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23" r:id="rId3"/>
    <p:sldId id="324" r:id="rId4"/>
    <p:sldId id="257" r:id="rId5"/>
    <p:sldId id="258" r:id="rId6"/>
    <p:sldId id="319" r:id="rId7"/>
    <p:sldId id="320" r:id="rId8"/>
    <p:sldId id="321" r:id="rId9"/>
    <p:sldId id="322" r:id="rId10"/>
    <p:sldId id="263" r:id="rId11"/>
    <p:sldId id="264" r:id="rId12"/>
    <p:sldId id="299" r:id="rId13"/>
    <p:sldId id="307" r:id="rId14"/>
    <p:sldId id="267" r:id="rId15"/>
    <p:sldId id="300" r:id="rId16"/>
    <p:sldId id="301" r:id="rId17"/>
    <p:sldId id="268" r:id="rId18"/>
    <p:sldId id="270" r:id="rId19"/>
    <p:sldId id="271" r:id="rId20"/>
    <p:sldId id="306" r:id="rId21"/>
    <p:sldId id="272" r:id="rId22"/>
    <p:sldId id="309" r:id="rId23"/>
    <p:sldId id="273" r:id="rId24"/>
    <p:sldId id="294" r:id="rId25"/>
    <p:sldId id="274" r:id="rId26"/>
    <p:sldId id="275" r:id="rId27"/>
    <p:sldId id="311" r:id="rId28"/>
    <p:sldId id="277" r:id="rId29"/>
    <p:sldId id="278" r:id="rId30"/>
    <p:sldId id="313" r:id="rId31"/>
    <p:sldId id="279" r:id="rId32"/>
    <p:sldId id="280" r:id="rId33"/>
    <p:sldId id="281" r:id="rId34"/>
    <p:sldId id="315" r:id="rId35"/>
    <p:sldId id="283" r:id="rId36"/>
    <p:sldId id="284" r:id="rId37"/>
    <p:sldId id="317" r:id="rId38"/>
    <p:sldId id="316" r:id="rId3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96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929" autoAdjust="0"/>
    <p:restoredTop sz="94660"/>
  </p:normalViewPr>
  <p:slideViewPr>
    <p:cSldViewPr>
      <p:cViewPr varScale="1">
        <p:scale>
          <a:sx n="110" d="100"/>
          <a:sy n="110" d="100"/>
        </p:scale>
        <p:origin x="1266"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E30D3FB-53D8-46D1-95D7-9257C27BDA4D}" type="datetimeFigureOut">
              <a:rPr lang="en-US"/>
              <a:pPr>
                <a:defRPr/>
              </a:pPr>
              <a:t>12/31/2024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14BD926-4704-4C53-91E9-681DEB2B482C}" type="slidenum">
              <a:rPr lang="en-US" altLang="en-US"/>
              <a:pPr/>
              <a:t>‹#›</a:t>
            </a:fld>
            <a:endParaRPr lang="en-US" altLang="en-US"/>
          </a:p>
        </p:txBody>
      </p:sp>
    </p:spTree>
    <p:extLst>
      <p:ext uri="{BB962C8B-B14F-4D97-AF65-F5344CB8AC3E}">
        <p14:creationId xmlns:p14="http://schemas.microsoft.com/office/powerpoint/2010/main" val="3796024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A0D4F88-5673-4E2F-BD9E-4BC562559391}" type="datetimeFigureOut">
              <a:rPr lang="en-US"/>
              <a:pPr>
                <a:defRPr/>
              </a:pPr>
              <a:t>12/31/2024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6865B6D-5328-44DF-9FEC-55ED21766BE3}" type="slidenum">
              <a:rPr lang="en-US" altLang="en-US"/>
              <a:pPr/>
              <a:t>‹#›</a:t>
            </a:fld>
            <a:endParaRPr lang="en-US" altLang="en-US"/>
          </a:p>
        </p:txBody>
      </p:sp>
    </p:spTree>
    <p:extLst>
      <p:ext uri="{BB962C8B-B14F-4D97-AF65-F5344CB8AC3E}">
        <p14:creationId xmlns:p14="http://schemas.microsoft.com/office/powerpoint/2010/main" val="311093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CC90A52-6393-4A7C-8FCD-89BADB0328C0}" type="datetimeFigureOut">
              <a:rPr lang="en-US"/>
              <a:pPr>
                <a:defRPr/>
              </a:pPr>
              <a:t>12/31/2024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FCA3825-4901-4697-BF52-4665B4A75AA1}" type="slidenum">
              <a:rPr lang="en-US" altLang="en-US"/>
              <a:pPr/>
              <a:t>‹#›</a:t>
            </a:fld>
            <a:endParaRPr lang="en-US" altLang="en-US"/>
          </a:p>
        </p:txBody>
      </p:sp>
    </p:spTree>
    <p:extLst>
      <p:ext uri="{BB962C8B-B14F-4D97-AF65-F5344CB8AC3E}">
        <p14:creationId xmlns:p14="http://schemas.microsoft.com/office/powerpoint/2010/main" val="3907400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965342C-90FA-46DB-8F62-F998CD0DE31F}" type="datetimeFigureOut">
              <a:rPr lang="en-US"/>
              <a:pPr>
                <a:defRPr/>
              </a:pPr>
              <a:t>12/31/2024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9F310B2-F3E4-4A67-B2BF-9A2A2AB07A85}" type="slidenum">
              <a:rPr lang="en-US" altLang="en-US"/>
              <a:pPr/>
              <a:t>‹#›</a:t>
            </a:fld>
            <a:endParaRPr lang="en-US" altLang="en-US"/>
          </a:p>
        </p:txBody>
      </p:sp>
    </p:spTree>
    <p:extLst>
      <p:ext uri="{BB962C8B-B14F-4D97-AF65-F5344CB8AC3E}">
        <p14:creationId xmlns:p14="http://schemas.microsoft.com/office/powerpoint/2010/main" val="504136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B439885-B337-41CD-8B32-268B467A1C73}" type="datetimeFigureOut">
              <a:rPr lang="en-US"/>
              <a:pPr>
                <a:defRPr/>
              </a:pPr>
              <a:t>12/31/2024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7BB007B-F2BD-4D78-852B-F59BAB17FE3A}" type="slidenum">
              <a:rPr lang="en-US" altLang="en-US"/>
              <a:pPr/>
              <a:t>‹#›</a:t>
            </a:fld>
            <a:endParaRPr lang="en-US" altLang="en-US"/>
          </a:p>
        </p:txBody>
      </p:sp>
    </p:spTree>
    <p:extLst>
      <p:ext uri="{BB962C8B-B14F-4D97-AF65-F5344CB8AC3E}">
        <p14:creationId xmlns:p14="http://schemas.microsoft.com/office/powerpoint/2010/main" val="2301244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0730833-4087-4CA8-9152-0B92AA526357}" type="datetimeFigureOut">
              <a:rPr lang="en-US"/>
              <a:pPr>
                <a:defRPr/>
              </a:pPr>
              <a:t>12/31/2024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8E049D4-4B6D-4113-903A-F360B16A5859}" type="slidenum">
              <a:rPr lang="en-US" altLang="en-US"/>
              <a:pPr/>
              <a:t>‹#›</a:t>
            </a:fld>
            <a:endParaRPr lang="en-US" altLang="en-US"/>
          </a:p>
        </p:txBody>
      </p:sp>
    </p:spTree>
    <p:extLst>
      <p:ext uri="{BB962C8B-B14F-4D97-AF65-F5344CB8AC3E}">
        <p14:creationId xmlns:p14="http://schemas.microsoft.com/office/powerpoint/2010/main" val="2842944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E9A21AAA-85EE-4F3E-A46F-2354C84FD210}" type="datetimeFigureOut">
              <a:rPr lang="en-US"/>
              <a:pPr>
                <a:defRPr/>
              </a:pPr>
              <a:t>12/31/2024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14C9CF64-1853-4906-BB58-17307DC8DE50}" type="slidenum">
              <a:rPr lang="en-US" altLang="en-US"/>
              <a:pPr/>
              <a:t>‹#›</a:t>
            </a:fld>
            <a:endParaRPr lang="en-US" altLang="en-US"/>
          </a:p>
        </p:txBody>
      </p:sp>
    </p:spTree>
    <p:extLst>
      <p:ext uri="{BB962C8B-B14F-4D97-AF65-F5344CB8AC3E}">
        <p14:creationId xmlns:p14="http://schemas.microsoft.com/office/powerpoint/2010/main" val="4254694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979E381-CCD2-4A3F-A337-3FD2E100B9F7}" type="datetimeFigureOut">
              <a:rPr lang="en-US"/>
              <a:pPr>
                <a:defRPr/>
              </a:pPr>
              <a:t>12/31/2024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D9892007-E904-415E-AD10-DB85597BEB6C}" type="slidenum">
              <a:rPr lang="en-US" altLang="en-US"/>
              <a:pPr/>
              <a:t>‹#›</a:t>
            </a:fld>
            <a:endParaRPr lang="en-US" altLang="en-US"/>
          </a:p>
        </p:txBody>
      </p:sp>
    </p:spTree>
    <p:extLst>
      <p:ext uri="{BB962C8B-B14F-4D97-AF65-F5344CB8AC3E}">
        <p14:creationId xmlns:p14="http://schemas.microsoft.com/office/powerpoint/2010/main" val="3616710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3303C3A-7226-40E2-BDC0-839C546B5A5D}" type="datetimeFigureOut">
              <a:rPr lang="en-US"/>
              <a:pPr>
                <a:defRPr/>
              </a:pPr>
              <a:t>12/31/2024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68BC9149-837C-41E3-A265-D4F887E23839}" type="slidenum">
              <a:rPr lang="en-US" altLang="en-US"/>
              <a:pPr/>
              <a:t>‹#›</a:t>
            </a:fld>
            <a:endParaRPr lang="en-US" altLang="en-US"/>
          </a:p>
        </p:txBody>
      </p:sp>
    </p:spTree>
    <p:extLst>
      <p:ext uri="{BB962C8B-B14F-4D97-AF65-F5344CB8AC3E}">
        <p14:creationId xmlns:p14="http://schemas.microsoft.com/office/powerpoint/2010/main" val="164976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E8DFE13-82E2-4FCE-B97E-6EBD09A7C2B0}" type="datetimeFigureOut">
              <a:rPr lang="en-US"/>
              <a:pPr>
                <a:defRPr/>
              </a:pPr>
              <a:t>12/31/2024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4FD25A5-857A-4F99-B6E2-43698680714C}" type="slidenum">
              <a:rPr lang="en-US" altLang="en-US"/>
              <a:pPr/>
              <a:t>‹#›</a:t>
            </a:fld>
            <a:endParaRPr lang="en-US" altLang="en-US"/>
          </a:p>
        </p:txBody>
      </p:sp>
    </p:spTree>
    <p:extLst>
      <p:ext uri="{BB962C8B-B14F-4D97-AF65-F5344CB8AC3E}">
        <p14:creationId xmlns:p14="http://schemas.microsoft.com/office/powerpoint/2010/main" val="2654365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1D04365-0B7B-409B-9BB5-04665067995F}" type="datetimeFigureOut">
              <a:rPr lang="en-US"/>
              <a:pPr>
                <a:defRPr/>
              </a:pPr>
              <a:t>12/31/2024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35268BE-288C-4CB5-A5E6-A86DD748813F}" type="slidenum">
              <a:rPr lang="en-US" altLang="en-US"/>
              <a:pPr/>
              <a:t>‹#›</a:t>
            </a:fld>
            <a:endParaRPr lang="en-US" altLang="en-US"/>
          </a:p>
        </p:txBody>
      </p:sp>
    </p:spTree>
    <p:extLst>
      <p:ext uri="{BB962C8B-B14F-4D97-AF65-F5344CB8AC3E}">
        <p14:creationId xmlns:p14="http://schemas.microsoft.com/office/powerpoint/2010/main" val="2974679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9297A029-BD37-4003-AA88-F5A1C31FF2ED}" type="datetimeFigureOut">
              <a:rPr lang="en-US"/>
              <a:pPr>
                <a:defRPr/>
              </a:pPr>
              <a:t>12/31/2024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6C46EC5A-B111-4B00-8763-A99CC43B1C7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wmf"/><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jpeg"/><Relationship Id="rId1" Type="http://schemas.openxmlformats.org/officeDocument/2006/relationships/slideLayout" Target="../slideLayouts/slideLayout1.xml"/><Relationship Id="rId5" Type="http://schemas.openxmlformats.org/officeDocument/2006/relationships/image" Target="../media/image27.gif"/><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32.jpe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31.wmf"/></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6.wmf"/><Relationship Id="rId1" Type="http://schemas.openxmlformats.org/officeDocument/2006/relationships/slideLayout" Target="../slideLayouts/slideLayout1.xml"/><Relationship Id="rId6" Type="http://schemas.openxmlformats.org/officeDocument/2006/relationships/image" Target="../media/image35.wmf"/><Relationship Id="rId5" Type="http://schemas.openxmlformats.org/officeDocument/2006/relationships/image" Target="../media/image38.wmf"/><Relationship Id="rId4" Type="http://schemas.openxmlformats.org/officeDocument/2006/relationships/image" Target="../media/image37.wmf"/></Relationships>
</file>

<file path=ppt/slides/_rels/slide23.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9.wmf"/><Relationship Id="rId1" Type="http://schemas.openxmlformats.org/officeDocument/2006/relationships/slideLayout" Target="../slideLayouts/slideLayout1.xml"/><Relationship Id="rId6" Type="http://schemas.openxmlformats.org/officeDocument/2006/relationships/image" Target="../media/image38.wmf"/><Relationship Id="rId5" Type="http://schemas.openxmlformats.org/officeDocument/2006/relationships/image" Target="../media/image37.wmf"/><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40.png"/><Relationship Id="rId1" Type="http://schemas.openxmlformats.org/officeDocument/2006/relationships/slideLayout" Target="../slideLayouts/slideLayout1.xml"/><Relationship Id="rId5" Type="http://schemas.openxmlformats.org/officeDocument/2006/relationships/image" Target="../media/image41.jpeg"/><Relationship Id="rId4" Type="http://schemas.openxmlformats.org/officeDocument/2006/relationships/image" Target="../media/image38.wmf"/></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2.wmf"/><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38.wmf"/><Relationship Id="rId4" Type="http://schemas.openxmlformats.org/officeDocument/2006/relationships/image" Target="../media/image37.wmf"/></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xml"/><Relationship Id="rId5" Type="http://schemas.openxmlformats.org/officeDocument/2006/relationships/image" Target="../media/image46.wmf"/><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9.wmf"/><Relationship Id="rId1" Type="http://schemas.openxmlformats.org/officeDocument/2006/relationships/slideLayout" Target="../slideLayouts/slideLayout1.xml"/><Relationship Id="rId6" Type="http://schemas.openxmlformats.org/officeDocument/2006/relationships/image" Target="../media/image38.wmf"/><Relationship Id="rId5" Type="http://schemas.openxmlformats.org/officeDocument/2006/relationships/image" Target="../media/image37.wmf"/><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jpeg"/><Relationship Id="rId1" Type="http://schemas.openxmlformats.org/officeDocument/2006/relationships/slideLayout" Target="../slideLayouts/slideLayout1.xml"/><Relationship Id="rId4" Type="http://schemas.openxmlformats.org/officeDocument/2006/relationships/image" Target="../media/image49.wmf"/></Relationships>
</file>

<file path=ppt/slides/_rels/slide29.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image" Target="../media/image51.gif"/><Relationship Id="rId7" Type="http://schemas.openxmlformats.org/officeDocument/2006/relationships/image" Target="../media/image38.wmf"/><Relationship Id="rId2" Type="http://schemas.openxmlformats.org/officeDocument/2006/relationships/image" Target="../media/image34.jpeg"/><Relationship Id="rId1" Type="http://schemas.openxmlformats.org/officeDocument/2006/relationships/slideLayout" Target="../slideLayouts/slideLayout1.xml"/><Relationship Id="rId6" Type="http://schemas.openxmlformats.org/officeDocument/2006/relationships/image" Target="../media/image37.wmf"/><Relationship Id="rId5" Type="http://schemas.openxmlformats.org/officeDocument/2006/relationships/image" Target="../media/image40.png"/><Relationship Id="rId4" Type="http://schemas.openxmlformats.org/officeDocument/2006/relationships/image" Target="../media/image52.wmf"/></Relationships>
</file>

<file path=ppt/slides/_rels/slide31.xml.rels><?xml version="1.0" encoding="UTF-8" standalone="yes"?>
<Relationships xmlns="http://schemas.openxmlformats.org/package/2006/relationships"><Relationship Id="rId8" Type="http://schemas.openxmlformats.org/officeDocument/2006/relationships/hyperlink" Target="https://lossegundosdelpadilla.blogspot.com/2020/06/wednesday-10th-june-2020.html" TargetMode="External"/><Relationship Id="rId3" Type="http://schemas.openxmlformats.org/officeDocument/2006/relationships/image" Target="../media/image52.wmf"/><Relationship Id="rId7"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1.xml"/><Relationship Id="rId6" Type="http://schemas.openxmlformats.org/officeDocument/2006/relationships/image" Target="../media/image38.wmf"/><Relationship Id="rId5" Type="http://schemas.openxmlformats.org/officeDocument/2006/relationships/image" Target="../media/image37.wmf"/><Relationship Id="rId4" Type="http://schemas.openxmlformats.org/officeDocument/2006/relationships/image" Target="../media/image40.png"/><Relationship Id="rId9" Type="http://schemas.openxmlformats.org/officeDocument/2006/relationships/hyperlink" Target="https://creativecommons.org/licenses/by-nc-sa/3.0/"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slideLayout" Target="../slideLayouts/slideLayout1.xml"/><Relationship Id="rId6" Type="http://schemas.openxmlformats.org/officeDocument/2006/relationships/image" Target="../media/image38.wmf"/><Relationship Id="rId5" Type="http://schemas.openxmlformats.org/officeDocument/2006/relationships/image" Target="../media/image37.wmf"/><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58.png"/><Relationship Id="rId1" Type="http://schemas.openxmlformats.org/officeDocument/2006/relationships/slideLayout" Target="../slideLayouts/slideLayout1.xml"/><Relationship Id="rId6" Type="http://schemas.openxmlformats.org/officeDocument/2006/relationships/image" Target="../media/image52.wmf"/><Relationship Id="rId5" Type="http://schemas.openxmlformats.org/officeDocument/2006/relationships/image" Target="../media/image38.wmf"/><Relationship Id="rId4" Type="http://schemas.openxmlformats.org/officeDocument/2006/relationships/image" Target="../media/image37.wmf"/></Relationships>
</file>

<file path=ppt/slides/_rels/slide34.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40.png"/><Relationship Id="rId7" Type="http://schemas.openxmlformats.org/officeDocument/2006/relationships/image" Target="../media/image60.jpeg"/><Relationship Id="rId2" Type="http://schemas.openxmlformats.org/officeDocument/2006/relationships/image" Target="../media/image58.png"/><Relationship Id="rId1" Type="http://schemas.openxmlformats.org/officeDocument/2006/relationships/slideLayout" Target="../slideLayouts/slideLayout1.xml"/><Relationship Id="rId6" Type="http://schemas.openxmlformats.org/officeDocument/2006/relationships/image" Target="../media/image59.wmf"/><Relationship Id="rId5" Type="http://schemas.openxmlformats.org/officeDocument/2006/relationships/image" Target="../media/image38.wmf"/><Relationship Id="rId4" Type="http://schemas.openxmlformats.org/officeDocument/2006/relationships/image" Target="../media/image37.wmf"/></Relationships>
</file>

<file path=ppt/slides/_rels/slide35.xml.rels><?xml version="1.0" encoding="UTF-8" standalone="yes"?>
<Relationships xmlns="http://schemas.openxmlformats.org/package/2006/relationships"><Relationship Id="rId3" Type="http://schemas.openxmlformats.org/officeDocument/2006/relationships/image" Target="../media/image63.gif"/><Relationship Id="rId2" Type="http://schemas.openxmlformats.org/officeDocument/2006/relationships/image" Target="../media/image62.jpeg"/><Relationship Id="rId1" Type="http://schemas.openxmlformats.org/officeDocument/2006/relationships/slideLayout" Target="../slideLayouts/slideLayout1.xml"/><Relationship Id="rId4" Type="http://schemas.openxmlformats.org/officeDocument/2006/relationships/image" Target="../media/image64.png"/></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67.wmf"/><Relationship Id="rId2" Type="http://schemas.openxmlformats.org/officeDocument/2006/relationships/image" Target="../media/image65.wmf"/><Relationship Id="rId1" Type="http://schemas.openxmlformats.org/officeDocument/2006/relationships/slideLayout" Target="../slideLayouts/slideLayout1.xml"/><Relationship Id="rId6" Type="http://schemas.openxmlformats.org/officeDocument/2006/relationships/image" Target="../media/image66.gif"/><Relationship Id="rId5" Type="http://schemas.openxmlformats.org/officeDocument/2006/relationships/image" Target="../media/image38.wmf"/><Relationship Id="rId4" Type="http://schemas.openxmlformats.org/officeDocument/2006/relationships/image" Target="../media/image37.wmf"/></Relationships>
</file>

<file path=ppt/slides/_rels/slide37.xml.rels><?xml version="1.0" encoding="UTF-8" standalone="yes"?>
<Relationships xmlns="http://schemas.openxmlformats.org/package/2006/relationships"><Relationship Id="rId8" Type="http://schemas.openxmlformats.org/officeDocument/2006/relationships/image" Target="../media/image70.wmf"/><Relationship Id="rId3" Type="http://schemas.openxmlformats.org/officeDocument/2006/relationships/image" Target="../media/image35.wmf"/><Relationship Id="rId7"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1.xml"/><Relationship Id="rId6" Type="http://schemas.openxmlformats.org/officeDocument/2006/relationships/image" Target="../media/image38.wmf"/><Relationship Id="rId5" Type="http://schemas.openxmlformats.org/officeDocument/2006/relationships/image" Target="../media/image37.wmf"/><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3" Type="http://schemas.openxmlformats.org/officeDocument/2006/relationships/image" Target="../media/image35.wmf"/><Relationship Id="rId7" Type="http://schemas.openxmlformats.org/officeDocument/2006/relationships/image" Target="../media/image71.wmf"/><Relationship Id="rId2" Type="http://schemas.openxmlformats.org/officeDocument/2006/relationships/image" Target="../media/image68.jpeg"/><Relationship Id="rId1" Type="http://schemas.openxmlformats.org/officeDocument/2006/relationships/slideLayout" Target="../slideLayouts/slideLayout1.xml"/><Relationship Id="rId6" Type="http://schemas.openxmlformats.org/officeDocument/2006/relationships/image" Target="../media/image38.wmf"/><Relationship Id="rId5" Type="http://schemas.openxmlformats.org/officeDocument/2006/relationships/image" Target="../media/image37.wmf"/><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9.png"/><Relationship Id="rId2" Type="http://schemas.openxmlformats.org/officeDocument/2006/relationships/image" Target="../media/image4.wmf"/><Relationship Id="rId1" Type="http://schemas.openxmlformats.org/officeDocument/2006/relationships/slideLayout" Target="../slideLayouts/slideLayout1.xml"/><Relationship Id="rId6" Type="http://schemas.openxmlformats.org/officeDocument/2006/relationships/image" Target="../media/image8.wmf"/><Relationship Id="rId5" Type="http://schemas.openxmlformats.org/officeDocument/2006/relationships/image" Target="../media/image7.jpeg"/><Relationship Id="rId4" Type="http://schemas.openxmlformats.org/officeDocument/2006/relationships/image" Target="../media/image6.wmf"/></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wmf"/><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C:\Documents and Settings\fvs0320\Local Settings\Temporary Internet Files\Content.IE5\GM6VNUD0\MP90014879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6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1"/>
          <p:cNvSpPr>
            <a:spLocks noGrp="1"/>
          </p:cNvSpPr>
          <p:nvPr>
            <p:ph type="ctrTitle"/>
          </p:nvPr>
        </p:nvSpPr>
        <p:spPr>
          <a:xfrm>
            <a:off x="5105400" y="457200"/>
            <a:ext cx="4038600" cy="5181600"/>
          </a:xfrm>
        </p:spPr>
        <p:txBody>
          <a:bodyPr/>
          <a:lstStyle/>
          <a:p>
            <a:pPr eaLnBrk="1" hangingPunct="1"/>
            <a:r>
              <a:rPr lang="en-US" altLang="en-US" b="1" smtClean="0">
                <a:solidFill>
                  <a:schemeClr val="bg1"/>
                </a:solidFill>
              </a:rPr>
              <a:t>Lesson 20</a:t>
            </a:r>
            <a:br>
              <a:rPr lang="en-US" altLang="en-US" b="1" smtClean="0">
                <a:solidFill>
                  <a:schemeClr val="bg1"/>
                </a:solidFill>
              </a:rPr>
            </a:br>
            <a:r>
              <a:rPr lang="en-US" altLang="en-US" b="1" smtClean="0">
                <a:solidFill>
                  <a:schemeClr val="bg1"/>
                </a:solidFill>
              </a:rPr>
              <a:t>Acts 28:1-31</a:t>
            </a:r>
            <a:br>
              <a:rPr lang="en-US" altLang="en-US" b="1" smtClean="0">
                <a:solidFill>
                  <a:schemeClr val="bg1"/>
                </a:solidFill>
              </a:rPr>
            </a:br>
            <a:r>
              <a:rPr lang="en-US" altLang="en-US" b="1" smtClean="0">
                <a:solidFill>
                  <a:schemeClr val="bg1"/>
                </a:solidFill>
              </a:rPr>
              <a:t/>
            </a:r>
            <a:br>
              <a:rPr lang="en-US" altLang="en-US" b="1" smtClean="0">
                <a:solidFill>
                  <a:schemeClr val="bg1"/>
                </a:solidFill>
              </a:rPr>
            </a:br>
            <a:r>
              <a:rPr lang="en-US" altLang="en-US" sz="4800" b="1" smtClean="0">
                <a:solidFill>
                  <a:schemeClr val="bg1"/>
                </a:solidFill>
              </a:rPr>
              <a:t>The End </a:t>
            </a:r>
            <a:br>
              <a:rPr lang="en-US" altLang="en-US" sz="4800" b="1" smtClean="0">
                <a:solidFill>
                  <a:schemeClr val="bg1"/>
                </a:solidFill>
              </a:rPr>
            </a:br>
            <a:r>
              <a:rPr lang="en-US" altLang="en-US" sz="4800" b="1" smtClean="0">
                <a:solidFill>
                  <a:schemeClr val="bg1"/>
                </a:solidFill>
              </a:rPr>
              <a:t>is the Beginning</a:t>
            </a:r>
            <a:br>
              <a:rPr lang="en-US" altLang="en-US" sz="4800" b="1" smtClean="0">
                <a:solidFill>
                  <a:schemeClr val="bg1"/>
                </a:solidFill>
              </a:rPr>
            </a:br>
            <a:endParaRPr lang="en-US" altLang="en-US" smtClean="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C:\Documents and Settings\fvs0320\Local Settings\Temporary Internet Files\Content.IE5\ANLKF09S\MP90044455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0" y="3581400"/>
            <a:ext cx="9144000" cy="2895600"/>
          </a:xfrm>
          <a:solidFill>
            <a:schemeClr val="accent1">
              <a:lumMod val="60000"/>
              <a:lumOff val="40000"/>
            </a:schemeClr>
          </a:solidFill>
        </p:spPr>
        <p:txBody>
          <a:bodyPr rtlCol="0">
            <a:normAutofit fontScale="90000"/>
          </a:bodyPr>
          <a:lstStyle/>
          <a:p>
            <a:pPr eaLnBrk="1" fontAlgn="auto" hangingPunct="1">
              <a:spcAft>
                <a:spcPts val="0"/>
              </a:spcAft>
              <a:defRPr/>
            </a:pPr>
            <a:r>
              <a:rPr lang="en-US" dirty="0"/>
              <a:t>There was an estate nearby that belonged to </a:t>
            </a:r>
            <a:r>
              <a:rPr lang="en-US" dirty="0" err="1"/>
              <a:t>Publius</a:t>
            </a:r>
            <a:r>
              <a:rPr lang="en-US" dirty="0"/>
              <a:t>, the chief official of the island. He welcomed us to his home and </a:t>
            </a:r>
            <a:br>
              <a:rPr lang="en-US" dirty="0"/>
            </a:br>
            <a:r>
              <a:rPr lang="en-US" dirty="0"/>
              <a:t>showed us generous hospitality for 3 days.</a:t>
            </a:r>
          </a:p>
        </p:txBody>
      </p:sp>
      <p:pic>
        <p:nvPicPr>
          <p:cNvPr id="11268" name="Picture 7" descr="C:\Program Files\Microsoft Office\Media\CntCD1\ClipArt6\j0295297.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1063" y="1371600"/>
            <a:ext cx="2522537" cy="184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descr="C:\Documents and Settings\fvs0320\Local Settings\Temporary Internet Files\Content.IE5\ANLKF09S\MP90044455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0" y="4244975"/>
            <a:ext cx="9144000" cy="2613025"/>
          </a:xfrm>
          <a:solidFill>
            <a:schemeClr val="accent1">
              <a:lumMod val="60000"/>
              <a:lumOff val="40000"/>
            </a:schemeClr>
          </a:solidFill>
        </p:spPr>
        <p:txBody>
          <a:bodyPr rtlCol="0">
            <a:normAutofit fontScale="90000"/>
          </a:bodyPr>
          <a:lstStyle/>
          <a:p>
            <a:pPr eaLnBrk="1" fontAlgn="auto" hangingPunct="1">
              <a:spcAft>
                <a:spcPts val="0"/>
              </a:spcAft>
              <a:defRPr/>
            </a:pPr>
            <a:r>
              <a:rPr lang="en-US" dirty="0"/>
              <a:t>His father was sick in bed, suffering </a:t>
            </a:r>
            <a:br>
              <a:rPr lang="en-US" dirty="0"/>
            </a:br>
            <a:r>
              <a:rPr lang="en-US" dirty="0"/>
              <a:t>from fever and dysentery. </a:t>
            </a:r>
            <a:br>
              <a:rPr lang="en-US" dirty="0"/>
            </a:br>
            <a:r>
              <a:rPr lang="en-US" dirty="0"/>
              <a:t>Paul went in to see him and, after prayer, placed his hands on him and healed him. </a:t>
            </a:r>
          </a:p>
        </p:txBody>
      </p:sp>
      <p:pic>
        <p:nvPicPr>
          <p:cNvPr id="1229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44575"/>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C:\Documents and Settings\fvs0320\Local Settings\Temporary Internet Files\Content.IE5\ANLKF09S\MP90044455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0" y="4244975"/>
            <a:ext cx="9144000" cy="2613025"/>
          </a:xfrm>
          <a:solidFill>
            <a:schemeClr val="accent1">
              <a:lumMod val="60000"/>
              <a:lumOff val="40000"/>
            </a:schemeClr>
          </a:solidFill>
        </p:spPr>
        <p:txBody>
          <a:bodyPr rtlCol="0">
            <a:normAutofit/>
          </a:bodyPr>
          <a:lstStyle/>
          <a:p>
            <a:pPr eaLnBrk="1" fontAlgn="auto" hangingPunct="1">
              <a:spcAft>
                <a:spcPts val="0"/>
              </a:spcAft>
              <a:defRPr/>
            </a:pPr>
            <a:r>
              <a:rPr lang="en-US" baseline="30000" dirty="0"/>
              <a:t> </a:t>
            </a:r>
            <a:r>
              <a:rPr lang="en-US" dirty="0"/>
              <a:t>When this had happened, </a:t>
            </a:r>
            <a:br>
              <a:rPr lang="en-US" dirty="0"/>
            </a:br>
            <a:r>
              <a:rPr lang="en-US" dirty="0"/>
              <a:t>the rest of the sick on the island came and were cured.</a:t>
            </a:r>
          </a:p>
        </p:txBody>
      </p:sp>
      <p:pic>
        <p:nvPicPr>
          <p:cNvPr id="13316" name="Picture 4" descr="C:\Documents and Settings\fvs0320\Local Settings\Temporary Internet Files\Content.IE5\7193CPEO\MC90035904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828800"/>
            <a:ext cx="15430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3" descr="C:\Documents and Settings\fvs0320\Local Settings\Temporary Internet Files\Content.IE5\OY3BCX8T\MP900439333[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9550" y="2217738"/>
            <a:ext cx="11049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5" descr="C:\Documents and Settings\fvs0320\Local Settings\Temporary Internet Files\Content.IE5\ANLKF09S\MC900359019[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38800" y="1752600"/>
            <a:ext cx="1789113" cy="291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7" descr="F:\download\The_Apostles006.gif"/>
          <p:cNvPicPr>
            <a:picLocks noChangeAspect="1" noChangeArrowheads="1"/>
          </p:cNvPicPr>
          <p:nvPr/>
        </p:nvPicPr>
        <p:blipFill>
          <a:blip r:embed="rId6">
            <a:extLst>
              <a:ext uri="{28A0092B-C50C-407E-A947-70E740481C1C}">
                <a14:useLocalDpi xmlns:a14="http://schemas.microsoft.com/office/drawing/2010/main" val="0"/>
              </a:ext>
            </a:extLst>
          </a:blip>
          <a:srcRect l="6442" r="12886"/>
          <a:stretch>
            <a:fillRect/>
          </a:stretch>
        </p:blipFill>
        <p:spPr bwMode="auto">
          <a:xfrm>
            <a:off x="3505200" y="1981200"/>
            <a:ext cx="74930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pic>
        <p:nvPicPr>
          <p:cNvPr id="14338" name="Picture 7" descr="F:\download\The_Apostles006.gif"/>
          <p:cNvPicPr>
            <a:picLocks noChangeAspect="1" noChangeArrowheads="1"/>
          </p:cNvPicPr>
          <p:nvPr/>
        </p:nvPicPr>
        <p:blipFill>
          <a:blip r:embed="rId3">
            <a:extLst>
              <a:ext uri="{28A0092B-C50C-407E-A947-70E740481C1C}">
                <a14:useLocalDpi xmlns:a14="http://schemas.microsoft.com/office/drawing/2010/main" val="0"/>
              </a:ext>
            </a:extLst>
          </a:blip>
          <a:srcRect l="6442" r="12886"/>
          <a:stretch>
            <a:fillRect/>
          </a:stretch>
        </p:blipFill>
        <p:spPr bwMode="auto">
          <a:xfrm>
            <a:off x="6146800" y="2378075"/>
            <a:ext cx="938213"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itle 1"/>
          <p:cNvSpPr>
            <a:spLocks noGrp="1"/>
          </p:cNvSpPr>
          <p:nvPr>
            <p:ph type="ctrTitle"/>
          </p:nvPr>
        </p:nvSpPr>
        <p:spPr>
          <a:xfrm>
            <a:off x="0" y="0"/>
            <a:ext cx="9372600" cy="2362200"/>
          </a:xfrm>
        </p:spPr>
        <p:txBody>
          <a:bodyPr/>
          <a:lstStyle/>
          <a:p>
            <a:pPr eaLnBrk="1" hangingPunct="1"/>
            <a:r>
              <a:rPr lang="en-US" altLang="en-US" sz="4000" smtClean="0"/>
              <a:t>They honored us in many ways and when we were ready to sail, they furnished us with the supplies we needed.</a:t>
            </a:r>
            <a:endParaRPr lang="en-US" altLang="en-US" sz="4000" b="1" smtClean="0">
              <a:latin typeface="Bodoni MT Black" panose="02070A03080606020203" pitchFamily="18" charset="0"/>
            </a:endParaRPr>
          </a:p>
        </p:txBody>
      </p:sp>
      <p:pic>
        <p:nvPicPr>
          <p:cNvPr id="14340" name="Picture 5" descr="C:\Documents and Settings\fvs0320\Local Settings\Temporary Internet Files\Content.IE5\GM6VNUD0\MP900182424[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60600"/>
            <a:ext cx="2971800" cy="459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7" descr="C:\Documents and Settings\fvs0320\Local Settings\Temporary Internet Files\Content.IE5\GM6VNUD0\MM900354593[1].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254250" y="2971800"/>
            <a:ext cx="3895725"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C:\Documents and Settings\fvs0320\Local Settings\Temporary Internet Files\Content.IE5\GM6VNUD0\MP90018242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1"/>
          <p:cNvSpPr>
            <a:spLocks noGrp="1"/>
          </p:cNvSpPr>
          <p:nvPr>
            <p:ph type="ctrTitle"/>
          </p:nvPr>
        </p:nvSpPr>
        <p:spPr>
          <a:xfrm>
            <a:off x="0" y="228600"/>
            <a:ext cx="9144000" cy="3508375"/>
          </a:xfrm>
        </p:spPr>
        <p:txBody>
          <a:bodyPr/>
          <a:lstStyle/>
          <a:p>
            <a:pPr eaLnBrk="1" hangingPunct="1"/>
            <a:r>
              <a:rPr lang="en-US" altLang="en-US" sz="9600" b="1" smtClean="0">
                <a:solidFill>
                  <a:srgbClr val="FF0000"/>
                </a:solidFill>
              </a:rPr>
              <a:t>Arrival at Rome</a:t>
            </a:r>
            <a:br>
              <a:rPr lang="en-US" altLang="en-US" sz="9600" b="1" smtClean="0">
                <a:solidFill>
                  <a:srgbClr val="FF0000"/>
                </a:solidFill>
              </a:rPr>
            </a:br>
            <a:endParaRPr lang="en-US" altLang="en-US" sz="9600" smtClean="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C:\Documents and Settings\fvs0320\Local Settings\Temporary Internet Files\Content.IE5\GM6VNUD0\MP90018242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0" y="0"/>
            <a:ext cx="9144000" cy="1752600"/>
          </a:xfrm>
          <a:solidFill>
            <a:schemeClr val="accent1">
              <a:lumMod val="40000"/>
              <a:lumOff val="60000"/>
            </a:schemeClr>
          </a:solidFill>
        </p:spPr>
        <p:txBody>
          <a:bodyPr rtlCol="0">
            <a:normAutofit/>
          </a:bodyPr>
          <a:lstStyle/>
          <a:p>
            <a:pPr eaLnBrk="1" fontAlgn="auto" hangingPunct="1">
              <a:spcAft>
                <a:spcPts val="0"/>
              </a:spcAft>
              <a:defRPr/>
            </a:pPr>
            <a:r>
              <a:rPr lang="en-US" dirty="0"/>
              <a:t>After  3 months we put out to sea in a ship that had wintered in the island.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C:\Documents and Settings\fvs0320\Local Settings\Temporary Internet Files\Content.IE5\GM6VNUD0\MP90018242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0" y="0"/>
            <a:ext cx="9144000" cy="1828800"/>
          </a:xfrm>
          <a:solidFill>
            <a:schemeClr val="accent1">
              <a:lumMod val="40000"/>
              <a:lumOff val="60000"/>
            </a:schemeClr>
          </a:solidFill>
        </p:spPr>
        <p:txBody>
          <a:bodyPr rtlCol="0">
            <a:normAutofit/>
          </a:bodyPr>
          <a:lstStyle/>
          <a:p>
            <a:pPr eaLnBrk="1" fontAlgn="auto" hangingPunct="1">
              <a:spcAft>
                <a:spcPts val="0"/>
              </a:spcAft>
              <a:defRPr/>
            </a:pPr>
            <a:r>
              <a:rPr lang="en-US" sz="3600" b="1" dirty="0"/>
              <a:t>It was an Alexandrian ship with the figurehead of the twin gods Castor and </a:t>
            </a:r>
            <a:r>
              <a:rPr lang="en-US" sz="3600" b="1" dirty="0" err="1"/>
              <a:t>Pollux</a:t>
            </a:r>
            <a:r>
              <a:rPr lang="en-US" sz="3600" b="1" dirty="0"/>
              <a:t>.</a:t>
            </a:r>
          </a:p>
        </p:txBody>
      </p:sp>
      <p:pic>
        <p:nvPicPr>
          <p:cNvPr id="17412" name="Picture 6" descr="This Roman sculpture from the 400s B.C. shows the twin deities Castor and Pollux. In Roman mythology, the twins served as patrons of hors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0"/>
            <a:ext cx="1928813" cy="269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p:cNvCxnSpPr/>
          <p:nvPr/>
        </p:nvCxnSpPr>
        <p:spPr>
          <a:xfrm rot="10800000" flipV="1">
            <a:off x="2057400" y="1447800"/>
            <a:ext cx="2819400" cy="17526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flipV="1">
            <a:off x="1447800" y="1524000"/>
            <a:ext cx="5334000" cy="3200400"/>
          </a:xfrm>
          <a:prstGeom prst="straightConnector1">
            <a:avLst/>
          </a:prstGeom>
          <a:ln w="793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Title 1"/>
          <p:cNvSpPr>
            <a:spLocks noGrp="1"/>
          </p:cNvSpPr>
          <p:nvPr>
            <p:ph type="ctrTitle"/>
          </p:nvPr>
        </p:nvSpPr>
        <p:spPr>
          <a:xfrm>
            <a:off x="-20638" y="228600"/>
            <a:ext cx="9144001" cy="3429000"/>
          </a:xfrm>
        </p:spPr>
        <p:txBody>
          <a:bodyPr/>
          <a:lstStyle/>
          <a:p>
            <a:pPr eaLnBrk="1" hangingPunct="1"/>
            <a:r>
              <a:rPr lang="en-US" altLang="en-US" sz="3000" b="1" smtClean="0">
                <a:latin typeface="Arial" panose="020B0604020202020204" pitchFamily="34" charset="0"/>
                <a:cs typeface="Arial" panose="020B0604020202020204" pitchFamily="34" charset="0"/>
              </a:rPr>
              <a:t>We put in at Syracuse and stayed there </a:t>
            </a:r>
            <a:br>
              <a:rPr lang="en-US" altLang="en-US" sz="3000" b="1" smtClean="0">
                <a:latin typeface="Arial" panose="020B0604020202020204" pitchFamily="34" charset="0"/>
                <a:cs typeface="Arial" panose="020B0604020202020204" pitchFamily="34" charset="0"/>
              </a:rPr>
            </a:br>
            <a:r>
              <a:rPr lang="en-US" altLang="en-US" sz="3000" b="1" smtClean="0">
                <a:latin typeface="Arial" panose="020B0604020202020204" pitchFamily="34" charset="0"/>
                <a:cs typeface="Arial" panose="020B0604020202020204" pitchFamily="34" charset="0"/>
              </a:rPr>
              <a:t>3 days. From there we set sail and arrived at Rhegium.</a:t>
            </a:r>
          </a:p>
        </p:txBody>
      </p:sp>
      <p:sp>
        <p:nvSpPr>
          <p:cNvPr id="4" name="Title 1"/>
          <p:cNvSpPr txBox="1">
            <a:spLocks/>
          </p:cNvSpPr>
          <p:nvPr/>
        </p:nvSpPr>
        <p:spPr bwMode="auto">
          <a:xfrm>
            <a:off x="1752600" y="4572000"/>
            <a:ext cx="7391400" cy="2286000"/>
          </a:xfrm>
          <a:prstGeom prst="rect">
            <a:avLst/>
          </a:prstGeom>
          <a:noFill/>
          <a:ln w="9525">
            <a:noFill/>
            <a:miter lim="800000"/>
            <a:headEnd/>
            <a:tailEnd/>
          </a:ln>
        </p:spPr>
        <p:txBody>
          <a:bodyPr anchor="ctr"/>
          <a:lstStyle/>
          <a:p>
            <a:pPr algn="ctr" eaLnBrk="1" hangingPunct="1">
              <a:defRPr/>
            </a:pPr>
            <a:r>
              <a:rPr lang="en-US" sz="3000" b="1" dirty="0"/>
              <a:t>The next day the south wind came up, and on the following day we reached </a:t>
            </a:r>
            <a:r>
              <a:rPr lang="en-US" sz="3000" b="1" dirty="0" err="1"/>
              <a:t>Puteoli</a:t>
            </a:r>
            <a:r>
              <a:rPr lang="en-US" sz="3000" b="1" dirty="0"/>
              <a:t>.</a:t>
            </a:r>
            <a:endParaRPr lang="en-US" sz="3000" b="1" dirty="0">
              <a:latin typeface="+mj-lt"/>
              <a:ea typeface="+mj-ea"/>
              <a:cs typeface="+mj-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0"/>
            <a:ext cx="8763000" cy="2489200"/>
          </a:xfrm>
        </p:spPr>
        <p:txBody>
          <a:bodyPr rtlCol="0">
            <a:normAutofit fontScale="90000"/>
          </a:bodyPr>
          <a:lstStyle/>
          <a:p>
            <a:pPr eaLnBrk="1" fontAlgn="auto" hangingPunct="1">
              <a:spcAft>
                <a:spcPts val="0"/>
              </a:spcAft>
              <a:defRPr/>
            </a:pPr>
            <a:r>
              <a:rPr lang="en-US" dirty="0"/>
              <a:t>There we found some brothers and sisters who invited us to spend a week with them. And so we came to Rome.</a:t>
            </a:r>
          </a:p>
        </p:txBody>
      </p:sp>
      <p:pic>
        <p:nvPicPr>
          <p:cNvPr id="19459" name="Picture 6" descr="MC900057776[1]"/>
          <p:cNvPicPr>
            <a:picLocks noChangeAspect="1" noChangeArrowheads="1"/>
          </p:cNvPicPr>
          <p:nvPr/>
        </p:nvPicPr>
        <p:blipFill>
          <a:blip r:embed="rId2">
            <a:extLst>
              <a:ext uri="{28A0092B-C50C-407E-A947-70E740481C1C}">
                <a14:useLocalDpi xmlns:a14="http://schemas.microsoft.com/office/drawing/2010/main" val="0"/>
              </a:ext>
            </a:extLst>
          </a:blip>
          <a:srcRect l="27026"/>
          <a:stretch>
            <a:fillRect/>
          </a:stretch>
        </p:blipFill>
        <p:spPr bwMode="auto">
          <a:xfrm flipH="1">
            <a:off x="0" y="2590800"/>
            <a:ext cx="652145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2" descr="C:\Users\Tina\AppData\Local\Microsoft\Windows\Temporary Internet Files\Content.IE5\12ZXAH9X\MC900203008[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2362200"/>
            <a:ext cx="2514600"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7" descr="F:\download\The_Apostles006.gif"/>
          <p:cNvPicPr>
            <a:picLocks noChangeAspect="1" noChangeArrowheads="1"/>
          </p:cNvPicPr>
          <p:nvPr/>
        </p:nvPicPr>
        <p:blipFill>
          <a:blip r:embed="rId4">
            <a:extLst>
              <a:ext uri="{28A0092B-C50C-407E-A947-70E740481C1C}">
                <a14:useLocalDpi xmlns:a14="http://schemas.microsoft.com/office/drawing/2010/main" val="0"/>
              </a:ext>
            </a:extLst>
          </a:blip>
          <a:srcRect l="6442" r="12886"/>
          <a:stretch>
            <a:fillRect/>
          </a:stretch>
        </p:blipFill>
        <p:spPr bwMode="auto">
          <a:xfrm>
            <a:off x="6248400" y="2489200"/>
            <a:ext cx="1312863" cy="436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http://bibleatlas.org/area/forum_of_appi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13"/>
            <a:ext cx="6324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itle 1"/>
          <p:cNvSpPr>
            <a:spLocks noGrp="1"/>
          </p:cNvSpPr>
          <p:nvPr>
            <p:ph type="ctrTitle"/>
          </p:nvPr>
        </p:nvSpPr>
        <p:spPr>
          <a:xfrm>
            <a:off x="6324600" y="0"/>
            <a:ext cx="2819400" cy="6858000"/>
          </a:xfrm>
        </p:spPr>
        <p:txBody>
          <a:bodyPr/>
          <a:lstStyle/>
          <a:p>
            <a:pPr eaLnBrk="1" hangingPunct="1"/>
            <a:r>
              <a:rPr lang="en-US" altLang="en-US" sz="3600" smtClean="0"/>
              <a:t>The brothers and sisters there had heard that we were coming, and they traveled as far as the Forum of Appius and the Three Taverns to meet us.</a:t>
            </a:r>
          </a:p>
        </p:txBody>
      </p:sp>
      <p:pic>
        <p:nvPicPr>
          <p:cNvPr id="20484" name="Picture 6" descr="MC900057776[1]"/>
          <p:cNvPicPr>
            <a:picLocks noChangeAspect="1" noChangeArrowheads="1"/>
          </p:cNvPicPr>
          <p:nvPr/>
        </p:nvPicPr>
        <p:blipFill>
          <a:blip r:embed="rId3">
            <a:extLst>
              <a:ext uri="{28A0092B-C50C-407E-A947-70E740481C1C}">
                <a14:useLocalDpi xmlns:a14="http://schemas.microsoft.com/office/drawing/2010/main" val="0"/>
              </a:ext>
            </a:extLst>
          </a:blip>
          <a:srcRect l="27026"/>
          <a:stretch>
            <a:fillRect/>
          </a:stretch>
        </p:blipFill>
        <p:spPr bwMode="auto">
          <a:xfrm flipH="1">
            <a:off x="228600" y="914400"/>
            <a:ext cx="25908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85" name="Group 7"/>
          <p:cNvGrpSpPr>
            <a:grpSpLocks/>
          </p:cNvGrpSpPr>
          <p:nvPr/>
        </p:nvGrpSpPr>
        <p:grpSpPr bwMode="auto">
          <a:xfrm>
            <a:off x="5257800" y="4832350"/>
            <a:ext cx="1066800" cy="2036763"/>
            <a:chOff x="5257800" y="3048000"/>
            <a:chExt cx="1066800" cy="2036649"/>
          </a:xfrm>
        </p:grpSpPr>
        <p:pic>
          <p:nvPicPr>
            <p:cNvPr id="20486" name="Picture 2" descr="C:\Users\Tina\AppData\Local\Microsoft\Windows\Temporary Internet Files\Content.IE5\12ZXAH9X\MC90020300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0" y="3276600"/>
              <a:ext cx="990600" cy="1808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7" descr="F:\download\The_Apostles006.gif"/>
            <p:cNvPicPr>
              <a:picLocks noChangeAspect="1" noChangeArrowheads="1"/>
            </p:cNvPicPr>
            <p:nvPr/>
          </p:nvPicPr>
          <p:blipFill>
            <a:blip r:embed="rId5">
              <a:extLst>
                <a:ext uri="{28A0092B-C50C-407E-A947-70E740481C1C}">
                  <a14:useLocalDpi xmlns:a14="http://schemas.microsoft.com/office/drawing/2010/main" val="0"/>
                </a:ext>
              </a:extLst>
            </a:blip>
            <a:srcRect l="6442" r="12886"/>
            <a:stretch>
              <a:fillRect/>
            </a:stretch>
          </p:blipFill>
          <p:spPr bwMode="auto">
            <a:xfrm>
              <a:off x="5257800" y="3048000"/>
              <a:ext cx="39846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C:\Documents and Settings\fvs0320\Local Settings\Temporary Internet Files\Content.IE5\GM6VNUD0\MP90014879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6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1"/>
          <p:cNvSpPr>
            <a:spLocks noGrp="1"/>
          </p:cNvSpPr>
          <p:nvPr>
            <p:ph type="ctrTitle"/>
          </p:nvPr>
        </p:nvSpPr>
        <p:spPr>
          <a:xfrm>
            <a:off x="5105400" y="457200"/>
            <a:ext cx="4038600" cy="5181600"/>
          </a:xfrm>
        </p:spPr>
        <p:txBody>
          <a:bodyPr/>
          <a:lstStyle/>
          <a:p>
            <a:pPr eaLnBrk="1" hangingPunct="1"/>
            <a:r>
              <a:rPr lang="en-US" altLang="en-US" b="1" i="1" smtClean="0">
                <a:solidFill>
                  <a:schemeClr val="bg1"/>
                </a:solidFill>
              </a:rPr>
              <a:t>The Truth</a:t>
            </a:r>
            <a:r>
              <a:rPr lang="en-US" altLang="en-US" b="1" smtClean="0">
                <a:solidFill>
                  <a:schemeClr val="bg1"/>
                </a:solidFill>
              </a:rPr>
              <a:t/>
            </a:r>
            <a:br>
              <a:rPr lang="en-US" altLang="en-US" b="1" smtClean="0">
                <a:solidFill>
                  <a:schemeClr val="bg1"/>
                </a:solidFill>
              </a:rPr>
            </a:br>
            <a:r>
              <a:rPr lang="en-US" altLang="en-US" b="1" smtClean="0">
                <a:solidFill>
                  <a:schemeClr val="bg1"/>
                </a:solidFill>
              </a:rPr>
              <a:t/>
            </a:r>
            <a:br>
              <a:rPr lang="en-US" altLang="en-US" b="1" smtClean="0">
                <a:solidFill>
                  <a:schemeClr val="bg1"/>
                </a:solidFill>
              </a:rPr>
            </a:br>
            <a:r>
              <a:rPr lang="en-US" altLang="en-US" sz="4000" b="1" smtClean="0">
                <a:solidFill>
                  <a:schemeClr val="bg1"/>
                </a:solidFill>
              </a:rPr>
              <a:t>God establishes His church through faithful believers!</a:t>
            </a:r>
            <a:br>
              <a:rPr lang="en-US" altLang="en-US" sz="4000" b="1" smtClean="0">
                <a:solidFill>
                  <a:schemeClr val="bg1"/>
                </a:solidFill>
              </a:rPr>
            </a:br>
            <a:endParaRPr lang="en-US" altLang="en-US" smtClean="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C:\Documents and Settings\fvs0320\Local Settings\Temporary Internet Files\Content.IE5\GM6VNUD0\MP90044418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itle 1"/>
          <p:cNvSpPr>
            <a:spLocks noGrp="1"/>
          </p:cNvSpPr>
          <p:nvPr>
            <p:ph type="ctrTitle"/>
          </p:nvPr>
        </p:nvSpPr>
        <p:spPr>
          <a:xfrm>
            <a:off x="0" y="0"/>
            <a:ext cx="5410200" cy="3581400"/>
          </a:xfrm>
        </p:spPr>
        <p:txBody>
          <a:bodyPr/>
          <a:lstStyle/>
          <a:p>
            <a:pPr eaLnBrk="1" hangingPunct="1"/>
            <a:r>
              <a:rPr lang="en-US" altLang="en-US" sz="5400" smtClean="0"/>
              <a:t>At the sight of these people Paul thanked God and was encouraged.</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2286000"/>
          </a:xfrm>
          <a:solidFill>
            <a:schemeClr val="accent2">
              <a:lumMod val="60000"/>
              <a:lumOff val="40000"/>
            </a:schemeClr>
          </a:solidFill>
        </p:spPr>
        <p:txBody>
          <a:bodyPr rtlCol="0">
            <a:normAutofit/>
          </a:bodyPr>
          <a:lstStyle/>
          <a:p>
            <a:pPr eaLnBrk="1" fontAlgn="auto" hangingPunct="1">
              <a:spcAft>
                <a:spcPts val="0"/>
              </a:spcAft>
              <a:defRPr/>
            </a:pPr>
            <a:r>
              <a:rPr lang="en-US" sz="3600" b="1" dirty="0">
                <a:solidFill>
                  <a:schemeClr val="accent3">
                    <a:lumMod val="50000"/>
                  </a:schemeClr>
                </a:solidFill>
              </a:rPr>
              <a:t>When we got to Rome, Paul was allowed to live by himself, with a soldier to guard him. </a:t>
            </a:r>
            <a:br>
              <a:rPr lang="en-US" sz="3600" b="1" dirty="0">
                <a:solidFill>
                  <a:schemeClr val="accent3">
                    <a:lumMod val="50000"/>
                  </a:schemeClr>
                </a:solidFill>
              </a:rPr>
            </a:br>
            <a:endParaRPr lang="en-US" sz="3600" b="1" dirty="0">
              <a:solidFill>
                <a:schemeClr val="accent3">
                  <a:lumMod val="50000"/>
                </a:schemeClr>
              </a:solidFill>
            </a:endParaRPr>
          </a:p>
        </p:txBody>
      </p:sp>
      <p:pic>
        <p:nvPicPr>
          <p:cNvPr id="22531" name="Picture 5" descr="C:\Documents and Settings\fvs0320\Local Settings\Temporary Internet Files\Content.IE5\7193CPEO\MP90044409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1488"/>
            <a:ext cx="9144000" cy="511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9" descr="C:\Documents and Settings\fvs0320\Local Settings\Temporary Internet Files\Content.IE5\OY3BCX8T\MC90014942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02125" y="3276600"/>
            <a:ext cx="1600200"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6" descr="MC900412406[1]"/>
          <p:cNvPicPr>
            <a:picLocks noChangeAspect="1" noChangeArrowheads="1"/>
          </p:cNvPicPr>
          <p:nvPr/>
        </p:nvPicPr>
        <p:blipFill>
          <a:blip r:embed="rId2" cstate="print">
            <a:extLst>
              <a:ext uri="{28A0092B-C50C-407E-A947-70E740481C1C}">
                <a14:useLocalDpi xmlns:a14="http://schemas.microsoft.com/office/drawing/2010/main" val="0"/>
              </a:ext>
            </a:extLst>
          </a:blip>
          <a:srcRect l="76709"/>
          <a:stretch>
            <a:fillRect/>
          </a:stretch>
        </p:blipFill>
        <p:spPr bwMode="auto">
          <a:xfrm>
            <a:off x="7386638" y="0"/>
            <a:ext cx="1757362" cy="704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6" descr="MC900412406[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7543800" cy="704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7" descr="F:\download\The_Apostles006.gif"/>
          <p:cNvPicPr>
            <a:picLocks noChangeAspect="1" noChangeArrowheads="1"/>
          </p:cNvPicPr>
          <p:nvPr/>
        </p:nvPicPr>
        <p:blipFill>
          <a:blip r:embed="rId3">
            <a:extLst>
              <a:ext uri="{28A0092B-C50C-407E-A947-70E740481C1C}">
                <a14:useLocalDpi xmlns:a14="http://schemas.microsoft.com/office/drawing/2010/main" val="0"/>
              </a:ext>
            </a:extLst>
          </a:blip>
          <a:srcRect l="12886" r="6442"/>
          <a:stretch>
            <a:fillRect/>
          </a:stretch>
        </p:blipFill>
        <p:spPr bwMode="auto">
          <a:xfrm>
            <a:off x="3505200" y="2255838"/>
            <a:ext cx="1411288" cy="460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10" descr="MC90034038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2400" y="5505450"/>
            <a:ext cx="185102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11" descr="MC900390722[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3060553">
            <a:off x="3546475" y="3540125"/>
            <a:ext cx="9906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ctrTitle"/>
          </p:nvPr>
        </p:nvSpPr>
        <p:spPr>
          <a:xfrm>
            <a:off x="0" y="152400"/>
            <a:ext cx="9144000" cy="1600200"/>
          </a:xfrm>
          <a:solidFill>
            <a:schemeClr val="accent4">
              <a:lumMod val="75000"/>
            </a:schemeClr>
          </a:solidFill>
        </p:spPr>
        <p:txBody>
          <a:bodyPr rtlCol="0">
            <a:normAutofit/>
          </a:bodyPr>
          <a:lstStyle/>
          <a:p>
            <a:pPr eaLnBrk="1" fontAlgn="auto" hangingPunct="1">
              <a:spcAft>
                <a:spcPts val="0"/>
              </a:spcAft>
              <a:defRPr/>
            </a:pPr>
            <a:r>
              <a:rPr lang="en-US" b="1" dirty="0">
                <a:solidFill>
                  <a:schemeClr val="bg1"/>
                </a:solidFill>
              </a:rPr>
              <a:t>Paul Preaches at Rome Under Guard</a:t>
            </a:r>
            <a:br>
              <a:rPr lang="en-US" b="1" dirty="0">
                <a:solidFill>
                  <a:schemeClr val="bg1"/>
                </a:solidFill>
              </a:rPr>
            </a:br>
            <a:endParaRPr lang="en-US" dirty="0">
              <a:solidFill>
                <a:schemeClr val="bg1"/>
              </a:solidFill>
            </a:endParaRPr>
          </a:p>
        </p:txBody>
      </p:sp>
      <p:pic>
        <p:nvPicPr>
          <p:cNvPr id="23560" name="Picture 9" descr="C:\Documents and Settings\fvs0320\Local Settings\Temporary Internet Files\Content.IE5\OY3BCX8T\MC900149420[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5410200" y="1752600"/>
            <a:ext cx="2209800"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9" descr="C:\Documents and Settings\fvs0320\Local Settings\Temporary Internet Files\Content.IE5\OY3BCX8T\MC900149420[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3000" y="1143000"/>
            <a:ext cx="2819400"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Picture 9" descr="C:\Documents and Settings\fvs0320\Local Settings\Temporary Internet Files\Content.IE5\OY3BCX8T\MC900149420[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8600" y="1676400"/>
            <a:ext cx="2881313"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0">
          <a:gsLst>
            <a:gs pos="0">
              <a:srgbClr val="E6DCAC"/>
            </a:gs>
            <a:gs pos="12000">
              <a:srgbClr val="E6D78A"/>
            </a:gs>
            <a:gs pos="30000">
              <a:srgbClr val="C7AC4C"/>
            </a:gs>
            <a:gs pos="45000">
              <a:srgbClr val="E6D78A"/>
            </a:gs>
            <a:gs pos="77000">
              <a:srgbClr val="C7AC4C"/>
            </a:gs>
            <a:gs pos="100000">
              <a:srgbClr val="E6DCAC"/>
            </a:gs>
          </a:gsLst>
          <a:lin ang="5400000"/>
        </a:gradFill>
        <a:effectLst/>
      </p:bgPr>
    </p:bg>
    <p:spTree>
      <p:nvGrpSpPr>
        <p:cNvPr id="1" name=""/>
        <p:cNvGrpSpPr/>
        <p:nvPr/>
      </p:nvGrpSpPr>
      <p:grpSpPr>
        <a:xfrm>
          <a:off x="0" y="0"/>
          <a:ext cx="0" cy="0"/>
          <a:chOff x="0" y="0"/>
          <a:chExt cx="0" cy="0"/>
        </a:xfrm>
      </p:grpSpPr>
      <p:sp>
        <p:nvSpPr>
          <p:cNvPr id="24578" name="Title 1"/>
          <p:cNvSpPr>
            <a:spLocks noGrp="1"/>
          </p:cNvSpPr>
          <p:nvPr>
            <p:ph type="ctrTitle"/>
          </p:nvPr>
        </p:nvSpPr>
        <p:spPr>
          <a:xfrm>
            <a:off x="838200" y="152400"/>
            <a:ext cx="7772400" cy="2060575"/>
          </a:xfrm>
        </p:spPr>
        <p:txBody>
          <a:bodyPr/>
          <a:lstStyle/>
          <a:p>
            <a:pPr eaLnBrk="1" hangingPunct="1"/>
            <a:r>
              <a:rPr lang="en-US" altLang="en-US" smtClean="0"/>
              <a:t>Three days later he called together the local Jewish leaders. </a:t>
            </a:r>
          </a:p>
        </p:txBody>
      </p:sp>
      <p:pic>
        <p:nvPicPr>
          <p:cNvPr id="24579" name="Picture 2" descr="C:\Documents and Settings\fvs0320\Local Settings\Temporary Internet Files\Content.IE5\OY3BCX8T\MC90015640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1905000"/>
            <a:ext cx="6934200" cy="459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9" descr="C:\Documents and Settings\fvs0320\Local Settings\Temporary Internet Files\Content.IE5\OY3BCX8T\MC90014942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92375"/>
            <a:ext cx="2362200" cy="436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81" name="Group 5"/>
          <p:cNvGrpSpPr>
            <a:grpSpLocks/>
          </p:cNvGrpSpPr>
          <p:nvPr/>
        </p:nvGrpSpPr>
        <p:grpSpPr bwMode="auto">
          <a:xfrm>
            <a:off x="6934200" y="1981200"/>
            <a:ext cx="2384425" cy="4267200"/>
            <a:chOff x="7315200" y="2590800"/>
            <a:chExt cx="2384425" cy="4267200"/>
          </a:xfrm>
        </p:grpSpPr>
        <p:pic>
          <p:nvPicPr>
            <p:cNvPr id="24582" name="Picture 7" descr="F:\download\The_Apostles006.gif"/>
            <p:cNvPicPr>
              <a:picLocks noChangeAspect="1" noChangeArrowheads="1"/>
            </p:cNvPicPr>
            <p:nvPr/>
          </p:nvPicPr>
          <p:blipFill>
            <a:blip r:embed="rId4">
              <a:extLst>
                <a:ext uri="{28A0092B-C50C-407E-A947-70E740481C1C}">
                  <a14:useLocalDpi xmlns:a14="http://schemas.microsoft.com/office/drawing/2010/main" val="0"/>
                </a:ext>
              </a:extLst>
            </a:blip>
            <a:srcRect l="6442" r="12886"/>
            <a:stretch>
              <a:fillRect/>
            </a:stretch>
          </p:blipFill>
          <p:spPr bwMode="auto">
            <a:xfrm>
              <a:off x="7315200" y="2590800"/>
              <a:ext cx="1371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10" descr="MC900340384[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242340">
              <a:off x="7848600" y="5657850"/>
              <a:ext cx="185102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11" descr="MC900390722[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810551">
              <a:off x="7432675" y="3692525"/>
              <a:ext cx="9906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7001">
              <a:srgbClr val="E6E6E6"/>
            </a:gs>
            <a:gs pos="32001">
              <a:srgbClr val="7D8496"/>
            </a:gs>
            <a:gs pos="47000">
              <a:srgbClr val="E6E6E6"/>
            </a:gs>
            <a:gs pos="85001">
              <a:srgbClr val="7D8496"/>
            </a:gs>
            <a:gs pos="100000">
              <a:srgbClr val="E6E6E6"/>
            </a:gs>
          </a:gsLst>
          <a:lin ang="5400000"/>
        </a:gradFill>
        <a:effectLst/>
      </p:bgPr>
    </p:bg>
    <p:spTree>
      <p:nvGrpSpPr>
        <p:cNvPr id="1" name=""/>
        <p:cNvGrpSpPr/>
        <p:nvPr/>
      </p:nvGrpSpPr>
      <p:grpSpPr>
        <a:xfrm>
          <a:off x="0" y="0"/>
          <a:ext cx="0" cy="0"/>
          <a:chOff x="0" y="0"/>
          <a:chExt cx="0" cy="0"/>
        </a:xfrm>
      </p:grpSpPr>
      <p:sp>
        <p:nvSpPr>
          <p:cNvPr id="25602" name="Title 1"/>
          <p:cNvSpPr>
            <a:spLocks noGrp="1"/>
          </p:cNvSpPr>
          <p:nvPr>
            <p:ph type="ctrTitle"/>
          </p:nvPr>
        </p:nvSpPr>
        <p:spPr>
          <a:xfrm>
            <a:off x="0" y="228600"/>
            <a:ext cx="4876800" cy="2057400"/>
          </a:xfrm>
        </p:spPr>
        <p:txBody>
          <a:bodyPr/>
          <a:lstStyle/>
          <a:p>
            <a:pPr eaLnBrk="1" hangingPunct="1"/>
            <a:r>
              <a:rPr lang="en-US" altLang="en-US" sz="4000" smtClean="0"/>
              <a:t>When they had assembled, </a:t>
            </a:r>
            <a:br>
              <a:rPr lang="en-US" altLang="en-US" sz="4000" smtClean="0"/>
            </a:br>
            <a:r>
              <a:rPr lang="en-US" altLang="en-US" sz="4000" smtClean="0"/>
              <a:t>Paul said to them: </a:t>
            </a:r>
            <a:br>
              <a:rPr lang="en-US" altLang="en-US" sz="4000" smtClean="0"/>
            </a:br>
            <a:endParaRPr lang="en-US" altLang="en-US" sz="4000" smtClean="0"/>
          </a:p>
        </p:txBody>
      </p:sp>
      <p:grpSp>
        <p:nvGrpSpPr>
          <p:cNvPr id="25603" name="Group 3"/>
          <p:cNvGrpSpPr>
            <a:grpSpLocks/>
          </p:cNvGrpSpPr>
          <p:nvPr/>
        </p:nvGrpSpPr>
        <p:grpSpPr bwMode="auto">
          <a:xfrm>
            <a:off x="6324600" y="1295400"/>
            <a:ext cx="3200400" cy="5257800"/>
            <a:chOff x="7315200" y="2590800"/>
            <a:chExt cx="2384425" cy="4267200"/>
          </a:xfrm>
        </p:grpSpPr>
        <p:pic>
          <p:nvPicPr>
            <p:cNvPr id="25606" name="Picture 7" descr="F:\download\The_Apostles006.gif"/>
            <p:cNvPicPr>
              <a:picLocks noChangeAspect="1" noChangeArrowheads="1"/>
            </p:cNvPicPr>
            <p:nvPr/>
          </p:nvPicPr>
          <p:blipFill>
            <a:blip r:embed="rId2">
              <a:extLst>
                <a:ext uri="{28A0092B-C50C-407E-A947-70E740481C1C}">
                  <a14:useLocalDpi xmlns:a14="http://schemas.microsoft.com/office/drawing/2010/main" val="0"/>
                </a:ext>
              </a:extLst>
            </a:blip>
            <a:srcRect l="6442" r="12886"/>
            <a:stretch>
              <a:fillRect/>
            </a:stretch>
          </p:blipFill>
          <p:spPr bwMode="auto">
            <a:xfrm>
              <a:off x="7315200" y="2590800"/>
              <a:ext cx="1371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10" descr="MC90034038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242340">
              <a:off x="7848600" y="5657850"/>
              <a:ext cx="185102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11" descr="MC900390722[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810551">
              <a:off x="7432675" y="3692525"/>
              <a:ext cx="9906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Rounded Rectangular Callout 7"/>
          <p:cNvSpPr/>
          <p:nvPr/>
        </p:nvSpPr>
        <p:spPr>
          <a:xfrm>
            <a:off x="112713" y="1981200"/>
            <a:ext cx="5029200" cy="4572000"/>
          </a:xfrm>
          <a:prstGeom prst="wedgeRoundRectCallout">
            <a:avLst>
              <a:gd name="adj1" fmla="val 82280"/>
              <a:gd name="adj2" fmla="val -4459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200" dirty="0"/>
              <a:t>My brothers, </a:t>
            </a:r>
            <a:br>
              <a:rPr lang="en-US" sz="3200" dirty="0"/>
            </a:br>
            <a:r>
              <a:rPr lang="en-US" sz="3200" dirty="0"/>
              <a:t>although I have done nothing against </a:t>
            </a:r>
            <a:br>
              <a:rPr lang="en-US" sz="3200" dirty="0"/>
            </a:br>
            <a:r>
              <a:rPr lang="en-US" sz="3200" dirty="0"/>
              <a:t>our people </a:t>
            </a:r>
            <a:br>
              <a:rPr lang="en-US" sz="3200" dirty="0"/>
            </a:br>
            <a:r>
              <a:rPr lang="en-US" sz="3200" dirty="0"/>
              <a:t>or against the customs </a:t>
            </a:r>
            <a:br>
              <a:rPr lang="en-US" sz="3200" dirty="0"/>
            </a:br>
            <a:r>
              <a:rPr lang="en-US" sz="3200" dirty="0"/>
              <a:t>of our ancestors, </a:t>
            </a:r>
            <a:br>
              <a:rPr lang="en-US" sz="3200" dirty="0"/>
            </a:br>
            <a:r>
              <a:rPr lang="en-US" sz="3200" dirty="0"/>
              <a:t>I was arrested in Jerusalem and handed over to the Romans…</a:t>
            </a:r>
          </a:p>
        </p:txBody>
      </p:sp>
      <p:pic>
        <p:nvPicPr>
          <p:cNvPr id="28674" name="Picture 2" descr="C:\Documents and Settings\fvs0320\Local Settings\Temporary Internet Files\Content.IE5\OY3BCX8T\MP900185047[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0"/>
            <a:ext cx="4038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slide(fromBottom)">
                                      <p:cBhvr>
                                        <p:cTn id="7" dur="5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7001">
              <a:srgbClr val="E6E6E6"/>
            </a:gs>
            <a:gs pos="32001">
              <a:srgbClr val="7D8496"/>
            </a:gs>
            <a:gs pos="47000">
              <a:srgbClr val="E6E6E6"/>
            </a:gs>
            <a:gs pos="85001">
              <a:srgbClr val="7D8496"/>
            </a:gs>
            <a:gs pos="100000">
              <a:srgbClr val="E6E6E6"/>
            </a:gs>
          </a:gsLst>
          <a:lin ang="5400000"/>
        </a:gradFill>
        <a:effectLst/>
      </p:bgPr>
    </p:bg>
    <p:spTree>
      <p:nvGrpSpPr>
        <p:cNvPr id="1" name=""/>
        <p:cNvGrpSpPr/>
        <p:nvPr/>
      </p:nvGrpSpPr>
      <p:grpSpPr>
        <a:xfrm>
          <a:off x="0" y="0"/>
          <a:ext cx="0" cy="0"/>
          <a:chOff x="0" y="0"/>
          <a:chExt cx="0" cy="0"/>
        </a:xfrm>
      </p:grpSpPr>
      <p:sp>
        <p:nvSpPr>
          <p:cNvPr id="26626" name="Title 1"/>
          <p:cNvSpPr>
            <a:spLocks noGrp="1"/>
          </p:cNvSpPr>
          <p:nvPr>
            <p:ph type="ctrTitle"/>
          </p:nvPr>
        </p:nvSpPr>
        <p:spPr>
          <a:xfrm>
            <a:off x="304800" y="0"/>
            <a:ext cx="8305800" cy="3048000"/>
          </a:xfrm>
        </p:spPr>
        <p:txBody>
          <a:bodyPr/>
          <a:lstStyle/>
          <a:p>
            <a:pPr eaLnBrk="1" hangingPunct="1"/>
            <a:r>
              <a:rPr lang="en-US" altLang="en-US" smtClean="0"/>
              <a:t>They examined me and wanted to release me, because I was not guilty of any crime deserving death. </a:t>
            </a:r>
          </a:p>
        </p:txBody>
      </p:sp>
      <p:pic>
        <p:nvPicPr>
          <p:cNvPr id="26627" name="Picture 4" descr="C:\Documents and Settings\fvs0320\Local Settings\Temporary Internet Files\Content.IE5\OY3BCX8T\MC90005544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3124200"/>
            <a:ext cx="3706813" cy="340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28" name="Group 6"/>
          <p:cNvGrpSpPr>
            <a:grpSpLocks/>
          </p:cNvGrpSpPr>
          <p:nvPr/>
        </p:nvGrpSpPr>
        <p:grpSpPr bwMode="auto">
          <a:xfrm>
            <a:off x="7315200" y="2590800"/>
            <a:ext cx="2384425" cy="4267200"/>
            <a:chOff x="7315200" y="2590800"/>
            <a:chExt cx="2384425" cy="4267200"/>
          </a:xfrm>
        </p:grpSpPr>
        <p:pic>
          <p:nvPicPr>
            <p:cNvPr id="26632" name="Picture 7" descr="F:\download\The_Apostles006.gif"/>
            <p:cNvPicPr>
              <a:picLocks noChangeAspect="1" noChangeArrowheads="1"/>
            </p:cNvPicPr>
            <p:nvPr/>
          </p:nvPicPr>
          <p:blipFill>
            <a:blip r:embed="rId3">
              <a:extLst>
                <a:ext uri="{28A0092B-C50C-407E-A947-70E740481C1C}">
                  <a14:useLocalDpi xmlns:a14="http://schemas.microsoft.com/office/drawing/2010/main" val="0"/>
                </a:ext>
              </a:extLst>
            </a:blip>
            <a:srcRect l="6442" r="12886"/>
            <a:stretch>
              <a:fillRect/>
            </a:stretch>
          </p:blipFill>
          <p:spPr bwMode="auto">
            <a:xfrm>
              <a:off x="7315200" y="2590800"/>
              <a:ext cx="1371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10" descr="MC90034038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242340">
              <a:off x="7848600" y="5657850"/>
              <a:ext cx="185102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11" descr="MC900390722[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810551">
              <a:off x="7432675" y="3692525"/>
              <a:ext cx="9906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6629" name="Picture 1" descr="A cartoon of a tombstone&#10;&#10;Description automatically generat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30750" y="4011613"/>
            <a:ext cx="1422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Line 10"/>
          <p:cNvSpPr>
            <a:spLocks noChangeShapeType="1"/>
          </p:cNvSpPr>
          <p:nvPr/>
        </p:nvSpPr>
        <p:spPr bwMode="auto">
          <a:xfrm>
            <a:off x="4675188" y="4011613"/>
            <a:ext cx="1477962" cy="1674812"/>
          </a:xfrm>
          <a:prstGeom prst="line">
            <a:avLst/>
          </a:prstGeom>
          <a:noFill/>
          <a:ln w="1047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1" name="Line 9"/>
          <p:cNvSpPr>
            <a:spLocks noChangeShapeType="1"/>
          </p:cNvSpPr>
          <p:nvPr/>
        </p:nvSpPr>
        <p:spPr bwMode="auto">
          <a:xfrm flipH="1">
            <a:off x="4619625" y="3895725"/>
            <a:ext cx="1739900" cy="1790700"/>
          </a:xfrm>
          <a:prstGeom prst="line">
            <a:avLst/>
          </a:prstGeom>
          <a:noFill/>
          <a:ln w="1047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7650" name="Picture 4" descr="ANd9GcSl5U7k2SodLc9uvDuYb8k_MG9nw_a7gs9YmXxxcAdcPx_7h3onu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5000"/>
            <a:ext cx="6696075" cy="486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itle 1"/>
          <p:cNvSpPr>
            <a:spLocks noGrp="1"/>
          </p:cNvSpPr>
          <p:nvPr>
            <p:ph type="ctrTitle"/>
          </p:nvPr>
        </p:nvSpPr>
        <p:spPr>
          <a:xfrm>
            <a:off x="0" y="0"/>
            <a:ext cx="9144000" cy="1981200"/>
          </a:xfrm>
        </p:spPr>
        <p:txBody>
          <a:bodyPr/>
          <a:lstStyle/>
          <a:p>
            <a:pPr eaLnBrk="1" hangingPunct="1"/>
            <a:r>
              <a:rPr lang="en-US" altLang="en-US" sz="3600" smtClean="0"/>
              <a:t>The Jews objected, so I was compelled to appeal to Caesar. I certainly did not intend to bring any charge against my own people. </a:t>
            </a:r>
          </a:p>
        </p:txBody>
      </p:sp>
      <p:pic>
        <p:nvPicPr>
          <p:cNvPr id="27652" name="Picture 7" descr="F:\download\The_Apostles006.gif"/>
          <p:cNvPicPr>
            <a:picLocks noChangeAspect="1" noChangeArrowheads="1"/>
          </p:cNvPicPr>
          <p:nvPr/>
        </p:nvPicPr>
        <p:blipFill>
          <a:blip r:embed="rId4">
            <a:extLst>
              <a:ext uri="{28A0092B-C50C-407E-A947-70E740481C1C}">
                <a14:useLocalDpi xmlns:a14="http://schemas.microsoft.com/office/drawing/2010/main" val="0"/>
              </a:ext>
            </a:extLst>
          </a:blip>
          <a:srcRect l="12886" r="6442"/>
          <a:stretch>
            <a:fillRect/>
          </a:stretch>
        </p:blipFill>
        <p:spPr bwMode="auto">
          <a:xfrm>
            <a:off x="4351338" y="2844800"/>
            <a:ext cx="1211262" cy="401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6" descr="MC900379077[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0400" y="2667000"/>
            <a:ext cx="18161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ctrTitle"/>
          </p:nvPr>
        </p:nvSpPr>
        <p:spPr>
          <a:xfrm>
            <a:off x="0" y="152400"/>
            <a:ext cx="9144000" cy="2060575"/>
          </a:xfrm>
        </p:spPr>
        <p:txBody>
          <a:bodyPr/>
          <a:lstStyle/>
          <a:p>
            <a:pPr eaLnBrk="1" hangingPunct="1"/>
            <a:r>
              <a:rPr lang="en-US" altLang="en-US" sz="4000" smtClean="0"/>
              <a:t>For this reason I have asked to see you and talk with you. It is because of the hope of Israel that I am bound with this chain.                                                       </a:t>
            </a:r>
          </a:p>
        </p:txBody>
      </p:sp>
      <p:pic>
        <p:nvPicPr>
          <p:cNvPr id="28675" name="Picture 2" descr="C:\Documents and Settings\fvs0320\Local Settings\Temporary Internet Files\Content.IE5\OY3BCX8T\MC90015640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2057400"/>
            <a:ext cx="6934200" cy="459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9" descr="C:\Documents and Settings\fvs0320\Local Settings\Temporary Internet Files\Content.IE5\OY3BCX8T\MC90014942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92375"/>
            <a:ext cx="2362200" cy="436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677" name="Group 6"/>
          <p:cNvGrpSpPr>
            <a:grpSpLocks/>
          </p:cNvGrpSpPr>
          <p:nvPr/>
        </p:nvGrpSpPr>
        <p:grpSpPr bwMode="auto">
          <a:xfrm>
            <a:off x="6759575" y="2071688"/>
            <a:ext cx="2384425" cy="4267200"/>
            <a:chOff x="7315200" y="2590800"/>
            <a:chExt cx="2384425" cy="4267200"/>
          </a:xfrm>
        </p:grpSpPr>
        <p:pic>
          <p:nvPicPr>
            <p:cNvPr id="28678" name="Picture 7" descr="F:\download\The_Apostles006.gif"/>
            <p:cNvPicPr>
              <a:picLocks noChangeAspect="1" noChangeArrowheads="1"/>
            </p:cNvPicPr>
            <p:nvPr/>
          </p:nvPicPr>
          <p:blipFill>
            <a:blip r:embed="rId4">
              <a:extLst>
                <a:ext uri="{28A0092B-C50C-407E-A947-70E740481C1C}">
                  <a14:useLocalDpi xmlns:a14="http://schemas.microsoft.com/office/drawing/2010/main" val="0"/>
                </a:ext>
              </a:extLst>
            </a:blip>
            <a:srcRect l="6442" r="12886"/>
            <a:stretch>
              <a:fillRect/>
            </a:stretch>
          </p:blipFill>
          <p:spPr bwMode="auto">
            <a:xfrm>
              <a:off x="7315200" y="2590800"/>
              <a:ext cx="1371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10" descr="MC900340384[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242340">
              <a:off x="7848600" y="5657850"/>
              <a:ext cx="185102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11" descr="MC900390722[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810551">
              <a:off x="7432675" y="3692525"/>
              <a:ext cx="9906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9698" name="Title 1"/>
          <p:cNvSpPr>
            <a:spLocks noGrp="1"/>
          </p:cNvSpPr>
          <p:nvPr>
            <p:ph type="ctrTitle"/>
          </p:nvPr>
        </p:nvSpPr>
        <p:spPr>
          <a:xfrm>
            <a:off x="0" y="228600"/>
            <a:ext cx="2133600" cy="1447800"/>
          </a:xfrm>
        </p:spPr>
        <p:txBody>
          <a:bodyPr/>
          <a:lstStyle/>
          <a:p>
            <a:pPr eaLnBrk="1" hangingPunct="1"/>
            <a:r>
              <a:rPr lang="en-US" altLang="en-US" b="1" smtClean="0"/>
              <a:t>They replied,</a:t>
            </a:r>
          </a:p>
        </p:txBody>
      </p:sp>
      <p:pic>
        <p:nvPicPr>
          <p:cNvPr id="29699" name="Picture 8" descr="C:\Program Files\Microsoft Office\Media\CntCD1\ClipArt6\j0293690.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3889375"/>
            <a:ext cx="2819400"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9" descr="C:\Documents and Settings\nlw1109\Local Settings\Temporary Internet Files\Content.IE5\OLIJOTUV\MC90007881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3200400"/>
            <a:ext cx="3895725" cy="346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ular Callout 9"/>
          <p:cNvSpPr/>
          <p:nvPr/>
        </p:nvSpPr>
        <p:spPr>
          <a:xfrm>
            <a:off x="2124075" y="195263"/>
            <a:ext cx="6858000" cy="2895600"/>
          </a:xfrm>
          <a:prstGeom prst="wedgeRectCallout">
            <a:avLst>
              <a:gd name="adj1" fmla="val 22423"/>
              <a:gd name="adj2" fmla="val 8015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solidFill>
                  <a:schemeClr val="tx1">
                    <a:lumMod val="95000"/>
                    <a:lumOff val="5000"/>
                  </a:schemeClr>
                </a:solidFill>
              </a:rPr>
              <a:t>We have not received any letters from Judea concerning you, and none of our people who have come from there has reported or said anything bad about you.</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ctrTitle"/>
          </p:nvPr>
        </p:nvSpPr>
        <p:spPr>
          <a:xfrm>
            <a:off x="4060825" y="1447800"/>
            <a:ext cx="5105400" cy="3295650"/>
          </a:xfrm>
        </p:spPr>
        <p:txBody>
          <a:bodyPr/>
          <a:lstStyle/>
          <a:p>
            <a:pPr eaLnBrk="1" hangingPunct="1"/>
            <a:r>
              <a:rPr lang="en-US" altLang="en-US" sz="4800" smtClean="0"/>
              <a:t>But we want to hear what your views are, for we know that people everywhere are talking</a:t>
            </a:r>
            <a:br>
              <a:rPr lang="en-US" altLang="en-US" sz="4800" smtClean="0"/>
            </a:br>
            <a:r>
              <a:rPr lang="en-US" altLang="en-US" sz="4800" smtClean="0"/>
              <a:t> against this sect.</a:t>
            </a:r>
          </a:p>
        </p:txBody>
      </p:sp>
      <p:pic>
        <p:nvPicPr>
          <p:cNvPr id="30723" name="Picture 5" descr="C:\Documents and Settings\nlw1109\Local Settings\Temporary Internet Files\Content.IE5\WAFQGU2X\MM900284078[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981200"/>
            <a:ext cx="3886200" cy="459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Title 1"/>
          <p:cNvSpPr>
            <a:spLocks noGrp="1"/>
          </p:cNvSpPr>
          <p:nvPr>
            <p:ph type="ctrTitle"/>
          </p:nvPr>
        </p:nvSpPr>
        <p:spPr>
          <a:xfrm>
            <a:off x="0" y="9525"/>
            <a:ext cx="9112250" cy="2581275"/>
          </a:xfrm>
          <a:solidFill>
            <a:srgbClr val="559618"/>
          </a:solidFill>
        </p:spPr>
        <p:txBody>
          <a:bodyPr/>
          <a:lstStyle/>
          <a:p>
            <a:pPr eaLnBrk="1" hangingPunct="1"/>
            <a:r>
              <a:rPr lang="en-US" altLang="en-US" sz="2800" b="1" smtClean="0">
                <a:solidFill>
                  <a:schemeClr val="bg1"/>
                </a:solidFill>
              </a:rPr>
              <a:t>"'Keep watch over yourselves and all the flock of which the Holy Spirit has made you overseers. Be shepherds of the church of God, which he bought with his own blood.'"</a:t>
            </a:r>
            <a:br>
              <a:rPr lang="en-US" altLang="en-US" sz="2800" b="1" smtClean="0">
                <a:solidFill>
                  <a:schemeClr val="bg1"/>
                </a:solidFill>
              </a:rPr>
            </a:br>
            <a:r>
              <a:rPr lang="en-US" altLang="en-US" sz="2800" b="1" smtClean="0">
                <a:solidFill>
                  <a:schemeClr val="bg1"/>
                </a:solidFill>
              </a:rPr>
              <a:t>Acts 20:28</a:t>
            </a:r>
            <a:endParaRPr lang="en-US" altLang="en-U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5" descr="C:\Documents and Settings\fvs0320\Local Settings\Temporary Internet Files\Content.IE5\7193CPEO\MP90044409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3352800"/>
            <a:ext cx="29718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itle 1"/>
          <p:cNvSpPr>
            <a:spLocks noGrp="1"/>
          </p:cNvSpPr>
          <p:nvPr>
            <p:ph type="ctrTitle"/>
          </p:nvPr>
        </p:nvSpPr>
        <p:spPr>
          <a:xfrm>
            <a:off x="685800" y="228600"/>
            <a:ext cx="7772400" cy="3067050"/>
          </a:xfrm>
        </p:spPr>
        <p:txBody>
          <a:bodyPr/>
          <a:lstStyle/>
          <a:p>
            <a:pPr eaLnBrk="1" hangingPunct="1"/>
            <a:r>
              <a:rPr lang="en-US" altLang="en-US" baseline="30000" smtClean="0"/>
              <a:t> </a:t>
            </a:r>
            <a:r>
              <a:rPr lang="en-US" altLang="en-US" smtClean="0"/>
              <a:t>They arranged to meet Paul on a certain day, and came in even larger numbers to the place where he was staying. </a:t>
            </a:r>
          </a:p>
        </p:txBody>
      </p:sp>
      <p:pic>
        <p:nvPicPr>
          <p:cNvPr id="31748" name="Picture 7" descr="C:\Program Files\Microsoft Office\Media\CntCD1\Animated\j0303436.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673350" y="3048000"/>
            <a:ext cx="3471863"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8" descr="C:\Program Files\Microsoft Office\Media\CntCD1\ClipArt4\j02403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1638" y="2773363"/>
            <a:ext cx="2365376" cy="173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50" name="Group 10"/>
          <p:cNvGrpSpPr>
            <a:grpSpLocks/>
          </p:cNvGrpSpPr>
          <p:nvPr/>
        </p:nvGrpSpPr>
        <p:grpSpPr bwMode="auto">
          <a:xfrm>
            <a:off x="6400800" y="4419600"/>
            <a:ext cx="1241425" cy="2209800"/>
            <a:chOff x="7315200" y="2590800"/>
            <a:chExt cx="2384425" cy="4267200"/>
          </a:xfrm>
        </p:grpSpPr>
        <p:pic>
          <p:nvPicPr>
            <p:cNvPr id="31761" name="Picture 11" descr="F:\download\The_Apostles006.gif"/>
            <p:cNvPicPr>
              <a:picLocks noChangeAspect="1" noChangeArrowheads="1"/>
            </p:cNvPicPr>
            <p:nvPr/>
          </p:nvPicPr>
          <p:blipFill>
            <a:blip r:embed="rId5">
              <a:extLst>
                <a:ext uri="{28A0092B-C50C-407E-A947-70E740481C1C}">
                  <a14:useLocalDpi xmlns:a14="http://schemas.microsoft.com/office/drawing/2010/main" val="0"/>
                </a:ext>
              </a:extLst>
            </a:blip>
            <a:srcRect l="6442" r="12886"/>
            <a:stretch>
              <a:fillRect/>
            </a:stretch>
          </p:blipFill>
          <p:spPr bwMode="auto">
            <a:xfrm>
              <a:off x="7315200" y="2590800"/>
              <a:ext cx="1371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2" name="Picture 10" descr="MC900340384[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242340">
              <a:off x="7848600" y="5657850"/>
              <a:ext cx="185102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3" name="Picture 11" descr="MC900390722[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810551">
              <a:off x="7432675" y="3692525"/>
              <a:ext cx="9906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1751" name="Picture 4" descr="C:\Program Files\Microsoft Office\Media\CntCD1\ClipArt3\j0238655.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81400" y="3581400"/>
            <a:ext cx="1735138"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8" descr="C:\Program Files\Microsoft Office\Media\CntCD1\ClipArt4\j02403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313" y="3890963"/>
            <a:ext cx="2365376" cy="173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3" name="Picture 8" descr="C:\Program Files\Microsoft Office\Media\CntCD1\ClipArt4\j02403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01838" y="4894263"/>
            <a:ext cx="2365375" cy="173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4" name="Picture 8" descr="C:\Program Files\Microsoft Office\Media\CntCD1\ClipArt4\j02403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876800"/>
            <a:ext cx="2365375"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5" name="Picture 8" descr="C:\Program Files\Microsoft Office\Media\CntCD1\ClipArt4\j02403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11600" y="4876800"/>
            <a:ext cx="2365375"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6" name="Picture 8" descr="C:\Program Files\Microsoft Office\Media\CntCD1\ClipArt4\j02403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3813" y="3006725"/>
            <a:ext cx="2365375"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7" name="Picture 8" descr="C:\Program Files\Microsoft Office\Media\CntCD1\ClipArt4\j02403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0800" y="4073525"/>
            <a:ext cx="2365375"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8" name="Picture 8" descr="C:\Program Files\Microsoft Office\Media\CntCD1\ClipArt4\j02403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56225" y="3671888"/>
            <a:ext cx="2365375" cy="173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9" name="Picture 8" descr="C:\Program Files\Microsoft Office\Media\CntCD1\ClipArt4\j02403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200" y="4894263"/>
            <a:ext cx="2365375" cy="173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0" name="Picture 8" descr="C:\Program Files\Microsoft Office\Media\CntCD1\ClipArt4\j02403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15138" y="3973513"/>
            <a:ext cx="2365375" cy="173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5" descr="A close-up of a scroll&#10;&#10;Description automatically generat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17750" y="4932363"/>
            <a:ext cx="2911475"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8" descr="C:\Program Files\Microsoft Office\Media\CntCD1\ClipArt4\j02403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286000"/>
            <a:ext cx="2365375"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72" name="Group 10"/>
          <p:cNvGrpSpPr>
            <a:grpSpLocks/>
          </p:cNvGrpSpPr>
          <p:nvPr/>
        </p:nvGrpSpPr>
        <p:grpSpPr bwMode="auto">
          <a:xfrm>
            <a:off x="4514850" y="4486275"/>
            <a:ext cx="1241425" cy="2209800"/>
            <a:chOff x="7315200" y="2590800"/>
            <a:chExt cx="2384425" cy="4267200"/>
          </a:xfrm>
        </p:grpSpPr>
        <p:pic>
          <p:nvPicPr>
            <p:cNvPr id="32781" name="Picture 11" descr="F:\download\The_Apostles006.gif"/>
            <p:cNvPicPr>
              <a:picLocks noChangeAspect="1" noChangeArrowheads="1"/>
            </p:cNvPicPr>
            <p:nvPr/>
          </p:nvPicPr>
          <p:blipFill>
            <a:blip r:embed="rId4">
              <a:extLst>
                <a:ext uri="{28A0092B-C50C-407E-A947-70E740481C1C}">
                  <a14:useLocalDpi xmlns:a14="http://schemas.microsoft.com/office/drawing/2010/main" val="0"/>
                </a:ext>
              </a:extLst>
            </a:blip>
            <a:srcRect l="6442" r="12886"/>
            <a:stretch>
              <a:fillRect/>
            </a:stretch>
          </p:blipFill>
          <p:spPr bwMode="auto">
            <a:xfrm>
              <a:off x="7315200" y="2590800"/>
              <a:ext cx="1371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2" name="Picture 10" descr="MC900340384[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242340">
              <a:off x="7848600" y="5657850"/>
              <a:ext cx="185102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3" name="Picture 11" descr="MC900390722[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810551">
              <a:off x="7432675" y="3692525"/>
              <a:ext cx="9906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2773" name="Picture 8" descr="C:\Program Files\Microsoft Office\Media\CntCD1\ClipArt4\j02403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352800"/>
            <a:ext cx="2365375"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8" descr="C:\Program Files\Microsoft Office\Media\CntCD1\ClipArt4\j02403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9563" y="1868488"/>
            <a:ext cx="2365375" cy="173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8" descr="C:\Program Files\Microsoft Office\Media\CntCD1\ClipArt4\j02403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7338" y="2794000"/>
            <a:ext cx="2365375"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8" descr="C:\Program Files\Microsoft Office\Media\CntCD1\ClipArt4\j02403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8963" y="3290888"/>
            <a:ext cx="2365375" cy="173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8" descr="C:\Program Files\Microsoft Office\Media\CntCD1\ClipArt4\j02403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3810000"/>
            <a:ext cx="2365375"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8" name="Title 35"/>
          <p:cNvSpPr>
            <a:spLocks noGrp="1"/>
          </p:cNvSpPr>
          <p:nvPr>
            <p:ph type="ctrTitle"/>
          </p:nvPr>
        </p:nvSpPr>
        <p:spPr>
          <a:xfrm>
            <a:off x="5559425" y="539750"/>
            <a:ext cx="3556000" cy="5667375"/>
          </a:xfrm>
        </p:spPr>
        <p:txBody>
          <a:bodyPr/>
          <a:lstStyle/>
          <a:p>
            <a:r>
              <a:rPr lang="en-US" altLang="en-US" sz="3600" smtClean="0"/>
              <a:t>He witnessed to them from morning till evening, explaining about the kingdom of God, and from the Law of Moses and from the Prophets he tried to persuade them about Jesus.</a:t>
            </a:r>
          </a:p>
        </p:txBody>
      </p:sp>
      <p:pic>
        <p:nvPicPr>
          <p:cNvPr id="32779" name="Picture 2" descr="A diagram of a day&#10;&#10;Description automatically generate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6863" y="153988"/>
            <a:ext cx="3832225"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0" name="TextBox 3"/>
          <p:cNvSpPr txBox="1">
            <a:spLocks noChangeArrowheads="1"/>
          </p:cNvSpPr>
          <p:nvPr/>
        </p:nvSpPr>
        <p:spPr bwMode="auto">
          <a:xfrm>
            <a:off x="296863" y="3373438"/>
            <a:ext cx="383222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900">
                <a:hlinkClick r:id="rId8" tooltip="https://lossegundosdelpadilla.blogspot.com/2020/06/wednesday-10th-june-2020.html"/>
              </a:rPr>
              <a:t>This Photo</a:t>
            </a:r>
            <a:r>
              <a:rPr lang="en-US" altLang="en-US" sz="900"/>
              <a:t> by Unknown Author is licensed under </a:t>
            </a:r>
            <a:r>
              <a:rPr lang="en-US" altLang="en-US" sz="900">
                <a:hlinkClick r:id="rId9" tooltip="https://creativecommons.org/licenses/by-nc-sa/3.0/"/>
              </a:rPr>
              <a:t>CC BY-SA-NC</a:t>
            </a:r>
            <a:endParaRPr lang="en-US" altLang="en-US" sz="90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ctrTitle"/>
          </p:nvPr>
        </p:nvSpPr>
        <p:spPr>
          <a:xfrm>
            <a:off x="228600" y="533400"/>
            <a:ext cx="8610600" cy="1470025"/>
          </a:xfrm>
        </p:spPr>
        <p:txBody>
          <a:bodyPr/>
          <a:lstStyle/>
          <a:p>
            <a:pPr eaLnBrk="1" hangingPunct="1"/>
            <a:r>
              <a:rPr lang="en-US" altLang="en-US" smtClean="0"/>
              <a:t>Some were convinced </a:t>
            </a:r>
            <a:br>
              <a:rPr lang="en-US" altLang="en-US" smtClean="0"/>
            </a:br>
            <a:r>
              <a:rPr lang="en-US" altLang="en-US" smtClean="0"/>
              <a:t>by what he said, </a:t>
            </a:r>
            <a:br>
              <a:rPr lang="en-US" altLang="en-US" smtClean="0"/>
            </a:br>
            <a:r>
              <a:rPr lang="en-US" altLang="en-US" smtClean="0"/>
              <a:t>but others would not believe.</a:t>
            </a:r>
          </a:p>
        </p:txBody>
      </p:sp>
      <p:pic>
        <p:nvPicPr>
          <p:cNvPr id="33795" name="Picture 4" descr="MC90007874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2590800"/>
            <a:ext cx="3094038"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5" descr="MC900056379[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2971800"/>
            <a:ext cx="2743200" cy="271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797" name="Group 5"/>
          <p:cNvGrpSpPr>
            <a:grpSpLocks/>
          </p:cNvGrpSpPr>
          <p:nvPr/>
        </p:nvGrpSpPr>
        <p:grpSpPr bwMode="auto">
          <a:xfrm>
            <a:off x="3505200" y="2743200"/>
            <a:ext cx="2209800" cy="3886200"/>
            <a:chOff x="7315200" y="2590800"/>
            <a:chExt cx="2384425" cy="4267200"/>
          </a:xfrm>
        </p:grpSpPr>
        <p:pic>
          <p:nvPicPr>
            <p:cNvPr id="33798" name="Picture 6" descr="F:\download\The_Apostles006.gif"/>
            <p:cNvPicPr>
              <a:picLocks noChangeAspect="1" noChangeArrowheads="1"/>
            </p:cNvPicPr>
            <p:nvPr/>
          </p:nvPicPr>
          <p:blipFill>
            <a:blip r:embed="rId4">
              <a:extLst>
                <a:ext uri="{28A0092B-C50C-407E-A947-70E740481C1C}">
                  <a14:useLocalDpi xmlns:a14="http://schemas.microsoft.com/office/drawing/2010/main" val="0"/>
                </a:ext>
              </a:extLst>
            </a:blip>
            <a:srcRect l="6442" r="12886"/>
            <a:stretch>
              <a:fillRect/>
            </a:stretch>
          </p:blipFill>
          <p:spPr bwMode="auto">
            <a:xfrm>
              <a:off x="7315200" y="2590800"/>
              <a:ext cx="1371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10" descr="MC900340384[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242340">
              <a:off x="7848600" y="5657850"/>
              <a:ext cx="185102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11" descr="MC900390722[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810551">
              <a:off x="7432675" y="3692525"/>
              <a:ext cx="9906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descr="C:\Documents and Settings\nlw1109\Local Settings\Temporary Internet Files\Content.IE5\CDAJKHEN\MC91021639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0"/>
            <a:ext cx="12801600" cy="836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04800" y="228600"/>
            <a:ext cx="8610600" cy="2514600"/>
          </a:xfrm>
          <a:solidFill>
            <a:schemeClr val="accent1">
              <a:lumMod val="60000"/>
              <a:lumOff val="40000"/>
            </a:schemeClr>
          </a:solidFill>
        </p:spPr>
        <p:txBody>
          <a:bodyPr rtlCol="0">
            <a:noAutofit/>
          </a:bodyPr>
          <a:lstStyle/>
          <a:p>
            <a:pPr eaLnBrk="1" fontAlgn="auto" hangingPunct="1">
              <a:spcAft>
                <a:spcPts val="0"/>
              </a:spcAft>
              <a:defRPr/>
            </a:pPr>
            <a:r>
              <a:rPr lang="en-US" dirty="0"/>
              <a:t>They disagreed among themselves and began to leave after Paul </a:t>
            </a:r>
            <a:br>
              <a:rPr lang="en-US" dirty="0"/>
            </a:br>
            <a:r>
              <a:rPr lang="en-US" dirty="0"/>
              <a:t>had made this final statement:</a:t>
            </a:r>
            <a:br>
              <a:rPr lang="en-US" dirty="0"/>
            </a:br>
            <a:endParaRPr lang="en-US" dirty="0"/>
          </a:p>
        </p:txBody>
      </p:sp>
      <p:grpSp>
        <p:nvGrpSpPr>
          <p:cNvPr id="34820" name="Group 7"/>
          <p:cNvGrpSpPr>
            <a:grpSpLocks/>
          </p:cNvGrpSpPr>
          <p:nvPr/>
        </p:nvGrpSpPr>
        <p:grpSpPr bwMode="auto">
          <a:xfrm>
            <a:off x="6934200" y="2286000"/>
            <a:ext cx="2209800" cy="3886200"/>
            <a:chOff x="7315200" y="2590800"/>
            <a:chExt cx="2384425" cy="4267200"/>
          </a:xfrm>
        </p:grpSpPr>
        <p:pic>
          <p:nvPicPr>
            <p:cNvPr id="34825" name="Picture 8" descr="F:\download\The_Apostles006.gif"/>
            <p:cNvPicPr>
              <a:picLocks noChangeAspect="1" noChangeArrowheads="1"/>
            </p:cNvPicPr>
            <p:nvPr/>
          </p:nvPicPr>
          <p:blipFill>
            <a:blip r:embed="rId3">
              <a:extLst>
                <a:ext uri="{28A0092B-C50C-407E-A947-70E740481C1C}">
                  <a14:useLocalDpi xmlns:a14="http://schemas.microsoft.com/office/drawing/2010/main" val="0"/>
                </a:ext>
              </a:extLst>
            </a:blip>
            <a:srcRect l="6442" r="12886"/>
            <a:stretch>
              <a:fillRect/>
            </a:stretch>
          </p:blipFill>
          <p:spPr bwMode="auto">
            <a:xfrm>
              <a:off x="7315200" y="2590800"/>
              <a:ext cx="1371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6" name="Picture 10" descr="MC90034038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242340">
              <a:off x="7848600" y="5657850"/>
              <a:ext cx="185102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7" name="Picture 11" descr="MC900390722[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810551">
              <a:off x="7432675" y="3692525"/>
              <a:ext cx="9906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Rounded Rectangular Callout 6"/>
          <p:cNvSpPr/>
          <p:nvPr/>
        </p:nvSpPr>
        <p:spPr>
          <a:xfrm>
            <a:off x="366713" y="2157413"/>
            <a:ext cx="5943600" cy="3352800"/>
          </a:xfrm>
          <a:prstGeom prst="wedgeRoundRectCallout">
            <a:avLst>
              <a:gd name="adj1" fmla="val 67771"/>
              <a:gd name="adj2" fmla="val -2844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4000" dirty="0"/>
              <a:t>The Holy Spirit spoke the truth to your ancestors when he said through Isaiah the prophet:</a:t>
            </a:r>
          </a:p>
        </p:txBody>
      </p:sp>
      <p:pic>
        <p:nvPicPr>
          <p:cNvPr id="34822" name="Picture 8" descr="C:\Program Files\Microsoft Office\Media\CntCD1\ClipArt4\j024034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4013" y="4983163"/>
            <a:ext cx="2365375" cy="173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8" descr="C:\Program Files\Microsoft Office\Media\CntCD1\ClipArt4\j024034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13275" y="4922838"/>
            <a:ext cx="2365375"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8" descr="C:\Program Files\Microsoft Office\Media\CntCD1\ClipArt4\j024034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93950" y="5122863"/>
            <a:ext cx="2365375" cy="173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C:\Documents and Settings\nlw1109\Local Settings\Temporary Internet Files\Content.IE5\CDAJKHEN\MC91021639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0"/>
            <a:ext cx="12801600" cy="836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04800" y="228600"/>
            <a:ext cx="8610600" cy="1143000"/>
          </a:xfrm>
          <a:solidFill>
            <a:schemeClr val="accent1">
              <a:lumMod val="60000"/>
              <a:lumOff val="40000"/>
            </a:schemeClr>
          </a:solidFill>
        </p:spPr>
        <p:txBody>
          <a:bodyPr rtlCol="0">
            <a:noAutofit/>
          </a:bodyPr>
          <a:lstStyle/>
          <a:p>
            <a:pPr eaLnBrk="1" fontAlgn="auto" hangingPunct="1">
              <a:spcAft>
                <a:spcPts val="0"/>
              </a:spcAft>
              <a:defRPr/>
            </a:pPr>
            <a:r>
              <a:rPr lang="en-US" dirty="0"/>
              <a:t>Go to this people and say,</a:t>
            </a:r>
          </a:p>
        </p:txBody>
      </p:sp>
      <p:grpSp>
        <p:nvGrpSpPr>
          <p:cNvPr id="35844" name="Group 7"/>
          <p:cNvGrpSpPr>
            <a:grpSpLocks/>
          </p:cNvGrpSpPr>
          <p:nvPr/>
        </p:nvGrpSpPr>
        <p:grpSpPr bwMode="auto">
          <a:xfrm>
            <a:off x="6934200" y="2286000"/>
            <a:ext cx="2209800" cy="3886200"/>
            <a:chOff x="7315200" y="2590800"/>
            <a:chExt cx="2384425" cy="4267200"/>
          </a:xfrm>
        </p:grpSpPr>
        <p:pic>
          <p:nvPicPr>
            <p:cNvPr id="35849" name="Picture 8" descr="F:\download\The_Apostles006.gif"/>
            <p:cNvPicPr>
              <a:picLocks noChangeAspect="1" noChangeArrowheads="1"/>
            </p:cNvPicPr>
            <p:nvPr/>
          </p:nvPicPr>
          <p:blipFill>
            <a:blip r:embed="rId3">
              <a:extLst>
                <a:ext uri="{28A0092B-C50C-407E-A947-70E740481C1C}">
                  <a14:useLocalDpi xmlns:a14="http://schemas.microsoft.com/office/drawing/2010/main" val="0"/>
                </a:ext>
              </a:extLst>
            </a:blip>
            <a:srcRect l="6442" r="12886"/>
            <a:stretch>
              <a:fillRect/>
            </a:stretch>
          </p:blipFill>
          <p:spPr bwMode="auto">
            <a:xfrm>
              <a:off x="7315200" y="2590800"/>
              <a:ext cx="1371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0" name="Picture 10" descr="MC90034038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242340">
              <a:off x="7848600" y="5657850"/>
              <a:ext cx="185102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1" name="Picture 11" descr="MC900390722[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810551">
              <a:off x="7432675" y="3692525"/>
              <a:ext cx="9906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Rounded Rectangular Callout 6"/>
          <p:cNvSpPr/>
          <p:nvPr/>
        </p:nvSpPr>
        <p:spPr>
          <a:xfrm>
            <a:off x="228600" y="1676400"/>
            <a:ext cx="6477000" cy="4343400"/>
          </a:xfrm>
          <a:prstGeom prst="wedgeRoundRectCallout">
            <a:avLst>
              <a:gd name="adj1" fmla="val 58347"/>
              <a:gd name="adj2" fmla="val -1906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4400" dirty="0"/>
              <a:t>You will be ever hearing but never understanding;</a:t>
            </a:r>
            <a:br>
              <a:rPr lang="en-US" sz="4400" dirty="0"/>
            </a:br>
            <a:r>
              <a:rPr lang="en-US" sz="4400" dirty="0"/>
              <a:t>    you will be ever seeing but never perceiving.</a:t>
            </a:r>
            <a:br>
              <a:rPr lang="en-US" sz="4400" dirty="0"/>
            </a:br>
            <a:endParaRPr lang="en-US" sz="4400" dirty="0"/>
          </a:p>
        </p:txBody>
      </p:sp>
      <p:pic>
        <p:nvPicPr>
          <p:cNvPr id="35846" name="Picture 4" descr="C:\Documents and Settings\nlw1109\Local Settings\Temporary Internet Files\Content.IE5\0ZGOJ2DG\MC900187587[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92763" y="4419600"/>
            <a:ext cx="1285875"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3" descr="Hands on ear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8013" y="4945063"/>
            <a:ext cx="166687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8" name="Picture 5" descr="Child with brown eye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30450" y="5018088"/>
            <a:ext cx="152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7" descr="A black and white image of a ear&#10;&#10;Description automatically genera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3850" y="2624138"/>
            <a:ext cx="2203450"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itle 1"/>
          <p:cNvSpPr>
            <a:spLocks noGrp="1"/>
          </p:cNvSpPr>
          <p:nvPr>
            <p:ph type="ctrTitle"/>
          </p:nvPr>
        </p:nvSpPr>
        <p:spPr/>
        <p:txBody>
          <a:bodyPr/>
          <a:lstStyle/>
          <a:p>
            <a:pPr eaLnBrk="1" hangingPunct="1"/>
            <a:r>
              <a:rPr lang="en-US" altLang="en-US" sz="3800" b="1" smtClean="0"/>
              <a:t>For this people’s heart has </a:t>
            </a:r>
            <a:br>
              <a:rPr lang="en-US" altLang="en-US" sz="3800" b="1" smtClean="0"/>
            </a:br>
            <a:r>
              <a:rPr lang="en-US" altLang="en-US" sz="3800" b="1" smtClean="0"/>
              <a:t>become calloused; </a:t>
            </a:r>
            <a:br>
              <a:rPr lang="en-US" altLang="en-US" sz="3800" b="1" smtClean="0"/>
            </a:br>
            <a:r>
              <a:rPr lang="en-US" altLang="en-US" sz="3800" b="1" smtClean="0"/>
              <a:t>    they hardly hear with their ears,</a:t>
            </a:r>
            <a:br>
              <a:rPr lang="en-US" altLang="en-US" sz="3800" b="1" smtClean="0"/>
            </a:br>
            <a:r>
              <a:rPr lang="en-US" altLang="en-US" sz="3800" b="1" smtClean="0"/>
              <a:t>and they have closed their eyes.</a:t>
            </a:r>
            <a:br>
              <a:rPr lang="en-US" altLang="en-US" sz="3800" b="1" smtClean="0"/>
            </a:br>
            <a:r>
              <a:rPr lang="en-US" altLang="en-US" sz="3800" b="1" smtClean="0"/>
              <a:t>Otherwise they might see with </a:t>
            </a:r>
            <a:br>
              <a:rPr lang="en-US" altLang="en-US" sz="3800" b="1" smtClean="0"/>
            </a:br>
            <a:r>
              <a:rPr lang="en-US" altLang="en-US" sz="3800" b="1" smtClean="0"/>
              <a:t>their eyes,</a:t>
            </a:r>
            <a:br>
              <a:rPr lang="en-US" altLang="en-US" sz="3800" b="1" smtClean="0"/>
            </a:br>
            <a:r>
              <a:rPr lang="en-US" altLang="en-US" sz="3800" b="1" smtClean="0"/>
              <a:t>    hear with their ears,</a:t>
            </a:r>
            <a:br>
              <a:rPr lang="en-US" altLang="en-US" sz="3800" b="1" smtClean="0"/>
            </a:br>
            <a:r>
              <a:rPr lang="en-US" altLang="en-US" sz="3800" b="1" smtClean="0"/>
              <a:t>    understand with their hearts</a:t>
            </a:r>
            <a:br>
              <a:rPr lang="en-US" altLang="en-US" sz="3800" b="1" smtClean="0"/>
            </a:br>
            <a:r>
              <a:rPr lang="en-US" altLang="en-US" sz="3800" b="1" smtClean="0"/>
              <a:t>and turn, and I would heal them.</a:t>
            </a:r>
          </a:p>
        </p:txBody>
      </p:sp>
      <p:pic>
        <p:nvPicPr>
          <p:cNvPr id="36868" name="Picture 3" descr="C:\Program Files\Microsoft Office\Media\CntCD1\Animated\j0236214.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573463" y="5257800"/>
            <a:ext cx="199707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3" descr="A white eye with two eyes&#10;&#10;Description automatically generat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0988" y="2514600"/>
            <a:ext cx="2422525"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descr="C:\Documents and Settings\nlw1109\Local Settings\Temporary Internet Files\Content.IE5\416B89AB\MC90007873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7600" y="3810000"/>
            <a:ext cx="1676400"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891" name="Group 7"/>
          <p:cNvGrpSpPr>
            <a:grpSpLocks/>
          </p:cNvGrpSpPr>
          <p:nvPr/>
        </p:nvGrpSpPr>
        <p:grpSpPr bwMode="auto">
          <a:xfrm>
            <a:off x="4114800" y="2362200"/>
            <a:ext cx="2209800" cy="3886200"/>
            <a:chOff x="7315200" y="2590800"/>
            <a:chExt cx="2384425" cy="4267200"/>
          </a:xfrm>
        </p:grpSpPr>
        <p:pic>
          <p:nvPicPr>
            <p:cNvPr id="37898" name="Picture 7" descr="F:\download\The_Apostles006.gif"/>
            <p:cNvPicPr>
              <a:picLocks noChangeAspect="1" noChangeArrowheads="1"/>
            </p:cNvPicPr>
            <p:nvPr/>
          </p:nvPicPr>
          <p:blipFill>
            <a:blip r:embed="rId3">
              <a:extLst>
                <a:ext uri="{28A0092B-C50C-407E-A947-70E740481C1C}">
                  <a14:useLocalDpi xmlns:a14="http://schemas.microsoft.com/office/drawing/2010/main" val="0"/>
                </a:ext>
              </a:extLst>
            </a:blip>
            <a:srcRect l="6442" r="12886"/>
            <a:stretch>
              <a:fillRect/>
            </a:stretch>
          </p:blipFill>
          <p:spPr bwMode="auto">
            <a:xfrm>
              <a:off x="7315200" y="2590800"/>
              <a:ext cx="1371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9" name="Picture 10" descr="MC90034038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242340">
              <a:off x="7848600" y="5657850"/>
              <a:ext cx="185102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0" name="Picture 11" descr="MC900390722[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810551">
              <a:off x="7432675" y="3692525"/>
              <a:ext cx="9906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892" name="Group 10"/>
          <p:cNvGrpSpPr>
            <a:grpSpLocks/>
          </p:cNvGrpSpPr>
          <p:nvPr/>
        </p:nvGrpSpPr>
        <p:grpSpPr bwMode="auto">
          <a:xfrm>
            <a:off x="228600" y="2971800"/>
            <a:ext cx="3886200" cy="2776538"/>
            <a:chOff x="228600" y="2971800"/>
            <a:chExt cx="3886200" cy="2776538"/>
          </a:xfrm>
        </p:grpSpPr>
        <p:pic>
          <p:nvPicPr>
            <p:cNvPr id="37896" name="Picture 5" descr="C:\Program Files\Microsoft Office\Media\CntCD1\Animated\j0205371.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28600" y="2971800"/>
              <a:ext cx="3886200" cy="277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Picture 3" descr="MC900097119[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33600" y="3810000"/>
              <a:ext cx="1014553"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Rectangular Callout 11"/>
          <p:cNvSpPr/>
          <p:nvPr/>
        </p:nvSpPr>
        <p:spPr>
          <a:xfrm>
            <a:off x="609600" y="304800"/>
            <a:ext cx="8077200" cy="1905000"/>
          </a:xfrm>
          <a:prstGeom prst="wedgeRectCallout">
            <a:avLst>
              <a:gd name="adj1" fmla="val -1478"/>
              <a:gd name="adj2" fmla="val 8417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dirty="0"/>
              <a:t>Therefore I want you to know that God’s salvation has been sent to the Gentiles, and they will listen!</a:t>
            </a:r>
          </a:p>
        </p:txBody>
      </p:sp>
      <p:pic>
        <p:nvPicPr>
          <p:cNvPr id="37894" name="Picture 3" descr="C:\Documents and Settings\nlw1109\Local Settings\Temporary Internet Files\Content.IE5\416B89AB\MC90007873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6200" y="2438400"/>
            <a:ext cx="1676400"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3" descr="C:\Documents and Settings\nlw1109\Local Settings\Temporary Internet Files\Content.IE5\416B89AB\MC90007873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2590800"/>
            <a:ext cx="1676400"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5" descr="C:\Documents and Settings\fvs0320\Local Settings\Temporary Internet Files\Content.IE5\7193CPEO\MP900444096[1].jpg"/>
          <p:cNvPicPr>
            <a:picLocks noChangeAspect="1" noChangeArrowheads="1"/>
          </p:cNvPicPr>
          <p:nvPr/>
        </p:nvPicPr>
        <p:blipFill>
          <a:blip r:embed="rId2">
            <a:extLst>
              <a:ext uri="{28A0092B-C50C-407E-A947-70E740481C1C}">
                <a14:useLocalDpi xmlns:a14="http://schemas.microsoft.com/office/drawing/2010/main" val="0"/>
              </a:ext>
            </a:extLst>
          </a:blip>
          <a:srcRect b="15942"/>
          <a:stretch>
            <a:fillRect/>
          </a:stretch>
        </p:blipFill>
        <p:spPr bwMode="auto">
          <a:xfrm>
            <a:off x="0" y="1741488"/>
            <a:ext cx="9144000" cy="511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9" descr="C:\Documents and Settings\fvs0320\Local Settings\Temporary Internet Files\Content.IE5\OY3BCX8T\MC900149420[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48000"/>
            <a:ext cx="1600200"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0" y="0"/>
            <a:ext cx="9144000" cy="2286000"/>
          </a:xfrm>
          <a:solidFill>
            <a:schemeClr val="accent2">
              <a:lumMod val="60000"/>
              <a:lumOff val="40000"/>
            </a:schemeClr>
          </a:solidFill>
        </p:spPr>
        <p:txBody>
          <a:bodyPr rtlCol="0">
            <a:normAutofit/>
          </a:bodyPr>
          <a:lstStyle/>
          <a:p>
            <a:pPr eaLnBrk="1" fontAlgn="auto" hangingPunct="1">
              <a:spcAft>
                <a:spcPts val="0"/>
              </a:spcAft>
              <a:defRPr/>
            </a:pPr>
            <a:r>
              <a:rPr lang="en-US" sz="4000" dirty="0"/>
              <a:t>For 2 whole years Paul stayed there </a:t>
            </a:r>
            <a:br>
              <a:rPr lang="en-US" sz="4000" dirty="0"/>
            </a:br>
            <a:r>
              <a:rPr lang="en-US" sz="4000" dirty="0"/>
              <a:t>in his own rented house and welcomed </a:t>
            </a:r>
            <a:br>
              <a:rPr lang="en-US" sz="4000" dirty="0"/>
            </a:br>
            <a:r>
              <a:rPr lang="en-US" sz="4000" dirty="0"/>
              <a:t>all who came to see him</a:t>
            </a:r>
            <a:endParaRPr lang="en-US" sz="4000" b="1" dirty="0">
              <a:solidFill>
                <a:schemeClr val="accent3">
                  <a:lumMod val="50000"/>
                </a:schemeClr>
              </a:solidFill>
            </a:endParaRPr>
          </a:p>
        </p:txBody>
      </p:sp>
      <p:grpSp>
        <p:nvGrpSpPr>
          <p:cNvPr id="38917" name="Group 7"/>
          <p:cNvGrpSpPr>
            <a:grpSpLocks/>
          </p:cNvGrpSpPr>
          <p:nvPr/>
        </p:nvGrpSpPr>
        <p:grpSpPr bwMode="auto">
          <a:xfrm>
            <a:off x="2895600" y="4038600"/>
            <a:ext cx="990600" cy="2057400"/>
            <a:chOff x="7315200" y="2590800"/>
            <a:chExt cx="2384425" cy="4267200"/>
          </a:xfrm>
        </p:grpSpPr>
        <p:pic>
          <p:nvPicPr>
            <p:cNvPr id="38921" name="Picture 7" descr="F:\download\The_Apostles006.gif"/>
            <p:cNvPicPr>
              <a:picLocks noChangeAspect="1" noChangeArrowheads="1"/>
            </p:cNvPicPr>
            <p:nvPr/>
          </p:nvPicPr>
          <p:blipFill>
            <a:blip r:embed="rId4">
              <a:extLst>
                <a:ext uri="{28A0092B-C50C-407E-A947-70E740481C1C}">
                  <a14:useLocalDpi xmlns:a14="http://schemas.microsoft.com/office/drawing/2010/main" val="0"/>
                </a:ext>
              </a:extLst>
            </a:blip>
            <a:srcRect l="6442" r="12886"/>
            <a:stretch>
              <a:fillRect/>
            </a:stretch>
          </p:blipFill>
          <p:spPr bwMode="auto">
            <a:xfrm>
              <a:off x="7315200" y="2590800"/>
              <a:ext cx="1371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2" name="Picture 10" descr="MC90034038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242340">
              <a:off x="7848600" y="5657850"/>
              <a:ext cx="185102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3" name="Picture 11" descr="MC90039072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810551">
              <a:off x="7432675" y="3692525"/>
              <a:ext cx="9906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8918" name="Picture 8" descr="MP900386497[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9000" y="5334000"/>
            <a:ext cx="132556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4" descr="C:\Documents and Settings\nlw1109\Local Settings\Temporary Internet Files\Content.IE5\NJWD0P3Y\MC900237191[1].wm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 y="1370013"/>
            <a:ext cx="2141538"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4" descr="C:\Documents and Settings\nlw1109\Local Settings\Temporary Internet Files\Content.IE5\NJWD0P3Y\MC900237191[1].wm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02463" y="1524000"/>
            <a:ext cx="2141537"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5" descr="C:\Documents and Settings\fvs0320\Local Settings\Temporary Internet Files\Content.IE5\7193CPEO\MP900444096[1].jpg"/>
          <p:cNvPicPr>
            <a:picLocks noChangeAspect="1" noChangeArrowheads="1"/>
          </p:cNvPicPr>
          <p:nvPr/>
        </p:nvPicPr>
        <p:blipFill>
          <a:blip r:embed="rId2">
            <a:extLst>
              <a:ext uri="{28A0092B-C50C-407E-A947-70E740481C1C}">
                <a14:useLocalDpi xmlns:a14="http://schemas.microsoft.com/office/drawing/2010/main" val="0"/>
              </a:ext>
            </a:extLst>
          </a:blip>
          <a:srcRect b="15942"/>
          <a:stretch>
            <a:fillRect/>
          </a:stretch>
        </p:blipFill>
        <p:spPr bwMode="auto">
          <a:xfrm>
            <a:off x="0" y="1741488"/>
            <a:ext cx="9144000" cy="511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9" descr="C:\Documents and Settings\fvs0320\Local Settings\Temporary Internet Files\Content.IE5\OY3BCX8T\MC900149420[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48000"/>
            <a:ext cx="1600200"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0" y="0"/>
            <a:ext cx="9144000" cy="2286000"/>
          </a:xfrm>
          <a:solidFill>
            <a:schemeClr val="accent2">
              <a:lumMod val="60000"/>
              <a:lumOff val="40000"/>
            </a:schemeClr>
          </a:solidFill>
        </p:spPr>
        <p:txBody>
          <a:bodyPr rtlCol="0">
            <a:normAutofit/>
          </a:bodyPr>
          <a:lstStyle/>
          <a:p>
            <a:pPr eaLnBrk="1" fontAlgn="auto" hangingPunct="1">
              <a:spcAft>
                <a:spcPts val="0"/>
              </a:spcAft>
              <a:defRPr/>
            </a:pPr>
            <a:r>
              <a:rPr lang="en-US" sz="4000" dirty="0"/>
              <a:t>He proclaimed the kingdom of God and taught about the Lord Jesus Christ – with all boldness and without hindrance!</a:t>
            </a:r>
            <a:endParaRPr lang="en-US" sz="4000" b="1" dirty="0">
              <a:solidFill>
                <a:schemeClr val="accent3">
                  <a:lumMod val="50000"/>
                </a:schemeClr>
              </a:solidFill>
            </a:endParaRPr>
          </a:p>
        </p:txBody>
      </p:sp>
      <p:grpSp>
        <p:nvGrpSpPr>
          <p:cNvPr id="39941" name="Group 7"/>
          <p:cNvGrpSpPr>
            <a:grpSpLocks/>
          </p:cNvGrpSpPr>
          <p:nvPr/>
        </p:nvGrpSpPr>
        <p:grpSpPr bwMode="auto">
          <a:xfrm>
            <a:off x="2895600" y="4038600"/>
            <a:ext cx="990600" cy="2057400"/>
            <a:chOff x="7315200" y="2590800"/>
            <a:chExt cx="2384425" cy="4267200"/>
          </a:xfrm>
        </p:grpSpPr>
        <p:pic>
          <p:nvPicPr>
            <p:cNvPr id="39943" name="Picture 7" descr="F:\download\The_Apostles006.gif"/>
            <p:cNvPicPr>
              <a:picLocks noChangeAspect="1" noChangeArrowheads="1"/>
            </p:cNvPicPr>
            <p:nvPr/>
          </p:nvPicPr>
          <p:blipFill>
            <a:blip r:embed="rId4">
              <a:extLst>
                <a:ext uri="{28A0092B-C50C-407E-A947-70E740481C1C}">
                  <a14:useLocalDpi xmlns:a14="http://schemas.microsoft.com/office/drawing/2010/main" val="0"/>
                </a:ext>
              </a:extLst>
            </a:blip>
            <a:srcRect l="6442" r="12886"/>
            <a:stretch>
              <a:fillRect/>
            </a:stretch>
          </p:blipFill>
          <p:spPr bwMode="auto">
            <a:xfrm>
              <a:off x="7315200" y="2590800"/>
              <a:ext cx="1371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Picture 10" descr="MC90034038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242340">
              <a:off x="7848600" y="5657850"/>
              <a:ext cx="185102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5" name="Picture 11" descr="MC90039072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810551">
              <a:off x="7432675" y="3692525"/>
              <a:ext cx="9906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942" name="Picture 6" descr="C:\Documents and Settings\User\Local Settings\Temporary Internet Files\Content.IE5\RZHY0A6Z\MC900056645[1].wm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0200" y="2514600"/>
            <a:ext cx="238442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254061"/>
            </a:gs>
            <a:gs pos="50000">
              <a:srgbClr val="C2D1ED"/>
            </a:gs>
            <a:gs pos="100000">
              <a:srgbClr val="E1E8F5"/>
            </a:gs>
          </a:gsLst>
          <a:lin ang="5400000"/>
        </a:gradFill>
        <a:effectLst/>
      </p:bgPr>
    </p:bg>
    <p:spTree>
      <p:nvGrpSpPr>
        <p:cNvPr id="1" name=""/>
        <p:cNvGrpSpPr/>
        <p:nvPr/>
      </p:nvGrpSpPr>
      <p:grpSpPr>
        <a:xfrm>
          <a:off x="0" y="0"/>
          <a:ext cx="0" cy="0"/>
          <a:chOff x="0" y="0"/>
          <a:chExt cx="0" cy="0"/>
        </a:xfrm>
      </p:grpSpPr>
      <p:sp>
        <p:nvSpPr>
          <p:cNvPr id="5122" name="Title 1"/>
          <p:cNvSpPr>
            <a:spLocks noGrp="1"/>
          </p:cNvSpPr>
          <p:nvPr>
            <p:ph type="ctrTitle"/>
          </p:nvPr>
        </p:nvSpPr>
        <p:spPr>
          <a:xfrm>
            <a:off x="457200" y="0"/>
            <a:ext cx="8686800" cy="2457450"/>
          </a:xfrm>
        </p:spPr>
        <p:txBody>
          <a:bodyPr/>
          <a:lstStyle/>
          <a:p>
            <a:pPr eaLnBrk="1" hangingPunct="1"/>
            <a:r>
              <a:rPr lang="en-US" altLang="en-US" sz="5400" b="1" smtClean="0"/>
              <a:t>Once safely on shore, we found out that the island was called Malta.</a:t>
            </a:r>
          </a:p>
        </p:txBody>
      </p:sp>
      <p:pic>
        <p:nvPicPr>
          <p:cNvPr id="5123" name="Picture 3" descr="C:\Documents and Settings\fvs0320\Local Settings\Temporary Internet Files\Content.IE5\GM6VNUD0\MP90014879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14600"/>
            <a:ext cx="5410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5" descr="C:\Documents and Settings\fvs0320\Local Settings\Temporary Internet Files\Content.IE5\GM6VNUD0\MP90018242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533650"/>
            <a:ext cx="51054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6" descr="C:\Documents and Settings\fvs0320\Local Settings\Temporary Internet Files\Content.IE5\OY3BCX8T\MC900435562[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1"/>
          <p:cNvSpPr>
            <a:spLocks noGrp="1"/>
          </p:cNvSpPr>
          <p:nvPr>
            <p:ph type="ctrTitle"/>
          </p:nvPr>
        </p:nvSpPr>
        <p:spPr>
          <a:xfrm>
            <a:off x="1066800" y="0"/>
            <a:ext cx="8077200" cy="2609850"/>
          </a:xfrm>
        </p:spPr>
        <p:txBody>
          <a:bodyPr/>
          <a:lstStyle/>
          <a:p>
            <a:pPr eaLnBrk="1" hangingPunct="1"/>
            <a:r>
              <a:rPr lang="en-US" altLang="en-US" sz="4000" b="1" smtClean="0"/>
              <a:t>The islanders showed us unusual kindness. They built a fire and welcomed us all because it was raining and cold.</a:t>
            </a:r>
          </a:p>
        </p:txBody>
      </p:sp>
      <p:pic>
        <p:nvPicPr>
          <p:cNvPr id="6148" name="Picture 4" descr="C:\Documents and Settings\fvs0320\Local Settings\Temporary Internet Files\Content.IE5\OY3BCX8T\MM900041072[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2514600"/>
            <a:ext cx="1976438" cy="391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C:\Program Files\Microsoft Office\MEDIA\CAGCAT10\j0293828.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04800"/>
            <a:ext cx="1744663"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8" descr="MP900386497[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5607050"/>
            <a:ext cx="17526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12" descr="MC90038916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5181600" y="2514600"/>
            <a:ext cx="1881188"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7" descr="F:\download\The_Apostles006.gif"/>
          <p:cNvPicPr>
            <a:picLocks noChangeAspect="1" noChangeArrowheads="1"/>
          </p:cNvPicPr>
          <p:nvPr/>
        </p:nvPicPr>
        <p:blipFill>
          <a:blip r:embed="rId7">
            <a:extLst>
              <a:ext uri="{28A0092B-C50C-407E-A947-70E740481C1C}">
                <a14:useLocalDpi xmlns:a14="http://schemas.microsoft.com/office/drawing/2010/main" val="0"/>
              </a:ext>
            </a:extLst>
          </a:blip>
          <a:srcRect l="12886" r="6442"/>
          <a:stretch>
            <a:fillRect/>
          </a:stretch>
        </p:blipFill>
        <p:spPr bwMode="auto">
          <a:xfrm>
            <a:off x="228600" y="4038600"/>
            <a:ext cx="82867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6F9FC"/>
            </a:gs>
            <a:gs pos="11000">
              <a:srgbClr val="F6F9FC"/>
            </a:gs>
            <a:gs pos="74001">
              <a:srgbClr val="B0C6E1"/>
            </a:gs>
            <a:gs pos="83000">
              <a:srgbClr val="B0C6E1"/>
            </a:gs>
            <a:gs pos="100000">
              <a:srgbClr val="CAD9EB"/>
            </a:gs>
          </a:gsLst>
          <a:lin ang="5400000" scaled="1"/>
        </a:gradFill>
        <a:effectLst/>
      </p:bgPr>
    </p:bg>
    <p:spTree>
      <p:nvGrpSpPr>
        <p:cNvPr id="1" name=""/>
        <p:cNvGrpSpPr/>
        <p:nvPr/>
      </p:nvGrpSpPr>
      <p:grpSpPr>
        <a:xfrm>
          <a:off x="0" y="0"/>
          <a:ext cx="0" cy="0"/>
          <a:chOff x="0" y="0"/>
          <a:chExt cx="0" cy="0"/>
        </a:xfrm>
      </p:grpSpPr>
      <p:sp>
        <p:nvSpPr>
          <p:cNvPr id="7170" name="Title 1"/>
          <p:cNvSpPr>
            <a:spLocks noGrp="1"/>
          </p:cNvSpPr>
          <p:nvPr>
            <p:ph type="ctrTitle"/>
          </p:nvPr>
        </p:nvSpPr>
        <p:spPr>
          <a:xfrm>
            <a:off x="381000" y="304800"/>
            <a:ext cx="8077200" cy="2057400"/>
          </a:xfrm>
        </p:spPr>
        <p:txBody>
          <a:bodyPr/>
          <a:lstStyle/>
          <a:p>
            <a:pPr eaLnBrk="1" hangingPunct="1"/>
            <a:r>
              <a:rPr lang="en-US" altLang="en-US" sz="3600" b="1" smtClean="0">
                <a:latin typeface="Berlin Sans FB Demi" panose="020E0802020502020306" pitchFamily="34" charset="0"/>
              </a:rPr>
              <a:t>Paul gathered a pile of brushwood and, as he put it on the fire, a viper, driven out by the heat, fastened itself on his hand.</a:t>
            </a:r>
          </a:p>
        </p:txBody>
      </p:sp>
      <p:pic>
        <p:nvPicPr>
          <p:cNvPr id="7171" name="Picture 11" descr="He didn’t see a poisonous snake, called a viper, hiding in the sticks. The poisonous snake bit Paul on his hand and hung on tight. – Slid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8300" y="2457450"/>
            <a:ext cx="58674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6F9FC"/>
            </a:gs>
            <a:gs pos="11000">
              <a:srgbClr val="F6F9FC"/>
            </a:gs>
            <a:gs pos="74001">
              <a:srgbClr val="B0C6E1"/>
            </a:gs>
            <a:gs pos="83000">
              <a:srgbClr val="B0C6E1"/>
            </a:gs>
            <a:gs pos="100000">
              <a:srgbClr val="CAD9EB"/>
            </a:gs>
          </a:gsLst>
          <a:lin ang="5400000" scaled="1"/>
        </a:gradFill>
        <a:effectLst/>
      </p:bgPr>
    </p:bg>
    <p:spTree>
      <p:nvGrpSpPr>
        <p:cNvPr id="1" name=""/>
        <p:cNvGrpSpPr/>
        <p:nvPr/>
      </p:nvGrpSpPr>
      <p:grpSpPr>
        <a:xfrm>
          <a:off x="0" y="0"/>
          <a:ext cx="0" cy="0"/>
          <a:chOff x="0" y="0"/>
          <a:chExt cx="0" cy="0"/>
        </a:xfrm>
      </p:grpSpPr>
      <p:sp>
        <p:nvSpPr>
          <p:cNvPr id="8194" name="Title 1"/>
          <p:cNvSpPr>
            <a:spLocks noGrp="1"/>
          </p:cNvSpPr>
          <p:nvPr>
            <p:ph type="ctrTitle"/>
          </p:nvPr>
        </p:nvSpPr>
        <p:spPr>
          <a:xfrm>
            <a:off x="0" y="0"/>
            <a:ext cx="9144000" cy="1371600"/>
          </a:xfrm>
        </p:spPr>
        <p:txBody>
          <a:bodyPr/>
          <a:lstStyle/>
          <a:p>
            <a:pPr eaLnBrk="1" hangingPunct="1"/>
            <a:r>
              <a:rPr lang="en-US" altLang="en-US" sz="3200" b="1" smtClean="0">
                <a:latin typeface="Bodoni MT Black" panose="02070A03080606020203" pitchFamily="18" charset="0"/>
              </a:rPr>
              <a:t>When the islanders saw the snake hanging from his hand, they said to each other,</a:t>
            </a:r>
          </a:p>
        </p:txBody>
      </p:sp>
      <p:pic>
        <p:nvPicPr>
          <p:cNvPr id="8195" name="Picture 2"/>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3425" y="3429000"/>
            <a:ext cx="44799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AutoShape 12"/>
          <p:cNvSpPr>
            <a:spLocks noChangeArrowheads="1"/>
          </p:cNvSpPr>
          <p:nvPr/>
        </p:nvSpPr>
        <p:spPr bwMode="auto">
          <a:xfrm>
            <a:off x="0" y="1219200"/>
            <a:ext cx="9144000" cy="1801813"/>
          </a:xfrm>
          <a:prstGeom prst="wedgeRoundRectCallout">
            <a:avLst>
              <a:gd name="adj1" fmla="val 33375"/>
              <a:gd name="adj2" fmla="val 79227"/>
              <a:gd name="adj3" fmla="val 16667"/>
            </a:avLst>
          </a:prstGeom>
          <a:solidFill>
            <a:schemeClr val="accent1"/>
          </a:solidFill>
          <a:ln w="9525">
            <a:solidFill>
              <a:schemeClr val="tx1"/>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a:latin typeface="Arial" panose="020B0604020202020204" pitchFamily="34" charset="0"/>
              </a:rPr>
              <a:t>This man must be a murderer; for though he escaped from the sea, the goddess Justice has not allowed him to live.</a:t>
            </a:r>
          </a:p>
        </p:txBody>
      </p:sp>
      <p:pic>
        <p:nvPicPr>
          <p:cNvPr id="8197" name="Picture 11" descr="He didn’t see a poisonous snake, called a viper, hiding in the sticks. The poisonous snake bit Paul on his hand and hung on tight. – Slid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411538"/>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7263" y="3411538"/>
            <a:ext cx="231616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6F9FC"/>
            </a:gs>
            <a:gs pos="11000">
              <a:srgbClr val="F6F9FC"/>
            </a:gs>
            <a:gs pos="74001">
              <a:srgbClr val="B0C6E1"/>
            </a:gs>
            <a:gs pos="83000">
              <a:srgbClr val="B0C6E1"/>
            </a:gs>
            <a:gs pos="100000">
              <a:srgbClr val="CAD9EB"/>
            </a:gs>
          </a:gsLst>
          <a:lin ang="5400000" scaled="1"/>
        </a:gradFill>
        <a:effectLst/>
      </p:bgPr>
    </p:bg>
    <p:spTree>
      <p:nvGrpSpPr>
        <p:cNvPr id="1" name=""/>
        <p:cNvGrpSpPr/>
        <p:nvPr/>
      </p:nvGrpSpPr>
      <p:grpSpPr>
        <a:xfrm>
          <a:off x="0" y="0"/>
          <a:ext cx="0" cy="0"/>
          <a:chOff x="0" y="0"/>
          <a:chExt cx="0" cy="0"/>
        </a:xfrm>
      </p:grpSpPr>
      <p:sp>
        <p:nvSpPr>
          <p:cNvPr id="9218" name="Title 1"/>
          <p:cNvSpPr>
            <a:spLocks noGrp="1"/>
          </p:cNvSpPr>
          <p:nvPr>
            <p:ph type="ctrTitle"/>
          </p:nvPr>
        </p:nvSpPr>
        <p:spPr>
          <a:xfrm>
            <a:off x="0" y="609600"/>
            <a:ext cx="9144000" cy="1371600"/>
          </a:xfrm>
        </p:spPr>
        <p:txBody>
          <a:bodyPr/>
          <a:lstStyle/>
          <a:p>
            <a:pPr eaLnBrk="1" hangingPunct="1"/>
            <a:r>
              <a:rPr lang="en-US" altLang="en-US" sz="6000" b="1" smtClean="0">
                <a:latin typeface="Chiller" panose="04020404031007020602" pitchFamily="82" charset="0"/>
              </a:rPr>
              <a:t>But Paul shook the snake off into the fire and suffered no ill effects.</a:t>
            </a:r>
          </a:p>
        </p:txBody>
      </p:sp>
      <p:grpSp>
        <p:nvGrpSpPr>
          <p:cNvPr id="9219" name="Group 20"/>
          <p:cNvGrpSpPr>
            <a:grpSpLocks/>
          </p:cNvGrpSpPr>
          <p:nvPr/>
        </p:nvGrpSpPr>
        <p:grpSpPr bwMode="auto">
          <a:xfrm>
            <a:off x="5219700" y="2274888"/>
            <a:ext cx="3733800" cy="4197350"/>
            <a:chOff x="4419600" y="2362200"/>
            <a:chExt cx="3733800" cy="4197402"/>
          </a:xfrm>
        </p:grpSpPr>
        <p:pic>
          <p:nvPicPr>
            <p:cNvPr id="9221" name="Picture 6" descr="C:\Documents and Settings\fvs0320\Local Settings\Temporary Internet Files\Content.IE5\ROAIHV2U\MC90002345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562600" y="2971800"/>
              <a:ext cx="2590800" cy="3587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8" descr="C:\Documents and Settings\fvs0320\Local Settings\Temporary Internet Files\Content.IE5\ROAIHV2U\MP90043868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362200"/>
              <a:ext cx="13430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p:cNvSpPr/>
            <p:nvPr/>
          </p:nvSpPr>
          <p:spPr>
            <a:xfrm>
              <a:off x="5029200" y="2362200"/>
              <a:ext cx="1295400" cy="16002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solidFill>
                    <a:schemeClr val="tx1"/>
                  </a:solidFill>
                </a:rPr>
                <a:t>NOT</a:t>
              </a:r>
            </a:p>
            <a:p>
              <a:pPr algn="ctr" eaLnBrk="1" hangingPunct="1">
                <a:defRPr/>
              </a:pPr>
              <a:r>
                <a:rPr lang="en-US" sz="3600" b="1" dirty="0">
                  <a:solidFill>
                    <a:schemeClr val="tx1"/>
                  </a:solidFill>
                </a:rPr>
                <a:t>ILL</a:t>
              </a:r>
            </a:p>
          </p:txBody>
        </p:sp>
      </p:grpSp>
      <p:pic>
        <p:nvPicPr>
          <p:cNvPr id="922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 y="28194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rgbClr val="F6F9FC"/>
            </a:gs>
            <a:gs pos="11000">
              <a:srgbClr val="F6F9FC"/>
            </a:gs>
            <a:gs pos="74001">
              <a:srgbClr val="B0C6E1"/>
            </a:gs>
            <a:gs pos="83000">
              <a:srgbClr val="B0C6E1"/>
            </a:gs>
            <a:gs pos="100000">
              <a:srgbClr val="CAD9EB"/>
            </a:gs>
          </a:gsLst>
          <a:lin ang="5400000" scaled="1"/>
        </a:gradFill>
        <a:effectLst/>
      </p:bgPr>
    </p:bg>
    <p:spTree>
      <p:nvGrpSpPr>
        <p:cNvPr id="1" name=""/>
        <p:cNvGrpSpPr/>
        <p:nvPr/>
      </p:nvGrpSpPr>
      <p:grpSpPr>
        <a:xfrm>
          <a:off x="0" y="0"/>
          <a:ext cx="0" cy="0"/>
          <a:chOff x="0" y="0"/>
          <a:chExt cx="0" cy="0"/>
        </a:xfrm>
      </p:grpSpPr>
      <p:sp>
        <p:nvSpPr>
          <p:cNvPr id="10242" name="Title 1"/>
          <p:cNvSpPr>
            <a:spLocks noGrp="1"/>
          </p:cNvSpPr>
          <p:nvPr>
            <p:ph type="ctrTitle"/>
          </p:nvPr>
        </p:nvSpPr>
        <p:spPr>
          <a:xfrm>
            <a:off x="0" y="228600"/>
            <a:ext cx="9144000" cy="1752600"/>
          </a:xfrm>
        </p:spPr>
        <p:txBody>
          <a:bodyPr/>
          <a:lstStyle/>
          <a:p>
            <a:pPr eaLnBrk="1" hangingPunct="1"/>
            <a:r>
              <a:rPr lang="en-US" altLang="en-US" sz="3200" smtClean="0"/>
              <a:t>The people expected him to swell up or suddenly fall dead, but after waiting a long time and seeing nothing unusual happen to him, they changed their minds </a:t>
            </a:r>
            <a:br>
              <a:rPr lang="en-US" altLang="en-US" sz="3200" smtClean="0"/>
            </a:br>
            <a:r>
              <a:rPr lang="en-US" altLang="en-US" sz="3200" smtClean="0"/>
              <a:t>and said</a:t>
            </a:r>
            <a:endParaRPr lang="en-US" altLang="en-US" sz="3200" b="1" smtClean="0">
              <a:latin typeface="Bodoni MT Black" panose="02070A03080606020203" pitchFamily="18" charset="0"/>
            </a:endParaRPr>
          </a:p>
        </p:txBody>
      </p:sp>
      <p:pic>
        <p:nvPicPr>
          <p:cNvPr id="1024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130425"/>
            <a:ext cx="6324600"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AutoShape 14"/>
          <p:cNvSpPr>
            <a:spLocks noChangeArrowheads="1"/>
          </p:cNvSpPr>
          <p:nvPr/>
        </p:nvSpPr>
        <p:spPr bwMode="auto">
          <a:xfrm>
            <a:off x="5410200" y="1676400"/>
            <a:ext cx="2590800" cy="1295400"/>
          </a:xfrm>
          <a:prstGeom prst="wedgeRoundRectCallout">
            <a:avLst>
              <a:gd name="adj1" fmla="val 37523"/>
              <a:gd name="adj2" fmla="val 111611"/>
              <a:gd name="adj3" fmla="val 16667"/>
            </a:avLst>
          </a:prstGeom>
          <a:solidFill>
            <a:schemeClr val="accent1"/>
          </a:solidFill>
          <a:ln w="9525">
            <a:solidFill>
              <a:schemeClr val="tx1"/>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a:solidFill>
                  <a:schemeClr val="bg1"/>
                </a:solidFill>
                <a:latin typeface="Arial" panose="020B0604020202020204" pitchFamily="34" charset="0"/>
              </a:rPr>
              <a:t>…he was a god.</a:t>
            </a:r>
          </a:p>
        </p:txBody>
      </p:sp>
      <p:pic>
        <p:nvPicPr>
          <p:cNvPr id="5" name="Picture 4" descr="Hourglass on white background"/>
          <p:cNvPicPr>
            <a:picLocks noChangeAspect="1"/>
          </p:cNvPicPr>
          <p:nvPr/>
        </p:nvPicPr>
        <p:blipFill>
          <a:blip r:embed="rId3"/>
          <a:stretch>
            <a:fillRect/>
          </a:stretch>
        </p:blipFill>
        <p:spPr>
          <a:xfrm>
            <a:off x="152400" y="2559050"/>
            <a:ext cx="2320925" cy="3886200"/>
          </a:xfrm>
          <a:prstGeom prst="rect">
            <a:avLst/>
          </a:prstGeom>
          <a:solidFill>
            <a:schemeClr val="accent1">
              <a:lumMod val="40000"/>
              <a:lumOff val="60000"/>
            </a:schemeClr>
          </a:solid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848</TotalTime>
  <Words>705</Words>
  <Application>Microsoft Office PowerPoint</Application>
  <PresentationFormat>On-screen Show (4:3)</PresentationFormat>
  <Paragraphs>48</Paragraphs>
  <Slides>38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Calibri</vt:lpstr>
      <vt:lpstr>Aptos</vt:lpstr>
      <vt:lpstr>Berlin Sans FB Demi</vt:lpstr>
      <vt:lpstr>Bodoni MT Black</vt:lpstr>
      <vt:lpstr>Chiller</vt:lpstr>
      <vt:lpstr>Office Theme</vt:lpstr>
      <vt:lpstr>Lesson 20 Acts 28:1-31  The End  is the Beginning </vt:lpstr>
      <vt:lpstr>The Truth  God establishes His church through faithful believers! </vt:lpstr>
      <vt:lpstr>"'Keep watch over yourselves and all the flock of which the Holy Spirit has made you overseers. Be shepherds of the church of God, which he bought with his own blood.'" Acts 20:28</vt:lpstr>
      <vt:lpstr>Once safely on shore, we found out that the island was called Malta.</vt:lpstr>
      <vt:lpstr>The islanders showed us unusual kindness. They built a fire and welcomed us all because it was raining and cold.</vt:lpstr>
      <vt:lpstr>Paul gathered a pile of brushwood and, as he put it on the fire, a viper, driven out by the heat, fastened itself on his hand.</vt:lpstr>
      <vt:lpstr>When the islanders saw the snake hanging from his hand, they said to each other,</vt:lpstr>
      <vt:lpstr>But Paul shook the snake off into the fire and suffered no ill effects.</vt:lpstr>
      <vt:lpstr>The people expected him to swell up or suddenly fall dead, but after waiting a long time and seeing nothing unusual happen to him, they changed their minds  and said</vt:lpstr>
      <vt:lpstr>There was an estate nearby that belonged to Publius, the chief official of the island. He welcomed us to his home and  showed us generous hospitality for 3 days.</vt:lpstr>
      <vt:lpstr>His father was sick in bed, suffering  from fever and dysentery.  Paul went in to see him and, after prayer, placed his hands on him and healed him. </vt:lpstr>
      <vt:lpstr> When this had happened,  the rest of the sick on the island came and were cured.</vt:lpstr>
      <vt:lpstr>They honored us in many ways and when we were ready to sail, they furnished us with the supplies we needed.</vt:lpstr>
      <vt:lpstr>Arrival at Rome </vt:lpstr>
      <vt:lpstr>After  3 months we put out to sea in a ship that had wintered in the island. </vt:lpstr>
      <vt:lpstr>It was an Alexandrian ship with the figurehead of the twin gods Castor and Pollux.</vt:lpstr>
      <vt:lpstr>We put in at Syracuse and stayed there  3 days. From there we set sail and arrived at Rhegium.</vt:lpstr>
      <vt:lpstr>There we found some brothers and sisters who invited us to spend a week with them. And so we came to Rome.</vt:lpstr>
      <vt:lpstr>The brothers and sisters there had heard that we were coming, and they traveled as far as the Forum of Appius and the Three Taverns to meet us.</vt:lpstr>
      <vt:lpstr>At the sight of these people Paul thanked God and was encouraged.</vt:lpstr>
      <vt:lpstr>When we got to Rome, Paul was allowed to live by himself, with a soldier to guard him.  </vt:lpstr>
      <vt:lpstr>Paul Preaches at Rome Under Guard </vt:lpstr>
      <vt:lpstr>Three days later he called together the local Jewish leaders. </vt:lpstr>
      <vt:lpstr>When they had assembled,  Paul said to them:  </vt:lpstr>
      <vt:lpstr>They examined me and wanted to release me, because I was not guilty of any crime deserving death. </vt:lpstr>
      <vt:lpstr>The Jews objected, so I was compelled to appeal to Caesar. I certainly did not intend to bring any charge against my own people. </vt:lpstr>
      <vt:lpstr>For this reason I have asked to see you and talk with you. It is because of the hope of Israel that I am bound with this chain.                                                       </vt:lpstr>
      <vt:lpstr>They replied,</vt:lpstr>
      <vt:lpstr>But we want to hear what your views are, for we know that people everywhere are talking  against this sect.</vt:lpstr>
      <vt:lpstr> They arranged to meet Paul on a certain day, and came in even larger numbers to the place where he was staying. </vt:lpstr>
      <vt:lpstr>He witnessed to them from morning till evening, explaining about the kingdom of God, and from the Law of Moses and from the Prophets he tried to persuade them about Jesus.</vt:lpstr>
      <vt:lpstr>Some were convinced  by what he said,  but others would not believe.</vt:lpstr>
      <vt:lpstr>They disagreed among themselves and began to leave after Paul  had made this final statement: </vt:lpstr>
      <vt:lpstr>Go to this people and say,</vt:lpstr>
      <vt:lpstr>For this people’s heart has  become calloused;      they hardly hear with their ears, and they have closed their eyes. Otherwise they might see with  their eyes,     hear with their ears,     understand with their hearts and turn, and I would heal them.</vt:lpstr>
      <vt:lpstr>PowerPoint Presentation</vt:lpstr>
      <vt:lpstr>For 2 whole years Paul stayed there  in his own rented house and welcomed  all who came to see him</vt:lpstr>
      <vt:lpstr>He proclaimed the kingdom of God and taught about the Lord Jesus Christ – with all boldness and without hindrance!</vt:lpstr>
    </vt:vector>
  </TitlesOfParts>
  <Company>South-Western City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nlw1109</dc:creator>
  <cp:lastModifiedBy>Ken Stoll</cp:lastModifiedBy>
  <cp:revision>100</cp:revision>
  <dcterms:created xsi:type="dcterms:W3CDTF">2012-12-05T18:47:25Z</dcterms:created>
  <dcterms:modified xsi:type="dcterms:W3CDTF">2024-12-31T16:40:32Z</dcterms:modified>
</cp:coreProperties>
</file>