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93" r:id="rId4"/>
    <p:sldId id="262" r:id="rId5"/>
    <p:sldId id="259" r:id="rId6"/>
    <p:sldId id="260" r:id="rId7"/>
    <p:sldId id="264" r:id="rId8"/>
    <p:sldId id="261" r:id="rId9"/>
    <p:sldId id="269" r:id="rId10"/>
    <p:sldId id="265" r:id="rId11"/>
    <p:sldId id="266" r:id="rId12"/>
    <p:sldId id="267" r:id="rId13"/>
    <p:sldId id="271" r:id="rId14"/>
    <p:sldId id="288" r:id="rId15"/>
    <p:sldId id="268" r:id="rId16"/>
    <p:sldId id="272" r:id="rId17"/>
    <p:sldId id="273" r:id="rId18"/>
    <p:sldId id="274" r:id="rId19"/>
    <p:sldId id="275" r:id="rId20"/>
    <p:sldId id="276" r:id="rId21"/>
    <p:sldId id="277" r:id="rId22"/>
    <p:sldId id="289" r:id="rId23"/>
    <p:sldId id="279" r:id="rId24"/>
    <p:sldId id="280" r:id="rId25"/>
    <p:sldId id="290" r:id="rId26"/>
    <p:sldId id="282" r:id="rId27"/>
    <p:sldId id="291"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105D0-4676-4194-9561-35026D5BD2C1}" v="148" dt="2024-12-28T16:28:45.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660"/>
  </p:normalViewPr>
  <p:slideViewPr>
    <p:cSldViewPr>
      <p:cViewPr>
        <p:scale>
          <a:sx n="64" d="100"/>
          <a:sy n="64" d="100"/>
        </p:scale>
        <p:origin x="105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L" userId="c83b8c5f662f391c" providerId="LiveId" clId="{0D7105D0-4676-4194-9561-35026D5BD2C1}"/>
    <pc:docChg chg="undo custSel addSld modSld">
      <pc:chgData name="A L" userId="c83b8c5f662f391c" providerId="LiveId" clId="{0D7105D0-4676-4194-9561-35026D5BD2C1}" dt="2024-12-28T16:28:45.093" v="503"/>
      <pc:docMkLst>
        <pc:docMk/>
      </pc:docMkLst>
      <pc:sldChg chg="modSp mod">
        <pc:chgData name="A L" userId="c83b8c5f662f391c" providerId="LiveId" clId="{0D7105D0-4676-4194-9561-35026D5BD2C1}" dt="2024-12-28T16:05:29.208" v="17" actId="20577"/>
        <pc:sldMkLst>
          <pc:docMk/>
          <pc:sldMk cId="0" sldId="256"/>
        </pc:sldMkLst>
        <pc:spChg chg="mod">
          <ac:chgData name="A L" userId="c83b8c5f662f391c" providerId="LiveId" clId="{0D7105D0-4676-4194-9561-35026D5BD2C1}" dt="2024-12-28T16:05:29.208" v="17" actId="20577"/>
          <ac:spMkLst>
            <pc:docMk/>
            <pc:sldMk cId="0" sldId="256"/>
            <ac:spMk id="2" creationId="{00000000-0000-0000-0000-000000000000}"/>
          </ac:spMkLst>
        </pc:spChg>
      </pc:sldChg>
      <pc:sldChg chg="modSp mod modAnim">
        <pc:chgData name="A L" userId="c83b8c5f662f391c" providerId="LiveId" clId="{0D7105D0-4676-4194-9561-35026D5BD2C1}" dt="2024-12-28T16:10:50.376" v="229"/>
        <pc:sldMkLst>
          <pc:docMk/>
          <pc:sldMk cId="0" sldId="260"/>
        </pc:sldMkLst>
        <pc:spChg chg="mod">
          <ac:chgData name="A L" userId="c83b8c5f662f391c" providerId="LiveId" clId="{0D7105D0-4676-4194-9561-35026D5BD2C1}" dt="2024-12-28T16:09:53.154" v="221" actId="20577"/>
          <ac:spMkLst>
            <pc:docMk/>
            <pc:sldMk cId="0" sldId="260"/>
            <ac:spMk id="2" creationId="{00000000-0000-0000-0000-000000000000}"/>
          </ac:spMkLst>
        </pc:spChg>
        <pc:spChg chg="mod">
          <ac:chgData name="A L" userId="c83b8c5f662f391c" providerId="LiveId" clId="{0D7105D0-4676-4194-9561-35026D5BD2C1}" dt="2024-12-28T16:10:28.304" v="227" actId="20577"/>
          <ac:spMkLst>
            <pc:docMk/>
            <pc:sldMk cId="0" sldId="260"/>
            <ac:spMk id="6" creationId="{00000000-0000-0000-0000-000000000000}"/>
          </ac:spMkLst>
        </pc:spChg>
        <pc:picChg chg="mod">
          <ac:chgData name="A L" userId="c83b8c5f662f391c" providerId="LiveId" clId="{0D7105D0-4676-4194-9561-35026D5BD2C1}" dt="2024-12-28T16:09:40.723" v="218" actId="1076"/>
          <ac:picMkLst>
            <pc:docMk/>
            <pc:sldMk cId="0" sldId="260"/>
            <ac:picMk id="28674" creationId="{00000000-0000-0000-0000-000000000000}"/>
          </ac:picMkLst>
        </pc:picChg>
      </pc:sldChg>
      <pc:sldChg chg="modSp mod modAnim">
        <pc:chgData name="A L" userId="c83b8c5f662f391c" providerId="LiveId" clId="{0D7105D0-4676-4194-9561-35026D5BD2C1}" dt="2024-12-28T16:12:07.306" v="247" actId="1076"/>
        <pc:sldMkLst>
          <pc:docMk/>
          <pc:sldMk cId="0" sldId="261"/>
        </pc:sldMkLst>
        <pc:spChg chg="mod">
          <ac:chgData name="A L" userId="c83b8c5f662f391c" providerId="LiveId" clId="{0D7105D0-4676-4194-9561-35026D5BD2C1}" dt="2024-12-28T16:11:30.979" v="233" actId="20577"/>
          <ac:spMkLst>
            <pc:docMk/>
            <pc:sldMk cId="0" sldId="261"/>
            <ac:spMk id="2" creationId="{00000000-0000-0000-0000-000000000000}"/>
          </ac:spMkLst>
        </pc:spChg>
        <pc:spChg chg="mod">
          <ac:chgData name="A L" userId="c83b8c5f662f391c" providerId="LiveId" clId="{0D7105D0-4676-4194-9561-35026D5BD2C1}" dt="2024-12-28T16:12:07.306" v="247" actId="1076"/>
          <ac:spMkLst>
            <pc:docMk/>
            <pc:sldMk cId="0" sldId="261"/>
            <ac:spMk id="12" creationId="{00000000-0000-0000-0000-000000000000}"/>
          </ac:spMkLst>
        </pc:spChg>
      </pc:sldChg>
      <pc:sldChg chg="modSp mod modAnim">
        <pc:chgData name="A L" userId="c83b8c5f662f391c" providerId="LiveId" clId="{0D7105D0-4676-4194-9561-35026D5BD2C1}" dt="2024-12-28T16:08:23.178" v="210"/>
        <pc:sldMkLst>
          <pc:docMk/>
          <pc:sldMk cId="0" sldId="262"/>
        </pc:sldMkLst>
        <pc:spChg chg="mod">
          <ac:chgData name="A L" userId="c83b8c5f662f391c" providerId="LiveId" clId="{0D7105D0-4676-4194-9561-35026D5BD2C1}" dt="2024-12-28T16:07:47.467" v="197" actId="20577"/>
          <ac:spMkLst>
            <pc:docMk/>
            <pc:sldMk cId="0" sldId="262"/>
            <ac:spMk id="2" creationId="{00000000-0000-0000-0000-000000000000}"/>
          </ac:spMkLst>
        </pc:spChg>
        <pc:picChg chg="mod">
          <ac:chgData name="A L" userId="c83b8c5f662f391c" providerId="LiveId" clId="{0D7105D0-4676-4194-9561-35026D5BD2C1}" dt="2024-12-28T16:08:19.630" v="203" actId="1076"/>
          <ac:picMkLst>
            <pc:docMk/>
            <pc:sldMk cId="0" sldId="262"/>
            <ac:picMk id="2090" creationId="{00000000-0000-0000-0000-000000000000}"/>
          </ac:picMkLst>
        </pc:picChg>
        <pc:picChg chg="mod">
          <ac:chgData name="A L" userId="c83b8c5f662f391c" providerId="LiveId" clId="{0D7105D0-4676-4194-9561-35026D5BD2C1}" dt="2024-12-28T16:08:11.060" v="202" actId="1076"/>
          <ac:picMkLst>
            <pc:docMk/>
            <pc:sldMk cId="0" sldId="262"/>
            <ac:picMk id="2094" creationId="{00000000-0000-0000-0000-000000000000}"/>
          </ac:picMkLst>
        </pc:picChg>
      </pc:sldChg>
      <pc:sldChg chg="modSp mod modAnim">
        <pc:chgData name="A L" userId="c83b8c5f662f391c" providerId="LiveId" clId="{0D7105D0-4676-4194-9561-35026D5BD2C1}" dt="2024-12-28T16:11:21.768" v="231"/>
        <pc:sldMkLst>
          <pc:docMk/>
          <pc:sldMk cId="0" sldId="264"/>
        </pc:sldMkLst>
        <pc:spChg chg="mod">
          <ac:chgData name="A L" userId="c83b8c5f662f391c" providerId="LiveId" clId="{0D7105D0-4676-4194-9561-35026D5BD2C1}" dt="2024-12-28T16:11:13.831" v="230" actId="20577"/>
          <ac:spMkLst>
            <pc:docMk/>
            <pc:sldMk cId="0" sldId="264"/>
            <ac:spMk id="2" creationId="{00000000-0000-0000-0000-000000000000}"/>
          </ac:spMkLst>
        </pc:spChg>
      </pc:sldChg>
      <pc:sldChg chg="modSp mod modAnim">
        <pc:chgData name="A L" userId="c83b8c5f662f391c" providerId="LiveId" clId="{0D7105D0-4676-4194-9561-35026D5BD2C1}" dt="2024-12-28T16:13:32.586" v="260" actId="1076"/>
        <pc:sldMkLst>
          <pc:docMk/>
          <pc:sldMk cId="0" sldId="265"/>
        </pc:sldMkLst>
        <pc:spChg chg="mod">
          <ac:chgData name="A L" userId="c83b8c5f662f391c" providerId="LiveId" clId="{0D7105D0-4676-4194-9561-35026D5BD2C1}" dt="2024-12-28T16:13:01.963" v="253" actId="20577"/>
          <ac:spMkLst>
            <pc:docMk/>
            <pc:sldMk cId="0" sldId="265"/>
            <ac:spMk id="2" creationId="{00000000-0000-0000-0000-000000000000}"/>
          </ac:spMkLst>
        </pc:spChg>
        <pc:picChg chg="mod">
          <ac:chgData name="A L" userId="c83b8c5f662f391c" providerId="LiveId" clId="{0D7105D0-4676-4194-9561-35026D5BD2C1}" dt="2024-12-28T16:13:29.182" v="259" actId="1076"/>
          <ac:picMkLst>
            <pc:docMk/>
            <pc:sldMk cId="0" sldId="265"/>
            <ac:picMk id="8" creationId="{00000000-0000-0000-0000-000000000000}"/>
          </ac:picMkLst>
        </pc:picChg>
        <pc:picChg chg="mod">
          <ac:chgData name="A L" userId="c83b8c5f662f391c" providerId="LiveId" clId="{0D7105D0-4676-4194-9561-35026D5BD2C1}" dt="2024-12-28T16:13:32.586" v="260" actId="1076"/>
          <ac:picMkLst>
            <pc:docMk/>
            <pc:sldMk cId="0" sldId="265"/>
            <ac:picMk id="24581" creationId="{00000000-0000-0000-0000-000000000000}"/>
          </ac:picMkLst>
        </pc:picChg>
      </pc:sldChg>
      <pc:sldChg chg="addSp modSp mod modAnim">
        <pc:chgData name="A L" userId="c83b8c5f662f391c" providerId="LiveId" clId="{0D7105D0-4676-4194-9561-35026D5BD2C1}" dt="2024-12-28T16:14:33.790" v="270" actId="1076"/>
        <pc:sldMkLst>
          <pc:docMk/>
          <pc:sldMk cId="0" sldId="266"/>
        </pc:sldMkLst>
        <pc:spChg chg="mod">
          <ac:chgData name="A L" userId="c83b8c5f662f391c" providerId="LiveId" clId="{0D7105D0-4676-4194-9561-35026D5BD2C1}" dt="2024-12-28T16:13:46.872" v="261" actId="20577"/>
          <ac:spMkLst>
            <pc:docMk/>
            <pc:sldMk cId="0" sldId="266"/>
            <ac:spMk id="2" creationId="{00000000-0000-0000-0000-000000000000}"/>
          </ac:spMkLst>
        </pc:spChg>
        <pc:picChg chg="add mod">
          <ac:chgData name="A L" userId="c83b8c5f662f391c" providerId="LiveId" clId="{0D7105D0-4676-4194-9561-35026D5BD2C1}" dt="2024-12-28T16:14:33.790" v="270" actId="1076"/>
          <ac:picMkLst>
            <pc:docMk/>
            <pc:sldMk cId="0" sldId="266"/>
            <ac:picMk id="5" creationId="{C7651F54-594B-47A9-E2CF-EA0A3F625661}"/>
          </ac:picMkLst>
        </pc:picChg>
      </pc:sldChg>
      <pc:sldChg chg="modSp mod modAnim">
        <pc:chgData name="A L" userId="c83b8c5f662f391c" providerId="LiveId" clId="{0D7105D0-4676-4194-9561-35026D5BD2C1}" dt="2024-12-28T16:14:59.622" v="278" actId="1076"/>
        <pc:sldMkLst>
          <pc:docMk/>
          <pc:sldMk cId="0" sldId="267"/>
        </pc:sldMkLst>
        <pc:spChg chg="mod">
          <ac:chgData name="A L" userId="c83b8c5f662f391c" providerId="LiveId" clId="{0D7105D0-4676-4194-9561-35026D5BD2C1}" dt="2024-12-28T16:14:56.399" v="277" actId="20577"/>
          <ac:spMkLst>
            <pc:docMk/>
            <pc:sldMk cId="0" sldId="267"/>
            <ac:spMk id="2" creationId="{00000000-0000-0000-0000-000000000000}"/>
          </ac:spMkLst>
        </pc:spChg>
        <pc:picChg chg="mod">
          <ac:chgData name="A L" userId="c83b8c5f662f391c" providerId="LiveId" clId="{0D7105D0-4676-4194-9561-35026D5BD2C1}" dt="2024-12-28T16:14:59.622" v="278" actId="1076"/>
          <ac:picMkLst>
            <pc:docMk/>
            <pc:sldMk cId="0" sldId="267"/>
            <ac:picMk id="22531" creationId="{00000000-0000-0000-0000-000000000000}"/>
          </ac:picMkLst>
        </pc:picChg>
      </pc:sldChg>
      <pc:sldChg chg="delSp modSp mod modAnim">
        <pc:chgData name="A L" userId="c83b8c5f662f391c" providerId="LiveId" clId="{0D7105D0-4676-4194-9561-35026D5BD2C1}" dt="2024-12-28T16:12:54.384" v="252" actId="20577"/>
        <pc:sldMkLst>
          <pc:docMk/>
          <pc:sldMk cId="0" sldId="269"/>
        </pc:sldMkLst>
        <pc:spChg chg="mod">
          <ac:chgData name="A L" userId="c83b8c5f662f391c" providerId="LiveId" clId="{0D7105D0-4676-4194-9561-35026D5BD2C1}" dt="2024-12-28T16:12:54.384" v="252" actId="20577"/>
          <ac:spMkLst>
            <pc:docMk/>
            <pc:sldMk cId="0" sldId="269"/>
            <ac:spMk id="2" creationId="{00000000-0000-0000-0000-000000000000}"/>
          </ac:spMkLst>
        </pc:spChg>
        <pc:picChg chg="del">
          <ac:chgData name="A L" userId="c83b8c5f662f391c" providerId="LiveId" clId="{0D7105D0-4676-4194-9561-35026D5BD2C1}" dt="2024-12-28T16:12:45.789" v="250" actId="478"/>
          <ac:picMkLst>
            <pc:docMk/>
            <pc:sldMk cId="0" sldId="269"/>
            <ac:picMk id="25612" creationId="{00000000-0000-0000-0000-000000000000}"/>
          </ac:picMkLst>
        </pc:picChg>
      </pc:sldChg>
      <pc:sldChg chg="modSp mod modAnim">
        <pc:chgData name="A L" userId="c83b8c5f662f391c" providerId="LiveId" clId="{0D7105D0-4676-4194-9561-35026D5BD2C1}" dt="2024-12-28T16:15:24.853" v="284"/>
        <pc:sldMkLst>
          <pc:docMk/>
          <pc:sldMk cId="0" sldId="271"/>
        </pc:sldMkLst>
        <pc:spChg chg="mod">
          <ac:chgData name="A L" userId="c83b8c5f662f391c" providerId="LiveId" clId="{0D7105D0-4676-4194-9561-35026D5BD2C1}" dt="2024-12-28T16:15:14.871" v="280" actId="20577"/>
          <ac:spMkLst>
            <pc:docMk/>
            <pc:sldMk cId="0" sldId="271"/>
            <ac:spMk id="2" creationId="{00000000-0000-0000-0000-000000000000}"/>
          </ac:spMkLst>
        </pc:spChg>
        <pc:picChg chg="mod">
          <ac:chgData name="A L" userId="c83b8c5f662f391c" providerId="LiveId" clId="{0D7105D0-4676-4194-9561-35026D5BD2C1}" dt="2024-12-28T16:15:18.692" v="281" actId="1076"/>
          <ac:picMkLst>
            <pc:docMk/>
            <pc:sldMk cId="0" sldId="271"/>
            <ac:picMk id="4" creationId="{00000000-0000-0000-0000-000000000000}"/>
          </ac:picMkLst>
        </pc:picChg>
        <pc:picChg chg="mod">
          <ac:chgData name="A L" userId="c83b8c5f662f391c" providerId="LiveId" clId="{0D7105D0-4676-4194-9561-35026D5BD2C1}" dt="2024-12-28T16:15:21.187" v="282" actId="1076"/>
          <ac:picMkLst>
            <pc:docMk/>
            <pc:sldMk cId="0" sldId="271"/>
            <ac:picMk id="22" creationId="{00000000-0000-0000-0000-000000000000}"/>
          </ac:picMkLst>
        </pc:picChg>
      </pc:sldChg>
      <pc:sldChg chg="modSp mod">
        <pc:chgData name="A L" userId="c83b8c5f662f391c" providerId="LiveId" clId="{0D7105D0-4676-4194-9561-35026D5BD2C1}" dt="2024-12-28T16:16:39.143" v="294" actId="6549"/>
        <pc:sldMkLst>
          <pc:docMk/>
          <pc:sldMk cId="0" sldId="272"/>
        </pc:sldMkLst>
        <pc:spChg chg="mod">
          <ac:chgData name="A L" userId="c83b8c5f662f391c" providerId="LiveId" clId="{0D7105D0-4676-4194-9561-35026D5BD2C1}" dt="2024-12-28T16:16:39.143" v="294" actId="6549"/>
          <ac:spMkLst>
            <pc:docMk/>
            <pc:sldMk cId="0" sldId="272"/>
            <ac:spMk id="2" creationId="{00000000-0000-0000-0000-000000000000}"/>
          </ac:spMkLst>
        </pc:spChg>
      </pc:sldChg>
      <pc:sldChg chg="modSp mod modAnim">
        <pc:chgData name="A L" userId="c83b8c5f662f391c" providerId="LiveId" clId="{0D7105D0-4676-4194-9561-35026D5BD2C1}" dt="2024-12-28T16:16:57.690" v="300"/>
        <pc:sldMkLst>
          <pc:docMk/>
          <pc:sldMk cId="0" sldId="273"/>
        </pc:sldMkLst>
        <pc:spChg chg="mod">
          <ac:chgData name="A L" userId="c83b8c5f662f391c" providerId="LiveId" clId="{0D7105D0-4676-4194-9561-35026D5BD2C1}" dt="2024-12-28T16:16:47.356" v="296" actId="20577"/>
          <ac:spMkLst>
            <pc:docMk/>
            <pc:sldMk cId="0" sldId="273"/>
            <ac:spMk id="2" creationId="{00000000-0000-0000-0000-000000000000}"/>
          </ac:spMkLst>
        </pc:spChg>
      </pc:sldChg>
      <pc:sldChg chg="modSp mod modAnim">
        <pc:chgData name="A L" userId="c83b8c5f662f391c" providerId="LiveId" clId="{0D7105D0-4676-4194-9561-35026D5BD2C1}" dt="2024-12-28T16:17:10.562" v="302"/>
        <pc:sldMkLst>
          <pc:docMk/>
          <pc:sldMk cId="0" sldId="274"/>
        </pc:sldMkLst>
        <pc:spChg chg="mod">
          <ac:chgData name="A L" userId="c83b8c5f662f391c" providerId="LiveId" clId="{0D7105D0-4676-4194-9561-35026D5BD2C1}" dt="2024-12-28T16:17:04.827" v="301" actId="20577"/>
          <ac:spMkLst>
            <pc:docMk/>
            <pc:sldMk cId="0" sldId="274"/>
            <ac:spMk id="2" creationId="{00000000-0000-0000-0000-000000000000}"/>
          </ac:spMkLst>
        </pc:spChg>
      </pc:sldChg>
      <pc:sldChg chg="modSp mod modAnim">
        <pc:chgData name="A L" userId="c83b8c5f662f391c" providerId="LiveId" clId="{0D7105D0-4676-4194-9561-35026D5BD2C1}" dt="2024-12-28T16:17:37.760" v="308" actId="1076"/>
        <pc:sldMkLst>
          <pc:docMk/>
          <pc:sldMk cId="0" sldId="276"/>
        </pc:sldMkLst>
        <pc:spChg chg="mod">
          <ac:chgData name="A L" userId="c83b8c5f662f391c" providerId="LiveId" clId="{0D7105D0-4676-4194-9561-35026D5BD2C1}" dt="2024-12-28T16:17:33.568" v="307" actId="14100"/>
          <ac:spMkLst>
            <pc:docMk/>
            <pc:sldMk cId="0" sldId="276"/>
            <ac:spMk id="5" creationId="{00000000-0000-0000-0000-000000000000}"/>
          </ac:spMkLst>
        </pc:spChg>
        <pc:picChg chg="mod">
          <ac:chgData name="A L" userId="c83b8c5f662f391c" providerId="LiveId" clId="{0D7105D0-4676-4194-9561-35026D5BD2C1}" dt="2024-12-28T16:17:37.760" v="308" actId="1076"/>
          <ac:picMkLst>
            <pc:docMk/>
            <pc:sldMk cId="0" sldId="276"/>
            <ac:picMk id="14338" creationId="{00000000-0000-0000-0000-000000000000}"/>
          </ac:picMkLst>
        </pc:picChg>
      </pc:sldChg>
      <pc:sldChg chg="modSp modAnim">
        <pc:chgData name="A L" userId="c83b8c5f662f391c" providerId="LiveId" clId="{0D7105D0-4676-4194-9561-35026D5BD2C1}" dt="2024-12-28T16:17:55.495" v="311"/>
        <pc:sldMkLst>
          <pc:docMk/>
          <pc:sldMk cId="0" sldId="277"/>
        </pc:sldMkLst>
        <pc:spChg chg="mod">
          <ac:chgData name="A L" userId="c83b8c5f662f391c" providerId="LiveId" clId="{0D7105D0-4676-4194-9561-35026D5BD2C1}" dt="2024-12-28T16:17:52.665" v="309" actId="20577"/>
          <ac:spMkLst>
            <pc:docMk/>
            <pc:sldMk cId="0" sldId="277"/>
            <ac:spMk id="6" creationId="{00000000-0000-0000-0000-000000000000}"/>
          </ac:spMkLst>
        </pc:spChg>
      </pc:sldChg>
      <pc:sldChg chg="delSp modSp mod modAnim">
        <pc:chgData name="A L" userId="c83b8c5f662f391c" providerId="LiveId" clId="{0D7105D0-4676-4194-9561-35026D5BD2C1}" dt="2024-12-28T16:26:38.275" v="475" actId="20577"/>
        <pc:sldMkLst>
          <pc:docMk/>
          <pc:sldMk cId="0" sldId="279"/>
        </pc:sldMkLst>
        <pc:spChg chg="mod">
          <ac:chgData name="A L" userId="c83b8c5f662f391c" providerId="LiveId" clId="{0D7105D0-4676-4194-9561-35026D5BD2C1}" dt="2024-12-28T16:26:38.275" v="475" actId="20577"/>
          <ac:spMkLst>
            <pc:docMk/>
            <pc:sldMk cId="0" sldId="279"/>
            <ac:spMk id="2" creationId="{00000000-0000-0000-0000-000000000000}"/>
          </ac:spMkLst>
        </pc:spChg>
        <pc:picChg chg="mod ord">
          <ac:chgData name="A L" userId="c83b8c5f662f391c" providerId="LiveId" clId="{0D7105D0-4676-4194-9561-35026D5BD2C1}" dt="2024-12-28T16:26:15.846" v="467" actId="1076"/>
          <ac:picMkLst>
            <pc:docMk/>
            <pc:sldMk cId="0" sldId="279"/>
            <ac:picMk id="3" creationId="{00000000-0000-0000-0000-000000000000}"/>
          </ac:picMkLst>
        </pc:picChg>
        <pc:picChg chg="del mod">
          <ac:chgData name="A L" userId="c83b8c5f662f391c" providerId="LiveId" clId="{0D7105D0-4676-4194-9561-35026D5BD2C1}" dt="2024-12-28T16:25:22.989" v="455" actId="478"/>
          <ac:picMkLst>
            <pc:docMk/>
            <pc:sldMk cId="0" sldId="279"/>
            <ac:picMk id="10" creationId="{00000000-0000-0000-0000-000000000000}"/>
          </ac:picMkLst>
        </pc:picChg>
        <pc:picChg chg="mod">
          <ac:chgData name="A L" userId="c83b8c5f662f391c" providerId="LiveId" clId="{0D7105D0-4676-4194-9561-35026D5BD2C1}" dt="2024-12-28T16:26:26.550" v="471" actId="1076"/>
          <ac:picMkLst>
            <pc:docMk/>
            <pc:sldMk cId="0" sldId="279"/>
            <ac:picMk id="11" creationId="{00000000-0000-0000-0000-000000000000}"/>
          </ac:picMkLst>
        </pc:picChg>
        <pc:picChg chg="mod">
          <ac:chgData name="A L" userId="c83b8c5f662f391c" providerId="LiveId" clId="{0D7105D0-4676-4194-9561-35026D5BD2C1}" dt="2024-12-28T16:26:23.410" v="469" actId="1076"/>
          <ac:picMkLst>
            <pc:docMk/>
            <pc:sldMk cId="0" sldId="279"/>
            <ac:picMk id="12" creationId="{00000000-0000-0000-0000-000000000000}"/>
          </ac:picMkLst>
        </pc:picChg>
        <pc:picChg chg="mod">
          <ac:chgData name="A L" userId="c83b8c5f662f391c" providerId="LiveId" clId="{0D7105D0-4676-4194-9561-35026D5BD2C1}" dt="2024-12-28T16:26:32.250" v="473" actId="1076"/>
          <ac:picMkLst>
            <pc:docMk/>
            <pc:sldMk cId="0" sldId="279"/>
            <ac:picMk id="13" creationId="{00000000-0000-0000-0000-000000000000}"/>
          </ac:picMkLst>
        </pc:picChg>
        <pc:picChg chg="mod">
          <ac:chgData name="A L" userId="c83b8c5f662f391c" providerId="LiveId" clId="{0D7105D0-4676-4194-9561-35026D5BD2C1}" dt="2024-12-28T16:26:24.867" v="470" actId="1076"/>
          <ac:picMkLst>
            <pc:docMk/>
            <pc:sldMk cId="0" sldId="279"/>
            <ac:picMk id="14" creationId="{00000000-0000-0000-0000-000000000000}"/>
          </ac:picMkLst>
        </pc:picChg>
        <pc:picChg chg="mod">
          <ac:chgData name="A L" userId="c83b8c5f662f391c" providerId="LiveId" clId="{0D7105D0-4676-4194-9561-35026D5BD2C1}" dt="2024-12-28T16:26:20.502" v="468" actId="1076"/>
          <ac:picMkLst>
            <pc:docMk/>
            <pc:sldMk cId="0" sldId="279"/>
            <ac:picMk id="10244" creationId="{00000000-0000-0000-0000-000000000000}"/>
          </ac:picMkLst>
        </pc:picChg>
        <pc:picChg chg="mod">
          <ac:chgData name="A L" userId="c83b8c5f662f391c" providerId="LiveId" clId="{0D7105D0-4676-4194-9561-35026D5BD2C1}" dt="2024-12-28T16:26:29.645" v="472" actId="1076"/>
          <ac:picMkLst>
            <pc:docMk/>
            <pc:sldMk cId="0" sldId="279"/>
            <ac:picMk id="10246" creationId="{00000000-0000-0000-0000-000000000000}"/>
          </ac:picMkLst>
        </pc:picChg>
      </pc:sldChg>
      <pc:sldChg chg="modAnim">
        <pc:chgData name="A L" userId="c83b8c5f662f391c" providerId="LiveId" clId="{0D7105D0-4676-4194-9561-35026D5BD2C1}" dt="2024-12-28T16:26:51.696" v="480"/>
        <pc:sldMkLst>
          <pc:docMk/>
          <pc:sldMk cId="0" sldId="280"/>
        </pc:sldMkLst>
      </pc:sldChg>
      <pc:sldChg chg="modSp mod modAnim">
        <pc:chgData name="A L" userId="c83b8c5f662f391c" providerId="LiveId" clId="{0D7105D0-4676-4194-9561-35026D5BD2C1}" dt="2024-12-28T16:27:27.610" v="493" actId="1076"/>
        <pc:sldMkLst>
          <pc:docMk/>
          <pc:sldMk cId="0" sldId="282"/>
        </pc:sldMkLst>
        <pc:spChg chg="mod">
          <ac:chgData name="A L" userId="c83b8c5f662f391c" providerId="LiveId" clId="{0D7105D0-4676-4194-9561-35026D5BD2C1}" dt="2024-12-28T16:27:19.127" v="491" actId="20577"/>
          <ac:spMkLst>
            <pc:docMk/>
            <pc:sldMk cId="0" sldId="282"/>
            <ac:spMk id="2" creationId="{00000000-0000-0000-0000-000000000000}"/>
          </ac:spMkLst>
        </pc:spChg>
        <pc:picChg chg="mod">
          <ac:chgData name="A L" userId="c83b8c5f662f391c" providerId="LiveId" clId="{0D7105D0-4676-4194-9561-35026D5BD2C1}" dt="2024-12-28T16:27:27.610" v="493" actId="1076"/>
          <ac:picMkLst>
            <pc:docMk/>
            <pc:sldMk cId="0" sldId="282"/>
            <ac:picMk id="5" creationId="{00000000-0000-0000-0000-000000000000}"/>
          </ac:picMkLst>
        </pc:picChg>
      </pc:sldChg>
      <pc:sldChg chg="delSp modSp mod delAnim modAnim">
        <pc:chgData name="A L" userId="c83b8c5f662f391c" providerId="LiveId" clId="{0D7105D0-4676-4194-9561-35026D5BD2C1}" dt="2024-12-28T16:28:45.093" v="503"/>
        <pc:sldMkLst>
          <pc:docMk/>
          <pc:sldMk cId="0" sldId="287"/>
        </pc:sldMkLst>
        <pc:spChg chg="mod">
          <ac:chgData name="A L" userId="c83b8c5f662f391c" providerId="LiveId" clId="{0D7105D0-4676-4194-9561-35026D5BD2C1}" dt="2024-12-28T16:28:41.724" v="502" actId="20577"/>
          <ac:spMkLst>
            <pc:docMk/>
            <pc:sldMk cId="0" sldId="287"/>
            <ac:spMk id="2" creationId="{00000000-0000-0000-0000-000000000000}"/>
          </ac:spMkLst>
        </pc:spChg>
        <pc:picChg chg="del">
          <ac:chgData name="A L" userId="c83b8c5f662f391c" providerId="LiveId" clId="{0D7105D0-4676-4194-9561-35026D5BD2C1}" dt="2024-12-28T16:28:38.858" v="501" actId="478"/>
          <ac:picMkLst>
            <pc:docMk/>
            <pc:sldMk cId="0" sldId="287"/>
            <ac:picMk id="2052" creationId="{00000000-0000-0000-0000-000000000000}"/>
          </ac:picMkLst>
        </pc:picChg>
      </pc:sldChg>
      <pc:sldChg chg="modSp mod modAnim">
        <pc:chgData name="A L" userId="c83b8c5f662f391c" providerId="LiveId" clId="{0D7105D0-4676-4194-9561-35026D5BD2C1}" dt="2024-12-28T16:15:59.633" v="293"/>
        <pc:sldMkLst>
          <pc:docMk/>
          <pc:sldMk cId="0" sldId="288"/>
        </pc:sldMkLst>
        <pc:spChg chg="mod">
          <ac:chgData name="A L" userId="c83b8c5f662f391c" providerId="LiveId" clId="{0D7105D0-4676-4194-9561-35026D5BD2C1}" dt="2024-12-28T16:15:47.337" v="287" actId="20577"/>
          <ac:spMkLst>
            <pc:docMk/>
            <pc:sldMk cId="0" sldId="288"/>
            <ac:spMk id="2" creationId="{00000000-0000-0000-0000-000000000000}"/>
          </ac:spMkLst>
        </pc:spChg>
      </pc:sldChg>
      <pc:sldChg chg="addSp delSp modSp mod modAnim">
        <pc:chgData name="A L" userId="c83b8c5f662f391c" providerId="LiveId" clId="{0D7105D0-4676-4194-9561-35026D5BD2C1}" dt="2024-12-28T16:24:51.699" v="440" actId="207"/>
        <pc:sldMkLst>
          <pc:docMk/>
          <pc:sldMk cId="0" sldId="289"/>
        </pc:sldMkLst>
        <pc:spChg chg="mod">
          <ac:chgData name="A L" userId="c83b8c5f662f391c" providerId="LiveId" clId="{0D7105D0-4676-4194-9561-35026D5BD2C1}" dt="2024-12-28T16:19:28.670" v="356" actId="20577"/>
          <ac:spMkLst>
            <pc:docMk/>
            <pc:sldMk cId="0" sldId="289"/>
            <ac:spMk id="5" creationId="{00000000-0000-0000-0000-000000000000}"/>
          </ac:spMkLst>
        </pc:spChg>
        <pc:spChg chg="mod">
          <ac:chgData name="A L" userId="c83b8c5f662f391c" providerId="LiveId" clId="{0D7105D0-4676-4194-9561-35026D5BD2C1}" dt="2024-12-28T16:23:39.860" v="420" actId="1076"/>
          <ac:spMkLst>
            <pc:docMk/>
            <pc:sldMk cId="0" sldId="289"/>
            <ac:spMk id="6" creationId="{00000000-0000-0000-0000-000000000000}"/>
          </ac:spMkLst>
        </pc:spChg>
        <pc:spChg chg="del mod">
          <ac:chgData name="A L" userId="c83b8c5f662f391c" providerId="LiveId" clId="{0D7105D0-4676-4194-9561-35026D5BD2C1}" dt="2024-12-28T16:21:00.276" v="393" actId="478"/>
          <ac:spMkLst>
            <pc:docMk/>
            <pc:sldMk cId="0" sldId="289"/>
            <ac:spMk id="8" creationId="{00000000-0000-0000-0000-000000000000}"/>
          </ac:spMkLst>
        </pc:spChg>
        <pc:spChg chg="del mod">
          <ac:chgData name="A L" userId="c83b8c5f662f391c" providerId="LiveId" clId="{0D7105D0-4676-4194-9561-35026D5BD2C1}" dt="2024-12-28T16:21:02.448" v="394" actId="478"/>
          <ac:spMkLst>
            <pc:docMk/>
            <pc:sldMk cId="0" sldId="289"/>
            <ac:spMk id="9" creationId="{00000000-0000-0000-0000-000000000000}"/>
          </ac:spMkLst>
        </pc:spChg>
        <pc:spChg chg="add del mod">
          <ac:chgData name="A L" userId="c83b8c5f662f391c" providerId="LiveId" clId="{0D7105D0-4676-4194-9561-35026D5BD2C1}" dt="2024-12-28T16:22:40.057" v="408" actId="478"/>
          <ac:spMkLst>
            <pc:docMk/>
            <pc:sldMk cId="0" sldId="289"/>
            <ac:spMk id="10" creationId="{188B017B-E536-1A5C-592C-DBF144C4CC78}"/>
          </ac:spMkLst>
        </pc:spChg>
        <pc:spChg chg="add mod">
          <ac:chgData name="A L" userId="c83b8c5f662f391c" providerId="LiveId" clId="{0D7105D0-4676-4194-9561-35026D5BD2C1}" dt="2024-12-28T16:24:51.699" v="440" actId="207"/>
          <ac:spMkLst>
            <pc:docMk/>
            <pc:sldMk cId="0" sldId="289"/>
            <ac:spMk id="11" creationId="{6C82D43D-B59A-558D-1B79-18F03102F25B}"/>
          </ac:spMkLst>
        </pc:spChg>
        <pc:picChg chg="del mod">
          <ac:chgData name="A L" userId="c83b8c5f662f391c" providerId="LiveId" clId="{0D7105D0-4676-4194-9561-35026D5BD2C1}" dt="2024-12-28T16:18:21.185" v="334" actId="478"/>
          <ac:picMkLst>
            <pc:docMk/>
            <pc:sldMk cId="0" sldId="289"/>
            <ac:picMk id="3" creationId="{00000000-0000-0000-0000-000000000000}"/>
          </ac:picMkLst>
        </pc:picChg>
        <pc:picChg chg="add mod">
          <ac:chgData name="A L" userId="c83b8c5f662f391c" providerId="LiveId" clId="{0D7105D0-4676-4194-9561-35026D5BD2C1}" dt="2024-12-28T16:23:43.520" v="421" actId="1076"/>
          <ac:picMkLst>
            <pc:docMk/>
            <pc:sldMk cId="0" sldId="289"/>
            <ac:picMk id="4" creationId="{D87B33DA-232A-0C84-BD33-0A8C74CBD373}"/>
          </ac:picMkLst>
        </pc:picChg>
        <pc:picChg chg="mod">
          <ac:chgData name="A L" userId="c83b8c5f662f391c" providerId="LiveId" clId="{0D7105D0-4676-4194-9561-35026D5BD2C1}" dt="2024-12-28T16:20:19.405" v="384" actId="1076"/>
          <ac:picMkLst>
            <pc:docMk/>
            <pc:sldMk cId="0" sldId="289"/>
            <ac:picMk id="7" creationId="{00000000-0000-0000-0000-000000000000}"/>
          </ac:picMkLst>
        </pc:picChg>
        <pc:picChg chg="mod">
          <ac:chgData name="A L" userId="c83b8c5f662f391c" providerId="LiveId" clId="{0D7105D0-4676-4194-9561-35026D5BD2C1}" dt="2024-12-28T16:22:46.109" v="411" actId="1076"/>
          <ac:picMkLst>
            <pc:docMk/>
            <pc:sldMk cId="0" sldId="289"/>
            <ac:picMk id="1027" creationId="{00000000-0000-0000-0000-000000000000}"/>
          </ac:picMkLst>
        </pc:picChg>
        <pc:picChg chg="mod">
          <ac:chgData name="A L" userId="c83b8c5f662f391c" providerId="LiveId" clId="{0D7105D0-4676-4194-9561-35026D5BD2C1}" dt="2024-12-28T16:21:43.730" v="401" actId="1076"/>
          <ac:picMkLst>
            <pc:docMk/>
            <pc:sldMk cId="0" sldId="289"/>
            <ac:picMk id="1031" creationId="{00000000-0000-0000-0000-000000000000}"/>
          </ac:picMkLst>
        </pc:picChg>
        <pc:picChg chg="del">
          <ac:chgData name="A L" userId="c83b8c5f662f391c" providerId="LiveId" clId="{0D7105D0-4676-4194-9561-35026D5BD2C1}" dt="2024-12-28T16:18:22.846" v="335" actId="478"/>
          <ac:picMkLst>
            <pc:docMk/>
            <pc:sldMk cId="0" sldId="289"/>
            <ac:picMk id="1033" creationId="{00000000-0000-0000-0000-000000000000}"/>
          </ac:picMkLst>
        </pc:picChg>
        <pc:picChg chg="del mod">
          <ac:chgData name="A L" userId="c83b8c5f662f391c" providerId="LiveId" clId="{0D7105D0-4676-4194-9561-35026D5BD2C1}" dt="2024-12-28T16:18:59.385" v="347" actId="478"/>
          <ac:picMkLst>
            <pc:docMk/>
            <pc:sldMk cId="0" sldId="289"/>
            <ac:picMk id="1039" creationId="{00000000-0000-0000-0000-000000000000}"/>
          </ac:picMkLst>
        </pc:picChg>
        <pc:picChg chg="del mod">
          <ac:chgData name="A L" userId="c83b8c5f662f391c" providerId="LiveId" clId="{0D7105D0-4676-4194-9561-35026D5BD2C1}" dt="2024-12-28T16:18:25.820" v="337" actId="478"/>
          <ac:picMkLst>
            <pc:docMk/>
            <pc:sldMk cId="0" sldId="289"/>
            <ac:picMk id="1040" creationId="{00000000-0000-0000-0000-000000000000}"/>
          </ac:picMkLst>
        </pc:picChg>
      </pc:sldChg>
      <pc:sldChg chg="delSp modSp mod modAnim">
        <pc:chgData name="A L" userId="c83b8c5f662f391c" providerId="LiveId" clId="{0D7105D0-4676-4194-9561-35026D5BD2C1}" dt="2024-12-28T16:27:11.608" v="490" actId="478"/>
        <pc:sldMkLst>
          <pc:docMk/>
          <pc:sldMk cId="0" sldId="290"/>
        </pc:sldMkLst>
        <pc:picChg chg="del">
          <ac:chgData name="A L" userId="c83b8c5f662f391c" providerId="LiveId" clId="{0D7105D0-4676-4194-9561-35026D5BD2C1}" dt="2024-12-28T16:27:10.121" v="489" actId="478"/>
          <ac:picMkLst>
            <pc:docMk/>
            <pc:sldMk cId="0" sldId="290"/>
            <ac:picMk id="43011" creationId="{00000000-0000-0000-0000-000000000000}"/>
          </ac:picMkLst>
        </pc:picChg>
        <pc:picChg chg="del">
          <ac:chgData name="A L" userId="c83b8c5f662f391c" providerId="LiveId" clId="{0D7105D0-4676-4194-9561-35026D5BD2C1}" dt="2024-12-28T16:27:11.608" v="490" actId="478"/>
          <ac:picMkLst>
            <pc:docMk/>
            <pc:sldMk cId="0" sldId="290"/>
            <ac:picMk id="43012" creationId="{00000000-0000-0000-0000-000000000000}"/>
          </ac:picMkLst>
        </pc:picChg>
        <pc:picChg chg="mod">
          <ac:chgData name="A L" userId="c83b8c5f662f391c" providerId="LiveId" clId="{0D7105D0-4676-4194-9561-35026D5BD2C1}" dt="2024-12-28T16:27:05.123" v="486" actId="1076"/>
          <ac:picMkLst>
            <pc:docMk/>
            <pc:sldMk cId="0" sldId="290"/>
            <ac:picMk id="43013" creationId="{00000000-0000-0000-0000-000000000000}"/>
          </ac:picMkLst>
        </pc:picChg>
        <pc:picChg chg="mod">
          <ac:chgData name="A L" userId="c83b8c5f662f391c" providerId="LiveId" clId="{0D7105D0-4676-4194-9561-35026D5BD2C1}" dt="2024-12-28T16:27:08.512" v="488" actId="1076"/>
          <ac:picMkLst>
            <pc:docMk/>
            <pc:sldMk cId="0" sldId="290"/>
            <ac:picMk id="43014" creationId="{00000000-0000-0000-0000-000000000000}"/>
          </ac:picMkLst>
        </pc:picChg>
        <pc:picChg chg="mod">
          <ac:chgData name="A L" userId="c83b8c5f662f391c" providerId="LiveId" clId="{0D7105D0-4676-4194-9561-35026D5BD2C1}" dt="2024-12-28T16:27:06.882" v="487" actId="1076"/>
          <ac:picMkLst>
            <pc:docMk/>
            <pc:sldMk cId="0" sldId="290"/>
            <ac:picMk id="43015" creationId="{00000000-0000-0000-0000-000000000000}"/>
          </ac:picMkLst>
        </pc:picChg>
      </pc:sldChg>
      <pc:sldChg chg="modSp mod modAnim">
        <pc:chgData name="A L" userId="c83b8c5f662f391c" providerId="LiveId" clId="{0D7105D0-4676-4194-9561-35026D5BD2C1}" dt="2024-12-28T16:27:50.503" v="500"/>
        <pc:sldMkLst>
          <pc:docMk/>
          <pc:sldMk cId="0" sldId="291"/>
        </pc:sldMkLst>
        <pc:spChg chg="mod">
          <ac:chgData name="A L" userId="c83b8c5f662f391c" providerId="LiveId" clId="{0D7105D0-4676-4194-9561-35026D5BD2C1}" dt="2024-12-28T16:27:45.349" v="499" actId="20577"/>
          <ac:spMkLst>
            <pc:docMk/>
            <pc:sldMk cId="0" sldId="291"/>
            <ac:spMk id="2" creationId="{00000000-0000-0000-0000-000000000000}"/>
          </ac:spMkLst>
        </pc:spChg>
      </pc:sldChg>
      <pc:sldChg chg="modSp add mod">
        <pc:chgData name="A L" userId="c83b8c5f662f391c" providerId="LiveId" clId="{0D7105D0-4676-4194-9561-35026D5BD2C1}" dt="2024-12-28T16:06:16.520" v="81" actId="403"/>
        <pc:sldMkLst>
          <pc:docMk/>
          <pc:sldMk cId="1216198828" sldId="292"/>
        </pc:sldMkLst>
        <pc:spChg chg="mod">
          <ac:chgData name="A L" userId="c83b8c5f662f391c" providerId="LiveId" clId="{0D7105D0-4676-4194-9561-35026D5BD2C1}" dt="2024-12-28T16:05:52.966" v="28" actId="6549"/>
          <ac:spMkLst>
            <pc:docMk/>
            <pc:sldMk cId="1216198828" sldId="292"/>
            <ac:spMk id="2" creationId="{10CF74A1-BF4B-14F5-4B32-DC1500C2A944}"/>
          </ac:spMkLst>
        </pc:spChg>
        <pc:spChg chg="mod">
          <ac:chgData name="A L" userId="c83b8c5f662f391c" providerId="LiveId" clId="{0D7105D0-4676-4194-9561-35026D5BD2C1}" dt="2024-12-28T16:06:16.520" v="81" actId="403"/>
          <ac:spMkLst>
            <pc:docMk/>
            <pc:sldMk cId="1216198828" sldId="292"/>
            <ac:spMk id="3" creationId="{47387E07-048E-6602-7E4E-4204397AEB0D}"/>
          </ac:spMkLst>
        </pc:spChg>
      </pc:sldChg>
      <pc:sldChg chg="modSp add mod">
        <pc:chgData name="A L" userId="c83b8c5f662f391c" providerId="LiveId" clId="{0D7105D0-4676-4194-9561-35026D5BD2C1}" dt="2024-12-28T16:07:19.264" v="196" actId="27636"/>
        <pc:sldMkLst>
          <pc:docMk/>
          <pc:sldMk cId="346255638" sldId="293"/>
        </pc:sldMkLst>
        <pc:spChg chg="mod">
          <ac:chgData name="A L" userId="c83b8c5f662f391c" providerId="LiveId" clId="{0D7105D0-4676-4194-9561-35026D5BD2C1}" dt="2024-12-28T16:06:33.626" v="95" actId="20577"/>
          <ac:spMkLst>
            <pc:docMk/>
            <pc:sldMk cId="346255638" sldId="293"/>
            <ac:spMk id="2" creationId="{FD19D9D0-E391-DD77-ECE1-38BA3C291146}"/>
          </ac:spMkLst>
        </pc:spChg>
        <pc:spChg chg="mod">
          <ac:chgData name="A L" userId="c83b8c5f662f391c" providerId="LiveId" clId="{0D7105D0-4676-4194-9561-35026D5BD2C1}" dt="2024-12-28T16:07:19.264" v="196" actId="27636"/>
          <ac:spMkLst>
            <pc:docMk/>
            <pc:sldMk cId="346255638" sldId="293"/>
            <ac:spMk id="3" creationId="{BAA33D90-2087-0FE4-B248-C2ECBAE6E0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4C3021A-0E03-41FA-8468-1CCC452634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3021A-0E03-41FA-8468-1CCC452634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8" name="Slide Number Placeholder 7"/>
          <p:cNvSpPr>
            <a:spLocks noGrp="1"/>
          </p:cNvSpPr>
          <p:nvPr>
            <p:ph type="sldNum" sz="quarter" idx="11"/>
          </p:nvPr>
        </p:nvSpPr>
        <p:spPr/>
        <p:txBody>
          <a:bodyPr/>
          <a:lstStyle/>
          <a:p>
            <a:fld id="{04C3021A-0E03-41FA-8468-1CCC4526348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5436BC-8E0A-48DA-A126-4BFE32846566}"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4C3021A-0E03-41FA-8468-1CCC452634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55436BC-8E0A-48DA-A126-4BFE32846566}" type="datetimeFigureOut">
              <a:rPr lang="en-US" smtClean="0"/>
              <a:pPr/>
              <a:t>12/28/2024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3021A-0E03-41FA-8468-1CCC452634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55436BC-8E0A-48DA-A126-4BFE32846566}" type="datetimeFigureOut">
              <a:rPr lang="en-US" smtClean="0"/>
              <a:pPr/>
              <a:t>12/28/2024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C3021A-0E03-41FA-8468-1CCC4526348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hyperlink" Target="https://pixabay.com/en/compass-wind-rose-navigation-north-148617/"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19.wmf"/><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https://massachusettsfamilylaw.blogspot.com/2011/10/" TargetMode="External"/><Relationship Id="rId5" Type="http://schemas.openxmlformats.org/officeDocument/2006/relationships/image" Target="../media/image38.jpg"/><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wmf"/><Relationship Id="rId7" Type="http://schemas.openxmlformats.org/officeDocument/2006/relationships/image" Target="../media/image44.wmf"/><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slides/_rels/slide2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48.wmf"/></Relationships>
</file>

<file path=ppt/slides/_rels/slide2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in\AppData\Local\Microsoft\Windows\Temporary Internet Files\Content.IE5\GXPGI29L\MC900200211[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6088" y="79023"/>
            <a:ext cx="6172200" cy="6627060"/>
          </a:xfrm>
          <a:prstGeom prst="rect">
            <a:avLst/>
          </a:prstGeom>
          <a:noFill/>
        </p:spPr>
      </p:pic>
      <p:sp>
        <p:nvSpPr>
          <p:cNvPr id="2" name="Title 1"/>
          <p:cNvSpPr>
            <a:spLocks noGrp="1"/>
          </p:cNvSpPr>
          <p:nvPr>
            <p:ph type="ctrTitle"/>
          </p:nvPr>
        </p:nvSpPr>
        <p:spPr>
          <a:xfrm>
            <a:off x="1219200" y="2209800"/>
            <a:ext cx="6480048" cy="1615440"/>
          </a:xfrm>
        </p:spPr>
        <p:txBody>
          <a:bodyPr/>
          <a:lstStyle/>
          <a:p>
            <a:pPr algn="ctr"/>
            <a:r>
              <a:rPr lang="en-US" dirty="0"/>
              <a:t>Dig Site 19</a:t>
            </a:r>
            <a:br>
              <a:rPr lang="en-US" dirty="0"/>
            </a:br>
            <a:r>
              <a:rPr lang="en-US" dirty="0"/>
              <a:t>Faith in the Storm!</a:t>
            </a:r>
          </a:p>
        </p:txBody>
      </p:sp>
      <p:sp>
        <p:nvSpPr>
          <p:cNvPr id="3" name="Subtitle 2"/>
          <p:cNvSpPr>
            <a:spLocks noGrp="1"/>
          </p:cNvSpPr>
          <p:nvPr>
            <p:ph type="subTitle" idx="1"/>
          </p:nvPr>
        </p:nvSpPr>
        <p:spPr>
          <a:xfrm>
            <a:off x="1797756" y="3733800"/>
            <a:ext cx="5337048" cy="706612"/>
          </a:xfrm>
        </p:spPr>
        <p:txBody>
          <a:bodyPr>
            <a:normAutofit/>
          </a:bodyPr>
          <a:lstStyle/>
          <a:p>
            <a:pPr algn="ctr"/>
            <a:r>
              <a:rPr lang="en-US" sz="3200" b="1" dirty="0"/>
              <a:t>Acts 27:1-2, 9-26, 33-44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70648" cy="1859280"/>
          </a:xfrm>
        </p:spPr>
        <p:txBody>
          <a:bodyPr anchor="t">
            <a:noAutofit/>
          </a:bodyPr>
          <a:lstStyle/>
          <a:p>
            <a:r>
              <a:rPr lang="en-US" sz="3100" b="1" dirty="0"/>
              <a:t>When a gentle south wind began to blow, they saw their opportunity; so they weighed anchor and sailed along the shore of Crete.</a:t>
            </a:r>
            <a:endParaRPr lang="en-US" sz="3100" b="1" dirty="0">
              <a:effectLst>
                <a:outerShdw blurRad="38100" dist="38100" dir="2700000" algn="tl">
                  <a:srgbClr val="000000">
                    <a:alpha val="43137"/>
                  </a:srgbClr>
                </a:outerShdw>
              </a:effectLst>
            </a:endParaRPr>
          </a:p>
        </p:txBody>
      </p:sp>
      <p:pic>
        <p:nvPicPr>
          <p:cNvPr id="24579" name="Picture 3" descr="C:\Users\Robin\AppData\Local\Microsoft\Windows\Temporary Internet Files\Content.IE5\M1F61G5O\MC900160560[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133600"/>
            <a:ext cx="5008811" cy="4495800"/>
          </a:xfrm>
          <a:prstGeom prst="rect">
            <a:avLst/>
          </a:prstGeom>
          <a:noFill/>
        </p:spPr>
      </p:pic>
      <p:pic>
        <p:nvPicPr>
          <p:cNvPr id="24583" name="Picture 7" descr="C:\Users\Robin\AppData\Local\Microsoft\Windows\Temporary Internet Files\Content.IE5\GXPGI29L\MP90040645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057400"/>
            <a:ext cx="7200900" cy="4800600"/>
          </a:xfrm>
          <a:prstGeom prst="rect">
            <a:avLst/>
          </a:prstGeom>
          <a:noFill/>
        </p:spPr>
      </p:pic>
      <p:pic>
        <p:nvPicPr>
          <p:cNvPr id="8" name="Picture 18" descr="C:\Users\Robin\AppData\Local\Microsoft\Windows\Temporary Internet Files\Content.IE5\M1F61G5O\MC90023739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545789" flipH="1">
            <a:off x="4956191" y="3099085"/>
            <a:ext cx="2975739" cy="2717230"/>
          </a:xfrm>
          <a:prstGeom prst="rect">
            <a:avLst/>
          </a:prstGeom>
          <a:noFill/>
        </p:spPr>
      </p:pic>
      <p:pic>
        <p:nvPicPr>
          <p:cNvPr id="24581" name="Picture 5" descr="C:\Users\Robin\AppData\Local\Microsoft\Windows\Temporary Internet Files\Content.IE5\233QEWEE\MC900295595[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0" y="4673539"/>
            <a:ext cx="1676400" cy="16544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wunderground.com/hurricane/2010/dec27_sat.jpg"/>
          <p:cNvPicPr>
            <a:picLocks noChangeAspect="1" noChangeArrowheads="1"/>
          </p:cNvPicPr>
          <p:nvPr/>
        </p:nvPicPr>
        <p:blipFill>
          <a:blip r:embed="rId2" cstate="print"/>
          <a:srcRect/>
          <a:stretch>
            <a:fillRect/>
          </a:stretch>
        </p:blipFill>
        <p:spPr bwMode="auto">
          <a:xfrm>
            <a:off x="-254544" y="0"/>
            <a:ext cx="9398544" cy="6858000"/>
          </a:xfrm>
          <a:prstGeom prst="rect">
            <a:avLst/>
          </a:prstGeom>
          <a:noFill/>
        </p:spPr>
      </p:pic>
      <p:sp>
        <p:nvSpPr>
          <p:cNvPr id="2" name="Title 1"/>
          <p:cNvSpPr>
            <a:spLocks noGrp="1"/>
          </p:cNvSpPr>
          <p:nvPr>
            <p:ph type="title"/>
          </p:nvPr>
        </p:nvSpPr>
        <p:spPr>
          <a:xfrm>
            <a:off x="0" y="609600"/>
            <a:ext cx="4267200" cy="5715000"/>
          </a:xfrm>
        </p:spPr>
        <p:txBody>
          <a:bodyPr anchor="t">
            <a:normAutofit/>
          </a:bodyPr>
          <a:lstStyle/>
          <a:p>
            <a:r>
              <a:rPr lang="en-US" sz="3200" b="1" dirty="0">
                <a:solidFill>
                  <a:srgbClr val="FFFF00"/>
                </a:solidFill>
              </a:rPr>
              <a:t>Before very long, a wind of hurricane force, called the Northeaster, swept down from the island. The ship was caught by the storm and could not head into the wind; so we gave way to it and were driven along.</a:t>
            </a:r>
            <a:endParaRPr lang="en-US" sz="3200" b="1" dirty="0">
              <a:solidFill>
                <a:srgbClr val="FFFF00"/>
              </a:solidFill>
              <a:effectLst>
                <a:outerShdw blurRad="38100" dist="38100" dir="2700000" algn="tl">
                  <a:srgbClr val="000000">
                    <a:alpha val="43137"/>
                  </a:srgbClr>
                </a:outerShdw>
              </a:effectLst>
            </a:endParaRPr>
          </a:p>
        </p:txBody>
      </p:sp>
      <p:pic>
        <p:nvPicPr>
          <p:cNvPr id="23556" name="Picture 4" descr="http://4.bp.blogspot.com/-4zCGBXELXC0/TwWiovNposI/AAAAAAAAAgQ/31xng82SChw/s1600/Agamemnon-in-storm.jpg"/>
          <p:cNvPicPr>
            <a:picLocks noChangeAspect="1" noChangeArrowheads="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4319772" y="1752600"/>
            <a:ext cx="4824228" cy="3416552"/>
          </a:xfrm>
          <a:prstGeom prst="rect">
            <a:avLst/>
          </a:prstGeom>
          <a:noFill/>
        </p:spPr>
      </p:pic>
      <p:pic>
        <p:nvPicPr>
          <p:cNvPr id="5" name="Picture 4" descr="A compass with a red needle&#10;&#10;Description automatically generated">
            <a:extLst>
              <a:ext uri="{FF2B5EF4-FFF2-40B4-BE49-F238E27FC236}">
                <a16:creationId xmlns:a16="http://schemas.microsoft.com/office/drawing/2014/main" id="{C7651F54-594B-47A9-E2CF-EA0A3F62566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10400" y="304800"/>
            <a:ext cx="1384048" cy="13840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839200" cy="1600200"/>
          </a:xfrm>
        </p:spPr>
        <p:txBody>
          <a:bodyPr anchor="t">
            <a:normAutofit/>
          </a:bodyPr>
          <a:lstStyle/>
          <a:p>
            <a:r>
              <a:rPr lang="en-US" sz="3200" b="1" dirty="0"/>
              <a:t>As we passed to the lee of a small island called Cauda, we were hardly able to make the lifeboat secure,</a:t>
            </a:r>
            <a:endParaRPr lang="en-US" sz="3200" b="1" dirty="0">
              <a:effectLst>
                <a:outerShdw blurRad="38100" dist="38100" dir="2700000" algn="tl">
                  <a:srgbClr val="000000">
                    <a:alpha val="43137"/>
                  </a:srgbClr>
                </a:outerShdw>
              </a:effectLst>
            </a:endParaRPr>
          </a:p>
        </p:txBody>
      </p:sp>
      <p:pic>
        <p:nvPicPr>
          <p:cNvPr id="22530" name="Picture 2" descr="http://www.lakesideministries.com/images/ActsMap_Trip_To_Rome.jpg"/>
          <p:cNvPicPr>
            <a:picLocks noChangeAspect="1" noChangeArrowheads="1"/>
          </p:cNvPicPr>
          <p:nvPr/>
        </p:nvPicPr>
        <p:blipFill>
          <a:blip r:embed="rId2" cstate="print"/>
          <a:srcRect/>
          <a:stretch>
            <a:fillRect/>
          </a:stretch>
        </p:blipFill>
        <p:spPr bwMode="auto">
          <a:xfrm>
            <a:off x="1066800" y="381000"/>
            <a:ext cx="6595077" cy="4505325"/>
          </a:xfrm>
          <a:prstGeom prst="rect">
            <a:avLst/>
          </a:prstGeom>
          <a:noFill/>
        </p:spPr>
      </p:pic>
      <p:cxnSp>
        <p:nvCxnSpPr>
          <p:cNvPr id="6" name="Straight Arrow Connector 5"/>
          <p:cNvCxnSpPr/>
          <p:nvPr/>
        </p:nvCxnSpPr>
        <p:spPr>
          <a:xfrm flipV="1">
            <a:off x="3200400" y="3048000"/>
            <a:ext cx="609600" cy="228600"/>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8"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8195" flipH="1">
            <a:off x="5554746" y="606010"/>
            <a:ext cx="3407107" cy="3111124"/>
          </a:xfrm>
          <a:prstGeom prst="rect">
            <a:avLst/>
          </a:prstGeom>
          <a:noFill/>
        </p:spPr>
      </p:pic>
      <p:pic>
        <p:nvPicPr>
          <p:cNvPr id="22531" name="Picture 3" descr="C:\Users\Robin\AppData\Local\Microsoft\Windows\Temporary Internet Files\Content.IE5\M1F61G5O\MC90021576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0307" y="2803380"/>
            <a:ext cx="2875984" cy="174731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bin\AppData\Local\Microsoft\Windows\Temporary Internet Files\Content.IE5\233QEWEE\MP90041411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52400"/>
            <a:ext cx="8077200" cy="1264920"/>
          </a:xfrm>
        </p:spPr>
        <p:txBody>
          <a:bodyPr anchor="t">
            <a:noAutofit/>
          </a:bodyPr>
          <a:lstStyle/>
          <a:p>
            <a:r>
              <a:rPr lang="en-US" sz="3200" b="1" dirty="0">
                <a:solidFill>
                  <a:schemeClr val="bg1"/>
                </a:solidFill>
              </a:rPr>
              <a:t>so the men hoisted it aboard. Then they passed ropes under the ship itself to hold it together.</a:t>
            </a:r>
            <a:endParaRPr lang="en-US" sz="3200" b="1" dirty="0">
              <a:solidFill>
                <a:schemeClr val="bg1"/>
              </a:solidFill>
              <a:effectLst>
                <a:outerShdw blurRad="38100" dist="38100" dir="2700000" algn="tl">
                  <a:srgbClr val="000000">
                    <a:alpha val="43137"/>
                  </a:srgbClr>
                </a:outerShdw>
              </a:effectLst>
            </a:endParaRPr>
          </a:p>
        </p:txBody>
      </p:sp>
      <p:pic>
        <p:nvPicPr>
          <p:cNvPr id="4"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291591" y="1367289"/>
            <a:ext cx="5312106" cy="4850631"/>
          </a:xfrm>
          <a:prstGeom prst="rect">
            <a:avLst/>
          </a:prstGeom>
          <a:noFill/>
        </p:spPr>
      </p:pic>
      <p:pic>
        <p:nvPicPr>
          <p:cNvPr id="21519" name="Picture 15" descr="C:\Users\Robin\AppData\Local\Microsoft\Windows\Temporary Internet Files\Content.IE5\M1F61G5O\MP900409238[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165" y="2209800"/>
            <a:ext cx="3291036" cy="4114800"/>
          </a:xfrm>
          <a:prstGeom prst="rect">
            <a:avLst/>
          </a:prstGeom>
          <a:noFill/>
        </p:spPr>
      </p:pic>
      <p:pic>
        <p:nvPicPr>
          <p:cNvPr id="22" name="Picture 3" descr="C:\Users\Robin\AppData\Local\Microsoft\Windows\Temporary Internet Files\Content.IE5\M1F61G5O\MC90021576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52073" y="4114800"/>
            <a:ext cx="2875984" cy="174731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AutoShape 5" descr="data:image/jpeg;base64,/9j/4AAQSkZJRgABAQAAAQABAAD/2wCEAAkGBhQSEBQUEhMSFRAVFRAYFRQYGBYXGBYVFBUVFRUUFRcaHCceFxkjHBUUHy8gJCcpLSw+FR4xNTAqQSYrLCkBCQoKDgwOGA8PGjUkHyQ2KSosLCopLC82LDYsNikqLCwsKSwsKS0sNSkwKSksLCkpLCw2KTYsLCwsKSk0KSksLP/AABEIAMIBBAMBIgACEQEDEQH/xAAcAAABBQEBAQAAAAAAAAAAAAAAAQIDBAUGBwj/xABEEAABAwEEBgYGBwgCAgMAAAABAAIRAwQSITEFE0FRYZEGInGBobEyQlLB0eEHFBViktLwFiNDU3KCovGywjPiY5Oz/8QAGwEAAgMBAQEAAAAAAAAAAAAAAAECAwQFBgf/xAAzEQACAgECBAIIBgIDAAAAAAAAAQIRAwQhEhMxUUGhBRQiMlJxkbEVI2GB0eFC8GLB8f/aAAwDAQACEQMRAD8A9ItFjcyLwie9QSt7SVZjmXS8A5jGct8LCXSxTc1ucbNjWOVJiSiUqFaUCSiUqEAJKcWGAYMGYOzBLTcAQSJG7JXW6SBBD2DV4XWjCIO9QlJroicYxfV0R6KP71ue3y28F0ix3aaa0QxnkB4J40832XeCyZIzm7o6GGePHHh4jUSqCz2gPEgGOIjkplmexsTtWgIWVpayANlrBOEkYQAtVQ2mkHMLSSAdynCXDJMhkhxxaOWlErWtOhcRq8oxk7d6ipaGfe60Bs4mcxwW9ZoNXZynp8idUZ0olblfRTS03Wi9GHasipZXtzaRKIZYzDJglj6kUolOc0jAgg8UitKWqElEpUIEJKJSoQAkolKhACSiUqEAJKJSoQAkoBWhYbJTeAHON84wN27twWtZrExnojHfmVRPOo7UasemlPe9jmghdSaDNrW8ghV+s/oW+pPuc99RfE3THu4JlCzF7roz8u1aFDS11gbdmNsoOlo9FsTnkPFS48m+xDl4trZYs+h2AdbrHw5Jw0NTnI81U+2HD1R3kpw02fZHiqaymhSwVVAdBff8PmqlTRbwCerA3GVZtelLwgAjjPkqbazh6xVsOZ4soyLD0SIIRCkdiZOaSFfZm4RkLfsjGmkBdEEZR5qhQ0dIBJMRlH6wWk3DAZLJmyJ7I36bC425E4ci+obyLyzG0nDkt8KveReQBPrOCirWsMEuMDmm3lDabMHjHMZFONXuRndez1I62nB6rSeJwUR04YPVE7MfNUH04JGPemwtqxwOY82RvqWquk7whzGnjuVKE+EQrEox6FUnKW7GQiE+EQpWR4WMhEJ8IhFhwsZCIT4RCLDhYyEQnwiEWHCMhEJ8Jr3huZABIGJjE5DtSbDhECkoVyx0g4+fApIRCNvEaTW6NAabPsjmUioQhV8qHYu52TuSXUXVz+lOnFClGrmsZ612QGjHG8RBM7Etj6cUKhdDagu3Ywm9OfZBnPOFFSsTpG/dVerbqTJv1KbSMwXtBBzggnDBcRpbTtoNR5pvLKdQAGSCGgSMCZu4HGIlcpbnNYcDOHN22Cc0Sk11IcUWeyG107odfZdIkG8II3jeFkaR6XUaW9/ZAB7Jz5LzqlbrjYZjvJx7mjZCytJ29xccIDpx84SeRJCs7IfSW8VheYw05gsbN7tvHI5bI81340nTZSNYw6kGXpz6uciMyvAaUFzRGGE449srW0hpl+qFLWOLWAhrJIAvEunDAmSc1Wp9wjKtz0ir9KgdWDKFEPaDDy4lpIE+jh1dmJ5KsPpYqCQbPTng90TPYcP1wXmmi9LGkTx4SSeJlaFMXsZHEkj9HuUaiy1Z8nc9fsXT+zVKWsLhTI9JryAQYHogSXDdC19H6do1mX6VRjmiJg4tJ2OGY714Q7PDLZsSh5AIBIBwIkwRuO9R4UWrUz8T34W1m/zTham+0F4PZ9KVmCGVajW4CGucMBMDPDMrqujvTp14U7UQWY/vTgRAkBwA60xE547U+FMktSz0v6+3jyVa0Wsk9UmOSxf2kssE/WKUC7t9qYwznDLZthWW6UoHKtSPVDvTb6JMA5qcYxTCWWTVWTkE54lF1Y1s6Y2am65ec98tEMbez3HIxuUdTpxZWkgmpIyhsz44d8K3iM+xu3UXVzVm6d03S51J7acwHDrH+5uHhMJtX6Q7OHEBlVzREOAAvY44EgiBvRxhsdPdRdXJ1fpGpibtGqcRElonfMTBjt7lXpfSQcS6z9WTBa/HgMW4lLjF7J2l1F1cqz6RaOM0qgEGMWklwEwRsE4Tiqlo+kGoad5lKmwnK84vmM4aA3btlHGFo7W6i6uR0R0+aQRaQGwAWuY09bIEXZOOM4YYFaDenNmcYaX3i1xEsMAiYBjHGOzik8qW5JRvobNortYLz3BrZiSYErD0r0sYwgUrtQ+sZMATEA7Txy7VzWkNLPqnrkxjEnIY4fNVZF3PHd3rnZNbJ+7sa46ePizbq9MqxJuNYGzIBEkCN896zLTpCrUEveTiCJJz3gbO5Z1SuBhiijWk49yzznknu2WRjFdEa2j+kFaiIaZZjg4TmZMHP/ZUlp6S1nVA9ri0DJo9Hvac+9Zd5Qz1uCSyTqrBwj2N5vSaqcTUIO5oACFz4tBxjJClWR78T+o1S8F9CiKxAcLwAMEiYkAx71uMY1rLwgG6MT2YAnBZVp6H13uBDBx6zctidbdG2tzS0UXXYaMSyMNsSu3BTj/iziOcX4lG36ZfEXpkERhHaRt+SyrRai8CRl4laTeh1rP8E/ip/mTv2Mtf8ofjpfmVLhN9US4o9zIpVy3I78NmPBX6FI2gEAAObGJyA2k7slYb0Ltf8rD+un+ZalHolaadJwaGy4Ceu3wxw+SFil2Djj3OVtLAHkNxAwnfvTm0QGXnEyZgDhxWp+xtq9hv/wBjPik/Y60+w38bPijkz7MjzIdzFA3LTszaggGImcc43QrLOhdqJwY2f62fFbNHojabovNYHbReB8k+VPsSjOL6MyELaPRKvtuDvP5Uo6I1t9LvcR/1T5M+w+ZHuYiFufsfX30z2OP5Un7IV/ucz8EcmfYOZHuYilo2gjqtLQXYE4AnHfOCuWvohaTAaaYGMm84d3oqqzoDacw6j+Mz/wAUcrIvAXNh3EtdNrBJfJiTAnPLHvSWK2UgyarTjEbcD2HNPf0EtRwJpn+5/wCVW3dDa7m3SWDiC45ZT1ApLFku1EjzYdytX03T1ZDYDRIu7xHnKzbFaGhwrPcMDhTBxgbeyVsfsA+B1mg7+tj/AIqAdAK2ypR5v/Km8eXq4i5kO5BS0wHkzsJcMBiRkTwCir6VaHYgExjtku2necZVwdAa4/iUfxO/KgfR/W/mUebvyo5WXsHOh3M6lb2GZJbAMYTPDgs6taXOOZHCdi6Rv0fVj/Fojtv/AJVcsf0UWmqJY+iRMTLhj3jFVyxTiraJxmpuo7nI07a8bZ4FdLo+sHBu8jOPgt3RX0QObUP1t51YGAote4ucfvBpgDx8Vet3RFtEDVei2PVqh5A2Q7AdonuWbJi41SZtwqUHckc9byfIdyqa3qgDNdO7Q9QvAbZnljiATdwuugF7XbTBJjhM7FWGgmVbx1b6BEAXi0SdpuThEZcVmeJY1V3+zNsVKfhX7o5wulPpPE5fJb1j6G1KjSQ+Iieo44kwAIzTqvQmo0S510HaWke9WRxSybIrnNY95GSX7s01pxxWs3oyR/GZy+aGdHCDjVBJ+7/7KXqOfeo/Yo9cw/EYrKWeWZQuiZ0ePtH8PzQj1TUfD5oXrmH4vua5qdvNNJBzBKjShwXp6o82pdySQMgfJMfJ/wBgpZCYCNgQkNskaDsvcgpdc4ZnwUAPNKKp4JUOMqHF8jHH+1NAbvPgEoeeCaW9idUD3JRSbsLkopneewg/FRBp+6iOA5n4pDtdiZlAdh7D4Sm1GAZAzvj4BMA+74n4oIO6P12oG2uxKAI9bmfkk1Y+fW9xKj1fF3L5plauxgl9S4N7iGjmUugLfwHuAnGe/LxlLUPFhHdh4KkdLs9Uvqbopm6ex7rrD+JOFS0VPQoBo2OcT5NBafxqt5oLxLlp8jXQuTAzb3BNc8b3T+uKjZoq1PwdWDRuY1rYxI9YVJy3haWiujbRUD6tZ7ywg3XOfdd2tvBp/CqnqUt0i6Ojk9m0inidp/DCWo3DJw4wFat/Q6kb1Sk97Xy4yHuAE7BBwAnbI4FYujrS8udTqEaxkY4C+0yA6BtkOBjdIwcApY8ymyGbTPGr6l9jYGQj9cU5jcDAH4/hgmA7AfNOYwjGY5fJXmZCBp7eAN7wWtoiy1LpeLppzF0uuScjdjIiNuaytdPrbOzxV6z6fe1t0CndwwI2jaYzPaqM+N5IcNJ/M0aacMc+Jtr5G1WspwguaTs1kEf5KJmj7Q70Khji5p+KoHT5uiKdMEZm6TPOFYZ0lIMspME5459+zkuW9B2VfvR2l6Rhe78iWpou2DJ1J2WYHwCj+z7ZBNyz3jhOZAmJxcRx/UKat0vOF2nB7S4eEKu/pdUPotYN+Diox0OT/X/ZKXpDCvHyKVpsFvOBdUjregGxhlEFZVTRFVrr1Q1zHtCBJG3DvW23pdVBxg8Lis0el9SetTBbG8NPiSroaKUGpNXX6mfJ6Qx5IuEZVf8Ax/g5/Vxn/wBUFo2g911bNTpHZnH95Qp4mTBF6e4CeaQaTsZOFJ/YHHymF0uZPxgzk8rE3tkXn/BlNpDjy/8AZC1vrVA4/Vqn4yPehLmvs/L+R8iHxLz/AIOevDellJrBtw4beSA47Bz+C10c60LKVRuO8Dmlazh4yigseXJLyQs7UyRxjsKKE5USgoUQcOCcOHmnQ1IklLKjnh4pZSolZIHKK12/VtBiSTDWjNzsTEkwBAJJOAAJ2Jbyo2mrFpokguDW1nXRmSH0BgMSTBOABOJVOV8EXI0aePMyKJsWPo9aKwDqtTVMON1kgxxceue2afYnUOj1npukw58+kT1vx+lzcVK3TteoAGUbrd7i2eRcDzAUbXOJN6czlWoNnua4nuvBch5re+56OOnqK4VRcDqdMzLGjfhOOOeZ9ZINLMJhjalQ/daffCrMuCowNoOL5m6ymHFwMtN5zqrgW7zGETIWlbNKVKdO88WahTBAvVa8wT6oZSaZdwvBRebsSWmvqym611LxbcZTMA/vHgGHSBDcyZa/AAqGrWe0m6SXgGQ1pEf1uqEFg4loCzdKdLKET9de4kEEUqNwETlLnXt/pyMclmVPpIY0htCzNEYtNQ3oz6zW5DI4gDJUyzWa4aV2tjdZo+raSQKznAXb11wLReEi88tN6Rj1W8lS0joo2eKlOqDVYHzTMfvGuulzJkua7qNunKRiIJWUel1orYPqXafsshjeQwU40tZwwg1KZduHXPfdBhV48+/s+B0J+inw/mUrNezW4VGh7YIO8EEEZtcD6LhtBUzKm3qg8B81zugbf+/fTEFjqbXsI2gOunhHWAHAAbAt8kbiu9gyc3GpHiddpnpc8sTfQc+sd55QlY8bA4HtPimdnuSgcTzV9GO3ZKKm95THjcWnn80uHHmUXBvPNIkMvx7U9pA7pSjeTJ7R8Cnuk7iOKjLN4HcExVQ64T7og+WPgipxInv/AConZMnvHknOnc3kkOtiO60HKSY24eKkDgPZHaQfKE0N3g90DyTg87DHaMfJFiSokbUHDmfzITmzvnj+ikUS3cw/tSPUakOkhtpt8VH9U3tPcQP+qX6iNzx3tPuC3VA4vFlfj5f0OGlRspt8U8aVHseJTWaLkxfjtHwJVodGnESKtIj+qDydHmoSeJdf+yyK1D91fYbQ0q0Gbh7CARyKfUttN+GLc5ifeVB9hkHP/GR/i4pDoV2x9Pk8ebVH8u7TJXnqnGyyymwj0h5Jpso9oR2hVBol5yg9hT/sZw9KR3H4J+z8QXN9cZYutHrM7zPko7rf5jPFQOsjRmH9oEpRZaW9/e13wT9lePkJ8T/xX1LAqNH8Rqgstpb9ZdULNY2mxrGYAi843qpE5YCk2Y2OG8INlo7XnkfgoNHWltP620S+6+i6mMpFaGhsnIaxx5lc30lNxw+z3O76CxrJqaybbPozStvTZrGlv1Sk4EEEPDSIOBmBksC1/SRaQCKLKNFskwxu07ZwM8Sk0po6sZvOps4MaXHsvO+C5m1WCDiXO7T7gvNLLLxZ9GhosLjtG/my3X6YWir/AOW0PIkyJgYRGRmDzwxAWNpK0XjeL3kdjjj2uIG7fkkLA0rdsnQutbIGqeI9Y9WJ3yMO8YqafEyqeOMMTjJr7X9DBs1UEQzEDeR7gpKbSXYk/qT+u1dVZfo91YLS8AguDoxktJacSMsFZp9BmAyalb+1tM/8nBNwl4GaGoxJJS+xjaNsTC4Xmh39WPngu0s4DaJDQAOGHkq9k6KUmn/zV2/1UA7/APOqStVujRdLW2izH+pzqR72OBKMUJRbs3T1umkkovyOJ0VScLXULcBSFSMJBFYhwGWQh3JdCLS/2v8AF3wTtFWVtO0WlmvpuMWdxNPrgEio24SNougwY9NaNSu0fxD+Fej0FQwpV3PnPpu82snNS22S+VfNGUdIvB3jsI96ezSPtBw4gq79cZ7Q7w0JbwPqtPd8Fv4l2OLwS8JlX603+Y/x+CXX/wDy4do8oVhz2jNrB24e9M1tPczmla7D4X3XmQOtxiBUb3tI8Uh0gR63KD75HJTF9Lc3mm6+ju5Sfcnt2E1L4l9WNOlo3nsj3tCWnpf9GB71KxtI+qfLzTm2WmfVPgk3DsSSzeEkMOleA/F8AnO0m0ZET/f5wpW6MZ/ss/Ml+ymb2zuGP/GVC8ZZw6j9Ao6SbGLmz3oVmnoCRgx0f0u+CFW5Yi5Q1NdERPtLdl4/2Ae8qPXn7veuafp6p93bs+aadN1N45BTUSh5zqm3j61EdpUn1d/8yh+JvvK492lqvtnkB7lEdJ1PbdzS4P8AaGs6/X6nd/Zj4nX2bsvBVajHAxrWHsDyOYC4366/a9/4j8U11Y7zzKFB+L8glqE+i82dlecP4o7g8KB9Y+23t/2Vx99LeUqK5ZW//TqjbN9Yc2+8lKLa3+aPxBc1ZqLnuDWNc5xyDQSeQXR2LoHWcJqObT4em7vAMDmq8mXHD3nRZhxZsz/LjZM3SwGVSmOy5PPNYen3uN6syqH1NWGFhIN5rXX2lpmbzXdYDbiNy6ez9BqTcaj3v5Nb4SfFXxoCg0QKNOOIk8ziufn1WCUXCrs7ek0WrxTWS0q/WzFtT21aesbF0ta4/dmM+8wsNvR/Wm854p0vaguc7hTYPS7SQO1atXRzqD3AUnGiHlzH4vaxroONMEuwN4ZbBirVmcHmWm+47czvgAYtG2PNYMejxve7O7k9ManGuGMa/UTRGg7NRN4MII9Yw6oeJqDBn9NOOLnLoaOk2AANF1oygADuA8/NUaehqzv4bgOPV7zMK0/o7XiYaeAdj3bPFaOXiW1nPep1E/aav9jKttduufiYJDubQD/k13NR0qgOTj3qSvoyq5wLab8iDgREEEYnDa5a1i6Fl2NRwbwbieeXmlKGJeJGGXPJ7IzmVY9lw4GDyOHiqekdOz+6s7hrjN5zsqIykj1qh9VuWZOAg9LaugrXCG2iqBtwbJHslwggdmPFYOkPo6LGywSBsYTI/tcMe5Qi8MZLiui2frLg+BK/mZ+j7FcaGgsAxJP7wkkmS5xglziZJJV8WNpzqsHdVH/Vc9V0C4ei8d8g+CoVm1KZh14bsTB7DK6+PNjybY5fsebzYc2HfLD9/wCztqOjKZm9aWjucfMBRVLJSacKt7i2mPe4Li22549d/wCI/FP+0Kntv5lXKD+L7GfnQr3Pv/J2rXtaMKr+wtgf8001gc20TxLGg8wuM+0Kntv5lH2hU9t/Mo5aH6x+h19SmNmrHYR7yoi1+wt5D4rlftCp7buZSfadT23c1JRojzU/A6q8/bd7k51d5EEyO35LlRpap7bvBH2tV9s8h8E6FzDpZO4c/knX3fon4Lmfter7Z5D4I+16vtnk34IFxo6hr3cOZ+CRc2zS1X2zyb8EIoOYZ7zjzRTBJAAJJwAGJJ3AbVuWDoLbKzo1Jpt9qp1QO70jyXo/RroZRsgvenXjGoRlwYPVHjxWPLq4QW27Nun9HZcz3VLuzhdH/R1a6rbzgykNgeTe/C0GO+Ey3fR3a6YkNZUH3HSeTgDyXryQhYfXcl2dn8IwcNb33s+f69B1Nxa9rmuHquBaeRTrNQdUcGsa57jk1oJPIL3W12KnUbFVjHt3OaHAc8lUotp0hdo02MG260NHhmrX6Q293cy/gvte/t8tzz/Rf0b13wazm0m7vTfyBujn3LoLP9HdlbF7WvPF8A9zQPNdF9ZKR1pMGA29smQO+FjnrMsn1r5HSxejtPjXu389yCy2GlRFykxjJEw0RMYEk5nMZ7wpHtVQ1autvFrSCyB1sGuBkjvkYx6itMeYE57e3hwWZtvdm2CS2SoicxRizE5BWhUQ+vAJJgAEk7gMSVEndEVLRQ9Y9w+KuWezsYSWMa1xiXAC8YyvOzPeqtG0y1pdg4gYcTs+Sk1qaF13LmsTMjIw3jYe7YVW1qNanYy5rVAOocPQOY2A7xuG8KLWpDUQBd1iNYqetRrEWBX0roVlaXDq1PaGR/qG3tXJ6S0M9giowFhwnNvy8F2P1oXrvrXb3aAYMHgS38QS1CHAggEHMHaouO9rqHVUzyi3aDIxp4j2dvdvWU9pBggg8cF6bbNCNDjBIGzbgs60dFxV6rndhAxHPYt+DXzj7OTddzjar0RCdyxbPt4f0cFfS3l3Fu+jlmrJo1HmoBIa+6WuI2YAXZ34rgySDBzXWx54ZfdZ5/UaTJga411JJSEpgciVbZnocSi8mykRaCh95F5MlEosKJ2OQo2FCLHR9DgpKjwMyB24LljXO88ymmqvL8R9Ao6CppNgMYniII7M1A/TG5vP5LG1iNYo8THRoVrcXZ5blDrFV1iNYkBa1qNYqRed4jb8kSdh7eKYy7rEaxVdajWJAWtYqdqtIbUaT6PovE+q4EdYcM53ByUvlQuszDmJ7S4+9JleSLktiLRFuLmskElrbsYSBPpuk4DqgDaYJx2a2tWcKAGTnDbAIHuUrXxtJ7ULYWKDhGm7LmsRrFV1iNYnZaWtYjWKk4ztI7I94TAHThUd2ENPuCLA0DVUdesQ03bt6DF6YJ4xjHFVp3n3JGtA70xFOppW5XdI/eVLOwsbi4ioxxGqEZ3jVadnoOJwEjXpVsPSvRgThmM8sFULRjxw7ktFrWNDWNa1oyDQAOQSIqNMntDpIRQcASJ60AkcDIHdgeSo2+3hlN5GJa30Zg45Rx3eaot0oBUe8m9eoUX0jgJaZBaBsJeW5TN4D1UWJ5EnR0WsXmnTXRJpWg1AP3VUlwOwPPpN4Yye/gvQA4jMydpiPBNrNa9pa5oc05ggEHuKvwZ3ilZn1elWphw+PgeQXkoevWrPZabBDGMaNwaAitZab/Sp03drWnzC3fiC+E5X4M69/f5Hk0oleg6V6M03iabGg+yAAD2biuStGhsTdJB3HYfMJx1+NupbFGX0Rmirg+Iy5SKyNF1SYDHOP3cfJX7P0RtLvUDR94geGa1esY0r4kYVpMzdcD+hksKFvjoVWG7ugjxcEKr13D38mX/hup+HzR2rq0bD3I+sDjyPwUN9F9cKz2BMy0A5TyI807WKvfRfRYFjWJBXByIPYoL6QEbAAiwLOsRrFXvprzO0jsRYFrWI1irB/FLrEWBY1iNYqZqO2XfFLrTuHcfkiwLesRrFTNZ3s+IT21Dtw8UWBZ1iNYq99F9FgWNYlv8AZzVa+i+iwLJek1qr30hdvRYFkVEypUd6sd8+4KAAbhyTdWP0T8UWBFpJzjgMyHAiCZBEkCCNw7McMVmaP0G++15eWhjS1mZLQ4kvuTgD1nAO2TgFth6W+omZ6dOfG2SWem1jQ1oho2ST4kklSaxV76L6lZpLGsRrFXvqN8nJxHZCLAuaxQ1KLHGXNaTvIBUbXGMTPFPLWmJLSeP+kmwJmuAyAA4YJdYqpAywjhh5JrWAb+bvinYF5r0Ks16EWBVvovqsaiL6rJUWb6L6rX0X0BRZvovqtfRfQFFm+i+q19F9AUWb6L6rX0X0BRZvovqtfRfQFFm+i+q19F9AUWb6L6rX0X0BRZvovqtfRfQFFm+i+q19F9AUWb6L6rX0X0BRZvovqtfRfQFFm+i+q19F9AUWb6L6rX0X0BRZvo1irX0X0BRZvovqtfRfQFFpr0qrNqJUBRER70kIQkMIRCEIAIRCEIAIRCEIAIRCEIAIRCEIAIRCEIAIRCEIAIRCEIAIRCEIAIRCEIAIRCEIAIRCEIAIRCEIAIRCEIAIRCEIAewJUIQB/9k="/>
          <p:cNvSpPr>
            <a:spLocks noChangeAspect="1" noChangeArrowheads="1"/>
          </p:cNvSpPr>
          <p:nvPr/>
        </p:nvSpPr>
        <p:spPr bwMode="auto">
          <a:xfrm>
            <a:off x="155575"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9" name="Picture 7" descr="http://www.boat-ed.com/images/drawings/boat_aground.jpg"/>
          <p:cNvPicPr>
            <a:picLocks noChangeAspect="1" noChangeArrowheads="1"/>
          </p:cNvPicPr>
          <p:nvPr/>
        </p:nvPicPr>
        <p:blipFill>
          <a:blip r:embed="rId2" cstate="print"/>
          <a:srcRect/>
          <a:stretch>
            <a:fillRect/>
          </a:stretch>
        </p:blipFill>
        <p:spPr bwMode="auto">
          <a:xfrm>
            <a:off x="1295400" y="304800"/>
            <a:ext cx="6781800" cy="5060268"/>
          </a:xfrm>
          <a:prstGeom prst="rect">
            <a:avLst/>
          </a:prstGeom>
          <a:noFill/>
        </p:spPr>
      </p:pic>
      <p:pic>
        <p:nvPicPr>
          <p:cNvPr id="4"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823109" flipH="1">
            <a:off x="2616517" y="-754067"/>
            <a:ext cx="5390371" cy="4922097"/>
          </a:xfrm>
          <a:prstGeom prst="rect">
            <a:avLst/>
          </a:prstGeom>
          <a:noFill/>
        </p:spPr>
      </p:pic>
      <p:pic>
        <p:nvPicPr>
          <p:cNvPr id="12" name="Picture 11" descr="http://2.bp.blogspot.com/-aw1TZFRpcSQ/Tleyx9ilZYI/AAAAAAAAA7w/j6j6YZs2rvk/s1600/storm-at-sea-lorraine-foster.jpg"/>
          <p:cNvPicPr>
            <a:picLocks noChangeAspect="1" noChangeArrowheads="1"/>
          </p:cNvPicPr>
          <p:nvPr/>
        </p:nvPicPr>
        <p:blipFill>
          <a:blip r:embed="rId4" cstate="print"/>
          <a:srcRect/>
          <a:stretch>
            <a:fillRect/>
          </a:stretch>
        </p:blipFill>
        <p:spPr bwMode="auto">
          <a:xfrm>
            <a:off x="-126381" y="-591312"/>
            <a:ext cx="9270381" cy="7601712"/>
          </a:xfrm>
          <a:prstGeom prst="rect">
            <a:avLst/>
          </a:prstGeom>
          <a:noFill/>
        </p:spPr>
      </p:pic>
      <p:pic>
        <p:nvPicPr>
          <p:cNvPr id="13"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8195">
            <a:off x="1285824" y="1033004"/>
            <a:ext cx="4119926" cy="3111124"/>
          </a:xfrm>
          <a:prstGeom prst="rect">
            <a:avLst/>
          </a:prstGeom>
          <a:noFill/>
        </p:spPr>
      </p:pic>
      <p:pic>
        <p:nvPicPr>
          <p:cNvPr id="44040" name="Picture 8" descr="C:\Users\Robin\AppData\Local\Microsoft\Windows\Temporary Internet Files\Content.IE5\GXPGI29L\MC900351303[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3200400"/>
            <a:ext cx="978000" cy="1179968"/>
          </a:xfrm>
          <a:prstGeom prst="rect">
            <a:avLst/>
          </a:prstGeom>
          <a:noFill/>
        </p:spPr>
      </p:pic>
      <p:sp>
        <p:nvSpPr>
          <p:cNvPr id="2" name="Title 1"/>
          <p:cNvSpPr>
            <a:spLocks noGrp="1"/>
          </p:cNvSpPr>
          <p:nvPr>
            <p:ph type="title"/>
          </p:nvPr>
        </p:nvSpPr>
        <p:spPr>
          <a:xfrm>
            <a:off x="-126381" y="5242762"/>
            <a:ext cx="9270381" cy="1767638"/>
          </a:xfrm>
          <a:solidFill>
            <a:srgbClr val="002060"/>
          </a:solidFill>
        </p:spPr>
        <p:txBody>
          <a:bodyPr anchor="t">
            <a:noAutofit/>
          </a:bodyPr>
          <a:lstStyle/>
          <a:p>
            <a:pPr algn="ctr"/>
            <a:r>
              <a:rPr lang="en-US" sz="3200" b="1" dirty="0">
                <a:solidFill>
                  <a:srgbClr val="FFC000"/>
                </a:solidFill>
              </a:rPr>
              <a:t>Because they were afraid they would run aground on the sandbars of Syrtis, they lowered the sea anchor and let the ship be driven along.</a:t>
            </a:r>
            <a:endParaRPr lang="en-US" sz="3200" b="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014 -0.03033 L -0.01528 0.1949 " pathEditMode="relative" rAng="0" ptsTypes="AA">
                                      <p:cBhvr>
                                        <p:cTn id="6" dur="2000" fill="hold"/>
                                        <p:tgtEl>
                                          <p:spTgt spid="44040"/>
                                        </p:tgtEl>
                                        <p:attrNameLst>
                                          <p:attrName>ppt_x</p:attrName>
                                          <p:attrName>ppt_y</p:attrName>
                                        </p:attrNameLst>
                                      </p:cBhvr>
                                      <p:rCtr x="200" y="11200"/>
                                    </p:animMotion>
                                  </p:childTnLst>
                                </p:cTn>
                              </p:par>
                            </p:childTnLst>
                          </p:cTn>
                        </p:par>
                      </p:childTnLst>
                    </p:cTn>
                  </p:par>
                  <p:par>
                    <p:cTn id="7" fill="hold">
                      <p:stCondLst>
                        <p:cond delay="indefinite"/>
                      </p:stCondLst>
                      <p:childTnLst>
                        <p:par>
                          <p:cTn id="8" fill="hold">
                            <p:stCondLst>
                              <p:cond delay="0"/>
                            </p:stCondLst>
                            <p:childTnLst>
                              <p:par>
                                <p:cTn id="9" presetID="45" presetClass="path" presetSubtype="0" accel="50000" decel="50000" fill="hold" nodeType="clickEffect">
                                  <p:stCondLst>
                                    <p:cond delay="0"/>
                                  </p:stCondLst>
                                  <p:childTnLst>
                                    <p:animMotion origin="layout" path="M 0 0  L 0.017 0  C 0.025 0  0.034 -0.01867  0.042 -0.02133  C 0.048 -0.02133  0.059 -0.004  0.064 -0.004  C 0.071 -0.004  0.078 -0.00933  0.091 -0.00933  L 0.1 -0.216  L 0.11 0.03333  L 0.122 0  L 0.132 -0.00933  L 0.156 -0.00133  C 0.167 -0.00533  0.176 -0.02267  0.187 -0.02933  C 0.191 -0.03067  0.2 -0.032  0.206 -0.02933  C 0.212 -0.02667  0.217 -0.008  0.219 -0.00667  C 0.222 -0.00133  0.229 -0.00667  0.233 -0.004  L 0.239 0  L 0.25 0  E" pathEditMode="relative" ptsTypes="">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28600"/>
            <a:ext cx="4191000" cy="3276600"/>
          </a:xfrm>
        </p:spPr>
        <p:txBody>
          <a:bodyPr anchor="t">
            <a:noAutofit/>
          </a:bodyPr>
          <a:lstStyle/>
          <a:p>
            <a:r>
              <a:rPr lang="en-US" sz="3200" b="1" dirty="0"/>
              <a:t>We took such a violent battering from the storm that the next day they began to throw the cargo overboard.</a:t>
            </a:r>
            <a:endParaRPr lang="en-US" sz="3200" b="1" dirty="0">
              <a:effectLst>
                <a:outerShdw blurRad="38100" dist="38100" dir="2700000" algn="tl">
                  <a:srgbClr val="000000">
                    <a:alpha val="43137"/>
                  </a:srgbClr>
                </a:outerShdw>
              </a:effectLst>
            </a:endParaRPr>
          </a:p>
        </p:txBody>
      </p:sp>
      <p:sp>
        <p:nvSpPr>
          <p:cNvPr id="21506" name="AutoShape 2" descr="data:image/jpeg;base64,/9j/4AAQSkZJRgABAQAAAQABAAD/2wCEAAkGBhQSERUUExQWFRUWGRoaGRgYGRgYGxgYGxgYGhoXHCAcHCYeHRokGhgYHy8gIycpLCwsGh4xNTAqNSYsLCkBCQoKDgwOGg8PGiwkHyQtLCwsLSwsLCwsKSwsLCwsLCwsLCwsLCwsLCwsLCwpLCwsKSwpLCwsLCwsLCwsLCwsLP/AABEIALcBEwMBIgACEQEDEQH/xAAbAAACAwEBAQAAAAAAAAAAAAAEBQADBgIBB//EAEAQAAECBAQDBQYFAwMCBwAAAAECEQADITEEBRJBUWFxEyKBkaEGMrHB0fAUI0JS4WJy8RUzkgeiQ1Njc4Ky0v/EABkBAAMBAQEAAAAAAAAAAAAAAAABAgMEBf/EADARAAICAQMCBAMHBQAAAAAAAAABAhEhAxIxBEETIlFhMnGBBSORobHB0QYUQlLw/9oADAMBAAIRAxEAPwBLhsuJVpbSBc6Qx41LGKZmTAEqLFtwQfm4MNZM+UxWNRO7uL9aFPjtBOG7BSlKSNJa9KtsXb74xNtDoz/YKYaQpQPj9Y7l4SYmqgUg3SoU5VFQYe4jCn9Ci24Spy25Z+dtoXryZFdc0gC7m3XnyilIVAfaIRZB1UL1ofnxg4YQKSStIBDOxLtxYFxXjFuEly6pClO1FEhJNKaXDng7CBU5JLS6u0Uh394i3DnCsdA83D/t116gnpeLsPkrsQlTAPYX84Fm4taHEog8SQ5PiR8vOJLVPJGohjsSEv4AuYrIsDKXkUxNE9zZ7m1LCFmLwqpfeXJMx7rJPyNPKDJKJ6QO+tAAoSkEDxCrdYkvN5oUxUVF7pQm25JNvKFkMCOXOW/cHoW+sEYiZMWwWHezn6/WGuY5bPUSe0SU3ZBb5CFv4LUKqoOJJ++girTFTAk4eal9LIHEKHyMcjHBFypZ5gEeZgiZpQoBirkQ3k1fMxyqX2hIlhXRTDq3FooksStDhY7w3GkAjkLx5isvC+8gqYFiFgIUOv8AAgUYAoU5rwB+2hzh1KmSjqTL7oYqUwps25bkYXyBe55luJny0sUL0jdKthwbeGMgyJwNChagT+YpZJbx0/CFeDkmWgrCyCaAaQAq9OduDwfMxA0ntAoOzuFKG2zvuKRLRaKJuE7OhQ4O6SB5HUYBXKF0sL++kF/M2rDFeQKWkrlzQE3upFNr7QFh8GgGpXMV/Ta3E1PgAOZhoTKpU5JS04MNikAEWsBcPybnSDJaUEaAhKlMdIoHT+4lwNqCseSMAEgukrWbAXDltX7mvTnHMuStM46kkJudLtpsfDd+MVRIcJgQlioy7MQXBoxA4npSkD5XMlpXrUSoOwsC25Aq3jBCDqSSv3DQK0uQRwdh4x1h8nlhllYYmg1B/HlyA8oQMcnEoCUkoW22oAeQZrG/WOJWdLqqWVJ0gFmSxbbkD47xVicVqCEmYAEWo3BiPW/G0OMpwxXLYLSrwSR4gVt1iXRSs20vNUKkomJJIUNQLWu6TzBcQJNwgmMpOgE3D0PRrQiy3DLkBUrte6VagdgVM9A45uIc4MrUe8pJ6V8XG8c/ws25QDOwZCi6U0oWLkeQb1gWZKrRq7C8aSZIUCBVzzPryimdg6spBfi9/RnjRSTIcaMjOypJNVL6A09YCVljt3leLfIRtcVlhIq/J6n+YWLyZRuqnQw7CjOrwDBgpxzuPvnAsgF+7NIP9rjxpGsRkRA7tfv06wDOwJSo1U4slSX+DBoSpiYiOLmC6pT9QPnEhqjDlQfQf+I+keQ9q9BbmY6XglDiodSx+LGO8RMZXdKlcAtLjgxcbwwwOHSsaWUm7EKHwG5gbE65RKfeT/WHp4t8YLyOiKnlh3ZYfiLdNTUJ4GA3epWJjfpSD3elm6v5xdMmJFeyAHK3VnYQJjZqSHFT+1m+AD+JhoGOMPmcvSVS5JUN3fhcXG0XD8PMYoZK2qGAV5CnpCTC46cEFUoF901I638KRYn2i7Ru0kJ1J3socwfkfODb6BZdjliX3UqIJsQx/wDqgH1gKTj5iDqEwqPIVNedYMk53UpWgJcvQE9SWp5R3Oy8KBf8xJDgg+vhxh8ch8juXnMwklaUKQ1Rp7w5kUj3E4wlhJZ7+6B5OkQFluIXLXpSlDGg1FIY+nlD5GE7ZLLCXo4BduhFfPlSE6Q1kFw89dO3TL0n+nSUmtaUj3C4YFRUmYSBsEpSno5FTHeH9mloUr3jpI0ghJL7MDc/dIGC9Su+gywqp0oTUgULEnSW6wUBZMwaNWuXqBN2KQaBywNLcI5ODUrUQHb9RUktzPu6R5mPJ0iXpCgSEppcuA7NuWcbQyyjEKAeXpWHbvEXs9wWNLnwhoTF8jKxMWygBUOSClw9SL8g7GsP/wDQQJDhDpcBtSXNSH7wpTYlqCkVK9oVlagiXK7tll9SnvpJetr8IplYKbNAWqelRBdghLDbZxufKGIzWN0krSKKAorUlhxAp71GYGJl37VLnL5S1aUubUFjxesW57l7qK0uSKEMGXW/dFzwMC4RM1awiWgg8rP8AKw+wu45k5erUTLlEariY8wEXa/i7GGuS5ctYKpvZI7wbSnTqPCoa/IfOAcPhexCiqZNExJs4SlSuKdQdSeJ6UrD1M0rCHHaaA9BUro7/Y9YWRgmKWhTqdZCCUkAAgh9i7Hchq3gbBYJBdaB2dHL6mFa1cJAY1YXVeHaJxShggAkuHNTxf1q3rC2fhVrSSQFNd6dDUt4NfziiWU42Qs6USCnRYlioHgn69IzGaDStQ7qWpQKqRtXfc1o8PxKmOLpAuSpLPVq0A26x1MnqlglS5aixJChfoxYEjpDsVWZTA4KYtyAQE3JIHx5VpWGmW4haS4UBp8y1WjnEYTETF9uUqSjUGKm7oNmpbm0U5bhp3aJ7hIBubXFCTS4FHh8k1RspcsrOvUWIAZwWPTlyh5l88y9iRRyguepEZrKpqUkkpqWNSUi9S4aNIiaCUkS6GrqJHkLn0jOUS4zQ4k481UhiNwTUerCOpmI1odqOx/iL8EULsllAcGcR5j8KFAhJArUc+NIxao2TsVyptSlLVDb28otwsxINU6iN4uwpQmySo8W5/zA2LSl3WCQKhI+Jbnxi0rIsMSUqBOmtnb5jxgafNITQBXWp8LwnmZylCtMwM540rwvRokxaFEgqUz0Ft+RgcaDcyxebkH3R6/WJApwKOfmfrEiqiZ3I+brzXsS6ZYIapclxSoO43brA+Kz2YQNC9KTbSpR+NoWZcZku6NaN0ks4PDgYYJxkgnSNcvhtXgQS3lD20Vdl3bKmpCtKlbKZbG92IHpC3EZaQog6nfm56QcMWtLpKldC5SpPIHxgBc5baQ+ngBb+IpCZbh5qpbFOpNwQWPUDlDrLs0K6lUt0gjvNQEbhQr4GFeHxA0jtDazsSRHa1SyXSvUGPdKW8HJcXhPI1gdzzOT35YkMKuhkilw/AuDHk3HLUlRmJlgMGIGpibbtWt4AylQQSAtCQsMUzHANvusMexATpWiWSXHdsQA/XUOV4z4LBMzxP8AtzEooQKgAsX/AItGn9hQmcJr0UGUxcOBTU+zOKCEeV4bW8lJUR+kOAz3AcOT4w7yzXhpc1KwSkpKQk0Uy9IJcsaBI4hzxvXsL3NVhpAFFKKgbBRGlrO/zjPe1mD7IaqFa90sKCgt+o8WMGZDNSqWkTpQCARpJYEOwv67Q0xEuSaKWWQbsSBUkXL8NoQ2YrLclmTEmbMSsVAGr9qdwCw2atOscYnFBKVJlJSkEupQOqtqH6MKmNbj8wC5Zlgk/wBwHeNLge6HenSMvj8B3RVtViAWPK7UMUmS/YWyMYP1d5Vg3DeNDk+aSncqSQAXQpLCvRvKMvmCTLATp94VoB6s7/b7QNIwbuSpiK+HI7nyinRCbNrnE6RMAoNIslK7c6/ExVkmLlSlK0ymIqAVOQGNRxNduMKsDImLoUktTUq3maQx/DykJAUq1WFgaWN2cbcfPGWpGGGdmj02rrZgixSJcyaFHUuYD+lyk1pcUrs0OcumlLoCQkMWAuNvK8IcZnjJ7gYHf7qYRTczUT70elpdL4kNyZ5mtrvSm4SVNcmvVPkrUQxB5mu/rF6SQDpKH4FzbqYyODzNi7B9jwhzhcX2jgMT91bhHG01ybp3wdZhl+outLF66bP0J4dIvk5AgAMCt7d0AXe5PL4xYlKpg0pfUOJ+MUYXEKCmDvWhrXlDWSG6YSMrUgnTpSDcAqHmBTcxdKy5Au1r2bpV4GnzHNVPxvHWGlDf74Q6FY0k4GgdVKM7AjnW/wB1gmRJSC+rXzJdvlAmlymqjSgZ/Hn0gjEawSNCg3Qk+AsN4RQxw+KSliCKVbiINMwLGuWatUUe3+YzasRp0iYGJHAW8ecE4Iqd5ZBBrz8OBvaJlHuVGXYYDFukh7XI++UIsZjlBVAQwIB3Yw4n4UgOkFlCp5jjzFYV/h7m/OBNBKxBPWpanOlzxSpRpwDHjFqJE0kcxRQYP8j1pDKdhVKqaV63izBylJ8d/wDEN5EjyTg5ukUPmn6xIu7xqCW/sQfVokLaOz4iuUQASsVFaco8RPGmqCoi5FiD4Rz28tQNClTvuRz3+UUJxJQaP4RQrGUjMCEhu6BbU628Ggk55LUGWA/EIp5O8JlThe/Jyz8aRyqdwQ5u7kwbUx7hhjyErHdKhcaU6QRyeDEIGgpIKC2pOr9Sb05iBJuZrXJT3GCe7qSpq3Yu9W3DR6uZJMlBY6wVarnein5j4RIy/EZdVB1BRKUkaqVYd27BxBuAlpLhaghrH3kl+I95JuXB2gY4hM2SBUqSN0oHdFi77Rfh5hQyJgl6g+krYgvUAkWvvSEylQ1waiFe8iYUkEHozPYxq1YJCwmaAo6ncVUm1Uku5G17M8YqbjUpWk6WKgxAS4Z2Z9dxxje+zmMQZfZBi5cA913YEHYte+0IO5JGEl9lqS6XUzE3a7O7APbnA2GytSi7v/VRLbV2FuEHZulKAJZlqRpLuKpUD4vW9ecKcZhQUOnuniVUDCjWZ/lAsgxnOyVY0lKtahdi562gDNZf4ZDgBSjcK0q08XDuIuy6epaezWWWPdNAT9+sX4iSgEuXUXozeBtC4DlYPnWcYxzrUTpKgKc3skmzD4Q8y5GGlpCkkzCRdX/5t5vAvtTKeUpJFaEFkpZi/B7Pw8YXJkgYeXNQe6ruqGwWKOODtHd02x/EcmvvXwjzEZ2T/bw5QsxGIL1MBIxI3iubjQR0iPtTQTh4kVlHrf091soar0ZvEuPZhfbOGMBYnEQLMxkALxBJYAk8BGX2X1D2OD7Gv9RdKvEjqx74f0NJkJQsqEwmjbgMHrf784sAmImPKJWH7pTX0vZoV5DMVJmFa0AghtJbi8NZOYAl0pCSOEaarUpto8fTVQSZ9D9k8QooJm0JsDdhvxHjF0yfIEx3bgokmo8G9Y+fy80Iusvep/m0MMPmMihKC/Fy/qYxcTVSwPV5YxJ1uhncb+YjvDISKuCAzO9eZ/xCuTmo/wDDonx8yKx6c0JLg+gHwikjOTSNNJx5cNp1XsbcBvaAs1zWbLUgolqULqS+xajm51ChD3hTLzMoXQizWBpB68WZqQhKQNzWjCrl7cYznBs009VJP1O5OaSsUCpKiFpDGWqiw3x4R1KUUlmtxcv9tGazPK0LVqRMKZg3CFlKm538WjrCe0SpadE/WVCyt2rStCK3iPFcXUuPU08Jai3Q59Da4fN1auvAfzFmJxFLBXUfSsZbC5umcHluogFxpqBQPR+IghGaKSeQukxoqllGLcoupDftinZv6Ty8aCK5mKCqFCXpUFTwLMxaZtu6ou3XhFWFVp5NxI/zAOn2GaZZ4n78IkU/jBEgsVHxn8KQkGjHce6R9eUDrlgXfyg3DUdN3/S+8cylJBZQOngNukUVQt0v9DHUotv84ZYqWkK7qtQNiL+MDfgnrTmx3h2KilE8hwpLg+nOLApSRR2f9KnSesQSFC4IA3LN6xZoUkkJ08XuPpAB5LxUtQKJgUm5SRseBtSCMTJZACWmACiwQ4cPpN6io2ixGB7axSFG4ADWcs3S0DYecuSqihS6SNuBpEjLcPmvupWhwHqCQehuDGkyrPlS5gWGLAKJAoQLbVMIARN91SUk3Ts/kN4vOTTEBMx3DXB4u7NygwPJ9Nm56ShEwVQaVuCWIDta/wBICkZjrXp0gJ06iVJANwGFe8OG8KfZ/M1Lw6pYluUbpcljQuDzaotDeZjES5KFBIWSP26lagW5gbsGp1jOi7suUE6uzbZyqh0mvi3LZxFstPaMCQSCA6iwPjZ2jvAZyhan0lKrK0lPw484ZyMIha+/Koakl2FL0oTvtAwRmMzwqQopmlaXoRQ9Gp6xk5k5EqXOwyidJOuUrnQgHgaNG89pEmWUunu7aqpH9L9OUZ/Ncil4hDghCrpLhjx8I10ZpPPBlqRvjkwC8bHEgrmEhAJptwpWNGj2KKO8pplyQLDyIJg0hIliWUkMCzUSH5AWsaxvra6nFwXBHT6b0prU7rJmpOWOHWW5QbhpYCTpDNfj/mLJkwBgoW4EOeZ4RTNnEjpbxueZ5mOXThGHB1a/Uamu7mxgEdoEve2rZhUueTjwgWbhVAlqiocGnnHn4xRQA9OH18YrOIApbnWNDmBlP16R6nGK3B5CDPxPu6fFgL1+ex4wNMIVVq9G+EGR4D8sxxYgnlB5m0cnyuYRTVmzuOQYR6JhCdT7s3q/T6wCcTRYXEOWAKlFgkDcks1IbZtihKR2EtXecdqre76ARsDfiYWYLEDCS0TFj8+aPy0G6JZvMPBSrDlAs3FJSAS5Du42PDmebxlqyuL9C9LT8yS5H6AfKEftjgpqkJmfplpILmwJem1/G0M8Fie1Dy5modA6eved+YBBgjtNSWJBFya+QcC94JTUoD04ShqCP/prKWlU2csKKCnSOYJ73PYVHCNRP7QB0qWocwFhti6gaH04xVhsxCAWAYhiKVejcqtFK8ers0EKolKapAsQKnqXHCMdFJumba7pWF4DFKcEdmSC9lJrwpT0ijXrAJRMD1oUm/kWiYZSVELEvUyah00bcinwh1gdMyRLStB7qAxFDSlx0duYjZwzgwjK1kUpR/7n/BfyLRIfyZwQNIIIHELBvvS8SCpDwfJsXLQhIWGD/uJT5NHCstUoBSdKtQdgofR/8wEcRNEjStOsBTOp3Rw8Ipwk4AsXHSKpjsKmS0qFVhKrFLEdGp8YHOEUkuN7Pv0g6ZiUqqpA1WJBZ+BNKHyjqTgEzE91TkUIrQ8a2gsKFs1KiAVbu3CK0M1w45t/MFT8PMQ4UlvFx1s0eTcFOShKyCEqdiQz9KNuK9YpEs8wk9QLuSBUgAOkct/GC8QyxrIJAupLhVbahv4+cV4GQQlZIS4DuXJVtpcFgbkDdjwiqXN7zgFI4EU6sDCaGgGZLYukuLjjDPAZqsU1dfN24N/EWiSGWo1VsKC5NWLFqQDj5SklIICVpAcAgitrPX6w+RcGr9l5iu37pZgSWd23ZheNljsMFoQXAUzsdSdRZ1KIcDjTc1jF+zU0h1AEkpNqNbmLlhfcw4xqZhVLUXmEp0lg9S5ZxSgLPy5wmgTpB8nJyVVatWBJcebRoMtzJSQykskAgBiHAIFHDXO/I8Yxa8Ce0cONudubcbB4aYXMpikmWtbhVAatqBDAFuge1RCawNPIdnOKRMZJCygWJZx8S+0K8tniVN7pDE86Xu8ezsR2jkHSuWCFpI7wqXUNi3pCOZii+/jtw8YUV2CT7jLO1OsEI0qb3kkCvhQgwFLxaD/upU9qbxbOzMEMWccKHbrWFUzH0Luxq3N78vCHtFuLcfgZRGuWUjqD4wknOCxrwaHeGxSTUuAaGxe+xr5CLlZHKm0RNGs2SA+p9qVECxyPkzaq1dvnFE1PN4c4r2bnS3ceohevL2FXccA/0ikxUBCa33eCTiaukNb7pSIcGwBL8g1+NbCISLW5X+/5hi4JMxOp33NecPMowaESxiJyAUgtKQT/ALqw9T/6aTc8mgPIsnE0qmTjpkSqrIuX92WnmT5RfisSvFTNSpR7MBpaBRKUAd0BgS25pXaJpye1DtJWweUpWJn61kqUs7V/wB6Q9xksSE6UpImKSxJLkJezNRSrFrW4wJluTrUyUKVXZDo8273/ACMN8X7GzkB1JW3GWtSj5En1TG8unxW5IyjrZtKxUnLJmjWlSEzgCSnUkAoDBiLE/wAXgRWfTiNC5RSRu1CetvJ4NwyZaJiAoggFtSklJQK+8E90pNQSz/KvOMbKlhkq1G6dJ1A3tQaXJcvHPq6Li9vf9To09W1fb9AWVMW4dTk1I2Av8Y0OULB0pWTpPdsmlBfUCwrGKwOMmpJUwL3+9o0eSe0oQ4mp0gt3gAoBqV3HVoI9JqxduJMup05KrH2FwoQiYsaKJWP1MoMaghRA6NQwWc4EhBCwQlI/QoKL3tRZ4mlngfH5qkyiBQFgLMQWs3LwhZiStcqfPV3VJkr0Bg2gy1OTxURvsINvmEngNy5KcVLE9UycsrcvL1BDAkAAFIZgALXBiR80w2DlJloH4xaHQklISSEqUkKULj9RMSJqXqWHTcYSlKSkJYAEbEszs8CTZksLdNG5MILmYNIUwYm1QSelLRfjMCkAPRRA7pAYcib32+w8CO8AgTEjS4WqwSG1AB2fjyfeGGR4CaogiT3D7wOkO169aORFWVZatSwCnvqALt7poWSHYUAdTb2hpNnlMtEoJ7SpIdLrNwBQvu71NoTKR5PkjUXlaCaPrcpSLs1fFq+MBY84Zkp7V5YJ7oCipNdgSw6qP0h/lGYTBL04hGoE0WRUAA91+FB9YrzXKpZLhCQl21JoKt53rErA+RJjsQZkhUqVLaWdJqU61lJYKO3B24dYtyv2ZUJHbGWlZJFCaAAnhwA9aw8wnstL7DtFklNqixYkaaFhz8YDxE4zUqlSgUoUgu1hpBq6rNy5jeLsmjMzMOgzSQASS6WKnDqogcQxfpHWKwlylLJUSxIfhX1bzhpgZCJSxZZ2Ki5HglQqCOO8Xzc1mLUQZYBoPcAAOpySGqTQW3NIAoowHs1MSjtFKYbAd5VTYVZ2Dte8aI4VKHJLACgDOPEN9vCeYheodpMc1pqYJemzh2FtoKl4Y3CyeDg1HHpsIYsFuImdsoaCVfuL7NbpTaDcvyu7hOgVOrZq0L91XDrAYyxX6Egajfi1eu0Fy5cwIUJg1AgED9KWPusNxTzEFiGactQtSpoUO8lQUNNSCG8CYzcvKFJIOpBS9y3zsY8RNmoVQkKIdg4LO7D0i3GLUpQmuXVzre9usG2hOV9i3H5Hr/Ml6G3ZmenC9YRY/JViorxbaGuCxcxCtIUWJqDUUdxXaGUnGiY5WEpSP1ANvQM3zheZDuLMYjLVG+3OJiJACAyXNSS+zNRvPyjR4jCy5qtKDU8qcuvXnBo9nkkaVKqTQskVN7F/KHbCkYDSBVKiD+2ppxezRYMYUi7+sa3Feyikp0qJJLkEd5OkNuwqSbQlm5LooQkEGpKn8gNvukO0xU1wKjiyraAsQljQU+EbnA4HCFKlTSCohmA0gcNISHJ8RFuGw+CHcTKWp2dRrsaAE79dxaC6CrMtlWYBGGXLmpK5a1AnSWUlSbKG1ASGIh3JTKlAFU1UtK0gJ7RBFhVikqFQXNBUx5mOWIM/RLGlPvF6Wd2HQWhd7XyCJctSrlRF30pA7o57knc+ho254fcWpiPB9D9msbhkJASpCj+5Kkqf4H0i72mzfTLaW7kVVbSOIff4R8HW4tTpSCsN7R4mV7s5bcCXHkY6noyUtzz+X8mK1o7a4HebY7TJUUgJ1USQrVqJsBxHPrACZQ01B1caM3CBZ3tiVsJ+HkTgLEo0keKWhthM5wsy8pcs/wBMwKH/AHgn1hwn5/Mn9Pn+JM4+TytfX5H0b2J9n+xwwKh35nfVyDd1PlXqTAXtlhsPLSAmWgTFG4ADDc0ubDxPgPl/tWpIpiNQ4TpfxUh4XZrh52IWZoCFg2EtYIA4ByDxNt4rTknq7pyr8v1oU8aW2K/cUy8f2bJ1HQCFANqCa1Z6c24wzzH2mlrlqZYWpQPvflqNGZJqnUaABjva8ZDN5M9lBaJiHUkDUlSSQH4jpCfEzVy16SXCTRWkgK5gmPP6qT8VuHsdnTw+7SkaWVk8oAflzP8AnLPrpj2M+M9V+31T9Ykc2+fobbUOzrR7rAhgWIIHVwx6vtFP4mZMUFKd00Crk3ZzvFWHnrlDVdzWhI4/2uX8IPySVrLKoAQQAKnjW4HTjHZRhZqclxCJaDOFF+6lSnKrVIbdyA1LmGWWCSs1WoLXdwliL82q5odoR5flAmTVAL7OUbDjyAP6Wapg1eVaVMjQQngz+p67CIaRVsZqwstJKCSsI/ewDagWRd2YCtwTHmFy8LKdIVpIowBAFKk1rQfSOJEmayQQVAWcP4Rp5GGWiUiw0lywchwwNT1BiHgpZM9jcTNSFKKyNNO6B3gLd1VHvYDrChWKM+VNfUoBIIZgoqcX0sC/A8I0efZfMWVaVObF+JY7UFrdYU4LJluRLnFABCloHvKS13F+kUngTWTLy8CUI1LlEA2Kv1HZIF7Enw6Rbg56jTUoHYFRFdjWlI7nTEFZKyuaouO93QHF3ck1azWgTEyNRaV2YDO2pyab6z73IfzF2SN0YRKG1KcqLEHSqp3dKiH5GPJ2DdIKZwKXNFEjYNyAZ4z6MNMBbSW3AIL+Rv8AWDMGtbtpVpcsACW+/lB9RfQaYHOVomFAFLV2b7MP8PnSgGWkF6agGuxrsaDlCf8A0/QkagGq1fXi1R4wbKkKAfUDuxNAw6inMwrQU0M14CSplJJ1H3q+8+zGtt4YysNJISKA+QLbPbaFU5ctQStKg1imlwLu9orOLWKJIbkpv8wAWZhlKSslJA5E1/mFy8nXYMoXDV+cNcFmOr3g/Q/4gtGACgpSFGjbNWtD9Ydi2pmdnSVJAYFO4HeuDcO96+cdYxYmIAUQkCuzuAbvsas3GDsRi6MrTqHFzy2sL8biKTiClQNCkvQEmlt/Pyh5ZOECYLEzFp0u4YhhQtsBwNTXzhTMJJLEu+9/8w0WWOpNKu4o3zjxC1O6ggg8Ugm9dniiGxJMd6mC8DiUpNiTt/jeGqsvlzEnQe+LJO/Q9Nj5wLPwpkgEoW25IsfAu0KRUQedNPapIoWPEM4Vx8fOB89xDyvzQFOQQAdKiwI1UowtUdN4MGNCpqVhlEJUwFNSglRCepjF5lma5s0qW9NiCOVtgLARy8txXJ16bUZKcuEeLkyVWWtH9yQoeaa/9sUqylSvcXLmdFgHyXpMcFYPKBppHH78op6nVx8rT/C/zPS/tvs6fnhJfV/tgpzDLZkuq5a0jiUkDztHsg90RX/qsyV/tzFo6KI9LQ1RnJU+pEuZU+8kar/uRpJ6xcJ6ul55K/U55w0eofgwr2a9f+9ziXiFDDrZR/3Ei5/aqABOU76lPxcvDczZKpJdCpYKw+g6qhJr39mNn8YHTgJSvcxCRymIUj1GoesX/eRzjk5l9m6l1J0ljv8At/IdlefYhApOXTYl/i8F4rPFrDTJEmakiuoaFeBHQQBhsmUzaEzhcGUpEz0SdXpFU9CZdCVyjwU6fILHwjlbt20azjBOoO0i3scIanBTRyTOLeDkmJASccnaaPFNY8hURgcYieSkJULAipJr0sILy4BKkrQVApS9aAKPjxY+EXS8lUx7tAWJJYPuOJiyVLEioTqUbh3AD+952qHbhHYjkZficWUSpaAnvOpSlVrXugch9I9ykzATr1BPE3L/AMQMhM7ErBLsKOwAA5bM8arAdnJQ8x1bVqXaw+2hiGWW4nSAtRazPWg34xoU4vtEkAgCjKDXv9iMijF9osAJZO/M8Sem0HrxgYpTVq3YUf6xDjZUZUd5tMmJcNUqOqhLmjFNLjkN7QkRjjL1BgFzAwNSQDcA8duVY3eV4lK5RfS7Vo7fNozOZ4DstQlh034nZ68+HOJTzTLfqZPF5Z+YQT3nsaV5con4BCaEBQcd4KY2qzjrxgvM8WCrtKhQAoaVFuloRzMepJ1M3A/O1oumZ7kWzcvmKX3KOyUp9AHp6wPOzyZLSZYUpJJZVTtQu9qwXgc0R+sqBDN+13DOL+otBmYSkzFalrRMUaPZXFyOPnCtrkrD4EmEzYpLllEhmVUF+MMp2cKmEpQEiWKChApuSWr1s8ESPY1aw4SllWKiAz71PONHhfZo4aSZbdopXeeyAb0Yu9BUtaDcg2sV5dPLK1kDUGcgatVPMNeIqRMS7s4LFg9fCGoyErUJq9ShUkEOAHJADC14IVhysApKWFyRpFNmID+sSMU5elRIBcubUB9bRqcnlKSlRW4Dg1pSvneAJEoSkqWSGFKMVK2AvR45ObTHJNAQwSajb1h5DCOMTIllSi99uT25WiCTLDaACeZdrbHjxgVOKJJGq4NdIp/EAjMCbhIPQRSTIbQznS3cpQAW6/fxhWsKBengBT0i6XmNCKdBHIxiHvXgYdslpMHRMCVOO6eLeZ9ItlTFzFjXMoLKYEgfGBsViC9CkiPMJM1dRt9ILCkhF7RSMRM1JElWlwQpOk0G50l3PTfgIHRNnCWUEqJavaAqANCaKcMKbc42ZUGfaOUIK5YmN3SSA7OWJSWD9Y403GWVbOi7VHzSdjUgkTZCAbOgqRYsbEpuDtsYHX+HVZc2X/clKx5pIPpH0XEZJKWO9KHgG+FOHpAsv2clJqkJ/wDkhK+NHIdmcfzHWurj7pnP4JgE5D2h7k2WtLtRWk+UwJrHeZZWuUtREtaZb90lJZvUN42a8abNfZIlWqWkVNSlWgkm5IPdJ49OcLcZlc+Se5MnJexIA33KaDx62LxMdduVot6S2iyX3sKovULfwYA/GFZnEw3n5ksoIWdffWklgCQE0sBvffbaE+pDsQR/afrCjqRUm3E0fiONbnXzZFk34fGC8Fn+JRQTpmn9pOtP/FTiKOwQbLbkoN61jpGCI3B6GIlLc7ZcY0qQcc9UamThidyZMpz5CJA/4c8D5H6RIjBe0+u5rIUFKTLMtSSBpoAopP6Q++x/mBpGR6kAT+4TV3APQlRNWpagaCcfilSAmWjs0rqoqNVBy+lJ2pv4QsnYnEEhaiS7HYEA2c8WDtHSlRysuxc4DSl+zlp4EqLCu7JJflRqR0ubIEsdkFTGBLE2URVw9qCrmF2MwqpiTM0rAFAKuSd7OzfqgGdhDKPfNCaJBooBnALVqfjFkMc5Zje0Pe2skC7nYD1MPJaQkuotX3Tc8LQsyWT2YEwpUNYonS5P9XIdWi840qBAJvzryrCYqH+TY78xSiwFm2Ylj42HjHUrN0alJNnoDa/mYVGT2chye8trNbUPO0LMRM0rLFxsd7RDimXuaRqMVhpUyhcKuOvFJhDjPZ1ncE16/KPMLmKhwUDtw6bvDGTmLuynZ3Ba96xLTXBSalyZPG+zQJOlVeBoeHCF4yvQe8XJYVsB1N/hG8mZi99J5U9OFIAzCQlaUshKSONej+O54Q1J9xOK7CCXOKVEBZWKVqx6j6wxlKV3WWQncvY773FmhTPTpJHD/EeyJrFzUD15RpyZm2w+YjVoKiNgSXdjfpzMG4pCip1LlpHy5D6x8/Ri1LWoqNgSeAbbzpDSXmgmI7oOtIrzAueLt8IlxLUjRqxKUg6JYL/qUdTc2tFWJkgg3oXKr0s7CE2FzBNK357wSud+1xzBaEUUIQklYKlAgHSkbna9nhPi8UtJ7wLm5YfZ38WjRLxJXQhKuRA9GijMMqC5YZJZ+8GcioF/CnxrBuoWyzOpUH1BQ5hzQ77NeO1YsPZ4rxmWBwxIG/E1fpFxyk6QZelfIEEjrzqIq0RtZ0DqDvBeGlgMXdzfjAuCwCz7zIFb0+zBiMOUiirVpBgLYdPSw5wuwePKU6dgVNfck8ece4WaXbkT1MCS0HvdT8Yxa+9+hV+QYIzoghmAjvM80KgiTLSntFh9ekdxP6lni1gNzCWeopZhqJolIqVK4dYMyyUEJUqYRrLajdrsBsEpAPX4buKZmpNZAvan2mOHxMuXKlulSEPrPeKiSCQbMabNGjzPD/h5JmzVoASHUASSDukUqR6x819qsZ2mKlKKWT3G4qTrLK5PtyaO/b32k/Ezeyl/7aCyiLLUCa9BHM9ONs6/8Y+46n43A4kMJkt6mvcLndlAVoPKF832GQokpURvSo+cYr8PBGCWtB7q1J/tJHwMYvT7xZqlJKqHs/2QmpPdIUPKBVZVMRdJ8K/zBeE9oJ6Wder+4A+t4Zyvad/flg9D8jE+de5dNdjO16eBiRpDmMg1KD5D6xIN8v8AUqvY2MzJJi5hmEpLjvEgLUkCjC9aXB8oXY6cZKihHaaTd1CvlUdHhrhMUmSrUU9oSCGCqJapo9K/ODZoEwrmLkoJSG0kqB1f3e6aGPQZ5qMYcV+kEsr3iT3jttVm2POLJGJbSAWIDAMO6RUF9qk/HoZm6EIS8v8ALII7oKHAIfYam6mF2BwoV3lLIADjuuTsKbvFITGMj2inaCFLKiQRRnFKfYFooypwsFYJSA7DrYnZ/nHmEAlhVUpo7mhAUPMltgN4HTmBJ7pOkcdzs7eY6QCGueY7WUTFHQpDJ7rEEVLAHesDSp+tGpwQGFw7tZvPy8ID/wBROsAjtA9RUv084JwmPSVFSpSUngl2cMKg3goG0xnlSO8lS/d2G6uXR94YYXAqUs6WQL3oOELFYzWykunZtmF6xZhc7IoKDp97QUJMY4gyb6iVC4S1eNT9I4TMSQSlq3e45xVmS0KT2koH+oeXe5VofCFkucT7lCONXiKNLPMdkakh6F6u9vlxhXLlFJI1AK2Dw1n4pRQzAPe9C9OkCokrUrQp9KqO3u8DxABr0eGhOgSdMWkNxLlTXIbffaKpatLM4ffnaLkkp/L1EpvXjU6g9vnHE80SkiqdxvUv6vFEl6tS5alD3UFySRuw+NWjrDz1kAoJO3MwBKSpIVfSQX4RUZx3UT4m3C8IaNVpUltZAIHu/qr0t5w8yueltTkad33+kYjDY9JASsFwXSoHajg8YeIzGVpYOXoatwIPpaI2miZppk9GIACwgkHoQKlxWBZmTFIrLTSrpBZq+tq9PALBSNLrJ7jOOfLwiw+1pSGRQDcuf4g2+gt3qdS8GP1I73X+IITgwHpfdrc63bpAJ9oJig5Unahv97xDmJKXPJrfe9vpDpitBWLwBShR97mzN8t4V4FMtMhcyYFMkqc2SBTfjW0dqzVSu4aCtOJAe3hGan5iRiZElQeUVLWzsCpKSz8gQkxk1WoilTia7I8rqcRNRpUofloJYy5Z3/vUL8Aw4x2vLkYqcpISOzQR2pD99X/l9AKqbkNyyPHZooqCAshSqhVwhL1UQL8AOnNleae1AlBOGlTtIQxUR3Tqdx3hU3BJ4mNZOlY9OO90hT/1UlIRjQhDUQlwC7KJUa82IPjGZwaBp52PWPc3n652s1KzqJLkkk+8X3N49NJtLKFeo3jBu2de3bS9DwyosloizTHQTEmsT0CLUpjgCLUCCh2euYkdNEgGbDLMaUKBXULS5o5Z3cVu6Y1H4KbiEqGHmISlJdlpYgtdJYitXJrHsSOtnkR9DEzJDrWJqtKgCSoup2+sW4TNpMqWUha1FiPccMbs6qeVfjIkNZRLdCnNM5E5QASUpFrFRO5UpqnkAAIIw2LDBgzV3r1+99o8iQNBZ1L5Ui5K2uYkSFYw/E4wpTLSa9122Y1Hix9Yqn5iksydNACxcHm20SJDRMsMKweM0qCku4r4QYnGIUsdogVo6RpIrenWJEhdyuxUlYSS51MprU68YOGHRMDyu73TqS6uNSknlsSIkSJaNIsRYjDK7TTQanYMNriBp4ZZ17VI69I8iQ0yWjyRi0gkHvAuCLPQiAcbJaxcHziRIfAjiSggUj1OKIPyiRIOQaocZZ7QqSNIND90849OLcuoc9m9IkSGJ8ETNK113NekGdiptTvZgTcUPwMSJCboEiteLSmeiWlLK95ZJdgQwSKX1ekZ/O8RoxWHVfSpdONqeMSJGE/jRtFYY8xGC7KVrWWWplKo4ZiQkXLAUbxrHzbMcX2sxSwG1H5N6xIkVqPBWms2RMp9JNTBqERIkYo66LxKpHC0RIkMk5SYtE2PIkBaZ320SJEgKs//2Q=="/>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www.heidimundo.com/images/photos/SailingTheWorld-2006_07/bbq_0465.jpg"/>
          <p:cNvPicPr>
            <a:picLocks noChangeAspect="1" noChangeArrowheads="1"/>
          </p:cNvPicPr>
          <p:nvPr/>
        </p:nvPicPr>
        <p:blipFill>
          <a:blip r:embed="rId2" cstate="print"/>
          <a:srcRect/>
          <a:stretch>
            <a:fillRect/>
          </a:stretch>
        </p:blipFill>
        <p:spPr bwMode="auto">
          <a:xfrm>
            <a:off x="0" y="609600"/>
            <a:ext cx="4514850" cy="3009900"/>
          </a:xfrm>
          <a:prstGeom prst="rect">
            <a:avLst/>
          </a:prstGeom>
          <a:noFill/>
        </p:spPr>
      </p:pic>
      <p:pic>
        <p:nvPicPr>
          <p:cNvPr id="21510" name="Picture 6" descr="http://farm5.staticflickr.com/4069/4346334551_3c8028e820_z.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3505200"/>
            <a:ext cx="4495800" cy="33718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2.bp.blogspot.com/-aw1TZFRpcSQ/Tleyx9ilZYI/AAAAAAAAA7w/j6j6YZs2rvk/s1600/storm-at-sea-lorraine-foster.jpg"/>
          <p:cNvPicPr>
            <a:picLocks noChangeAspect="1" noChangeArrowheads="1"/>
          </p:cNvPicPr>
          <p:nvPr/>
        </p:nvPicPr>
        <p:blipFill>
          <a:blip r:embed="rId2" cstate="print"/>
          <a:srcRect/>
          <a:stretch>
            <a:fillRect/>
          </a:stretch>
        </p:blipFill>
        <p:spPr bwMode="auto">
          <a:xfrm>
            <a:off x="-126381" y="-591312"/>
            <a:ext cx="9270381" cy="7601712"/>
          </a:xfrm>
          <a:prstGeom prst="rect">
            <a:avLst/>
          </a:prstGeom>
          <a:noFill/>
        </p:spPr>
      </p:pic>
      <p:pic>
        <p:nvPicPr>
          <p:cNvPr id="4"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8195">
            <a:off x="-265936" y="731373"/>
            <a:ext cx="5581483" cy="4214805"/>
          </a:xfrm>
          <a:prstGeom prst="rect">
            <a:avLst/>
          </a:prstGeom>
          <a:noFill/>
        </p:spPr>
      </p:pic>
      <p:pic>
        <p:nvPicPr>
          <p:cNvPr id="18435" name="Picture 3" descr="C:\Users\Robin\AppData\Local\Microsoft\Windows\Temporary Internet Files\Content.IE5\EMBT71GH\MC90036413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3048000"/>
            <a:ext cx="889711" cy="910742"/>
          </a:xfrm>
          <a:prstGeom prst="rect">
            <a:avLst/>
          </a:prstGeom>
          <a:noFill/>
        </p:spPr>
      </p:pic>
      <p:pic>
        <p:nvPicPr>
          <p:cNvPr id="18437" name="Picture 5" descr="C:\Users\Robin\AppData\Local\Microsoft\Windows\Temporary Internet Files\Content.IE5\M1F61G5O\MC900290078[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62400" y="3276600"/>
            <a:ext cx="533400" cy="654304"/>
          </a:xfrm>
          <a:prstGeom prst="rect">
            <a:avLst/>
          </a:prstGeom>
          <a:noFill/>
        </p:spPr>
      </p:pic>
      <p:pic>
        <p:nvPicPr>
          <p:cNvPr id="18438" name="Picture 6" descr="C:\Users\Robin\AppData\Local\Microsoft\Windows\Temporary Internet Files\Content.IE5\GXPGI29L\MC900014759[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776429">
            <a:off x="2895600" y="2514600"/>
            <a:ext cx="1083982" cy="1681886"/>
          </a:xfrm>
          <a:prstGeom prst="rect">
            <a:avLst/>
          </a:prstGeom>
          <a:noFill/>
        </p:spPr>
      </p:pic>
      <p:sp>
        <p:nvSpPr>
          <p:cNvPr id="2" name="Title 1"/>
          <p:cNvSpPr>
            <a:spLocks noGrp="1"/>
          </p:cNvSpPr>
          <p:nvPr>
            <p:ph type="title"/>
          </p:nvPr>
        </p:nvSpPr>
        <p:spPr>
          <a:xfrm>
            <a:off x="3962400" y="152400"/>
            <a:ext cx="5029200" cy="2286000"/>
          </a:xfrm>
        </p:spPr>
        <p:style>
          <a:lnRef idx="1">
            <a:schemeClr val="accent3"/>
          </a:lnRef>
          <a:fillRef idx="2">
            <a:schemeClr val="accent3"/>
          </a:fillRef>
          <a:effectRef idx="1">
            <a:schemeClr val="accent3"/>
          </a:effectRef>
          <a:fontRef idx="minor">
            <a:schemeClr val="dk1"/>
          </a:fontRef>
        </p:style>
        <p:txBody>
          <a:bodyPr anchor="t">
            <a:noAutofit/>
          </a:bodyPr>
          <a:lstStyle/>
          <a:p>
            <a:r>
              <a:rPr lang="en-US" sz="3600" b="1" dirty="0"/>
              <a:t>On the third day, they threw the ship’s tackle overboard with their own hands.</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nodeType="clickEffect">
                                  <p:stCondLst>
                                    <p:cond delay="0"/>
                                  </p:stCondLst>
                                  <p:childTnLst>
                                    <p:animMotion origin="layout" path="M -0.07691 0.24792 C -0.06892 0.25857 -0.0599 0.26922 -0.0559 0.28264 C -0.05191 0.29723 -0.04983 0.31459 -0.04792 0.33195 C -0.04583 0.34931 -0.04792 0.36389 -0.04983 0.37986 C -0.05191 0.39468 -0.05486 0.41065 -0.06198 0.42385 C -0.06788 0.43727 -0.07795 0.44792 -0.08889 0.45602 C -0.09896 0.46389 -0.11094 0.46922 -0.12292 0.47199 C -0.1349 0.47454 -0.14687 0.47454 -0.15799 0.47199 C -0.16997 0.46922 -0.1809 0.4625 -0.18993 0.45185 C -0.19896 0.4426 -0.20694 0.43056 -0.21094 0.41598 C -0.21597 0.40255 -0.21788 0.38403 -0.21788 0.36922 C -0.21892 0.35463 -0.21788 0.33727 -0.21285 0.32269 C -0.20799 0.30926 -0.19896 0.29861 -0.18698 0.29329 C -0.17483 0.28935 -0.16285 0.29468 -0.15486 0.30394 C -0.14792 0.3132 -0.14288 0.32801 -0.14184 0.34514 C -0.14184 0.3625 -0.14288 0.37848 -0.14792 0.3919 C -0.15295 0.40533 -0.15191 0.40787 -0.17187 0.42523 C -0.18993 0.44398 -0.20799 0.43866 -0.21892 0.43982 C -0.22986 0.43982 -0.23889 0.43449 -0.24983 0.42917 C -0.26198 0.42269 -0.27187 0.41065 -0.27899 0.4 C -0.28594 0.38935 -0.28889 0.37593 -0.29288 0.35463 C -0.29583 0.33334 -0.29583 0.32269 -0.29583 0.30648 C -0.29583 0.29051 -0.29583 0.27454 -0.29583 0.25857 " pathEditMode="relative" rAng="0" ptsTypes="fffffffffffffffffffffff">
                                      <p:cBhvr>
                                        <p:cTn id="6" dur="2000" fill="hold"/>
                                        <p:tgtEl>
                                          <p:spTgt spid="18437"/>
                                        </p:tgtEl>
                                        <p:attrNameLst>
                                          <p:attrName>ppt_x</p:attrName>
                                          <p:attrName>ppt_y</p:attrName>
                                        </p:attrNameLst>
                                      </p:cBhvr>
                                      <p:rCtr x="-9400" y="11300"/>
                                    </p:animMotion>
                                  </p:childTnLst>
                                </p:cTn>
                              </p:par>
                              <p:par>
                                <p:cTn id="7" presetID="54" presetClass="path" presetSubtype="0" accel="50000" decel="50000" fill="hold" nodeType="withEffect">
                                  <p:stCondLst>
                                    <p:cond delay="0"/>
                                  </p:stCondLst>
                                  <p:childTnLst>
                                    <p:animMotion origin="layout" path="M 0 0  c 0.004 -0.01067  0.018 -0.02133  0.023 -0.02133  c 0.031 0  0.063 0.16667  0.063 0.33333  c 0 -0.084  0.016 -0.16667  0.031 -0.16667  c 0.016 0  0.031 0.084  0.031 0.16667  c 0 -0.04133  0.008 -0.084  0.016 -0.084  c 0.008 0  0.016 0.04133  0.016 0.084  c 0 -0.02133  0.004 -0.04133  0.008 -0.04133  c 0.004 0  0.008 0.02133  0.008 0.04133  c 0 -0.01067  0.002 -0.02133  0.004 -0.02133  c 0.001 0  0.004 0.01067  0.004 0.02133  c 0 -0.00533  0.001 -0.01067  0.002 -0.01067  c 0 0.00133  0.002 0.00533  0.002 0.01067  c 0 -0.00267  0 -0.00533  0.001 -0.00533  c 0 0.00133  0.001 0.00267  0.001 0.00533  c 0 -0.00133  0 -0.00267  0 -0.004  c 0.001 0  0.001 0.00133  0.001 0.00267  c 0.001 0  0.001 -0.00133  0.001 -0.00267  c 0.001 0  0.001 0.00133  0.001 0.00267  E" pathEditMode="relative" ptsTypes="">
                                      <p:cBhvr>
                                        <p:cTn id="8" dur="2000" fill="hold"/>
                                        <p:tgtEl>
                                          <p:spTgt spid="18435"/>
                                        </p:tgtEl>
                                        <p:attrNameLst>
                                          <p:attrName>ppt_x</p:attrName>
                                          <p:attrName>ppt_y</p:attrName>
                                        </p:attrNameLst>
                                      </p:cBhvr>
                                    </p:animMotion>
                                  </p:childTnLst>
                                </p:cTn>
                              </p:par>
                              <p:par>
                                <p:cTn id="9" presetID="44" presetClass="path" presetSubtype="0" accel="50000" decel="50000" fill="hold" nodeType="withEffect">
                                  <p:stCondLst>
                                    <p:cond delay="0"/>
                                  </p:stCondLst>
                                  <p:childTnLst>
                                    <p:animMotion origin="layout" path="M 0.00746 0.09375 L 0.08976 -0.07454 C 0.10712 -0.1125 0.13298 -0.13356 0.15989 -0.13356 C 0.19062 -0.13356 0.2151 -0.1125 0.23246 -0.07454 L 0.31493 0.09375 " pathEditMode="relative" rAng="0" ptsTypes="FffFF">
                                      <p:cBhvr>
                                        <p:cTn id="10" dur="2000" fill="hold"/>
                                        <p:tgtEl>
                                          <p:spTgt spid="18438"/>
                                        </p:tgtEl>
                                        <p:attrNameLst>
                                          <p:attrName>ppt_x</p:attrName>
                                          <p:attrName>ppt_y</p:attrName>
                                        </p:attrNameLst>
                                      </p:cBhvr>
                                      <p:rCtr x="15400" y="-1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aw1TZFRpcSQ/Tleyx9ilZYI/AAAAAAAAA7w/j6j6YZs2rvk/s1600/storm-at-sea-lorraine-foster.jpg"/>
          <p:cNvPicPr>
            <a:picLocks noChangeAspect="1" noChangeArrowheads="1"/>
          </p:cNvPicPr>
          <p:nvPr/>
        </p:nvPicPr>
        <p:blipFill>
          <a:blip r:embed="rId2" cstate="print"/>
          <a:srcRect/>
          <a:stretch>
            <a:fillRect/>
          </a:stretch>
        </p:blipFill>
        <p:spPr bwMode="auto">
          <a:xfrm>
            <a:off x="-126381" y="-591312"/>
            <a:ext cx="9270381" cy="7601712"/>
          </a:xfrm>
          <a:prstGeom prst="rect">
            <a:avLst/>
          </a:prstGeom>
          <a:noFill/>
        </p:spPr>
      </p:pic>
      <p:sp>
        <p:nvSpPr>
          <p:cNvPr id="2" name="Title 1"/>
          <p:cNvSpPr>
            <a:spLocks noGrp="1"/>
          </p:cNvSpPr>
          <p:nvPr>
            <p:ph type="title"/>
          </p:nvPr>
        </p:nvSpPr>
        <p:spPr>
          <a:xfrm>
            <a:off x="457200" y="5181600"/>
            <a:ext cx="8077200" cy="1402080"/>
          </a:xfrm>
          <a:solidFill>
            <a:srgbClr val="003366"/>
          </a:solidFill>
        </p:spPr>
        <p:txBody>
          <a:bodyPr anchor="t">
            <a:noAutofit/>
          </a:bodyPr>
          <a:lstStyle/>
          <a:p>
            <a:r>
              <a:rPr lang="en-US" sz="3200" b="1" dirty="0"/>
              <a:t>When neither sun nor stars appeared for many days and the storm continued raging, we finally gave up all hope of being saved.</a:t>
            </a:r>
            <a:endParaRPr lang="en-US" sz="3200" b="1" dirty="0">
              <a:effectLst>
                <a:outerShdw blurRad="38100" dist="38100" dir="2700000" algn="tl">
                  <a:srgbClr val="000000">
                    <a:alpha val="43137"/>
                  </a:srgbClr>
                </a:outerShdw>
              </a:effectLst>
            </a:endParaRPr>
          </a:p>
        </p:txBody>
      </p:sp>
      <p:pic>
        <p:nvPicPr>
          <p:cNvPr id="17409" name="Picture 1" descr="C:\Users\Robin\AppData\Local\Microsoft\Windows\Temporary Internet Files\Content.IE5\M1F61G5O\MC900440405[1].png"/>
          <p:cNvPicPr>
            <a:picLocks noChangeAspect="1" noChangeArrowheads="1"/>
          </p:cNvPicPr>
          <p:nvPr/>
        </p:nvPicPr>
        <p:blipFill>
          <a:blip r:embed="rId3" cstate="print"/>
          <a:srcRect/>
          <a:stretch>
            <a:fillRect/>
          </a:stretch>
        </p:blipFill>
        <p:spPr bwMode="auto">
          <a:xfrm>
            <a:off x="3962400" y="0"/>
            <a:ext cx="2743200" cy="2743200"/>
          </a:xfrm>
          <a:prstGeom prst="rect">
            <a:avLst/>
          </a:prstGeom>
          <a:noFill/>
        </p:spPr>
      </p:pic>
      <p:pic>
        <p:nvPicPr>
          <p:cNvPr id="17411" name="Picture 3" descr="C:\Users\Robin\AppData\Local\Microsoft\Windows\Temporary Internet Files\Content.IE5\M1F61G5O\MC900436279[1].png"/>
          <p:cNvPicPr>
            <a:picLocks noChangeAspect="1" noChangeArrowheads="1"/>
          </p:cNvPicPr>
          <p:nvPr/>
        </p:nvPicPr>
        <p:blipFill>
          <a:blip r:embed="rId4" cstate="print"/>
          <a:srcRect/>
          <a:stretch>
            <a:fillRect/>
          </a:stretch>
        </p:blipFill>
        <p:spPr bwMode="auto">
          <a:xfrm>
            <a:off x="1752600" y="228600"/>
            <a:ext cx="1828572" cy="1828572"/>
          </a:xfrm>
          <a:prstGeom prst="rect">
            <a:avLst/>
          </a:prstGeom>
          <a:noFill/>
        </p:spPr>
      </p:pic>
      <p:sp>
        <p:nvSpPr>
          <p:cNvPr id="8" name="Rectangle 7"/>
          <p:cNvSpPr/>
          <p:nvPr/>
        </p:nvSpPr>
        <p:spPr>
          <a:xfrm>
            <a:off x="1524000" y="-304800"/>
            <a:ext cx="2286000" cy="31700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a:t>
            </a:r>
          </a:p>
        </p:txBody>
      </p:sp>
      <p:sp>
        <p:nvSpPr>
          <p:cNvPr id="9" name="Rectangle 8"/>
          <p:cNvSpPr/>
          <p:nvPr/>
        </p:nvSpPr>
        <p:spPr>
          <a:xfrm>
            <a:off x="4267200" y="-228600"/>
            <a:ext cx="2286000" cy="31700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a:t>
            </a:r>
          </a:p>
        </p:txBody>
      </p:sp>
      <p:pic>
        <p:nvPicPr>
          <p:cNvPr id="10" name="Picture 18" descr="C:\Users\Robin\AppData\Local\Microsoft\Windows\Temporary Internet Files\Content.IE5\M1F61G5O\MC900237392[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338195">
            <a:off x="573486" y="2216008"/>
            <a:ext cx="3354409" cy="25330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6" descr="https://encrypted-tbn0.gstatic.com/images?q=tbn:ANd9GcRlQt3-DXBk3smiFN2Vqzg-kGp0_CIqwUXj0ciqlX-sy-VeK6kajA"/>
          <p:cNvPicPr>
            <a:picLocks noChangeAspect="1" noChangeArrowheads="1"/>
          </p:cNvPicPr>
          <p:nvPr/>
        </p:nvPicPr>
        <p:blipFill>
          <a:blip r:embed="rId2" cstate="print"/>
          <a:srcRect/>
          <a:stretch>
            <a:fillRect/>
          </a:stretch>
        </p:blipFill>
        <p:spPr bwMode="auto">
          <a:xfrm>
            <a:off x="3657600" y="1371600"/>
            <a:ext cx="4975111" cy="4953001"/>
          </a:xfrm>
          <a:prstGeom prst="rect">
            <a:avLst/>
          </a:prstGeom>
          <a:noFill/>
        </p:spPr>
      </p:pic>
      <p:sp>
        <p:nvSpPr>
          <p:cNvPr id="2" name="Title 1"/>
          <p:cNvSpPr>
            <a:spLocks noGrp="1"/>
          </p:cNvSpPr>
          <p:nvPr>
            <p:ph type="title"/>
          </p:nvPr>
        </p:nvSpPr>
        <p:spPr>
          <a:xfrm>
            <a:off x="457200" y="152400"/>
            <a:ext cx="8305800" cy="1143000"/>
          </a:xfrm>
        </p:spPr>
        <p:txBody>
          <a:bodyPr anchor="t">
            <a:normAutofit/>
          </a:bodyPr>
          <a:lstStyle/>
          <a:p>
            <a:r>
              <a:rPr lang="en-US" sz="3200" b="1" dirty="0">
                <a:effectLst>
                  <a:outerShdw blurRad="38100" dist="38100" dir="2700000" algn="tl">
                    <a:srgbClr val="000000">
                      <a:alpha val="43137"/>
                    </a:srgbClr>
                  </a:outerShdw>
                </a:effectLst>
              </a:rPr>
              <a:t>After the men had gone a long time without food, Paul stood up before them and said:</a:t>
            </a:r>
          </a:p>
        </p:txBody>
      </p:sp>
      <p:sp>
        <p:nvSpPr>
          <p:cNvPr id="4" name="Rounded Rectangular Callout 3"/>
          <p:cNvSpPr/>
          <p:nvPr/>
        </p:nvSpPr>
        <p:spPr>
          <a:xfrm>
            <a:off x="0" y="1905000"/>
            <a:ext cx="4724400" cy="3581400"/>
          </a:xfrm>
          <a:prstGeom prst="wedgeRoundRectCallout">
            <a:avLst>
              <a:gd name="adj1" fmla="val 67505"/>
              <a:gd name="adj2" fmla="val 324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Men, you should have taken my advice not to sail from Crete; then you would have spared yourselves this damage and loss.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pwrec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2519"/>
            <a:ext cx="9144000" cy="6227226"/>
          </a:xfrm>
          <a:prstGeom prst="rect">
            <a:avLst/>
          </a:prstGeom>
        </p:spPr>
      </p:pic>
      <p:sp>
        <p:nvSpPr>
          <p:cNvPr id="4" name="Rounded Rectangular Callout 3"/>
          <p:cNvSpPr/>
          <p:nvPr/>
        </p:nvSpPr>
        <p:spPr>
          <a:xfrm>
            <a:off x="152400" y="228600"/>
            <a:ext cx="7620000" cy="1981200"/>
          </a:xfrm>
          <a:prstGeom prst="wedgeRoundRectCallout">
            <a:avLst>
              <a:gd name="adj1" fmla="val 64338"/>
              <a:gd name="adj2" fmla="val -859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rPr>
              <a:t>But now I urge you to keep up your courage, because not one of you will be lost; only the ship will be destroyed.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FF3B7-6A0E-1430-051E-87BA8F8B9887}"/>
            </a:ext>
          </a:extLst>
        </p:cNvPr>
        <p:cNvGrpSpPr/>
        <p:nvPr/>
      </p:nvGrpSpPr>
      <p:grpSpPr>
        <a:xfrm>
          <a:off x="0" y="0"/>
          <a:ext cx="0" cy="0"/>
          <a:chOff x="0" y="0"/>
          <a:chExt cx="0" cy="0"/>
        </a:xfrm>
      </p:grpSpPr>
      <p:pic>
        <p:nvPicPr>
          <p:cNvPr id="1026" name="Picture 2" descr="C:\Users\Robin\AppData\Local\Microsoft\Windows\Temporary Internet Files\Content.IE5\GXPGI29L\MC900200211[1].wmf">
            <a:extLst>
              <a:ext uri="{FF2B5EF4-FFF2-40B4-BE49-F238E27FC236}">
                <a16:creationId xmlns:a16="http://schemas.microsoft.com/office/drawing/2014/main" id="{A6158C69-BC7B-AD41-F245-88E07BB9EA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6088" y="79023"/>
            <a:ext cx="6172200" cy="6627060"/>
          </a:xfrm>
          <a:prstGeom prst="rect">
            <a:avLst/>
          </a:prstGeom>
          <a:noFill/>
        </p:spPr>
      </p:pic>
      <p:sp>
        <p:nvSpPr>
          <p:cNvPr id="2" name="Title 1">
            <a:extLst>
              <a:ext uri="{FF2B5EF4-FFF2-40B4-BE49-F238E27FC236}">
                <a16:creationId xmlns:a16="http://schemas.microsoft.com/office/drawing/2014/main" id="{10CF74A1-BF4B-14F5-4B32-DC1500C2A944}"/>
              </a:ext>
            </a:extLst>
          </p:cNvPr>
          <p:cNvSpPr>
            <a:spLocks noGrp="1"/>
          </p:cNvSpPr>
          <p:nvPr>
            <p:ph type="ctrTitle"/>
          </p:nvPr>
        </p:nvSpPr>
        <p:spPr>
          <a:xfrm>
            <a:off x="1219200" y="2209800"/>
            <a:ext cx="6480048" cy="1615440"/>
          </a:xfrm>
        </p:spPr>
        <p:txBody>
          <a:bodyPr/>
          <a:lstStyle/>
          <a:p>
            <a:pPr algn="ctr"/>
            <a:r>
              <a:rPr lang="en-US" dirty="0"/>
              <a:t>The truth</a:t>
            </a:r>
            <a:br>
              <a:rPr lang="en-US" dirty="0"/>
            </a:br>
            <a:endParaRPr lang="en-US" dirty="0"/>
          </a:p>
        </p:txBody>
      </p:sp>
      <p:sp>
        <p:nvSpPr>
          <p:cNvPr id="3" name="Subtitle 2">
            <a:extLst>
              <a:ext uri="{FF2B5EF4-FFF2-40B4-BE49-F238E27FC236}">
                <a16:creationId xmlns:a16="http://schemas.microsoft.com/office/drawing/2014/main" id="{47387E07-048E-6602-7E4E-4204397AEB0D}"/>
              </a:ext>
            </a:extLst>
          </p:cNvPr>
          <p:cNvSpPr>
            <a:spLocks noGrp="1"/>
          </p:cNvSpPr>
          <p:nvPr>
            <p:ph type="subTitle" idx="1"/>
          </p:nvPr>
        </p:nvSpPr>
        <p:spPr>
          <a:xfrm>
            <a:off x="1797756" y="3733800"/>
            <a:ext cx="5337048" cy="1752600"/>
          </a:xfrm>
        </p:spPr>
        <p:txBody>
          <a:bodyPr>
            <a:normAutofit/>
          </a:bodyPr>
          <a:lstStyle/>
          <a:p>
            <a:pPr algn="ctr"/>
            <a:r>
              <a:rPr lang="en-US" sz="4000" b="1" dirty="0"/>
              <a:t>God wants us to put our hope in Him!</a:t>
            </a:r>
          </a:p>
        </p:txBody>
      </p:sp>
    </p:spTree>
    <p:extLst>
      <p:ext uri="{BB962C8B-B14F-4D97-AF65-F5344CB8AC3E}">
        <p14:creationId xmlns:p14="http://schemas.microsoft.com/office/powerpoint/2010/main" val="121619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gel shipwreck.jpg"/>
          <p:cNvPicPr>
            <a:picLocks noChangeAspect="1"/>
          </p:cNvPicPr>
          <p:nvPr/>
        </p:nvPicPr>
        <p:blipFill>
          <a:blip r:embed="rId2" cstate="print"/>
          <a:stretch>
            <a:fillRect/>
          </a:stretch>
        </p:blipFill>
        <p:spPr>
          <a:xfrm>
            <a:off x="-1" y="1676400"/>
            <a:ext cx="9173351" cy="5181600"/>
          </a:xfrm>
          <a:prstGeom prst="rect">
            <a:avLst/>
          </a:prstGeom>
        </p:spPr>
      </p:pic>
      <p:sp>
        <p:nvSpPr>
          <p:cNvPr id="4" name="Rounded Rectangular Callout 3"/>
          <p:cNvSpPr/>
          <p:nvPr/>
        </p:nvSpPr>
        <p:spPr>
          <a:xfrm>
            <a:off x="381000" y="0"/>
            <a:ext cx="7620000" cy="1676400"/>
          </a:xfrm>
          <a:prstGeom prst="wedgeRoundRectCallout">
            <a:avLst>
              <a:gd name="adj1" fmla="val 64338"/>
              <a:gd name="adj2" fmla="val -859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t>Last night an angel of the God to whom I belong and whom I serve stood beside me and said,</a:t>
            </a:r>
            <a:endParaRPr lang="en-US" sz="3200" b="1" dirty="0">
              <a:effectLst>
                <a:outerShdw blurRad="38100" dist="38100" dir="2700000" algn="tl">
                  <a:srgbClr val="000000">
                    <a:alpha val="43137"/>
                  </a:srgbClr>
                </a:outerShdw>
              </a:effectLst>
            </a:endParaRPr>
          </a:p>
        </p:txBody>
      </p:sp>
      <p:sp>
        <p:nvSpPr>
          <p:cNvPr id="5" name="Oval Callout 4"/>
          <p:cNvSpPr/>
          <p:nvPr/>
        </p:nvSpPr>
        <p:spPr>
          <a:xfrm>
            <a:off x="3781269" y="1863777"/>
            <a:ext cx="5334000" cy="3352800"/>
          </a:xfrm>
          <a:prstGeom prst="wedgeEllipseCallout">
            <a:avLst>
              <a:gd name="adj1" fmla="val -55015"/>
              <a:gd name="adj2" fmla="val -6096"/>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t>Do not be afraid, Paul. You must stand trial before Caesar; and God has graciously given you the lives of all who sail with you.</a:t>
            </a:r>
            <a:endParaRPr lang="en-US" sz="2800" dirty="0"/>
          </a:p>
        </p:txBody>
      </p:sp>
      <p:pic>
        <p:nvPicPr>
          <p:cNvPr id="14338" name="Picture 2" descr="C:\Users\Robin\AppData\Local\Microsoft\Windows\Temporary Internet Files\Content.IE5\M1F61G5O\MC90037907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4230974"/>
            <a:ext cx="1676400" cy="253135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precepts.files.wordpress.com/2007/09/shipwreck01.jpg?w=242&amp;h=302"/>
          <p:cNvPicPr>
            <a:picLocks noChangeAspect="1" noChangeArrowheads="1"/>
          </p:cNvPicPr>
          <p:nvPr/>
        </p:nvPicPr>
        <p:blipFill>
          <a:blip r:embed="rId2" cstate="print"/>
          <a:srcRect/>
          <a:stretch>
            <a:fillRect/>
          </a:stretch>
        </p:blipFill>
        <p:spPr bwMode="auto">
          <a:xfrm>
            <a:off x="3657600" y="11333"/>
            <a:ext cx="5486400" cy="6846667"/>
          </a:xfrm>
          <a:prstGeom prst="rect">
            <a:avLst/>
          </a:prstGeom>
          <a:noFill/>
        </p:spPr>
      </p:pic>
      <p:pic>
        <p:nvPicPr>
          <p:cNvPr id="7" name="Picture 46" descr="https://encrypted-tbn0.gstatic.com/images?q=tbn:ANd9GcRlQt3-DXBk3smiFN2Vqzg-kGp0_CIqwUXj0ciqlX-sy-VeK6kajA"/>
          <p:cNvPicPr>
            <a:picLocks noChangeAspect="1" noChangeArrowheads="1"/>
          </p:cNvPicPr>
          <p:nvPr/>
        </p:nvPicPr>
        <p:blipFill>
          <a:blip r:embed="rId3" cstate="print"/>
          <a:srcRect/>
          <a:stretch>
            <a:fillRect/>
          </a:stretch>
        </p:blipFill>
        <p:spPr bwMode="auto">
          <a:xfrm>
            <a:off x="152400" y="2209800"/>
            <a:ext cx="3444308" cy="3429001"/>
          </a:xfrm>
          <a:prstGeom prst="rect">
            <a:avLst/>
          </a:prstGeom>
          <a:noFill/>
        </p:spPr>
      </p:pic>
      <p:sp>
        <p:nvSpPr>
          <p:cNvPr id="6" name="Rounded Rectangular Callout 5"/>
          <p:cNvSpPr/>
          <p:nvPr/>
        </p:nvSpPr>
        <p:spPr>
          <a:xfrm>
            <a:off x="381000" y="152400"/>
            <a:ext cx="8534400" cy="1828800"/>
          </a:xfrm>
          <a:prstGeom prst="wedgeRoundRectCallout">
            <a:avLst>
              <a:gd name="adj1" fmla="val -33486"/>
              <a:gd name="adj2" fmla="val 11202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t>So keep up your courage, men, for I have faith in God that it will happen just as he told me. Nevertheless, we must run aground on some island.</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6" descr="https://encrypted-tbn0.gstatic.com/images?q=tbn:ANd9GcRlQt3-DXBk3smiFN2Vqzg-kGp0_CIqwUXj0ciqlX-sy-VeK6kajA"/>
          <p:cNvPicPr>
            <a:picLocks noChangeAspect="1" noChangeArrowheads="1"/>
          </p:cNvPicPr>
          <p:nvPr/>
        </p:nvPicPr>
        <p:blipFill>
          <a:blip r:embed="rId2" cstate="print"/>
          <a:srcRect/>
          <a:stretch>
            <a:fillRect/>
          </a:stretch>
        </p:blipFill>
        <p:spPr bwMode="auto">
          <a:xfrm>
            <a:off x="175850" y="3277703"/>
            <a:ext cx="3444308" cy="3429001"/>
          </a:xfrm>
          <a:prstGeom prst="rect">
            <a:avLst/>
          </a:prstGeom>
          <a:noFill/>
        </p:spPr>
      </p:pic>
      <p:sp>
        <p:nvSpPr>
          <p:cNvPr id="6" name="Rounded Rectangular Callout 5"/>
          <p:cNvSpPr/>
          <p:nvPr/>
        </p:nvSpPr>
        <p:spPr>
          <a:xfrm>
            <a:off x="175850" y="654176"/>
            <a:ext cx="8510950" cy="2710417"/>
          </a:xfrm>
          <a:prstGeom prst="wedgeRoundRectCallout">
            <a:avLst>
              <a:gd name="adj1" fmla="val -30412"/>
              <a:gd name="adj2" fmla="val 10370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600" b="1" dirty="0"/>
              <a:t>"For the last fourteen days", he said, "you have been in constant suspense and have gone without food—you haven’t eaten anything. </a:t>
            </a:r>
            <a:r>
              <a:rPr lang="en-US" sz="2600" b="1" dirty="0">
                <a:effectLst>
                  <a:outerShdw blurRad="38100" dist="38100" dir="2700000" algn="tl">
                    <a:srgbClr val="000000">
                      <a:alpha val="43137"/>
                    </a:srgbClr>
                  </a:outerShdw>
                </a:effectLst>
              </a:rPr>
              <a:t>Now I urge you to take some food. You need it to survive. Not one of you will lose a single hair from his head."</a:t>
            </a:r>
            <a:endParaRPr lang="en-US" sz="2600" dirty="0"/>
          </a:p>
          <a:p>
            <a:pPr algn="ctr"/>
            <a:endParaRPr lang="en-US" sz="3200" dirty="0"/>
          </a:p>
        </p:txBody>
      </p:sp>
      <p:sp>
        <p:nvSpPr>
          <p:cNvPr id="5" name="TextBox 4"/>
          <p:cNvSpPr txBox="1"/>
          <p:nvPr/>
        </p:nvSpPr>
        <p:spPr>
          <a:xfrm>
            <a:off x="175850" y="133807"/>
            <a:ext cx="94488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Just before dawn Paul urged them all to eat.</a:t>
            </a:r>
            <a:endParaRPr lang="en-US" sz="3200" dirty="0"/>
          </a:p>
        </p:txBody>
      </p:sp>
      <p:pic>
        <p:nvPicPr>
          <p:cNvPr id="1027" name="Picture 3" descr="C:\Users\Robin\AppData\Local\Microsoft\Windows\Temporary Internet Files\Content.IE5\GXPGI29L\MC900336203[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118" y="4914536"/>
            <a:ext cx="2405267" cy="1858979"/>
          </a:xfrm>
          <a:prstGeom prst="rect">
            <a:avLst/>
          </a:prstGeom>
          <a:noFill/>
        </p:spPr>
      </p:pic>
      <p:pic>
        <p:nvPicPr>
          <p:cNvPr id="1031" name="Picture 7" descr="C:\Users\Robin\AppData\Local\Microsoft\Windows\Temporary Internet Files\Content.IE5\233QEWEE\MC900410451[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0158" y="3348448"/>
            <a:ext cx="2966519" cy="3438808"/>
          </a:xfrm>
          <a:prstGeom prst="rect">
            <a:avLst/>
          </a:prstGeom>
          <a:noFill/>
        </p:spPr>
      </p:pic>
      <p:pic>
        <p:nvPicPr>
          <p:cNvPr id="4" name="Picture 3" descr="A cartoon of a person singing into a hair brush&#10;&#10;Description automatically generated">
            <a:extLst>
              <a:ext uri="{FF2B5EF4-FFF2-40B4-BE49-F238E27FC236}">
                <a16:creationId xmlns:a16="http://schemas.microsoft.com/office/drawing/2014/main" id="{D87B33DA-232A-0C84-BD33-0A8C74CBD37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04066" y="3603747"/>
            <a:ext cx="1444367" cy="1388456"/>
          </a:xfrm>
          <a:prstGeom prst="rect">
            <a:avLst/>
          </a:prstGeom>
        </p:spPr>
      </p:pic>
      <p:sp>
        <p:nvSpPr>
          <p:cNvPr id="11" name="Multiplication Sign 10">
            <a:extLst>
              <a:ext uri="{FF2B5EF4-FFF2-40B4-BE49-F238E27FC236}">
                <a16:creationId xmlns:a16="http://schemas.microsoft.com/office/drawing/2014/main" id="{6C82D43D-B59A-558D-1B79-18F03102F25B}"/>
              </a:ext>
            </a:extLst>
          </p:cNvPr>
          <p:cNvSpPr/>
          <p:nvPr/>
        </p:nvSpPr>
        <p:spPr>
          <a:xfrm>
            <a:off x="6323615" y="3429245"/>
            <a:ext cx="2405267" cy="2217529"/>
          </a:xfrm>
          <a:prstGeom prst="mathMultiply">
            <a:avLst/>
          </a:prstGeom>
          <a:solidFill>
            <a:srgbClr val="FF0000">
              <a:alpha val="40000"/>
            </a:srgb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n w="10160">
                <a:solidFill>
                  <a:schemeClr val="accent5"/>
                </a:solidFill>
                <a:prstDash val="solid"/>
              </a:ln>
              <a:noFill/>
              <a:effectLst>
                <a:outerShdw blurRad="38100" dist="22860" dir="5400000" algn="tl" rotWithShape="0">
                  <a:srgbClr val="000000">
                    <a:alpha val="30000"/>
                  </a:srgbClr>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38" y="4854033"/>
            <a:ext cx="8991600" cy="2057400"/>
          </a:xfrm>
        </p:spPr>
        <p:txBody>
          <a:bodyPr anchor="t">
            <a:noAutofit/>
          </a:bodyPr>
          <a:lstStyle/>
          <a:p>
            <a:r>
              <a:rPr lang="en-US" sz="3200" b="1" dirty="0"/>
              <a:t>After he said this, he took some bread and gave thanks to God in front of them all. Then he broke it and began to eat. They were all encouraged and ate some food themselves.</a:t>
            </a:r>
            <a:endParaRPr lang="en-US" sz="3200" b="1" dirty="0">
              <a:effectLst>
                <a:outerShdw blurRad="38100" dist="38100" dir="2700000" algn="tl">
                  <a:srgbClr val="000000">
                    <a:alpha val="43137"/>
                  </a:srgbClr>
                </a:outerShdw>
              </a:effectLst>
            </a:endParaRPr>
          </a:p>
        </p:txBody>
      </p:sp>
      <p:pic>
        <p:nvPicPr>
          <p:cNvPr id="3" name="Picture 46" descr="https://encrypted-tbn0.gstatic.com/images?q=tbn:ANd9GcRlQt3-DXBk3smiFN2Vqzg-kGp0_CIqwUXj0ciqlX-sy-VeK6kajA"/>
          <p:cNvPicPr>
            <a:picLocks noChangeAspect="1" noChangeArrowheads="1"/>
          </p:cNvPicPr>
          <p:nvPr/>
        </p:nvPicPr>
        <p:blipFill>
          <a:blip r:embed="rId2" cstate="print"/>
          <a:srcRect/>
          <a:stretch>
            <a:fillRect/>
          </a:stretch>
        </p:blipFill>
        <p:spPr bwMode="auto">
          <a:xfrm>
            <a:off x="698557" y="-194872"/>
            <a:ext cx="5156086" cy="5133173"/>
          </a:xfrm>
          <a:prstGeom prst="rect">
            <a:avLst/>
          </a:prstGeom>
          <a:noFill/>
        </p:spPr>
      </p:pic>
      <p:pic>
        <p:nvPicPr>
          <p:cNvPr id="10244" name="Picture 4" descr="C:\Users\Robin\AppData\Local\Microsoft\Windows\Temporary Internet Files\Content.IE5\233QEWEE\MC900441777[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0358" y="2445130"/>
            <a:ext cx="1676400" cy="1676400"/>
          </a:xfrm>
          <a:prstGeom prst="rect">
            <a:avLst/>
          </a:prstGeom>
          <a:noFill/>
        </p:spPr>
      </p:pic>
      <p:pic>
        <p:nvPicPr>
          <p:cNvPr id="10246" name="Picture 6" descr="C:\Users\Robin\AppData\Local\Microsoft\Windows\Temporary Internet Files\Content.IE5\233QEWEE\MC900441778[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4727" y="565341"/>
            <a:ext cx="533400" cy="533400"/>
          </a:xfrm>
          <a:prstGeom prst="rect">
            <a:avLst/>
          </a:prstGeom>
          <a:noFill/>
        </p:spPr>
      </p:pic>
      <p:pic>
        <p:nvPicPr>
          <p:cNvPr id="11" name="Picture 6" descr="C:\Users\Robin\AppData\Local\Microsoft\Windows\Temporary Internet Files\Content.IE5\233QEWEE\MC900441778[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268" y="1048149"/>
            <a:ext cx="533400" cy="533400"/>
          </a:xfrm>
          <a:prstGeom prst="rect">
            <a:avLst/>
          </a:prstGeom>
          <a:noFill/>
        </p:spPr>
      </p:pic>
      <p:pic>
        <p:nvPicPr>
          <p:cNvPr id="12" name="Picture 6" descr="C:\Users\Robin\AppData\Local\Microsoft\Windows\Temporary Internet Files\Content.IE5\233QEWEE\MC900441778[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4297" y="705249"/>
            <a:ext cx="533400" cy="533400"/>
          </a:xfrm>
          <a:prstGeom prst="rect">
            <a:avLst/>
          </a:prstGeom>
          <a:noFill/>
        </p:spPr>
      </p:pic>
      <p:pic>
        <p:nvPicPr>
          <p:cNvPr id="13" name="Picture 6" descr="C:\Users\Robin\AppData\Local\Microsoft\Windows\Temporary Internet Files\Content.IE5\233QEWEE\MC900441778[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5309" y="971949"/>
            <a:ext cx="533400" cy="533400"/>
          </a:xfrm>
          <a:prstGeom prst="rect">
            <a:avLst/>
          </a:prstGeom>
          <a:noFill/>
        </p:spPr>
      </p:pic>
      <p:pic>
        <p:nvPicPr>
          <p:cNvPr id="14" name="Picture 6" descr="C:\Users\Robin\AppData\Local\Microsoft\Windows\Temporary Internet Files\Content.IE5\233QEWEE\MC900441778[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1315" y="705249"/>
            <a:ext cx="533400" cy="533400"/>
          </a:xfrm>
          <a:prstGeom prst="rect">
            <a:avLst/>
          </a:prstGeom>
          <a:noFill/>
        </p:spPr>
      </p:pic>
      <p:sp>
        <p:nvSpPr>
          <p:cNvPr id="15" name="Rectangle 14"/>
          <p:cNvSpPr/>
          <p:nvPr/>
        </p:nvSpPr>
        <p:spPr>
          <a:xfrm rot="19966097">
            <a:off x="6884744" y="853184"/>
            <a:ext cx="195438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YUM!</a:t>
            </a:r>
          </a:p>
        </p:txBody>
      </p:sp>
      <p:sp>
        <p:nvSpPr>
          <p:cNvPr id="17" name="Rectangle 16"/>
          <p:cNvSpPr/>
          <p:nvPr/>
        </p:nvSpPr>
        <p:spPr>
          <a:xfrm rot="19966097">
            <a:off x="407746" y="3443984"/>
            <a:ext cx="195438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YUM!</a:t>
            </a:r>
          </a:p>
        </p:txBody>
      </p:sp>
      <p:sp>
        <p:nvSpPr>
          <p:cNvPr id="18" name="Rectangle 17"/>
          <p:cNvSpPr/>
          <p:nvPr/>
        </p:nvSpPr>
        <p:spPr>
          <a:xfrm rot="1031999">
            <a:off x="6960945" y="2758184"/>
            <a:ext cx="195438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YUM!</a:t>
            </a:r>
          </a:p>
        </p:txBody>
      </p:sp>
      <p:sp>
        <p:nvSpPr>
          <p:cNvPr id="19" name="Rectangle 18"/>
          <p:cNvSpPr/>
          <p:nvPr/>
        </p:nvSpPr>
        <p:spPr>
          <a:xfrm rot="1072158">
            <a:off x="407744" y="776984"/>
            <a:ext cx="1954382"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aw1TZFRpcSQ/Tleyx9ilZYI/AAAAAAAAA7w/j6j6YZs2rvk/s1600/storm-at-sea-lorraine-foster.jpg"/>
          <p:cNvPicPr>
            <a:picLocks noChangeAspect="1" noChangeArrowheads="1"/>
          </p:cNvPicPr>
          <p:nvPr/>
        </p:nvPicPr>
        <p:blipFill>
          <a:blip r:embed="rId2" cstate="print"/>
          <a:srcRect/>
          <a:stretch>
            <a:fillRect/>
          </a:stretch>
        </p:blipFill>
        <p:spPr bwMode="auto">
          <a:xfrm>
            <a:off x="-126381" y="-591312"/>
            <a:ext cx="9270381" cy="7601712"/>
          </a:xfrm>
          <a:prstGeom prst="rect">
            <a:avLst/>
          </a:prstGeom>
          <a:noFill/>
        </p:spPr>
      </p:pic>
      <p:sp>
        <p:nvSpPr>
          <p:cNvPr id="2" name="Title 1"/>
          <p:cNvSpPr>
            <a:spLocks noGrp="1"/>
          </p:cNvSpPr>
          <p:nvPr>
            <p:ph type="title"/>
          </p:nvPr>
        </p:nvSpPr>
        <p:spPr>
          <a:xfrm>
            <a:off x="3581400" y="5410200"/>
            <a:ext cx="5337048" cy="1295400"/>
          </a:xfrm>
        </p:spPr>
        <p:txBody>
          <a:bodyPr anchor="t">
            <a:normAutofit/>
          </a:bodyPr>
          <a:lstStyle/>
          <a:p>
            <a:r>
              <a:rPr lang="en-US" sz="3200" b="1" dirty="0">
                <a:solidFill>
                  <a:srgbClr val="FFC000"/>
                </a:solidFill>
                <a:effectLst>
                  <a:outerShdw blurRad="38100" dist="38100" dir="2700000" algn="tl">
                    <a:srgbClr val="000000">
                      <a:alpha val="43137"/>
                    </a:srgbClr>
                  </a:outerShdw>
                </a:effectLst>
              </a:rPr>
              <a:t>Altogether there were 276 of us on board.</a:t>
            </a:r>
          </a:p>
        </p:txBody>
      </p:sp>
      <p:pic>
        <p:nvPicPr>
          <p:cNvPr id="3"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8195">
            <a:off x="1641293" y="35312"/>
            <a:ext cx="5581483" cy="4214805"/>
          </a:xfrm>
          <a:prstGeom prst="rect">
            <a:avLst/>
          </a:prstGeom>
          <a:noFill/>
        </p:spPr>
      </p:pic>
      <p:pic>
        <p:nvPicPr>
          <p:cNvPr id="9221" name="Picture 5" descr="C:\Users\Robin\AppData\Local\Microsoft\Windows\Temporary Internet Files\Content.IE5\EMBT71GH\MC90007871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38400" y="1600200"/>
            <a:ext cx="533400" cy="1061650"/>
          </a:xfrm>
          <a:prstGeom prst="rect">
            <a:avLst/>
          </a:prstGeom>
          <a:noFill/>
        </p:spPr>
      </p:pic>
      <p:grpSp>
        <p:nvGrpSpPr>
          <p:cNvPr id="16" name="Group 15"/>
          <p:cNvGrpSpPr/>
          <p:nvPr/>
        </p:nvGrpSpPr>
        <p:grpSpPr>
          <a:xfrm>
            <a:off x="2819400" y="1447800"/>
            <a:ext cx="4175893" cy="1761836"/>
            <a:chOff x="2819400" y="1447800"/>
            <a:chExt cx="4175893" cy="1761836"/>
          </a:xfrm>
        </p:grpSpPr>
        <p:pic>
          <p:nvPicPr>
            <p:cNvPr id="9217" name="Picture 1" descr="C:\Users\Robin\AppData\Local\Microsoft\Windows\Temporary Internet Files\Content.IE5\EMBT71GH\MC90007874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447800"/>
              <a:ext cx="401637" cy="1640945"/>
            </a:xfrm>
            <a:prstGeom prst="rect">
              <a:avLst/>
            </a:prstGeom>
            <a:noFill/>
          </p:spPr>
        </p:pic>
        <p:pic>
          <p:nvPicPr>
            <p:cNvPr id="9218" name="Picture 2" descr="C:\Users\Robin\AppData\Local\Microsoft\Windows\Temporary Internet Files\Content.IE5\233QEWEE\MC90007874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1905000"/>
              <a:ext cx="617817" cy="1130532"/>
            </a:xfrm>
            <a:prstGeom prst="rect">
              <a:avLst/>
            </a:prstGeom>
            <a:noFill/>
          </p:spPr>
        </p:pic>
        <p:pic>
          <p:nvPicPr>
            <p:cNvPr id="9219" name="Picture 3" descr="C:\Users\Robin\AppData\Local\Microsoft\Windows\Temporary Internet Files\Content.IE5\M1F61G5O\MC90007873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209800"/>
              <a:ext cx="477837" cy="999836"/>
            </a:xfrm>
            <a:prstGeom prst="rect">
              <a:avLst/>
            </a:prstGeom>
            <a:noFill/>
          </p:spPr>
        </p:pic>
        <p:pic>
          <p:nvPicPr>
            <p:cNvPr id="9220" name="Picture 4" descr="C:\Users\Robin\AppData\Local\Microsoft\Windows\Temporary Internet Files\Content.IE5\GXPGI29L\MC9000787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05400" y="2209800"/>
              <a:ext cx="860425" cy="913429"/>
            </a:xfrm>
            <a:prstGeom prst="rect">
              <a:avLst/>
            </a:prstGeom>
            <a:noFill/>
          </p:spPr>
        </p:pic>
        <p:pic>
          <p:nvPicPr>
            <p:cNvPr id="9222" name="Picture 6" descr="C:\Users\Robin\AppData\Local\Microsoft\Windows\Temporary Internet Files\Content.IE5\233QEWEE\MC90007871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1752600"/>
              <a:ext cx="1051693" cy="1283485"/>
            </a:xfrm>
            <a:prstGeom prst="rect">
              <a:avLst/>
            </a:prstGeom>
            <a:noFill/>
          </p:spPr>
        </p:pic>
        <p:pic>
          <p:nvPicPr>
            <p:cNvPr id="9223" name="Picture 7" descr="C:\Users\Robin\AppData\Local\Microsoft\Windows\Temporary Internet Files\Content.IE5\M1F61G5O\MC90007862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19400" y="2057400"/>
              <a:ext cx="471488" cy="1014304"/>
            </a:xfrm>
            <a:prstGeom prst="rect">
              <a:avLst/>
            </a:prstGeom>
            <a:noFill/>
          </p:spPr>
        </p:pic>
      </p:grpSp>
      <p:grpSp>
        <p:nvGrpSpPr>
          <p:cNvPr id="17" name="Group 16"/>
          <p:cNvGrpSpPr/>
          <p:nvPr/>
        </p:nvGrpSpPr>
        <p:grpSpPr>
          <a:xfrm>
            <a:off x="3352800" y="1752600"/>
            <a:ext cx="4175893" cy="1761836"/>
            <a:chOff x="2819400" y="1447800"/>
            <a:chExt cx="4175893" cy="1761836"/>
          </a:xfrm>
        </p:grpSpPr>
        <p:pic>
          <p:nvPicPr>
            <p:cNvPr id="18" name="Picture 1" descr="C:\Users\Robin\AppData\Local\Microsoft\Windows\Temporary Internet Files\Content.IE5\EMBT71GH\MC90007874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447800"/>
              <a:ext cx="401637" cy="1640945"/>
            </a:xfrm>
            <a:prstGeom prst="rect">
              <a:avLst/>
            </a:prstGeom>
            <a:noFill/>
          </p:spPr>
        </p:pic>
        <p:pic>
          <p:nvPicPr>
            <p:cNvPr id="19" name="Picture 2" descr="C:\Users\Robin\AppData\Local\Microsoft\Windows\Temporary Internet Files\Content.IE5\233QEWEE\MC90007874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1905000"/>
              <a:ext cx="617817" cy="1130532"/>
            </a:xfrm>
            <a:prstGeom prst="rect">
              <a:avLst/>
            </a:prstGeom>
            <a:noFill/>
          </p:spPr>
        </p:pic>
        <p:pic>
          <p:nvPicPr>
            <p:cNvPr id="20" name="Picture 3" descr="C:\Users\Robin\AppData\Local\Microsoft\Windows\Temporary Internet Files\Content.IE5\M1F61G5O\MC90007873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209800"/>
              <a:ext cx="477837" cy="999836"/>
            </a:xfrm>
            <a:prstGeom prst="rect">
              <a:avLst/>
            </a:prstGeom>
            <a:noFill/>
          </p:spPr>
        </p:pic>
        <p:pic>
          <p:nvPicPr>
            <p:cNvPr id="21" name="Picture 4" descr="C:\Users\Robin\AppData\Local\Microsoft\Windows\Temporary Internet Files\Content.IE5\GXPGI29L\MC9000787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05400" y="2209800"/>
              <a:ext cx="860425" cy="913429"/>
            </a:xfrm>
            <a:prstGeom prst="rect">
              <a:avLst/>
            </a:prstGeom>
            <a:noFill/>
          </p:spPr>
        </p:pic>
        <p:pic>
          <p:nvPicPr>
            <p:cNvPr id="22" name="Picture 6" descr="C:\Users\Robin\AppData\Local\Microsoft\Windows\Temporary Internet Files\Content.IE5\233QEWEE\MC90007871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1752600"/>
              <a:ext cx="1051693" cy="1283485"/>
            </a:xfrm>
            <a:prstGeom prst="rect">
              <a:avLst/>
            </a:prstGeom>
            <a:noFill/>
          </p:spPr>
        </p:pic>
        <p:pic>
          <p:nvPicPr>
            <p:cNvPr id="23" name="Picture 7" descr="C:\Users\Robin\AppData\Local\Microsoft\Windows\Temporary Internet Files\Content.IE5\M1F61G5O\MC90007862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19400" y="2057400"/>
              <a:ext cx="471488" cy="1014304"/>
            </a:xfrm>
            <a:prstGeom prst="rect">
              <a:avLst/>
            </a:prstGeom>
            <a:noFill/>
          </p:spPr>
        </p:pic>
      </p:grpSp>
      <p:grpSp>
        <p:nvGrpSpPr>
          <p:cNvPr id="24" name="Group 23"/>
          <p:cNvGrpSpPr/>
          <p:nvPr/>
        </p:nvGrpSpPr>
        <p:grpSpPr>
          <a:xfrm>
            <a:off x="2133600" y="1676400"/>
            <a:ext cx="4175893" cy="1761836"/>
            <a:chOff x="2819400" y="1447800"/>
            <a:chExt cx="4175893" cy="1761836"/>
          </a:xfrm>
        </p:grpSpPr>
        <p:pic>
          <p:nvPicPr>
            <p:cNvPr id="25" name="Picture 1" descr="C:\Users\Robin\AppData\Local\Microsoft\Windows\Temporary Internet Files\Content.IE5\EMBT71GH\MC90007874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447800"/>
              <a:ext cx="401637" cy="1640945"/>
            </a:xfrm>
            <a:prstGeom prst="rect">
              <a:avLst/>
            </a:prstGeom>
            <a:noFill/>
          </p:spPr>
        </p:pic>
        <p:pic>
          <p:nvPicPr>
            <p:cNvPr id="26" name="Picture 2" descr="C:\Users\Robin\AppData\Local\Microsoft\Windows\Temporary Internet Files\Content.IE5\233QEWEE\MC90007874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1905000"/>
              <a:ext cx="617817" cy="1130532"/>
            </a:xfrm>
            <a:prstGeom prst="rect">
              <a:avLst/>
            </a:prstGeom>
            <a:noFill/>
          </p:spPr>
        </p:pic>
        <p:pic>
          <p:nvPicPr>
            <p:cNvPr id="27" name="Picture 3" descr="C:\Users\Robin\AppData\Local\Microsoft\Windows\Temporary Internet Files\Content.IE5\M1F61G5O\MC90007873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209800"/>
              <a:ext cx="477837" cy="999836"/>
            </a:xfrm>
            <a:prstGeom prst="rect">
              <a:avLst/>
            </a:prstGeom>
            <a:noFill/>
          </p:spPr>
        </p:pic>
        <p:pic>
          <p:nvPicPr>
            <p:cNvPr id="28" name="Picture 4" descr="C:\Users\Robin\AppData\Local\Microsoft\Windows\Temporary Internet Files\Content.IE5\GXPGI29L\MC9000787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05400" y="2209800"/>
              <a:ext cx="860425" cy="913429"/>
            </a:xfrm>
            <a:prstGeom prst="rect">
              <a:avLst/>
            </a:prstGeom>
            <a:noFill/>
          </p:spPr>
        </p:pic>
        <p:pic>
          <p:nvPicPr>
            <p:cNvPr id="29" name="Picture 6" descr="C:\Users\Robin\AppData\Local\Microsoft\Windows\Temporary Internet Files\Content.IE5\233QEWEE\MC90007871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1752600"/>
              <a:ext cx="1051693" cy="1283485"/>
            </a:xfrm>
            <a:prstGeom prst="rect">
              <a:avLst/>
            </a:prstGeom>
            <a:noFill/>
          </p:spPr>
        </p:pic>
        <p:pic>
          <p:nvPicPr>
            <p:cNvPr id="30" name="Picture 7" descr="C:\Users\Robin\AppData\Local\Microsoft\Windows\Temporary Internet Files\Content.IE5\M1F61G5O\MC90007862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19400" y="2057400"/>
              <a:ext cx="471488" cy="1014304"/>
            </a:xfrm>
            <a:prstGeom prst="rect">
              <a:avLst/>
            </a:prstGeom>
            <a:noFill/>
          </p:spPr>
        </p:pic>
      </p:grpSp>
      <p:grpSp>
        <p:nvGrpSpPr>
          <p:cNvPr id="31" name="Group 30"/>
          <p:cNvGrpSpPr/>
          <p:nvPr/>
        </p:nvGrpSpPr>
        <p:grpSpPr>
          <a:xfrm>
            <a:off x="1981200" y="1219200"/>
            <a:ext cx="4175893" cy="1761836"/>
            <a:chOff x="2819400" y="1447800"/>
            <a:chExt cx="4175893" cy="1761836"/>
          </a:xfrm>
        </p:grpSpPr>
        <p:pic>
          <p:nvPicPr>
            <p:cNvPr id="32" name="Picture 1" descr="C:\Users\Robin\AppData\Local\Microsoft\Windows\Temporary Internet Files\Content.IE5\EMBT71GH\MC90007874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447800"/>
              <a:ext cx="401637" cy="1640945"/>
            </a:xfrm>
            <a:prstGeom prst="rect">
              <a:avLst/>
            </a:prstGeom>
            <a:noFill/>
          </p:spPr>
        </p:pic>
        <p:pic>
          <p:nvPicPr>
            <p:cNvPr id="33" name="Picture 2" descr="C:\Users\Robin\AppData\Local\Microsoft\Windows\Temporary Internet Files\Content.IE5\233QEWEE\MC90007874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1905000"/>
              <a:ext cx="617817" cy="1130532"/>
            </a:xfrm>
            <a:prstGeom prst="rect">
              <a:avLst/>
            </a:prstGeom>
            <a:noFill/>
          </p:spPr>
        </p:pic>
        <p:pic>
          <p:nvPicPr>
            <p:cNvPr id="34" name="Picture 3" descr="C:\Users\Robin\AppData\Local\Microsoft\Windows\Temporary Internet Files\Content.IE5\M1F61G5O\MC90007873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209800"/>
              <a:ext cx="477837" cy="999836"/>
            </a:xfrm>
            <a:prstGeom prst="rect">
              <a:avLst/>
            </a:prstGeom>
            <a:noFill/>
          </p:spPr>
        </p:pic>
        <p:pic>
          <p:nvPicPr>
            <p:cNvPr id="35" name="Picture 4" descr="C:\Users\Robin\AppData\Local\Microsoft\Windows\Temporary Internet Files\Content.IE5\GXPGI29L\MC9000787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05400" y="2209800"/>
              <a:ext cx="860425" cy="913429"/>
            </a:xfrm>
            <a:prstGeom prst="rect">
              <a:avLst/>
            </a:prstGeom>
            <a:noFill/>
          </p:spPr>
        </p:pic>
        <p:pic>
          <p:nvPicPr>
            <p:cNvPr id="36" name="Picture 6" descr="C:\Users\Robin\AppData\Local\Microsoft\Windows\Temporary Internet Files\Content.IE5\233QEWEE\MC90007871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1752600"/>
              <a:ext cx="1051693" cy="1283485"/>
            </a:xfrm>
            <a:prstGeom prst="rect">
              <a:avLst/>
            </a:prstGeom>
            <a:noFill/>
          </p:spPr>
        </p:pic>
        <p:pic>
          <p:nvPicPr>
            <p:cNvPr id="37" name="Picture 7" descr="C:\Users\Robin\AppData\Local\Microsoft\Windows\Temporary Internet Files\Content.IE5\M1F61G5O\MC90007862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19400" y="2057400"/>
              <a:ext cx="471488" cy="1014304"/>
            </a:xfrm>
            <a:prstGeom prst="rect">
              <a:avLst/>
            </a:prstGeom>
            <a:noFill/>
          </p:spPr>
        </p:pic>
      </p:grpSp>
      <p:grpSp>
        <p:nvGrpSpPr>
          <p:cNvPr id="38" name="Group 37"/>
          <p:cNvGrpSpPr/>
          <p:nvPr/>
        </p:nvGrpSpPr>
        <p:grpSpPr>
          <a:xfrm>
            <a:off x="2514600" y="1600200"/>
            <a:ext cx="4175893" cy="1761836"/>
            <a:chOff x="2819400" y="1447800"/>
            <a:chExt cx="4175893" cy="1761836"/>
          </a:xfrm>
        </p:grpSpPr>
        <p:pic>
          <p:nvPicPr>
            <p:cNvPr id="39" name="Picture 1" descr="C:\Users\Robin\AppData\Local\Microsoft\Windows\Temporary Internet Files\Content.IE5\EMBT71GH\MC900078747[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8600" y="1447800"/>
              <a:ext cx="401637" cy="1640945"/>
            </a:xfrm>
            <a:prstGeom prst="rect">
              <a:avLst/>
            </a:prstGeom>
            <a:noFill/>
          </p:spPr>
        </p:pic>
        <p:pic>
          <p:nvPicPr>
            <p:cNvPr id="40" name="Picture 2" descr="C:\Users\Robin\AppData\Local\Microsoft\Windows\Temporary Internet Files\Content.IE5\233QEWEE\MC90007874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05200" y="1905000"/>
              <a:ext cx="617817" cy="1130532"/>
            </a:xfrm>
            <a:prstGeom prst="rect">
              <a:avLst/>
            </a:prstGeom>
            <a:noFill/>
          </p:spPr>
        </p:pic>
        <p:pic>
          <p:nvPicPr>
            <p:cNvPr id="41" name="Picture 3" descr="C:\Users\Robin\AppData\Local\Microsoft\Windows\Temporary Internet Files\Content.IE5\M1F61G5O\MC900078739[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72000" y="2209800"/>
              <a:ext cx="477837" cy="999836"/>
            </a:xfrm>
            <a:prstGeom prst="rect">
              <a:avLst/>
            </a:prstGeom>
            <a:noFill/>
          </p:spPr>
        </p:pic>
        <p:pic>
          <p:nvPicPr>
            <p:cNvPr id="42" name="Picture 4" descr="C:\Users\Robin\AppData\Local\Microsoft\Windows\Temporary Internet Files\Content.IE5\GXPGI29L\MC900078738[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05400" y="2209800"/>
              <a:ext cx="860425" cy="913429"/>
            </a:xfrm>
            <a:prstGeom prst="rect">
              <a:avLst/>
            </a:prstGeom>
            <a:noFill/>
          </p:spPr>
        </p:pic>
        <p:pic>
          <p:nvPicPr>
            <p:cNvPr id="43" name="Picture 6" descr="C:\Users\Robin\AppData\Local\Microsoft\Windows\Temporary Internet Files\Content.IE5\233QEWEE\MC900078710[1].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3600" y="1752600"/>
              <a:ext cx="1051693" cy="1283485"/>
            </a:xfrm>
            <a:prstGeom prst="rect">
              <a:avLst/>
            </a:prstGeom>
            <a:noFill/>
          </p:spPr>
        </p:pic>
        <p:pic>
          <p:nvPicPr>
            <p:cNvPr id="44" name="Picture 7" descr="C:\Users\Robin\AppData\Local\Microsoft\Windows\Temporary Internet Files\Content.IE5\M1F61G5O\MC90007862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819400" y="2057400"/>
              <a:ext cx="471488" cy="1014304"/>
            </a:xfrm>
            <a:prstGeom prst="rect">
              <a:avLst/>
            </a:prstGeom>
            <a:noFill/>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aw1TZFRpcSQ/Tleyx9ilZYI/AAAAAAAAA7w/j6j6YZs2rvk/s1600/storm-at-sea-lorraine-foster.jpg"/>
          <p:cNvPicPr>
            <a:picLocks noChangeAspect="1" noChangeArrowheads="1"/>
          </p:cNvPicPr>
          <p:nvPr/>
        </p:nvPicPr>
        <p:blipFill>
          <a:blip r:embed="rId2" cstate="print"/>
          <a:srcRect/>
          <a:stretch>
            <a:fillRect/>
          </a:stretch>
        </p:blipFill>
        <p:spPr bwMode="auto">
          <a:xfrm>
            <a:off x="-126381" y="-591312"/>
            <a:ext cx="9270381" cy="7601712"/>
          </a:xfrm>
          <a:prstGeom prst="rect">
            <a:avLst/>
          </a:prstGeom>
          <a:noFill/>
        </p:spPr>
      </p:pic>
      <p:sp>
        <p:nvSpPr>
          <p:cNvPr id="2" name="Title 1"/>
          <p:cNvSpPr>
            <a:spLocks noGrp="1"/>
          </p:cNvSpPr>
          <p:nvPr>
            <p:ph type="title"/>
          </p:nvPr>
        </p:nvSpPr>
        <p:spPr>
          <a:xfrm>
            <a:off x="609600" y="0"/>
            <a:ext cx="8308848" cy="1295400"/>
          </a:xfrm>
          <a:gradFill flip="none" rotWithShape="1">
            <a:gsLst>
              <a:gs pos="0">
                <a:srgbClr val="003366">
                  <a:tint val="66000"/>
                  <a:satMod val="160000"/>
                </a:srgbClr>
              </a:gs>
              <a:gs pos="50000">
                <a:srgbClr val="003366">
                  <a:tint val="44500"/>
                  <a:satMod val="160000"/>
                </a:srgbClr>
              </a:gs>
              <a:gs pos="100000">
                <a:srgbClr val="003366">
                  <a:tint val="23500"/>
                  <a:satMod val="160000"/>
                </a:srgbClr>
              </a:gs>
            </a:gsLst>
            <a:path path="circle">
              <a:fillToRect t="100000" r="100000"/>
            </a:path>
            <a:tileRect l="-100000" b="-100000"/>
          </a:gradFill>
        </p:spPr>
        <p:txBody>
          <a:bodyPr anchor="t">
            <a:normAutofit fontScale="90000"/>
          </a:bodyPr>
          <a:lstStyle/>
          <a:p>
            <a:r>
              <a:rPr lang="en-US" sz="3200" b="1" dirty="0">
                <a:solidFill>
                  <a:schemeClr val="bg1"/>
                </a:solidFill>
              </a:rPr>
              <a:t>When they had eaten as much as they wanted, they lightened the ship by throwing the grain into the sea.</a:t>
            </a:r>
            <a:endParaRPr lang="en-US" sz="3200" b="1" dirty="0">
              <a:solidFill>
                <a:schemeClr val="bg1"/>
              </a:solidFill>
              <a:effectLst>
                <a:outerShdw blurRad="38100" dist="38100" dir="2700000" algn="tl">
                  <a:srgbClr val="000000">
                    <a:alpha val="43137"/>
                  </a:srgbClr>
                </a:outerShdw>
              </a:effectLst>
            </a:endParaRPr>
          </a:p>
        </p:txBody>
      </p:sp>
      <p:pic>
        <p:nvPicPr>
          <p:cNvPr id="3"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338195">
            <a:off x="803091" y="1254513"/>
            <a:ext cx="5581483" cy="4214805"/>
          </a:xfrm>
          <a:prstGeom prst="rect">
            <a:avLst/>
          </a:prstGeom>
          <a:noFill/>
        </p:spPr>
      </p:pic>
      <p:pic>
        <p:nvPicPr>
          <p:cNvPr id="43014" name="Picture 6" descr="C:\Users\Robin\AppData\Local\Microsoft\Windows\Temporary Internet Files\Content.IE5\EMBT71GH\MC90029056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5999" y="4922822"/>
            <a:ext cx="1508911" cy="1646222"/>
          </a:xfrm>
          <a:prstGeom prst="rect">
            <a:avLst/>
          </a:prstGeom>
          <a:noFill/>
        </p:spPr>
      </p:pic>
      <p:pic>
        <p:nvPicPr>
          <p:cNvPr id="43015" name="Picture 7" descr="C:\Users\Robin\AppData\Local\Microsoft\Windows\Temporary Internet Files\Content.IE5\EMBT71GH\MC90029056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20477" y="4741592"/>
            <a:ext cx="1508911" cy="1646222"/>
          </a:xfrm>
          <a:prstGeom prst="rect">
            <a:avLst/>
          </a:prstGeom>
          <a:noFill/>
        </p:spPr>
      </p:pic>
      <p:pic>
        <p:nvPicPr>
          <p:cNvPr id="43013" name="Picture 5" descr="C:\Users\Robin\AppData\Local\Microsoft\Windows\Temporary Internet Files\Content.IE5\EMBT71GH\MC90029056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2013" y="4083064"/>
            <a:ext cx="1508911" cy="164622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psdvault.com/2009/02/rain-effect-final-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96527" cy="6629400"/>
          </a:xfrm>
          <a:prstGeom prst="rect">
            <a:avLst/>
          </a:prstGeom>
          <a:noFill/>
        </p:spPr>
      </p:pic>
      <p:sp>
        <p:nvSpPr>
          <p:cNvPr id="2" name="Title 1"/>
          <p:cNvSpPr>
            <a:spLocks noGrp="1"/>
          </p:cNvSpPr>
          <p:nvPr>
            <p:ph type="title"/>
          </p:nvPr>
        </p:nvSpPr>
        <p:spPr>
          <a:xfrm>
            <a:off x="457200" y="4724400"/>
            <a:ext cx="8458200" cy="1783080"/>
          </a:xfrm>
        </p:spPr>
        <p:txBody>
          <a:bodyPr anchor="t">
            <a:normAutofit/>
          </a:bodyPr>
          <a:lstStyle/>
          <a:p>
            <a:r>
              <a:rPr lang="en-US" sz="3000" b="1" dirty="0"/>
              <a:t>When daylight came, they did not recognize the land, but they saw a bay with a sandy beach, where they decided to run the ship aground if they could.</a:t>
            </a:r>
            <a:endParaRPr lang="en-US" sz="3000" b="1" dirty="0">
              <a:effectLst>
                <a:outerShdw blurRad="38100" dist="38100" dir="2700000" algn="tl">
                  <a:srgbClr val="000000">
                    <a:alpha val="43137"/>
                  </a:srgbClr>
                </a:outerShdw>
              </a:effectLst>
            </a:endParaRPr>
          </a:p>
        </p:txBody>
      </p:sp>
      <p:pic>
        <p:nvPicPr>
          <p:cNvPr id="5"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602439" flipH="1">
            <a:off x="2246846" y="2369486"/>
            <a:ext cx="2919365" cy="242966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psdvault.com/2009/02/rain-effect-final-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96527" cy="6629400"/>
          </a:xfrm>
          <a:prstGeom prst="rect">
            <a:avLst/>
          </a:prstGeom>
          <a:noFill/>
        </p:spPr>
      </p:pic>
      <p:sp>
        <p:nvSpPr>
          <p:cNvPr id="2" name="Title 1"/>
          <p:cNvSpPr>
            <a:spLocks noGrp="1"/>
          </p:cNvSpPr>
          <p:nvPr>
            <p:ph type="title"/>
          </p:nvPr>
        </p:nvSpPr>
        <p:spPr>
          <a:xfrm>
            <a:off x="381000" y="0"/>
            <a:ext cx="8458200" cy="1783080"/>
          </a:xfrm>
        </p:spPr>
        <p:txBody>
          <a:bodyPr anchor="t">
            <a:noAutofit/>
          </a:bodyPr>
          <a:lstStyle/>
          <a:p>
            <a:r>
              <a:rPr lang="en-US" sz="3000" b="1" dirty="0">
                <a:solidFill>
                  <a:schemeClr val="bg1"/>
                </a:solidFill>
              </a:rPr>
              <a:t>Cutting loose the anchors, they left them in the sea and at the same time untied the ropes that held the rudders. Then they hoisted the foresail to the wind and made for the beach.</a:t>
            </a:r>
            <a:endParaRPr lang="en-US" sz="3000" b="1" dirty="0">
              <a:solidFill>
                <a:schemeClr val="bg1"/>
              </a:solidFill>
              <a:effectLst>
                <a:outerShdw blurRad="38100" dist="38100" dir="2700000" algn="tl">
                  <a:srgbClr val="000000">
                    <a:alpha val="43137"/>
                  </a:srgbClr>
                </a:outerShdw>
              </a:effectLst>
            </a:endParaRPr>
          </a:p>
        </p:txBody>
      </p:sp>
      <p:pic>
        <p:nvPicPr>
          <p:cNvPr id="6" name="Picture 5" descr="C:\Users\Robin\AppData\Local\Microsoft\Windows\Temporary Internet Files\Content.IE5\233QEWEE\MC90029559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4495800"/>
            <a:ext cx="1080964" cy="1066800"/>
          </a:xfrm>
          <a:prstGeom prst="rect">
            <a:avLst/>
          </a:prstGeom>
          <a:noFill/>
        </p:spPr>
      </p:pic>
      <p:pic>
        <p:nvPicPr>
          <p:cNvPr id="7" name="Picture 6" descr="C:\Users\Robin\AppData\Local\Microsoft\Windows\Temporary Internet Files\Content.IE5\233QEWEE\MC90029559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4267200"/>
            <a:ext cx="1080964" cy="1066800"/>
          </a:xfrm>
          <a:prstGeom prst="rect">
            <a:avLst/>
          </a:prstGeom>
          <a:noFill/>
        </p:spPr>
      </p:pic>
      <p:grpSp>
        <p:nvGrpSpPr>
          <p:cNvPr id="15" name="Group 14"/>
          <p:cNvGrpSpPr/>
          <p:nvPr/>
        </p:nvGrpSpPr>
        <p:grpSpPr>
          <a:xfrm>
            <a:off x="4456646" y="2369485"/>
            <a:ext cx="2919365" cy="2429661"/>
            <a:chOff x="4456646" y="2369485"/>
            <a:chExt cx="2919365" cy="2429661"/>
          </a:xfrm>
        </p:grpSpPr>
        <p:pic>
          <p:nvPicPr>
            <p:cNvPr id="5" name="Picture 18" descr="C:\Users\Robin\AppData\Local\Microsoft\Windows\Temporary Internet Files\Content.IE5\M1F61G5O\MC90023739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02439" flipH="1">
              <a:off x="4456646" y="2369485"/>
              <a:ext cx="2919365" cy="2429661"/>
            </a:xfrm>
            <a:prstGeom prst="rect">
              <a:avLst/>
            </a:prstGeom>
            <a:noFill/>
          </p:spPr>
        </p:pic>
        <p:pic>
          <p:nvPicPr>
            <p:cNvPr id="44034" name="Picture 2" descr="C:\Users\Robin\AppData\Local\Microsoft\Windows\Temporary Internet Files\Content.IE5\UOTPAVJQ\MC900001401[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3276600"/>
              <a:ext cx="768706" cy="759139"/>
            </a:xfrm>
            <a:prstGeom prst="rect">
              <a:avLst/>
            </a:prstGeom>
            <a:noFill/>
          </p:spPr>
        </p:pic>
      </p:grpSp>
      <p:sp>
        <p:nvSpPr>
          <p:cNvPr id="12" name="Freeform 11"/>
          <p:cNvSpPr/>
          <p:nvPr/>
        </p:nvSpPr>
        <p:spPr>
          <a:xfrm>
            <a:off x="4630615" y="3270738"/>
            <a:ext cx="504093" cy="875847"/>
          </a:xfrm>
          <a:custGeom>
            <a:avLst/>
            <a:gdLst>
              <a:gd name="connsiteX0" fmla="*/ 0 w 504093"/>
              <a:gd name="connsiteY0" fmla="*/ 93785 h 875847"/>
              <a:gd name="connsiteX1" fmla="*/ 11723 w 504093"/>
              <a:gd name="connsiteY1" fmla="*/ 316524 h 875847"/>
              <a:gd name="connsiteX2" fmla="*/ 23447 w 504093"/>
              <a:gd name="connsiteY2" fmla="*/ 386862 h 875847"/>
              <a:gd name="connsiteX3" fmla="*/ 46893 w 504093"/>
              <a:gd name="connsiteY3" fmla="*/ 738554 h 875847"/>
              <a:gd name="connsiteX4" fmla="*/ 58616 w 504093"/>
              <a:gd name="connsiteY4" fmla="*/ 785447 h 875847"/>
              <a:gd name="connsiteX5" fmla="*/ 70339 w 504093"/>
              <a:gd name="connsiteY5" fmla="*/ 844062 h 875847"/>
              <a:gd name="connsiteX6" fmla="*/ 140677 w 504093"/>
              <a:gd name="connsiteY6" fmla="*/ 867508 h 875847"/>
              <a:gd name="connsiteX7" fmla="*/ 234462 w 504093"/>
              <a:gd name="connsiteY7" fmla="*/ 844062 h 875847"/>
              <a:gd name="connsiteX8" fmla="*/ 222739 w 504093"/>
              <a:gd name="connsiteY8" fmla="*/ 375139 h 875847"/>
              <a:gd name="connsiteX9" fmla="*/ 211016 w 504093"/>
              <a:gd name="connsiteY9" fmla="*/ 339970 h 875847"/>
              <a:gd name="connsiteX10" fmla="*/ 187570 w 504093"/>
              <a:gd name="connsiteY10" fmla="*/ 304800 h 875847"/>
              <a:gd name="connsiteX11" fmla="*/ 140677 w 504093"/>
              <a:gd name="connsiteY11" fmla="*/ 246185 h 875847"/>
              <a:gd name="connsiteX12" fmla="*/ 117231 w 504093"/>
              <a:gd name="connsiteY12" fmla="*/ 175847 h 875847"/>
              <a:gd name="connsiteX13" fmla="*/ 105508 w 504093"/>
              <a:gd name="connsiteY13" fmla="*/ 140677 h 875847"/>
              <a:gd name="connsiteX14" fmla="*/ 152400 w 504093"/>
              <a:gd name="connsiteY14" fmla="*/ 0 h 875847"/>
              <a:gd name="connsiteX15" fmla="*/ 222739 w 504093"/>
              <a:gd name="connsiteY15" fmla="*/ 11724 h 875847"/>
              <a:gd name="connsiteX16" fmla="*/ 281354 w 504093"/>
              <a:gd name="connsiteY16" fmla="*/ 70339 h 875847"/>
              <a:gd name="connsiteX17" fmla="*/ 304800 w 504093"/>
              <a:gd name="connsiteY17" fmla="*/ 140677 h 875847"/>
              <a:gd name="connsiteX18" fmla="*/ 316523 w 504093"/>
              <a:gd name="connsiteY18" fmla="*/ 644770 h 875847"/>
              <a:gd name="connsiteX19" fmla="*/ 328247 w 504093"/>
              <a:gd name="connsiteY19" fmla="*/ 679939 h 875847"/>
              <a:gd name="connsiteX20" fmla="*/ 363416 w 504093"/>
              <a:gd name="connsiteY20" fmla="*/ 715108 h 875847"/>
              <a:gd name="connsiteX21" fmla="*/ 398585 w 504093"/>
              <a:gd name="connsiteY21" fmla="*/ 773724 h 875847"/>
              <a:gd name="connsiteX22" fmla="*/ 433754 w 504093"/>
              <a:gd name="connsiteY22" fmla="*/ 785447 h 875847"/>
              <a:gd name="connsiteX23" fmla="*/ 492370 w 504093"/>
              <a:gd name="connsiteY23" fmla="*/ 773724 h 875847"/>
              <a:gd name="connsiteX24" fmla="*/ 504093 w 504093"/>
              <a:gd name="connsiteY24" fmla="*/ 738554 h 875847"/>
              <a:gd name="connsiteX25" fmla="*/ 492370 w 504093"/>
              <a:gd name="connsiteY25" fmla="*/ 386862 h 875847"/>
              <a:gd name="connsiteX26" fmla="*/ 468923 w 504093"/>
              <a:gd name="connsiteY26" fmla="*/ 316524 h 875847"/>
              <a:gd name="connsiteX27" fmla="*/ 457200 w 504093"/>
              <a:gd name="connsiteY27" fmla="*/ 281354 h 875847"/>
              <a:gd name="connsiteX28" fmla="*/ 445477 w 504093"/>
              <a:gd name="connsiteY28" fmla="*/ 246185 h 875847"/>
              <a:gd name="connsiteX29" fmla="*/ 422031 w 504093"/>
              <a:gd name="connsiteY29" fmla="*/ 211016 h 875847"/>
              <a:gd name="connsiteX30" fmla="*/ 398585 w 504093"/>
              <a:gd name="connsiteY30" fmla="*/ 140677 h 875847"/>
              <a:gd name="connsiteX31" fmla="*/ 386862 w 504093"/>
              <a:gd name="connsiteY31" fmla="*/ 105508 h 875847"/>
              <a:gd name="connsiteX32" fmla="*/ 386862 w 504093"/>
              <a:gd name="connsiteY32" fmla="*/ 46893 h 875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093" h="875847">
                <a:moveTo>
                  <a:pt x="0" y="93785"/>
                </a:moveTo>
                <a:cubicBezTo>
                  <a:pt x="3908" y="168031"/>
                  <a:pt x="5794" y="242412"/>
                  <a:pt x="11723" y="316524"/>
                </a:cubicBezTo>
                <a:cubicBezTo>
                  <a:pt x="13619" y="340218"/>
                  <a:pt x="21295" y="363190"/>
                  <a:pt x="23447" y="386862"/>
                </a:cubicBezTo>
                <a:cubicBezTo>
                  <a:pt x="30235" y="461524"/>
                  <a:pt x="38023" y="658724"/>
                  <a:pt x="46893" y="738554"/>
                </a:cubicBezTo>
                <a:cubicBezTo>
                  <a:pt x="48672" y="754568"/>
                  <a:pt x="55121" y="769719"/>
                  <a:pt x="58616" y="785447"/>
                </a:cubicBezTo>
                <a:cubicBezTo>
                  <a:pt x="62938" y="804898"/>
                  <a:pt x="56250" y="829973"/>
                  <a:pt x="70339" y="844062"/>
                </a:cubicBezTo>
                <a:cubicBezTo>
                  <a:pt x="87815" y="861538"/>
                  <a:pt x="140677" y="867508"/>
                  <a:pt x="140677" y="867508"/>
                </a:cubicBezTo>
                <a:cubicBezTo>
                  <a:pt x="171939" y="859693"/>
                  <a:pt x="229164" y="875847"/>
                  <a:pt x="234462" y="844062"/>
                </a:cubicBezTo>
                <a:cubicBezTo>
                  <a:pt x="260167" y="689833"/>
                  <a:pt x="230003" y="531327"/>
                  <a:pt x="222739" y="375139"/>
                </a:cubicBezTo>
                <a:cubicBezTo>
                  <a:pt x="222165" y="362795"/>
                  <a:pt x="216542" y="351023"/>
                  <a:pt x="211016" y="339970"/>
                </a:cubicBezTo>
                <a:cubicBezTo>
                  <a:pt x="204715" y="327368"/>
                  <a:pt x="196372" y="315802"/>
                  <a:pt x="187570" y="304800"/>
                </a:cubicBezTo>
                <a:cubicBezTo>
                  <a:pt x="163208" y="274348"/>
                  <a:pt x="158720" y="286782"/>
                  <a:pt x="140677" y="246185"/>
                </a:cubicBezTo>
                <a:cubicBezTo>
                  <a:pt x="130640" y="223601"/>
                  <a:pt x="125046" y="199293"/>
                  <a:pt x="117231" y="175847"/>
                </a:cubicBezTo>
                <a:lnTo>
                  <a:pt x="105508" y="140677"/>
                </a:lnTo>
                <a:cubicBezTo>
                  <a:pt x="110293" y="88044"/>
                  <a:pt x="78591" y="0"/>
                  <a:pt x="152400" y="0"/>
                </a:cubicBezTo>
                <a:cubicBezTo>
                  <a:pt x="176170" y="0"/>
                  <a:pt x="199293" y="7816"/>
                  <a:pt x="222739" y="11724"/>
                </a:cubicBezTo>
                <a:cubicBezTo>
                  <a:pt x="254823" y="33113"/>
                  <a:pt x="264901" y="33319"/>
                  <a:pt x="281354" y="70339"/>
                </a:cubicBezTo>
                <a:cubicBezTo>
                  <a:pt x="291391" y="92923"/>
                  <a:pt x="304800" y="140677"/>
                  <a:pt x="304800" y="140677"/>
                </a:cubicBezTo>
                <a:cubicBezTo>
                  <a:pt x="308708" y="308708"/>
                  <a:pt x="309222" y="476852"/>
                  <a:pt x="316523" y="644770"/>
                </a:cubicBezTo>
                <a:cubicBezTo>
                  <a:pt x="317060" y="657116"/>
                  <a:pt x="321392" y="669657"/>
                  <a:pt x="328247" y="679939"/>
                </a:cubicBezTo>
                <a:cubicBezTo>
                  <a:pt x="337443" y="693733"/>
                  <a:pt x="351693" y="703385"/>
                  <a:pt x="363416" y="715108"/>
                </a:cubicBezTo>
                <a:cubicBezTo>
                  <a:pt x="372637" y="742771"/>
                  <a:pt x="371766" y="757632"/>
                  <a:pt x="398585" y="773724"/>
                </a:cubicBezTo>
                <a:cubicBezTo>
                  <a:pt x="409181" y="780082"/>
                  <a:pt x="422031" y="781539"/>
                  <a:pt x="433754" y="785447"/>
                </a:cubicBezTo>
                <a:cubicBezTo>
                  <a:pt x="453293" y="781539"/>
                  <a:pt x="475791" y="784777"/>
                  <a:pt x="492370" y="773724"/>
                </a:cubicBezTo>
                <a:cubicBezTo>
                  <a:pt x="502652" y="766869"/>
                  <a:pt x="504093" y="750911"/>
                  <a:pt x="504093" y="738554"/>
                </a:cubicBezTo>
                <a:cubicBezTo>
                  <a:pt x="504093" y="621258"/>
                  <a:pt x="502111" y="503753"/>
                  <a:pt x="492370" y="386862"/>
                </a:cubicBezTo>
                <a:cubicBezTo>
                  <a:pt x="490318" y="362233"/>
                  <a:pt x="476738" y="339970"/>
                  <a:pt x="468923" y="316524"/>
                </a:cubicBezTo>
                <a:lnTo>
                  <a:pt x="457200" y="281354"/>
                </a:lnTo>
                <a:cubicBezTo>
                  <a:pt x="453292" y="269631"/>
                  <a:pt x="452332" y="256467"/>
                  <a:pt x="445477" y="246185"/>
                </a:cubicBezTo>
                <a:cubicBezTo>
                  <a:pt x="437662" y="234462"/>
                  <a:pt x="427753" y="223891"/>
                  <a:pt x="422031" y="211016"/>
                </a:cubicBezTo>
                <a:cubicBezTo>
                  <a:pt x="411994" y="188432"/>
                  <a:pt x="406400" y="164123"/>
                  <a:pt x="398585" y="140677"/>
                </a:cubicBezTo>
                <a:cubicBezTo>
                  <a:pt x="394677" y="128954"/>
                  <a:pt x="386862" y="117865"/>
                  <a:pt x="386862" y="105508"/>
                </a:cubicBezTo>
                <a:lnTo>
                  <a:pt x="386862" y="46893"/>
                </a:lnTo>
              </a:path>
            </a:pathLst>
          </a:cu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4041" name="Picture 9" descr="C:\Users\Robin\AppData\Local\Microsoft\Windows\Temporary Internet Files\Content.IE5\IDKEAE2V\MC900021454[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6861048" y="2286000"/>
            <a:ext cx="1978152" cy="895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903 0.07778 L -0.00903 0.41111 " pathEditMode="relative" rAng="0" ptsTypes="AA">
                                      <p:cBhvr>
                                        <p:cTn id="6" dur="2000" fill="hold"/>
                                        <p:tgtEl>
                                          <p:spTgt spid="6"/>
                                        </p:tgtEl>
                                        <p:attrNameLst>
                                          <p:attrName>ppt_x</p:attrName>
                                          <p:attrName>ppt_y</p:attrName>
                                        </p:attrNameLst>
                                      </p:cBhvr>
                                      <p:rCtr x="0" y="16667"/>
                                    </p:animMotion>
                                  </p:childTnLst>
                                </p:cTn>
                              </p:par>
                              <p:par>
                                <p:cTn id="7" presetID="42" presetClass="path" presetSubtype="0" accel="50000" decel="50000" fill="hold" nodeType="withEffect">
                                  <p:stCondLst>
                                    <p:cond delay="0"/>
                                  </p:stCondLst>
                                  <p:childTnLst>
                                    <p:animMotion origin="layout" path="M 0 0  L 0 0.33333  E" pathEditMode="relative" ptsTypes="">
                                      <p:cBhvr>
                                        <p:cTn id="8" dur="2000" fill="hold"/>
                                        <p:tgtEl>
                                          <p:spTgt spid="7"/>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0  L 0 0.33333  E" pathEditMode="relative" ptsTypes="">
                                      <p:cBhvr>
                                        <p:cTn id="12" dur="2000" fill="hold"/>
                                        <p:tgtEl>
                                          <p:spTgt spid="1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4041"/>
                                        </p:tgtEl>
                                        <p:attrNameLst>
                                          <p:attrName>style.visibility</p:attrName>
                                        </p:attrNameLst>
                                      </p:cBhvr>
                                      <p:to>
                                        <p:strVal val="visible"/>
                                      </p:to>
                                    </p:set>
                                    <p:animEffect transition="in" filter="box(in)">
                                      <p:cBhvr>
                                        <p:cTn id="17" dur="500"/>
                                        <p:tgtEl>
                                          <p:spTgt spid="44041"/>
                                        </p:tgtEl>
                                      </p:cBhvr>
                                    </p:animEffect>
                                  </p:childTnLst>
                                </p:cTn>
                              </p:par>
                              <p:par>
                                <p:cTn id="18" presetID="9" presetClass="exit" presetSubtype="0" fill="hold" grpId="1" nodeType="withEffect">
                                  <p:stCondLst>
                                    <p:cond delay="0"/>
                                  </p:stCondLst>
                                  <p:childTnLst>
                                    <p:animEffect transition="out" filter="dissolv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 0  L -0.25 0  E" pathEditMode="relative" ptsTypes="">
                                      <p:cBhvr>
                                        <p:cTn id="24"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oceansbridge.com/paintings/artists/recently-added/july2008/big/Shipwreck-1760-xx-Philip-James-Loutherbourg.JPG"/>
          <p:cNvPicPr>
            <a:picLocks noChangeAspect="1" noChangeArrowheads="1"/>
          </p:cNvPicPr>
          <p:nvPr/>
        </p:nvPicPr>
        <p:blipFill>
          <a:blip r:embed="rId2" cstate="print"/>
          <a:srcRect/>
          <a:stretch>
            <a:fillRect/>
          </a:stretch>
        </p:blipFill>
        <p:spPr bwMode="auto">
          <a:xfrm>
            <a:off x="-1608475" y="0"/>
            <a:ext cx="10752476" cy="6858000"/>
          </a:xfrm>
          <a:prstGeom prst="rect">
            <a:avLst/>
          </a:prstGeom>
          <a:noFill/>
        </p:spPr>
      </p:pic>
      <p:sp>
        <p:nvSpPr>
          <p:cNvPr id="2" name="Title 1"/>
          <p:cNvSpPr>
            <a:spLocks noGrp="1"/>
          </p:cNvSpPr>
          <p:nvPr>
            <p:ph type="title"/>
          </p:nvPr>
        </p:nvSpPr>
        <p:spPr>
          <a:xfrm>
            <a:off x="0" y="914400"/>
            <a:ext cx="8686800" cy="1783080"/>
          </a:xfrm>
        </p:spPr>
        <p:txBody>
          <a:bodyPr anchor="t">
            <a:normAutofit/>
          </a:bodyPr>
          <a:lstStyle/>
          <a:p>
            <a:r>
              <a:rPr lang="en-US" sz="3000" b="1" dirty="0">
                <a:solidFill>
                  <a:schemeClr val="bg1"/>
                </a:solidFill>
              </a:rPr>
              <a:t>But the ship struck a sandbar and ran aground. The bow stuck fast and would not move, and the stern was broken to pieces by the pounding of the surf.</a:t>
            </a:r>
            <a:endParaRPr lang="en-US" sz="3000" b="1"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2133600" cy="5715000"/>
          </a:xfrm>
        </p:spPr>
        <p:txBody>
          <a:bodyPr anchor="t">
            <a:normAutofit/>
          </a:bodyPr>
          <a:lstStyle/>
          <a:p>
            <a:pPr algn="ctr"/>
            <a:r>
              <a:rPr lang="en-US" sz="3200" b="1" dirty="0"/>
              <a:t>The soldiers planned to kill the prisoners to prevent any of them from swimming away and escaping.</a:t>
            </a:r>
            <a:endParaRPr lang="en-US" sz="3200" b="1" dirty="0">
              <a:effectLst>
                <a:outerShdw blurRad="38100" dist="38100" dir="2700000" algn="tl">
                  <a:srgbClr val="000000">
                    <a:alpha val="43137"/>
                  </a:srgbClr>
                </a:outerShdw>
              </a:effectLst>
            </a:endParaRPr>
          </a:p>
        </p:txBody>
      </p:sp>
      <p:sp>
        <p:nvSpPr>
          <p:cNvPr id="4098" name="AutoShape 2" descr="data:image/jpeg;base64,/9j/4AAQSkZJRgABAQAAAQABAAD/2wCEAAkGBhMSERQUExQVFRUWFBcYGBcXFxYXGBgUFBcVFBcXGBUXHCYfFxwjGRQUHy8gIycpLCwsFR4xNTAqNSYrLCkBCQoKDgwNFA8PFCkYFBgpKSkpKSkpKSkpKSkpKSkpKSkpKSkpKSkpKSkpKSkpKSkpKSkpKSkpKSkpKSkpKSkpKf/AABEIALwBCwMBIgACEQEDEQH/xAAbAAACAwEBAQAAAAAAAAAAAAACAwEEBQAGB//EADoQAAEDAgQEAwcDBAEEAwAAAAEAAhEDIQQSMUEFUWFxgZGhEyIyscHR8Abh8RQVQlJyI2KS0lNjgv/EABYBAQEBAAAAAAAAAAAAAAAAAAABAv/EABYRAQEBAAAAAAAAAAAAAAAAAAARAf/aAAwDAQACEQMRAD8A9spChQtMue0JT2I3OSDUUqgfSVZ7TylWSUTWoKebmCiBVh1JAWlKFFqGOqYWITZKBv1Qh3VEXFCTKUTn6rva9UOQLsvVKCnqja5A1gUOPJKHtlEGHmkU6hTw4pRICk1EJJQF6lBOq8kIcUOZQXlWhzCjdUVdlRS5ylBOf1Ul9lXzIm1kBe0UVSozqH1FQGczqmZoSSVIqohz3nmlOcpJm6HZAovIRZjyUkomoNpxUOcuqOSXPUVJcgBQtf5Joaiiyrm01EwibUlEQQlPFk8vSXFQJKU4K2GIH0ZQUyF2VPNEhA5p5IFhQjydCjDQilCVGVNNUIRUB0QcxqY58IQlVgdkFhrpUOYqdOunsrgoiHPhC18lNcwHuoayEHCmUBMJxckVDdAsuUyoDTKa0QgW0owUJbddKuAi1BlRZlwKrKaSlzoRGAlOKK51Rc16S9yABBr+1UOdKgUlORRXNZA8VYpuslbQpDoQGUREJWZOFTSd1Aolc0SmkoXOQS0pjQgaiEoJcEp1NMJhKqOsgTUbdA4opSXvsUUmJKW4onlJe/mgNtdEMQq0oTKIIuUtclSUyi9BcpukXR+0VEPI3RCuiredCaiqGsuNZEWPaLg9Ia+UbCgNiJ1SEDjCAlXAwFMGnVV04uG+qqILkD3I6bgZlQ4BEJd1UBE+mULaXZRWrnhEHquQZRBvVVVoOAXGsq0qCpqnmuobUSwhzGdFEPdWRB6AU1zQEVZpPROqpAMKHORB1asqu6pdCXwltddARqJbqihdnQJcUioVZddJq0oCBGaETX80NRqEWQOLQNkDqhXGsCEtruSAi+ygko/aydELqqBcprWSFIA1Q5yUDmUUwCEFN0JTql7oGOqXjZQCko8yosU1DwdUFJyYdFUcHWsuzW7JclQ4/wAIhoeiFJVxU5IhVKitP2aL2akOG65tYIqGUrphphKdXjdR7aRdRTmtChwVf21kVOoiHkquXlQ6ouddATqq5tSyQ4rqT7qAnuU02ncJgK4opTm6LhT8UwCNVDnhVHNYClVQuB5KKgQJqNjQKtUMq8CqtWmgo1G8kdJ1k4tCr1arQbkC25jy5oCJQGohp09XRc+g2H5zQvH5+yA6uPayMxid9rcztqiw9aZdJh0EDk0CAfHXxCycdQL4E7i14g2udzr5HnKv0KAZIBMcth2GyC5KglKY9EXRqgY1PbSSKVa6s51QQEIaj4UFwS6jrogxUUP1S5XZ0RM+CMTySHwN1Da9kVo/1wIS24grIZjQZn5pn9wA6+KK0zVTG1Vjf3VEMeTyQapqymMfCy240ck8YtvPzUF2q9LFYpH9TKj+oAQPrV0dCpAkrHxGOk2XDiJ/NEG2yvdc/ELHbj73HirAxEoLrsRKB1RVc6tMiLXQFTcpqvUVDpCF4Dhp4H5X2QdmQOes3E8G/wDje5m4uS3UGIOiof02JYZaQ6NRII8QYj0QaGO4iykRM30gW6/nVVMS6nXLWBwOriRaBpA6k281Rx3GnPBY5oB6TtBMbHQc1m4Zt5a4CIIGneAeXmqL+IrvpPLQ8kDS+gTKXEzv73oTyEnRUuIVC95cIAMQAbiPml4ZheHZXCWiYmCewOthKDcwmJDiAdzJPXQAdALeAWlUombLzWHwNV4JaAdDqAYPdaGD4oWkU6gLXTqbAa6nZQaPsyhc47yhqOdN5/N0HtALR90B50+nX2PmqefkuLkRfk91zas2Kp08TzVj2gd3VBkoS9dMJTuiIkqAhzqQorGDplTKVB5KWvKqp9qjFdKL1z3lA4YvqrFLFjms3OhKo2m4wBIq4ibqgK8WK52JlZgsGvyXMxap+2RCqg16Fefz8lXqdE91h4aqOx/Pyy28HjHWlBaptM6WVymwHQbaeiGjVzGAkcfc6nRzsnMxwdI1ANndxBgj7Iq4aBiIKBuHKTw/jzagEe87drZJH0jrMK6aZdr7o/1Gvi77KCrWfFhc9Nu50CpYkSQDd0aDQN0k/wC19jY+a1K2VjToBGn5+XWa9gph1QnMSJHU/mgHJBl4zCZ35BYNg1CN3OBDRcRIGvcKvS4DTId7xaA4gHaG8x3m3TmvRYLBBjJfqSXOk7m58ojwCxsBhXVqTGiQx2ZzjN3ZnEgdvsrUYNTCvF2GW5sodHxEmAB4+STQezNFQECYcQYcNpB+nVbfF6zgW5APY0yWNvEubGYixkDSR/3LHdWkOzBokmdJJgHWdL7dFR6XAOa5ucQQTB0MHQSNv4V92EaSJaJgjTY38Rb5rydHCubTL2kOaYzhrogTaY0MjluLr0HBsUxzCR7oaRmLpmSLTNzr5qDSbh7RAAG20JVbDNAkxHhH52WbxL9RPDh7Foc0fETqTyj/ABIOxuV5zG8WqVHS52aCLaRBsMo0CQelp16Tn5Ab7bAxEjrqoqYNw/leVfjgXCJtfxF/LRexxGKn5+aJqh7RE2qpc0EoBh+qIezErjVVdzIQEx+WQXhVXBiqNqfynseY380Vl08NuHDnrCe2i6Js4eqTh8PPw5h3Gv3VujQy6k/srqg9kBct8B9ULg08x0Tg6nNySOYCuUsJStlLSdR730MeSDHqU2zAJ629Up+FJ0grcrYGCfdEbkz8h9FSDWza172AA83XSjOZSEwQ7wv9E+nSYXC5GliNStahw9rpMmekH6q5T4cwRmDjm01I5Ht+aKDGOAaCRE32IMbQlHBt5fnmvVjB02mMoBjQm8dt1TqYqkDBGnJs/ndQYTMENp+nzV+lTIFyAFoVMLIDmObHONoVXFtdaHAWvpPVFHhnuDgRNj4H8C2g5tRpB0III6GQQs3B4V4bqCSdBY9+Su4YFtiL6/ug8O3Huw1Wxy63boS0lrpB5kEweZG69Dgf1k11MOLSTecsWI5t1EiTyt4LD/WoBLSGx8Rki5JMHwgMOnNeewOKdTe1zTBG/eBfmFoe8ZxZlWo3M9oEmJtdsATsPG9vBMxmNBrBgYHZYcSSGjNNjm1MQT3C86eMMe8l7A6JGZtjFtcuskT0nXlbbSp1C3K+LHT4hMESJyuubm02mFILP6i4jNMtJlxEQLAk7ls6i+v8W69duGwYBIY5zQyf9XObBdbkJPYWXneIYdzC1pgjMIJMaSB2bOuunndxeGZUc1rznaAT7rbXu4gmJNhzMTfVEYDajalYD4RYbu0gSAYuYJOgklaWHwdIMa9xJE1JBIBMAwRBcNmjTe+ip4rhjGAuY+RcjNDY1A7mZ8ihwvD6mRrw1rWRIeZLTEgzlE6ndVXo8HwOprUMMLdAZmQLEbQY8gnVcKHCfZwGsgOsBDeZ3Futxqg4Jx8ZXUa5DXNaS0kiC2NM3MfLqCruPqNLWwQ74bC8DfTVZHnazvjyVhmc4ZvdMSTb372zDXayoV+DuZVh72h5E6GPektk2ifp0WxXwjjLWU7F13G0k3FrWn5AxuqfGw6cxdJaA2QRECw189VUYhcyTlBPWYHkZPqF6jgvGRVltXUNEEWtpe99hPVYvDeD5hJAvJEuOknaRy9VrcPwNSmT7NjWyRfW0HQmbfdUbLqYNwYEzB5gwZ9fOyD+mc7SNfpG1lVxdJ7gBMuAuATtt8vJBjf1C5rA1sNf/m4AOAA2G2Y8jpHkRcr0gxv/AFTBNheSZ6C/j0KHANp1BmpuD4MWmx6tMX9Oq83Vq1K+cNDszmkZnEnPMTLiPd2jySMDgMRhne0JLCI90GXOHItb/j1POyD2GIwYb7xIDcsAuMCT87Tos7J/9jfVeX4pxyrVeSXHwtG0CJgdlnCu7m7zP3Vivb1KwfaQ3SQfG6NtJ4/yPnz7qvUxbP8AUn0jxifBHS4gANI8T5SoH08IRFt0z+kE8r2sgo4tpJuW32k+cFW6fEAYAc3W1vSSIQMwtNwBvrtEjfmh94G7GkX0B05W/ZOp4uDDtOY2+6czFMGjj5EeZUEUOItaAG0zEbX8dE2pin9BceX0RtxLRuPSeqXVrg84/OlkFepc636pTsNNxzV5lMEfbdcKY69OSDHqZm/CY+kiDr0+itUMRYBxnn8I/NCfBW6tEHWPEfuluw49dh4KKM0GvEtc68GInS/3RMou1FSSNJ0AtII/NAkVcMx0iZgcxytp1SaLHsdDSeubkL76X7IKPG8C+vlkE5fdFrFxJDnyPRYD/wBOFroJy23B5kdttOnVesq46s2IIuDaxiNeX4VQxmOqEA5hIvcTrt2t6K1GOODMZlc54A3ls3uTEaGAFp4ZlFjfdl5Ok6R/y1vJ9dFWrg1LkRIFr2I3CBjHNBsAOZdAjyS0FiMRENiXEfEZPT3bGBH05KmeJ1QA0vJAcIgAkRJEGxGu53OqsupvMHbvPlIQtwh3EHl+6BH9Y2o12eRUJ94hoaIEa3vOugMpn9Y+AxtRxbAAbLGCwi0yRYI28PuZyi8icw2GhIum0uGVCYblH/jJ8Uqiw2Ea7KCQ4DUOGaOjSAAtrAYVrCRBF9JMDwJsbjRU6HBX0xLiTv491OKxbWj4j1EmSephRGxWdmaQNY9NFiYioWnnaCOu/wCdUrD4pwgjSTMax1Q4+sXNeBmk7tBnvbfx5qini6j/APARGsD8stHAcaFmFpLt2tBHKDO15Cx+B4Z76jmu96BMuDhedQT42XqMNR9nMOL3E6uM87W03sqLDAC0ik0tcQRmIu3qJuTymw12WH/YS05WvaTeS6SG7Tbf7ayt2nRgEucOu23r+xWPW4gQXgEanaRrrfVEVG4o5fZgFzdHuAyzciL3gd5JmelvhlAsbVaWnM9vukQDBBHM5dTz1Q0uLum7mju23p4a8lT/ALjLnCXGSb6egQpNP9PMpvGYkkaNkEDuY16dFebw9m7Wu6hpA8IjslNrARJIG+/iAmN4vR/3eOhb9ioql7PefVSKfdVqnE5NmNEbRM+NkP8AWu5N8j8pVg0aNEDcGdk+nTE2gHrfx6LHGKcILve1tcAW6aq/g8SD/wAhffXbXdBs0GvadbeB9DorZc7/ALVSocTdBJJPMG47aWV5pFSPZnLYyNpsYvpuopzKoOtj10/ZE4gSSRHObLPxb30ri+3wjU8ue6pYniUglzc0am8eAhEaX9zF4a4jnMD1S8Ri6uXMBkaOQzExznXknYPDEsBAAta5+E3iDteYVLiExABGoPj20t8kBzUc0ydtAANpneTPpZSOOA2e0gzBj3hzBBmYnbULNbUItcfllOWddUGg3iVEkjcb5T6bnT0Rt4y0f466TAN9DF/msn2UXsiNJupA7hBp18e2ZyxIi0WvBJdMN3VA4ynIkOOoItFuto222SjT92xMaa5hPxQQRzulvY3MJBmJluv2N5QMxPEAbNZl66/t5rIr1HHc67n8lab6DT8B02cYP7qDgre8B4Xt1OyDJbVKKniamjS4f8SQtmlgKcSco7kfUpjaNKfib527ctkozqdWsRGZ0dT9SmChN3RPRrAfNaTaINmnNa8GGx3j3j0vuoNJg0cJ8SR4AaqCnSLW3AM88xJ/ZPp4I1BMRfz2t1CvUcK43Ak9h8iJQ1m1CMzxlEgQTe2mmqoot4e5mxkcwYH59E2h7SRIBncgEc/iGi0WEASSNNiZj85KhX4iWAuyy2TEyDfTff8AlQaeEwjWlxmJiepvpN0vinHKdCGmQXCYF3G+68rxH9RPqU8ohoLtRcmIsel1kVMQXwXagR2A09brWYPT1v1AX3MEGwFrDe3NZ+MryIBN7yNZ/lZBaWx13FwjL7KofSxxvmv0Ij1CsMxbdwR5FZb6jp5+SZSqdo7oNF2NaQQ10HkRHroqsdR5hC7LE2FuhSfb9B5lFNFMuk6jkEYq97bLSdh2i4j5HzQVCNw3nz+RUFdjmmJt4KCWzYAR1v8AOE91MRNu42QAX98ZhtYn5fZBoUXkgTyNwQZ06n8nmtKniyxhyfEYg8udp1WNQxAsBBOkNBn5W8VcyuOojpaxiNuyC/g8ZUgS4Oy785E/dM/rXkBr2xofdggg6ctY6aKix8anl2ThixycR2geCgtV+IDKRlcDz5bTGizadV4+JznWiHEq7UdLZAcB190d0ouEQTHLKQoKocG7GOVyPkiD+h8vsm1Wk/Dr0/YSjGBcBofLc9wgrPq8s350+ymgC4wQQOus7WAVkcKdN8wO8ACOV9lewvDMhDiRpa831v5BBSbQeHaZWQLmCJBIMjW0BIq8VaMpZAJBuRMDlHVP4hxGCGvabkg5Ttscp1mT5dVQrOpbVAQeYcCO9kFt3FajrDJ3gA+uiqYj2jz7wcL25fZE3DtN2wRzDphFSBJiYA7R5HVVSTh22lxJGwBOnUKzhMJm+FpItJj6K0xhI0LvCw8Gj5qw2ptJHcuIHYSeXJQKqYB0zYa2iY0vO5sOiWeGvbu2ObgR/Oy1BEDLfTSxPpdUXUH1C4FjmkC0l3lB7+qItYLBhl/+mXbOJAAHSCSUGNa4akm2sRH7LKpe6JG/kesBWcI19SBlhs8wf4QLc4j4zbYaDw5hTxyg6rRhgHuQYEDT9nHyVylQyPIAlm5dBLYANo1gfPqjxeJpgZj/AKmeduZ+6D52+lBIMi5sdioNu6tYipmknny56eqzsQL27R05/RbFoPkQLdEs87A90unU925H/wCv/YfWFBxHOT6jzVDPabRPaPpK73dYv1/ZJFUzoB5gKKjXa/Ij6KBz6o569Z/hLFVvMpWUnmSpbTMaH88EHpWtaZEu11O8I6Lo6jsFp0MGyRaLH7JlXBNGylGW4M6T1mPJqhmXQgdABA8yr+HotIkgaocbjCw5WtbHaem6YEU8U0fDIjaxHz+SYyvUeRBib6N000uUrFcQLQIa3U7cgPuk0sYXuaMrWzN2yDYTzhINYO8ew+ysNrECSIHW9+V915rE4x5lua07ADYawFXzmAf48lYPVniAOokD/IAEDXl26KKeKpuJsR2IB+q89hmw6QSLHTlpC08JhA4SdxeIFwddFmDUFdrZylzHHQyHHy18vJA/jFQQ0nM6Lhsmx035Xj+EOBwjS24kjfe4WHjqxzTynyJiEHqKeOa4e8f8bXEmImBss+rx9rHFrspuIi8DuNfksTEYggdxf1/PFVm0xJP5cJBo8Qx7XOJa2ekEx4TpolsfLbNII9fskYV+V4EAzuddUzitUgMANjJNhdNDqVIgyHOE9SfMJlBrhLg5zjpvOvoFmkkNsTrz+iUzEuI12Vg1R+oD7QBzTkBuL+om6o8Q406pUIbkaxpIBuBI1MkjrAAkoWMyu1uGyDbWNVl1nyZN5N56gEnvKD0WF4w6mWyS+WzmZMt942AJuJHdegqfqoMbleJcbgACcschaJ69F4F1UgNIOgsLREzon1apdcm4A+yD1lP9YsmIg8ssEDbSZEd1SqfrBpktbF51A6THPRecaLE90zPAjqBfqg3HfqJkkA6yTuTG0gWWZxHiznnKyA0amx6jsJn9lTxeMLYygC02GtyIPRLfUJGbQkXjfvzTAqqDuQbzI0vtbTxSKp5381wrH1/LqKlEBoPf0KoSb7+aKmdjHyXUWSucbDugNruR8NUYoydGjy5dDdLqUoQNf28kFqpTaBq0H86qKdWBZ3k1seoSaJzETz+6tPwrQYhB/9k="/>
          <p:cNvSpPr>
            <a:spLocks noChangeAspect="1" noChangeArrowheads="1"/>
          </p:cNvSpPr>
          <p:nvPr/>
        </p:nvSpPr>
        <p:spPr bwMode="auto">
          <a:xfrm>
            <a:off x="155575" y="-852488"/>
            <a:ext cx="2543175" cy="17907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data:image/jpeg;base64,/9j/4AAQSkZJRgABAQAAAQABAAD/2wCEAAkGBhQSERUUEhIVFRQUFxQVFRgXFBQYFBYVFBQWFBUUFBgXHCYfFxkjGhgVHy8gIycpLCwsFR4xNTAqNSYrLCkBCQoKDgwOGg8PGiwkHyQsLCwsLC8sLCwsKSwsLCwsKSwsKSwsLCwsKSw0KSwsLCwsLCksKSwsLCwsKSwsLCwsLP/AABEIANUA7QMBIgACEQEDEQH/xAAbAAABBQEBAAAAAAAAAAAAAAAEAAIDBQYBB//EAEAQAAEDAgMECAUCBAUDBQAAAAEAAhEDIQQSMQVBUWEGEyJxgZGhsTJCwdHwYuEUI1JyBzOCkvE0orMVFkOy0v/EABoBAAIDAQEAAAAAAAAAAAAAAAIEAQMFAAb/xAArEQACAgEEAAUDBAMAAAAAAAAAAQIDEQQSITETQVFhcSIjMgUzgbFCkaH/2gAMAwEAAhEDEQA/APX0kklljIlwrqauOEkkkuOEkkkuOEnSmpKURk6VxJJXpYWSp8sSSSS7GTuh0obFjREJlRkhdXJV2JsGyDsraQGntXHMjVOY1bGU1lGKotPDEuEJ8LmVRkPaef8ASnAnD4ltVgs45hwDhcj6rY7Jx4r0m1BadRwcNR5qLpJszrsO9oEuHab3jh3rKdDNr9XV6p1m1DA/S8WHnokU/Aux5S/sfcfHpz/lH+jfLoCUJJ8RRxzUyFKmEKUDJehG5wFzYC5PLVeO9Jekj8Y8FwDWMzBjRfUi5J1Jha3/ABF2+6mG4dhg1BmqEG+WYDRwmDKyvRXo6cXWym1NkOqHlNmjmbrH1t0rJqiH8mtoao1Q8ef8Gu/wywBbQqVCI6x4DbatYDfukkeC2bUylSDWhrQA1oAAGgA0ATwtSmtVwUPQy7rfFsc/UPSSSIWEbxwlcSSVkYgSYkklE7FMGrh5ovDz0Bvx2TLiGO1KQ+ceq4NqUv6wfP7LlVLPRLshjtBSSFO06f8AV6FcO06fE+RV6ql6FTsj6haSHp7QpmweJ4G3uiJVM8p4aLYtNZTEkuSuol0CJdXF0FBN+QUEcewEKEshTrjroqr3Xw+gLaVPldkKSc6mmkrThZGayjPlBxeJHF570v2H1VXOww2pLv7XAgn3legyqrpFgetokAXb2h4a+kqrUV+JD4LKLPDmvcm2HtEVqDHjWAHDg4WP38UaCsV0Yxhp1gz5KljO53ykey2koqLN8ANRX4c8eo5V+3trtw1F1R2ujB/U46BT43HMpML6jwxo3k+g4leX9JelJxb4aAGNJyA+Unmear1OoVUfcPTad2y9ilx+KqYisXuJe+oRuvJs1oHDcF6z0Z2GMLQbTtnPaqHi86+A0Hcsj/h90ez1DiKgtTMU+BfF3eH1XokKjQUtJ2z7Zbr7llVQ6XYoXQF0BOC1MmYkFpEwFncR0heZDQGjzKEpVXEXcTPElZkNHJ/lwac9bBfjyaV+Opj5x4XPohKu1/6WzzNlUNspiyU1HTQiLy1MpDq+Lc/U+AsFCUiFHWfCYSS6FZSb5YNVdJSpugprjK4UZVkPbddUOGeeCMABQli5AK7ClQrP3OcPEo11KdE1og3XcHYafYbSxDgPiPmiGY928AoampCqpQjLtDEZyXTCBtNvzWTxtFh+YKvdSUFSiq3p4MsV80XrKwOhB7inrL1HR3pjNp1W6PPcbqiejzzFlkdal+SNWkWysu7pWWyXmnA1vH1Vdjv8Uabcop0xUJ17RAHiW6pSyEqeW/8Ao3XZG7hJ/wCjZvo8LoN+Nph2Vz2hxtBI14KqwfT6i/42PYe7MPS6uqVajiWEAh7TYiL35G470zDVPHqUT0qznowe26HU1nAGwOZsbvm+qzeI6SYlryOvq2O+o77rXdJOjH8O0vY4mmSBBuWzz3iLLDY/CEh1QRAjNe8u0McLLNvlLPHBpVRi1h8kGJxlSsZqVHPI3uJMKXZuGLycjodaNb8UG59oFhv/AHVz0aoF1enA+ZoJBNxImUtDM5LJc/pi8HrOysH1dGmzg0T/AHES71RUJ66vUpbVhHmZZk2yNdCTmpNCIHBkkXTNl2nhwCiBTEeaMpSIE9r7J7KHFSZBEQoCSIAVxzZTiQNT7pAjj5A/Vdk4FfhjuTOoPBWNPLNzbu/ddxETYKckbAejQ4qUW1XWOUh0soyEorA3rU9g/NyiyqSk30UBInbUH5opRUlCPICrtobdZSsTfgLu8tw71W2orLDipSeIouKlQJlao1oJcYEb+Szh2vVfOQBreJifFx0PILjKs2JLjy37+8+iXlqV0hqOnf8AkyLbO33ARSp67zr5BZDH1sS+esdlB+Uuj/tC1uKd2SCY/SBJ8QDy3lVNTBgnQAcSAXTxAvAWfffLzlwPU0QXSM+NmZvhLnHf2QG+co7A7Kg9rLOsnXwAk+isKWD4kmPpyRdKlfv3lIeInzgd24RDTAaOznv/AEtgHxJlS4Wu6m4Oph7XD9YB8ezdSFvFchc72iNiZaV+mLnUzTr0A5rgQS2oAYiZ+GJWebg6f8LXqPI7TSymwmX55BBMWUlVwJuJBsCO+67XwIFMxJsJ4IVdOcuQnCMFwZY4M5M8fNBgyfABavoLgf5nWubDWkQIMknQmdUAxn8vXjaFd9FKxmo0ydDc+EBO6WC8VZFNVN+E8G5GPbz8k9uMB3FUwqAGyKpPW+0YSkWH8QFw4oDihwQoi8SoCB68TZOpuVY6sd6Jw9biY8NVY0UqQauEphrDiPI/ZNFMu327ihC+AfEuvZQMcfz8srAYYb3TyThTG6yIFxIKbbXKlIEJ7xwUFSlCgnoca9oCTax3qEBNq1w0S4gDiSAO5c8JZZyTbwg0PUeIxYYJcYCq6u3ZtSbJkiSLW4Degazib1HSeE2A8LeSUnqEuIjtemb/ACJsdtWpUltO1jfeI3ncFS0qLc0ul5JF3GxOmm/zRdetNhZoBnc1txqUHh6biewInV7tSJ0aNQI/As263L5NKqpRX0lnWqwQDrfstAJ8ALDxT8PTMXsNY3k/qO/2XcPhgBoByA9+KnJhUO1sPaiKsABZBQp69UONv2UBtqlLG28l8Fg7A7j6fsk4LiQf5fmnBBlPss5HB3G4XTh7d/nu1TWOBPZM+4H1XXVY7/ZFlY5Ix6DMo0Gmngjajewe5VZxgcYFjBvuU7q5a0zwhTVJbuCLIvBFUw3Zkc0R0XHad3fULtBwLfNH7AwoDieRnzC1aI/dTM69/bki2awqZtEgKVgEKWFs5MdRQGahGqH/AI6+iPfQlDuwYnRSQ0yOphxB/O5BFl43qxqvTGNGu9SC0mdwmGi7vJFF/BDTKkaY1Q4Cjx0OLUg1PELhCkI5KHquunV64aCSQALm+7esxtPbxeero75l2lt8cG8XFU22xr7DhVKx4iH7S22ylInM4bhoO8qiqVn1nB9UkN+Vo3ib5eA5oU1mU5g5nj5uHdz5m/cpMA01HS47pP0B8dyyrdQ7eDWq08alksziwBDRA5T6k3KiY4ES4nkANTrF93NQsp8b7wBv5ngFMGb+UeHAcAlp27EXxryR1zoTuiBuGnmeZT6OJCGxlSPU+EWVE/Hu3EAX4zA3mUkvFteYotttrpj9RtW4tp3oetiZtp4rM4LGOmD3g8ZVk3G8QSOFjHdayiyxx+mfBNO22O6AcSl14FjcIA1wdB4En8Kj/ieAH53ql2YGNmSxNQfLPcbHw4oStiJtoh3Vid6kw3adBvw4ybBA7N/CC2bQ3C6Tx9h+HzTqxzW05/cKxbhQGgC4CEqUu0YHLy/dMuDisFCnlkVDDBvjPj4o2uBkP5vQWIcWN0N1G/GkME73fT90dLSltBsTayF4ajlbZXGw3C/5wVM7E5QB9DxS6P7RzVXAAxlJ9W8Vr0ySmkZ1yfhtmwYZUmiBpYk6H6KXrOdlrYZkqSJX1hGqhGKHNMeAd/muMaEQGWMy3Say/NE06jZlwkLm+y47aMDSlk4oksgKIthRknDGtKD2ntVtFt9To0annyCjx21g2zO0dOQ+5VJim3zVO04/L/8Arh3JS/UKPEexynTuXMuir2hi6lZ0vcRTvlAte1gJ7R5my65gDQGti0kySXGNXHf7KRwL3GdT6aQBwReNodq1gBE+cAcTCynmWWzVWEtqRnZ7WUDf+Qr3BVurBa0ZnG2maHECYG8tB32k8lBh8KAZEjnbNyiLNPmUbSb1bnZWF7+y0AAwJBcS5xEAXknuUaeG+Tx/sm6W1ZGl4Bgy0m/a1M7+Z7l3NadyeXmrUFIOpOJBllg0EHVzzJ8GiTyVdi6dRjnUn1WnI/tZQ4y1kQGuc+cpsNOI3IdRp64Jy3HU2znxgB23iopu5iPA29p81ZdG+jTaLW18Ux5ovpvdHVvimG3mqQ4Fs/KADmzXhU21tp0mNipq7RrbkwNTe3eotl9Papb1VV7n0gGsLXQTlabHMAHEWGhB7IghU6WqWxz2vHqMX4eEaHpbsZlJj6lPCil1dWmGVA94L8+rSx8h4jeIghVomBIiQD5hCdI+mrsS6nQo1ajqZdl7eUOdf4nASTAmMxJ1lSf+msiwgjRw+Ic5O9Bq6s43cBUvauCeE9jpa1zhZ2aCNey91MyO9pQuEzBzWVIMmA8fM0ESSIs4AzwtK0G1dgdVhKdSMtSlVq03Bx7T6NTFVAw2MWzNeDGhS0NNJqXsWysWUVLqcX1HEflkVs9lweH/AAPqoaTSDZWuzMODy9v2VVUMy4JseIh7Xw2d6ipYgb7c/qUXXwhy+Cz+MqnRu+U9bN14Fa4KYdiXz3bkJWgua07vqf2Q2Dqmbm2v7rmJd/M7gPafqhonulkKyO1YJ8U/NpP5CruistxJaby10eBBVjSpZhPkotj4QjFNMfK/2Cfr/di/cTtf2pL2NQ10FFU6soRdBXoTzaeA6bSnMcFCcYS0NjTf7yoMzuK4PKDWXUzHAIfLGiCxu1W07SC/cOf6kE5qKyy2EZTeEWWIxjWCXED38BvVdVxTqulm/mvHuVa5pec9Sb6DQkfQIqhWkXsB5DuSE7nLjyNGNKh7sjrUw24AHEwJ7gdyrMRWmw8/srXaN2gcR5k2+iraOGJi3eeHJvE8/JJ2PDGoLIsNhOOog8gdRJ39w4ol7IFzJiJPsOAU9KnAhQYp+5KTnxgYiuQYfVU20dq1HOc0khoMQLHnpqrd+h3WN+HAqkobNc9wNR8NcZLspcRIkEtabfsrNGnzgG9rjJNQxDA7Dikxoex3acYyvJqA0y4k2bETMK86ZbRzVKNJopGzzLC0knKCS2PhZOYZSZJMxZZfbuzmgsZRqGpImq4tNNjY0AzXcTrYKip7NqdbAd2vizA/DBE79YI3K6+LdbT4QNTSksdg3SelGIje4N1Gl4jmrbpz0MGBo0XAkvJdTq2IaXCXNc2dJbqOIUO2MMX4ukHCRlkzvDSZnxjzUvTDaVZ+Hp06lUuZTdLMwl47Bbd+roB33T2llLwqtvXmTZKKscX2V3Q1k1HkxZs9xLiLeq1yxuwKxbTlgktLpiYnNYPiZEHhaVp2bTYWgk5eRB11jmsn9QzK5y/gYqlFRxkfi2/CTo13a5BzXMn/ALkBTwILf1DM2/6Ba+82TsftAnLlBLD8Rg5iW3jLrlmO9bTYmysK2iypXJxFarLjRomzC4TldFwQDBk69yGmuTSeRa+yMsKPaK1jZAOoIBnvG/grjY1K/wCcEbisBhurfka+hUpiWse7s1Gjc3NrZD7LI7jHhO/3VUadlgzKzdAssSAGfRVxwTT2gJ90XiavFBMrRKYsks4ZRWnjKAKuEDdwVVimB73AW1v6Kzx+MJJ8PP8A4VJgsVmqOB4n3S9bi5NIulGW3Jd4OnDRPBc2PBxHg5TtHZQuwGRiIPBy0q1icfkRt5rl8GjdRJ0C6zBOPAd6MZYblKxq28mFsQMzBgcTzTw0c/RTxCbZdkLGCjxm03vtS7I3uI/IVKKIpOBnMTvvaeAO/mj4mGiw3D68zrdVO0cQ1ri1gJNrm+om0arEtscuWblVajxFFgMUD3+p4lKhWkkkdkevAKnoUjMmS4/KL6jedB4+Su8JQ0JiRoBcA8ZNyfa6p8UtcAypVLrkAWuB7E70ym4LtV0BAOel7LXnkshBY4DKuIA70E8qJ1bkfJNdjI+35olZWJvkuUPQkqRFzG5VZxBgNFgBHlb8CnqVAdDfh9jvVc4mXCIv7gFPfptv3HEX1lf21I66pP5qoatEO1kEaEWc08QfJSLhK3ZKLWH0ZMZNPKBKVRwqOD5ObLDogTl+CN2hM75VJ0sxQljMxteANZHdwjzWhfimBuYubAEm405e3isTjcT1lRzzvJI5A6DyhdRWsqMekNVqUpOci62RSAoMie24kzxg39FZufcng/0/Aq3BVP5VMf0kjzkqwcLvHefI/Yrz1/7kvl/2BPslpmP9NT0/Atz0WrtZhnksc4tqQSLn4bfVYQG7ueV3n/yVpthbebQzNqNcW1cvwgEg5YJF4/Oat00Xu3YCrWZGpxNZj2lvVOuxxmZgtEieCrMP+ear8J0mLOtzNe8Brgz4BmMmC6Iy2jSd6gwPSVhtVAZb4hduu8ahXX1uTUkaMK5NNJFs/EuJjUcPPyRDcMOPhv8A3Q2DaHAOa4OBuCDLTumfNHmkAL8vdKRi3ncRJ44RR47C6weZWbwNFzahJESTfdoVo9pYkNzX3R52UWzWCJshqrTbaDnNpYYdR+EKPZP/AFPg76FPL8o9lBsJ84jwctCv84/IhZ+Evg11OopRXCFA4LgHJbeDE3Ez8TwUIfzSUU81OCHIzjQajwC6Ggyb25E+/go2YAuc7VgJlx+Y8GsJEgc7ckQMIddAJLQdSYjM71gblPhhG7xXmbJ84R6aK4ydw+CDRp+ffmiWxvUVSsB4ISrXJ5BUtqIWHIlxD/JAYitFuFz9lI+vl+3FA1qgdrYm54ckpbPPQzXDHZEa7jvTS8neVwsI/LLoCTeRjgagcbiMr97pYTE2lnA8wYjkrJtNZ/pax7OqqMJBbnHmBqntA2r1gX1KUqmiza4HT0vz9oXZWOHSCoGuBaDmjSwBECRG+w8lL/7qEOzUyc2We1FwACdNDAsvUb/VGD4TXTLnpCR1DoiQWjdIM3GlisnlUw2nUrPhx7JLnZRpMTJ4lE0sHom9O1hjdawh+xq5MMNzcjwaZCvvmPNpPm2VRbMZkrMPOPOQr5wyubygHwcWn6LC/UIKNvHmslVq5LevsAtoNrU6gqDKw1GwW1GEtklg/wDkYLyRexMRdBvqPFB7mNDst76iLyOFr+C1tKnlpgcGAeTVkMJUaGmZndGncU1D8cIvcduC3wtU1GsqANg6eO490FTVcBmeBkBc4gANAuTYAeRVDhCaDhBmm4zBsAeB4d60WzcVNenlBDS6A4gh05TLJmOIkC+iPGCM+gbs7AHC4gUXOZFZjqmRpnK5joM7gSOE/CrjGAbvVZnb+L6vH4Y6DKQe5zi06d8rQ4k2KQtfLGZwxtfqjEdIqhvrcjci9n1jkbxgJm0XAvjfPpuCs6WFBalNNB4bJuljgrNpViYM6btyn6I4nNXvNg7uKkq4MGzt5HhcBO2DghTxROsB0Dhafsmqk/Gj8i9rXhS+DbtEBIruZuURrvUJqL0J5/oixBjRDNKNKYKAUgNZKsNTm4eRbj9FD1h4ojOQDcC53ryscdnqHlENSlMzra/dxVdjHFugkcd2iLq1+CAxDzutMqi2SxwW1p5K+pU81GnEg69nu08kjTI/LLPabY6n6nGPI08txRNKmDyPp+yibTRFNqmPucx/VRqgNu4XrKDxFwMw8L+0qxa8gcuC4SDpbkfoUxW1GSlHyKpLKweXPpShcVhYAPGfSPurHHjJVe0iC1xF+9B4moCz+0//AG09l6jOcMx/YWxac1mAXlzQRxBIzDylaWvs0uxBp0mkNmMxJgRqZ4LL7JxGSqx3Bw5716js/HNqszsmCSL8vFJ6jUToeY9Y/wCjNEFNYbMxj+j7qFRhBLmWJMCx014THmrPD7PNao1oMRJcd0Zp8dVaY6k51NzW3JiB/qCO2Rs40WudUgfDvsAGiZPelITnqWpT8uDrqUppeR3bWLNGg5wibAeMD7rzmh0lFgWEC1w4H6Bajb+ONaqxg/yxLo0zQJkqno4emQCaLdAbBu9+X+laFc0zpx3JNFhsfFtxFXqIgEOuf0gnSxlT7Lx76eJZR7Lgyv1fwiSM2WZibTPglhSCdCDpMifjycPFPpbNB/mSQcwcI+IdoAAHdHcr1yUtOODnSvHB+MphpnJDTGk5iSPYeBW2q3B3ey812dgpxjG3Iz79YaZ9gvS2i0FZdjyzT1CSUEvQxHSIFuIaRy91b4PF9mfzegekbc1UEaC3iL/VM2ebR+XVdeYvAtP6lksWVc1VvAn2v9FNsZ04lxP6x5W9gENSF5/pBP0T+jNTNWBOpDifHVM0v7i+Ra5fal8Gpa8hSsfO4buOq5lShb558698apgrhNeFAxcQ2Uto1804vO+dTbxQeIq3A4QT3zYKehUOUTfX1P55Lxakmz2LjwPhQYg/niERlB0Mcj9Ch8SI/OYQzX0nR7KwqfD20/ZDgomilF2NMLawHkfT9kiwhNCex8K5YfZUxhUFVqLLAdLe3mo6jI1UOLJTR5h0ozDE1JFpkHjIHoqoVJBHEj6r1LaWxqdcAVGzGhkg90jchm7AosILaYlogEknxMnXmtaH6jBQSa5EpaVyk2medYei4OBLSI7VxEwd0r0Lofh3MonPbM4uAOoBRVDDsZpTYByaAfMC6MpCdDPLf+6X1Gt8ZbIouq0/hvISKmW97EGwkwCCYHcom49+NbUGHaXMaWZgAcwF/i8fZPBVLtDo85zy+g/qy6z4JGusR7LtLbFJwk8A6iuU1wRO7VZsA9mnOnrfdb1XKdGG+A/8pUn8U2nimsguGRlLXQ5mkHTSQtPQ2KCRlqg23hw0ABjjof8AcVpUYceCLK/DUV7Ge6uCeQf/AOZWbYyeM6nXrN3ginbP/mml1vb6vrCYMBstbczrIJ80NXoAdnrI7U5o3RmsNeAnkmYtci9i6Kvoo0HaBnd1kX/S5bnFgDReX4PaHUYrrJ+F7p5iSD6T5r041g9sg2IkHlqFnT+roe1UWnF+WChr0Q9z+c/sUNRo5RG/7WRtO0zxQ2LdFxu9lz4E8+RDiqmWnUM7o8TYepCI6Kf5rf7SqfG4gmjf5njxAj6tKt+if+cP7T9EVDzagNQsVP4Nk5cXSmr0KPODKoUDdSiSo20VxDRjXzIB4zI0KPZoq7Bk5xHP2VoIPL23eS8PV9XJ7Wzjg5ChxFUju0vccVOWn80QeNNvNFPMUBDlgcNPI89E9sg3ChTmPI0/ZKZXmMhzHJ4KGp1R3eo/ZTB3iOO5WrlcAMllc6zxHBRmqoTWXb8EYyFZRuN+BQ9cJnXrjsRuNx+aHcuc0wkmQlJpTiydD4b0xVPKDDKeJ3G/upt1r+471XBycKisVnqBt9Cnp0zUx4jXPP8AtF/ZbgA+X0WLwz3UcX1xaXNzEmATIN4svX3bDIBJEAAkGb8W2jXxXo9I4yhwKa9/VH0wYCq6cZWdmP8AlU2xuibj/c0eZVjS2XmOQ72uJPp4mT7ql2KX1dq1qbvm66nG4BmYN9vUreVMORTe7KWua2oJ3yzMJB7wSrq3lNi+oi1JJ+iPFdpCK1SdQ93oStd0c23mw+QntN7P+k3H1HksVUcS4k3JJnvKuNmjK5rQLmCfHceCz5SSwbGqivCwzUvqyonFdDCdFxw9kRjIA27hP5dMAcXe5+p8kf0XfFZs7wR+eSbtj443BoHvZTbBcOuYCN/0KmlYtTIuea2vY2Ft6QInQnvP2XQyU5tO69AedwNycD52K62nzHmn5E5rVwWDA4BtyfBHhJJeIr/E9hZ2da6EHixmB3QB3XSSRy5XIMOAAJJJJEZR1OZVI0KSSmLwcyVna5H/AI3eKhKSSsn0CjiS4kqQxJ4qSYN9O9JJHDshiqU8phMSSUS7OR1ouvaGiW0nH5xRBH9oc/3I8kklufpX4y/gz9b2jKYPZVJm1MQWU2tcGhwcBcGoGlxB3TJ8ytDUwwbh683kVj/uzGPVJJaVf4v5f9is23JZ9F/R4s/Z1MScgtffuTNj0wQXHUx9fskkvP6ZuT5NO+TwX+FrE2OlkYyiMw5ke6SS1EZ74KfHOmo/v9rKbYf/AFDO/wChSSQ1/uL5Is/B/BtqblIHLqS9CzzyHApoMrqS4k//2Q=="/>
          <p:cNvSpPr>
            <a:spLocks noChangeAspect="1" noChangeArrowheads="1"/>
          </p:cNvSpPr>
          <p:nvPr/>
        </p:nvSpPr>
        <p:spPr bwMode="auto">
          <a:xfrm>
            <a:off x="155575" y="-966788"/>
            <a:ext cx="2257425" cy="2028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fc04.deviantart.net/fs14/f/2006/354/c/9/Paul__Shipwreck_by_eikonik.jpg"/>
          <p:cNvPicPr>
            <a:picLocks noChangeAspect="1" noChangeArrowheads="1"/>
          </p:cNvPicPr>
          <p:nvPr/>
        </p:nvPicPr>
        <p:blipFill>
          <a:blip r:embed="rId2" cstate="print"/>
          <a:srcRect/>
          <a:stretch>
            <a:fillRect/>
          </a:stretch>
        </p:blipFill>
        <p:spPr bwMode="auto">
          <a:xfrm>
            <a:off x="2286001" y="1"/>
            <a:ext cx="6857999" cy="6858000"/>
          </a:xfrm>
          <a:prstGeom prst="rect">
            <a:avLst/>
          </a:prstGeom>
          <a:noFill/>
        </p:spPr>
      </p:pic>
      <p:pic>
        <p:nvPicPr>
          <p:cNvPr id="4099" name="Picture 3" descr="C:\Users\Robin\AppData\Local\Microsoft\Windows\Temporary Internet Files\Content.IE5\UOTPAVJQ\MC90014942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800" y="-381000"/>
            <a:ext cx="1112632" cy="205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5984A-A7CA-E66D-A945-B1C9B7374362}"/>
            </a:ext>
          </a:extLst>
        </p:cNvPr>
        <p:cNvGrpSpPr/>
        <p:nvPr/>
      </p:nvGrpSpPr>
      <p:grpSpPr>
        <a:xfrm>
          <a:off x="0" y="0"/>
          <a:ext cx="0" cy="0"/>
          <a:chOff x="0" y="0"/>
          <a:chExt cx="0" cy="0"/>
        </a:xfrm>
      </p:grpSpPr>
      <p:pic>
        <p:nvPicPr>
          <p:cNvPr id="1026" name="Picture 2" descr="C:\Users\Robin\AppData\Local\Microsoft\Windows\Temporary Internet Files\Content.IE5\GXPGI29L\MC900200211[1].wmf">
            <a:extLst>
              <a:ext uri="{FF2B5EF4-FFF2-40B4-BE49-F238E27FC236}">
                <a16:creationId xmlns:a16="http://schemas.microsoft.com/office/drawing/2014/main" id="{4DFF6015-9957-8B65-7C68-3E0811B8AF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6088" y="79023"/>
            <a:ext cx="6172200" cy="6627060"/>
          </a:xfrm>
          <a:prstGeom prst="rect">
            <a:avLst/>
          </a:prstGeom>
          <a:noFill/>
        </p:spPr>
      </p:pic>
      <p:sp>
        <p:nvSpPr>
          <p:cNvPr id="2" name="Title 1">
            <a:extLst>
              <a:ext uri="{FF2B5EF4-FFF2-40B4-BE49-F238E27FC236}">
                <a16:creationId xmlns:a16="http://schemas.microsoft.com/office/drawing/2014/main" id="{FD19D9D0-E391-DD77-ECE1-38BA3C291146}"/>
              </a:ext>
            </a:extLst>
          </p:cNvPr>
          <p:cNvSpPr>
            <a:spLocks noGrp="1"/>
          </p:cNvSpPr>
          <p:nvPr>
            <p:ph type="ctrTitle"/>
          </p:nvPr>
        </p:nvSpPr>
        <p:spPr>
          <a:xfrm>
            <a:off x="1219200" y="2209800"/>
            <a:ext cx="6480048" cy="1615440"/>
          </a:xfrm>
        </p:spPr>
        <p:txBody>
          <a:bodyPr/>
          <a:lstStyle/>
          <a:p>
            <a:pPr algn="ctr"/>
            <a:r>
              <a:rPr lang="en-US" dirty="0"/>
              <a:t>Hebrews 10:23</a:t>
            </a:r>
            <a:br>
              <a:rPr lang="en-US" dirty="0"/>
            </a:br>
            <a:endParaRPr lang="en-US" dirty="0"/>
          </a:p>
        </p:txBody>
      </p:sp>
      <p:sp>
        <p:nvSpPr>
          <p:cNvPr id="3" name="Subtitle 2">
            <a:extLst>
              <a:ext uri="{FF2B5EF4-FFF2-40B4-BE49-F238E27FC236}">
                <a16:creationId xmlns:a16="http://schemas.microsoft.com/office/drawing/2014/main" id="{BAA33D90-2087-0FE4-B248-C2ECBAE6E05A}"/>
              </a:ext>
            </a:extLst>
          </p:cNvPr>
          <p:cNvSpPr>
            <a:spLocks noGrp="1"/>
          </p:cNvSpPr>
          <p:nvPr>
            <p:ph type="subTitle" idx="1"/>
          </p:nvPr>
        </p:nvSpPr>
        <p:spPr>
          <a:xfrm>
            <a:off x="1485900" y="3429000"/>
            <a:ext cx="6372576" cy="1905000"/>
          </a:xfrm>
        </p:spPr>
        <p:txBody>
          <a:bodyPr>
            <a:normAutofit fontScale="92500" lnSpcReduction="20000"/>
          </a:bodyPr>
          <a:lstStyle/>
          <a:p>
            <a:pPr algn="ctr"/>
            <a:r>
              <a:rPr lang="en-US" sz="4000" b="1" dirty="0"/>
              <a:t>"Let us hold unswervingly to the hope we profess, for he who promised is faithful."</a:t>
            </a:r>
          </a:p>
        </p:txBody>
      </p:sp>
    </p:spTree>
    <p:extLst>
      <p:ext uri="{BB962C8B-B14F-4D97-AF65-F5344CB8AC3E}">
        <p14:creationId xmlns:p14="http://schemas.microsoft.com/office/powerpoint/2010/main" val="346255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0"/>
            <a:ext cx="8382000" cy="1752600"/>
          </a:xfrm>
        </p:spPr>
        <p:txBody>
          <a:bodyPr anchor="t">
            <a:noAutofit/>
          </a:bodyPr>
          <a:lstStyle/>
          <a:p>
            <a:r>
              <a:rPr lang="en-US" sz="3000" b="1" dirty="0"/>
              <a:t>But the centurion wanted to spare Paul’s life and kept them from carrying out their plan. He ordered those who could swim to jump overboard first and get to land.</a:t>
            </a:r>
            <a:endParaRPr lang="en-US" sz="3000" b="1" dirty="0">
              <a:effectLst>
                <a:outerShdw blurRad="38100" dist="38100" dir="2700000" algn="tl">
                  <a:srgbClr val="000000">
                    <a:alpha val="43137"/>
                  </a:srgbClr>
                </a:outerShdw>
              </a:effectLst>
            </a:endParaRPr>
          </a:p>
        </p:txBody>
      </p:sp>
      <p:pic>
        <p:nvPicPr>
          <p:cNvPr id="3074" name="Picture 2" descr="http://www.ellenwhite.info/images/chapt-illus/SLP/RH-PaulShipwrecked.jpg"/>
          <p:cNvPicPr>
            <a:picLocks noChangeAspect="1" noChangeArrowheads="1"/>
          </p:cNvPicPr>
          <p:nvPr/>
        </p:nvPicPr>
        <p:blipFill>
          <a:blip r:embed="rId2" cstate="print"/>
          <a:srcRect/>
          <a:stretch>
            <a:fillRect/>
          </a:stretch>
        </p:blipFill>
        <p:spPr bwMode="auto">
          <a:xfrm>
            <a:off x="35169" y="0"/>
            <a:ext cx="3886200" cy="4987291"/>
          </a:xfrm>
          <a:prstGeom prst="rect">
            <a:avLst/>
          </a:prstGeom>
          <a:noFill/>
        </p:spPr>
      </p:pic>
      <p:pic>
        <p:nvPicPr>
          <p:cNvPr id="6" name="Picture 5" descr="8-16-12-abr-shipwreck-ofPaul238rd00z.jpg"/>
          <p:cNvPicPr>
            <a:picLocks noChangeAspect="1"/>
          </p:cNvPicPr>
          <p:nvPr/>
        </p:nvPicPr>
        <p:blipFill>
          <a:blip r:embed="rId3" cstate="print"/>
          <a:stretch>
            <a:fillRect/>
          </a:stretch>
        </p:blipFill>
        <p:spPr>
          <a:xfrm>
            <a:off x="3915508" y="0"/>
            <a:ext cx="5181600" cy="49649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478280"/>
          </a:xfrm>
        </p:spPr>
        <p:txBody>
          <a:bodyPr anchor="t">
            <a:noAutofit/>
          </a:bodyPr>
          <a:lstStyle/>
          <a:p>
            <a:r>
              <a:rPr lang="en-US" sz="3200" b="1" dirty="0"/>
              <a:t>The rest were to get there on planks or on other pieces of the ship. In this way everyone reached land safely.</a:t>
            </a:r>
            <a:endParaRPr lang="en-US" sz="3200" b="1" dirty="0">
              <a:effectLst>
                <a:outerShdw blurRad="38100" dist="38100" dir="2700000" algn="tl">
                  <a:srgbClr val="000000">
                    <a:alpha val="43137"/>
                  </a:srgbClr>
                </a:outerShdw>
              </a:effectLst>
            </a:endParaRPr>
          </a:p>
        </p:txBody>
      </p:sp>
      <p:pic>
        <p:nvPicPr>
          <p:cNvPr id="2050" name="Picture 2" descr="http://globalrecordings.net/images/avs/lll8-23.jpg"/>
          <p:cNvPicPr>
            <a:picLocks noChangeAspect="1" noChangeArrowheads="1"/>
          </p:cNvPicPr>
          <p:nvPr/>
        </p:nvPicPr>
        <p:blipFill>
          <a:blip r:embed="rId2" cstate="print"/>
          <a:srcRect/>
          <a:stretch>
            <a:fillRect/>
          </a:stretch>
        </p:blipFill>
        <p:spPr bwMode="auto">
          <a:xfrm>
            <a:off x="609599" y="1752600"/>
            <a:ext cx="7696199" cy="51308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2" name="Picture 34" descr="http://www.deviantart.com/download/245521327/italian_waters_by_sogno_italia-d426dgv.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2998" y="0"/>
            <a:ext cx="10286998" cy="6858000"/>
          </a:xfrm>
          <a:prstGeom prst="rect">
            <a:avLst/>
          </a:prstGeom>
          <a:noFill/>
        </p:spPr>
      </p:pic>
      <p:sp>
        <p:nvSpPr>
          <p:cNvPr id="2" name="Title 1"/>
          <p:cNvSpPr>
            <a:spLocks noGrp="1"/>
          </p:cNvSpPr>
          <p:nvPr>
            <p:ph type="title"/>
          </p:nvPr>
        </p:nvSpPr>
        <p:spPr>
          <a:xfrm>
            <a:off x="3810000" y="152400"/>
            <a:ext cx="5334000" cy="2743200"/>
          </a:xfrm>
        </p:spPr>
        <p:txBody>
          <a:bodyPr anchor="t">
            <a:normAutofit fontScale="90000"/>
          </a:bodyPr>
          <a:lstStyle/>
          <a:p>
            <a:r>
              <a:rPr lang="en-US" sz="3200" b="1" dirty="0"/>
              <a:t>When it was decided that we would sail for Italy, Paul and some other prisoners were handed over to a centurion named Julius, who belonged to the Imperial Regiment.</a:t>
            </a:r>
            <a:endParaRPr lang="en-US" sz="3200" b="1" dirty="0">
              <a:effectLst>
                <a:outerShdw blurRad="38100" dist="38100" dir="2700000" algn="tl">
                  <a:srgbClr val="000000">
                    <a:alpha val="43137"/>
                  </a:srgbClr>
                </a:outerShdw>
              </a:effectLst>
            </a:endParaRPr>
          </a:p>
        </p:txBody>
      </p:sp>
      <p:sp>
        <p:nvSpPr>
          <p:cNvPr id="2056" name="AutoShape 8" descr="data:image/jpeg;base64,/9j/4AAQSkZJRgABAQAAAQABAAD/2wCEAAkGBhQQEBUUExQVFRQWFRcUFxgXGRYYFhcVGBcXGBoWFhUYHSgeGRkjHhgVIC8gJCcpLCwsFh8xNTAqNSYrLCkBCQoKDgwOGg8PGi8lHyQsLC8tLCwwLCwsLCwsLCwsLCwsLCwsLCwsLCwvLCwsNCwsLCwsLCwsLCwsLCwsLCwsLP/AABEIAKgBKwMBIgACEQEDEQH/xAAbAAABBQEBAAAAAAAAAAAAAAAFAAIDBAYBB//EAEgQAAICAAQEBAMGAgcGAgsAAAECAxEABBIhBQYxQRMiUWEycYEHFCNCkaFSsRUzYoLB0fBDcpLC4fE0shYXJDVTVGODk7PS/8QAGgEAAgMBAQAAAAAAAAAAAAAAAQMAAgQFBv/EADARAAICAQMCAwYHAAMAAAAAAAECABEDEiExBEETIlEFFTJhcYEUQpGhscHwQ1Lx/9oADAMBAAIRAxEAPwD1W8LHLwtWNcZQnbx28NvCBxJKjrx3Vht4V4kFRwOOhsMvCvAkqTDHbxCDhXiVBUlvHdWIbx0HAqCpLqwrxHeFqxKkqSXhXhl4V4lQVH3jl4beO3iSTuFhurHNeJBUfhYaGx28SSdwscvCvEkqdwscvHNWJDHYV4YTjhbEkj8c1YZqwrwakjtWEThmrCJwaknScK8NvHLxKhjiccvHLxy8GpI68cxy8K8GSNvHbxDqx3Xg1GSXVjt4iDY6HwKguS3hXiPXha8SoLkt4V4i1YWvEqC5LhXhmrHbwKguPvCDYZeFeJUkfeO6sMvCxKkj9WFrwy8K8SoLkmvHbxFeOXgVBclvHbxFeFqxKkuSg4WrEerHNWJUlyUtjmrDNWFqxKhnbwsVszxFI/iI+Xf9MDG5nW9lNYuuNm4EQ/UY0NMYbvHbwLg44jdbGLsWbV+hxChHMumVG4MmvCvDbwsVqMnbwrxy8cvBkjscwxn2Pb39PfFLgnEkzECSxsWRwSCQV2sjoQD2wLF1LVtcIY4cNLY4TgwR945eGXjmrBqWkV4WrAV+Z4R+a/lhj81R9rOH+E/pMp6/px+cQ8Gx0NjKS80kkBQAT0B6n5euBcvMkzzBNVLoEorbV5mFah2HlJ9dvXB8Bog+0sPazN5JmlUeYgYoZjmBF6b4yT5lm6k4YWOHL0w7mc7L7WY/AKh/Mcwsem3yxRfiDHvgeMPW8NGJRxMLdVlyHcy/HxaROjHEw5gk/iOBROOBMHw19IB1GUcEw0nMcg7/ALDEw5mb/VYz0jhVLG6AJNAk7egHXGe4xzLFJAPCmALMnT4wviqrEA9CBZojpv0wp0xrzNGPqOobgz0/L8wg9QMX4uKI3evnjB8PVUjUR/AFGnvY9Se5Pri0MycUOAdppT2gw5mwl4ui97+WIG48vYHGWObOOCYnEHTiBvaLHiaKTjx7Yh/pp/XAYjb3w1ZCOuLDEsU3V5L3MLPxx/XEacXe8D+v0F4crgYOhfSV8bJdlpfPF3/iIxXk4y91qOGagR1xG+VGIFXuJHbKfhaTf0xJ/Ef1xG3FZP4j+pxEYfXEbxV0OLhV9IhnzVzE8xJ3OGqcdCY5WL7RFHkyWOesWouIEd8DSpxLDQ6i8VZRHY8rAw5DzAR13wRg44jddvnjIFd8SK5GFNhUzbj63IOZtlzinoR+uJBJeMWJyMTJnyO5wk4PSb164dxNHxfiqZWB5pTSIuo9/YAAdySB9cUuU8zqysalgWQU3w9bO9KABvfQdsZzifEJJ5cvANWkylpO4ZPDZQtXv5iDR/hGCXK7SRKQyAETCMgBQWVljIfYAWLJoDpjj9T1Iw5gDwOfv/hO30+PxcRb1qpqscxUTiCnviQZgeox0tJiFZTwZPhuIDm19Rjv3keoxKMNr6zzAYeI9XwgnDossWOLcCJGTqkKEelX9B3x2MuUICZ4DpekbM4U7A94pOTFn0GXUGQ2pDFSL91IP0vF7lz7L6LEZpqpAVYXek2Dera97AHfBfJ8IZ11JmTIvqjK1fMabGJYA2XfT4jnXsWseUgEgVXfp2xwcmdmOoT2+LocSIMfaVeIcnSx2V/EX1X4u3Vev6XgJIlbEY1mV49MV23BYgEnfy9L27j+eBeeyrS2xFEi/LQ9v4axow9Y3/JMPUeyl5xQQtYa84AJ3oegvBP+hzv7t69BXby9D/o9sQycE1KNS6troset+ww/8UnzmT3Zm7VBmS4kkxITUSOvlah8zW2LeL/B+CRq5Qrp1KQuktYbrf6DveK33B16b799/wCY6df0xRerUkgxh9mZAAbEtZXg/iA6rAr33B7YHt9leRdk1a0ANnRoW7O1+TtdD5Y1XCuExP1bRRA81gNtfls7nY4IDl5BvRIu7skdf5Yy5M5c1Orh6TFjFCVIvs8hiiWOF3GkbayGvrsaA79/2wD4pwdoGpxsehG4P+X1x6McsP4R/o4yfOKafDFUpDEizRYUB863/XFem6jKcgQ8TJ1XS4hjLqN5lyF7YjR7GFQ+WOA7AVVAD5gdz746/ecMja5KGxwmzjo01vd4cQgHU3iQ6Se8m4dETINtQHmIsAlQQCBfffDczlNFX3Fj5e/viTh8LMzKjNbRstjaiStG6IB+f79MTZ9WGgP8SqFOxqx1r1F302xzxnb8Ucfav9/M634RPwQy/mv+6/qDxhyyEYkkUe36EYrnG8bzksCskLE9ccKjDCMJRgwcmS+FjjR1hyyEeh+eOM9/lA/X/HFd4yljNGG4f26YResGVoRpXHQMIE4SsfTEhAE5eOlcNX4j60D9N/8AX1w7V70OuBcYUAijhHj5Vu5mKk+qhbr5XRwU4bISz79ZWvYblfD0mwO3/fHn+U57V81DatpilJYgNVG1oDqSdj0rpuMGuH84aQxaM6vE1qtjUwpbHoBt8zjy/XENkLAen8z1vRKVxKt9jCi5sjEgzx9cQwyhxdCgzDYHoCasHoao/XEzOoHwg9Pp8selVlcBh3nmij42Kk8RHOY796OGHRW6/UYjKJ/EcWoSpLesHxDqAN8AuPSGGVaBPiDoCOov3774PR5MzBzIzE9hYUXqF7qo2r96wOzGSUz5OOioaXcBiTurdzQP6Hp9cYM/VDItATodL7POA6tUi5Z5gbxifMCsTN8W24I3pvUH99sek8TrU6qSfIpUXdkAb3fuP3x5VygmuWMbsGhjBFmjZb1Y/wCu5xvM/wARSEEsRf4QO/Y0CavpVn6Yxad7nUVvLAeU5nKtHGY5rZsxHerYNlxZPT4WHT/HDDzn5NXgz/8AhlzVaz0L6DHdfEDuPX0GH5EXIt//ADGcA+Wkf4Yf4a+F0H/hQPp4vTBEnMc3MJ8XR4Uv/iBBfiHo0XiB609L8pH79sLh3HjKqs0UiKYtZJkvza2TRWkX8Ng+nUDFgxjxP/vofr4fXGfg4oykFFJGro+40AMCoGrbzaT3HX54hNcyVc3HCsgTCs1sHd+xOyL0X9bxfl4MBbrquidOo0T6be+BvDMxMcvEUFHSvx6StFwX2DA6tOoA3tfQ4LwTSNXlIKkMNRXSQ3xAgHc1qq+hrGQ5wGsTWMfl3mWXmqQxUMuCTBHmKEjWWMvhlLPQC7B/XHpsOVH3dRv8K9z7Y8+5kywRpGUaScvsNqFSxHb62f09MeiQSfgJ1+Fe2Hg6luZnBDVBXFOYjC8i+HqCX+aiahkmP/kUfU4yH2m8eljOWjiW5JkdgvmYagVHwjduv74O8dlXx5V3tr7E9crMoJNbb+uCHFI6ePYX4YF7WN2sA/T9sLOQ4/OO0gwjLSN3/wDZmG4QyrrvcDUaoUQtkmz7fvh3HoVQRjWt6aJ+HU5N/U1Wwxc4vJSgeUC1Ylumx6V8wNsW8wqZiFATanVGAi7KSN2JIOmivUgCzRvFMPVZUYOxv6y/UdHiZTjQab9BMrDIZPKpB0mjRBrfe/lh0uVYfEMHsvwOOh5adQhanproHzDT3NnEycCjFgBx2IErenfy16743j2odXw7Tm+51Kbsb/aAsnCbYFiuqNx1Kn8osEbgjrYN4dnj5Y/NqpKv197/AH+uC2X4RDItxlmWyLE7EWrFSt6dqIII9vbHIOGRMgkVi0da9Xjak8v5r0dOu3/TGb8UB1BzV9v0mw9HfSjpwfv97gPTfr798OlyLBQx6Hp79P8APBObgMLw+ILdCodSJSQQyiiG09CKOGZPhafd4zISFrTvIwFs+wHlq7IW/ljT707hZj9zg7FoM+7fv/o4aUwVzGSWHWoNExNpsqae28wZgN9xsB2xieMyZlk0xMpLqwZy6oTuBa2R2vcdPbbDsftBX3IqKy+ydA8ph8r74ZmMwI0LM1ADrRO52G3zIwCyhzEcYAeNdhYDREk97Zj17k++O5nPSyDSdDP+VUkRgSNwWUdRdbV1GGnrUPESnsxxu236zSxxlVXV1KqT0B3F9P8ALDzGu5HQAsdxso7n26frgdzvyvm55opIEUkRBWoqhDA2DfU2G+mnEXDvs2n0rLO71ICksaUpCMl1r1HX56G1A1+qF69dALcxp9nv4hUDy3sTFxLjMUSK2pW1OqCmH5mot8gLP0xFPzDCE1CRWs0AD+bfbfcdMFByHlhq/CcyDyKWlU6lAHz0+5Avez1xFneSchDGzvE1JZ3kIGoCwDTWSdtupvFPeYJ2Ux3ugjckQLl+KFJGmkljOWeRY1onUjGMkK66aQCm3vc164J5qQyHQnw9yP5/L+eIOB5VGy3hTRKgYLOVOnyuJL1L+YFVPT3HXFkGtgN2obejECwfYd8THnJ1D53Gt0wGlvQVIuHcsqsUsgVS2ixt+Ztk3/iALNfct7Ydw3lIMiMyKWLgKT1tU1Jv1XfUv1xreD5YNGdQ2MjH/hJVen9msX3yqxZclRRRw/Uno/y9LxiKFjfadFSAsyT8M8CYOLMUqg9GIA03fXqLB37ah2xV4xxbL5aXw5JKYgH4WPlN01gVpNEX7H0xsc1ldaOnUxu2nr2PiKu39hyvyxjefeXPvGUYqDrgHjRne2hO8kfvQ3A9dIxbp+pbC2jtEdV0y5k11uIDbnVHYLFDNJvQoAE+4Xc/r9axdi5hjI88eZRu6mCU0QfULRx5sJTE3Vgeo6g9eoP+OLx5uzA6Ty/8bf546A6ppyPwqd5vOB8JmdJxLO0TDQqkrdk6XtV/NYIHubGCmQ4OGzcAJkbwnvW+xJ33IA2XfYfvgBkM67LRkkDdBb18h5hf1vBLNc1ZgRq4jfSAqBtTEEovpV2xIOqtqrfHP8QTtDHtD/CPs9gyyeJrLMIwiKdSlWXowYNuevb+WJs/yssx1O2hgpAVO16TZN1XlHX1x5/zHzdPKxXW6l1AARyALUbArWr4vnfXcYsfc+ILlY3WSdtSt5QSWUJqqQ2DepV2vFw61vFkdgJsBwOKLQWbUVZiD+J5nlARtg/mJHaqHbALiGQjaCPwEIRkaJCTJpaFCGIJLkUWZaJOo13GAKcYzD3aySEaSLFkEgHSDXUbn6Y0PCOLDw2SVDaRpJupYLrlZaKkhb8wHyT2xV2NeWXxhb3Eo8MieJjrjLAMrj8R2IlFgGlckqQao2Nh7YJ5HkTMSIXVFVSSUDt5mBJO3Wtr3Yi/rjZxZbJBhGY18Qiq0PpNHYX8PWvbYYIx52DKwRs+hI9JAoatxuACoN7A/PbCQ5OxMu1D4QbmKmzE0GQAgBE6gKV026jUbtD/AJYI57mOHL6/MGOrZVPXr3HTAbnji0GYOuEsW0hbohVpxQ0EAksCwvptjP5vguYj+Jo6ok1VrShiHXqrCyK9sI0XNOsjtDOd5wimJ1wMVK6D5xZXUGIG210P0wZP2sKqaFyzbCh+IDsP7uPPMtHIYw7vFFsPKzKDZB2B+lfUYnycavGCZlDVZVAH0mu7Dr86w8awKEzHSxszby/aTGz22TJZgBXi7k6WT+H0YjGm4fxCXNhHOX8JSCgJfUTe4IGkbDSd7/NjzjgnEFyz6/B8UadJB1DVups+VhXt7jG/4fzLNMFd4RFGPOv4v4jVY2XQoFHs3X2rFS21NJp3tZV4nw4me2sAQP3GkFGV7Kkj2O//AHmy8q/0YXV7uNpQVYAOASdS6SdiSvTY36bYXEOLifMFI1d2GXmR/gGlmUFRd73R3FjfASLKSwcKyqsukrEmWYEg7tNCTVHfyxvgMAFh1FjvLXEeJJlsxk440j8TMvpdiKIjC0TqH5idIHW6IxqY3CB978jdiLI+fXHnfOHDJDm4sxGZCViRF0XSHW5LKexph6dBgQJJlYqz5gknzBg7CifKGFFtu5O370vGbAjGuzc9KyXGo5MuzR26h66EWY3Ib4gOhVv0xTy/NccsDyRj8NkEgI2tAQC3Tbv3vY4EQZWZFEaZd401VqXWoYvqYsVK9AfiIu9f1xByzk1TLyLHGzKKg0MpBUCyUsmzRc733wwsi8mQBif98poM5zJGMmkhBCtVd/jpV96JZe3fFabmFYMvCWUnZV+rvpA29yBgTxkRxxiKRGTy2qFWNBWURuFJoLqAA9NsCRnbk+7yRu+hwuoaiAdWpGJNqNwCL9MXKpxKhm7TVZh4plVjIpNsCtdCBuD6kEAduvvigmRycTQpJpLGTTGqrRYysvx9bHw9T2wB49xJj4aJI0jszApGfDUaVqgGNEnc9DVfLBg5rLtJF4jQo8dPuaCyAFgw3olaG29Ab9cKqowm4Qifh7GRvDWlpyCg+ELZISrA9Qd7rFaXhEEmYiSJPMHLtpYA6LBANUdhvXbp8+8OhyWYy1BNaKakl2U6FbWGF6tQ3r5YfwDPlMy/lmKIGN2hvZmAXe7qNum1UPTEWpVvpNfmMkDHspYruAb32I6/XDkULlgoULpFBQeg1bftWIZeZkXOrkxHKZGh8ctY0KtsACS12Sp6A4zHFea1Sd0YFdGn4jVho1a+9/HX930GCRyBKJbc+twPnvtQysLt5Gch3W1oHagSdVVuCP7o9cAf/SdOJs/jRRokZEgF6iSw0AtexagFuvbpgdxHkbzSM0jHVNIfKCaLNdFatgPN5gaNisSQ8u/0fFMZGJdlUg6SE0DS1qT8XxNuDXbri4CD6wMcpO42nqXDocosiqSmpIQ8g28iMqsGcdr0k37HFPmaNFzEBStBDPsBuNRIN+m4r6++BHjR/fc+rFQX4fFH5vh1Nl+hrt8sEuNwo33Y69IEJQeUnzAq1mul61/fAQgNIQSAZf4LYgi90s/PSPY97wTn3gkv+Fj09NR9MDoIYqjHj6dKkdCAQdrN98WzLEsLjx0PlYdN979/fDA/aWKx0Ev4jH1WGT6spT/lH6YqkadPTZzH26Mfb+7+mLmQSAUxnFtFElGqGjUR9fOb+QxJLFEwkGs1YZSDqLEUfhA23A298ZWUk3GBgBVGeTcS+y0RMC6n7sG/2c6+N4ZsLpV0otVGifqcUuJfYxmWlJyZjbLnSY2mf8QgqL1aE09b6dqx6NxfMxZhI2OvRENxo1ihG4DtR+IFgCp7EnpjJ8O41OsShJYgoFAEkbAkevTDxkfmIODGeeZNnuTc0ANLI4ayNJINV2JQWNuo9cGl5JeljMmXAA0US1/De/l3Jom8FeIc6xgAKllTuQo6r3TfpY7+uBTfaMkraFgjEjagrMqkKwVmBcE2RsRVjr13vCPEVo4KywbxTllcuiRFIp9X4hfUrMrahpKfCyHcA1dj0w/IzSeGAtINITzjdgqgDfVbCl+ouxiLNcxwuoWSINIFALoEAPlq9up7H5Y6nMkCUfBb06JtQrp8icTxDVCEIOTLvDMs0k8Y1RquonyKPzCrG9UQPTpg5xXk/LJl5CF3WMgFUjVqHQaqxm8jzTEJ1ZI2CqpLWANwQFG19Lr67YJ8R59tGTwmQsNIclWUXW9d/kawou1wlfSZPP5LRM0j5iQSlfM+pw1CgF1BruyKAwZyHGOH6YUknmdwCD5M29N1Fafiv1UHpv64vw5xQENbSIJNIMSlbJ2pwC90aAPW664tDPRkbSFLNKGQC9xe211332r5YazodjAEI4kOayeVSN2AmJoaP6+msA2ylwwAOxBAOMs4JPxnTdkeHLW3bdjY+eD8/F0BYayWBIFI+kkEjrvt09e+LPCvBnYJbMzFrXRpGwvUCT9N9/bDEAAuBr4mbO5La6NV/Uybd+uu8LPoko8yiwAARGwWvUhiSWNdbrfpja5XgqBiSCwaiAQABdgbg2Tv3P6Yq8PaDMwPNDTIxYDVGdmRwDYLBq1bYAdTxBpI5mJPD4tqIFf/AEn6dT0xfyeQilgmkErMUULo8KUMtFB5dTqNJBPsKPXcYv5zlaaUCRfu7SCQKZArgpGwXSVMkpUEEWTv0FKTidYc1HC8DMtyHUArqJimlkalkZABRJu/l7N0WLi9RBqA+W42byjYAkkqqaqI0kBq9P337DBaDPxtJJHK3iBJVlQ15Sz+KWF9aBbp0Hw7DpY4Nl1gjDCNn1EqoGltTAVoGhmG/wCmCfBJoYTmPFjMfnMoErAIqaaLA35UtWJuqo4Tk4q6jFofOVOK5+HNI8T1+V9RQHSfOuobgg/CNvfsTjsHCYoVWRnjRRqRGMVGQNRuTVpqTZqG+2970LPGOPxfhxRqqvIxS9TMBp8pW1BAIfysLsFSMG3z0E4ngYAokY1gggir06QQL6GiD1XbBXGAu7SM5vYTMZTPR/fPH8ZZSIRGqP8ACjL4h8XQhYAkUNgPhu98T8uZ3w0kVqUyMzg6gAPKnfUCTvW3p2rGBzGWfLzyxSSNKsJR5NGhQFL7BQ27jYoTW25PvNmTks0hrMDKUS34jxM5PrQcMBu2x3O3Tut0bJSqJYFVBJnOI5ibOcYERYmJZgQAV3RWJVmIPnGsWLO3XrjX5rgySFtfm8EW4GxrTqAO9Hyknv1xjuV4vG4oPBjd4dpBIFcHSTVsB8NijVbWcb3IcR15rMxONMUSppYFwaZbfV5juDv0Fe+KZbBFdhL4iKPzmViyuXVyTEBtSkGLVrseb+0Kv3wU4BlDnJy8jRqYUATQwAN2CHBI1Hsfl9MW8p/RMhZQ8VjoGY+br8F/ExHYYDZaKKTIz5hdSusq1p8x0mgiE2AQAw3vbfr3aLcUYs0DtzDOZ5fmkkZVkTUFOyt+H4ZpEVypA1aQGojv9cQ5Gdl4kI78hy2Zdhtu0aqqm/YSP/xfLGV8aZ5VVioGsamtV8obfy0BdC6NXW+NdwuKKPNePKW0FHjUndrkI2BBJ82kj3NYuoqVZi0IcSSuZYmDD/3cw0d9pZCGr6kfTGd5ieU5ucCNfDKILIc2vhRHzdQG1A1VbAd98GuJ85ZGSXx4EklnRJcsJFWiCAW0FyRsN2qj7Ynh4yk4LIYyrLq82okAqtrd+ZgSQdIoWL3s4jnfiDEKFzOZHhcz/wBXpAUsCzyOAjHVpdwRSx/hsOhJLp74F8d4fNmtEMRLOisZ2LsyMy7BY2IXTGACa0j3vTeNE09qsaiokUDYAatIC2SB5j7mzuffGg4ZwpEgIK34nxDf4RVi/S6H0ONC9OQNRi2zazpnmGQ5gnGYCgJJKYqLAM2sKqrRJrarob0LGNPwTiv3iUJOhLKCqgHSvlbdQNYF7jbuK9MFOOcMSJEzKIA8EmsV106wGF13A/bBjjnI0GZdplDK7gNakjUQBR9m2FH163vhBxnkRoYDYy3GkSlR4bfAKXzFhZNkqCT6YGc2rl3ysmqJmKqelnSauyQ1DEnL/Em8Q5acjxwg8KTf8aLqrEHuDdg3R1euBWZ4hmZEzcc6eGyRuBp03sU86SKASpV/9GwKUbsS3yM0nKmcUZOG0Y/El3dAF63J6ALX6YNffVKNpRqo1YrUaPw3ufn0PYnAnlhB90gHa5B/+zEOS47JmZc0h2SLxYwuxsrXnJoEHfp/PFyaiCupoM5lz0UPDX16o08RRaWdZpAENHdGsXe1A3tjz1OZo0GlZEoEixEQDv13IO/yxuuf+HvPwkpECWMi0ALPwqPmOvUdOvbHkMXLEoADkq3cbnruN7HasVBWtzHAupOkTaNwicMSumiST5Z63O/5P54ki4VMWEqpGpXUQxWfftva9DeNNwbhGYzAZ5MxHGweqB1CgB22A3JvbsMMizEKPvmLKkr5owi2raSQ2rqDVCtwb3GM+lhHalurmUi5Xnr4VrsfxP8A+cWV5Zn0V2sNWlqvffcDfGlyubhOYlcyAaAqeYx6CSuoyK17im0m+hXphq8YgikZ2kYBqItdhWxK7WQ3Xv12weJK9JnI+WJV1bfEKPk9CD/F7YsZXl2dSACNyBTIhG93f4m1b/8AXF1uNDXccjUXGoMB5UAApKAu9jTEk7i+2DOQzkQICziQmRpPM4JUMCaAHRBWw3xUkHvCARIX5TkZVVpFpV0LUaABRdAU3TfpgZneDtkyJRKQUBo6V0oDRYnegNgSRvtjSw8bihH9cGCxvKUc65dC+dpDW+kagPQDGc+0Hjyfc3RmRZZoW0IjaiAy2GYUCi+5G2D4dEC+ZQZCbuZKfnBp9M7afERGV1PlVhYC7LWpvMG36bb9cWeBc6OswtBW5pSSbI07Ak+t7emMRyxwR83O8JIDorEija6ASbC13Gn2J6epXKcPVJqR20+EWYm1sqjGgDtRkDKLNkfrjSwUeWJRmI1TTZrm+USoFYotgOAQXOxraqHmrqRjVLzXw6NAIkKr5iQUoFjRJC6h1aiT3xi+UclFPLQfUvmjcMDt5boi/YY13MvDsshSKLw9ZMZbVHquN2K0j2AJCQet+9WMK0FdhGFg25lqbnnh5WjC5BrWDGpDd9gXrrvveFP9o+TKFRDMb23iRwVu60h9xW3174FT8vZZJGieaLUNqEN+m4qU7C637/vbyvK2XO6SA7+HaRAblboHV6N1H+GK6jBoH+uczX2moNsrkm2s24K0a7IimyarqPr0xSn4zNncrmpWgAYZeSMR0bcmNio8MnWSddbXdfQFMny7HEFZZpR/swTRH4eu713/AAt5j17nFOTh0Hhs4d3DEMHDEaqC0wKGqFVsNwAfnYBshpRJ5cYswDxXMhZoVYBGOZzBCi+jZt9LAEk+Yeb3uxtWNFwXOasznVZgSqGtwTo1zFbIJrYgAHehiTgfKIYNOzSA/lBYmj1s36Ch9fbBvIcvBXZi79LPTzCtwRW9Xhr9OxNQJmFTA8eWCbMFTSkSXITYZo28LSF07/CxcAkdMG+C/ZvwzNQiQMTZIppJFYUa8yrLt6/IjGs4ryXFmU0MWVhRR1O6kVW3QjYf4Vjy7wJ+F5/8VC0kY1rIA2mSO6vVt6na7B9e9RjZOYWdcmwmmXmHhnBmkXLy65Qvhsq24XpszvIF2oXRJ2O2MZJzQ8BkAKmWRdErMzMTVr5VLaV79Bvgtz25z7hngVHjUEEganQblXIfzgEbCr8523xiphF94DFDIC51BS2rSzObUDzWNQNV6DBpWFCKOpOYv6XcE6AFO48oCgetBa7YKcI4uyQOmry6lsX+Vg1H3BK1W21+2DZ5Oh/+FJ/+Q/ys40nLPJmV8Jg0DsbI/rGFggVZFXXvZ/XBZDXEiNvZme5ZXKZ1/CzExgmOlULCMpJ0AVSV2boArHvQvG1T7OYaVfvxrVaACADUNhoAHUbAHr0wIzH2d5U2PAk9P65+/wDfxpeHfZzAvg08gGVl1oAQykkxykEsCSNQrqMW3A4kagbJr7TCHiuXyjz5Z0M2jMOb1Iu62jFgo+JhYJ6+bFlJomCGOJYFOo6QSSFNXuQKs1274xvNHC9XFcwC8gD5qeqsKblkP161t6DGj8fzEb0KTsdh1/xw7AgL6orLkOiobyrhpFFD+IjfovTb5lcbBpQrhKA0qoI6b9Tt82xiOX8xqnN3vpQf3jv/AMuNXJmQ0zH1c/tt/hjXkcWBE4l2uS52ISZaVSvxI/f11HF/lrM+JksuxNnw1B9yBpP7jEOTNxKPVQO3cD/PEPJZrJohu1aRe3aRsZCamoiVOcuDloWkj2mgvMREda/2ie4NXXqRjuaz65zhhzIHn8BgfaiDIp9aKH/hPrjSzR7re92p+RBP81GMdyCDFNnskekchdB2CMTSj5gAn/fwk+Vvr/MuDqW/T+IS5R4pE2XgjEqawz2mpdY+M/D19MVsmPuUmclzWmGKSWUxs7IA4dVrSAbJNNtV7YxOe4FDBK6WdEROpta2tMqqp1G7JNg+3qRiDmvMxzZYIZVm0iy0hDzAFgSkMpt0WxvuNtvUYzrls0RGvioalMMcX+1PLmJUgLsvioGdQyuAFBYorAE1oq+5aul4ikGVlIeX79E7BSYxKoC2ooUBttW3bGCTltFSNjrj8SMSqPGAOlq0gDu2/wAPajePZ8vyXCyKxMllQTTnqRZPTAyLfwwYz/2NTzJM2oiDal3ZutdlU7fQ4erkrZ0jYH4lsgdRV7Vd1jV8Q5DDx6BLFGN60222lV7kX8P1xTh5Njj1JLPYc+Vl+MFdLeUGxbbjsf12XpHbmMDH7TOZoLHE7sAQNthZ2ZT+W/XEmX40JBEyKZQxZnA1KBYjIRmo0CDe9fXB2TJwJlyZPHW5JAA8QUmtJArVVH+K6O+2I44IlYtlzKkbKyq48LzAJEH1LXkrURtq6X7AjdSKhBpgZBJxFYwxfJ1poAB7sVYI6He+lYFZto5WiarbQ6gamALOiadrFkFW6ivN7Y2GY4pJI/lV2FJUYBeOkYEECj1IAPQ/LAzLcLmTToy8gKmw3hyXYBUbgfDR6dLF4ShCNvNDoXXtL/KPB5H1SSxiW43hWwNLxuFV02BBXy3/AD7YZxT7OlzUx+ES6ABVGRIwT/FJXS11V17bYvcukQHKLmo54TlRIEk8PVHIZBVEAa1f0ABB9egxtouAKVDmWUsSG1lUV666SAg29iMbRb7qZz2ITZhPP8vyXNw9nzDyyuPDYsahSm+JjrW2CeUGt6rfVeMfxPjqZXTHKUUMmtQoJVhqZdQ0x9NSt1o7Xj1rmPhqZLJTuKktWZzMfiNGgyooDA2QRYx5bNxFJFTxYcpIwARTJGCypQbYsSSAWY1fVj64Wy+fzX/cYmQlfLUo5TMq6NmYpa8MmzR20gMTpdRqoEHfA/ifHj4zyuoa40e0SNGYuyqratBva8aniWbyOXTRCQ0gvSIE0KXI+I0aI8o3F9MBeHquakmklXVGirSszEmTVcY1iqo2SP2xZGAsm6gcE0Nrmq+zzhScRglkMkihZQgUgWKQHcjr8RNiuvTGtg5FiRgfFm9qKgg79CACO3fGT5P45BkUeNQy+JKJDrawGKhdiqnalHX9cafO87xxRCXXGUtQdOtzeoAmgvve9dO2KsyEwqrgTzrNcfaWdo5Z1CxzSoik0zVLIoLVt0sWevti2eMKWA8ZT1AXxU3I2IpmHSv+2AzJE5aQyR6WlkYWstnW7OOkf9r+eI2zeVjZHMsbBHDUEmshXsgXHWHrlKilEU2JWNkz1DI805dIwhzKGhv+Ip3tbPX3bE55wy4JIzCb/wBserbbn004yvFeIVAxiTw3EkaUQNa6grGxuACprv1HTsHzHMDMPIvlT4qEdkmwKo7EGj2woZsp30/vHeHjG2qehDnqIQNpYzPGgZghU0CxVASW7naxdd63OAWc+0zLZikeKUWaqRU0j4TsysbN10/wGMdnePuI8xGI3HirGF0rRUWpkVtIIIJ1j5frg1yzyOmdyCPI7I5eS1Wh8Lsl+YGtgDizMdPmiwo1eWWuYOcWhMa5fSSFa3lFnqgBCiiQQrda6jr0wN49y1G0gmVDIJvMCw8wA6DT4iaevYEHB7/1Q5didc2ZNr4fxR3VdP6vt/jg7xThIiVANq9l9FF9OuwxXGo1DTLP8J1TzJOWgvRSB7GcfppnON7kuV4RBETHIwKqCS+ZFFhVhfE6gn29bGBuWzySTyQ6SrRgNZCUwPUihex/mMa2EExICxpSgH0K40tjvgxCNRmJzfKiAn8Jj/vNMdvrmMScv8TlyerL5ZDGGBlOlVoAeW1MkjoptlvazYxd43zXHFnFyul2dgGLAR6UDEgXe56Wa7Hv0wN4kiMzo0hXxYjFQVDqU7kA7UfKN8LZSOJcEE7wXzC0kOYVswpLNqkA0x/E27MDqoWTZo3vi5y9k/vECyhgts9gjuGZexr3xDHw5eIzOzSzEoFUb6VHkApFqgCFBNdT8sDIOFZcFMu086TFA1BnUFitmqGn1NA37YdjJURWQajDvBuKRpMOrfiA3SgUGH9omsb/AIdw7XZ2FO2xX37b4x+Q5IVSCZ5BVdFjP81wT41mYIJJXnzM0aBlRR4mgWyBz0O5Nnb+zimRn1WBL4wAtEzRcSzIyWWMjkNoT4VG7EDoNRAs+5xR5W4gpy6sF+MvKOgoOS1XfYVjyXjnMwzWZEURlMIYKC0slsFO7nVYAvpYOwB9gdnWRIx4cswhjUebSruRvf4RK6VG24s/IdVluAef1lxvZ7fpPQuZftDy+TWPpI7AtoWi4ANaqugLvckdDVnbHn2W+0mRM2+aGWjEkgpl1tpIAVRvp60nv1OMxmpodZIaR76sVFnp1Go7fpi7l+ENLEskVtqbSBQBNbbC9gO57X7Yq7k1cirVgS1xHm4zvOTBoGY0FlEmoK6aQGFoDuI0BHzOBP3tNIvXd3vp3Hp29+uLc3D44rEkpEi9Y1je+/dyAL63vihl4xPIsUPmdjspHxbXYo+guyaoYrybkN8STM8WWTRevyLpFgHvsAb6Alq/1XoGX+2qBEVTlszYAGwirYdvPjC5Tlx5dZJVAjaWZywGuypAoGyCKIG3QYm/9GgNjMpI60XA+gIvB8QCDQ5ns/FOLZfLRiSU6VNAbXuenyHb03x5vx37TVnkrLmJEQEkyNcjN+UKB5QRvYJ9MEeLc2wvHLlzMjO+lQqkE2rK1Fe2ymzjznMcuIomsAsXtT2HmOIQBzL0x4hEzT5tyVbWx6sWuvfUT037b4M5N/usIjeUM5el7Aa9IIHruo3PqcYyadsmNSIN/KWXY79P8f1xVTiEmoSFH8rqx3FmmBq+pBojFlWhtKMxveez8kSMmZIv/ZMPnumCXMf2hRZNgm8rt1WOiVUbanN0v1O+k4824FxjO5hmfLqkY06bPnaiFJFg0DuD0uiOmDvAuT5HYeLAspDJaqxVdJemYj+yDq679MJIINR5AYapcg5znzs4XLRFAhJ1NGJtRry7AhF32Hm732xt+BNxLRqzL5ct2jVGAH+9ICf2XBnJ8PjgQLEiooFUBWFmYPEVlLMLrcGiNuxwxVK3vMz5A3aYn7Qcjn80iBE0qocOEJYSBtO3Q9NNg0OvbHmS8FV5dEyyBljJ8r10KLuVbT3x6dxzOTcHnzWflJninaCKGBXa00x+ZjqGlbKsdr7dztHxqfJ5hY2y7Q638NpERx4iBwG88QNKNxe3U++L1TXdyBgV01U87j5fyujxFlcRm/xNa6aFgnUTVWCPnjb8k8hQSwOzySkCWwBoA+AL0C0e/wCuJpeWIGfwAFMOtiIwqhVAlYmPSNqsE/3sSZCVV4LxRIgUEMWYiUX00QGqPYAViwKPSkci4GDICQe9QtkuSOHSrqjbxkF06ujLYNMA67WD1F4pcT4BkIcrmZoRrMKOzUUbSyqGKkHo1FTR6gg9Kx37OYVXgxoVqyqFq/i+7gE2O9AfoPTEGbgAy/GttmeS/T+pr+QxU419JA7es8wlzJ0CWRtCvH4IUITQB1FtIPlbY119K3wNys8MgCyJIULeJY0AjffYqbYAmgDv7dcTZLhjTmrVSBszKpJrcDsaw/hmRfMhhGE1KttqQj88ieUrJXVG6j0+QIO0JBMs5niMc2YDo87ORRkmeFQSuyqwSMAbDrfUDDuX4Qq5nUVB8ZgBtRVQKokUQCTixy9l45JHV42GmCRhr1AlwAVMYDEMw3Gnv/Oi2dUhiWYBfiLRyqF37krQ32q8VDMLAEJUEhrk+W4Qv3tpHdRH4WxXSblJUBSu21E79Nsen8A8OKCNFmVnHiN5elFrujV1q69Mec8D5cfiNnLMrKppmLdDXp17/vj0jlr7ORl1cSPrMyASbLVCvKFqq39TipYnYiWWl3uRcZ43K3EMnFFfgya/FK6vKALBJU0LIAs38WDHMkoLKncLqPyJob/NTjL89Z/+j5YhDHEBp12wLL3WggICnYG77dDiPlPOS5jxZZWZy2gLfYUXsAbAEOpqh++L42842gYbE3B+XnX+kpEHxCDUdtqLqBv69f1xtoH/AA/qv/LjLZbhr/0lJIY3EZg06yBpLBxsD16Wf1xoIs4usjSdgo1e/Wv9euNF0IpeZh+Pwg8YY0P6pP8AzH/M40PCOFZOaSWfOsqxZdUHnYLF+IXHnPfdAALo33wA5hzKrxRiTQ8FT+5wO5mz02XXMZXMqqrmDCVlUPo0wymQGtybsggbg6dt8KG53hPBqb6ZoDMWgjVNRbUV217kKxFV0/asYLi6Kudgdtq0WfTyEf44Gcv89rEHd45iCy/1Y1BdKgEE7Adzg7wbji5yT8NCVAT40Hy2ajfTscFyEWz2kXzmhCmb+0fKRpauWOnUoCkavSrrrjIcxcaOfkKSPFpE16QaOtQY9RBv32vvj0XhtmFVjhjL0xsKmkbmrbQdztgb90VXAfSWssLhBJX4ttVFiLINX0Hywps2pdQNfaOXEQ2ki/lPPOI5WPLowRy0pFBl20+4o2Pn7bYSZ6WVw0bNtVnoSRXQWP8ApjayZCMSM7qXVqOkQQgLVDbzk4HcQy+Xejlo1imVgWcql13C7EKT01MABjMCh5Nn5iPZHH5aEGPwi7kkKKH8zAVZv2GwP1wzI8xTJDLoZVHSJU+MBSw0kkd6HruTg/nuHJmEVY4w8oy5knaXWo8RUdnKgEKV2saFKk7D2yXDshl5EjMkOhjppkYjzEbdSf5YgW93b6bSXWyr9YQlGYzqiN0LyIxYPRDeH/CWIAomjR22GJcvl34eNSr4uakOigRpSIeYjVYNtQ3uhXfuV4dwyJCT4mYG39j2seZMC87HHLmAt5kKFNMlXq1E2/kq6NfIDEDkmgRX+/aTwwBZBuT8W5szEUwjVY2gNakIoaTd9Tp2r074y/Ecqzys0WpYyfKLuhVdSCf3ONlk+CDfTm2IPUSRnUPrY/lWDGT4dKqADNRVv1if1Po+CGdQOD94CisTdj7QPNyqmYn+9nMpE134ZViwIULsQbNgdK9cV+J8JmWISlH8N/OrUxFE35jXl+tYWFimotd9oyglV3MzOakYKI5APNIXVibY0dk37bj5VhjZr8RFVNIFi7JLsDs9EbelDCwsa1NqCfnMjrTEDsRN/wAoZhcrGBIGTUgfU4CJqMcQ0Ak6j8PUDvipxHmzMtmY5I2VI4WDBIybkI/MzlbC9fLXQ732WFhByGzHlNqhTjX2o5uZkaH/ANmC/EoMcqvvY1F4wR6UD3w3Jc8ZyxIZGdS1NqKxxKD3U6DYFg1d7bnCwsTWZTQo4Ez/ADHzrnM9H4c66o1YkGPwwpI2DG21EUeh9fXA3k/MKuZcm4x4ZXoy0Sytsxvc9aO5u8LCxrUDmZTzNSOYkiZnUyeJJIJCDo877AliOgIUDoOnzxyHndYMvmYTA0i5qRzKpbTUcq6ZNDgUdthuDv8AXCwsUI81y4PlIhLgXMqZPLIqQmOKaDWsRlaRCj7Bi5XWDS0AKqzsdjhuV5pRFzSldsyAaZjIqEKVOxBLqepB9+1YWFjMxIbn1mxFVlBI9JgTNV6ZbZTVeCDrG3VlPTr2B297FTO5v8VgjDdt1CMK7kaq3FlsLCxoWY2Jhnh+UzEtyxRmbU3hhS2kKQAa37gEHGx5Y4W8PhmWA2ySBlFHckGrJA9v0wsLGR8zFis2Y8S6Q01XCIhlWZoMsyB92DeEqm683la7AA64LcUbMOv4TxRbEamtiLroNhew63juFhuO6IJisgGxqZfifIbzRRKc0Vkj1+JIQ7ayx6/Ha9+/fFbh2Qky2qPxjKQ3xPq7DTQGvpsNjdYWFirkoLWFQG5lwZ2UXZU/Qj9OuBPEubjlr1yLZNrGAS5HrYFAbVZ2wsLAx5nc0TJkRVWwJ5tzRxBs45d2VHbul6itbKxBojB7mD7QlzmW8Jsuuqw1uxK7DcgCj36X+uFhY1qxqrmQ1cy2Qh8jKmYgjWRgzAyIoAHcDcg+2141XLXFkymhEOXm8wAvMWQC1fkAB9hQ9McwsOKEb3KLkBNVNnkebcyYg/gZVUYeUPmUjJG5tUCsaPTcA+X3vBnh+dizOXUGIyAeVq8N1DLsd9XY96wsLFMGZnyFDxNGXCEQOIJ4py7QLR6zQ1eHKNR2H5JRbA/719e2Mfms2ktBVbVpLUwKkULKhyK1V0vqemFhYrm6dA1gRmHqMhFExvDuJSZU6grOJUmQRki78N1+d99VUQPcYFZ2KfyFkQRq/igUdWxJVaB1EnS1e674WFjCxKsAJtXGCpJheTmRRGBoBP5viFb+oavQf54z084d7JUe9G+5rpexv2wsLDkxqpsCY3yMdpd4XkMxNIqxCVidhpuh7ijR/wBeuNxlPskzjIpMyISLKs0jMpPYspon5YWFhuNA/MRlyFCAJ//Z"/>
          <p:cNvSpPr>
            <a:spLocks noChangeAspect="1" noChangeArrowheads="1"/>
          </p:cNvSpPr>
          <p:nvPr/>
        </p:nvSpPr>
        <p:spPr bwMode="auto">
          <a:xfrm>
            <a:off x="155575" y="-762000"/>
            <a:ext cx="2847975" cy="1600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78" name="AutoShape 30" descr="data:image/jpeg;base64,/9j/4AAQSkZJRgABAQAAAQABAAD/2wCEAAkGBhMSEBQUEhQWFRUUFRcUFRQUGBUYFxUUFBcXFBQUFRUYHSYeFxkjGRQUHy8gJScpLCwsFR4xNTAqNSYrLCkBCQoKDgwOGg8PGjQkHyQsLCwsLCwsLCwsLCwsLCwsKSwsKSwsLCwpLCwsLCwsLCwsLCwsLCwsLCwsLCwsLCwpLP/AABEIALcBEwMBIgACEQEDEQH/xAAcAAABBQEBAQAAAAAAAAAAAAADAAECBAUGBwj/xAA+EAABAwIEAwUFBwQBAwUAAAABAAIRAyEEEjFBBVFhInGBkaEGE7HB0RQyQlKS4fAHFWLxQyMzchZTY4LC/8QAGgEAAwEBAQEAAAAAAAAAAAAAAAECAwQFBv/EAC8RAAICAQMDAgUDBAMAAAAAAAABAhESAyFREzFhQbEEIjKh8HGB4UJiwdEjM5H/2gAMAwEAAhEDEQA/AOBxHDXBVxhDuvoer/Tug6nEduDcWg7WXmvtH7D4qkT2JbzAHxX0EJ6Wo3izwJLUgvmRwD6EKIpLUfw6DD+yqdXDwbFU4UCnZW911R6FQDW6j7kpfZHckla7FOn3J1azTog5uRTGkeSl7pFtgkkMK5CXvyoOUCpyZWKDtrI9PKVQkpxUVKYnp32Nr7IzLZ1+SqvowqQrFSFcrTqRfoZ9OS9SznTOcED3iWZLIMAhITiEHMmzJWViXWkKQrtGyoGoVDMVXUonpWaJqNKJQ4a6pOUTCzGFXsNiMuiqMk3uTKLivlFXwJbqIVY0VZr4pzjcoJa5Ekr2HFy9QfuSolqJmKYuKikWmwcJsqnKdFFWRFNIhOSoElAIeUyjmTylZVCcEmsSzJveI2DcJ7lMoe9STtCqR9Z0uJUzoVYzNcNiOsLmKGBc4EBzc0SA14n4QfNFp8LrwDPeJE/GF5EtCF7So3h8TqVvGy9jvZXC1pzUmE6SB9FyPEP6OUnkllTKdhlkecyusosySXl4jnl8NFo4bGB47Mkc7I6urp/TK0VGOlqP5o0/B5TW/orUDZFVua+kwfHZc7i/YjEsJA7QGp2t3r3/AN4N9kGpRY/Zruhha6fx0l9SFqfCL+hnzhjsCaZs2413ErExTzNwvojjfsbTrEFtMMMXIIj9O65XE/0lBferTAO1wbrtXxGnNXdeDk6U4vdfn7njBf0QyvU+Jf0WxI/7bmPG0Og+q5zin9MsbR+9SJtMthw8wpUoy7NM0px7qjjkpWlieB1qf32FveCFSqUCNU2mgtMEmlJwUVNlUFa5Fa4KqHKYeqUiXEsEBRICgKifOrtE0xFqbKnlNKBjgKQeoSlCLCiedN7wqKZOxUiWYpZ1BNCVlUElLMoJSnYUSzps6jKaUrHQ5TSmzJFyLHQ5KZNKYlKx0PnTKMp0rHR3o49WL82d0m0zsNu5bHCvabE0yfdOlzraT5A2XO0W+i7H2NYxmIpue0EG3OCdHR0XdNfK9r8Hlafdbm5T425+FAxBIqh/ZJu4j8Uj8I0Q6XH3tMh5lL2g9nK3v3mlTLmHttLdI3A6zNvJc9XY9ji1wLSNQbG9/msNOOlKO3rvXB0TyT3Ojq8fe7V0q9g/aksEa/H91xYrKTa55qpaOnJU0SpyTtM9Cpe2bfyGec6+Gyu0/aukfwu9F5xTrncq7RxAXPL4HSfobx+K1FtZ6LT47SPNWG49h3XFcP8AdmM9XLOwEwOZOy2W8JcQHUqrHja8fCQuDV+G04Oro6ofEasltTNTF8Kw9YDOxjo5j56rmuKf0uwtVtpadrg/G61SDS++8z+Vgn1MBBr+1FGmBnzX0ksB8gSUoR1V/wBbtfnIpTg/rikzkKv9EKMWrkO6tt8VicV/olVaAaNVrz+WIP7r0DE+1uHETcETIdp4ZdVSHtVgpBLngnZrhI7+yPQroitbvJfZGWem+z9/9Hj3tB7BYnBx75og6OFwfosA0IXvON9q+HuGWoapad3hkfNc46jwBpOY1HFx2dIHcQtN63QX5PKQ0J8q3OOYfCB5+zl2WbZjt4BZRAGkLSqJyAFibKrBHUKIaDuigsFCSIaY2KgW9UDshKYomUc0xaOaQ7BwmhF9yenmmDEUOwSSsOogbqJaE6DJAQnUiExQOximKdPAQMgmlTLQolqQ7GlJNCSQz1DAcJY43eGnYEGD4jRXaNKrRrkAdsHLse6BoURnBC6Mr2TqWyQRtyvqoPwdVpa64vLTM3B2I6hejd7HkLY6SvxfEsymvJgwGjstzNG5Cw+LYw1qhe4AHpyFh5LqsDROKpVM4axzywAhpj3jB96Jt2YaY56Lm+KcJfRfleOoOxHMfCFzaLhk40lJcG81Ksu6Maq6P2TsqCR3SrXuuiY4cbhbszshSqNOk+S08J7uYdMHcRIPRUqdADSyKxJjTNHFcMDSTTeXAQdLwd/Dmh0MTUB7JNr21R8Jxx1OALgfzVWW+095yARuLfBYNzW1Waqh8L7QPbIeSJFpFxyN9ll1aBeXPNZpcTo5nzWvT481wipTDm8jfynTwU2cQwrDNNhaTvDX+WYmFCbi9o/+FUn6gOHcAc6IqUzOjYaZ8IkLap+yZLSD7oTYj3YjwlZ9T7OWg08wcLkm3wtKfFe05IyuLxtLCAY6yNVnPrT+n7oqPTj9Xuc57R+yWHoMLqryJJAFMNM/Ree8Rw1BplvvHDecov0heg8XOGq/eqVT/wCThboIELhuO06FL7gdUJ/E6wHlqtN6+YF4OeqVm7NhAc9H+2x+EeStt422APc0555bnzMLK/JrRmh6k1/NazvaJsCKFFvOGST4k28EOrxVj/8AjYzub9U9uRP9CiKwGnoomqevir1LDl/3GA9wVj+x13WFOZ5bp7ioyjVJ2CiWnkPRatX2TxYk+4dbWCLeqp1uD12fepOHei2Oiq+ueQ8AEP3id2HdyKj7l3IqbZSSJCqUxepfZ3cj5KJaeSdsNiPvOic1eijfkmRZVIlnTZkwYnLEWw2FKRCUJimMaEkkkhnsrsI6m5ud7Q1zc2oJkRLSGzeSY7l01DiWEsSarczYFwQRoZabbadVyXFeLRHvMN7vfM37veCBH+0HDcZbWqNbbkAJgeA+S65R6iVs8xPF7HoFKtcBmIo+7m4ILDl8rlWuK4NldkMqMc5pnUCeyAfGwXGYmpkcDQfM2y2JnlA38FTxfFcRTt7twmTmiOi5nobqUXv+nubrUVNNe501H2ZdJzNI2GxMT93YqvjOAloDgDldsRdp5HnvdUcCMRWyE1C2CMjySQ0/eAI2XTcIxVS7cQ9r3SRexLTq2Jg9ETnqQ3u/AlCL2OWq4Y8vRDNECJIEmBr8AuqGDpnN7t5ABJAewkNPIOWNxDA5nkbtFoiDeVrHWUtiHp0ZruGPmIAnckAKTuD1Bclob+Yut6IGPqkuuC0wBqToiu4ZNIQTJ/CXDbeCr3EkiYwlpD2uA1y5jA5xEoBaWuuO43g7yDuLoVHBVWVRknXULbwtN+Y+8FnfhvbbsnYwldFVZQGJsqdavMqeMwhBOUyJ9FRq03LWyKKGM71j16ZK0sU0zoqT2rCRrEqGi3djT3hR9wyf+23wCsEKzRxWVthBA15nqsjZFH+3f/EB1IgeZsq1XhoBu2FHFVnkmSYJki+vNTZxWo0RaOolSMjRwoB1IWhh8WWkAkkDSY+iq1OLkXaBO+nyugs4u68gHXab87osZr4nj1UgDOQG6RI+aahxGk5012l5jeNecrNOLa6JaATYkSPHWOSE9t8oMu7reBRkCOrHF8GQD7rtAAaWIneAJWNxerTe4ZGsA0sSPQ6eao/Zncx5oRJTyHQDEYN+2XTY6d6FUoOjtjutr4wrZcU2YosMSrh+GGpOQGP/ACaqdTDOBWzTN5geQRKleWwWg9dD6IpMN0c4QeaUlbBwdM6hw9U7+DtyZs+WxgOG42mUYseRjXTIzrdU0oHYFJEJSSodnc4Dg+MLZaXMaRP3yAeYgfNaOH4Zjadw4c/vCD4HVZlHHVSZzdNVr4PiFQxJkC1ydF1I89kMQ3FPc1zg4ubo5ol3cS28Lbbw7G4loDng5BLQ6QYNiASL6K5w/GQJIA3WrhuLtbP+1M219KBIxsVwGo1thlMdrkTaAFp8M4e0NbDu2dc1yDyGyVbibSbgTzCAeJhv3bHmEqnJBkkbVLiLmENaA4SSRBk9yBUYXPltOPE+MzsFmVeNkxDQCNxN1ZHGJvEePoVl0ZR3SKU0ynxLhtQ1HQwugi4gBGw3C8w7Rh8fcN9OTlbw/HCD2gYiNVGljoMgdZMT6Kv+SqHce5QpYCoXGATB20C1G9iGvBDonmJ6FGbxVxPay5eQF1McSaBDYbztIn/87KJSm+6KVcmFi8IZsIn+Eqm7C7EgHSP3XTVcU1zRmFwZ7+iysZiWm4aCVpHUb7oMTm8bgyBOXnrH8lZz6XRdA3E5nw4EC9uuk9ULEkNPZE/PpoqbA577JJFtULGYENNtFu1qMiSAD0VWpTnVQylZz1TDTqEzuGg6iJ0gLYOFkqNap7uwuT6KWil5OexHDS2eQ/kINPDreq125CIgnaJlVmFoabXU0DZjVqaCX3G3XotGrSBVV9AJNDTKhqEFHHEZsRbpzVqhQp3zAn4DySqYamDIv0O3lqlRSYQ0ztEdQCUH3Jk9oNPy+ltFawNUOBEhptB0mETFZWwXTy0EHrz6Khmc/GtDgD4kbHu3RHaTBgayIVGrizmnK0d438VNmOfU7BtmOyExhhVB0cFTx2NkZQbbxoq+KYWEiVVck5DSsIXqOZDlPKVl4kpTocpJWOjsKNVaeGxC5hnFwNvX9lZp8eby9f2W6muThwlwdczicKR4sVyv96b/AAqLuNtHNV1ELps6wcUPNTZxNciOOtUxxxqOquRdN8HXjiydnFFyB423mpf31v8AP9I6iDps7JvFFZp8VhcO3j7Buij2hZzR1EPB8Hbf3dRbxW64p3tE3r5hM32op9fRJ6iKUGdvV4xZVP7lK5Gp7UU539Pqk32npdfT6qM0Vi+Dr/t6b7VK5I+1lEfm8APqpN9tKA/P+kfVLKPI8ZcHUVcSq76y54+22H/z/SPqmPtnhju/9P7oyjyPGXBul6GSsb/1fhub/wBP7ph7W4bm79KMo8hUuDXICi+i2LhZf/qzDfmd+kpP9qsORAcf0lO48ialwFqYdvJAfh28lXd7Q0PzH9JUDx2h+b0KLjyGMuA32cJ6WDaToq397o/n9HfRSo8doA3f6O+iVx5HjLgtuwgF0LES7UqLuPUPz+jvogO4zR/OPJ30TuPI6lwSGEBIn5K5RwoboqLeMUfzjyd9FYHHKH/uDyd9E1jyDy4IYrhLHEm9+qoVeEDmVov41QP/ACD1+iBU4pRP/IPX6KqhyK5cGa7hwCr1MIr7+JUiYzbTN484VerjKcgZhee63NJqHI0532Kf2dJWPfs/MElOMSspA/d8pjvP0RG0+V+n8Fkz3ARAI8f2srFOwm+51HKDt1WdCsgInTbkdtSoVKZO3jtbmrLarcsAkHq5s67mL801WmdZPS/nqLdx6IoMiuKfTfkY85up+7jl3z8QnL4jW/Nw8tkQVBytH+Ox6CyVIdsrOaOXq34KX2Y2OX1GvgitxDLSB45TroST4J/e0zyv89xySpBkyuLGYA6n/SIxnZmxncdbR0VqnXYSBJv/AJNA6W1CQqwdARMyXtuL6doD5oxDIolo1j9/D+aKDm9FfNcXtPQuEQLgAZpIlRdUzTbrGYWnaC6/cliVkUCByEeCYtHIeWquAgky6CBeCD8HW1TuqCYaSddHbi359fBGIZGa+PyjyQSByHwWlV01dO4t4aFAcByPjqpcC1MpOaOSYN6K08QdN1G3L4fRRgXmA92lkR3N6FOO4+UwjAMwAYphnRTdPL0Ttk7ehVYicgZZ0UTS6Izh0PqomeqHEFIgaCg6n/JRm9fgU59PH1SxQ8mV8iWVGn+fwJE80YoeTAZEsoRwP5/AonxRiGQL3aWVEhPkTxHkDypZUTKmToLIQkpymRQWa5pOF5gHvI9Ai0HuJ7INrHLm18xCgKgnsEHmDYeJ+aOa9GLxt+SRzILtV00uTz7fBB9QzB9SRy/xifoVXDn/AIWxvLSTba426rRbiae4cSbdkU8vfDYlBFYMcTHPVjXa8yCY80mvJSfgFSrvbpBJAm0zyMKJx1YGIAIuCWga73iFda6mXHM4wSLlw9JGgnn4KD8VT0DmkxJh4AI/+x17ghryJPwU/wC41XCwne5mT4keSb+5Vz+HWQABrzEK5h+IshxIy8w1zzyuDrH0Tu4k0TDXuGwOaOZPaKVf3FX/AGlZlerMFkdCY8cpkCE1Su+3/TAPMNb3jbr67IzcUy4moIvlbHLe1+9Fo8UpZSMzgYH423gRIgz1idkqXI7fBSpYuoDakDEggNabdx/0p1ccSL0B1IaBYcgBAPhsrNLigDiTUdJERmjzMyN9t1Knj4eHZr/4kOLTprN7AXjmhLyDfgoDFS7N7gkaiQI01+6AotrCT/0rk6dNbDbbRW6mLbM5jmPQHXp5m6j9qaQBmnciNNdbnpyRXn2C/HuVhiAAc1J2up/coGXXsX58lc+2U9MzZ7gIjnGpVWrihGxHIA/weCTrkpXx7kBBFm6eUeaTYP4T6+iZuJaBAI8Qf9BOK4H4x5T81OxVP8sQj8riO5PLdmHyBUXVJ/FP6T804eeY8o8NUwocBv5XadUxj8pHf8k/vf8ALwIKKaptBGml4+KdIm2AfUGzD6/z/aj70ciO4lGdiOZE9wuoZ7yHCeV0n+pS/QD73kD5pCr0M9+qOa97lvfz8AourSNR5QlXkd+Aba/Q+ZTGqP8ALzKKK4OuXwSD2nl6fVOvI78AM/f5pF45HzVhmXkPRIgaCD5IxYZLgqyOSUhGICcN8kYlZAIHVIAIpaEyMQsHlCSkWjqklQ7CtxDjo08jqZ9QpMxD2xZ0HQGde7e6mcQTeQ2eZt+kkp6fEKhFgyBYxsO6wCNuTLfj7h6DnSTl5m433sB2f3SfVfqQBOwa2T4FvxKtt4oS0hrASBEgNIAI2m+3NAPE3xAyP6ZGWPUtmy1dL1Mlb9ADalaLMmBu1hIB0MACysUHVnNJFMSJOYMAj9Lbj0VZmMJ/AwzazqgB/wAYa4J62JeXH3jaekQ7OTA0AIJUJ1vbKavakTw1WuDmhvQlrrnwbc96NTxdWZcWa7tuSByLQfRQpsEdmleQOw0xppJkj+WSr1GNeZv/AIw6xI6NPqn2XcWzfYk7EOkkvJvMZZA5RB+IhNWqF5Dn1WkzA7BabX7RabeqizF0xI+60/5D1BEeiMzENABe0FoJAcxpMjrDQM3iEbP1CmvT2BsIdr7s2iIm9+RJnwQmUKbpIDOjeR89LG3oitx1FzMoa5xn8YIjlBDgD3EKvNNoPYHI5SRHeJf4wFLopJ+Q76NJjgDB5gSBbqXeoCnjGUpDqYIEXbnJkeBVH3U6tJ3vmkjvIHwUW4mm0w9pHQH+eSMkuB4t9m7LTMuU9kA6SQSe8GJ+CA5re/SYEwO8wZQjxEZrTbvn1THEM1BN+ZAE9yM4seEkOajbw2BzMfOU4qAxIE+Phoh/aAd9vwnn0TGpfTNtc+sFTkViEbUZeRPcP3TOezafEfQqAdf7s8xP76KTK4/KP53BOwaJCnTI+86dxAjwunNNv8j4KDnCbN+YTCp0J8o8Ai0FMMaIiZI6EesoJaCLfL6pwZixHh66/JIkAXE9bX9LIdArQ2RvUfzvUDl6qYrxt5j5n6JzUGwjRLYe4NrAYAJ/dI0hzPpHnKnnHToN/NRDgfwjwJRSHbG9wOvp8UnUQOaa35fipRy+o9SikPcjk6n+eKb3Y5+aISd1EtTpBYjRA31vvcJZOqbKeifKivAfuNlSSPckikBepcQbJDp1/E4OAjob/BHoY85jLnZbQQSRPc4fOFmtpgOu0i+jnc+hV5zYvLgBEXozps43OyuMpHPOEA+JxrXFpc5r8pHZBGYzzIBDfJEq4phMFpa0H8IDs0by5s+izhVZJOUa/mdmOuuV2UBWcKXP7IZTiYgEue4i+zpi21lSm2yXBJA212M7Qk9qRmym3gBA6XTDEtc8ktkHUEgwb7NKfFUQf+M5jBmJv0gkRpqgllR0QTFuyBTYDziCCfFQ7Wxaxe4dtNjSSMh/8iWnKd2g1DJ6RsoYnDw8GRli0kCekzr4K0KDqUy2nMS7KTmY06Zoe0k3HehspDKYYTm/FAvOpAe4iU3H0olT9bJOJIlhAa0iSIc4fpE+abE4Vhbnlzt9HAN74YJ0OnNB90b5+yI1yuPT8Lobsi0+JEBuWsRlNs4ILZgTY5iL2jRLb1/P2HT/AKfz9ygxjXOHaYJ3IcAe8uBEo+LqNyRTcw3uA6ARtLQxo81fdTBAmqHW7TiKkN5dqRNr7oAaKfabVaYH3Q2ob20lyWDX5/JWaf5/BVZ7zKPwgmCAANOUmHKZwznA5iYFxnEWPcVZGIYGGKjQdiCWCNYI1/0o4Kt2fvszE2nKGgQZnTpqmorsJyl3r7FGgJkbDUwAI8E1XCzpMd0x5krQw76pcWMIOpmmdAN4GXkgVKRLu04uv+Vo+OiMNh57lNuFy93O83TOZGh/nmrbmOJOgi0Q0eJyqIbTAJ7M2gdrxmQpwRebB06ZjUCepb6xHqn926N+mh+CKwUo/cjXxhLDvAMyTOwcRPdqqUSHIrupHc+h+ak2mdYB7jH88kZwbmNvibRzATQIMmCRvEd0QjEeTBuZAv5F3yUHQZt4TPcVYLRETJjadet/kgBw3jwn5pNDiyJNtoFh08kmuPKfAoj6jY+6PC58SEhWA5+Rju1SryO/AHNz8tNuik0H+anzTvrjaZ6wFIVOZkA6ET80KuR2+AQP8/0nm156RN/punzg8p10j5pZ77DzlAwYf09Ui7wUs5/kpi8x+6QxeKdRzlPnKYCukoZiklY6LdSk8gRdtxruNdRZBzvZ2bDeMrTpvdJJXONLJMw05W8Wh3Mc4CwI6xr4GU7aJLdGAaTF7eaSSnFFZPsM18DK0hx5HNHhYJm0qhIje4g/VJJRBZFzeAV+He1gJfAO2Uc41Gt+agKb3NPaBAN4zAeI3/l0klbgssfBmpvHLz/ksYbCOqfccHGN84jWRJd37KJwFYmAQbZonQC24ATpK4aalFPkieo4ya4Hq8MqNA94YLpiTPW8SB5KvTpAkgEN2HWefZM+iSSnVgoSpFaU3OGTLQ4U53O1z928+mxVd2HOaBpoLgbbmPgkkrlppUZw1ZNuwLy5piY00gbdAoAHZ1vFJJcz70dce1hA5wsCb32MzvdRbXIEH4BJJN7AqZNj50M8xAHimDROsdInuSSTW6TE1TaEXxufL4Spsr2jNIvqB8UkkZNMeKaE4xrbkIBlO11tx5d+iSSv1I9LGbTvzB3I/dJgaDz+Z8k6SOwLcYkTFxy01Qpb3/zkUklLZcUKR+bwUhT5ekhJJEdwlsRyJo8Ekk6BMRTykkgB8ySSSLCj/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80" name="AutoShape 32" descr="data:image/jpeg;base64,/9j/4AAQSkZJRgABAQAAAQABAAD/2wCEAAkGBhMSEBQUEhQWFRUUFRcUFRQUGBUYFxUUFBcXFBQUFRUYHSYeFxkjGRQUHy8gJScpLCwsFR4xNTAqNSYrLCkBCQoKDgwOGg8PGjQkHyQsLCwsLCwsLCwsLCwsLCwsKSwsKSwsLCwpLCwsLCwsLCwsLCwsLCwsLCwsLCwsLCwpLP/AABEIALcBEwMBIgACEQEDEQH/xAAcAAABBQEBAQAAAAAAAAAAAAADAAECBAUGBwj/xAA+EAABAwIEAwUFBwQBAwUAAAABAAIRAyEEEjFBBVFhInGBkaEGE7HB0RQyQlKS4fAHFWLxQyMzchZTY4LC/8QAGgEAAwEBAQEAAAAAAAAAAAAAAAECAwQFBv/EAC8RAAICAQMDAgUDBAMAAAAAAAABAhESAyFREzFhQbEEIjKh8HGB4UJiwdEjM5H/2gAMAwEAAhEDEQA/AOBxHDXBVxhDuvoer/Tug6nEduDcWg7WXmvtH7D4qkT2JbzAHxX0EJ6Wo3izwJLUgvmRwD6EKIpLUfw6DD+yqdXDwbFU4UCnZW911R6FQDW6j7kpfZHckla7FOn3J1azTog5uRTGkeSl7pFtgkkMK5CXvyoOUCpyZWKDtrI9PKVQkpxUVKYnp32Nr7IzLZ1+SqvowqQrFSFcrTqRfoZ9OS9SznTOcED3iWZLIMAhITiEHMmzJWViXWkKQrtGyoGoVDMVXUonpWaJqNKJQ4a6pOUTCzGFXsNiMuiqMk3uTKLivlFXwJbqIVY0VZr4pzjcoJa5Ekr2HFy9QfuSolqJmKYuKikWmwcJsqnKdFFWRFNIhOSoElAIeUyjmTylZVCcEmsSzJveI2DcJ7lMoe9STtCqR9Z0uJUzoVYzNcNiOsLmKGBc4EBzc0SA14n4QfNFp8LrwDPeJE/GF5EtCF7So3h8TqVvGy9jvZXC1pzUmE6SB9FyPEP6OUnkllTKdhlkecyusosySXl4jnl8NFo4bGB47Mkc7I6urp/TK0VGOlqP5o0/B5TW/orUDZFVua+kwfHZc7i/YjEsJA7QGp2t3r3/AN4N9kGpRY/Zruhha6fx0l9SFqfCL+hnzhjsCaZs2413ErExTzNwvojjfsbTrEFtMMMXIIj9O65XE/0lBferTAO1wbrtXxGnNXdeDk6U4vdfn7njBf0QyvU+Jf0WxI/7bmPG0Og+q5zin9MsbR+9SJtMthw8wpUoy7NM0px7qjjkpWlieB1qf32FveCFSqUCNU2mgtMEmlJwUVNlUFa5Fa4KqHKYeqUiXEsEBRICgKifOrtE0xFqbKnlNKBjgKQeoSlCLCiedN7wqKZOxUiWYpZ1BNCVlUElLMoJSnYUSzps6jKaUrHQ5TSmzJFyLHQ5KZNKYlKx0PnTKMp0rHR3o49WL82d0m0zsNu5bHCvabE0yfdOlzraT5A2XO0W+i7H2NYxmIpue0EG3OCdHR0XdNfK9r8Hlafdbm5T425+FAxBIqh/ZJu4j8Uj8I0Q6XH3tMh5lL2g9nK3v3mlTLmHttLdI3A6zNvJc9XY9ji1wLSNQbG9/msNOOlKO3rvXB0TyT3Ojq8fe7V0q9g/aksEa/H91xYrKTa55qpaOnJU0SpyTtM9Cpe2bfyGec6+Gyu0/aukfwu9F5xTrncq7RxAXPL4HSfobx+K1FtZ6LT47SPNWG49h3XFcP8AdmM9XLOwEwOZOy2W8JcQHUqrHja8fCQuDV+G04Oro6ofEasltTNTF8Kw9YDOxjo5j56rmuKf0uwtVtpadrg/G61SDS++8z+Vgn1MBBr+1FGmBnzX0ksB8gSUoR1V/wBbtfnIpTg/rikzkKv9EKMWrkO6tt8VicV/olVaAaNVrz+WIP7r0DE+1uHETcETIdp4ZdVSHtVgpBLngnZrhI7+yPQroitbvJfZGWem+z9/9Hj3tB7BYnBx75og6OFwfosA0IXvON9q+HuGWoapad3hkfNc46jwBpOY1HFx2dIHcQtN63QX5PKQ0J8q3OOYfCB5+zl2WbZjt4BZRAGkLSqJyAFibKrBHUKIaDuigsFCSIaY2KgW9UDshKYomUc0xaOaQ7BwmhF9yenmmDEUOwSSsOogbqJaE6DJAQnUiExQOximKdPAQMgmlTLQolqQ7GlJNCSQz1DAcJY43eGnYEGD4jRXaNKrRrkAdsHLse6BoURnBC6Mr2TqWyQRtyvqoPwdVpa64vLTM3B2I6hejd7HkLY6SvxfEsymvJgwGjstzNG5Cw+LYw1qhe4AHpyFh5LqsDROKpVM4axzywAhpj3jB96Jt2YaY56Lm+KcJfRfleOoOxHMfCFzaLhk40lJcG81Ksu6Maq6P2TsqCR3SrXuuiY4cbhbszshSqNOk+S08J7uYdMHcRIPRUqdADSyKxJjTNHFcMDSTTeXAQdLwd/Dmh0MTUB7JNr21R8Jxx1OALgfzVWW+095yARuLfBYNzW1Waqh8L7QPbIeSJFpFxyN9ll1aBeXPNZpcTo5nzWvT481wipTDm8jfynTwU2cQwrDNNhaTvDX+WYmFCbi9o/+FUn6gOHcAc6IqUzOjYaZ8IkLap+yZLSD7oTYj3YjwlZ9T7OWg08wcLkm3wtKfFe05IyuLxtLCAY6yNVnPrT+n7oqPTj9Xuc57R+yWHoMLqryJJAFMNM/Ree8Rw1BplvvHDecov0heg8XOGq/eqVT/wCThboIELhuO06FL7gdUJ/E6wHlqtN6+YF4OeqVm7NhAc9H+2x+EeStt422APc0555bnzMLK/JrRmh6k1/NazvaJsCKFFvOGST4k28EOrxVj/8AjYzub9U9uRP9CiKwGnoomqevir1LDl/3GA9wVj+x13WFOZ5bp7ioyjVJ2CiWnkPRatX2TxYk+4dbWCLeqp1uD12fepOHei2Oiq+ueQ8AEP3id2HdyKj7l3IqbZSSJCqUxepfZ3cj5KJaeSdsNiPvOic1eijfkmRZVIlnTZkwYnLEWw2FKRCUJimMaEkkkhnsrsI6m5ud7Q1zc2oJkRLSGzeSY7l01DiWEsSarczYFwQRoZabbadVyXFeLRHvMN7vfM37veCBH+0HDcZbWqNbbkAJgeA+S65R6iVs8xPF7HoFKtcBmIo+7m4ILDl8rlWuK4NldkMqMc5pnUCeyAfGwXGYmpkcDQfM2y2JnlA38FTxfFcRTt7twmTmiOi5nobqUXv+nubrUVNNe501H2ZdJzNI2GxMT93YqvjOAloDgDldsRdp5HnvdUcCMRWyE1C2CMjySQ0/eAI2XTcIxVS7cQ9r3SRexLTq2Jg9ETnqQ3u/AlCL2OWq4Y8vRDNECJIEmBr8AuqGDpnN7t5ABJAewkNPIOWNxDA5nkbtFoiDeVrHWUtiHp0ZruGPmIAnckAKTuD1Bclob+Yut6IGPqkuuC0wBqToiu4ZNIQTJ/CXDbeCr3EkiYwlpD2uA1y5jA5xEoBaWuuO43g7yDuLoVHBVWVRknXULbwtN+Y+8FnfhvbbsnYwldFVZQGJsqdavMqeMwhBOUyJ9FRq03LWyKKGM71j16ZK0sU0zoqT2rCRrEqGi3djT3hR9wyf+23wCsEKzRxWVthBA15nqsjZFH+3f/EB1IgeZsq1XhoBu2FHFVnkmSYJki+vNTZxWo0RaOolSMjRwoB1IWhh8WWkAkkDSY+iq1OLkXaBO+nyugs4u68gHXab87osZr4nj1UgDOQG6RI+aahxGk5012l5jeNecrNOLa6JaATYkSPHWOSE9t8oMu7reBRkCOrHF8GQD7rtAAaWIneAJWNxerTe4ZGsA0sSPQ6eao/Zncx5oRJTyHQDEYN+2XTY6d6FUoOjtjutr4wrZcU2YosMSrh+GGpOQGP/ACaqdTDOBWzTN5geQRKleWwWg9dD6IpMN0c4QeaUlbBwdM6hw9U7+DtyZs+WxgOG42mUYseRjXTIzrdU0oHYFJEJSSodnc4Dg+MLZaXMaRP3yAeYgfNaOH4Zjadw4c/vCD4HVZlHHVSZzdNVr4PiFQxJkC1ydF1I89kMQ3FPc1zg4ubo5ol3cS28Lbbw7G4loDng5BLQ6QYNiASL6K5w/GQJIA3WrhuLtbP+1M219KBIxsVwGo1thlMdrkTaAFp8M4e0NbDu2dc1yDyGyVbibSbgTzCAeJhv3bHmEqnJBkkbVLiLmENaA4SSRBk9yBUYXPltOPE+MzsFmVeNkxDQCNxN1ZHGJvEePoVl0ZR3SKU0ynxLhtQ1HQwugi4gBGw3C8w7Rh8fcN9OTlbw/HCD2gYiNVGljoMgdZMT6Kv+SqHce5QpYCoXGATB20C1G9iGvBDonmJ6FGbxVxPay5eQF1McSaBDYbztIn/87KJSm+6KVcmFi8IZsIn+Eqm7C7EgHSP3XTVcU1zRmFwZ7+iysZiWm4aCVpHUb7oMTm8bgyBOXnrH8lZz6XRdA3E5nw4EC9uuk9ULEkNPZE/PpoqbA577JJFtULGYENNtFu1qMiSAD0VWpTnVQylZz1TDTqEzuGg6iJ0gLYOFkqNap7uwuT6KWil5OexHDS2eQ/kINPDreq125CIgnaJlVmFoabXU0DZjVqaCX3G3XotGrSBVV9AJNDTKhqEFHHEZsRbpzVqhQp3zAn4DySqYamDIv0O3lqlRSYQ0ztEdQCUH3Jk9oNPy+ltFawNUOBEhptB0mETFZWwXTy0EHrz6Khmc/GtDgD4kbHu3RHaTBgayIVGrizmnK0d438VNmOfU7BtmOyExhhVB0cFTx2NkZQbbxoq+KYWEiVVck5DSsIXqOZDlPKVl4kpTocpJWOjsKNVaeGxC5hnFwNvX9lZp8eby9f2W6muThwlwdczicKR4sVyv96b/AAqLuNtHNV1ELps6wcUPNTZxNciOOtUxxxqOquRdN8HXjiydnFFyB423mpf31v8AP9I6iDps7JvFFZp8VhcO3j7Buij2hZzR1EPB8Hbf3dRbxW64p3tE3r5hM32op9fRJ6iKUGdvV4xZVP7lK5Gp7UU539Pqk32npdfT6qM0Vi+Dr/t6b7VK5I+1lEfm8APqpN9tKA/P+kfVLKPI8ZcHUVcSq76y54+22H/z/SPqmPtnhju/9P7oyjyPGXBul6GSsb/1fhub/wBP7ph7W4bm79KMo8hUuDXICi+i2LhZf/qzDfmd+kpP9qsORAcf0lO48ialwFqYdvJAfh28lXd7Q0PzH9JUDx2h+b0KLjyGMuA32cJ6WDaToq397o/n9HfRSo8doA3f6O+iVx5HjLgtuwgF0LES7UqLuPUPz+jvogO4zR/OPJ30TuPI6lwSGEBIn5K5RwoboqLeMUfzjyd9FYHHKH/uDyd9E1jyDy4IYrhLHEm9+qoVeEDmVov41QP/ACD1+iBU4pRP/IPX6KqhyK5cGa7hwCr1MIr7+JUiYzbTN484VerjKcgZhee63NJqHI0532Kf2dJWPfs/MElOMSspA/d8pjvP0RG0+V+n8Fkz3ARAI8f2srFOwm+51HKDt1WdCsgInTbkdtSoVKZO3jtbmrLarcsAkHq5s67mL801WmdZPS/nqLdx6IoMiuKfTfkY85up+7jl3z8QnL4jW/Nw8tkQVBytH+Ox6CyVIdsrOaOXq34KX2Y2OX1GvgitxDLSB45TroST4J/e0zyv89xySpBkyuLGYA6n/SIxnZmxncdbR0VqnXYSBJv/AJNA6W1CQqwdARMyXtuL6doD5oxDIolo1j9/D+aKDm9FfNcXtPQuEQLgAZpIlRdUzTbrGYWnaC6/cliVkUCByEeCYtHIeWquAgky6CBeCD8HW1TuqCYaSddHbi359fBGIZGa+PyjyQSByHwWlV01dO4t4aFAcByPjqpcC1MpOaOSYN6K08QdN1G3L4fRRgXmA92lkR3N6FOO4+UwjAMwAYphnRTdPL0Ttk7ehVYicgZZ0UTS6Izh0PqomeqHEFIgaCg6n/JRm9fgU59PH1SxQ8mV8iWVGn+fwJE80YoeTAZEsoRwP5/AonxRiGQL3aWVEhPkTxHkDypZUTKmToLIQkpymRQWa5pOF5gHvI9Ai0HuJ7INrHLm18xCgKgnsEHmDYeJ+aOa9GLxt+SRzILtV00uTz7fBB9QzB9SRy/xifoVXDn/AIWxvLSTba426rRbiae4cSbdkU8vfDYlBFYMcTHPVjXa8yCY80mvJSfgFSrvbpBJAm0zyMKJx1YGIAIuCWga73iFda6mXHM4wSLlw9JGgnn4KD8VT0DmkxJh4AI/+x17ghryJPwU/wC41XCwne5mT4keSb+5Vz+HWQABrzEK5h+IshxIy8w1zzyuDrH0Tu4k0TDXuGwOaOZPaKVf3FX/AGlZlerMFkdCY8cpkCE1Su+3/TAPMNb3jbr67IzcUy4moIvlbHLe1+9Fo8UpZSMzgYH423gRIgz1idkqXI7fBSpYuoDakDEggNabdx/0p1ccSL0B1IaBYcgBAPhsrNLigDiTUdJERmjzMyN9t1Knj4eHZr/4kOLTprN7AXjmhLyDfgoDFS7N7gkaiQI01+6AotrCT/0rk6dNbDbbRW6mLbM5jmPQHXp5m6j9qaQBmnciNNdbnpyRXn2C/HuVhiAAc1J2up/coGXXsX58lc+2U9MzZ7gIjnGpVWrihGxHIA/weCTrkpXx7kBBFm6eUeaTYP4T6+iZuJaBAI8Qf9BOK4H4x5T81OxVP8sQj8riO5PLdmHyBUXVJ/FP6T804eeY8o8NUwocBv5XadUxj8pHf8k/vf8ALwIKKaptBGml4+KdIm2AfUGzD6/z/aj70ciO4lGdiOZE9wuoZ7yHCeV0n+pS/QD73kD5pCr0M9+qOa97lvfz8AourSNR5QlXkd+Aba/Q+ZTGqP8ALzKKK4OuXwSD2nl6fVOvI78AM/f5pF45HzVhmXkPRIgaCD5IxYZLgqyOSUhGICcN8kYlZAIHVIAIpaEyMQsHlCSkWjqklQ7CtxDjo08jqZ9QpMxD2xZ0HQGde7e6mcQTeQ2eZt+kkp6fEKhFgyBYxsO6wCNuTLfj7h6DnSTl5m433sB2f3SfVfqQBOwa2T4FvxKtt4oS0hrASBEgNIAI2m+3NAPE3xAyP6ZGWPUtmy1dL1Mlb9ADalaLMmBu1hIB0MACysUHVnNJFMSJOYMAj9Lbj0VZmMJ/AwzazqgB/wAYa4J62JeXH3jaekQ7OTA0AIJUJ1vbKavakTw1WuDmhvQlrrnwbc96NTxdWZcWa7tuSByLQfRQpsEdmleQOw0xppJkj+WSr1GNeZv/AIw6xI6NPqn2XcWzfYk7EOkkvJvMZZA5RB+IhNWqF5Dn1WkzA7BabX7RabeqizF0xI+60/5D1BEeiMzENABe0FoJAcxpMjrDQM3iEbP1CmvT2BsIdr7s2iIm9+RJnwQmUKbpIDOjeR89LG3oitx1FzMoa5xn8YIjlBDgD3EKvNNoPYHI5SRHeJf4wFLopJ+Q76NJjgDB5gSBbqXeoCnjGUpDqYIEXbnJkeBVH3U6tJ3vmkjvIHwUW4mm0w9pHQH+eSMkuB4t9m7LTMuU9kA6SQSe8GJ+CA5re/SYEwO8wZQjxEZrTbvn1THEM1BN+ZAE9yM4seEkOajbw2BzMfOU4qAxIE+Phoh/aAd9vwnn0TGpfTNtc+sFTkViEbUZeRPcP3TOezafEfQqAdf7s8xP76KTK4/KP53BOwaJCnTI+86dxAjwunNNv8j4KDnCbN+YTCp0J8o8Ai0FMMaIiZI6EesoJaCLfL6pwZixHh66/JIkAXE9bX9LIdArQ2RvUfzvUDl6qYrxt5j5n6JzUGwjRLYe4NrAYAJ/dI0hzPpHnKnnHToN/NRDgfwjwJRSHbG9wOvp8UnUQOaa35fipRy+o9SikPcjk6n+eKb3Y5+aISd1EtTpBYjRA31vvcJZOqbKeifKivAfuNlSSPckikBepcQbJDp1/E4OAjob/BHoY85jLnZbQQSRPc4fOFmtpgOu0i+jnc+hV5zYvLgBEXozps43OyuMpHPOEA+JxrXFpc5r8pHZBGYzzIBDfJEq4phMFpa0H8IDs0by5s+izhVZJOUa/mdmOuuV2UBWcKXP7IZTiYgEue4i+zpi21lSm2yXBJA212M7Qk9qRmym3gBA6XTDEtc8ktkHUEgwb7NKfFUQf+M5jBmJv0gkRpqgllR0QTFuyBTYDziCCfFQ7Wxaxe4dtNjSSMh/8iWnKd2g1DJ6RsoYnDw8GRli0kCekzr4K0KDqUy2nMS7KTmY06Zoe0k3HehspDKYYTm/FAvOpAe4iU3H0olT9bJOJIlhAa0iSIc4fpE+abE4Vhbnlzt9HAN74YJ0OnNB90b5+yI1yuPT8Lobsi0+JEBuWsRlNs4ILZgTY5iL2jRLb1/P2HT/AKfz9ygxjXOHaYJ3IcAe8uBEo+LqNyRTcw3uA6ARtLQxo81fdTBAmqHW7TiKkN5dqRNr7oAaKfabVaYH3Q2ob20lyWDX5/JWaf5/BVZ7zKPwgmCAANOUmHKZwznA5iYFxnEWPcVZGIYGGKjQdiCWCNYI1/0o4Kt2fvszE2nKGgQZnTpqmorsJyl3r7FGgJkbDUwAI8E1XCzpMd0x5krQw76pcWMIOpmmdAN4GXkgVKRLu04uv+Vo+OiMNh57lNuFy93O83TOZGh/nmrbmOJOgi0Q0eJyqIbTAJ7M2gdrxmQpwRebB06ZjUCepb6xHqn926N+mh+CKwUo/cjXxhLDvAMyTOwcRPdqqUSHIrupHc+h+ak2mdYB7jH88kZwbmNvibRzATQIMmCRvEd0QjEeTBuZAv5F3yUHQZt4TPcVYLRETJjadet/kgBw3jwn5pNDiyJNtoFh08kmuPKfAoj6jY+6PC58SEhWA5+Rju1SryO/AHNz8tNuik0H+anzTvrjaZ6wFIVOZkA6ET80KuR2+AQP8/0nm156RN/punzg8p10j5pZ77DzlAwYf09Ui7wUs5/kpi8x+6QxeKdRzlPnKYCukoZiklY6LdSk8gRdtxruNdRZBzvZ2bDeMrTpvdJJXONLJMw05W8Wh3Mc4CwI6xr4GU7aJLdGAaTF7eaSSnFFZPsM18DK0hx5HNHhYJm0qhIje4g/VJJRBZFzeAV+He1gJfAO2Uc41Gt+agKb3NPaBAN4zAeI3/l0klbgssfBmpvHLz/ksYbCOqfccHGN84jWRJd37KJwFYmAQbZonQC24ATpK4aalFPkieo4ya4Hq8MqNA94YLpiTPW8SB5KvTpAkgEN2HWefZM+iSSnVgoSpFaU3OGTLQ4U53O1z928+mxVd2HOaBpoLgbbmPgkkrlppUZw1ZNuwLy5piY00gbdAoAHZ1vFJJcz70dce1hA5wsCb32MzvdRbXIEH4BJJN7AqZNj50M8xAHimDROsdInuSSTW6TE1TaEXxufL4Spsr2jNIvqB8UkkZNMeKaE4xrbkIBlO11tx5d+iSSv1I9LGbTvzB3I/dJgaDz+Z8k6SOwLcYkTFxy01Qpb3/zkUklLZcUKR+bwUhT5ekhJJEdwlsRyJo8Ekk6BMRTykkgB8ySSSLCj/9k="/>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84" name="Picture 36" descr="C:\Users\Robin\AppData\Local\Microsoft\Windows\Temporary Internet Files\Content.IE5\M1F61G5O\MC9004336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295400"/>
            <a:ext cx="2590800" cy="3146423"/>
          </a:xfrm>
          <a:prstGeom prst="rect">
            <a:avLst/>
          </a:prstGeom>
          <a:noFill/>
        </p:spPr>
      </p:pic>
      <p:pic>
        <p:nvPicPr>
          <p:cNvPr id="2066" name="Picture 18" descr="C:\Users\Robin\AppData\Local\Microsoft\Windows\Temporary Internet Files\Content.IE5\M1F61G5O\MC90023739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6172200" y="3581400"/>
            <a:ext cx="2718303" cy="2482158"/>
          </a:xfrm>
          <a:prstGeom prst="rect">
            <a:avLst/>
          </a:prstGeom>
          <a:noFill/>
        </p:spPr>
      </p:pic>
      <p:pic>
        <p:nvPicPr>
          <p:cNvPr id="2090" name="Picture 42" descr="https://encrypted-tbn1.gstatic.com/images?q=tbn:ANd9GcTGejO7CI7qkShSe7l8LSUc97rkzB_Dtgp-HAIQFZlphp2fF-JO"/>
          <p:cNvPicPr>
            <a:picLocks noChangeAspect="1" noChangeArrowheads="1"/>
          </p:cNvPicPr>
          <p:nvPr/>
        </p:nvPicPr>
        <p:blipFill>
          <a:blip r:embed="rId5" cstate="print"/>
          <a:srcRect/>
          <a:stretch>
            <a:fillRect/>
          </a:stretch>
        </p:blipFill>
        <p:spPr bwMode="auto">
          <a:xfrm>
            <a:off x="5048250" y="3048000"/>
            <a:ext cx="1428750" cy="3209926"/>
          </a:xfrm>
          <a:prstGeom prst="rect">
            <a:avLst/>
          </a:prstGeom>
          <a:noFill/>
        </p:spPr>
      </p:pic>
      <p:pic>
        <p:nvPicPr>
          <p:cNvPr id="2094" name="Picture 46" descr="https://encrypted-tbn0.gstatic.com/images?q=tbn:ANd9GcRlQt3-DXBk3smiFN2Vqzg-kGp0_CIqwUXj0ciqlX-sy-VeK6kajA"/>
          <p:cNvPicPr>
            <a:picLocks noChangeAspect="1" noChangeArrowheads="1"/>
          </p:cNvPicPr>
          <p:nvPr/>
        </p:nvPicPr>
        <p:blipFill>
          <a:blip r:embed="rId6" cstate="print"/>
          <a:srcRect/>
          <a:stretch>
            <a:fillRect/>
          </a:stretch>
        </p:blipFill>
        <p:spPr bwMode="auto">
          <a:xfrm>
            <a:off x="-206981" y="3327568"/>
            <a:ext cx="3003167" cy="2989821"/>
          </a:xfrm>
          <a:prstGeom prst="rect">
            <a:avLst/>
          </a:prstGeom>
          <a:noFill/>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8382000" cy="2057400"/>
          </a:xfrm>
        </p:spPr>
        <p:txBody>
          <a:bodyPr anchor="t">
            <a:noAutofit/>
          </a:bodyPr>
          <a:lstStyle/>
          <a:p>
            <a:r>
              <a:rPr lang="en-US" sz="2800" b="1" dirty="0"/>
              <a:t>We boarded a ship from </a:t>
            </a:r>
            <a:r>
              <a:rPr lang="en-US" sz="2800" b="1" dirty="0" err="1"/>
              <a:t>Adramyttium</a:t>
            </a:r>
            <a:r>
              <a:rPr lang="en-US" sz="2800" b="1" dirty="0"/>
              <a:t> about to sail for ports along the coast of the province of Asia, and we put out to sea. Aristarchus, a Macedonian from Thessalonica, was with us.</a:t>
            </a:r>
            <a:endParaRPr lang="en-US" sz="2900" b="1" dirty="0">
              <a:effectLst>
                <a:outerShdw blurRad="38100" dist="38100" dir="2700000" algn="tl">
                  <a:srgbClr val="000000">
                    <a:alpha val="43137"/>
                  </a:srgbClr>
                </a:outerShdw>
              </a:effectLst>
            </a:endParaRPr>
          </a:p>
        </p:txBody>
      </p:sp>
      <p:pic>
        <p:nvPicPr>
          <p:cNvPr id="4" name="Picture 48" descr="C:\Users\Robin\AppData\Local\Microsoft\Windows\Temporary Internet Files\Content.IE5\233QEWEE\MC900057696[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0"/>
            <a:ext cx="7620000" cy="482781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402080"/>
          </a:xfrm>
        </p:spPr>
        <p:txBody>
          <a:bodyPr anchor="t">
            <a:normAutofit fontScale="90000"/>
          </a:bodyPr>
          <a:lstStyle/>
          <a:p>
            <a:r>
              <a:rPr lang="en-US" sz="3200" b="1" dirty="0"/>
              <a:t>Much time had been lost, and sailing had already become dangerous because by now it was after the Day of Atonement.</a:t>
            </a:r>
            <a:endParaRPr lang="en-US" sz="3200" b="1" dirty="0">
              <a:effectLst>
                <a:outerShdw blurRad="38100" dist="38100" dir="2700000" algn="tl">
                  <a:srgbClr val="000000">
                    <a:alpha val="43137"/>
                  </a:srgbClr>
                </a:outerShdw>
              </a:effectLst>
            </a:endParaRPr>
          </a:p>
        </p:txBody>
      </p:sp>
      <p:pic>
        <p:nvPicPr>
          <p:cNvPr id="28674" name="Picture 2" descr="https://encrypted-tbn2.gstatic.com/images?q=tbn:ANd9GcTpZcT7qzZHv6i76b1SgHpkum8ZttD1GQfayZQnHkJ03H0TVHY7Ig"/>
          <p:cNvPicPr>
            <a:picLocks noChangeAspect="1" noChangeArrowheads="1"/>
          </p:cNvPicPr>
          <p:nvPr/>
        </p:nvPicPr>
        <p:blipFill>
          <a:blip r:embed="rId2" cstate="print"/>
          <a:srcRect/>
          <a:stretch>
            <a:fillRect/>
          </a:stretch>
        </p:blipFill>
        <p:spPr bwMode="auto">
          <a:xfrm>
            <a:off x="-10752" y="1600200"/>
            <a:ext cx="9154752" cy="5257800"/>
          </a:xfrm>
          <a:prstGeom prst="rect">
            <a:avLst/>
          </a:prstGeom>
          <a:noFill/>
        </p:spPr>
      </p:pic>
      <p:pic>
        <p:nvPicPr>
          <p:cNvPr id="4"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6172200" y="3581400"/>
            <a:ext cx="2718303" cy="2482158"/>
          </a:xfrm>
          <a:prstGeom prst="rect">
            <a:avLst/>
          </a:prstGeom>
          <a:noFill/>
        </p:spPr>
      </p:pic>
      <p:pic>
        <p:nvPicPr>
          <p:cNvPr id="5"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727854" flipH="1">
            <a:off x="1393152" y="3417578"/>
            <a:ext cx="2718303" cy="2482158"/>
          </a:xfrm>
          <a:prstGeom prst="rect">
            <a:avLst/>
          </a:prstGeom>
          <a:noFill/>
        </p:spPr>
      </p:pic>
      <p:sp>
        <p:nvSpPr>
          <p:cNvPr id="6" name="TextBox 5"/>
          <p:cNvSpPr txBox="1"/>
          <p:nvPr/>
        </p:nvSpPr>
        <p:spPr>
          <a:xfrm>
            <a:off x="4754740" y="1757172"/>
            <a:ext cx="4267200" cy="1077218"/>
          </a:xfrm>
          <a:prstGeom prst="rect">
            <a:avLst/>
          </a:prstGeom>
          <a:noFill/>
        </p:spPr>
        <p:txBody>
          <a:bodyPr wrap="square" rtlCol="0">
            <a:spAutoFit/>
          </a:bodyPr>
          <a:lstStyle/>
          <a:p>
            <a:r>
              <a:rPr lang="en-US" sz="1600" b="1" dirty="0">
                <a:solidFill>
                  <a:srgbClr val="FFC000"/>
                </a:solidFill>
                <a:effectLst>
                  <a:outerShdw blurRad="38100" dist="38100" dir="2700000" algn="tl">
                    <a:srgbClr val="000000">
                      <a:alpha val="43137"/>
                    </a:srgbClr>
                  </a:outerShdw>
                </a:effectLst>
              </a:rPr>
              <a:t>*The Day of Atonement (Yom Kippur), usually in late September; Few sailed the Mediterranean Sea after Sept. 15 because the water was very rough and dangerous.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11111E-6 -1.94265E-7 L -0.52361 -0.00324 " pathEditMode="relative" rAng="0" ptsTypes="AA">
                                      <p:cBhvr>
                                        <p:cTn id="6" dur="2000" fill="hold"/>
                                        <p:tgtEl>
                                          <p:spTgt spid="4"/>
                                        </p:tgtEl>
                                        <p:attrNameLst>
                                          <p:attrName>ppt_x</p:attrName>
                                          <p:attrName>ppt_y</p:attrName>
                                        </p:attrNameLst>
                                      </p:cBhvr>
                                      <p:rCtr x="-26200" y="-200"/>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3" presetClass="exit" presetSubtype="10" fill="hold" nodeType="withEffect">
                                  <p:stCondLst>
                                    <p:cond delay="0"/>
                                  </p:stCondLst>
                                  <p:childTnLst>
                                    <p:animEffect transition="out" filter="blinds(horizontal)">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4800600" cy="1143000"/>
          </a:xfrm>
        </p:spPr>
        <p:txBody>
          <a:bodyPr anchor="t">
            <a:normAutofit/>
          </a:bodyPr>
          <a:lstStyle/>
          <a:p>
            <a:r>
              <a:rPr lang="en-US" sz="3200" b="1" dirty="0"/>
              <a:t>So Paul warned them,</a:t>
            </a:r>
          </a:p>
        </p:txBody>
      </p:sp>
      <p:pic>
        <p:nvPicPr>
          <p:cNvPr id="3" name="Picture 46" descr="https://encrypted-tbn0.gstatic.com/images?q=tbn:ANd9GcRlQt3-DXBk3smiFN2Vqzg-kGp0_CIqwUXj0ciqlX-sy-VeK6kajA"/>
          <p:cNvPicPr>
            <a:picLocks noChangeAspect="1" noChangeArrowheads="1"/>
          </p:cNvPicPr>
          <p:nvPr/>
        </p:nvPicPr>
        <p:blipFill>
          <a:blip r:embed="rId2" cstate="print"/>
          <a:srcRect/>
          <a:stretch>
            <a:fillRect/>
          </a:stretch>
        </p:blipFill>
        <p:spPr bwMode="auto">
          <a:xfrm>
            <a:off x="228599" y="1371600"/>
            <a:ext cx="4975111" cy="4953001"/>
          </a:xfrm>
          <a:prstGeom prst="rect">
            <a:avLst/>
          </a:prstGeom>
          <a:noFill/>
        </p:spPr>
      </p:pic>
      <p:sp>
        <p:nvSpPr>
          <p:cNvPr id="6" name="Rounded Rectangular Callout 5"/>
          <p:cNvSpPr/>
          <p:nvPr/>
        </p:nvSpPr>
        <p:spPr>
          <a:xfrm>
            <a:off x="4114800" y="1143000"/>
            <a:ext cx="4724400" cy="3581400"/>
          </a:xfrm>
          <a:prstGeom prst="wedgeRoundRectCallout">
            <a:avLst>
              <a:gd name="adj1" fmla="val -79393"/>
              <a:gd name="adj2" fmla="val 2026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t>Men, I can see that our voyage is going to be disastrous and bring great loss to ship and cargo, and to our own lives also.</a:t>
            </a: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53000"/>
            <a:ext cx="7924800" cy="1676400"/>
          </a:xfrm>
        </p:spPr>
        <p:txBody>
          <a:bodyPr anchor="t">
            <a:noAutofit/>
          </a:bodyPr>
          <a:lstStyle/>
          <a:p>
            <a:r>
              <a:rPr lang="en-US" sz="3200" b="1" dirty="0"/>
              <a:t>But the centurion, instead of listening to what Paul said, followed the advice of the pilot and of the owner of the ship.</a:t>
            </a:r>
            <a:endParaRPr lang="en-US" sz="3200" b="1" dirty="0">
              <a:effectLst>
                <a:outerShdw blurRad="38100" dist="38100" dir="2700000" algn="tl">
                  <a:srgbClr val="000000">
                    <a:alpha val="43137"/>
                  </a:srgbClr>
                </a:outerShdw>
              </a:effectLst>
            </a:endParaRPr>
          </a:p>
        </p:txBody>
      </p:sp>
      <p:pic>
        <p:nvPicPr>
          <p:cNvPr id="3" name="Picture 42" descr="https://encrypted-tbn1.gstatic.com/images?q=tbn:ANd9GcTGejO7CI7qkShSe7l8LSUc97rkzB_Dtgp-HAIQFZlphp2fF-JO"/>
          <p:cNvPicPr>
            <a:picLocks noChangeAspect="1" noChangeArrowheads="1"/>
          </p:cNvPicPr>
          <p:nvPr/>
        </p:nvPicPr>
        <p:blipFill>
          <a:blip r:embed="rId2" cstate="print"/>
          <a:srcRect/>
          <a:stretch>
            <a:fillRect/>
          </a:stretch>
        </p:blipFill>
        <p:spPr bwMode="auto">
          <a:xfrm>
            <a:off x="6553200" y="838200"/>
            <a:ext cx="1428750" cy="3209926"/>
          </a:xfrm>
          <a:prstGeom prst="rect">
            <a:avLst/>
          </a:prstGeom>
          <a:noFill/>
        </p:spPr>
      </p:pic>
      <p:pic>
        <p:nvPicPr>
          <p:cNvPr id="26627" name="Picture 3" descr="C:\Users\Robin\AppData\Local\Microsoft\Windows\Temporary Internet Files\Content.IE5\M1F61G5O\MC90023317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914400"/>
            <a:ext cx="2797521" cy="3759631"/>
          </a:xfrm>
          <a:prstGeom prst="rect">
            <a:avLst/>
          </a:prstGeom>
          <a:noFill/>
        </p:spPr>
      </p:pic>
      <p:pic>
        <p:nvPicPr>
          <p:cNvPr id="26630" name="Picture 6" descr="C:\Users\Robin\AppData\Local\Microsoft\Windows\Temporary Internet Files\Content.IE5\GXPGI29L\MC900187159[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295401"/>
            <a:ext cx="3200400" cy="2623852"/>
          </a:xfrm>
          <a:prstGeom prst="rect">
            <a:avLst/>
          </a:prstGeom>
          <a:noFill/>
        </p:spPr>
      </p:pic>
      <p:sp>
        <p:nvSpPr>
          <p:cNvPr id="11" name="Rectangle 10"/>
          <p:cNvSpPr/>
          <p:nvPr/>
        </p:nvSpPr>
        <p:spPr>
          <a:xfrm>
            <a:off x="1295400" y="1066800"/>
            <a:ext cx="2286000" cy="31700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a:t>
            </a:r>
          </a:p>
        </p:txBody>
      </p:sp>
      <p:sp>
        <p:nvSpPr>
          <p:cNvPr id="12" name="Oval Callout 11"/>
          <p:cNvSpPr/>
          <p:nvPr/>
        </p:nvSpPr>
        <p:spPr>
          <a:xfrm>
            <a:off x="2705100" y="850291"/>
            <a:ext cx="1752600" cy="838200"/>
          </a:xfrm>
          <a:prstGeom prst="wedgeEllipseCallout">
            <a:avLst>
              <a:gd name="adj1" fmla="val 68590"/>
              <a:gd name="adj2" fmla="val 1693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Let’s keep going!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0"/>
            <a:ext cx="3124200" cy="6400800"/>
          </a:xfrm>
        </p:spPr>
        <p:txBody>
          <a:bodyPr anchor="t">
            <a:noAutofit/>
          </a:bodyPr>
          <a:lstStyle/>
          <a:p>
            <a:r>
              <a:rPr lang="en-US" sz="3200" b="1" dirty="0"/>
              <a:t>Since the harbor was unsuitable to winter in, the majority decided that we should sail on, hoping to reach Phoenix and winter there. This was a harbor in Crete, facing both southwest and northwest.</a:t>
            </a:r>
            <a:endParaRPr lang="en-US" sz="3200" b="1" dirty="0">
              <a:effectLst>
                <a:outerShdw blurRad="38100" dist="38100" dir="2700000" algn="tl">
                  <a:srgbClr val="000000">
                    <a:alpha val="43137"/>
                  </a:srgbClr>
                </a:outerShdw>
              </a:effectLst>
            </a:endParaRPr>
          </a:p>
        </p:txBody>
      </p:sp>
      <p:sp>
        <p:nvSpPr>
          <p:cNvPr id="25602" name="AutoShape 2" descr="data:image/jpeg;base64,/9j/4AAQSkZJRgABAQAAAQABAAD/2wCEAAkGBhQSEBUUEhQUEhUVFBQVFBUUFRQUFBQVFRUVFRcUFRUXHCYeFxkjGRQUHy8gIycpLCwsFR4xNTAqNSYrLCkBCQoKDgwOGg8PGiwkHyQpLCwsLCksKiwsLCksLCksKSksLSwsLCwsLCwpLCwsLCwsKSksLCkpLCwsLCosLCwsKf/AABEIAMIBBAMBIgACEQEDEQH/xAAbAAACAgMBAAAAAAAAAAAAAAAAAQIEAwUGB//EAEQQAAEEAAQDBgMEBwUHBQAAAAEAAgMRBBIhMQVBUQYTImFxgTKRoRRS4fAHI0JiscHRM3KSovEkNERTY4KyFiU1c5P/xAAaAQEBAQEBAQEAAAAAAAAAAAAAAQIDBAUG/8QAOxEAAgECAwQHBAYLAAAAAAAAAAECAxEEEiExQVGREyIyYXGBoRSxwfAFFUJS0fEGIzRDYnKCkpPh4v/aAAwDAQACEQMRAD8A8nKLRSeVek5EaUgEwFKlAQKEyEiUKK0iglRJVIBQo2kgJItJCAkEITQgimo5kWgHaEklSkrTSCahATpJMlUE3M59VEBK0WgJhRekUqQAlSkLUUAIQhCghCEKFIQhCE7TSTChSQTpDSk4qARUSUFyiSgAlRJQSlapASRaEKCYStO0IMJEpIVAwhCLQDtFqKYQEkAJApqEGhJMFACaVoJVAISRaAlmSpK0iUBJzaSStLVASQo0VIIUEJFyEBkpTyaA8j+fb3UFfx2HyYdjq1c8gmiAABp63e/7oWG7FIcKwney5eQDnnzDRZCwcYAZKQ0ECgdep6eSs9ncTlxDCeZLR6kEC+otR7Rs/WNI+6QfY/iubb6VLuNLsmrEiedQpAauxgnaVq5wvANkkyucWiidACSQLoXp1+Sv4rsx4XOicXZQTlIs0BZojyv5LnKpGLszSi2ro0lp5lGkLoZJWnaSFQNCSEA0kJIQaYKSEKO0wkCi1CDJTCjadqgkglWeE8LkxErYogC45j4nBrWtaC5z3uOjWhoJJKuT9lMQJGsja3FZ4+8a7Cu79pZmyE+EW2neHxAaqFNRaeZXDwLECEzGCYRNu5e7f3YpxYbdVDxAj1Cx4/hc0GXvopIs7czO8Y5mdvVuYCwqQqkotb3ifYvEQFrXd2+UuawwRSCSdj3Nzta6IeLYHVtjTdVo+ymKLXkQvzRyRxOiyu74vkY+RtR1ZGSNxvopdFsasORnV7E9ncVHXeYadmZ4jbmikGaQiwwWNXEcgpM7L4wyOiGFxBkYGl0YikL2h3wktqwDRo+SXFjXZkEq0eDzCIzGGURNdkdIY3hjXg1kLqoG9K6qogC0k6QgMrHarr+KMbPh4i0Fgyhx0/bGdpBPQmza4+MWQALJNUOfku64liGmOMNtrcge9uhyyG7Ze4qttlwruyVjUTmsNwpzJGlxb4SDTTmuulaK85rTo5rXAG9f5OGo2U47vkRt5dVjYMxI2vTXmen56LzSm5O7KkVpOGRX+2PQg/xCys7Otcb7wsBOgLNa51RF/JT0qzufI17q5A0FpPMEX7jdXpJreMquOTCsw0ZDc0oskuDdRdbi6Ggr3Kwv47GITky5taBa4OJ3pwvKW/0CyF+l1fpsq8uEY/doHpob03IH8VhNN3maba2HMEJLd8awrREMjQ3K4f5hRs89m/JaQL3wmpq6OTVhoRSF0AIWSHDue4NaC4nYD86DzVscCmr4RzNZm3p7rLnFbWCghZpME9u7SNL2vT29EHBvDc2R1XV0d/TcJdcQYUqVuPhcrmhwYS05tdB8O+6qqpp7ACay4VzA8GRpc0btByk+9bLLxOWN0hdC0saQDlPJx3AHIKX1sCqhJNotaBs+z3Gfs02cs7xjo5YZWZspdFMwseGuo5XUbBo6hbnhParCYeXNHg3ZWsjDXPlY+Z0jJhKZH5o+71AyCmW0CwbXJJqNXFz0HiHb+EYdro2OfPIzHtLTJ+qhbisU6SpWZf1jslEEEDrsFo+2fbAY5zcsb4295LK9jjC5veS5c2TJGx1U2re4k6dLXMpLKgkXMz0h/b/AlrWPjxMzWuzNbMWTCACN7MmHc458hL2ktkc4EMDSOabP0j4US5w2f/h6GSJpvD4WfDCsrg0X3wdoBWUitl5oUlMiN9J3L1/E9IwX6R4I+7/t3923At8TR/wsM0LyDn8JeJiQeRGtrCzt1hWMEcf2kMZHhY2F4a6XLBinYpxe4OAOYuLQAAAK3Xnqkx9EEbg2PUahMm8Z1vS9fxO+492+hmwksTBMyR/fNB7uEMMc2JdiSyQkOfYLqtrgCQDS4GltO0DbkbK3aZgf6O2cPmPqtXaxQalBSXzxXM6YmHR1HDh6rc/NGWLCPeLa0uG2g5719Qhe0/oy4THHw6N0obmmc6bxVeUnK32ysB90L8viv0l6GtKnGndRbV78DvDB5optnknBoQZ2A6i/4CxzHNdJjMPTnA2TetnY6kDTevU0aWh4I5glHeBtVduIAaRrdHfaq810nEJe+JeHNfnObMNGk35aCqI2X6LEPU8sFoadzKPKxyH9VaijIJI2A5HfXXS9lCSC3fIctTVUPQg+yyRRusU3lVg2HfzGv8F57miUeDPOjevP+e/L5ro+znZSSSRrwPC1zc1eICjsQeY5joqOGxkDInMlicZC4ZHtcGubtZF78zXOkuBcUczGACaTu2vIab+Nj3DV9aXRPuFUzVkb7tV2HELGvhcS3WxY8JrlQur+S4udhY6naEVYdoV7TxHtHhxTWTRkiraCC4+RFbcr815nx2eKWVzoWtIs20ggg0bo7Vp9VW0RxOcx+E7yOvhsgg1podj8x9FrG9nn38TPUE/QVqusxuDYGjNbb1BGteZA1pazNegPnrTTfWlY1JRVkc5RKEHZxn7chGo+FvLS9z6/RZ4+Awfekd0vK3TkdAbV2NvX0/C1LbUaEnWtbHM/xR1p8SWRGGKNgqNrW3YO5J6WTZvmhxH+vPTp1SsZhoaN0Tr+NK5Hgr0APUFc/E2omISRV4muvcZDoDXQ+6gwNLhksa7k18+XXqrEuBLT4h53sVCODTQ778vSkLqYQwgG9daB32sXfIafKlo8bwXESSuIie/M4kFrbBB220209l0QhI0O92TtQGquYaeq19/K1qFR03dEkrnG4nsxiY25nxOA9Wkj/tBtUm8OkO0bz/2u/ovRHcRIq3cm+9dep1WOXFCiRevUmzry63S6e1vgYyLicEeEzAE908AWScpFAam1Vpd2/EHN0va9QOo/PmtVLwCJxzC2AjRrKc2+gJ1HP5LrDEJ9oOHA5pZ4eHyP+Fjj51Q+Z0XQwYJjGWGAC6LnCyTvuevkOis5Nidb1Gu4SeItsRFDicmOHSnaN/8AhKrObRIO40PqF1eMcQw5SWmneIUappNa7X133XKrrSqOauyNWI0kmkupAWU4c92H6UXFo11Ol3XTz6rEphxIAskchZq/IIDewNjfgHW4ufDmcG7FuegB+829VpIIDI9rG7vcGN9XENH1K2rsAMKCZg1z3MqOPUizVufpVNPInUjbmr/6POGiTieGBLXBp751G6EbS6nXsQ4NXgc1hqVWre6V5el7cz2VavTunHLZpJPv4PkW/wBJPFpI8aIIHlrMNDDBQ0FtbmP/AJgeyFzPG+Id/iZpf+ZLI8ehca+lIUwmDhToQjKKbsr6b9/qcZ1G5OzIkL0FvZOSLCtc2d4Hc4WS5cI0QEYpzB3cU5ec8jTJtQ+E7LgHBXsZxuSWWKR+W4WQMYBmy1h2tawkE7kN1Irc7L3SipbTmnY6HivZfGxy922WFzGfaf1/eQtYGYeQMe6Y6iJwL2DLqbeBqVUxHZniLmyF+UdyXgjvGB8vdxiZ5iy/2oEbmusciNzosf8A64nJOZkL2PdinSRuY4skGLkZLIx3jsNDo2FtEEVuUT9vMS+KWN/duEpcRo9ndZo2xVEI3gZQxjAA4OrLe93hRtuRbl7B9lca2SJr3Rva94jIbJFK5pfA7EMDwSCzMxpIsjn5XQx0OIhhinkbCIZcndlj7fIHNzOya3bKp1gZXUDuhn6QMS2TOGw33sUvwurNDhXYRo+LbI4k+flotfxDtNJNho8O5kQjiydyGsIdFlblflddnvD4n3duAOirp3exBSsXYeNxGUl7iGgauyuJcS4aAb1Vkq2zjGHBziWxdZS05tOdVr6rjXIBXNYSCVrs74jFTr1HUkkm+CsuR3YlY8ZmuJBquYrp+CwSywUSSPCaJzCx0NfRcbaKU9l7zhnOziiaQC19XRogC789uf1TBp1SNoe4+o5eeq5fB8XfHpo8fdfZA6UbsLd8F462RxjlaBmGhBIBd011BPLXyXGdCUdQmbbEYIgDw03fM2j57qPD8XkeKOl6Xpry0KytxL2AtiDsp5OGYe2nO1UaDmzZQKN1Wn+i89zp4He8Tkw2Iw5exuSQeIgEakaGlzzoA2gKBcQBmurGu9eq00eLdZ0FE3VGr02FilZixGdze8Bdk2pzuZvTnt1Kr12msyMmIY5r60saaEm/S9t1F1VR3F0T1HJSxLmvkc5uZrR8OYhzqGwJ5ka/JVXN5Ua01vb2WHtMMZdZ5HyA1utPXb6lArf93b069N1lEOnL1ryWB4GuuvLz02KlwYsUA4gAeg2+qnhoiC0k76mt99Lv21HRTwr27Gr5B3w79Rsf6K8cNncCNCTR1JzHoCdPot3KkEkzLoMduSC0tJJ521w6rVYiEtJu2knXZp/7gNFvp8I6CyS09SHAn0BC02PABprifM6nWt9atW5prQ0/aJxETBpTzep8Vtqq8vFuudA6Lo+IYEzBtFuYEjU14eY+YH1WvwvBH95T2kNGpO4cByDhob8vNe2jKMYHGSbZrnYZwvQmiQSBYsbiwtnw7gJLj3ujQNgdSTVA9N/ot/HggAGx0GAEiiGkl1WTm1dsBudkxhwKGlnl5XW4XOeIb0iVQKM3ZiIseWF+fKBGwkBt6Auc6ulmuvRYeCcFa12aanEVlaCHAdXO5HyF8ltrF5a0vlr9eissYBelV13XLpp2tc0oq9zT9osG+bJkaXEFwJA11qr8rG9qx2Cd3OHx+L/5WGMTD/1JjQr3DfmsHaSRzYGUcmZ52JGZtONHXYX9Vm4qPsvBcPDtJjJTiHjn3TKEYPkf1Z+a8+J69GNH78kvK95eiZuPacuC/I43LSSkhfaPMXCVEpoVKSijLiANz+fkiSOiRvRIvqk11G1tsPDmhNWSbL8o2b+yD77D5KA1FKJYs0sVGumixq3BhcxY211BVhw0XpHaPHQ4viJw4cHRRGV+WR8P2d7mQDK2ERCNxJJNNdLROlhHKwseZZUiF6k7g+AZJIw5HQtxLniP7QcpaOFumABbIdO+8INn7tlcx2cxMBh4g6dmVjoIi2KFwY4E4mM5IXS5zoOtmgVnOMpyg+aeVeqP4LgsRiJXP7ks7vDxtuUCSOuHtc11tkYwfraaXZXkuBGVu6pYLhHDHGBx7v8A2tvesi71wGHMWHp0DyXtrvMSaBc4W1tBwu0zoZTzyPFPbs5w0rRzhp00Oyt4LjEkbgc7iARbXOJBHOwfK130HCOGulLXQxAOxcUGuIoxNdg3SSPYY5nNcBK3Quc6sxB1Wo4vwbCDh+GkiEbZHHDh/wCtzyyl7T3pbllc2gRZBZGWaDVRyi9qFmZ5HUdqB8r/AJarOyQVY6bNFb35b7LBiHN1ANgU0AdBpevICtfNYHGv6fXlrzXydJao9FSnOlLLUTT4PQzmYE63z/PmnnZry00/nSwNkBOXSyaHnuav2K22E4SDhZXllvE2HYw+LRrzLnoC/ut3BUVpbDdahOi8tSNna+vBlAYnSt9+osLDI4O6Drtra6LCdl2mNpkdIx5OHJFMJy4icwhwjaS8AVdms2oDdLWX/wBJQte4ukeImsY682HcX55jCS0h1ZWka2AbOUAnVaVORx3HMOjGmbYDSjqffmthgOJthAc2yaNB+tWNrPw/ipYzhzI8JPMw2Yh3jM2TJLH9q+zh8bQS9rSdQ51XRGU1a5kdpYr1hd508aX90V/FdVRmxmSNxxAgu72MEAiy0u8LTyOput1BjC5tDU7VyPt8tfJag9pGNvLFZ0yl5oeZLW/1UWdssQ3Ys/8AzHotKhN7Q5o6o8HbV0fxFHcjofRU/s4DiRbWgCzQJzX581zLO1+JAIMmYH77Wn5aadFlxXa6eVuVoY09Y2ku+pNeyrw00RTR0j3Ax82inVmqr5HMefp1WNkRLSxhaaOtEFw5618J2XJt4Ji5jYgxEp693I76kLb8N7A8TBuOGSGxqS9kWnn4r+i41HQpLr1YrxaXxNLM3ombkYPKLo8tXCvl1FrK6HM116AjU2BQrmTy15qPD+zuIw1nE43BsBrwyzukLT1DdNfdYcdjeHtv7RjZ8aLvuMMwxQ+Tcx5a/eXj9ppN/q25fyxb9bW5tHVQaWuniVcBwduNxDnykR4LCj9dKdA4CiWB3MuI2Gw8yL0Ha3tAcbinS1lYAGQs2yRM+EVyJsk+vkrHaTte7EsbDFG3DYWP4II9ifvSO/adz6ep1XPr34WhOU+nrKzStGO3Kt7f8T322LQ4zkrZY+b+dxEhCKQvpHEuWhKkIU3fC+zZliEsk8GGY+QxRGYvHeSNALgMjTlaMzbe6gMysYLhOKMNxx5mPe0F4fGc+Z/cxkNzXkL7aHVlN76KXA+0sEcDIsThjihFM6aIZ8jWucGhzXAf2jHZWktP3d9SFucD22hiw4Y2FzNYnW0xsa98OIGIDzG0VmJAaTmNNAqtbw27m1HQ0TOyk7gAIXve4z0MzKHcODJS5xdXheaNkWSKu0Y/sdiIJJgYxK2AuEhaQBTY2SPytcQ85GyNstBy81vsX25wz2GM4SQRPbiGvi76y77RNHiS7PVtp7BQ1sFSxfb2N32ktwzmunZMHEPaNJoWQ045MzwzJbdQPE7Qmis5pcC5O88/ASLR5Uuq7P43CiERvY0Slxzuk1je2zkDb0jcLO9A9bXO8ShLZntyZPFo0agA/CBvdgj5rSn1nGxi2lytlHQfJNDwQSHaEEgg6EEaEEHYq3w7hU05qGKSU/uNJHu7Ye5WpTjGOaTsiJN6IpFo6D5BBH4/iuvHYHuQH4/Ew4Np/YvvZnejG/ytA7S4LC/7lhe+kG2IxmtHqyIbf5V4PrCE9MPF1H3dn+56cr+B16JrtO3zwNdwbsTisS3MIxFEBfezfq42t5kXq4egpbFruG4E23/3PEDn8GFa4fPP/m9louNdpMTizeIlc8cmfDGPSMae5srWKezYiv8AtE7L7sNOctr8spM8Y9leb/A6PgXHYTO84xrmska5rHQWPs5cbzNabLtgNSaHI2t/HwN7/wDdeIYPENOwlIjk9xRN7fJee0gtB319dVqeBad6M8vc0pLk9V5NX8Tc8TOq81XrPjfU709h+IGQSB2GzAUCJW1ZFFwbVB1Hf+quYLgPFoM2TGRw5jbv9pA1F9G/vFeaiJvQfIJmNv3R8gsLC4pfvI/4/wDsOupO7vz/ANHpDuG48NyycVwrW3eU4gEWXZyay1ebxX11SLpWyd4/jsDZKy52uzyZbvLnBuvJebho6D5BMlX2TEb63KEfjcdOuD5s7+efDmEwy8bkfE74o44HZHeIO2Fj4ha1n2Pg7d8RjZf7kTWj/M1cghVYGe+tPyyL3RMutf7K9X8Tr/t3B27YfGy/35GMB/wuQO03D2/2fC2u/wDtxDnfSiuRAUgr9XQfanN/1y+DROme5LkjsXdt+7FxcMwUQ+8Yy+r210WB/wClPG7MMEI/6cDRX+Ilc1Nj5HNDXPc5o2BcSB7KsovovCfapp+LcvfcirVOPLQ3+J7fcQf8WLlH93Kz/wAWhajFcUmk/tJpZP78j3fQlVrSteqnhKFPsQivBJEc5Pa2Sgfkc1wAtrg4aDcG+e+yy43FmWRz3UC434QGgegCwIXaxgEIQgC0IpCoLJRSaFCgFbgIFF+o5Nvn1r5ac1UAWcP0F8vzSAzmUveTQ20vQAH02pZsc8ZGtbRs5nEGznqj6Cq8iKK175SfwWXDP8WbegavXWqF2pYGAhdT2I7S4XCPzTYcvfek7SHuYP3Y3UG+oNrmHak+v81Ix6aed/guGJw8MRTdKd7Pg2vd+RqE3B3R1vEO3cTZpDh8Dgzb3Fs0kbnPfZJzlpAIJu6Wt4h+kDHSjL3/AHTfuwNbEK6WPF9Vz5CjS89P6MwsLdS7W+XW99/Q2603vBxskkkk7kkkn1J1KnGQCLFgbiyL8rGyhSF9JK2hxZbbg2lubO0Cj4SSZDXINA59dq3WDEYdzKzCrFjzHVRZIQbBpW8RxV74wwnwglw9SKNe1fJAUEJpKmSYCRCElCiScmVElUEUWhCAFIFRRaACEimkUBFFIKAhQQmklgCaElmwBCEJYFtJMphQpKNt6LJiIq+X8tllwkZ1PQbdSdhX52SxLANNnftXrr5GtfzugKik09UiE2tQGaEW7Tejt+dVN0Qrpr7gV9fwWBj9fZX4YHSHyFZtdA0mueg+g/ggIScMIbmNda1uq3Ldxy2vdRZgNCdaG7qFA1o03VXR1I6Lb4nBHKGWTlaMux8OpGXUXuNW3o4HXlkZA4VsGg0D1sOItriBRLa0Iv8AeUuDmBCfbrsFBwXSyQAWdGsjNeAsAzltlpDnW12jtt+my57GAZzQIF6A71yWk7gxIASCl5KkIlJTtRKEC0kWlaAZUCmUlSiTRSAEIASKkkSoBFJNJUCKEFCFBJNAQg1FStRKARQmhAXKQAmAsjGXoN1g0WsISWkAX87vl5b0PzaxSnzuzrvy63r7UnhnG2hp52em2vroEYqUE9T1G1f181AU3FNIoJVBJg1XS8Ha7R240BbdbVVa3puPXpa52FbDCzGtAKNgi63B+nTl6owdVK2muIaQHU4kVlDHEUC1oI35j36mrDiQHaAPeRktuYHLsGlgvU9Mpqj4aU8HiW5bsF/7XiynTMdHc616VvZ2M5i142yOA1L2xB1fDRYTTq/u7c7AvmUpcWaHgZQWjV9hgJOgqy3UgEEagVqDei5PEPtxN3froOQ8Wq63i2GyYYl4Gd9CMd06P9WDROtg6myNCMwIrZccStxIyKm3UiuugUCpMZf5+i2QtDDANsnXXwmwa1F/MHRVXlSk8tvSvVY0IJIlZHMrnenL+CxlAK0IQVSjAQAkCgKAkVEpopCEUimUlQJIotCFAJoQhAKSEIBoSQgLimxRTYVg0WiNKA3NdfqFhczSz+fxWQ/Dpvepr8NFAt63X5+aAwuKiVN7KKQQE4zRW2wZBcLrLzNmx0+EWCeW/NakN5rMWnL79en+qA63hWV8lj9smx0ymxZbv1O41oK5Lg89taXljTdNt2mUaMkAoEAHwOHUahwrnuCscHjYXdZgaJaDbSd9QD9NqsdTwuIkEkOMjs8lE93KSw1lL9CJGgiiS62v1aRqsPQqNB2hxJ6DmTZaGPqwMr4yWyDW7LrHTpyDvzzXYcRxP6h+d8eaWTwODiHVTcxkAdo0OsE0RmB3B15N7QH0dQDRLSDYvXKdj5FbiRmINTCkdDzH8a/0UCfzstGQJWeSDKNRRIB1Faa7cj+ChBHZ/wBK+q2chptbja710HQ65dNj5KMqNXLGWmiKPy0WIrPIytb16eXUcqWEhUhFBQQkhQKYStFoQaENKaAhSFIoIVBjKEyEkAIQhAFJIKEAIQhCF1MIQsGy5hxr7/1VZ7tUIQpidumkhCGevC3zu/mFN58TfQH36oQhDq6oOrT9U7b90SZflQr0XTn/AOMmPP7FE++ecEtDr+8BpfRCFylsNo0PFIg6NpIBLg97iQCXO+xOdmPV1gG+oC4Sc25xOp3vz01SQukCSMZ2UEIWzmXoB4HHmAKPMeILKDccl66XrrrmOqEKGymBoD/0797ItYChCpBFJJCEAoKEKgk1RO6EKAZQ78/JCEIQKRQhUoIQhABSKEIUaEIQyf/Z"/>
          <p:cNvSpPr>
            <a:spLocks noChangeAspect="1" noChangeArrowheads="1"/>
          </p:cNvSpPr>
          <p:nvPr/>
        </p:nvSpPr>
        <p:spPr bwMode="auto">
          <a:xfrm>
            <a:off x="155575"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jpeg;base64,/9j/4AAQSkZJRgABAQAAAQABAAD/2wCEAAkGBhQSERUUExQWFRUVFxgXFxgYGBoaFxgYFRcVFxgYFxccHCYeFxojGh4YIC8gIycpLCwsGB4xNTAqNSYsLCoBCQoKDgwOFA8PGikcHBwpKSksLCksKSwpKSkpLCwpKSwpKSkpKSwpKSkpLCwsLCwpKSksLCkpKSwsKSwpLCksLP/AABEIALsBDgMBIgACEQEDEQH/xAAcAAACAwEBAQEAAAAAAAAAAAADBAECBQYABwj/xABOEAABAgQEAwUFBQQFCQcFAAABAhEAAyExBBJBUQVhcQYTIoGRB6Gx0fAUMkJSwSNi4fEVFzNDghZTVGNykqLC0iQ1RISys8MlZHOTo//EABgBAQEBAQEAAAAAAAAAAAAAAAABAgMF/8QAHxEBAAMBAQEBAAMBAAAAAAAAAAEREgIhUWEDMUEi/9oADAMBAAIRAxEAPwDNSiLhEFSiLhEerp5dBBEXEuChEXEuGkoES4uJcGEuLiXE0UCJcWEuDBEXEuJpaAEuLCXBwiLhENFACXFgiDCXFhLiaKBEuJCIOJcSJcNLQIRE5IP3cWEuJpcl8kSEQx3cT3cNGS+SJyQx3ce7uGlyXyR7JDPdx7u4mlovkj2SGe7j3dw0ZLd3Hu7hky4ju4aXJYy4ju4a7uI7uGjJXJEFEMmXA5xbYHRy0NGSs4hIcwlOx4Af6vA8XjCtRluG3ABJ6VqB5wDA4evhWVOCkBQoFDxZVDoL/u7GuZ7bjgxgMZ3hOwp1OvpaHFohLgzJlJUo3D+aiVmu9YYmY9L3FhqOcWOvGZ598ASmCBMVSqLiaHZ67RNJlYIi4REhUVRikFWR/FtE0ZFCYsERVGISTlBqNIDxDGFCfCxN2pbpE0uTYRFwiMfhnFVLVW2mnmT7/MRuJETa4BmzUpDk/OIRikECrPvGD2nxSwWlpVapy0fQA78oJhZ/eIQo3oHAoEnXmRcciYztqP4/GnieLJQWvfXaD4fiKFFrH5Rzk7DBK8wIYKrq3iqUvTb1jYGDygMPEQG1op2qdj8dYm5axDXSHi4RAsJJyJAJc69TGLxzjq5UxSQQEsKiqs1S3w0htI4b5G8Z2N4wEFksW9OYewPIxm8J7QLUlQmeK7FwKVYDRVdQYweM8QcsAzqOtG1As+r9PWT21H8frt8HxJKwHooizNtZ9Kw/kjheyWPUucAp1ApAcmzDwuXduu8d+0Nk8UHkickWzUJNG/nHPcf7WdyUiUAqjkmzOzXvDZHDfyROSOTmdqFrAZkauCC525V86w7wTiswqZRzAmj3ZnDfrE2uG/kiswhIckAbksIvPUQnwhz6fXoY4biy5hKlFZIcjlRubMw82tV4bXDtkkGxBickc12dQoEKqHDXo1VNaprbl6dFjVqCDlu12Jb5w2YXyQMrS+Vw+2sZ/DOIKKTmNkO55260jHmYpQnBLnNlJfzS12rpaGzBjtD2gErMjKoUooAEE7EaD4xxq+PKWyjo4KmqzHUcvhGrx8lSHVnylRBU4agKjrSoazBo4aZMGbwgtoPh7tozPTpzzEOgweOWuYSCCAfxuQ7ipYj46QbEcWmZ0qdjmUkAUSaL8Q1oSaaZubnO4Qv9mcxdlURUOXuosaMDQRTiSVJSlT5TRSapIcFjQbA+US1oxJxiykJdTXod/wCBhOXxdT0UXFK7OaQ1iu8ljwEgABKWaw1tyfz3jFlvlB91fWFpTuV9qpADuosDRr8g+8JL7RoX4qoUxYUU1ARWmvKnOOgly+FZgnupTm37NZe+jEk0PpC3FeC4GcqXLklEhZNhhphKnoLhIAvU+5o1csxzDNn9sBlOVYzUbwO9A+tKwpI44gTitZcUy0yl6O4JNq6x0KfZemn/AGhjuJKfd4nHrB/6vT+LGLtrLTb/ABLP0Yk2tRDn8T2il96FS5pSlqugEvXZVb/zgU/tEmagZpjL1UlDONBcRvTuw0gJZWLBABL5JNANyVOffCkrgXDga4wlqf2Urn+4r3b9WnpUEsLxjDoIZSiMyiQWDgu1lXdvXlD57eJoEjMpmYByS4sHsz+cafCuG8NSsL7+UsB/CuXJSKgipEsOz73aN3+jOHkZhLkNulht+UiHv1ZiHDYntEmZMUpYmpRlyhLNlL0Lmjvt+kKSe0CJSEhKphUAHAy+Iu4U9/u/wNY7WdhuGOA4D6pmzmDaFiRA18C4etJKJ0xwAXQpa8rWLFBLAsdLaQKhzuI7UyFJKWJOUB1EMWlhLu3JJ6PEze2ktSpZzLT3c1SiHT4kkHKOQqAx0B5Q9L7N4U0/pE1D1lJFnFX2BI5RaZwvBpP/AHiom/hTKVXUsAa0iLT39YsjYu9PEnekY2L47ImZ1GTOBVmL56A1SHADMFFq6mNZXC8Esgf0hNSwP93L35S3L/pEngGAL/8A1CYd2kIcPse5dPlApmyeMSELcIm92kBOVWho1WobFucU4nx3DrCAJU1OVaQTRqGoPhqrK484218L4bVKsXMKz4i0lKTlGuUYZkpGqvfHV4TsPhUpIUjvST95TA6Bh3QQkWdwHqawpXzvgnH5GHY5FlSUpBdQYKDufuUuG6xtT/aKgJVllgrAoFTANWL+Fxr5ho69XYvCEg9z6TJoB/2hn8XnAj2Ewni8C3UCH7yY4CncB1GhBZi8ShwWB7YoHeKVmJmJb+1BAoASHDGrNa5EI/0rh+5EtaVLIUopPeoFCpwn7r/dZ2apj6MvsFhsmUCaBek016gpKdrAWEAn+zfCrIJSsXJ8aVZiWqSuWS9NCPhChx87tPhFy8vd5WdnmpcuDUkIL1q73rDmF7b4dCiQir3M1LkBLMHFax0M72W4RRBebQAf3ZoAzOqUTajPaB/1YYbxB8QyqEDuA/X9nCv0ZqfaPJb7h/8A2I25PGZxftbImJITLIJ/EJiR+nn1jok+yfBZnyzumZAHuS/vhbG+z7hkhkzpipZVUd5OSkkO1KJBD9YV+nhDD9vJCEqEuSUhmAM1NKMKs4FoYHtAlFnlqLAfjQXIj0v2b8LWfBiSeScRKP8Aykw1/U9gzZeJ8loP/wAUK/S2bL7bSUJCRJUBlALKTfWEl9q5BmFYw00+HKPE1XJJYBtvSNlXsbwrsleIB5qRy/1XSF5vsWlG06cOuQ//ABiFfqs7GdrUTJYl/YzlCklisMQlYUoEZPxDMD/tGOe4nKTM7wiTkzTAsMT4QEqBSPCHckHytHWq9iw0xKx1lpP6iFV+xdemKHnJL+5cKn6Ww1YxTLGROVaysUSVJckgBbOzUO9aVMZ3Ev7M+GrEbmrWAjqF+xedpiU+ctQ/5jA/6msR/pMv/dmRf+vqefHP4nFFnYBhS53IApC0lBCEjw0GxetY6Y+x7Ej/AMTK/wB2YP0iivZHiP8ASZX/APT5Qvr6VHx1nZzjyZ/hlylSkJDh5eVBrZLFnubRvpJ3gaTFgnmfd8o6OYg6/CM7iXZnD4ghU6WJihQKLhTVpmSxappasNYnFJlIUta8qEh1FnYb0Dxjnt1g/wDP2/1ay/Rk/KIHFdjsIU5fs8pg34QDS3iHiPma6wLCdhsPLKmCiFfhKqCjeEtmHR25Qv8A5f4SwmqL0/sl601TAF+0vCpsVq/wEfGItthHZDD1dKiSXczFOGDBmIA8qwSZ2RwqgAqUCAMo8cy1aFl1ub7x80ndrcRX/t80PWkoEDUajlAf8rcUAT/SE41DDukh6c1Ut7x5QfTZnYTBKQEfZ0AAkhndyz1JJMBxPs9wq1pX+1QpIABlrCKC1k++PnP+WWK/02e//wCOX/1x7/LbFf6ZPp/q5X/XFLfS5PYLCAutCpyjdU4iaT1zJh4dlcJlKfs8rKakd2hjb92PlZ7cYsMTicSAd5UofoRBsN7SpqD+1nTpiXs0lJPU92SegI6xJ8V9HxnZTBiUXw0soRmWUiWDYVIAIctzjnEY7gywEqlyU5HYLlTE5XZ65m1GsLYf2gomkZJGIJP5R3gHkF16Uj03g65xMyWUYcqJKjOw6JZUSQXKlIJd/WkS1dbw3i0hKQnDJklAsJa0AeTEgRsysU4ok+Qf3hxHyfiOFxcgOcbIT/szVDkKIlRimZNKhnx8spcE/tsQ7PVnReFo+6HFgXCh/hPyiwxQ2V6GPhfEFNl7nHv+bPPmtV2bKjl7xBsCUFI73iKgp/wTppS2jZku8Ut9sPEEC5brSIXxFAuoDqQI+GypmJJYY9CQbEz8QkCv5inL742pHC8aoZhjUTG1QV4g/wDtlokyrru1qcHiUuqchMxIZMwDvCgAKmMEg1GXMW84yeCdgZU0rfErmBOW0kSWKnILkqzBgaUjEkzxJWBiVd6ipUg4JMv8OUMo5GpTWlNY0le0PDoTklJmoaicuVLPVwl1JOpqIWrSkeysBQK8XMUnUCWEG2is5avKLH2YpzP9snZXcJyige2bNdqO0cwrt5OAri56f/LyiWc7rFWb6rCh7azz/wCOn3/zKB/6VmKjt/6uMr93jsQgHYA9HLh4w8Z2GxaJrIH2qWW8UxSJTbukLdXIu8YQ7VTiP+8Z2a9Za0jzKX05aQMdpcQogHiFDc/t6WendB/XzhRbs1+zkrBc4aVWmWUpRZ1XUogu2U7XpSqeL9kiip5eJSkNZUoKryKcrem51jnMdxCe47riKl75pk6WxfQNtrFcDiJpWO/x4Sg3KcUvNQOGzUZ/1gW6ZfswnpIMnFoDAffQXcAPVNGfl6xbFdluKCicTIWkfmdJtX+79C/pGpwztfIlSUS++TNyBs6p8orVW6ipQLw7K7bYc6/8ctX/AKVmBbip/ZXiaVMAhYeihNA8yCt/jAxwLiXeZDLVlzZe87zws7Z2zlQDVZn5R9Iw/HZMz7q0+oBfZnvDSlQHD4PsVjpakrTjJaSNMq1M9PxUVTcfONTE8M4iB4MZKNfxyAKf4RfyjojA1iAQSuATlTfw5G0cq99IGmTutXl9GJVITqVHqfkBG3Jn8RwU+ahSFKRlUCCHuDo5FOsc1xPsIV5cq5coAlykpcgs11hz6XjtkYdH5R5waWEiyQOgEJkiHzaV2LyLSSudOANUoQhdjQEd5UHkTHVYbs7JULTB/wCWCWp0Ijpe/PP1iO/iRMwsxbjF+zrCrWSTjHJJICMqanT9mwEaXD+x2GkAhKcV4iCXY/8ALGriu/UTkmJSNBlY+tYSXgsS1FSySXCipRIvvCIJn/Kc5jcfwpbomJxCgklwcwqlxZKhE4ThnDFALl4dRToVLWmoJBDGY9CNojG+z+bMFDKSSXJBAJrWrPWHOHdgloCQVEgCqTiFZCSQScqJaTUvTNrGemuZIY2dhUzUJMmUlKgslS5kxhkAIuUgvAMBxfNNWjDy5ZSkJI7mQFq1zOcqjTw15x0s3sWVKScuHSA5bJmqW/MCdtYbT2YWzd6kDkksdapNOYZmiK5NeKx6lTUlGJUCSElS+6QkFKQ1SAGVcNTWGDgJqpUtBXISUd0cxzKOaWQRmJZLlQs5d7x0i+yh1mBXJT0ADMLsIYk8EyANIlrazzFGnRQaFM249PY5eKyo+0KOXREpASKN4iFE+rxqYT2cLlhssqZW60Aq900COqRjpiaGQpIGicqgPJMETxNOoWnrLV8YtStw4HF+yaatRUJqUuXysAkPokB2HnEj2VzCnKFYdPgyPlWVPmBzuC2ejO1iabd//S0r/OpHUN8YIjHSz/eIPQj5wqVuHxrjHYDE4Yl2WhvvoBb3gNGDMlLQaJZmN2L3O1zpH6EXiUC6h5kCM3FYHCLcrRKPOn6RUfHcJ2qxMkkCfNCSXAJzCpcuFPrDkrtqVAGdIw04uzmXkXUmoUkhvSO3xfZ3hqyQEEE0eWpVOZYkDzjmOJ9jpQUn7OqYQbmYl0joZYKybUyecSYNHJHbmWAylYySl/7vELmIS9SyVEG+ggHFsfgcSAZs7FzFCxKU5mezkg6mjtCE32c4gjwZ1OS4EuYA1aupIhjh/s7xImJMxKygEFQGUFn3UW8mieLbW4V7OsJPlomysRMTmBOVYRmFSllJzEac46Kd2FKgxXhy/wD9pISf95CAR1FYLhuCKSMqUEIFkkoYa6aO9gIYHC5g+6oJ6KV+gjdR9Y1Pxyk72RTHJTigHJplLDlBsD7MFofOqTOB/OJoI6ZFp97x3WFBSGUoqPk3weC98Iy2+d4/2YrUk92mRKVulU8g2uF5vdvGOv2T4x/7SQfNY/5I+t97FTMiq+e8F9n0yStEwhOdOy3SSxFsgIqQbm3OncYJU6velHLKK+Zt6QwZnWKqWd/dBKE7yKLXFCvp6RRSukRWQmf9PBBMjMQs/wA6fG8MS1Hl6xtxs8FCCpVCcuZ9CJEz4xFs+kx4o+nhQL0930YumcILY1RpFgo7QIYofRMSjEncRAVju0QlB3aJCiR/KPEQUSuqo8lQFXMD7rp6x4S2gCKnbCK98qBqGpJaPFW3ygghmE7mKHEN9HSBYjFZRoT51jm+IcTKi1CKe7yeLEWz11TpF8STqR8YVn4uQbplvS+V/dWOTK4jvY3mHOf5Jbc5Sf7t3/dzN6R5GFmrFVEdf4RkycepNjHQ4TjgUBmNeQDdefuizMx/SRU/2Pw7hi0/dWgtoQo71yu0bsuYpq+54xwnvKpW3n8GMPSywFSet+pjlPrvz4bzxbvtoWzR7Od4jdjlUUMyB5zvAyowDHeR4TDCxmx7P1ioOpR2iCrlATMMV7/6+jBRT5iI7w7/ABihnfVYjv4Cyp3T4fpApkz6p84kzxrFFqG8Bz3fDVP1TmIMpY0p7/0jLw88V300D6vB0zeVdn/jGnBoZufy+ESJpa4hBCy9AfMctizwVUws9qXJ/nBTgxJ+i8XE9RZr/XP6pCneK/MKbs3of0iRNu5HkHf59IDQRijSwvf4iDypr63284zUTU6vTW3n0gycSkW94cc9fqsRbaCZm6olU0CtYzjMf5/QixWLv8Ii2eE8bRCpo0Le/wCv4wkCBb6cdW2i4nC9Pj6t0MCz8uYknSv184Tm491ZUkADctT3RVM9qt9Dzgc+cGJSEgqu93va0ISZL46So2VmP7poYwZ6Czn66xsyyQdK7/RaLTSFhmD/AFrv9axuJc5i3OZogmNLFcIVdLHpGdPkFJYtGrc5iUPBZawN/WFiY8lzpFGzhMckb+p5bmNOTxo/mNab+6OVzHnFxPMZmG46mHYo4xvlOlmNn3pDKceks+v1tHEfaDzgknGEWPrb4xMtx27gzw1H2s7eYjxmjUiuh+UcrI4iXq1dvrdofl8QP53DdbN6Rmm46tt50nQ+R/jHgE7qH10jOkYx7gaVcjk8GGIAuPifQj5RKas5m2LxRSyPofCAIng2J9OvKDt5eR35Xgqipzbe6KqxAiArZXxHxb6EWBG7HnaKKmaIqucI9Mknr5CFZw6+74NBHJ/aBQMQ3vvBJWLA1I6gH4j9Ysico2lK9PnFTPP5FUP5fiXjTilWMfV963JteCJm83+n0/SKpcj+zU2+UtHkpQdGPv8ASAZ7xiDRT8x0r6H+Ee76taULW01agtAThhzHWIGE2P1+sQOifq/Q6D1vXaPLxpfT3/X8xtCgwZH1Xo7xCpa9X8vc+8A/JxJJvXYtc116aw1Lnp/SjMfI0G14xe9UNK9Ka89YKnHKFkjaoe/6XtELawn102q++70iTjGdNRbeE5HEtwT1BFugDfztBVlJDpI6VHwTWjVraC2aROBBIuGpah6Wiypja23Z/f8AO7QjIWAPvC2ytWfSDScQkXJetWVTnS/zs0FPiQlQBHgV021LHfV+sAx8kggUKrk7DmXoeUXRiSpvvAa0NaQLHYo0QlCv3iyXLtYk/F9Ih4pKWx/iPd/GB4xaFXQH5t9fzgRkLX94EVvenu9YrN4WSC5vrGmWPOUHLBg9L66/W8Bz84cncKKdQekA+wncRq3OpUGLUNXHOsRMnPcDyiDg1cvWIOFVy9YonuCzhoqaXESMOrlHlSlfRgLyV7AU5sfIE1g0rEsdRCqCU3pF0YjV/nBYaH2uv3z6P74Zl4vYu/T3ef6RlI4q15aD5AerRKuISyKyvRTfpGabtsIxhFQWciu76W+iIaHFwfvN6aeWnxjnPtiPzLGlgafrHvtY0WD5EXILVNIU1HTpzjUlnI5PSw5v9AwdK0mxFuW3yf6vz0mSsh2H+9u9+fnDGHnKSQ6aUrQmlXBv/PziU1EtVcwDkOdB8v5RTv2tUfw2vFF4hgwSAC1eWumlKXtCyidSOrj4NEVhpnlrnYHUeRtXYQaTiC33j1ry0f65QgJ5DeVqt7r++DJxjau1LViubR+1WNv4762g6pwUKgGjVD2c61pu/wAoyBjElnSPRvSsXCifu7uXrXreAeMgj7q1IuGqUi27HyrA0zyjVK1U3y6XINID9jUouroOg2hqVgwLwReVxNYYGUkkn8K69KhvP+UEHG0ii5MwcsoP6iJTL2EeI6+sRUjj2FbxImA8wBEnjGGfwpWRcMkuwqdNIrR3NaNWt336mGMNxVUtshysXDPo3O1BTWA8jiuHV92VOO7IJH8IZl8Tk1BkT6U+6aHazE+YjOnY1aj/ABt02gfer/MfWBbbmTJGXO6kCg/aJWkOdMwTl/lGfN43KTsX/KX+vOFvtSwGzkg3HzaFsXjZR+8AVAXatCfJrwJlpHtEgn9mkkbG/rCs/iSyp6IGzk/EmMtJKT4WqNT79vf1jS4fghndSw9KVIsToMv1qxgzcy8MetVio9AW9YpPM4fgWX2Y6kVZ2PIxrH9mVEJKkpuWcXd6VTyBq7wAcUzUdQqBlows1LAbeXIRLaohhsJNWplBUsEO5Qo+6nL1h5PZ9NXWs3YjIgFqa5j7tI9JxZcfeBbkNDroK2EWXMy1cnoBQnzo9PdtAiIBl9mwbzVudg4tvF0dl5f51EaDW/TWLp4gKO5Ndqp1PT5+np2NBs7tZ20L6k7Hza8LWoAV2WQfxt5g+gLP1ePJ7JB/FMVl5Dr1BtBUYxIf7z/hINK2bQ21fTaJRimVQkvQ2uaciD11s8W5KhB7LyQ7qVTTMnRn0f3QQ9nJOiVONyH8wTT6tFk4klIHjvarh6Ma01doidOUmz+SrP0tp62gtQMnhks3QkkfvO/vv5mJVw6SRVCaVpm50faE1Y5VK8mp6v6ij6x5WOZ9dPeANKP5aQXwSdweQbJbmHNzRnvt5wsvs0h3BN7H4HQwdOLPo+rEXoSPOnPpEHiFKt830v1+jBPC6OGrTY0fR+rUvrptaBDDzANyX3owdqi3P4w4vGJ31t0FD66xROILULDT4UbrodRFUGUqYkDdqjbm3yGjQRU6xNzsTua6dGbeCpmFvwt0pUaafGIXOfTyvYD5++IOWTIUbwxLwe8Ny8LvDCZYEVii0nCjaG5Ujyjyp7QFWIMA54RziFYtqCM8lRsDFkyi9XJ84ga+0wSWsmAS8Os/dQ/NwBXrB5WCmvUZdnLB+ZLNAXmI3MClkKUEpqo6dA9zyiJnBpqrkOX/ABIApzcvE4Xg+VznSDZ8xcNswcO/uiDSwfCpcxJJUSQHyihLkgEWpTfTygCuBJZxLWoD7xKj8qecNcIPc5v2hUVAJLOkUOxIBPzNnicTj0gZqubkmpLMQMu29Tagg1UMxeCQD9zLUipIPMHxBgLV/nH7FNO7Q9RUEq1rUkP0fV9DEcS4x3rB7F3LObiqi5NLfTZYQf1DH30L/GDLTn4tAchCAK07sDU6B209YjD4rKTQAn90Bvcaa/zeEG0vVnqwJo++w+hFQWsC2lhpc3DsaQS2z9pdJAINQQLMSNBTQiraBtRCk7GLSCbAaULFnLgsFUYltzQQpKJSczbu7lwxBdqN6V1ENTAhQ8LmzZWAYsAAKkB3vyOwgof2tW5Z6OSBfRrV+qGJOMILk+lAwGxI/SArwpS2UgjVgHFxawq/k1rxUIUAzVZqagHpW9n1FqGCGETdwRUPQ6v6dX+NKKLOwDHeg892r6PyK6JKiPum1KHT6b6eG8LhllgXTuzAcrVe+2nOCqZ6VYMKX6X9ejXgvekUBBoaCl60bq2nxd9GFQk2tz8w7xH2qWKMkttX68jpBaKieXpUfEfunb60MWl4sgAuosbly1r3BND6aXiTNlEiw8+sXVKlO7V189OXSKBy+ICnhBL3bcC2+vkI8FJUdA+gNdH6gVryiV4NBDOwtX19TveKJloJy52NLeG1iSdaQVKZYdqlq3ALm1IuZSaAigpfk5JYjTTl0gsvDo/NproQx+tK84CuSlv7Qv18vO8FTOliwUTUehdnexs/lygKlMwzdTvZyX6RWfhx/nACP1010p5QIYUt98UG1jyozv6UghhEzNV6VZqHmP4c7xC1FqKboOunp6woZKnqB5NvcNfpAzntlJ5HwkdLUtSC2elYxIuAR1D+Qgk/GoVZAHujHVxlUwBCSyHYAsWArWwaC/Y1VJWDTMOYDjStS+hFDC2WjLwR5Dmo08ssUxUgJAN1GoYgIYO/Mm2kBwOLKZZSlgzljkNruT93et36QFfESVFS2mEggZqga2BqR+W2nKAOrH0YVA235vapiV4hluF0owLUs+Zj5W2pCM1W70FXuHL1O7a8+jjQA9Smt/czUJ8xe28RGmeIlR8Siqz0GZt3IJAA5lqRRPFFO7BjvepAdgAb18zCCVAbJLmhYgC/xanSLpSKuHszWemg05FtoBlGPIBJbW9yPT6rB08WXRgPKrHxUv11hFMsFyFdW00NQ7M1L0AiiAQRR9aNfVz7+nrANr4iskjM99ABqOrcjWA9/mZ3Nqly7dDsd7QulbVpYEEFr289W5+UESWcJqLAE0uQ1+Ta/pBBsoPN286WOnrvzjxSsls2tHYXzB+pra9ecBlL1VXcmrgi27NZolKbXc1+GlSKG+sBYBt6eIH0almqK/ziwUVAvYa1Y6CgoCSD6coGHSxIFjS7ppd/wm+nlSC4cmxZzVVWqW8VhZxvamsBeXMegAAYmlqFhR3e96tzhzCYVSqAEIFB6aVoDU13PWFp8kpBLBgUgDKxZTiu3IX6ARr4XGuAQLj0b3xFGl4bKPugAfJvOCS5wNAHanL+MKzMQTctyD8tbwNc00egYXYvR3G3nvFaNTZzbDzcnoBC0+ekOGrq7v0bWF1k1DZSTuCTv1s/6RWWoszD3+7Y/LpBHsRJSot8TtuHblT3wqvCKKiyiM25JNNNvo0hzNsQDo/PWnmIpmubsGDE/K0BnEqS7vWju3JtWiqVqBryuHF7ktf6rGitDhiKe4Acxzi6iEpIcDbw5hcO3L5wGamYX8WlyNXoQS7DrTfnHiTVi7bCg3obHTlTlFSooIb941bKQRVwdWrfbaBTVJOjXBtuG020rr50FXNan3as+1DUuKi9q3iTiCCQDQE6EA19bUrvbQLSlDU8r0PvtbWDEBncavXl8H+FTASnEq3Oz2t66j3dY8jEkdH3DUBNgLmvntAFJcXB3OwNLveLKlq1pVnAd7+/5QFxjV3CiQ3rqfc3uvBBxFXToRbRyqEQqxby3ZtNuvSKi+tuXLU3EFEwOHMxRQCAwJJvRINBWpppGokJzEWQEsm7guSC5qA7E7u0I8LSLtUBR9EKPnWL4rEqOZz+JKf8NKekQHmywAKAhrgitzUua3s0BMg0J/FZg5vVsob006OSKU5rXwm9dt4v+fkDytmHnaCEUS6XNwWsQ+wewobekGCSPukKKjmGj7kDUlQt8XrMycWFdulcultT6xKi+VRqc4L9UhR98ANzdydAzkF9ywb0L848tgAo1NtD91/C4q5cfFi0NiWO7WrV761fWA4/DJSFECzM5JuOZ5D0iIiXQFnGUGrgOzCj3tRINSdbRaU2rtu5I0oNmLsRyrQiBlZOZ66VrqTXe2vPcxRVMrN4kuqgqyCa8nApFDgY+EpNQGGYtXfcaV56pouuUQq1/wAOp0Zxetr0u4EF70hUsAllBKiNCSoAuLVAqLGHDLDJFge5LCg/aOFM1nB0tpBWbLlvVTMGeg1YtZr/ABGhLGKQohLCqnbUMGIBvv1a1mHPHj/xO2l0aW1PrHpKyVByS5q9dFH4gREHOECGYgtY0YsVDM5oLu1SKbvEqkjMSspDAOA5IVmsQQUuACW2LXpCuHmnwB7zPjttcw5LSPCNFJBOrkSphHo3x3MFXx4mAgJU5XqT4iUmgD3uAGo55CEsKoglQOWjpADgGl6hjdn/AIwxKWQUpFr/APGhNdwwFLRM5OZEwlyUlDFy7KyggnUNoaQP0zKxxUWCNyCnUhmqQWLlqbi7iPLnpq5qb0vQk1q5YWvSA8LVmC81aPzfvLvvz5DaMnv1ffc5g1dbJ+fw2EUb87CqDWUXYtQOknWgD0rR3pSxkYJ2JoH00Jyl68jsDSEp2MXkIfcWGh3aBSZ6gpQc+Fm1bx/xMFaysKP3iKg1p6UPu1q0Vm4IVNd3PL09IHLnq3N1DyDFoPMoQ2pSPUVgqpw6bO22l7fy5QmtYFDRiTTVgCQGF7fVnphYLAoBUNSudQvc0hJEoZwlqe+iU63ep9YEs7HKKmoUt+YaWJzcqQurCKT94WdwBZrgkbN9a701ADMLk/8ADbz5wtiUgFgA1fcotBKYs1BHOr0cVqGB8nc0pHkopoaPZ6AkGgD6iri2kaGIQGfWvwQaCwjPxQypcXLdPuE2teCGJa3cE2FzUUNH/La1r7x6SouzA/hLA3eza1aEVzCJhAtXndIJhpamH1+VCviT6wVCQ/hapBIoQwABfmfvCw1MeXISpnOUgMSWIO1k/XnGjhsOlSUuLkPUi4ANjC0pAIqAeoBij//Z"/>
          <p:cNvSpPr>
            <a:spLocks noChangeAspect="1" noChangeArrowheads="1"/>
          </p:cNvSpPr>
          <p:nvPr/>
        </p:nvSpPr>
        <p:spPr bwMode="auto">
          <a:xfrm>
            <a:off x="155575" y="-852488"/>
            <a:ext cx="2571750" cy="1781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10" name="AutoShape 10" descr="data:image/jpeg;base64,/9j/4AAQSkZJRgABAQAAAQABAAD/2wCEAAkGBhQSERUUEhQWFRUVGBcWFRUYGBgaGBwdFhccGB0YGBkZHSYeHBkjHBoXHy8gJCcpLCwsFR4xNTAqNSYrLCkBCQoKDgwOFw8PGiwcHBwsLCkpKSksLCwpLCkpLCksLCwpLCwsLCkpLCksLCkpLCwpKSwsKSksKSwpLCwsKSwpKf/AABEIAMABAAMBIgACEQEDEQH/xAAcAAACAwEBAQEAAAAAAAAAAAAEBQIDBgEABwj/xABCEAACAQIEAwYEAwcDAgYDAQABAhEAAwQSITEFQVEGEyJhcYEykaGxQsHwFCNSYpLR4QczchayJENTgqLxJTRjFf/EABgBAQEBAQEAAAAAAAAAAAAAAAABAgME/8QAHhEBAQEAAwEAAwEAAAAAAAAAAAEREiExAkFRYQP/2gAMAwEAAhEDEQA/APn+cnQ6/lUZ01rhNey160eqZIPr+tK4U/XrXghoJMNNiPt71EnyivBCaJt4bUdfQn71BQgJ0Gvp6b+lW27BOse2se3OjMLwe45IRSZ30pvhOzsa3HA8hqfppQJrGCLkBRqdv71u+yf+nBaLl8ZRyH+OnnVfDLtvDmbdpSera/SnqdurvO2h+dFbDC4RLahUUKo5Crqxf/Xdz/00/wDl/erf+uz/AOkPnUwa+vVkl7edbU+jR+VWr27Tnab+oUwaiqb+LVCAxjNtWfHblDtbb3Ipfxfi/flSvhy8j/imDag12s5w7jiIuW4fQiacW8ejDwPJioC69Uc1ez0Eq9UC9cL0FleqAau5qCVeqDXQBJ0A3PKuhqCVerk1zPQSr1cmu0Hq9Xq9Qfm1UB0UOx6Afo/SjbXB7p2tZeuZqtwl5Z0kE6jLM5uTA6RBnrvtWruvmCvsbiyw/mBKt6agnXrWhlX4FeiQLc/w/wCTpS9VuZipCggwRGtbQtSXiNgLibTnQP4W9ufrB+lVBOE7PJ3a3Gdbik5WyjKVOvhM6yQJnyNHWcNbT4UA331P1ozs/kHe23MpcbIrj+LUhm8s/wAtetUXbZViCIIJBHQgwRUi11rhiJ06cvkKrFdrgrSO16uV0UHa5FcrtB6vV4VygmlXo8VQgq0VBfbMmnvDBqKRWRT3ho1FZVqS9cL0KXNcJNQFZ653lDSa8PWgKD13NQgapi5Qc4jhBdtlJieu3uOYpNZuPhDlZs6tr6dTrz8hAgU7DUq47hM4UgkESNt5Gn1oDsBxlLhK7MNwfuKOFysn2fKk+PV1BXpIzb+oP3p+pjc6df70QeL1d72hAfOuZ6KL72u95QRuV1XNB8PwuFIfKTlGkGdYI3B9a1Vq3FmJByvIgAaXFJ3HQp/8zWPwzl4iQ8Qep5b/AJeVa7CPktMraAhQCPFIDAyQBPIitKXtxVRcyEGAQCRzJ/CIBg+cULxyGCFHAa20tvA5TPMbdOfShkVhfa8tp3S1dDMfaIOuh10q7NbvhVQFQWPdq2oZhEqSBuQRrVQ64Lxq4bdwm0j287M1y3AOgBiDsI1mJ15TTTGIuIL3bbicqMUfwuTlElZ0I+prDXcDctHRiit4SoaRsDBA3BEb9KYcExii+M6M6qIyxBBgAERz1OvMVFNgN/Lfynaa5SjjGMKPcyEAwNQTpI1Gbedh7UTgZ7+2C5gW2keYJnffT71dTB1eou5YQ2w9okwBmn+Y6H16+29CUHYrxr01yqj1er1eoLUqa1WtWrUovsb1ouE25YUgww1rU8FSPF7VlTA2vWud2ata9UGv1BAg14A1I3a5nPSg8EqwJXFarQRGtBAJVGLX4fWiXjlQ+Mjw+tWBJxW21m5mXQMSfKTGYEcwdPp500wGKFxfTlz9/PcHzBq3GYfOhE68j5/rT3pFwxnWBtHLyBIZY38xp011qIbd26NocyHkdCvoeY/xRQcVSrggEGQdQes1xk6aVVECK7IodWrtQfF7fD71p5yHMSY8SQYO4Mjemt7i95dsMyqBEL4teZ0JOvyoTiNwG4/NVhRHWJ+5oa/eAveDMy5I0EGY+eh960om3xRmNw3MPddnlgcraMVCzEa7VHh47vIGyghLjshMNNxso9wAvyr2LNxHQIxXPsJJOnXlFCNeILBhmZlMzJYENrryMCgttuYBaY7wAAfzHWPQfeiESMRcUDTKxUEgEEHwgt1EUMDrayMEBYNvmggSC2kTsNKOwnC2uMSGBZj4tZc+xM0C6+gys+uh2Jk8p1oq/iSbi5Rli2Rm3+NtTPpVRwn4PxG4iFeerwZ6cvnTCxwyO+zkSkc9Bzj1oNJw+0BYI5MUADRmhJ1/7fmOtee0o/CKVcHuBx3mucgCGmVQGVAk89yRuZ6UwxN3T6VMVCxaUsZGlXjCIeUVXhk0GtXK0T+hVIqbArOk1McJHU10NOvWiEOk1OzIC/YNYBqYwBzRRFk86IsW5NNMj2F4fHOtLw+xCCl2Ds5jFOhA2rJXjbqBtVJnqBvVWUDbrm1dNyud5QWLXYqtblWd750ElUHnVGLX4dedWZqoxR+H1qwEFKT8UwhDK6zOwgTr6fWmpuVVfGZSp2IioAeHYoHw6gmSAeRB8Q9iZ9DR01n7RZG7scj4djDASJ5wfEJ00anli7mUNBEiYO48qIhi8LnGhysAQrbxO8jn/ioYXOsh2zD8OmsAbnqSdaKrzCfyqq+UcNvWnuurgS9xwCxiIGUc9pmmtngFm4JBJiFLLOUkDkT8qxl7Cm4WdOrMdNYZtD71suyHFrbIFGVbqiGViFzazmWdD0I3pViVzsxbLwIbcsGknSqLPAEuGMpSDGYHzI+GYj0pxhy8FQ41U5WlZAnXVTqATRVu81lM06Aa7HU7n03j1rO1rGXHZPwpcD5DnbKMoPwn4p19emlV4rsvcdzmuK5naIB8wFEGOtNm4qhChoWGy8zofxDTePvRrY62rhg0zoMqmYGgny9elXamRkE7JXRoIYMZIDaAjkQaacH4XiVZ1yqVurlZW+EE/CQRsZA6itVhcZhklu8UM2/iAM9I9h8xS3F9pAFthT+8aSAniywYzsTIJWCcvPy3ptpiixgzbAVxLIMkxBjTltyX5VB/E3kKuxOLLksTmJ56flp8tKoHlzrSWiEOnnXTqAOQqvvY0qHfii6Jy/PlUySQB1ob9pip2b0nShoxUk5elM8Nh6HweGK3AriJEinKpHKs5q24sw6hRAq3vaozV7PVxhaXqM1WWqDGrgsNyvC7Q5FcNXEFh6lNBhqmLtTFFBqoxB29aj31Qv3NR60k7BVV4i6VEgTUVuE169bYjT3qWYQsxym4haPIgaT019a7gLsEeLRoG2mbaekN9SNKY2bIKwFB3BG0/OlF6yEuRlMaK4k6SSQVHXnptFZ0ptOm9WK1VI4KkQJGnr0M+Y+s1GK3Lo+R8NsjU3HYI3xAbHLOWevpUV4MLl7LnBU7XNQo9c223Xc86YcOwBYAjlupmfl9/KjVuhSyZ0ViIYHLGp5SND78qLhThuz9+xeVgwEarcWCp8omCDJ35VqsLinckXLWXKpkjNlM6fC4nz0JoMcNskQ+SREFeem0odDPOo3OHIgDWr11Wj4Q59IgjxGs3tfByjXXTQCJnluZ1q3CP45BC7iYA5SJNIOHYy817I7B0AMs4AaBtovOaahCRJBAUyCCGzBhI1+YjWKYpb2m4y1sC2oUufEzlVlTmGXJOk6Gd/LnTDB2yFBYy5gu38RjfYfaknFhaLfvHaFIVmCDQcg0axy9/Om/Z+6j2gUV1UMVUNqMq853kncHTXSKrP5EZOtcI0mjLlkSAOf5VXiLOunlTTAotzRuB4O10wBpzPKiMNhASB1rWYTDhFAAppmEh7JDL8Xi9NKU4dMjA8gftW5zVigwzGepqSrDLiGMDlGiCJmjrXEkIEmDSNCN9au59Ki40FohhIM1I26G4KNDTPJVYBG3Ue7o02qg1qroDKVEpRZtVA26ugYpXO7okpUclNRSUqu8489Dr0ospAmDSjiVrO6EHwghjproQdNdSYGtS1TO3r6Vy0sPp8JnT2mh7eJjQA89ZH9qtt3jI8J6/rSs3trBpw67zEnl9hQXEcB4CQzabwdYnz++/Si0uzGnL2qw3PDqAJ0PnUQisX11BOqwSY5HXK3mNT7Gi585HrpS3FjujM6TKjQ67wI9D8z1NHYPFKVERESN/T6Hl5irE/jB4m4gRCYJJBJXmIMADmddekxVuGwCsQwRZ5SJEGNwdJ50ixCqrNCnIToRIPp7GmCcbUDcREGRqPTzPX+9axo5t4MDno38I3HM+QJ671LEYMmAScwBy5RJUjnqek6elAYXjys0mYEHpGm0dIj9GisJxOCZ3YyRzE/h/v00qdqv4ZwgWpJMsdST1PKPLWfeg3usLi52KLqTbUCB0IJmBzkUwPEENzLMtsByG0jpvz9qJbuz4CVztBg79QvoOnP0qaM5jlLnKgU96ypJ8QUTLFuraabbVoOH4FLKZFJYCcoMaDoDuRMnWTrQiBLUnWYJVIgnz5AE1PBY0XFkwDOWOcjlHI84BNUMDbXMPQ1C+oPzWqmu7+ldz6/KgOwbDMo5zWmrHrdghp2j71o7nEU7vMGBkaCdddKJRocH31rEOPG3/I/etZw+9nGYbCFHtufn9qyT/wC42v4m+9WEEWzV6r9qFUTzoq2NKjRvwOYamuU9aWcFbQ0z72jFeyGuZDUu+qYueVEVZK4Vq5rlRLjpQVhKn3YqSNVoFBhuJ8WxCzKPM7ZJ+gmg17UuoBdBpzZWX/FbHi2B/GPektxaNF6drLebMEAnkGBBn1iDTW1xBWVXzZZGgP8AihLuHVviUGOoB+9Qa2AIgADkBAq4D/27/wDp7gH7CKr/AGgb94Z8hQFcZaYo4Op0zEmRE9fL12oazi4YgAj+GTBJA1gemnPWhs461bduAgNvqARyB5tt06c6ljNY+7iIuBW1iDy19+c/qaMt4SzcmYDaEMNh89ulR4jw8P4uZyxl8plvMx9qXFzZbSTPUb+Uc/WtKZX+D20nSByhtfUjpP2riYFDorTEGQ0ekEb71RZ4qrNDiAdCYB029d5iBRlrgywHTMPiIKkKYGkEQRMnl0qCdng0nMGIM766jaACInfU9KGxnDVtknV5EhyxzchJYQOZ0NPnuKkBs2hEa+xB6ctKxfFs1242bNAJyiZAHly5UnZWgwmFVx4ZYH8RJMfzamI3pv8AscBbuQKx8DsI1KnfTnB30+lYXDWLqaWXuKW3VZg6cgNz/atngO9KBrsAwvhVcokAjMR/EQRI5RQiZGvt+ddH9qmm/t+dWmxBPqKaqi8TGlVPbcKGZSFJ3imf7ONad8TwXeWCo3gEe1NSk/BOI/vVQfCZEe00uZf3jf8AJvvTngHByjZ20iQB69aWtZl2/wCR+5oIW28X3oxDVKWoNWbflUU54RsaZAClnBm0IpkKM1aGFTPpVRfyrovURYVrhUVAXKkHmgmqirJqoVItQefXcaVnL1sMXK6AHRTvWjzVkv2oqzAAak6x58qsWJttQtw0Qz1XaYMxVSCw1IkSPMjeKvjRHxjtJaw0BgbjMJCoyaQfxSZHyrPYj/Uoz+7w9oDmLlx3/wC3KJpFxLg7/tFxUVmAYiQpg68oG1cTsRi21W0xHUggfWue/usa0XDu2yvm71JJ+HugAo155jJrUWLnI/C0T+R/XWsFa7GX0Ga4UUDUjMTtr+EGim7WXCFCkAARmUE7aSQdYEgcpPKkq6NOLAdkNkGMw/3bg2GukeVVtxQAFhaUCcv+8/MTHy5edFWuFu15e8ATM5VmygN4SM2pMSNNt6njuzuItE+JYz92AjJzEqwUz4T1Ea7xU7dOgn7doYsWSdNWZ2AkTPLqPmOteXjV5R4bdlV8kY+4EzNE2eyuKZ2UrcAQxcYnwrBAJkDUazpTLiHYQ2izIxuoEW4jzoxnVYBmQNadmwu/ablxf3ndwdQAjK0x1nSAPrQy2SzSRHX9c5rRdl+AftL7hVCsMpkMWj+EnSTGv8tS7PcIe5fy3LbBU1OYMPh3WY30+lbnUZtgLD32WRy0gAASPXn670+4baPdrmWZ2J6esVSnBHDXQQcq94F0GZipA0HnM1oeH8PuNbNt1KuhME/iHPUGTHI+dXWbQHdRug+X+K6o/kEf8RR//wDnH8TKOn6Iqy1wiRpcB/4ifrFXYyXKwkeFR55Qac4/iQFvwkEmBppSxbB70W1D6zLEGNB0j86vvYKNWIMdASfvTYLeGcRYShE6acopXlifCDJ6A/WKK4ac5cjwgHL4lmZAOsRXcYq21zRmOvwj76aU2en5wHkB0ZB/TFSGFEfAPUk/3rtpu8dFAaWWSW22BgaVbiWFtwkMSWVZ5eIgdKbF7GcFhSxCwT0/yacDGHof6vyArH4PjrEuvgAViASu4/vp9au4d2gd1J/d7xAH13rPP5ONaw4o/r/NeGJnmax47UMbpthbZiddRt110oi9x912tqSeStJNOXymVp3xY6n50v4j2tw2H/3r6IehYZtP5RrWO4s7YxZbHfstpDlui2+ZiSrELMAA6NzrGWsVwu0t97dl8Q9oIVe+85y7BJygAQJnnypsRusd/rVgkJFsXbx0jKsAnpLQfpVB/wBTsbe//W4ZeYcy+YDygwB9a+fce7Z94lg2ESx+7IuJZVUGZbjCdPFquXcz86YdrO2Nx8BgMlxgxW6bpk+JkZVE667HQ1DWvvcb422cvbw2ERVzE3DJRTpO5J1PzpfZ4JirmLGGxHEirlO9/cWxlKkZpzMVMxrtQfbntQRw/DoG8WJwqE+gugke8Ef+2sVxTtQ74nv7bEEWUtTtoLAtN5j8VO01reOXMDYfJbe9i7s+K5dvubcz8ORMoOnSgRjO7NtraraE692uUkaiJHijbQnlWJw10hhrX0LgPADiFVr+e1Z3Rsvifytg8td9tDUsahmmJuXGVUdgdJhjz56H9RW87PYK3bSX8bcy2vvrSfg/CEE5FjUATqdPONSfSKd2+J2Fvrh2ZReYFgk6kAa7c/LnXPF00TGlvh112iIFfPe3mPwzMLQFvvldXOVR4Y5llG56E8qa2v8AUVG4k+BCKEyMFuAyS6rmyxGumlfI8Nj/AN7czHMS7HNtMmtT5TX2rF8GD3szXggJzeJgDroQRoAefuKyuP7OfvFY3bcMxLlXXwgHfzkAbdahexrO2rM2vMz9zVN6yQZJG/kTW5/nGuVbi/jvGjLcRWCjM2YBbijTVNWze1IeLX7SlEsPK6gzICyZ9wNZNAXGQ6ZtuXWPOq7wgQSJjbpNavzL6ktnhzwnC2kuC6+JkhWEeL4p0KzqR9aLudp1ec1tmOUyc2VSRzIzbR9azOEPPSAD9Kswt+T4ojlp9KcYd+u3LyFxmd8pEsATvrpvEHry86bXOKqzAIH7sAQCSCPL8WnypOCssY11IJpv2ewWbxk6DXl9qcJ4t+r6tucQRg82BLfCveHLtE6LJb/FXdlrr27eU24GYks0hifnERTMKs75iNvAKsN1hsT70nxJ5Gb9UaMXpqwA6bmqXuqeZqpcS3Qn0P5RViXCdwfkKuYysRAokD6E/PWpC+I/2x7g0PdQHVQD8h9K4rMokKnoTH5GmApL45qR5Zakx1nu2+wpFjOPXlnLbX3LEQPNZ+1IcT24vAalRP8ACD18xTC3Giu9nrTGSkepE/KKoHZGydVJX7/Sso/by9yuH86rPbnEkeG7dgbwoYfOAfmacE5tJc7H2wfieeviH5Vme3XEGwWHa1bkPf8ACLjTmCLqzKeQJIUeh9K0fAsXijbfEYl7vdoJClcpbzIIzZR5Vn+N8GHE4v2Lys58LLccZrQGoHIBdZkCdazZGttfKzcYqRmkEgxOhIBAP1PzoeSJGsHfodZ199afdouz74T4irgnR0nIfQmKXXMCyqHdCobUSInpv1qpgCr72IzJbX+AMP6nLfnU8Tg8jZTuBrGsfKqhhyRI268qJhnxvF95h8F/JYe3/TiLkfek9F2+HXGHhBIGg3+nz+tb7s/2Ys4PB3MdfC3r9uAthoyozEZS675uk6UMT7C/6XMyLisWhKxnt4fZn6F52WeW5FPLvarDqlrEsM3fXxYybLbVSM2o5BYgab0u7N9t8TicfhGuuASxRkXQFWLHb0j5ViBZu4lu4tSVF+9dQAzpcyKBHkE5fxGs414Y8T7f4q7elHCWluFkRQFBXPKho30ga0Z2V46b/HbV95Ju3nAO0BgQunkMulIsD2TxL4sWu7aCPEWEAEcpPPbTzpn2Q7N37PErYuQos3lcNIhgWy6a6jWNKuIr4Ziv/wA2Xn/z72vPRXWfWleBwj933sHJmCyebGdBzOtWYnG2cPj+9F4t+9uF11hZLDcfrWtvb49gcTatWLJyNYl7ZYFbZIGx015HUHVaYCu4ExPvy/8AqujDxzE/OjSBzJ+YFQe4s9T6k1tsJcsabge1Vsg3LA8jr+fyowQx+D9e5oi3w+RoF+lULbcTAMjb9HzqxE6TTNuGNzA9aDZIYgmiPWsIDu8exrW9n8FbVIDOZ1DZYB96ypvx/DNP+H8SfLDFDAH8Qn5GKVK0DYcDYt/UoqsldtB5l6BwmOk+IJ/UfzNMMpmVVCOs/wCayOSDzVf/AHGu5wPxp8jUrl3KJASfTT70vxXGiBlEBjyWaijgxOucHyVKHxPFMv4PdoB/p3pG9+40ZrjEncZiNvKuCwEBB57df+7/AO6uAy7xx9hkE+RHtuKDW+yszr3SOf8AzApLgdBLEDnUu6VPEI116CPOP15VJACNCs8wsaaTrMabdauAPF3sR3ZW21slpzM9qWOupzc6znFOGCyyPbuM5O/cplKmOYI2nmCdq1sqDqs6gAaj1Ezry+mgrqE6whYAGDlnnuYO8Rp50SzWbOBxBVbt3FdxmEq153U6c8kEddxWTw/ExhTdWy9otckPcGYsRM+GRABPlX0j9ntlvG1hF5l3tgnSdiZnXasV2o4ThcU4XC37RddBmTu1b0aY36ijPjOXMU8hluDMDoWlx6Q8iPanmF7XJ8eJU4m8AQmbItpf5go1LeoAHKlmP/03x9gZjbGSNGW4hWPnEVnL7XU0IVo31H3BrOm03vY61+0C6tvwuv71MwAJJ1hsrQD6TV/H+1Nm93aolnC27WyoDcdv+RKiflzNZS/cuNyAHIA17CcMuO2W3ba4TyUSemw9qK+x9klu37KhcRatkAmxpb7xjpo4ywFjYDWaO47bt4jD31s2u9xj2wuIuDYd2Q2bTSdNOdYPgfZLFqzZsHfDgA+Ex7EElV0139qecaONt2CP/EKzb20UyxiIOUS0azQ1LsDwgFlcg/8AhriubqyFWc2ZXPM845T51huI4V8HiQVuo4km0wfMInTwqRDa6g094Vxq/lFq7cfI7Ze7dmGvOAdQdt6V4ns+LiqAYcXWLgnXK0D3IEa1cNRxXa7F3ytt7wZRqfCs7zsZ6UThMe1/FDvPile7ZTzUjcD0rKYjDPausChGpAkHWDHSmfZ626462jTK3GJkxsKmoZ43h473LClmZidNdz096O/6VVAGfxA8l366Tzpfwh5xhGrEu5AAn+IzoKoxHaBzaCMCHRhvGwPMfkao+p3yJgT8orlrCgmTNTu30nW3cnqH/I1S1wn4FYf8mH9q22Yd0o2qQ4dcMSyoPNh9aAsu/wDEQfKP7VaqA/ExP+aIMhFMNcmOYBNVXBh23ZyPID71VkAI3jfaisLg7bH4NTzAgaciPT8qlFa9yvwIzeba/amfDsUNwqyNxl2+v60ryYAr8Kgc4CCfmf1pVd5n1ykgETHhOg8o8PnvU1cG3OKrqClvadmGnWRQA4gW+GIMkZYKjXc8/tVbYfyDKdfHrMeekGAY5a1dh8OZIQBRqZCQdfKYn0qDmLvXEGZjPmqmdfMiAKDGL0iJGxBMkc4BOg+Q9aOuK2YQTJ0g93vzhY15c6GWxAJ1PJs0Ec50A0G23WrB6xxEGADJ0BgDON9Dp9hU2wrBZmRoYCg6jcDQ6+elStYaCAiKJgEhOnmDBHrrrU8VZfmzCBqCEVT0OoJPpU0APiGIMEqDsWyQem35TXQ4n4jI1K5oP2HONN6Jaw0kGS4jQhQDIEeFRBNRtWoEhEzA8lkajrMhtdQRAq6gKzcZmIygjNJOaBE7mdRz5URe4ejCCA0fDqpI130Gw2nSi7GFkDcEzECB5w0GP1tXLGEcuzAMJAjMASfONvQ9DTVC3OEpaWSJUmNAJ5RqQQPnQN7hVtz4rY31DBC3swGh0nanRwzgiHck6eLu9Cd4WNT71StoRtJ2bNEc50A0G2vnTUxjOKhbJCjE3VUmCouvoOZOmX7bUmfgKuLgR+8MAo0SN4I0kyfPpX0e7gEyn90hkDN4OQ6ETI896WXexFi4cwD29IzLpqdpA9ahj5ri+GZAkiCwJIOn4iBv5R86Z4C+MMqnu7N6YbLcNyFPTKHAOkax9q0uO7DXpAW+X6K4zHTTz9KBXsxiUP8As2rk7wDzA5ggg/aomK+P4i+cjC5btyskW07sLEDkxzanfyrL8X4O63Je4SxCNIYiQyhtgfatVewF6IfD3UVVKgW4KwDJ+IHT35UDduKzhrwDaR+9R0J00gpI0Gx+lABgu0OJVO6Dpk6PbR/eXB1pxh3a6ZxN0dFcLbX2IUbUOnDkMZTtrlBVidT6HaNIo29hjKqwIBI3XnymaqGWA4UpGdLoMHchT5c18qdWrGJtzkxC5To1t7SMp/pCkes0pw692RGg5/ma0GHuZlkGfpUqhMVxHHGbSGzbtxIdVEacsg+W/KvnGKF+7dYNcQ+Iz+7tgT11GlfVUUz1rMcd4EEfvbcjMYYQDqdmE7a0hX//2Q=="/>
          <p:cNvSpPr>
            <a:spLocks noChangeAspect="1" noChangeArrowheads="1"/>
          </p:cNvSpPr>
          <p:nvPr/>
        </p:nvSpPr>
        <p:spPr bwMode="auto">
          <a:xfrm>
            <a:off x="155575" y="-876300"/>
            <a:ext cx="24384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4" name="Picture 4" descr="http://www.welcometohosanna.com/PAULS_MISSIONARY_JOURNEYS/VoyageImages/creteMap.jpg"/>
          <p:cNvPicPr>
            <a:picLocks noChangeAspect="1" noChangeArrowheads="1"/>
          </p:cNvPicPr>
          <p:nvPr/>
        </p:nvPicPr>
        <p:blipFill>
          <a:blip r:embed="rId2" cstate="print"/>
          <a:srcRect/>
          <a:stretch>
            <a:fillRect/>
          </a:stretch>
        </p:blipFill>
        <p:spPr bwMode="auto">
          <a:xfrm>
            <a:off x="152400" y="1066800"/>
            <a:ext cx="5791200" cy="4327900"/>
          </a:xfrm>
          <a:prstGeom prst="rect">
            <a:avLst/>
          </a:prstGeom>
          <a:noFill/>
        </p:spPr>
      </p:pic>
      <p:sp>
        <p:nvSpPr>
          <p:cNvPr id="9" name="Oval 8"/>
          <p:cNvSpPr/>
          <p:nvPr/>
        </p:nvSpPr>
        <p:spPr>
          <a:xfrm>
            <a:off x="228600" y="2743200"/>
            <a:ext cx="1219200" cy="533400"/>
          </a:xfrm>
          <a:prstGeom prst="ellipse">
            <a:avLst/>
          </a:prstGeom>
          <a:noFill/>
          <a:ln w="38100">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8" descr="C:\Users\Robin\AppData\Local\Microsoft\Windows\Temporary Internet Files\Content.IE5\M1F61G5O\MC90023739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4572000" y="2362200"/>
            <a:ext cx="1422903" cy="12992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35" presetClass="path" presetSubtype="0" accel="50000" decel="50000" fill="hold" nodeType="withEffect">
                                  <p:stCondLst>
                                    <p:cond delay="0"/>
                                  </p:stCondLst>
                                  <p:childTnLst>
                                    <p:animMotion origin="layout" path="M 2.22222E-6 -3.7037E-7 L -0.38611 0.00532 " pathEditMode="relative" rAng="0" ptsTypes="AA">
                                      <p:cBhvr>
                                        <p:cTn id="12" dur="2000" fill="hold"/>
                                        <p:tgtEl>
                                          <p:spTgt spid="10"/>
                                        </p:tgtEl>
                                        <p:attrNameLst>
                                          <p:attrName>ppt_x</p:attrName>
                                          <p:attrName>ppt_y</p:attrName>
                                        </p:attrNameLst>
                                      </p:cBhvr>
                                      <p:rCtr x="-193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ch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388</TotalTime>
  <Words>961</Words>
  <Application>Microsoft Office PowerPoint</Application>
  <PresentationFormat>On-screen Show (4:3)</PresentationFormat>
  <Paragraphs>47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Franklin Gothic Book</vt:lpstr>
      <vt:lpstr>Wingdings 2</vt:lpstr>
      <vt:lpstr>Technic</vt:lpstr>
      <vt:lpstr>Dig Site 19 Faith in the Storm!</vt:lpstr>
      <vt:lpstr>The truth </vt:lpstr>
      <vt:lpstr>Hebrews 10:23 </vt:lpstr>
      <vt:lpstr>When it was decided that we would sail for Italy, Paul and some other prisoners were handed over to a centurion named Julius, who belonged to the Imperial Regiment.</vt:lpstr>
      <vt:lpstr>We boarded a ship from Adramyttium about to sail for ports along the coast of the province of Asia, and we put out to sea. Aristarchus, a Macedonian from Thessalonica, was with us.</vt:lpstr>
      <vt:lpstr>Much time had been lost, and sailing had already become dangerous because by now it was after the Day of Atonement.</vt:lpstr>
      <vt:lpstr>So Paul warned them,</vt:lpstr>
      <vt:lpstr>But the centurion, instead of listening to what Paul said, followed the advice of the pilot and of the owner of the ship.</vt:lpstr>
      <vt:lpstr>Since the harbor was unsuitable to winter in, the majority decided that we should sail on, hoping to reach Phoenix and winter there. This was a harbor in Crete, facing both southwest and northwest.</vt:lpstr>
      <vt:lpstr>When a gentle south wind began to blow, they saw their opportunity; so they weighed anchor and sailed along the shore of Crete.</vt:lpstr>
      <vt:lpstr>Before very long, a wind of hurricane force, called the Northeaster, swept down from the island. The ship was caught by the storm and could not head into the wind; so we gave way to it and were driven along.</vt:lpstr>
      <vt:lpstr>As we passed to the lee of a small island called Cauda, we were hardly able to make the lifeboat secure,</vt:lpstr>
      <vt:lpstr>so the men hoisted it aboard. Then they passed ropes under the ship itself to hold it together.</vt:lpstr>
      <vt:lpstr>Because they were afraid they would run aground on the sandbars of Syrtis, they lowered the sea anchor and let the ship be driven along.</vt:lpstr>
      <vt:lpstr>We took such a violent battering from the storm that the next day they began to throw the cargo overboard.</vt:lpstr>
      <vt:lpstr>On the third day, they threw the ship’s tackle overboard with their own hands.</vt:lpstr>
      <vt:lpstr>When neither sun nor stars appeared for many days and the storm continued raging, we finally gave up all hope of being saved.</vt:lpstr>
      <vt:lpstr>After the men had gone a long time without food, Paul stood up before them and said:</vt:lpstr>
      <vt:lpstr>PowerPoint Presentation</vt:lpstr>
      <vt:lpstr>PowerPoint Presentation</vt:lpstr>
      <vt:lpstr>PowerPoint Presentation</vt:lpstr>
      <vt:lpstr>PowerPoint Presentation</vt:lpstr>
      <vt:lpstr>After he said this, he took some bread and gave thanks to God in front of them all. Then he broke it and began to eat. They were all encouraged and ate some food themselves.</vt:lpstr>
      <vt:lpstr>Altogether there were 276 of us on board.</vt:lpstr>
      <vt:lpstr>When they had eaten as much as they wanted, they lightened the ship by throwing the grain into the sea.</vt:lpstr>
      <vt:lpstr>When daylight came, they did not recognize the land, but they saw a bay with a sandy beach, where they decided to run the ship aground if they could.</vt:lpstr>
      <vt:lpstr>Cutting loose the anchors, they left them in the sea and at the same time untied the ropes that held the rudders. Then they hoisted the foresail to the wind and made for the beach.</vt:lpstr>
      <vt:lpstr>But the ship struck a sandbar and ran aground. The bow stuck fast and would not move, and the stern was broken to pieces by the pounding of the surf.</vt:lpstr>
      <vt:lpstr>The soldiers planned to kill the prisoners to prevent any of them from swimming away and escaping.</vt:lpstr>
      <vt:lpstr>But the centurion wanted to spare Paul’s life and kept them from carrying out their plan. He ordered those who could swim to jump overboard first and get to land.</vt:lpstr>
      <vt:lpstr>The rest were to get there on planks or on other pieces of the ship. In this way everyone reached land safely.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19 Shipwreck!</dc:title>
  <dc:creator>Robin</dc:creator>
  <cp:lastModifiedBy>A L</cp:lastModifiedBy>
  <cp:revision>32</cp:revision>
  <dcterms:created xsi:type="dcterms:W3CDTF">2012-12-17T14:22:35Z</dcterms:created>
  <dcterms:modified xsi:type="dcterms:W3CDTF">2024-12-28T16:28:47Z</dcterms:modified>
</cp:coreProperties>
</file>