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76" r:id="rId3"/>
    <p:sldId id="277"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50" d="100"/>
          <a:sy n="50" d="100"/>
        </p:scale>
        <p:origin x="1398" y="3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4FE79D7C-1F98-2731-2666-5A9045C4E2D4}"/>
              </a:ext>
            </a:extLst>
          </p:cNvPr>
          <p:cNvSpPr>
            <a:spLocks noGrp="1"/>
          </p:cNvSpPr>
          <p:nvPr>
            <p:ph type="dt" sz="half" idx="10"/>
          </p:nvPr>
        </p:nvSpPr>
        <p:spPr/>
        <p:txBody>
          <a:bodyPr/>
          <a:lstStyle>
            <a:lvl1pPr>
              <a:defRPr/>
            </a:lvl1pPr>
          </a:lstStyle>
          <a:p>
            <a:pPr>
              <a:defRPr/>
            </a:pPr>
            <a:fld id="{2030FB27-66EA-41B0-BBE6-DF563CA44107}" type="datetimeFigureOut">
              <a:rPr lang="en-US"/>
              <a:pPr>
                <a:defRPr/>
              </a:pPr>
              <a:t>12/19/2024</a:t>
            </a:fld>
            <a:endParaRPr lang="en-US"/>
          </a:p>
        </p:txBody>
      </p:sp>
      <p:sp>
        <p:nvSpPr>
          <p:cNvPr id="5" name="Footer Placeholder 4">
            <a:extLst>
              <a:ext uri="{FF2B5EF4-FFF2-40B4-BE49-F238E27FC236}">
                <a16:creationId xmlns:a16="http://schemas.microsoft.com/office/drawing/2014/main" id="{9156C189-B8FB-F632-10F5-E7D3FACD661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A665B6E-BCA1-789D-502B-2382214C6970}"/>
              </a:ext>
            </a:extLst>
          </p:cNvPr>
          <p:cNvSpPr>
            <a:spLocks noGrp="1"/>
          </p:cNvSpPr>
          <p:nvPr>
            <p:ph type="sldNum" sz="quarter" idx="12"/>
          </p:nvPr>
        </p:nvSpPr>
        <p:spPr/>
        <p:txBody>
          <a:bodyPr/>
          <a:lstStyle>
            <a:lvl1pPr>
              <a:defRPr/>
            </a:lvl1pPr>
          </a:lstStyle>
          <a:p>
            <a:fld id="{CC7423CF-D649-40F9-BC87-5D223EDB3D3B}" type="slidenum">
              <a:rPr lang="en-US" altLang="en-US"/>
              <a:pPr/>
              <a:t>‹#›</a:t>
            </a:fld>
            <a:endParaRPr lang="en-US" altLang="en-US"/>
          </a:p>
        </p:txBody>
      </p:sp>
    </p:spTree>
    <p:extLst>
      <p:ext uri="{BB962C8B-B14F-4D97-AF65-F5344CB8AC3E}">
        <p14:creationId xmlns:p14="http://schemas.microsoft.com/office/powerpoint/2010/main" val="3722932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6A19F8-3FC7-6F0F-DDC6-14D6FAFD60DB}"/>
              </a:ext>
            </a:extLst>
          </p:cNvPr>
          <p:cNvSpPr>
            <a:spLocks noGrp="1"/>
          </p:cNvSpPr>
          <p:nvPr>
            <p:ph type="dt" sz="half" idx="10"/>
          </p:nvPr>
        </p:nvSpPr>
        <p:spPr/>
        <p:txBody>
          <a:bodyPr/>
          <a:lstStyle>
            <a:lvl1pPr>
              <a:defRPr/>
            </a:lvl1pPr>
          </a:lstStyle>
          <a:p>
            <a:pPr>
              <a:defRPr/>
            </a:pPr>
            <a:fld id="{ED9BB0E2-14BD-4232-B00A-F128157D8360}" type="datetimeFigureOut">
              <a:rPr lang="en-US"/>
              <a:pPr>
                <a:defRPr/>
              </a:pPr>
              <a:t>12/19/2024</a:t>
            </a:fld>
            <a:endParaRPr lang="en-US"/>
          </a:p>
        </p:txBody>
      </p:sp>
      <p:sp>
        <p:nvSpPr>
          <p:cNvPr id="5" name="Footer Placeholder 4">
            <a:extLst>
              <a:ext uri="{FF2B5EF4-FFF2-40B4-BE49-F238E27FC236}">
                <a16:creationId xmlns:a16="http://schemas.microsoft.com/office/drawing/2014/main" id="{58D4897C-D35E-B1E2-7B61-467C94E5125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BD9FFA9-CA8D-8877-9B42-BC9DA7F0A0B8}"/>
              </a:ext>
            </a:extLst>
          </p:cNvPr>
          <p:cNvSpPr>
            <a:spLocks noGrp="1"/>
          </p:cNvSpPr>
          <p:nvPr>
            <p:ph type="sldNum" sz="quarter" idx="12"/>
          </p:nvPr>
        </p:nvSpPr>
        <p:spPr/>
        <p:txBody>
          <a:bodyPr/>
          <a:lstStyle>
            <a:lvl1pPr>
              <a:defRPr/>
            </a:lvl1pPr>
          </a:lstStyle>
          <a:p>
            <a:fld id="{4CBE294C-0DD3-4B8A-B3B5-2E6F85222172}" type="slidenum">
              <a:rPr lang="en-US" altLang="en-US"/>
              <a:pPr/>
              <a:t>‹#›</a:t>
            </a:fld>
            <a:endParaRPr lang="en-US" altLang="en-US"/>
          </a:p>
        </p:txBody>
      </p:sp>
    </p:spTree>
    <p:extLst>
      <p:ext uri="{BB962C8B-B14F-4D97-AF65-F5344CB8AC3E}">
        <p14:creationId xmlns:p14="http://schemas.microsoft.com/office/powerpoint/2010/main" val="2577950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173317-9144-DFD4-F449-FAAB7E100BD3}"/>
              </a:ext>
            </a:extLst>
          </p:cNvPr>
          <p:cNvSpPr>
            <a:spLocks noGrp="1"/>
          </p:cNvSpPr>
          <p:nvPr>
            <p:ph type="dt" sz="half" idx="10"/>
          </p:nvPr>
        </p:nvSpPr>
        <p:spPr/>
        <p:txBody>
          <a:bodyPr/>
          <a:lstStyle>
            <a:lvl1pPr>
              <a:defRPr/>
            </a:lvl1pPr>
          </a:lstStyle>
          <a:p>
            <a:pPr>
              <a:defRPr/>
            </a:pPr>
            <a:fld id="{32A5AD16-3731-49AE-A944-F1D9BEBC291F}" type="datetimeFigureOut">
              <a:rPr lang="en-US"/>
              <a:pPr>
                <a:defRPr/>
              </a:pPr>
              <a:t>12/19/2024</a:t>
            </a:fld>
            <a:endParaRPr lang="en-US"/>
          </a:p>
        </p:txBody>
      </p:sp>
      <p:sp>
        <p:nvSpPr>
          <p:cNvPr id="5" name="Footer Placeholder 4">
            <a:extLst>
              <a:ext uri="{FF2B5EF4-FFF2-40B4-BE49-F238E27FC236}">
                <a16:creationId xmlns:a16="http://schemas.microsoft.com/office/drawing/2014/main" id="{C9407271-6D2D-2C09-EC00-EFC8AFB0E6C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AB7A196-702E-096E-C853-B692102CF6E7}"/>
              </a:ext>
            </a:extLst>
          </p:cNvPr>
          <p:cNvSpPr>
            <a:spLocks noGrp="1"/>
          </p:cNvSpPr>
          <p:nvPr>
            <p:ph type="sldNum" sz="quarter" idx="12"/>
          </p:nvPr>
        </p:nvSpPr>
        <p:spPr/>
        <p:txBody>
          <a:bodyPr/>
          <a:lstStyle>
            <a:lvl1pPr>
              <a:defRPr/>
            </a:lvl1pPr>
          </a:lstStyle>
          <a:p>
            <a:fld id="{4E29B6ED-AB78-452C-B6A4-0E42A7DF852E}" type="slidenum">
              <a:rPr lang="en-US" altLang="en-US"/>
              <a:pPr/>
              <a:t>‹#›</a:t>
            </a:fld>
            <a:endParaRPr lang="en-US" altLang="en-US"/>
          </a:p>
        </p:txBody>
      </p:sp>
    </p:spTree>
    <p:extLst>
      <p:ext uri="{BB962C8B-B14F-4D97-AF65-F5344CB8AC3E}">
        <p14:creationId xmlns:p14="http://schemas.microsoft.com/office/powerpoint/2010/main" val="2069377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F92708-E0EC-B736-E43A-7959D575FBF4}"/>
              </a:ext>
            </a:extLst>
          </p:cNvPr>
          <p:cNvSpPr>
            <a:spLocks noGrp="1"/>
          </p:cNvSpPr>
          <p:nvPr>
            <p:ph type="dt" sz="half" idx="10"/>
          </p:nvPr>
        </p:nvSpPr>
        <p:spPr/>
        <p:txBody>
          <a:bodyPr/>
          <a:lstStyle>
            <a:lvl1pPr>
              <a:defRPr/>
            </a:lvl1pPr>
          </a:lstStyle>
          <a:p>
            <a:pPr>
              <a:defRPr/>
            </a:pPr>
            <a:fld id="{61333101-6FC5-4FEA-9B88-E99EC8FE2BC9}" type="datetimeFigureOut">
              <a:rPr lang="en-US"/>
              <a:pPr>
                <a:defRPr/>
              </a:pPr>
              <a:t>12/19/2024</a:t>
            </a:fld>
            <a:endParaRPr lang="en-US"/>
          </a:p>
        </p:txBody>
      </p:sp>
      <p:sp>
        <p:nvSpPr>
          <p:cNvPr id="5" name="Footer Placeholder 4">
            <a:extLst>
              <a:ext uri="{FF2B5EF4-FFF2-40B4-BE49-F238E27FC236}">
                <a16:creationId xmlns:a16="http://schemas.microsoft.com/office/drawing/2014/main" id="{810E2C0E-94A8-9FE5-45A6-BAEE9C03623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2602132-4D71-1594-22E6-422D3D4A2E04}"/>
              </a:ext>
            </a:extLst>
          </p:cNvPr>
          <p:cNvSpPr>
            <a:spLocks noGrp="1"/>
          </p:cNvSpPr>
          <p:nvPr>
            <p:ph type="sldNum" sz="quarter" idx="12"/>
          </p:nvPr>
        </p:nvSpPr>
        <p:spPr/>
        <p:txBody>
          <a:bodyPr/>
          <a:lstStyle>
            <a:lvl1pPr>
              <a:defRPr/>
            </a:lvl1pPr>
          </a:lstStyle>
          <a:p>
            <a:fld id="{6A4ED054-1984-489A-95F8-C20734F0C002}" type="slidenum">
              <a:rPr lang="en-US" altLang="en-US"/>
              <a:pPr/>
              <a:t>‹#›</a:t>
            </a:fld>
            <a:endParaRPr lang="en-US" altLang="en-US"/>
          </a:p>
        </p:txBody>
      </p:sp>
    </p:spTree>
    <p:extLst>
      <p:ext uri="{BB962C8B-B14F-4D97-AF65-F5344CB8AC3E}">
        <p14:creationId xmlns:p14="http://schemas.microsoft.com/office/powerpoint/2010/main" val="3563671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CE86F0-2185-095C-74C1-D919CA82433A}"/>
              </a:ext>
            </a:extLst>
          </p:cNvPr>
          <p:cNvSpPr>
            <a:spLocks noGrp="1"/>
          </p:cNvSpPr>
          <p:nvPr>
            <p:ph type="dt" sz="half" idx="10"/>
          </p:nvPr>
        </p:nvSpPr>
        <p:spPr/>
        <p:txBody>
          <a:bodyPr/>
          <a:lstStyle>
            <a:lvl1pPr>
              <a:defRPr/>
            </a:lvl1pPr>
          </a:lstStyle>
          <a:p>
            <a:pPr>
              <a:defRPr/>
            </a:pPr>
            <a:fld id="{E87DA389-8026-42EE-B4C3-3CDB71414A7E}" type="datetimeFigureOut">
              <a:rPr lang="en-US"/>
              <a:pPr>
                <a:defRPr/>
              </a:pPr>
              <a:t>12/19/2024</a:t>
            </a:fld>
            <a:endParaRPr lang="en-US"/>
          </a:p>
        </p:txBody>
      </p:sp>
      <p:sp>
        <p:nvSpPr>
          <p:cNvPr id="5" name="Footer Placeholder 4">
            <a:extLst>
              <a:ext uri="{FF2B5EF4-FFF2-40B4-BE49-F238E27FC236}">
                <a16:creationId xmlns:a16="http://schemas.microsoft.com/office/drawing/2014/main" id="{6F7EED73-3E7B-DE84-3B2A-D76CD4ABA46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35A0E12-CCB4-B678-5C3B-8B2309B47E0A}"/>
              </a:ext>
            </a:extLst>
          </p:cNvPr>
          <p:cNvSpPr>
            <a:spLocks noGrp="1"/>
          </p:cNvSpPr>
          <p:nvPr>
            <p:ph type="sldNum" sz="quarter" idx="12"/>
          </p:nvPr>
        </p:nvSpPr>
        <p:spPr/>
        <p:txBody>
          <a:bodyPr/>
          <a:lstStyle>
            <a:lvl1pPr>
              <a:defRPr/>
            </a:lvl1pPr>
          </a:lstStyle>
          <a:p>
            <a:fld id="{59B85151-ACA6-47BA-B939-CBED78A7B44A}" type="slidenum">
              <a:rPr lang="en-US" altLang="en-US"/>
              <a:pPr/>
              <a:t>‹#›</a:t>
            </a:fld>
            <a:endParaRPr lang="en-US" altLang="en-US"/>
          </a:p>
        </p:txBody>
      </p:sp>
    </p:spTree>
    <p:extLst>
      <p:ext uri="{BB962C8B-B14F-4D97-AF65-F5344CB8AC3E}">
        <p14:creationId xmlns:p14="http://schemas.microsoft.com/office/powerpoint/2010/main" val="3363755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6C08EAF3-3180-4622-BF8B-AEF345F72EC3}"/>
              </a:ext>
            </a:extLst>
          </p:cNvPr>
          <p:cNvSpPr>
            <a:spLocks noGrp="1"/>
          </p:cNvSpPr>
          <p:nvPr>
            <p:ph type="dt" sz="half" idx="10"/>
          </p:nvPr>
        </p:nvSpPr>
        <p:spPr/>
        <p:txBody>
          <a:bodyPr/>
          <a:lstStyle>
            <a:lvl1pPr>
              <a:defRPr/>
            </a:lvl1pPr>
          </a:lstStyle>
          <a:p>
            <a:pPr>
              <a:defRPr/>
            </a:pPr>
            <a:fld id="{61065AB7-1CCB-4758-B840-6E37B1FB833C}" type="datetimeFigureOut">
              <a:rPr lang="en-US"/>
              <a:pPr>
                <a:defRPr/>
              </a:pPr>
              <a:t>12/19/2024</a:t>
            </a:fld>
            <a:endParaRPr lang="en-US"/>
          </a:p>
        </p:txBody>
      </p:sp>
      <p:sp>
        <p:nvSpPr>
          <p:cNvPr id="6" name="Footer Placeholder 4">
            <a:extLst>
              <a:ext uri="{FF2B5EF4-FFF2-40B4-BE49-F238E27FC236}">
                <a16:creationId xmlns:a16="http://schemas.microsoft.com/office/drawing/2014/main" id="{E667CD49-5E82-4FB0-A060-E3326B9413C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1DCA99B-A9EC-ED44-DD72-69D0CA46E5B1}"/>
              </a:ext>
            </a:extLst>
          </p:cNvPr>
          <p:cNvSpPr>
            <a:spLocks noGrp="1"/>
          </p:cNvSpPr>
          <p:nvPr>
            <p:ph type="sldNum" sz="quarter" idx="12"/>
          </p:nvPr>
        </p:nvSpPr>
        <p:spPr/>
        <p:txBody>
          <a:bodyPr/>
          <a:lstStyle>
            <a:lvl1pPr>
              <a:defRPr/>
            </a:lvl1pPr>
          </a:lstStyle>
          <a:p>
            <a:fld id="{1D661236-ABB2-4833-B57A-3DBEF5D66C93}" type="slidenum">
              <a:rPr lang="en-US" altLang="en-US"/>
              <a:pPr/>
              <a:t>‹#›</a:t>
            </a:fld>
            <a:endParaRPr lang="en-US" altLang="en-US"/>
          </a:p>
        </p:txBody>
      </p:sp>
    </p:spTree>
    <p:extLst>
      <p:ext uri="{BB962C8B-B14F-4D97-AF65-F5344CB8AC3E}">
        <p14:creationId xmlns:p14="http://schemas.microsoft.com/office/powerpoint/2010/main" val="2578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9E87F015-4875-CE60-6E6A-9B73A4D00CEB}"/>
              </a:ext>
            </a:extLst>
          </p:cNvPr>
          <p:cNvSpPr>
            <a:spLocks noGrp="1"/>
          </p:cNvSpPr>
          <p:nvPr>
            <p:ph type="dt" sz="half" idx="10"/>
          </p:nvPr>
        </p:nvSpPr>
        <p:spPr/>
        <p:txBody>
          <a:bodyPr/>
          <a:lstStyle>
            <a:lvl1pPr>
              <a:defRPr/>
            </a:lvl1pPr>
          </a:lstStyle>
          <a:p>
            <a:pPr>
              <a:defRPr/>
            </a:pPr>
            <a:fld id="{64D14430-1522-403F-8913-CB05BB0B8F5C}" type="datetimeFigureOut">
              <a:rPr lang="en-US"/>
              <a:pPr>
                <a:defRPr/>
              </a:pPr>
              <a:t>12/19/2024</a:t>
            </a:fld>
            <a:endParaRPr lang="en-US"/>
          </a:p>
        </p:txBody>
      </p:sp>
      <p:sp>
        <p:nvSpPr>
          <p:cNvPr id="8" name="Footer Placeholder 4">
            <a:extLst>
              <a:ext uri="{FF2B5EF4-FFF2-40B4-BE49-F238E27FC236}">
                <a16:creationId xmlns:a16="http://schemas.microsoft.com/office/drawing/2014/main" id="{98CE4450-4EA5-F401-F7C6-D3659CAB4F3D}"/>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1B388DDF-C67A-DE9E-8BD9-49F65B6A50DB}"/>
              </a:ext>
            </a:extLst>
          </p:cNvPr>
          <p:cNvSpPr>
            <a:spLocks noGrp="1"/>
          </p:cNvSpPr>
          <p:nvPr>
            <p:ph type="sldNum" sz="quarter" idx="12"/>
          </p:nvPr>
        </p:nvSpPr>
        <p:spPr/>
        <p:txBody>
          <a:bodyPr/>
          <a:lstStyle>
            <a:lvl1pPr>
              <a:defRPr/>
            </a:lvl1pPr>
          </a:lstStyle>
          <a:p>
            <a:fld id="{B8C54433-0A8B-403C-B078-2E6C6335E4DA}" type="slidenum">
              <a:rPr lang="en-US" altLang="en-US"/>
              <a:pPr/>
              <a:t>‹#›</a:t>
            </a:fld>
            <a:endParaRPr lang="en-US" altLang="en-US"/>
          </a:p>
        </p:txBody>
      </p:sp>
    </p:spTree>
    <p:extLst>
      <p:ext uri="{BB962C8B-B14F-4D97-AF65-F5344CB8AC3E}">
        <p14:creationId xmlns:p14="http://schemas.microsoft.com/office/powerpoint/2010/main" val="653508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F4256830-EE79-7501-72FE-FE609AC7219A}"/>
              </a:ext>
            </a:extLst>
          </p:cNvPr>
          <p:cNvSpPr>
            <a:spLocks noGrp="1"/>
          </p:cNvSpPr>
          <p:nvPr>
            <p:ph type="dt" sz="half" idx="10"/>
          </p:nvPr>
        </p:nvSpPr>
        <p:spPr/>
        <p:txBody>
          <a:bodyPr/>
          <a:lstStyle>
            <a:lvl1pPr>
              <a:defRPr/>
            </a:lvl1pPr>
          </a:lstStyle>
          <a:p>
            <a:pPr>
              <a:defRPr/>
            </a:pPr>
            <a:fld id="{4C2A55F9-497B-40F5-8076-F328024A4A42}" type="datetimeFigureOut">
              <a:rPr lang="en-US"/>
              <a:pPr>
                <a:defRPr/>
              </a:pPr>
              <a:t>12/19/2024</a:t>
            </a:fld>
            <a:endParaRPr lang="en-US"/>
          </a:p>
        </p:txBody>
      </p:sp>
      <p:sp>
        <p:nvSpPr>
          <p:cNvPr id="4" name="Footer Placeholder 4">
            <a:extLst>
              <a:ext uri="{FF2B5EF4-FFF2-40B4-BE49-F238E27FC236}">
                <a16:creationId xmlns:a16="http://schemas.microsoft.com/office/drawing/2014/main" id="{E06191FF-80D2-3AF7-4170-39A645070EEC}"/>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4B5BD8EF-E4E9-A43E-ECE2-2288CE7EDC0C}"/>
              </a:ext>
            </a:extLst>
          </p:cNvPr>
          <p:cNvSpPr>
            <a:spLocks noGrp="1"/>
          </p:cNvSpPr>
          <p:nvPr>
            <p:ph type="sldNum" sz="quarter" idx="12"/>
          </p:nvPr>
        </p:nvSpPr>
        <p:spPr/>
        <p:txBody>
          <a:bodyPr/>
          <a:lstStyle>
            <a:lvl1pPr>
              <a:defRPr/>
            </a:lvl1pPr>
          </a:lstStyle>
          <a:p>
            <a:fld id="{B4BFCAD7-E9B9-4107-9C2D-C4661877D260}" type="slidenum">
              <a:rPr lang="en-US" altLang="en-US"/>
              <a:pPr/>
              <a:t>‹#›</a:t>
            </a:fld>
            <a:endParaRPr lang="en-US" altLang="en-US"/>
          </a:p>
        </p:txBody>
      </p:sp>
    </p:spTree>
    <p:extLst>
      <p:ext uri="{BB962C8B-B14F-4D97-AF65-F5344CB8AC3E}">
        <p14:creationId xmlns:p14="http://schemas.microsoft.com/office/powerpoint/2010/main" val="3401734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42283AF-332B-554A-54A4-0C059575056D}"/>
              </a:ext>
            </a:extLst>
          </p:cNvPr>
          <p:cNvSpPr>
            <a:spLocks noGrp="1"/>
          </p:cNvSpPr>
          <p:nvPr>
            <p:ph type="dt" sz="half" idx="10"/>
          </p:nvPr>
        </p:nvSpPr>
        <p:spPr/>
        <p:txBody>
          <a:bodyPr/>
          <a:lstStyle>
            <a:lvl1pPr>
              <a:defRPr/>
            </a:lvl1pPr>
          </a:lstStyle>
          <a:p>
            <a:pPr>
              <a:defRPr/>
            </a:pPr>
            <a:fld id="{9BCFA242-C69E-4081-BAC5-1CEF40CB3654}" type="datetimeFigureOut">
              <a:rPr lang="en-US"/>
              <a:pPr>
                <a:defRPr/>
              </a:pPr>
              <a:t>12/19/2024</a:t>
            </a:fld>
            <a:endParaRPr lang="en-US"/>
          </a:p>
        </p:txBody>
      </p:sp>
      <p:sp>
        <p:nvSpPr>
          <p:cNvPr id="3" name="Footer Placeholder 4">
            <a:extLst>
              <a:ext uri="{FF2B5EF4-FFF2-40B4-BE49-F238E27FC236}">
                <a16:creationId xmlns:a16="http://schemas.microsoft.com/office/drawing/2014/main" id="{C97AB718-4268-1648-D48B-A182B857EC2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C9FC0CD8-751C-086B-BA25-6E61B339F800}"/>
              </a:ext>
            </a:extLst>
          </p:cNvPr>
          <p:cNvSpPr>
            <a:spLocks noGrp="1"/>
          </p:cNvSpPr>
          <p:nvPr>
            <p:ph type="sldNum" sz="quarter" idx="12"/>
          </p:nvPr>
        </p:nvSpPr>
        <p:spPr/>
        <p:txBody>
          <a:bodyPr/>
          <a:lstStyle>
            <a:lvl1pPr>
              <a:defRPr/>
            </a:lvl1pPr>
          </a:lstStyle>
          <a:p>
            <a:fld id="{38E8241C-54D9-440B-8CA3-1B584719F9A1}" type="slidenum">
              <a:rPr lang="en-US" altLang="en-US"/>
              <a:pPr/>
              <a:t>‹#›</a:t>
            </a:fld>
            <a:endParaRPr lang="en-US" altLang="en-US"/>
          </a:p>
        </p:txBody>
      </p:sp>
    </p:spTree>
    <p:extLst>
      <p:ext uri="{BB962C8B-B14F-4D97-AF65-F5344CB8AC3E}">
        <p14:creationId xmlns:p14="http://schemas.microsoft.com/office/powerpoint/2010/main" val="1066360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EF2E362E-B746-689E-BC11-DEB4C81A1CAA}"/>
              </a:ext>
            </a:extLst>
          </p:cNvPr>
          <p:cNvSpPr>
            <a:spLocks noGrp="1"/>
          </p:cNvSpPr>
          <p:nvPr>
            <p:ph type="dt" sz="half" idx="10"/>
          </p:nvPr>
        </p:nvSpPr>
        <p:spPr/>
        <p:txBody>
          <a:bodyPr/>
          <a:lstStyle>
            <a:lvl1pPr>
              <a:defRPr/>
            </a:lvl1pPr>
          </a:lstStyle>
          <a:p>
            <a:pPr>
              <a:defRPr/>
            </a:pPr>
            <a:fld id="{7091CE4D-3E99-45A1-9C3C-34E65AB067FE}" type="datetimeFigureOut">
              <a:rPr lang="en-US"/>
              <a:pPr>
                <a:defRPr/>
              </a:pPr>
              <a:t>12/19/2024</a:t>
            </a:fld>
            <a:endParaRPr lang="en-US"/>
          </a:p>
        </p:txBody>
      </p:sp>
      <p:sp>
        <p:nvSpPr>
          <p:cNvPr id="6" name="Footer Placeholder 4">
            <a:extLst>
              <a:ext uri="{FF2B5EF4-FFF2-40B4-BE49-F238E27FC236}">
                <a16:creationId xmlns:a16="http://schemas.microsoft.com/office/drawing/2014/main" id="{32CFF4F3-DA05-BBC8-B1EF-60C4C819104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BF26EBE-C8BE-30D9-D8BD-8FD4BADE012A}"/>
              </a:ext>
            </a:extLst>
          </p:cNvPr>
          <p:cNvSpPr>
            <a:spLocks noGrp="1"/>
          </p:cNvSpPr>
          <p:nvPr>
            <p:ph type="sldNum" sz="quarter" idx="12"/>
          </p:nvPr>
        </p:nvSpPr>
        <p:spPr/>
        <p:txBody>
          <a:bodyPr/>
          <a:lstStyle>
            <a:lvl1pPr>
              <a:defRPr/>
            </a:lvl1pPr>
          </a:lstStyle>
          <a:p>
            <a:fld id="{91005CFF-BD61-4691-A362-3264D72DEA09}" type="slidenum">
              <a:rPr lang="en-US" altLang="en-US"/>
              <a:pPr/>
              <a:t>‹#›</a:t>
            </a:fld>
            <a:endParaRPr lang="en-US" altLang="en-US"/>
          </a:p>
        </p:txBody>
      </p:sp>
    </p:spTree>
    <p:extLst>
      <p:ext uri="{BB962C8B-B14F-4D97-AF65-F5344CB8AC3E}">
        <p14:creationId xmlns:p14="http://schemas.microsoft.com/office/powerpoint/2010/main" val="3367708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0C5C2AEE-B139-006C-F5B5-236DED140577}"/>
              </a:ext>
            </a:extLst>
          </p:cNvPr>
          <p:cNvSpPr>
            <a:spLocks noGrp="1"/>
          </p:cNvSpPr>
          <p:nvPr>
            <p:ph type="dt" sz="half" idx="10"/>
          </p:nvPr>
        </p:nvSpPr>
        <p:spPr/>
        <p:txBody>
          <a:bodyPr/>
          <a:lstStyle>
            <a:lvl1pPr>
              <a:defRPr/>
            </a:lvl1pPr>
          </a:lstStyle>
          <a:p>
            <a:pPr>
              <a:defRPr/>
            </a:pPr>
            <a:fld id="{C761E758-EDD7-4C8C-A0D9-5E4D4538B234}" type="datetimeFigureOut">
              <a:rPr lang="en-US"/>
              <a:pPr>
                <a:defRPr/>
              </a:pPr>
              <a:t>12/19/2024</a:t>
            </a:fld>
            <a:endParaRPr lang="en-US"/>
          </a:p>
        </p:txBody>
      </p:sp>
      <p:sp>
        <p:nvSpPr>
          <p:cNvPr id="6" name="Footer Placeholder 4">
            <a:extLst>
              <a:ext uri="{FF2B5EF4-FFF2-40B4-BE49-F238E27FC236}">
                <a16:creationId xmlns:a16="http://schemas.microsoft.com/office/drawing/2014/main" id="{97BD256C-CF39-F1F4-4971-DF5D3B937D3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A8056CE-2FA3-C8FF-E0EB-0F63DCCB364B}"/>
              </a:ext>
            </a:extLst>
          </p:cNvPr>
          <p:cNvSpPr>
            <a:spLocks noGrp="1"/>
          </p:cNvSpPr>
          <p:nvPr>
            <p:ph type="sldNum" sz="quarter" idx="12"/>
          </p:nvPr>
        </p:nvSpPr>
        <p:spPr/>
        <p:txBody>
          <a:bodyPr/>
          <a:lstStyle>
            <a:lvl1pPr>
              <a:defRPr/>
            </a:lvl1pPr>
          </a:lstStyle>
          <a:p>
            <a:fld id="{66604BB9-DA39-46D9-AE59-663FE74DD520}" type="slidenum">
              <a:rPr lang="en-US" altLang="en-US"/>
              <a:pPr/>
              <a:t>‹#›</a:t>
            </a:fld>
            <a:endParaRPr lang="en-US" altLang="en-US"/>
          </a:p>
        </p:txBody>
      </p:sp>
    </p:spTree>
    <p:extLst>
      <p:ext uri="{BB962C8B-B14F-4D97-AF65-F5344CB8AC3E}">
        <p14:creationId xmlns:p14="http://schemas.microsoft.com/office/powerpoint/2010/main" val="933855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2B69C24-3252-1311-2F3A-CE198318B4DE}"/>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508AFDA2-3F1A-7C96-90BC-E2AAEAB6D765}"/>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69FF0EEB-316E-4405-74F7-BCF5D8E61FFE}"/>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204BCF89-6589-442E-8AE2-BC82EFE2D06C}" type="datetimeFigureOut">
              <a:rPr lang="en-US"/>
              <a:pPr>
                <a:defRPr/>
              </a:pPr>
              <a:t>12/19/2024</a:t>
            </a:fld>
            <a:endParaRPr lang="en-US"/>
          </a:p>
        </p:txBody>
      </p:sp>
      <p:sp>
        <p:nvSpPr>
          <p:cNvPr id="5" name="Footer Placeholder 4">
            <a:extLst>
              <a:ext uri="{FF2B5EF4-FFF2-40B4-BE49-F238E27FC236}">
                <a16:creationId xmlns:a16="http://schemas.microsoft.com/office/drawing/2014/main" id="{0D2BE826-25DE-BBEC-C8B8-A9E19F6E2239}"/>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en-US"/>
          </a:p>
        </p:txBody>
      </p:sp>
      <p:sp>
        <p:nvSpPr>
          <p:cNvPr id="6" name="Slide Number Placeholder 5">
            <a:extLst>
              <a:ext uri="{FF2B5EF4-FFF2-40B4-BE49-F238E27FC236}">
                <a16:creationId xmlns:a16="http://schemas.microsoft.com/office/drawing/2014/main" id="{9087BFA0-881C-38FD-D4AF-4E3F3D4C0E2B}"/>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205CFFA8-DB20-4A4A-93C4-F6B21409B531}"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defTabSz="457200" rtl="0" fontAlgn="base">
        <a:spcBef>
          <a:spcPct val="0"/>
        </a:spcBef>
        <a:spcAft>
          <a:spcPct val="0"/>
        </a:spcAft>
        <a:defRPr sz="4400">
          <a:solidFill>
            <a:schemeClr val="tx1"/>
          </a:solidFill>
          <a:latin typeface="Calibri" pitchFamily="34" charset="0"/>
          <a:ea typeface="MS PGothic" pitchFamily="34" charset="-128"/>
        </a:defRPr>
      </a:lvl6pPr>
      <a:lvl7pPr marL="914400" algn="ctr" defTabSz="457200" rtl="0" fontAlgn="base">
        <a:spcBef>
          <a:spcPct val="0"/>
        </a:spcBef>
        <a:spcAft>
          <a:spcPct val="0"/>
        </a:spcAft>
        <a:defRPr sz="4400">
          <a:solidFill>
            <a:schemeClr val="tx1"/>
          </a:solidFill>
          <a:latin typeface="Calibri" pitchFamily="34" charset="0"/>
          <a:ea typeface="MS PGothic" pitchFamily="34" charset="-128"/>
        </a:defRPr>
      </a:lvl7pPr>
      <a:lvl8pPr marL="1371600" algn="ctr" defTabSz="457200" rtl="0" fontAlgn="base">
        <a:spcBef>
          <a:spcPct val="0"/>
        </a:spcBef>
        <a:spcAft>
          <a:spcPct val="0"/>
        </a:spcAft>
        <a:defRPr sz="4400">
          <a:solidFill>
            <a:schemeClr val="tx1"/>
          </a:solidFill>
          <a:latin typeface="Calibri" pitchFamily="34" charset="0"/>
          <a:ea typeface="MS PGothic" pitchFamily="34" charset="-128"/>
        </a:defRPr>
      </a:lvl8pPr>
      <a:lvl9pPr marL="1828800" algn="ctr" defTabSz="457200" rtl="0" fontAlgn="base">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hyperlink" Target="http://tex.stackexchange.com/questions/108035/is-there-a-way-to-produce-this-division-symbol-%C3%B7" TargetMode="Externa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hyperlink" Target="https://www.publicdomainpictures.net/en/view-image.php?image=287797&amp;picture=men-argument" TargetMode="External"/><Relationship Id="rId2" Type="http://schemas.openxmlformats.org/officeDocument/2006/relationships/image" Target="../media/image11.jpg"/><Relationship Id="rId1" Type="http://schemas.openxmlformats.org/officeDocument/2006/relationships/slideLayout" Target="../slideLayouts/slideLayout7.xml"/><Relationship Id="rId5" Type="http://schemas.openxmlformats.org/officeDocument/2006/relationships/hyperlink" Target="http://www.salvisjuribus.it/il-diritto-allintegrita-psicofisica-disciplina-normativa/" TargetMode="Externa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a:extLst>
              <a:ext uri="{FF2B5EF4-FFF2-40B4-BE49-F238E27FC236}">
                <a16:creationId xmlns:a16="http://schemas.microsoft.com/office/drawing/2014/main" id="{E5001D4E-965B-C781-E210-CB0C636B38E1}"/>
              </a:ext>
            </a:extLst>
          </p:cNvPr>
          <p:cNvSpPr>
            <a:spLocks noGrp="1"/>
          </p:cNvSpPr>
          <p:nvPr>
            <p:ph type="ctrTitle"/>
          </p:nvPr>
        </p:nvSpPr>
        <p:spPr/>
        <p:txBody>
          <a:bodyPr/>
          <a:lstStyle/>
          <a:p>
            <a:pPr eaLnBrk="1" hangingPunct="1"/>
            <a:r>
              <a:rPr lang="en-US" altLang="en-US" b="1" dirty="0">
                <a:latin typeface="Chalkduster" charset="0"/>
              </a:rPr>
              <a:t>ACTS</a:t>
            </a:r>
            <a:br>
              <a:rPr lang="en-US" altLang="en-US" b="1" dirty="0">
                <a:latin typeface="Chalkduster" charset="0"/>
              </a:rPr>
            </a:br>
            <a:br>
              <a:rPr lang="en-US" altLang="en-US" dirty="0">
                <a:latin typeface="Chalkduster" charset="0"/>
              </a:rPr>
            </a:br>
            <a:r>
              <a:rPr lang="en-US" altLang="en-US" dirty="0">
                <a:latin typeface="Chalkduster" charset="0"/>
              </a:rPr>
              <a:t>DIG SITE 17</a:t>
            </a:r>
          </a:p>
        </p:txBody>
      </p:sp>
      <p:sp>
        <p:nvSpPr>
          <p:cNvPr id="2051" name="Subtitle 2">
            <a:extLst>
              <a:ext uri="{FF2B5EF4-FFF2-40B4-BE49-F238E27FC236}">
                <a16:creationId xmlns:a16="http://schemas.microsoft.com/office/drawing/2014/main" id="{157863CE-698E-33AD-2142-B3AB789E19ED}"/>
              </a:ext>
            </a:extLst>
          </p:cNvPr>
          <p:cNvSpPr>
            <a:spLocks noGrp="1"/>
          </p:cNvSpPr>
          <p:nvPr>
            <p:ph type="subTitle" idx="1"/>
          </p:nvPr>
        </p:nvSpPr>
        <p:spPr/>
        <p:txBody>
          <a:bodyPr/>
          <a:lstStyle/>
          <a:p>
            <a:pPr eaLnBrk="1" hangingPunct="1"/>
            <a:r>
              <a:rPr lang="en-US" altLang="en-US" dirty="0">
                <a:solidFill>
                  <a:schemeClr val="tx1"/>
                </a:solidFill>
                <a:latin typeface="Chalkduster" charset="0"/>
              </a:rPr>
              <a:t>ACTS 22:30 – 23:24, 31-35</a:t>
            </a:r>
          </a:p>
          <a:p>
            <a:pPr eaLnBrk="1" hangingPunct="1"/>
            <a:endParaRPr lang="en-US" altLang="en-US" dirty="0">
              <a:solidFill>
                <a:schemeClr val="tx1"/>
              </a:solidFill>
              <a:latin typeface="Chalkduster" charset="0"/>
            </a:endParaRPr>
          </a:p>
          <a:p>
            <a:pPr eaLnBrk="1" hangingPunct="1"/>
            <a:r>
              <a:rPr lang="en-US" altLang="en-US" sz="3600" b="1" dirty="0">
                <a:solidFill>
                  <a:schemeClr val="tx1"/>
                </a:solidFill>
                <a:latin typeface="Chalkduster" charset="0"/>
              </a:rPr>
              <a:t>"A Murderous Oath"</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1">
            <a:extLst>
              <a:ext uri="{FF2B5EF4-FFF2-40B4-BE49-F238E27FC236}">
                <a16:creationId xmlns:a16="http://schemas.microsoft.com/office/drawing/2014/main" id="{46460757-EB74-77AC-9C95-606D502CE30E}"/>
              </a:ext>
            </a:extLst>
          </p:cNvPr>
          <p:cNvSpPr txBox="1">
            <a:spLocks noChangeArrowheads="1"/>
          </p:cNvSpPr>
          <p:nvPr/>
        </p:nvSpPr>
        <p:spPr bwMode="auto">
          <a:xfrm>
            <a:off x="0" y="0"/>
            <a:ext cx="45720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b="1" dirty="0"/>
              <a:t>When he said this, a dispute broke out between the Pharisees and the Sadducees, and the assembly was divided.</a:t>
            </a:r>
            <a:endParaRPr lang="en-US" altLang="en-US" dirty="0">
              <a:latin typeface="Arial" panose="020B0604020202020204" pitchFamily="34" charset="0"/>
              <a:cs typeface="Arial" panose="020B0604020202020204" pitchFamily="34" charset="0"/>
            </a:endParaRPr>
          </a:p>
        </p:txBody>
      </p:sp>
      <p:pic>
        <p:nvPicPr>
          <p:cNvPr id="3" name="Picture 2" descr="Sadducees &amp; Pharisees.jpg">
            <a:extLst>
              <a:ext uri="{FF2B5EF4-FFF2-40B4-BE49-F238E27FC236}">
                <a16:creationId xmlns:a16="http://schemas.microsoft.com/office/drawing/2014/main" id="{E59E9EC0-54B0-6A39-74CB-BAEF2B7A866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92638" y="317500"/>
            <a:ext cx="4551362" cy="515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Sadducees &amp; Pharisees.jpg">
            <a:extLst>
              <a:ext uri="{FF2B5EF4-FFF2-40B4-BE49-F238E27FC236}">
                <a16:creationId xmlns:a16="http://schemas.microsoft.com/office/drawing/2014/main" id="{E48272B6-8C27-9B57-C444-84DB33A25E1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32600" y="317500"/>
            <a:ext cx="2311400" cy="515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TextBox 6">
            <a:extLst>
              <a:ext uri="{FF2B5EF4-FFF2-40B4-BE49-F238E27FC236}">
                <a16:creationId xmlns:a16="http://schemas.microsoft.com/office/drawing/2014/main" id="{39BC852C-4AFD-1337-266B-AC61F62C48D1}"/>
              </a:ext>
            </a:extLst>
          </p:cNvPr>
          <p:cNvSpPr txBox="1">
            <a:spLocks noChangeArrowheads="1"/>
          </p:cNvSpPr>
          <p:nvPr/>
        </p:nvSpPr>
        <p:spPr bwMode="auto">
          <a:xfrm>
            <a:off x="317500" y="5473700"/>
            <a:ext cx="88265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2800" b="1"/>
              <a:t>(The Sadducees say that there is no resurrection, and that there are neither angels nor spirits, but the Pharisees believe all these things.)</a:t>
            </a:r>
            <a:endParaRPr lang="en-US" altLang="en-US" sz="2800">
              <a:latin typeface="Chalkduster" charset="0"/>
            </a:endParaRPr>
          </a:p>
        </p:txBody>
      </p:sp>
      <p:pic>
        <p:nvPicPr>
          <p:cNvPr id="4" name="Picture 3" descr="A colorful squares with a black background&#10;&#10;Description automatically generated">
            <a:extLst>
              <a:ext uri="{FF2B5EF4-FFF2-40B4-BE49-F238E27FC236}">
                <a16:creationId xmlns:a16="http://schemas.microsoft.com/office/drawing/2014/main" id="{6C259753-D26F-F31E-1E53-84EA08AB8FED}"/>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338262" y="3166334"/>
            <a:ext cx="1895475" cy="189547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1">
            <a:extLst>
              <a:ext uri="{FF2B5EF4-FFF2-40B4-BE49-F238E27FC236}">
                <a16:creationId xmlns:a16="http://schemas.microsoft.com/office/drawing/2014/main" id="{C5F38A3A-EA2E-0E4C-1BA4-4064F1075F25}"/>
              </a:ext>
            </a:extLst>
          </p:cNvPr>
          <p:cNvSpPr txBox="1">
            <a:spLocks noChangeArrowheads="1"/>
          </p:cNvSpPr>
          <p:nvPr/>
        </p:nvSpPr>
        <p:spPr bwMode="auto">
          <a:xfrm>
            <a:off x="0" y="25400"/>
            <a:ext cx="9144000"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2800" b="1" dirty="0"/>
              <a:t>There was a great uproar, and some of the teachers of the law who were Pharisees stood up and argued vigorously.* </a:t>
            </a:r>
          </a:p>
          <a:p>
            <a:pPr algn="ctr" eaLnBrk="1" hangingPunct="1">
              <a:spcBef>
                <a:spcPct val="0"/>
              </a:spcBef>
              <a:buFontTx/>
              <a:buNone/>
            </a:pPr>
            <a:endParaRPr lang="en-US" altLang="en-US" sz="1400" b="1" dirty="0">
              <a:latin typeface="Chalkduster" charset="0"/>
            </a:endParaRPr>
          </a:p>
          <a:p>
            <a:pPr algn="ctr" eaLnBrk="1" hangingPunct="1">
              <a:spcBef>
                <a:spcPct val="0"/>
              </a:spcBef>
              <a:buFontTx/>
              <a:buNone/>
            </a:pPr>
            <a:r>
              <a:rPr lang="en-US" altLang="en-US" sz="2800" b="1" dirty="0"/>
              <a:t>The dispute became so violent that the commander was afraid Paul would be torn to pieces by them. He ordered the troops to go down and take him away from them by force and bring him into the barracks.</a:t>
            </a:r>
            <a:endParaRPr lang="en-US" altLang="en-US" sz="2800" dirty="0">
              <a:latin typeface="Chalkduster" charset="0"/>
            </a:endParaRPr>
          </a:p>
        </p:txBody>
      </p:sp>
      <p:sp>
        <p:nvSpPr>
          <p:cNvPr id="5" name="Rounded Rectangular Callout 4">
            <a:extLst>
              <a:ext uri="{FF2B5EF4-FFF2-40B4-BE49-F238E27FC236}">
                <a16:creationId xmlns:a16="http://schemas.microsoft.com/office/drawing/2014/main" id="{FA1A13BC-29AD-E9EC-55BE-FDAE50D0ACCB}"/>
              </a:ext>
            </a:extLst>
          </p:cNvPr>
          <p:cNvSpPr/>
          <p:nvPr/>
        </p:nvSpPr>
        <p:spPr>
          <a:xfrm>
            <a:off x="4929527" y="3084523"/>
            <a:ext cx="4032250" cy="3467100"/>
          </a:xfrm>
          <a:prstGeom prst="wedgeRoundRectCallout">
            <a:avLst>
              <a:gd name="adj1" fmla="val -64813"/>
              <a:gd name="adj2" fmla="val -12698"/>
              <a:gd name="adj3" fmla="val 16667"/>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r>
              <a:rPr lang="en-US" sz="3200" b="1" dirty="0"/>
              <a:t>* "We find nothing wrong with this man," they said. "What if a spirit or an angel has spoken to him?"</a:t>
            </a:r>
            <a:endParaRPr lang="en-US" altLang="en-US" sz="3200" dirty="0">
              <a:latin typeface="Chalkduster" charset="0"/>
            </a:endParaRPr>
          </a:p>
        </p:txBody>
      </p:sp>
      <p:pic>
        <p:nvPicPr>
          <p:cNvPr id="3" name="Picture 2" descr="A person yelling at another person&#10;&#10;Description automatically generated">
            <a:extLst>
              <a:ext uri="{FF2B5EF4-FFF2-40B4-BE49-F238E27FC236}">
                <a16:creationId xmlns:a16="http://schemas.microsoft.com/office/drawing/2014/main" id="{0B0ABB8E-1C45-BA28-8FF2-93C5E4FBDA2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82223" y="3940176"/>
            <a:ext cx="4157772" cy="2778147"/>
          </a:xfrm>
          <a:prstGeom prst="rect">
            <a:avLst/>
          </a:prstGeom>
        </p:spPr>
      </p:pic>
      <p:pic>
        <p:nvPicPr>
          <p:cNvPr id="8" name="Picture 7" descr="A white paper cut out of a human brain&#10;&#10;Description automatically generated">
            <a:extLst>
              <a:ext uri="{FF2B5EF4-FFF2-40B4-BE49-F238E27FC236}">
                <a16:creationId xmlns:a16="http://schemas.microsoft.com/office/drawing/2014/main" id="{2AF89697-98D3-7218-135C-9C01E96243D1}"/>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flipV="1">
            <a:off x="351600" y="2486986"/>
            <a:ext cx="1831763" cy="1306806"/>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7" descr="C:\Users\Robin\AppData\Local\Microsoft\Windows\Temporary Internet Files\Content.IE5\EMBT71GH\MC900444830[1].jpg">
            <a:extLst>
              <a:ext uri="{FF2B5EF4-FFF2-40B4-BE49-F238E27FC236}">
                <a16:creationId xmlns:a16="http://schemas.microsoft.com/office/drawing/2014/main" id="{8AE10602-E63E-771E-5A9B-6BC6BB2E5D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3779838"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http://www.call-of-hope.com/new/lang-content/eng/bsbooks/9040eng/images/s9048-01.jpg">
            <a:extLst>
              <a:ext uri="{FF2B5EF4-FFF2-40B4-BE49-F238E27FC236}">
                <a16:creationId xmlns:a16="http://schemas.microsoft.com/office/drawing/2014/main" id="{52F9C8F9-A2A0-21C7-9F44-308D4F404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5613" y="0"/>
            <a:ext cx="4878387" cy="36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ular Callout 4">
            <a:extLst>
              <a:ext uri="{FF2B5EF4-FFF2-40B4-BE49-F238E27FC236}">
                <a16:creationId xmlns:a16="http://schemas.microsoft.com/office/drawing/2014/main" id="{51562B19-B42C-15F7-237E-DD793C8E2807}"/>
              </a:ext>
            </a:extLst>
          </p:cNvPr>
          <p:cNvSpPr/>
          <p:nvPr/>
        </p:nvSpPr>
        <p:spPr>
          <a:xfrm>
            <a:off x="1420813" y="4610100"/>
            <a:ext cx="4246562" cy="2247900"/>
          </a:xfrm>
          <a:prstGeom prst="wedgeRoundRectCallout">
            <a:avLst>
              <a:gd name="adj1" fmla="val -40801"/>
              <a:gd name="adj2" fmla="val -138742"/>
              <a:gd name="adj3" fmla="val 16667"/>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r>
              <a:rPr lang="en-US" sz="2800" b="1" dirty="0"/>
              <a:t>Take courage! As you have testified about me in Jerusalem, so you must also testify in Rome.</a:t>
            </a:r>
            <a:endParaRPr lang="en-US" sz="2800" dirty="0">
              <a:latin typeface="Chalkduster"/>
              <a:cs typeface="Chalkduster"/>
            </a:endParaRPr>
          </a:p>
        </p:txBody>
      </p:sp>
      <p:pic>
        <p:nvPicPr>
          <p:cNvPr id="6" name="Picture 5" descr="Rome.jpg">
            <a:extLst>
              <a:ext uri="{FF2B5EF4-FFF2-40B4-BE49-F238E27FC236}">
                <a16:creationId xmlns:a16="http://schemas.microsoft.com/office/drawing/2014/main" id="{377B4441-18B1-2710-5BB5-204CF73B38D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21400" y="4470400"/>
            <a:ext cx="2641600"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TextBox 1">
            <a:extLst>
              <a:ext uri="{FF2B5EF4-FFF2-40B4-BE49-F238E27FC236}">
                <a16:creationId xmlns:a16="http://schemas.microsoft.com/office/drawing/2014/main" id="{7CC1635A-5119-B47E-E6D6-6F79B63D7236}"/>
              </a:ext>
            </a:extLst>
          </p:cNvPr>
          <p:cNvSpPr txBox="1">
            <a:spLocks noChangeArrowheads="1"/>
          </p:cNvSpPr>
          <p:nvPr/>
        </p:nvSpPr>
        <p:spPr bwMode="auto">
          <a:xfrm>
            <a:off x="3779838" y="3697288"/>
            <a:ext cx="5364162"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2800" b="1" dirty="0"/>
              <a:t>The following night the Lord stood near Paul and said,</a:t>
            </a:r>
            <a:endParaRPr lang="en-US" altLang="en-US" sz="2800" dirty="0">
              <a:latin typeface="Chalkduster"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ood &amp; drink.jpg">
            <a:extLst>
              <a:ext uri="{FF2B5EF4-FFF2-40B4-BE49-F238E27FC236}">
                <a16:creationId xmlns:a16="http://schemas.microsoft.com/office/drawing/2014/main" id="{F46559C6-32E4-F7D3-A7D9-996EFE9C6B9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66492" y="1004417"/>
            <a:ext cx="3080610" cy="3079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40.jpg">
            <a:extLst>
              <a:ext uri="{FF2B5EF4-FFF2-40B4-BE49-F238E27FC236}">
                <a16:creationId xmlns:a16="http://schemas.microsoft.com/office/drawing/2014/main" id="{8514AAE7-F8A2-F499-D2BF-E56B217C9BD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95850" y="4083608"/>
            <a:ext cx="3598933" cy="2424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6" name="TextBox 1">
            <a:extLst>
              <a:ext uri="{FF2B5EF4-FFF2-40B4-BE49-F238E27FC236}">
                <a16:creationId xmlns:a16="http://schemas.microsoft.com/office/drawing/2014/main" id="{2227573F-9D27-7CE5-E236-89E3126AE583}"/>
              </a:ext>
            </a:extLst>
          </p:cNvPr>
          <p:cNvSpPr txBox="1">
            <a:spLocks noChangeArrowheads="1"/>
          </p:cNvSpPr>
          <p:nvPr/>
        </p:nvSpPr>
        <p:spPr bwMode="auto">
          <a:xfrm>
            <a:off x="-146050" y="-25400"/>
            <a:ext cx="4741863"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3000" b="1" dirty="0"/>
              <a:t>The next morning some Jews formed a conspiracy and bound themselves with an oath not to eat or drink until they had killed Paul. More than forty men were involved in this plot.</a:t>
            </a:r>
            <a:endParaRPr lang="en-US" altLang="en-US" sz="3000" dirty="0">
              <a:latin typeface="Chalkduster" charset="0"/>
            </a:endParaRPr>
          </a:p>
        </p:txBody>
      </p:sp>
      <p:pic>
        <p:nvPicPr>
          <p:cNvPr id="2" name="Picture 1">
            <a:extLst>
              <a:ext uri="{FF2B5EF4-FFF2-40B4-BE49-F238E27FC236}">
                <a16:creationId xmlns:a16="http://schemas.microsoft.com/office/drawing/2014/main" id="{C934A0DD-64AC-8E88-8E8C-FDE8EE2EDF2D}"/>
              </a:ext>
            </a:extLst>
          </p:cNvPr>
          <p:cNvPicPr>
            <a:picLocks noChangeAspect="1"/>
          </p:cNvPicPr>
          <p:nvPr/>
        </p:nvPicPr>
        <p:blipFill>
          <a:blip r:embed="rId4"/>
          <a:stretch>
            <a:fillRect/>
          </a:stretch>
        </p:blipFill>
        <p:spPr>
          <a:xfrm>
            <a:off x="304549" y="3298587"/>
            <a:ext cx="4105588" cy="3079191"/>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1">
            <a:extLst>
              <a:ext uri="{FF2B5EF4-FFF2-40B4-BE49-F238E27FC236}">
                <a16:creationId xmlns:a16="http://schemas.microsoft.com/office/drawing/2014/main" id="{52B33E41-B5F7-328B-4C4E-72E9852CDFF3}"/>
              </a:ext>
            </a:extLst>
          </p:cNvPr>
          <p:cNvSpPr txBox="1">
            <a:spLocks noChangeArrowheads="1"/>
          </p:cNvSpPr>
          <p:nvPr/>
        </p:nvSpPr>
        <p:spPr bwMode="auto">
          <a:xfrm>
            <a:off x="3568699" y="232570"/>
            <a:ext cx="371792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b="1" dirty="0"/>
              <a:t>They went to the chief priests and the elders and said,</a:t>
            </a:r>
            <a:endParaRPr lang="en-US" altLang="en-US" dirty="0">
              <a:latin typeface="Chalkduster" charset="0"/>
            </a:endParaRPr>
          </a:p>
        </p:txBody>
      </p:sp>
      <p:pic>
        <p:nvPicPr>
          <p:cNvPr id="3" name="Picture 2" descr="Chief Priests.jpg">
            <a:extLst>
              <a:ext uri="{FF2B5EF4-FFF2-40B4-BE49-F238E27FC236}">
                <a16:creationId xmlns:a16="http://schemas.microsoft.com/office/drawing/2014/main" id="{078D136E-A0CD-1C87-1DEB-12D1CB9A4F7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335" y="96045"/>
            <a:ext cx="3717925"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ular Callout 5">
            <a:extLst>
              <a:ext uri="{FF2B5EF4-FFF2-40B4-BE49-F238E27FC236}">
                <a16:creationId xmlns:a16="http://schemas.microsoft.com/office/drawing/2014/main" id="{2FBE1217-5566-D728-CAC8-F918983B7F7F}"/>
              </a:ext>
            </a:extLst>
          </p:cNvPr>
          <p:cNvSpPr/>
          <p:nvPr/>
        </p:nvSpPr>
        <p:spPr>
          <a:xfrm>
            <a:off x="0" y="2559050"/>
            <a:ext cx="6076950" cy="4318000"/>
          </a:xfrm>
          <a:prstGeom prst="wedgeRoundRectCallout">
            <a:avLst>
              <a:gd name="adj1" fmla="val 49023"/>
              <a:gd name="adj2" fmla="val -11774"/>
              <a:gd name="adj3" fmla="val 16667"/>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r>
              <a:rPr lang="en-US" sz="2800" b="1" dirty="0"/>
              <a:t>"We have taken a solemn oath not to eat anything until we have killed Paul.  Now then, you and the Sanhedrin petition the commander to bring him before you on the pretext of wanting more accurate information about his case. We are ready to kill him before he gets here."</a:t>
            </a:r>
            <a:endParaRPr lang="en-US" sz="2800" dirty="0">
              <a:solidFill>
                <a:srgbClr val="FFFFFF"/>
              </a:solidFill>
              <a:latin typeface="Chalkduster" charset="0"/>
              <a:ea typeface="MS PGothic" pitchFamily="34" charset="-128"/>
            </a:endParaRPr>
          </a:p>
        </p:txBody>
      </p:sp>
      <p:pic>
        <p:nvPicPr>
          <p:cNvPr id="7" name="Picture 6" descr="food &amp; drink.jpg">
            <a:extLst>
              <a:ext uri="{FF2B5EF4-FFF2-40B4-BE49-F238E27FC236}">
                <a16:creationId xmlns:a16="http://schemas.microsoft.com/office/drawing/2014/main" id="{A8FDE774-A577-E5C7-C0FE-D8835343072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91325" y="1448550"/>
            <a:ext cx="21717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A4A73F12-CC60-40B9-AE24-243C71919244}"/>
              </a:ext>
            </a:extLst>
          </p:cNvPr>
          <p:cNvPicPr>
            <a:picLocks noChangeAspect="1"/>
          </p:cNvPicPr>
          <p:nvPr/>
        </p:nvPicPr>
        <p:blipFill>
          <a:blip r:embed="rId4"/>
          <a:stretch>
            <a:fillRect/>
          </a:stretch>
        </p:blipFill>
        <p:spPr>
          <a:xfrm>
            <a:off x="5857875" y="3419850"/>
            <a:ext cx="3429000" cy="257175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www.call-of-hope.com/new/lang-content/eng/bsbooks/9040eng/images/s9048-01.jpg">
            <a:extLst>
              <a:ext uri="{FF2B5EF4-FFF2-40B4-BE49-F238E27FC236}">
                <a16:creationId xmlns:a16="http://schemas.microsoft.com/office/drawing/2014/main" id="{5A4E2B32-AD24-B2C8-B054-22DCD0EF77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17813"/>
            <a:ext cx="5334000" cy="404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ular Callout 4">
            <a:extLst>
              <a:ext uri="{FF2B5EF4-FFF2-40B4-BE49-F238E27FC236}">
                <a16:creationId xmlns:a16="http://schemas.microsoft.com/office/drawing/2014/main" id="{85B41A68-4FF9-190D-D745-15438487E27A}"/>
              </a:ext>
            </a:extLst>
          </p:cNvPr>
          <p:cNvSpPr/>
          <p:nvPr/>
        </p:nvSpPr>
        <p:spPr>
          <a:xfrm>
            <a:off x="5334000" y="4368800"/>
            <a:ext cx="3678238" cy="2363788"/>
          </a:xfrm>
          <a:prstGeom prst="wedgeRoundRectCallout">
            <a:avLst>
              <a:gd name="adj1" fmla="val -148842"/>
              <a:gd name="adj2" fmla="val -57143"/>
              <a:gd name="adj3" fmla="val 16667"/>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r>
              <a:rPr lang="en-US" sz="2800" b="1" dirty="0"/>
              <a:t>*Take this young man to the commander; he has something to tell him.</a:t>
            </a:r>
            <a:endParaRPr lang="en-US" sz="2800" dirty="0">
              <a:latin typeface="Chalkduster"/>
              <a:cs typeface="Chalkduster"/>
            </a:endParaRPr>
          </a:p>
        </p:txBody>
      </p:sp>
      <p:sp>
        <p:nvSpPr>
          <p:cNvPr id="14342" name="TextBox 1">
            <a:extLst>
              <a:ext uri="{FF2B5EF4-FFF2-40B4-BE49-F238E27FC236}">
                <a16:creationId xmlns:a16="http://schemas.microsoft.com/office/drawing/2014/main" id="{CB222363-6102-8259-F1ED-A6B033AF611B}"/>
              </a:ext>
            </a:extLst>
          </p:cNvPr>
          <p:cNvSpPr txBox="1">
            <a:spLocks noChangeArrowheads="1"/>
          </p:cNvSpPr>
          <p:nvPr/>
        </p:nvSpPr>
        <p:spPr bwMode="auto">
          <a:xfrm>
            <a:off x="-69850" y="17463"/>
            <a:ext cx="5715000"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3000" b="1" dirty="0"/>
              <a:t>But when the son of Paul’s sister heard of this plot, he went into the barracks and told Paul. Then Paul called one of the centurions and said,*</a:t>
            </a:r>
          </a:p>
          <a:p>
            <a:pPr algn="ctr" eaLnBrk="1" hangingPunct="1">
              <a:spcBef>
                <a:spcPct val="0"/>
              </a:spcBef>
              <a:buFontTx/>
              <a:buNone/>
            </a:pPr>
            <a:r>
              <a:rPr lang="en-US" altLang="en-US" sz="3000" b="1" dirty="0"/>
              <a:t>So he took him to the commander.</a:t>
            </a:r>
            <a:endParaRPr lang="en-US" altLang="en-US" sz="3000" dirty="0">
              <a:latin typeface="Chalkduster" charset="0"/>
            </a:endParaRPr>
          </a:p>
        </p:txBody>
      </p:sp>
      <p:pic>
        <p:nvPicPr>
          <p:cNvPr id="2" name="Picture 1">
            <a:extLst>
              <a:ext uri="{FF2B5EF4-FFF2-40B4-BE49-F238E27FC236}">
                <a16:creationId xmlns:a16="http://schemas.microsoft.com/office/drawing/2014/main" id="{FF23AF69-0925-6D25-5EFF-A24A62C73E16}"/>
              </a:ext>
            </a:extLst>
          </p:cNvPr>
          <p:cNvPicPr>
            <a:picLocks noChangeAspect="1"/>
          </p:cNvPicPr>
          <p:nvPr/>
        </p:nvPicPr>
        <p:blipFill>
          <a:blip r:embed="rId3"/>
          <a:stretch>
            <a:fillRect/>
          </a:stretch>
        </p:blipFill>
        <p:spPr>
          <a:xfrm>
            <a:off x="5613401" y="1065212"/>
            <a:ext cx="3530599" cy="264795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1">
            <a:extLst>
              <a:ext uri="{FF2B5EF4-FFF2-40B4-BE49-F238E27FC236}">
                <a16:creationId xmlns:a16="http://schemas.microsoft.com/office/drawing/2014/main" id="{2D659B00-1210-A9CC-08BE-6FEFE01C2CB2}"/>
              </a:ext>
            </a:extLst>
          </p:cNvPr>
          <p:cNvSpPr txBox="1">
            <a:spLocks noChangeArrowheads="1"/>
          </p:cNvSpPr>
          <p:nvPr/>
        </p:nvSpPr>
        <p:spPr bwMode="auto">
          <a:xfrm>
            <a:off x="215901" y="248443"/>
            <a:ext cx="3352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2400" b="1" dirty="0">
                <a:latin typeface="Chalkduster" charset="0"/>
              </a:rPr>
              <a:t>The centurion said,</a:t>
            </a:r>
          </a:p>
          <a:p>
            <a:pPr algn="ctr" eaLnBrk="1" hangingPunct="1">
              <a:spcBef>
                <a:spcPct val="0"/>
              </a:spcBef>
              <a:buFontTx/>
              <a:buNone/>
            </a:pPr>
            <a:endParaRPr lang="en-US" altLang="en-US" sz="2400" dirty="0">
              <a:latin typeface="Chalkduster" charset="0"/>
            </a:endParaRPr>
          </a:p>
        </p:txBody>
      </p:sp>
      <p:sp>
        <p:nvSpPr>
          <p:cNvPr id="4" name="Rounded Rectangular Callout 3">
            <a:extLst>
              <a:ext uri="{FF2B5EF4-FFF2-40B4-BE49-F238E27FC236}">
                <a16:creationId xmlns:a16="http://schemas.microsoft.com/office/drawing/2014/main" id="{DD4C8EF4-CF8E-8DC4-8FFE-D836AEDC29D5}"/>
              </a:ext>
            </a:extLst>
          </p:cNvPr>
          <p:cNvSpPr/>
          <p:nvPr/>
        </p:nvSpPr>
        <p:spPr>
          <a:xfrm>
            <a:off x="133351" y="663941"/>
            <a:ext cx="3670300" cy="3563938"/>
          </a:xfrm>
          <a:prstGeom prst="wedgeRoundRectCallout">
            <a:avLst>
              <a:gd name="adj1" fmla="val -26278"/>
              <a:gd name="adj2" fmla="val -46644"/>
              <a:gd name="adj3" fmla="val 16667"/>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r>
              <a:rPr lang="en-US" altLang="en-US" sz="2400" dirty="0">
                <a:solidFill>
                  <a:srgbClr val="FFFFFF"/>
                </a:solidFill>
                <a:latin typeface="Chalkduster" charset="0"/>
                <a:ea typeface="MS PGothic" pitchFamily="34" charset="-128"/>
              </a:rPr>
              <a:t>“</a:t>
            </a:r>
            <a:r>
              <a:rPr lang="en-US" sz="2400" dirty="0">
                <a:solidFill>
                  <a:srgbClr val="FFFFFF"/>
                </a:solidFill>
                <a:latin typeface="Chalkduster" charset="0"/>
                <a:ea typeface="MS PGothic" pitchFamily="34" charset="-128"/>
              </a:rPr>
              <a:t>Paul, the prisoner, sent for me and asked me to bring this young man to you because he has something to tell you.</a:t>
            </a:r>
            <a:r>
              <a:rPr lang="en-US" altLang="en-US" sz="2400" dirty="0">
                <a:solidFill>
                  <a:srgbClr val="FFFFFF"/>
                </a:solidFill>
                <a:latin typeface="Chalkduster" charset="0"/>
                <a:ea typeface="MS PGothic" pitchFamily="34" charset="-128"/>
              </a:rPr>
              <a:t>”</a:t>
            </a:r>
            <a:endParaRPr lang="en-US" sz="2400" dirty="0">
              <a:solidFill>
                <a:srgbClr val="FFFFFF"/>
              </a:solidFill>
              <a:latin typeface="Chalkduster" charset="0"/>
              <a:ea typeface="MS PGothic" pitchFamily="34" charset="-128"/>
            </a:endParaRPr>
          </a:p>
        </p:txBody>
      </p:sp>
      <p:sp>
        <p:nvSpPr>
          <p:cNvPr id="6" name="Rounded Rectangular Callout 5">
            <a:extLst>
              <a:ext uri="{FF2B5EF4-FFF2-40B4-BE49-F238E27FC236}">
                <a16:creationId xmlns:a16="http://schemas.microsoft.com/office/drawing/2014/main" id="{93DFECA2-C56B-18DD-E995-FFCD3FF3D511}"/>
              </a:ext>
            </a:extLst>
          </p:cNvPr>
          <p:cNvSpPr/>
          <p:nvPr/>
        </p:nvSpPr>
        <p:spPr>
          <a:xfrm>
            <a:off x="4932362" y="4227879"/>
            <a:ext cx="3678238" cy="2363787"/>
          </a:xfrm>
          <a:prstGeom prst="wedgeRoundRectCallout">
            <a:avLst>
              <a:gd name="adj1" fmla="val -19192"/>
              <a:gd name="adj2" fmla="val -49089"/>
              <a:gd name="adj3" fmla="val 16667"/>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r>
              <a:rPr lang="en-US" sz="2400" dirty="0">
                <a:latin typeface="Chalkduster"/>
                <a:cs typeface="Chalkduster"/>
              </a:rPr>
              <a:t>"What is it you want to tell me?"</a:t>
            </a:r>
          </a:p>
        </p:txBody>
      </p:sp>
      <p:pic>
        <p:nvPicPr>
          <p:cNvPr id="15369" name="Picture 9" descr="But Paul’s nephew, his sister’s son, heard of their plan and went to the fortress and told Paul. Paul asked one of the Roman officers, ‘Take this young man to the commander. He has something important to tell him.’ – Slide 21">
            <a:extLst>
              <a:ext uri="{FF2B5EF4-FFF2-40B4-BE49-F238E27FC236}">
                <a16:creationId xmlns:a16="http://schemas.microsoft.com/office/drawing/2014/main" id="{BBE5450E-6128-6448-B31B-A0D58E7361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323850"/>
            <a:ext cx="4572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C310044-2701-A35B-8B41-32873F403054}"/>
              </a:ext>
            </a:extLst>
          </p:cNvPr>
          <p:cNvSpPr txBox="1"/>
          <p:nvPr/>
        </p:nvSpPr>
        <p:spPr>
          <a:xfrm>
            <a:off x="215901" y="4610100"/>
            <a:ext cx="4356099" cy="1200329"/>
          </a:xfrm>
          <a:prstGeom prst="rect">
            <a:avLst/>
          </a:prstGeom>
          <a:noFill/>
        </p:spPr>
        <p:txBody>
          <a:bodyPr wrap="square" rtlCol="0">
            <a:spAutoFit/>
          </a:bodyPr>
          <a:lstStyle/>
          <a:p>
            <a:r>
              <a:rPr lang="en-US" sz="2400" b="1" dirty="0"/>
              <a:t>The commander took the young man by the hand, drew him aside and asked,</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Box 1">
            <a:extLst>
              <a:ext uri="{FF2B5EF4-FFF2-40B4-BE49-F238E27FC236}">
                <a16:creationId xmlns:a16="http://schemas.microsoft.com/office/drawing/2014/main" id="{0A95B70F-B924-882C-EE9E-8AC5F658F9F6}"/>
              </a:ext>
            </a:extLst>
          </p:cNvPr>
          <p:cNvSpPr txBox="1">
            <a:spLocks noChangeArrowheads="1"/>
          </p:cNvSpPr>
          <p:nvPr/>
        </p:nvSpPr>
        <p:spPr bwMode="auto">
          <a:xfrm>
            <a:off x="5676900" y="12700"/>
            <a:ext cx="3467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2400" b="1" dirty="0">
                <a:latin typeface="Chalkduster" charset="0"/>
              </a:rPr>
              <a:t> </a:t>
            </a:r>
            <a:r>
              <a:rPr lang="en-US" altLang="en-US" sz="2400" dirty="0">
                <a:latin typeface="Chalkduster" charset="0"/>
              </a:rPr>
              <a:t>He said:</a:t>
            </a:r>
          </a:p>
        </p:txBody>
      </p:sp>
      <p:pic>
        <p:nvPicPr>
          <p:cNvPr id="5" name="Picture 4" descr="40.jpg">
            <a:extLst>
              <a:ext uri="{FF2B5EF4-FFF2-40B4-BE49-F238E27FC236}">
                <a16:creationId xmlns:a16="http://schemas.microsoft.com/office/drawing/2014/main" id="{DA96BFBF-6B9A-1DA0-FD36-12D2A306D22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10360" y="3429000"/>
            <a:ext cx="1865679" cy="1393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food &amp; drink.jpg">
            <a:extLst>
              <a:ext uri="{FF2B5EF4-FFF2-40B4-BE49-F238E27FC236}">
                <a16:creationId xmlns:a16="http://schemas.microsoft.com/office/drawing/2014/main" id="{AEC35679-0EFF-D79B-635D-1739EA2A8E7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7879" y="4822031"/>
            <a:ext cx="1459523" cy="1459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F8E4E22D-88B8-3EDA-7C36-1C907D40AAC2}"/>
              </a:ext>
            </a:extLst>
          </p:cNvPr>
          <p:cNvPicPr>
            <a:picLocks noChangeAspect="1"/>
          </p:cNvPicPr>
          <p:nvPr/>
        </p:nvPicPr>
        <p:blipFill>
          <a:blip r:embed="rId4"/>
          <a:stretch>
            <a:fillRect/>
          </a:stretch>
        </p:blipFill>
        <p:spPr>
          <a:xfrm>
            <a:off x="0" y="352375"/>
            <a:ext cx="3754804" cy="2818606"/>
          </a:xfrm>
          <a:prstGeom prst="rect">
            <a:avLst/>
          </a:prstGeom>
        </p:spPr>
      </p:pic>
      <p:sp>
        <p:nvSpPr>
          <p:cNvPr id="4" name="Rounded Rectangular Callout 3">
            <a:extLst>
              <a:ext uri="{FF2B5EF4-FFF2-40B4-BE49-F238E27FC236}">
                <a16:creationId xmlns:a16="http://schemas.microsoft.com/office/drawing/2014/main" id="{A138EEA5-0771-D128-6E9B-404EC4AD174E}"/>
              </a:ext>
            </a:extLst>
          </p:cNvPr>
          <p:cNvSpPr/>
          <p:nvPr/>
        </p:nvSpPr>
        <p:spPr>
          <a:xfrm>
            <a:off x="4127500" y="487363"/>
            <a:ext cx="5016500" cy="6300787"/>
          </a:xfrm>
          <a:prstGeom prst="wedgeRoundRectCallout">
            <a:avLst>
              <a:gd name="adj1" fmla="val -77787"/>
              <a:gd name="adj2" fmla="val -37400"/>
              <a:gd name="adj3" fmla="val 16667"/>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r>
              <a:rPr lang="en-US" sz="2800" b="1" dirty="0"/>
              <a:t>Some Jews have agreed to ask you to bring Paul before the Sanhedrin tomorrow on the pretext of wanting more accurate information about him. Don’t give in to them, because more than forty of them are waiting in ambush for him. They have taken an oath not to eat or drink until they have killed him. They are ready now, waiting for your consent to their request.</a:t>
            </a:r>
            <a:endParaRPr lang="en-US" sz="2800" dirty="0">
              <a:solidFill>
                <a:srgbClr val="FFFFFF"/>
              </a:solidFill>
              <a:latin typeface="Chalkduster" charset="0"/>
              <a:ea typeface="MS PGothic" pitchFamily="34" charset="-128"/>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0D95D8AE-A5BF-D1E1-3AE8-453395E2E70D}"/>
              </a:ext>
            </a:extLst>
          </p:cNvPr>
          <p:cNvSpPr txBox="1">
            <a:spLocks noChangeArrowheads="1"/>
          </p:cNvSpPr>
          <p:nvPr/>
        </p:nvSpPr>
        <p:spPr bwMode="auto">
          <a:xfrm>
            <a:off x="0" y="0"/>
            <a:ext cx="9144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2800" b="1" dirty="0">
                <a:latin typeface="Chalkduster" charset="0"/>
              </a:rPr>
              <a:t>The commander dismissed the young man with this warning:</a:t>
            </a:r>
          </a:p>
        </p:txBody>
      </p:sp>
      <p:pic>
        <p:nvPicPr>
          <p:cNvPr id="2" name="Picture 1">
            <a:extLst>
              <a:ext uri="{FF2B5EF4-FFF2-40B4-BE49-F238E27FC236}">
                <a16:creationId xmlns:a16="http://schemas.microsoft.com/office/drawing/2014/main" id="{E39231E0-7F79-1B98-B081-6C130A20AFBB}"/>
              </a:ext>
            </a:extLst>
          </p:cNvPr>
          <p:cNvPicPr>
            <a:picLocks noChangeAspect="1"/>
          </p:cNvPicPr>
          <p:nvPr/>
        </p:nvPicPr>
        <p:blipFill>
          <a:blip r:embed="rId2"/>
          <a:stretch>
            <a:fillRect/>
          </a:stretch>
        </p:blipFill>
        <p:spPr>
          <a:xfrm>
            <a:off x="3023613" y="2327992"/>
            <a:ext cx="5925701" cy="4448226"/>
          </a:xfrm>
          <a:prstGeom prst="rect">
            <a:avLst/>
          </a:prstGeom>
        </p:spPr>
      </p:pic>
      <p:sp>
        <p:nvSpPr>
          <p:cNvPr id="5" name="Rounded Rectangular Callout 4">
            <a:extLst>
              <a:ext uri="{FF2B5EF4-FFF2-40B4-BE49-F238E27FC236}">
                <a16:creationId xmlns:a16="http://schemas.microsoft.com/office/drawing/2014/main" id="{BC60A20E-D412-53C5-67DD-827B56AA4318}"/>
              </a:ext>
            </a:extLst>
          </p:cNvPr>
          <p:cNvSpPr/>
          <p:nvPr/>
        </p:nvSpPr>
        <p:spPr>
          <a:xfrm>
            <a:off x="0" y="954107"/>
            <a:ext cx="3678238" cy="2363787"/>
          </a:xfrm>
          <a:prstGeom prst="wedgeRoundRectCallout">
            <a:avLst>
              <a:gd name="adj1" fmla="val 93713"/>
              <a:gd name="adj2" fmla="val 38753"/>
              <a:gd name="adj3" fmla="val 16667"/>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r>
              <a:rPr lang="en-US" sz="2800" b="1" dirty="0">
                <a:solidFill>
                  <a:srgbClr val="FFFFFF"/>
                </a:solidFill>
                <a:latin typeface="Chalkduster" charset="0"/>
                <a:ea typeface="MS PGothic" pitchFamily="34" charset="-128"/>
              </a:rPr>
              <a:t>"Don</a:t>
            </a:r>
            <a:r>
              <a:rPr lang="en-US" altLang="en-US" sz="2800" b="1" dirty="0">
                <a:solidFill>
                  <a:srgbClr val="FFFFFF"/>
                </a:solidFill>
                <a:latin typeface="Chalkduster" charset="0"/>
                <a:ea typeface="MS PGothic" pitchFamily="34" charset="-128"/>
              </a:rPr>
              <a:t>’</a:t>
            </a:r>
            <a:r>
              <a:rPr lang="en-US" sz="2800" b="1" dirty="0">
                <a:solidFill>
                  <a:srgbClr val="FFFFFF"/>
                </a:solidFill>
                <a:latin typeface="Chalkduster" charset="0"/>
                <a:ea typeface="MS PGothic" pitchFamily="34" charset="-128"/>
              </a:rPr>
              <a:t>t tell anyone that you have reported this to me."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a:extLst>
              <a:ext uri="{FF2B5EF4-FFF2-40B4-BE49-F238E27FC236}">
                <a16:creationId xmlns:a16="http://schemas.microsoft.com/office/drawing/2014/main" id="{6AC76769-72A5-CFE1-B078-90B934AF629E}"/>
              </a:ext>
            </a:extLst>
          </p:cNvPr>
          <p:cNvSpPr txBox="1">
            <a:spLocks noChangeArrowheads="1"/>
          </p:cNvSpPr>
          <p:nvPr/>
        </p:nvSpPr>
        <p:spPr bwMode="auto">
          <a:xfrm>
            <a:off x="0" y="0"/>
            <a:ext cx="520938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2400" dirty="0">
                <a:latin typeface="Chalkduster" charset="0"/>
              </a:rPr>
              <a:t>Then he called two of his centurions and ordered them,</a:t>
            </a:r>
          </a:p>
        </p:txBody>
      </p:sp>
      <p:pic>
        <p:nvPicPr>
          <p:cNvPr id="5" name="Picture 4" descr="roman-centurion-2.jpg">
            <a:extLst>
              <a:ext uri="{FF2B5EF4-FFF2-40B4-BE49-F238E27FC236}">
                <a16:creationId xmlns:a16="http://schemas.microsoft.com/office/drawing/2014/main" id="{57EF6DFB-D946-D1C3-4400-AD4FA1274A2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37350" y="0"/>
            <a:ext cx="2406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ular Callout 5">
            <a:extLst>
              <a:ext uri="{FF2B5EF4-FFF2-40B4-BE49-F238E27FC236}">
                <a16:creationId xmlns:a16="http://schemas.microsoft.com/office/drawing/2014/main" id="{0E269BC0-A7F0-1F0E-AC6D-309E19B4DBB1}"/>
              </a:ext>
            </a:extLst>
          </p:cNvPr>
          <p:cNvSpPr/>
          <p:nvPr/>
        </p:nvSpPr>
        <p:spPr>
          <a:xfrm>
            <a:off x="432990" y="830263"/>
            <a:ext cx="4343400" cy="4541837"/>
          </a:xfrm>
          <a:prstGeom prst="wedgeRoundRectCallout">
            <a:avLst>
              <a:gd name="adj1" fmla="val -43678"/>
              <a:gd name="adj2" fmla="val 7351"/>
              <a:gd name="adj3" fmla="val 16667"/>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r>
              <a:rPr lang="en-US" sz="2800" b="1" dirty="0"/>
              <a:t>"Get ready a detachment of two hundred soldiers, seventy horsemen and two hundred spearmen to go to Caesarea at nine tonight. Provide horses for Paul so that he may be taken safely to Governor Felix."</a:t>
            </a:r>
            <a:endParaRPr lang="en-US" sz="2800" dirty="0">
              <a:latin typeface="Chalkduster"/>
              <a:cs typeface="Chalkduster"/>
            </a:endParaRPr>
          </a:p>
        </p:txBody>
      </p:sp>
      <p:pic>
        <p:nvPicPr>
          <p:cNvPr id="7" name="Picture 6" descr="9_oclock.png">
            <a:extLst>
              <a:ext uri="{FF2B5EF4-FFF2-40B4-BE49-F238E27FC236}">
                <a16:creationId xmlns:a16="http://schemas.microsoft.com/office/drawing/2014/main" id="{2DACB877-5500-010A-21D4-6A193B83B73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6190" y="5164312"/>
            <a:ext cx="1503760" cy="16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roman-centurion-2.jpg">
            <a:extLst>
              <a:ext uri="{FF2B5EF4-FFF2-40B4-BE49-F238E27FC236}">
                <a16:creationId xmlns:a16="http://schemas.microsoft.com/office/drawing/2014/main" id="{2A93F1BA-63FC-3FED-D885-EAB96BF5BF1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09380" y="0"/>
            <a:ext cx="2406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0541B-5749-DDBE-06EE-7D61F0310AFD}"/>
              </a:ext>
            </a:extLst>
          </p:cNvPr>
          <p:cNvSpPr>
            <a:spLocks noGrp="1"/>
          </p:cNvSpPr>
          <p:nvPr>
            <p:ph type="ctrTitle"/>
          </p:nvPr>
        </p:nvSpPr>
        <p:spPr>
          <a:xfrm>
            <a:off x="685800" y="484187"/>
            <a:ext cx="7772400" cy="1470025"/>
          </a:xfrm>
        </p:spPr>
        <p:txBody>
          <a:bodyPr/>
          <a:lstStyle/>
          <a:p>
            <a:r>
              <a:rPr lang="en-US" sz="4800" b="1" dirty="0">
                <a:latin typeface="Chalkduster"/>
              </a:rPr>
              <a:t>Memory Verse</a:t>
            </a:r>
          </a:p>
        </p:txBody>
      </p:sp>
      <p:sp>
        <p:nvSpPr>
          <p:cNvPr id="3" name="Subtitle 2">
            <a:extLst>
              <a:ext uri="{FF2B5EF4-FFF2-40B4-BE49-F238E27FC236}">
                <a16:creationId xmlns:a16="http://schemas.microsoft.com/office/drawing/2014/main" id="{4BF855DE-7CCF-1FC8-5F4C-0B91D3DB2397}"/>
              </a:ext>
            </a:extLst>
          </p:cNvPr>
          <p:cNvSpPr>
            <a:spLocks noGrp="1"/>
          </p:cNvSpPr>
          <p:nvPr>
            <p:ph type="subTitle" idx="1"/>
          </p:nvPr>
        </p:nvSpPr>
        <p:spPr>
          <a:xfrm>
            <a:off x="1371600" y="2353456"/>
            <a:ext cx="6400800" cy="3522688"/>
          </a:xfrm>
        </p:spPr>
        <p:txBody>
          <a:bodyPr/>
          <a:lstStyle/>
          <a:p>
            <a:r>
              <a:rPr lang="en-US" sz="4400" dirty="0">
                <a:solidFill>
                  <a:schemeClr val="tx1"/>
                </a:solidFill>
                <a:latin typeface="Chalkduster"/>
              </a:rPr>
              <a:t>"On him we have set our hope that he will continue to deliver us."</a:t>
            </a:r>
          </a:p>
          <a:p>
            <a:endParaRPr lang="en-US" sz="4000" dirty="0">
              <a:solidFill>
                <a:schemeClr val="tx1"/>
              </a:solidFill>
              <a:latin typeface="Chalkduster"/>
            </a:endParaRPr>
          </a:p>
          <a:p>
            <a:r>
              <a:rPr lang="en-US" sz="3600" dirty="0">
                <a:solidFill>
                  <a:schemeClr val="tx1"/>
                </a:solidFill>
                <a:latin typeface="Chalkduster"/>
              </a:rPr>
              <a:t>2 Corinthians 1:10</a:t>
            </a:r>
            <a:r>
              <a:rPr lang="en-US" sz="3600" i="1" dirty="0">
                <a:solidFill>
                  <a:schemeClr val="tx1"/>
                </a:solidFill>
                <a:latin typeface="Chalkduster"/>
              </a:rPr>
              <a:t>b</a:t>
            </a:r>
            <a:r>
              <a:rPr lang="en-US" sz="3600" dirty="0">
                <a:solidFill>
                  <a:schemeClr val="tx1"/>
                </a:solidFill>
                <a:latin typeface="Chalkduster"/>
              </a:rPr>
              <a:t> </a:t>
            </a:r>
          </a:p>
        </p:txBody>
      </p:sp>
    </p:spTree>
    <p:extLst>
      <p:ext uri="{BB962C8B-B14F-4D97-AF65-F5344CB8AC3E}">
        <p14:creationId xmlns:p14="http://schemas.microsoft.com/office/powerpoint/2010/main" val="9880551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1">
            <a:extLst>
              <a:ext uri="{FF2B5EF4-FFF2-40B4-BE49-F238E27FC236}">
                <a16:creationId xmlns:a16="http://schemas.microsoft.com/office/drawing/2014/main" id="{72E8C37D-CF40-F860-2C7E-FAAB1F689050}"/>
              </a:ext>
            </a:extLst>
          </p:cNvPr>
          <p:cNvSpPr txBox="1">
            <a:spLocks noChangeArrowheads="1"/>
          </p:cNvSpPr>
          <p:nvPr/>
        </p:nvSpPr>
        <p:spPr bwMode="auto">
          <a:xfrm>
            <a:off x="0" y="0"/>
            <a:ext cx="67373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2400" dirty="0">
                <a:latin typeface="Chalkduster" charset="0"/>
              </a:rPr>
              <a:t>So the soldiers, carrying out their orders, took Paul with them during the night and brought him as far as Antipatris.*</a:t>
            </a:r>
          </a:p>
        </p:txBody>
      </p:sp>
      <p:pic>
        <p:nvPicPr>
          <p:cNvPr id="3" name="Picture 2" descr="roman-centurion-2.jpg">
            <a:extLst>
              <a:ext uri="{FF2B5EF4-FFF2-40B4-BE49-F238E27FC236}">
                <a16:creationId xmlns:a16="http://schemas.microsoft.com/office/drawing/2014/main" id="{3B32B386-5892-B2C3-E641-8D638D8AB00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37350" y="0"/>
            <a:ext cx="2406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ntipatris.jpeg">
            <a:extLst>
              <a:ext uri="{FF2B5EF4-FFF2-40B4-BE49-F238E27FC236}">
                <a16:creationId xmlns:a16="http://schemas.microsoft.com/office/drawing/2014/main" id="{332110B9-1A2A-74CD-F508-55F61A5D3B7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82725" y="1200329"/>
            <a:ext cx="3771900" cy="565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a:extLst>
              <a:ext uri="{FF2B5EF4-FFF2-40B4-BE49-F238E27FC236}">
                <a16:creationId xmlns:a16="http://schemas.microsoft.com/office/drawing/2014/main" id="{DC4A288A-58F3-BB52-6BFF-3AF21CFEA499}"/>
              </a:ext>
            </a:extLst>
          </p:cNvPr>
          <p:cNvSpPr/>
          <p:nvPr/>
        </p:nvSpPr>
        <p:spPr>
          <a:xfrm>
            <a:off x="2413000" y="4813300"/>
            <a:ext cx="1441450" cy="4699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1">
            <a:extLst>
              <a:ext uri="{FF2B5EF4-FFF2-40B4-BE49-F238E27FC236}">
                <a16:creationId xmlns:a16="http://schemas.microsoft.com/office/drawing/2014/main" id="{515CC198-91D7-1BFE-750B-707968211779}"/>
              </a:ext>
            </a:extLst>
          </p:cNvPr>
          <p:cNvSpPr txBox="1">
            <a:spLocks noChangeArrowheads="1"/>
          </p:cNvSpPr>
          <p:nvPr/>
        </p:nvSpPr>
        <p:spPr bwMode="auto">
          <a:xfrm>
            <a:off x="0" y="0"/>
            <a:ext cx="91440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3000" b="1" dirty="0"/>
              <a:t>The next day they let the cavalry go on with him, while they returned to the barracks. When the cavalry arrived in Caesarea, they delivered the letter to the governor and handed Paul over to him.</a:t>
            </a:r>
            <a:endParaRPr lang="en-US" altLang="en-US" sz="3000" dirty="0">
              <a:latin typeface="Chalkduster" charset="0"/>
            </a:endParaRPr>
          </a:p>
        </p:txBody>
      </p:sp>
      <p:pic>
        <p:nvPicPr>
          <p:cNvPr id="20483" name="Picture 2" descr="Cae.jpg">
            <a:extLst>
              <a:ext uri="{FF2B5EF4-FFF2-40B4-BE49-F238E27FC236}">
                <a16:creationId xmlns:a16="http://schemas.microsoft.com/office/drawing/2014/main" id="{9D5D9E88-9C74-F6BD-F9AC-542C08B0236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02375" y="2261392"/>
            <a:ext cx="2651125" cy="2335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483F9A8C-F6A8-F8B0-5857-3F66CEEF02AB}"/>
              </a:ext>
            </a:extLst>
          </p:cNvPr>
          <p:cNvPicPr>
            <a:picLocks noChangeAspect="1"/>
          </p:cNvPicPr>
          <p:nvPr/>
        </p:nvPicPr>
        <p:blipFill>
          <a:blip r:embed="rId3"/>
          <a:stretch>
            <a:fillRect/>
          </a:stretch>
        </p:blipFill>
        <p:spPr>
          <a:xfrm>
            <a:off x="190500" y="1938338"/>
            <a:ext cx="6397277" cy="4797958"/>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1">
            <a:extLst>
              <a:ext uri="{FF2B5EF4-FFF2-40B4-BE49-F238E27FC236}">
                <a16:creationId xmlns:a16="http://schemas.microsoft.com/office/drawing/2014/main" id="{9C3372BA-D586-C1AD-AB87-4E98DC962F1E}"/>
              </a:ext>
            </a:extLst>
          </p:cNvPr>
          <p:cNvSpPr txBox="1">
            <a:spLocks noChangeArrowheads="1"/>
          </p:cNvSpPr>
          <p:nvPr/>
        </p:nvSpPr>
        <p:spPr bwMode="auto">
          <a:xfrm>
            <a:off x="0" y="0"/>
            <a:ext cx="91440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2000" b="1" dirty="0"/>
              <a:t> </a:t>
            </a:r>
            <a:r>
              <a:rPr lang="en-US" altLang="en-US" sz="2800" b="1" dirty="0">
                <a:latin typeface="Chalkduster" charset="0"/>
              </a:rPr>
              <a:t>The governor read the letter and asked what province he was from. Learning that he was from Cilicia, he said,</a:t>
            </a:r>
          </a:p>
        </p:txBody>
      </p:sp>
      <p:pic>
        <p:nvPicPr>
          <p:cNvPr id="21510" name="Picture 6" descr="That night, the soldiers escorted Paul as far as Antipatris. They returned to the fortress the next morning, while the mounted troops took Paul on to Caesarea. ‘I will hear your case myself when your accusers arrive,’ the governor told Paul. – Slide 24">
            <a:extLst>
              <a:ext uri="{FF2B5EF4-FFF2-40B4-BE49-F238E27FC236}">
                <a16:creationId xmlns:a16="http://schemas.microsoft.com/office/drawing/2014/main" id="{C3B818F8-970B-D2D1-3838-7356404000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9968" y="1815882"/>
            <a:ext cx="5538788" cy="4154091"/>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ular Callout 3">
            <a:extLst>
              <a:ext uri="{FF2B5EF4-FFF2-40B4-BE49-F238E27FC236}">
                <a16:creationId xmlns:a16="http://schemas.microsoft.com/office/drawing/2014/main" id="{3EF8C768-649C-0324-EEAE-B6C5C8289CE9}"/>
              </a:ext>
            </a:extLst>
          </p:cNvPr>
          <p:cNvSpPr/>
          <p:nvPr/>
        </p:nvSpPr>
        <p:spPr>
          <a:xfrm>
            <a:off x="204788" y="1930400"/>
            <a:ext cx="2843212" cy="2997200"/>
          </a:xfrm>
          <a:prstGeom prst="wedgeRoundRectCallout">
            <a:avLst>
              <a:gd name="adj1" fmla="val 107762"/>
              <a:gd name="adj2" fmla="val -14051"/>
              <a:gd name="adj3" fmla="val 16667"/>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r>
              <a:rPr lang="en-US" sz="2800" dirty="0">
                <a:solidFill>
                  <a:srgbClr val="FFFFFF"/>
                </a:solidFill>
                <a:latin typeface="Chalkduster" charset="0"/>
                <a:ea typeface="MS PGothic" pitchFamily="34" charset="-128"/>
              </a:rPr>
              <a:t>"I will hear your case when your accusers get here."</a:t>
            </a:r>
          </a:p>
        </p:txBody>
      </p:sp>
      <p:sp>
        <p:nvSpPr>
          <p:cNvPr id="2" name="TextBox 1">
            <a:extLst>
              <a:ext uri="{FF2B5EF4-FFF2-40B4-BE49-F238E27FC236}">
                <a16:creationId xmlns:a16="http://schemas.microsoft.com/office/drawing/2014/main" id="{6062F815-D2D3-14E6-F633-31C608B22133}"/>
              </a:ext>
            </a:extLst>
          </p:cNvPr>
          <p:cNvSpPr txBox="1"/>
          <p:nvPr/>
        </p:nvSpPr>
        <p:spPr>
          <a:xfrm>
            <a:off x="647700" y="5903893"/>
            <a:ext cx="8451056" cy="954107"/>
          </a:xfrm>
          <a:prstGeom prst="rect">
            <a:avLst/>
          </a:prstGeom>
          <a:noFill/>
        </p:spPr>
        <p:txBody>
          <a:bodyPr wrap="square" rtlCol="0">
            <a:spAutoFit/>
          </a:bodyPr>
          <a:lstStyle/>
          <a:p>
            <a:r>
              <a:rPr lang="en-US" altLang="en-US" sz="2800" b="1" dirty="0">
                <a:latin typeface="Chalkduster" charset="0"/>
              </a:rPr>
              <a:t>Then he ordered that Paul be kept under guard in Herod’s palace.</a:t>
            </a:r>
            <a:endParaRPr lang="en-US" sz="2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85EDFF-86CF-3CCF-0F68-BE60E16096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8AB487-CDA7-30FC-2BBF-19C7D2E93CBD}"/>
              </a:ext>
            </a:extLst>
          </p:cNvPr>
          <p:cNvSpPr>
            <a:spLocks noGrp="1"/>
          </p:cNvSpPr>
          <p:nvPr>
            <p:ph type="ctrTitle"/>
          </p:nvPr>
        </p:nvSpPr>
        <p:spPr>
          <a:xfrm>
            <a:off x="685800" y="484187"/>
            <a:ext cx="7772400" cy="1470025"/>
          </a:xfrm>
        </p:spPr>
        <p:txBody>
          <a:bodyPr/>
          <a:lstStyle/>
          <a:p>
            <a:r>
              <a:rPr lang="en-US" sz="4800" b="1" dirty="0">
                <a:latin typeface="Chalkduster"/>
              </a:rPr>
              <a:t>The Truth</a:t>
            </a:r>
          </a:p>
        </p:txBody>
      </p:sp>
      <p:sp>
        <p:nvSpPr>
          <p:cNvPr id="3" name="Subtitle 2">
            <a:extLst>
              <a:ext uri="{FF2B5EF4-FFF2-40B4-BE49-F238E27FC236}">
                <a16:creationId xmlns:a16="http://schemas.microsoft.com/office/drawing/2014/main" id="{34507882-B76A-A315-D352-95AFAD361E78}"/>
              </a:ext>
            </a:extLst>
          </p:cNvPr>
          <p:cNvSpPr>
            <a:spLocks noGrp="1"/>
          </p:cNvSpPr>
          <p:nvPr>
            <p:ph type="subTitle" idx="1"/>
          </p:nvPr>
        </p:nvSpPr>
        <p:spPr>
          <a:xfrm>
            <a:off x="1371600" y="2700235"/>
            <a:ext cx="6400800" cy="2203554"/>
          </a:xfrm>
        </p:spPr>
        <p:txBody>
          <a:bodyPr/>
          <a:lstStyle/>
          <a:p>
            <a:r>
              <a:rPr lang="en-US" sz="4400" dirty="0">
                <a:solidFill>
                  <a:schemeClr val="tx1"/>
                </a:solidFill>
                <a:latin typeface="Chalkduster"/>
              </a:rPr>
              <a:t>God cares for us and delivers us!</a:t>
            </a:r>
            <a:endParaRPr lang="en-US" sz="4000" dirty="0">
              <a:solidFill>
                <a:schemeClr val="tx1"/>
              </a:solidFill>
              <a:latin typeface="Chalkduster"/>
            </a:endParaRPr>
          </a:p>
        </p:txBody>
      </p:sp>
    </p:spTree>
    <p:extLst>
      <p:ext uri="{BB962C8B-B14F-4D97-AF65-F5344CB8AC3E}">
        <p14:creationId xmlns:p14="http://schemas.microsoft.com/office/powerpoint/2010/main" val="2399605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6">
            <a:extLst>
              <a:ext uri="{FF2B5EF4-FFF2-40B4-BE49-F238E27FC236}">
                <a16:creationId xmlns:a16="http://schemas.microsoft.com/office/drawing/2014/main" id="{9E28C3DD-9B41-BC29-DD23-DA69388651FF}"/>
              </a:ext>
            </a:extLst>
          </p:cNvPr>
          <p:cNvSpPr>
            <a:spLocks noGrp="1"/>
          </p:cNvSpPr>
          <p:nvPr>
            <p:ph type="ctrTitle" idx="4294967295"/>
          </p:nvPr>
        </p:nvSpPr>
        <p:spPr>
          <a:xfrm>
            <a:off x="0" y="176213"/>
            <a:ext cx="9144000" cy="2159000"/>
          </a:xfrm>
        </p:spPr>
        <p:txBody>
          <a:bodyPr/>
          <a:lstStyle/>
          <a:p>
            <a:pPr eaLnBrk="1" hangingPunct="1"/>
            <a:r>
              <a:rPr lang="en-US" altLang="en-US" sz="2700" b="1" dirty="0">
                <a:latin typeface="Arial" panose="020B0604020202020204" pitchFamily="34" charset="0"/>
                <a:cs typeface="Arial" panose="020B0604020202020204" pitchFamily="34" charset="0"/>
              </a:rPr>
              <a:t>The commander wanted to find out exactly why Paul was being accused by the Jews. So the next day he released him and ordered the chief priests and all the members of the Sanhedrin to assemble. Then he brought Paul and had him stand before them. </a:t>
            </a:r>
            <a:endParaRPr lang="en-US" altLang="en-US" sz="2700" b="1" dirty="0">
              <a:latin typeface="Chalkduster" charset="0"/>
            </a:endParaRPr>
          </a:p>
        </p:txBody>
      </p:sp>
      <p:pic>
        <p:nvPicPr>
          <p:cNvPr id="10" name="Picture 9" descr="commander.jpg">
            <a:extLst>
              <a:ext uri="{FF2B5EF4-FFF2-40B4-BE49-F238E27FC236}">
                <a16:creationId xmlns:a16="http://schemas.microsoft.com/office/drawing/2014/main" id="{8F80F003-F535-8955-FB47-7D05BCD6A4E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5100" y="2700338"/>
            <a:ext cx="4411663" cy="355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descr="http://www.call-of-hope.com/new/lang-content/eng/bsbooks/9040eng/images/s9048-01.jpg">
            <a:extLst>
              <a:ext uri="{FF2B5EF4-FFF2-40B4-BE49-F238E27FC236}">
                <a16:creationId xmlns:a16="http://schemas.microsoft.com/office/drawing/2014/main" id="{4BA0C9C3-8330-EABD-C5E6-758D52FCEC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3313" y="2700338"/>
            <a:ext cx="4230687" cy="320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Sanhedrin.jpg">
            <a:extLst>
              <a:ext uri="{FF2B5EF4-FFF2-40B4-BE49-F238E27FC236}">
                <a16:creationId xmlns:a16="http://schemas.microsoft.com/office/drawing/2014/main" id="{8B1E40F6-9909-2144-77F3-5067661B643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700338"/>
            <a:ext cx="4986338" cy="355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1">
            <a:extLst>
              <a:ext uri="{FF2B5EF4-FFF2-40B4-BE49-F238E27FC236}">
                <a16:creationId xmlns:a16="http://schemas.microsoft.com/office/drawing/2014/main" id="{4B3EB4B1-F1B3-69C1-0342-BDF1871BDC40}"/>
              </a:ext>
            </a:extLst>
          </p:cNvPr>
          <p:cNvSpPr txBox="1">
            <a:spLocks noChangeArrowheads="1"/>
          </p:cNvSpPr>
          <p:nvPr/>
        </p:nvSpPr>
        <p:spPr bwMode="auto">
          <a:xfrm>
            <a:off x="0" y="114300"/>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2400">
                <a:latin typeface="Chalkduster" charset="0"/>
              </a:rPr>
              <a:t>Paul looked straight at the Sanhedrin and said, </a:t>
            </a:r>
          </a:p>
        </p:txBody>
      </p:sp>
      <p:pic>
        <p:nvPicPr>
          <p:cNvPr id="4099" name="Picture 4" descr="http://www.call-of-hope.com/new/lang-content/eng/bsbooks/9040eng/images/s9048-01.jpg">
            <a:extLst>
              <a:ext uri="{FF2B5EF4-FFF2-40B4-BE49-F238E27FC236}">
                <a16:creationId xmlns:a16="http://schemas.microsoft.com/office/drawing/2014/main" id="{E46AF2F8-650B-3E39-5973-B5B2670C10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175" y="1579563"/>
            <a:ext cx="4879975" cy="36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3" descr="Sanhedrin.jpg">
            <a:extLst>
              <a:ext uri="{FF2B5EF4-FFF2-40B4-BE49-F238E27FC236}">
                <a16:creationId xmlns:a16="http://schemas.microsoft.com/office/drawing/2014/main" id="{6A39F733-DF66-A243-1B78-8161AA393D0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57663" y="3192463"/>
            <a:ext cx="4986337" cy="355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ular Callout 4">
            <a:extLst>
              <a:ext uri="{FF2B5EF4-FFF2-40B4-BE49-F238E27FC236}">
                <a16:creationId xmlns:a16="http://schemas.microsoft.com/office/drawing/2014/main" id="{57CF36B3-154C-B7BD-624E-761C999AAEB4}"/>
              </a:ext>
            </a:extLst>
          </p:cNvPr>
          <p:cNvSpPr/>
          <p:nvPr/>
        </p:nvSpPr>
        <p:spPr>
          <a:xfrm>
            <a:off x="4770438" y="671513"/>
            <a:ext cx="2516187" cy="3429000"/>
          </a:xfrm>
          <a:prstGeom prst="wedgeRoundRectCallout">
            <a:avLst>
              <a:gd name="adj1" fmla="val -58892"/>
              <a:gd name="adj2" fmla="val -12695"/>
              <a:gd name="adj3" fmla="val 16667"/>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r>
              <a:rPr lang="en-US" sz="2400" dirty="0">
                <a:latin typeface="Chalkduster"/>
                <a:cs typeface="Chalkduster"/>
              </a:rPr>
              <a:t>My brothers, I have fulfilled my duty to God in all good conscience to this day.</a:t>
            </a:r>
            <a:endParaRPr lang="en-US" sz="2400" b="1" dirty="0">
              <a:solidFill>
                <a:srgbClr val="FFC000"/>
              </a:solidFill>
              <a:effectLst>
                <a:outerShdw blurRad="38100" dist="38100" dir="2700000" algn="tl">
                  <a:srgbClr val="000000">
                    <a:alpha val="43137"/>
                  </a:srgbClr>
                </a:outerShdw>
              </a:effectLs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1">
            <a:extLst>
              <a:ext uri="{FF2B5EF4-FFF2-40B4-BE49-F238E27FC236}">
                <a16:creationId xmlns:a16="http://schemas.microsoft.com/office/drawing/2014/main" id="{CE6E3CEE-5DC7-7E69-490E-9F848A37DD4F}"/>
              </a:ext>
            </a:extLst>
          </p:cNvPr>
          <p:cNvSpPr txBox="1">
            <a:spLocks noChangeArrowheads="1"/>
          </p:cNvSpPr>
          <p:nvPr/>
        </p:nvSpPr>
        <p:spPr bwMode="auto">
          <a:xfrm>
            <a:off x="79375" y="114300"/>
            <a:ext cx="893603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2400" b="1" dirty="0">
                <a:latin typeface="Chalkduster" charset="0"/>
              </a:rPr>
              <a:t> </a:t>
            </a:r>
            <a:r>
              <a:rPr lang="en-US" altLang="en-US" sz="2400" dirty="0">
                <a:latin typeface="Chalkduster" charset="0"/>
              </a:rPr>
              <a:t>At this the high priest Ananias ordered those standing near Paul to strike him on the mouth.</a:t>
            </a:r>
          </a:p>
        </p:txBody>
      </p:sp>
      <p:pic>
        <p:nvPicPr>
          <p:cNvPr id="5123" name="Picture 2" descr="Ananias 2.jpg">
            <a:extLst>
              <a:ext uri="{FF2B5EF4-FFF2-40B4-BE49-F238E27FC236}">
                <a16:creationId xmlns:a16="http://schemas.microsoft.com/office/drawing/2014/main" id="{F0EC07F2-2B4D-E8C2-86D5-5F3E6A93929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947738"/>
            <a:ext cx="4408487" cy="591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punch.jpg">
            <a:extLst>
              <a:ext uri="{FF2B5EF4-FFF2-40B4-BE49-F238E27FC236}">
                <a16:creationId xmlns:a16="http://schemas.microsoft.com/office/drawing/2014/main" id="{0D140AD7-BCEA-D44D-8C10-DE4C4375CD2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05188" y="1624013"/>
            <a:ext cx="5713412" cy="358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1">
            <a:extLst>
              <a:ext uri="{FF2B5EF4-FFF2-40B4-BE49-F238E27FC236}">
                <a16:creationId xmlns:a16="http://schemas.microsoft.com/office/drawing/2014/main" id="{D035C0AC-4960-4081-88CB-68CEBC800636}"/>
              </a:ext>
            </a:extLst>
          </p:cNvPr>
          <p:cNvSpPr txBox="1">
            <a:spLocks noChangeArrowheads="1"/>
          </p:cNvSpPr>
          <p:nvPr/>
        </p:nvSpPr>
        <p:spPr bwMode="auto">
          <a:xfrm>
            <a:off x="5170488" y="46038"/>
            <a:ext cx="38560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2400">
                <a:latin typeface="Chalkduster" charset="0"/>
              </a:rPr>
              <a:t>Then Paul said to him, </a:t>
            </a:r>
          </a:p>
        </p:txBody>
      </p:sp>
      <p:pic>
        <p:nvPicPr>
          <p:cNvPr id="6147" name="Picture 4" descr="http://www.call-of-hope.com/new/lang-content/eng/bsbooks/9040eng/images/s9048-01.jpg">
            <a:extLst>
              <a:ext uri="{FF2B5EF4-FFF2-40B4-BE49-F238E27FC236}">
                <a16:creationId xmlns:a16="http://schemas.microsoft.com/office/drawing/2014/main" id="{1412716B-3E22-6C76-ABB7-80FA89C711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175" y="149225"/>
            <a:ext cx="4879975" cy="36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ular Callout 3">
            <a:extLst>
              <a:ext uri="{FF2B5EF4-FFF2-40B4-BE49-F238E27FC236}">
                <a16:creationId xmlns:a16="http://schemas.microsoft.com/office/drawing/2014/main" id="{7340B76C-E654-B257-0611-789895189F7B}"/>
              </a:ext>
            </a:extLst>
          </p:cNvPr>
          <p:cNvSpPr/>
          <p:nvPr/>
        </p:nvSpPr>
        <p:spPr>
          <a:xfrm>
            <a:off x="5251450" y="876300"/>
            <a:ext cx="3775075" cy="5313363"/>
          </a:xfrm>
          <a:prstGeom prst="wedgeRoundRectCallout">
            <a:avLst>
              <a:gd name="adj1" fmla="val -137680"/>
              <a:gd name="adj2" fmla="val -35522"/>
              <a:gd name="adj3" fmla="val 16667"/>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r>
              <a:rPr lang="en-US" sz="2800" dirty="0">
                <a:latin typeface="Arial" panose="020B0604020202020204" pitchFamily="34" charset="0"/>
                <a:cs typeface="Arial" panose="020B0604020202020204" pitchFamily="34" charset="0"/>
              </a:rPr>
              <a:t>God will strike you, you whitewashed wall! You sit there to judge me according to the law, yet you yourself violate the law by commanding that I be struck!</a:t>
            </a:r>
            <a:endParaRPr lang="en-US" sz="2800" b="1" dirty="0">
              <a:solidFill>
                <a:srgbClr val="FFC000"/>
              </a:solidFill>
              <a:effectLst>
                <a:outerShdw blurRad="38100" dist="38100" dir="2700000" algn="tl">
                  <a:srgbClr val="000000">
                    <a:alpha val="43137"/>
                  </a:srgbClr>
                </a:outerShdw>
              </a:effectLst>
            </a:endParaRPr>
          </a:p>
        </p:txBody>
      </p:sp>
      <p:pic>
        <p:nvPicPr>
          <p:cNvPr id="5" name="Picture 4" descr="Ananias 2.jpg">
            <a:extLst>
              <a:ext uri="{FF2B5EF4-FFF2-40B4-BE49-F238E27FC236}">
                <a16:creationId xmlns:a16="http://schemas.microsoft.com/office/drawing/2014/main" id="{9E41E0A4-2E92-2B07-4443-6EA6700AE73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68576" y="3308350"/>
            <a:ext cx="2647950" cy="354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Judge.png">
            <a:extLst>
              <a:ext uri="{FF2B5EF4-FFF2-40B4-BE49-F238E27FC236}">
                <a16:creationId xmlns:a16="http://schemas.microsoft.com/office/drawing/2014/main" id="{4A76B26F-A696-896E-0A76-4AE347661C2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0175" y="4225833"/>
            <a:ext cx="2978150" cy="228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0574878-5C42-BDC6-4AB7-BCC82AAB1C2F}"/>
              </a:ext>
            </a:extLst>
          </p:cNvPr>
          <p:cNvSpPr txBox="1">
            <a:spLocks noChangeArrowheads="1"/>
          </p:cNvSpPr>
          <p:nvPr/>
        </p:nvSpPr>
        <p:spPr bwMode="auto">
          <a:xfrm>
            <a:off x="1141879" y="57150"/>
            <a:ext cx="3835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2400" dirty="0">
                <a:latin typeface="Chalkduster" charset="0"/>
              </a:rPr>
              <a:t>Those who were standing near Paul said,</a:t>
            </a:r>
          </a:p>
        </p:txBody>
      </p:sp>
      <p:sp>
        <p:nvSpPr>
          <p:cNvPr id="4" name="Rounded Rectangular Callout 3">
            <a:extLst>
              <a:ext uri="{FF2B5EF4-FFF2-40B4-BE49-F238E27FC236}">
                <a16:creationId xmlns:a16="http://schemas.microsoft.com/office/drawing/2014/main" id="{0B278DD1-1CA1-AF5F-DAD3-E84064453581}"/>
              </a:ext>
            </a:extLst>
          </p:cNvPr>
          <p:cNvSpPr/>
          <p:nvPr/>
        </p:nvSpPr>
        <p:spPr>
          <a:xfrm>
            <a:off x="4572000" y="571117"/>
            <a:ext cx="3170392" cy="1826938"/>
          </a:xfrm>
          <a:prstGeom prst="wedgeRoundRectCallout">
            <a:avLst>
              <a:gd name="adj1" fmla="val 98277"/>
              <a:gd name="adj2" fmla="val -83399"/>
              <a:gd name="adj3" fmla="val 16667"/>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r>
              <a:rPr lang="en-US" sz="2400" dirty="0">
                <a:solidFill>
                  <a:srgbClr val="FFFFFF"/>
                </a:solidFill>
                <a:latin typeface="Chalkduster" charset="0"/>
                <a:ea typeface="MS PGothic" pitchFamily="34" charset="-128"/>
              </a:rPr>
              <a:t>How dare you insult God</a:t>
            </a:r>
            <a:r>
              <a:rPr lang="en-US" altLang="en-US" sz="2400" dirty="0">
                <a:solidFill>
                  <a:srgbClr val="FFFFFF"/>
                </a:solidFill>
                <a:latin typeface="Chalkduster" charset="0"/>
                <a:ea typeface="MS PGothic" pitchFamily="34" charset="-128"/>
              </a:rPr>
              <a:t>’</a:t>
            </a:r>
            <a:r>
              <a:rPr lang="en-US" sz="2400" dirty="0">
                <a:solidFill>
                  <a:srgbClr val="FFFFFF"/>
                </a:solidFill>
                <a:latin typeface="Chalkduster" charset="0"/>
                <a:ea typeface="MS PGothic" pitchFamily="34" charset="-128"/>
              </a:rPr>
              <a:t>s high priest!</a:t>
            </a:r>
          </a:p>
        </p:txBody>
      </p:sp>
      <p:pic>
        <p:nvPicPr>
          <p:cNvPr id="5" name="Picture 4" descr="http://www.call-of-hope.com/new/lang-content/eng/bsbooks/9040eng/images/s9048-01.jpg">
            <a:extLst>
              <a:ext uri="{FF2B5EF4-FFF2-40B4-BE49-F238E27FC236}">
                <a16:creationId xmlns:a16="http://schemas.microsoft.com/office/drawing/2014/main" id="{9B87473F-5759-F96A-8B41-E50C18C915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3271" y="2520703"/>
            <a:ext cx="4878387" cy="36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6E347F09-3C12-5CCB-8DD5-2EFB29E4C622}"/>
              </a:ext>
            </a:extLst>
          </p:cNvPr>
          <p:cNvSpPr txBox="1">
            <a:spLocks noChangeArrowheads="1"/>
          </p:cNvSpPr>
          <p:nvPr/>
        </p:nvSpPr>
        <p:spPr bwMode="auto">
          <a:xfrm>
            <a:off x="122342" y="1188652"/>
            <a:ext cx="26010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2800" dirty="0">
                <a:latin typeface="Chalkduster" charset="0"/>
              </a:rPr>
              <a:t>Paul replied,</a:t>
            </a:r>
          </a:p>
        </p:txBody>
      </p:sp>
      <p:sp>
        <p:nvSpPr>
          <p:cNvPr id="9" name="Rounded Rectangular Callout 8">
            <a:extLst>
              <a:ext uri="{FF2B5EF4-FFF2-40B4-BE49-F238E27FC236}">
                <a16:creationId xmlns:a16="http://schemas.microsoft.com/office/drawing/2014/main" id="{C411A059-22F9-D396-A0EE-4AE43A5B4D81}"/>
              </a:ext>
            </a:extLst>
          </p:cNvPr>
          <p:cNvSpPr/>
          <p:nvPr/>
        </p:nvSpPr>
        <p:spPr>
          <a:xfrm>
            <a:off x="122342" y="1711872"/>
            <a:ext cx="3775075" cy="5313362"/>
          </a:xfrm>
          <a:prstGeom prst="wedgeRoundRectCallout">
            <a:avLst>
              <a:gd name="adj1" fmla="val 87124"/>
              <a:gd name="adj2" fmla="val -12945"/>
              <a:gd name="adj3" fmla="val 16667"/>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r>
              <a:rPr lang="en-US" sz="4400" b="1" baseline="30000" dirty="0">
                <a:latin typeface="Arial" panose="020B0604020202020204" pitchFamily="34" charset="0"/>
                <a:cs typeface="Arial" panose="020B0604020202020204" pitchFamily="34" charset="0"/>
              </a:rPr>
              <a:t>Brothers, I did not realize that he was the high priest; for it is written:</a:t>
            </a:r>
          </a:p>
          <a:p>
            <a:pPr algn="ctr" eaLnBrk="1" hangingPunct="1">
              <a:defRPr/>
            </a:pPr>
            <a:r>
              <a:rPr lang="en-US" sz="4000" b="1" dirty="0"/>
              <a:t>'Do not speak evil about the ruler of your people.'</a:t>
            </a:r>
            <a:endParaRPr lang="en-US" sz="4000" b="1" baseline="30000" dirty="0">
              <a:latin typeface="Arial" panose="020B0604020202020204" pitchFamily="34" charset="0"/>
              <a:cs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1">
            <a:extLst>
              <a:ext uri="{FF2B5EF4-FFF2-40B4-BE49-F238E27FC236}">
                <a16:creationId xmlns:a16="http://schemas.microsoft.com/office/drawing/2014/main" id="{D938531D-874C-C9F3-0CF1-E911AFA0039A}"/>
              </a:ext>
            </a:extLst>
          </p:cNvPr>
          <p:cNvSpPr txBox="1">
            <a:spLocks noChangeArrowheads="1"/>
          </p:cNvSpPr>
          <p:nvPr/>
        </p:nvSpPr>
        <p:spPr bwMode="auto">
          <a:xfrm>
            <a:off x="152400" y="176213"/>
            <a:ext cx="3962400"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2800" b="1" dirty="0"/>
              <a:t>Then Paul, knowing that some of them were Sadducees and the others Pharisees, called out in the Sanhedrin,</a:t>
            </a:r>
            <a:endParaRPr lang="en-US" altLang="en-US" sz="2800" b="1" dirty="0">
              <a:latin typeface="Chalkduster" charset="0"/>
            </a:endParaRPr>
          </a:p>
        </p:txBody>
      </p:sp>
      <p:pic>
        <p:nvPicPr>
          <p:cNvPr id="8195" name="Picture 2" descr="http://www.call-of-hope.com/new/lang-content/eng/bsbooks/9040eng/images/s9048-01.jpg">
            <a:extLst>
              <a:ext uri="{FF2B5EF4-FFF2-40B4-BE49-F238E27FC236}">
                <a16:creationId xmlns:a16="http://schemas.microsoft.com/office/drawing/2014/main" id="{C1434DDA-1F5E-65C6-6B33-2B7695A47C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5613" y="0"/>
            <a:ext cx="4878387" cy="36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Sanhedrin.jpg">
            <a:extLst>
              <a:ext uri="{FF2B5EF4-FFF2-40B4-BE49-F238E27FC236}">
                <a16:creationId xmlns:a16="http://schemas.microsoft.com/office/drawing/2014/main" id="{671A6C93-032C-C976-3800-31213D57EE5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422525"/>
            <a:ext cx="4986338" cy="355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ular Callout 4">
            <a:extLst>
              <a:ext uri="{FF2B5EF4-FFF2-40B4-BE49-F238E27FC236}">
                <a16:creationId xmlns:a16="http://schemas.microsoft.com/office/drawing/2014/main" id="{DFE84ECF-87FE-18AC-74ED-9A093833779F}"/>
              </a:ext>
            </a:extLst>
          </p:cNvPr>
          <p:cNvSpPr/>
          <p:nvPr/>
        </p:nvSpPr>
        <p:spPr>
          <a:xfrm>
            <a:off x="5137150" y="3390900"/>
            <a:ext cx="3775075" cy="3467100"/>
          </a:xfrm>
          <a:prstGeom prst="wedgeRoundRectCallout">
            <a:avLst>
              <a:gd name="adj1" fmla="val -33064"/>
              <a:gd name="adj2" fmla="val -98064"/>
              <a:gd name="adj3" fmla="val 16667"/>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r>
              <a:rPr lang="en-US" sz="2800" b="1" dirty="0"/>
              <a:t>My brothers, I am a Pharisee, descended from Pharisees. I stand on trial because of the hope of the resurrection of the dead.</a:t>
            </a:r>
            <a:endParaRPr lang="en-US" sz="2800" dirty="0">
              <a:latin typeface="Chalkduster"/>
              <a:cs typeface="Chalkduster"/>
            </a:endParaRPr>
          </a:p>
        </p:txBody>
      </p:sp>
    </p:spTree>
  </p:cSld>
  <p:clrMapOvr>
    <a:masterClrMapping/>
  </p:clrMapOvr>
</p:sld>
</file>

<file path=ppt/theme/theme1.xml><?xml version="1.0" encoding="utf-8"?>
<a:theme xmlns:a="http://schemas.openxmlformats.org/drawingml/2006/main" name="Office Theme">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458</TotalTime>
  <Words>924</Words>
  <Application>Microsoft Office PowerPoint</Application>
  <PresentationFormat>On-screen Show (4:3)</PresentationFormat>
  <Paragraphs>52</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Calibri</vt:lpstr>
      <vt:lpstr>MS PGothic</vt:lpstr>
      <vt:lpstr>Arial</vt:lpstr>
      <vt:lpstr>Chalkduster</vt:lpstr>
      <vt:lpstr>Office Theme</vt:lpstr>
      <vt:lpstr>ACTS  DIG SITE 17</vt:lpstr>
      <vt:lpstr>Memory Verse</vt:lpstr>
      <vt:lpstr>The Truth</vt:lpstr>
      <vt:lpstr>The commander wanted to find out exactly why Paul was being accused by the Jews. So the next day he released him and ordered the chief priests and all the members of the Sanhedrin to assemble. Then he brought Paul and had him stand before them.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DIGSITE 17</dc:title>
  <dc:creator>Michelle</dc:creator>
  <cp:lastModifiedBy>A L</cp:lastModifiedBy>
  <cp:revision>35</cp:revision>
  <dcterms:created xsi:type="dcterms:W3CDTF">2013-01-05T16:27:57Z</dcterms:created>
  <dcterms:modified xsi:type="dcterms:W3CDTF">2024-12-19T18:31:35Z</dcterms:modified>
</cp:coreProperties>
</file>