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6" r:id="rId2"/>
    <p:sldId id="256" r:id="rId3"/>
    <p:sldId id="277" r:id="rId4"/>
    <p:sldId id="278" r:id="rId5"/>
    <p:sldId id="258" r:id="rId6"/>
    <p:sldId id="259" r:id="rId7"/>
    <p:sldId id="272" r:id="rId8"/>
    <p:sldId id="262" r:id="rId9"/>
    <p:sldId id="273" r:id="rId10"/>
    <p:sldId id="263" r:id="rId11"/>
    <p:sldId id="274" r:id="rId12"/>
    <p:sldId id="261" r:id="rId13"/>
    <p:sldId id="265" r:id="rId14"/>
    <p:sldId id="267" r:id="rId15"/>
    <p:sldId id="268" r:id="rId16"/>
    <p:sldId id="269" r:id="rId17"/>
    <p:sldId id="275" r:id="rId18"/>
    <p:sldId id="270" r:id="rId19"/>
    <p:sldId id="266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14320D-90CF-410A-A3BB-73AF707BB8CD}" v="146" dt="2024-12-06T19:54:58.5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4" d="100"/>
          <a:sy n="64" d="100"/>
        </p:scale>
        <p:origin x="100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L" userId="c83b8c5f662f391c" providerId="LiveId" clId="{6A14320D-90CF-410A-A3BB-73AF707BB8CD}"/>
    <pc:docChg chg="custSel addSld modSld sldOrd">
      <pc:chgData name="A L" userId="c83b8c5f662f391c" providerId="LiveId" clId="{6A14320D-90CF-410A-A3BB-73AF707BB8CD}" dt="2024-12-06T19:54:58.507" v="661"/>
      <pc:docMkLst>
        <pc:docMk/>
      </pc:docMkLst>
      <pc:sldChg chg="ord">
        <pc:chgData name="A L" userId="c83b8c5f662f391c" providerId="LiveId" clId="{6A14320D-90CF-410A-A3BB-73AF707BB8CD}" dt="2024-12-06T19:39:53.062" v="425"/>
        <pc:sldMkLst>
          <pc:docMk/>
          <pc:sldMk cId="0" sldId="256"/>
        </pc:sldMkLst>
      </pc:sldChg>
      <pc:sldChg chg="modAnim">
        <pc:chgData name="A L" userId="c83b8c5f662f391c" providerId="LiveId" clId="{6A14320D-90CF-410A-A3BB-73AF707BB8CD}" dt="2024-12-06T19:40:17.744" v="427"/>
        <pc:sldMkLst>
          <pc:docMk/>
          <pc:sldMk cId="0" sldId="258"/>
        </pc:sldMkLst>
      </pc:sldChg>
      <pc:sldChg chg="modSp mod modAnim">
        <pc:chgData name="A L" userId="c83b8c5f662f391c" providerId="LiveId" clId="{6A14320D-90CF-410A-A3BB-73AF707BB8CD}" dt="2024-12-06T19:41:09.526" v="435" actId="14100"/>
        <pc:sldMkLst>
          <pc:docMk/>
          <pc:sldMk cId="0" sldId="259"/>
        </pc:sldMkLst>
        <pc:spChg chg="mod">
          <ac:chgData name="A L" userId="c83b8c5f662f391c" providerId="LiveId" clId="{6A14320D-90CF-410A-A3BB-73AF707BB8CD}" dt="2024-12-06T19:41:01.554" v="433" actId="20577"/>
          <ac:spMkLst>
            <pc:docMk/>
            <pc:sldMk cId="0" sldId="259"/>
            <ac:spMk id="2" creationId="{00000000-0000-0000-0000-000000000000}"/>
          </ac:spMkLst>
        </pc:spChg>
        <pc:spChg chg="mod">
          <ac:chgData name="A L" userId="c83b8c5f662f391c" providerId="LiveId" clId="{6A14320D-90CF-410A-A3BB-73AF707BB8CD}" dt="2024-12-06T19:41:09.526" v="435" actId="14100"/>
          <ac:spMkLst>
            <pc:docMk/>
            <pc:sldMk cId="0" sldId="259"/>
            <ac:spMk id="12" creationId="{00000000-0000-0000-0000-000000000000}"/>
          </ac:spMkLst>
        </pc:spChg>
      </pc:sldChg>
      <pc:sldChg chg="modSp mod modAnim">
        <pc:chgData name="A L" userId="c83b8c5f662f391c" providerId="LiveId" clId="{6A14320D-90CF-410A-A3BB-73AF707BB8CD}" dt="2024-12-06T19:54:52.585" v="655"/>
        <pc:sldMkLst>
          <pc:docMk/>
          <pc:sldMk cId="0" sldId="261"/>
        </pc:sldMkLst>
        <pc:spChg chg="mod">
          <ac:chgData name="A L" userId="c83b8c5f662f391c" providerId="LiveId" clId="{6A14320D-90CF-410A-A3BB-73AF707BB8CD}" dt="2024-12-06T19:54:46.379" v="654" actId="20577"/>
          <ac:spMkLst>
            <pc:docMk/>
            <pc:sldMk cId="0" sldId="261"/>
            <ac:spMk id="2" creationId="{00000000-0000-0000-0000-000000000000}"/>
          </ac:spMkLst>
        </pc:spChg>
      </pc:sldChg>
      <pc:sldChg chg="modSp mod modAnim">
        <pc:chgData name="A L" userId="c83b8c5f662f391c" providerId="LiveId" clId="{6A14320D-90CF-410A-A3BB-73AF707BB8CD}" dt="2024-12-06T19:41:53.920" v="446"/>
        <pc:sldMkLst>
          <pc:docMk/>
          <pc:sldMk cId="0" sldId="262"/>
        </pc:sldMkLst>
        <pc:spChg chg="mod">
          <ac:chgData name="A L" userId="c83b8c5f662f391c" providerId="LiveId" clId="{6A14320D-90CF-410A-A3BB-73AF707BB8CD}" dt="2024-12-06T19:41:44.644" v="445" actId="20577"/>
          <ac:spMkLst>
            <pc:docMk/>
            <pc:sldMk cId="0" sldId="262"/>
            <ac:spMk id="2" creationId="{00000000-0000-0000-0000-000000000000}"/>
          </ac:spMkLst>
        </pc:spChg>
      </pc:sldChg>
      <pc:sldChg chg="modSp mod modAnim">
        <pc:chgData name="A L" userId="c83b8c5f662f391c" providerId="LiveId" clId="{6A14320D-90CF-410A-A3BB-73AF707BB8CD}" dt="2024-12-06T19:43:24.449" v="473"/>
        <pc:sldMkLst>
          <pc:docMk/>
          <pc:sldMk cId="0" sldId="263"/>
        </pc:sldMkLst>
        <pc:spChg chg="mod">
          <ac:chgData name="A L" userId="c83b8c5f662f391c" providerId="LiveId" clId="{6A14320D-90CF-410A-A3BB-73AF707BB8CD}" dt="2024-12-06T19:42:47.765" v="461" actId="20577"/>
          <ac:spMkLst>
            <pc:docMk/>
            <pc:sldMk cId="0" sldId="263"/>
            <ac:spMk id="2" creationId="{00000000-0000-0000-0000-000000000000}"/>
          </ac:spMkLst>
        </pc:spChg>
        <pc:picChg chg="mod">
          <ac:chgData name="A L" userId="c83b8c5f662f391c" providerId="LiveId" clId="{6A14320D-90CF-410A-A3BB-73AF707BB8CD}" dt="2024-12-06T19:43:21.175" v="468" actId="1076"/>
          <ac:picMkLst>
            <pc:docMk/>
            <pc:sldMk cId="0" sldId="263"/>
            <ac:picMk id="21506" creationId="{00000000-0000-0000-0000-000000000000}"/>
          </ac:picMkLst>
        </pc:picChg>
        <pc:picChg chg="mod">
          <ac:chgData name="A L" userId="c83b8c5f662f391c" providerId="LiveId" clId="{6A14320D-90CF-410A-A3BB-73AF707BB8CD}" dt="2024-12-06T19:43:15.340" v="467" actId="1076"/>
          <ac:picMkLst>
            <pc:docMk/>
            <pc:sldMk cId="0" sldId="263"/>
            <ac:picMk id="21511" creationId="{00000000-0000-0000-0000-000000000000}"/>
          </ac:picMkLst>
        </pc:picChg>
        <pc:picChg chg="mod">
          <ac:chgData name="A L" userId="c83b8c5f662f391c" providerId="LiveId" clId="{6A14320D-90CF-410A-A3BB-73AF707BB8CD}" dt="2024-12-06T19:43:02.904" v="464" actId="1076"/>
          <ac:picMkLst>
            <pc:docMk/>
            <pc:sldMk cId="0" sldId="263"/>
            <ac:picMk id="21514" creationId="{00000000-0000-0000-0000-000000000000}"/>
          </ac:picMkLst>
        </pc:picChg>
        <pc:picChg chg="mod">
          <ac:chgData name="A L" userId="c83b8c5f662f391c" providerId="LiveId" clId="{6A14320D-90CF-410A-A3BB-73AF707BB8CD}" dt="2024-12-06T19:43:08.077" v="466" actId="1076"/>
          <ac:picMkLst>
            <pc:docMk/>
            <pc:sldMk cId="0" sldId="263"/>
            <ac:picMk id="21518" creationId="{00000000-0000-0000-0000-000000000000}"/>
          </ac:picMkLst>
        </pc:picChg>
      </pc:sldChg>
      <pc:sldChg chg="modSp mod modAnim">
        <pc:chgData name="A L" userId="c83b8c5f662f391c" providerId="LiveId" clId="{6A14320D-90CF-410A-A3BB-73AF707BB8CD}" dt="2024-12-06T19:52:45.499" v="635"/>
        <pc:sldMkLst>
          <pc:docMk/>
          <pc:sldMk cId="0" sldId="266"/>
        </pc:sldMkLst>
        <pc:spChg chg="mod">
          <ac:chgData name="A L" userId="c83b8c5f662f391c" providerId="LiveId" clId="{6A14320D-90CF-410A-A3BB-73AF707BB8CD}" dt="2024-12-06T19:52:42.091" v="633" actId="20577"/>
          <ac:spMkLst>
            <pc:docMk/>
            <pc:sldMk cId="0" sldId="266"/>
            <ac:spMk id="2" creationId="{00000000-0000-0000-0000-000000000000}"/>
          </ac:spMkLst>
        </pc:spChg>
        <pc:picChg chg="mod">
          <ac:chgData name="A L" userId="c83b8c5f662f391c" providerId="LiveId" clId="{6A14320D-90CF-410A-A3BB-73AF707BB8CD}" dt="2024-12-06T19:52:32.076" v="631" actId="1076"/>
          <ac:picMkLst>
            <pc:docMk/>
            <pc:sldMk cId="0" sldId="266"/>
            <ac:picMk id="14338" creationId="{00000000-0000-0000-0000-000000000000}"/>
          </ac:picMkLst>
        </pc:picChg>
        <pc:picChg chg="mod">
          <ac:chgData name="A L" userId="c83b8c5f662f391c" providerId="LiveId" clId="{6A14320D-90CF-410A-A3BB-73AF707BB8CD}" dt="2024-12-06T19:52:21.813" v="628" actId="1076"/>
          <ac:picMkLst>
            <pc:docMk/>
            <pc:sldMk cId="0" sldId="266"/>
            <ac:picMk id="14340" creationId="{00000000-0000-0000-0000-000000000000}"/>
          </ac:picMkLst>
        </pc:picChg>
        <pc:picChg chg="mod">
          <ac:chgData name="A L" userId="c83b8c5f662f391c" providerId="LiveId" clId="{6A14320D-90CF-410A-A3BB-73AF707BB8CD}" dt="2024-12-06T19:52:28.269" v="630" actId="1076"/>
          <ac:picMkLst>
            <pc:docMk/>
            <pc:sldMk cId="0" sldId="266"/>
            <ac:picMk id="14342" creationId="{00000000-0000-0000-0000-000000000000}"/>
          </ac:picMkLst>
        </pc:picChg>
      </pc:sldChg>
      <pc:sldChg chg="modSp mod">
        <pc:chgData name="A L" userId="c83b8c5f662f391c" providerId="LiveId" clId="{6A14320D-90CF-410A-A3BB-73AF707BB8CD}" dt="2024-12-06T19:51:17.875" v="624" actId="20577"/>
        <pc:sldMkLst>
          <pc:docMk/>
          <pc:sldMk cId="0" sldId="268"/>
        </pc:sldMkLst>
        <pc:spChg chg="mod">
          <ac:chgData name="A L" userId="c83b8c5f662f391c" providerId="LiveId" clId="{6A14320D-90CF-410A-A3BB-73AF707BB8CD}" dt="2024-12-06T19:51:17.875" v="624" actId="20577"/>
          <ac:spMkLst>
            <pc:docMk/>
            <pc:sldMk cId="0" sldId="268"/>
            <ac:spMk id="2" creationId="{00000000-0000-0000-0000-000000000000}"/>
          </ac:spMkLst>
        </pc:spChg>
      </pc:sldChg>
      <pc:sldChg chg="addSp delSp modSp mod modAnim">
        <pc:chgData name="A L" userId="c83b8c5f662f391c" providerId="LiveId" clId="{6A14320D-90CF-410A-A3BB-73AF707BB8CD}" dt="2024-12-06T19:53:43.766" v="653" actId="9405"/>
        <pc:sldMkLst>
          <pc:docMk/>
          <pc:sldMk cId="0" sldId="270"/>
        </pc:sldMkLst>
        <pc:spChg chg="mod">
          <ac:chgData name="A L" userId="c83b8c5f662f391c" providerId="LiveId" clId="{6A14320D-90CF-410A-A3BB-73AF707BB8CD}" dt="2024-12-06T19:51:57.638" v="626" actId="20577"/>
          <ac:spMkLst>
            <pc:docMk/>
            <pc:sldMk cId="0" sldId="270"/>
            <ac:spMk id="2" creationId="{00000000-0000-0000-0000-000000000000}"/>
          </ac:spMkLst>
        </pc:spChg>
        <pc:spChg chg="del">
          <ac:chgData name="A L" userId="c83b8c5f662f391c" providerId="LiveId" clId="{6A14320D-90CF-410A-A3BB-73AF707BB8CD}" dt="2024-12-06T19:53:20.920" v="651" actId="478"/>
          <ac:spMkLst>
            <pc:docMk/>
            <pc:sldMk cId="0" sldId="270"/>
            <ac:spMk id="4" creationId="{00000000-0000-0000-0000-000000000000}"/>
          </ac:spMkLst>
        </pc:spChg>
        <pc:picChg chg="mod">
          <ac:chgData name="A L" userId="c83b8c5f662f391c" providerId="LiveId" clId="{6A14320D-90CF-410A-A3BB-73AF707BB8CD}" dt="2024-12-06T19:53:04.233" v="642" actId="1076"/>
          <ac:picMkLst>
            <pc:docMk/>
            <pc:sldMk cId="0" sldId="270"/>
            <ac:picMk id="3" creationId="{00000000-0000-0000-0000-000000000000}"/>
          </ac:picMkLst>
        </pc:picChg>
        <pc:picChg chg="mod">
          <ac:chgData name="A L" userId="c83b8c5f662f391c" providerId="LiveId" clId="{6A14320D-90CF-410A-A3BB-73AF707BB8CD}" dt="2024-12-06T19:53:07.386" v="643" actId="1076"/>
          <ac:picMkLst>
            <pc:docMk/>
            <pc:sldMk cId="0" sldId="270"/>
            <ac:picMk id="15364" creationId="{00000000-0000-0000-0000-000000000000}"/>
          </ac:picMkLst>
        </pc:picChg>
        <pc:picChg chg="mod">
          <ac:chgData name="A L" userId="c83b8c5f662f391c" providerId="LiveId" clId="{6A14320D-90CF-410A-A3BB-73AF707BB8CD}" dt="2024-12-06T19:53:11.518" v="644" actId="1076"/>
          <ac:picMkLst>
            <pc:docMk/>
            <pc:sldMk cId="0" sldId="270"/>
            <ac:picMk id="15378" creationId="{00000000-0000-0000-0000-000000000000}"/>
          </ac:picMkLst>
        </pc:picChg>
        <pc:inkChg chg="add">
          <ac:chgData name="A L" userId="c83b8c5f662f391c" providerId="LiveId" clId="{6A14320D-90CF-410A-A3BB-73AF707BB8CD}" dt="2024-12-06T19:53:43.766" v="653" actId="9405"/>
          <ac:inkMkLst>
            <pc:docMk/>
            <pc:sldMk cId="0" sldId="270"/>
            <ac:inkMk id="5" creationId="{2FBBB5AF-3B22-A15B-651E-D676A9EF033D}"/>
          </ac:inkMkLst>
        </pc:inkChg>
        <pc:cxnChg chg="del">
          <ac:chgData name="A L" userId="c83b8c5f662f391c" providerId="LiveId" clId="{6A14320D-90CF-410A-A3BB-73AF707BB8CD}" dt="2024-12-06T19:53:24.490" v="652" actId="478"/>
          <ac:cxnSpMkLst>
            <pc:docMk/>
            <pc:sldMk cId="0" sldId="270"/>
            <ac:cxnSpMk id="7" creationId="{00000000-0000-0000-0000-000000000000}"/>
          </ac:cxnSpMkLst>
        </pc:cxnChg>
      </pc:sldChg>
      <pc:sldChg chg="modSp mod modAnim">
        <pc:chgData name="A L" userId="c83b8c5f662f391c" providerId="LiveId" clId="{6A14320D-90CF-410A-A3BB-73AF707BB8CD}" dt="2024-12-06T19:49:00.311" v="592" actId="20577"/>
        <pc:sldMkLst>
          <pc:docMk/>
          <pc:sldMk cId="0" sldId="272"/>
        </pc:sldMkLst>
        <pc:spChg chg="mod">
          <ac:chgData name="A L" userId="c83b8c5f662f391c" providerId="LiveId" clId="{6A14320D-90CF-410A-A3BB-73AF707BB8CD}" dt="2024-12-06T19:49:00.311" v="592" actId="20577"/>
          <ac:spMkLst>
            <pc:docMk/>
            <pc:sldMk cId="0" sldId="272"/>
            <ac:spMk id="2" creationId="{00000000-0000-0000-0000-000000000000}"/>
          </ac:spMkLst>
        </pc:spChg>
        <pc:picChg chg="mod">
          <ac:chgData name="A L" userId="c83b8c5f662f391c" providerId="LiveId" clId="{6A14320D-90CF-410A-A3BB-73AF707BB8CD}" dt="2024-12-06T19:41:20.008" v="437" actId="1076"/>
          <ac:picMkLst>
            <pc:docMk/>
            <pc:sldMk cId="0" sldId="272"/>
            <ac:picMk id="38914" creationId="{00000000-0000-0000-0000-000000000000}"/>
          </ac:picMkLst>
        </pc:picChg>
      </pc:sldChg>
      <pc:sldChg chg="delSp modSp mod delAnim modAnim">
        <pc:chgData name="A L" userId="c83b8c5f662f391c" providerId="LiveId" clId="{6A14320D-90CF-410A-A3BB-73AF707BB8CD}" dt="2024-12-06T19:42:35.693" v="458" actId="20577"/>
        <pc:sldMkLst>
          <pc:docMk/>
          <pc:sldMk cId="0" sldId="273"/>
        </pc:sldMkLst>
        <pc:spChg chg="mod">
          <ac:chgData name="A L" userId="c83b8c5f662f391c" providerId="LiveId" clId="{6A14320D-90CF-410A-A3BB-73AF707BB8CD}" dt="2024-12-06T19:42:35.693" v="458" actId="20577"/>
          <ac:spMkLst>
            <pc:docMk/>
            <pc:sldMk cId="0" sldId="273"/>
            <ac:spMk id="2" creationId="{00000000-0000-0000-0000-000000000000}"/>
          </ac:spMkLst>
        </pc:spChg>
        <pc:picChg chg="del">
          <ac:chgData name="A L" userId="c83b8c5f662f391c" providerId="LiveId" clId="{6A14320D-90CF-410A-A3BB-73AF707BB8CD}" dt="2024-12-06T19:42:24.194" v="451" actId="478"/>
          <ac:picMkLst>
            <pc:docMk/>
            <pc:sldMk cId="0" sldId="273"/>
            <ac:picMk id="39952" creationId="{00000000-0000-0000-0000-000000000000}"/>
          </ac:picMkLst>
        </pc:picChg>
        <pc:picChg chg="del">
          <ac:chgData name="A L" userId="c83b8c5f662f391c" providerId="LiveId" clId="{6A14320D-90CF-410A-A3BB-73AF707BB8CD}" dt="2024-12-06T19:42:18.245" v="449" actId="478"/>
          <ac:picMkLst>
            <pc:docMk/>
            <pc:sldMk cId="0" sldId="273"/>
            <ac:picMk id="39953" creationId="{00000000-0000-0000-0000-000000000000}"/>
          </ac:picMkLst>
        </pc:picChg>
        <pc:picChg chg="del">
          <ac:chgData name="A L" userId="c83b8c5f662f391c" providerId="LiveId" clId="{6A14320D-90CF-410A-A3BB-73AF707BB8CD}" dt="2024-12-06T19:42:21.238" v="450" actId="478"/>
          <ac:picMkLst>
            <pc:docMk/>
            <pc:sldMk cId="0" sldId="273"/>
            <ac:picMk id="39955" creationId="{00000000-0000-0000-0000-000000000000}"/>
          </ac:picMkLst>
        </pc:picChg>
      </pc:sldChg>
      <pc:sldChg chg="delSp modSp mod delAnim modAnim">
        <pc:chgData name="A L" userId="c83b8c5f662f391c" providerId="LiveId" clId="{6A14320D-90CF-410A-A3BB-73AF707BB8CD}" dt="2024-12-06T19:54:58.507" v="661"/>
        <pc:sldMkLst>
          <pc:docMk/>
          <pc:sldMk cId="0" sldId="274"/>
        </pc:sldMkLst>
        <pc:spChg chg="mod">
          <ac:chgData name="A L" userId="c83b8c5f662f391c" providerId="LiveId" clId="{6A14320D-90CF-410A-A3BB-73AF707BB8CD}" dt="2024-12-06T19:47:19.600" v="531" actId="20577"/>
          <ac:spMkLst>
            <pc:docMk/>
            <pc:sldMk cId="0" sldId="274"/>
            <ac:spMk id="2" creationId="{00000000-0000-0000-0000-000000000000}"/>
          </ac:spMkLst>
        </pc:spChg>
        <pc:picChg chg="mod">
          <ac:chgData name="A L" userId="c83b8c5f662f391c" providerId="LiveId" clId="{6A14320D-90CF-410A-A3BB-73AF707BB8CD}" dt="2024-12-06T19:45:58.519" v="487" actId="1076"/>
          <ac:picMkLst>
            <pc:docMk/>
            <pc:sldMk cId="0" sldId="274"/>
            <ac:picMk id="40962" creationId="{00000000-0000-0000-0000-000000000000}"/>
          </ac:picMkLst>
        </pc:picChg>
        <pc:picChg chg="del">
          <ac:chgData name="A L" userId="c83b8c5f662f391c" providerId="LiveId" clId="{6A14320D-90CF-410A-A3BB-73AF707BB8CD}" dt="2024-12-06T19:45:53.016" v="485" actId="478"/>
          <ac:picMkLst>
            <pc:docMk/>
            <pc:sldMk cId="0" sldId="274"/>
            <ac:picMk id="40964" creationId="{00000000-0000-0000-0000-000000000000}"/>
          </ac:picMkLst>
        </pc:picChg>
        <pc:picChg chg="del">
          <ac:chgData name="A L" userId="c83b8c5f662f391c" providerId="LiveId" clId="{6A14320D-90CF-410A-A3BB-73AF707BB8CD}" dt="2024-12-06T19:45:47.183" v="483" actId="478"/>
          <ac:picMkLst>
            <pc:docMk/>
            <pc:sldMk cId="0" sldId="274"/>
            <ac:picMk id="40966" creationId="{00000000-0000-0000-0000-000000000000}"/>
          </ac:picMkLst>
        </pc:picChg>
        <pc:picChg chg="mod">
          <ac:chgData name="A L" userId="c83b8c5f662f391c" providerId="LiveId" clId="{6A14320D-90CF-410A-A3BB-73AF707BB8CD}" dt="2024-12-06T19:45:50.970" v="484" actId="14100"/>
          <ac:picMkLst>
            <pc:docMk/>
            <pc:sldMk cId="0" sldId="274"/>
            <ac:picMk id="40968" creationId="{00000000-0000-0000-0000-000000000000}"/>
          </ac:picMkLst>
        </pc:picChg>
        <pc:picChg chg="mod">
          <ac:chgData name="A L" userId="c83b8c5f662f391c" providerId="LiveId" clId="{6A14320D-90CF-410A-A3BB-73AF707BB8CD}" dt="2024-12-06T19:46:07.138" v="489" actId="1076"/>
          <ac:picMkLst>
            <pc:docMk/>
            <pc:sldMk cId="0" sldId="274"/>
            <ac:picMk id="40970" creationId="{00000000-0000-0000-0000-000000000000}"/>
          </ac:picMkLst>
        </pc:picChg>
        <pc:picChg chg="mod">
          <ac:chgData name="A L" userId="c83b8c5f662f391c" providerId="LiveId" clId="{6A14320D-90CF-410A-A3BB-73AF707BB8CD}" dt="2024-12-06T19:46:10.022" v="490" actId="1076"/>
          <ac:picMkLst>
            <pc:docMk/>
            <pc:sldMk cId="0" sldId="274"/>
            <ac:picMk id="40978" creationId="{00000000-0000-0000-0000-000000000000}"/>
          </ac:picMkLst>
        </pc:picChg>
      </pc:sldChg>
      <pc:sldChg chg="modSp new mod ord">
        <pc:chgData name="A L" userId="c83b8c5f662f391c" providerId="LiveId" clId="{6A14320D-90CF-410A-A3BB-73AF707BB8CD}" dt="2024-12-06T19:38:20.757" v="355" actId="113"/>
        <pc:sldMkLst>
          <pc:docMk/>
          <pc:sldMk cId="1684130255" sldId="276"/>
        </pc:sldMkLst>
        <pc:spChg chg="mod">
          <ac:chgData name="A L" userId="c83b8c5f662f391c" providerId="LiveId" clId="{6A14320D-90CF-410A-A3BB-73AF707BB8CD}" dt="2024-12-06T19:34:08.685" v="48" actId="20577"/>
          <ac:spMkLst>
            <pc:docMk/>
            <pc:sldMk cId="1684130255" sldId="276"/>
            <ac:spMk id="2" creationId="{12BD7695-EF02-DF69-23D7-F4343ADD5F19}"/>
          </ac:spMkLst>
        </pc:spChg>
        <pc:spChg chg="mod">
          <ac:chgData name="A L" userId="c83b8c5f662f391c" providerId="LiveId" clId="{6A14320D-90CF-410A-A3BB-73AF707BB8CD}" dt="2024-12-06T19:38:20.757" v="355" actId="113"/>
          <ac:spMkLst>
            <pc:docMk/>
            <pc:sldMk cId="1684130255" sldId="276"/>
            <ac:spMk id="3" creationId="{EC42B9D6-D5DC-10D6-ED26-3E797FB48DB0}"/>
          </ac:spMkLst>
        </pc:spChg>
      </pc:sldChg>
      <pc:sldChg chg="modSp new mod">
        <pc:chgData name="A L" userId="c83b8c5f662f391c" providerId="LiveId" clId="{6A14320D-90CF-410A-A3BB-73AF707BB8CD}" dt="2024-12-06T19:38:13.920" v="354" actId="255"/>
        <pc:sldMkLst>
          <pc:docMk/>
          <pc:sldMk cId="1167280299" sldId="277"/>
        </pc:sldMkLst>
        <pc:spChg chg="mod">
          <ac:chgData name="A L" userId="c83b8c5f662f391c" providerId="LiveId" clId="{6A14320D-90CF-410A-A3BB-73AF707BB8CD}" dt="2024-12-06T19:37:44.850" v="340" actId="1076"/>
          <ac:spMkLst>
            <pc:docMk/>
            <pc:sldMk cId="1167280299" sldId="277"/>
            <ac:spMk id="2" creationId="{1823A201-6D2E-4D20-4062-220FF296603F}"/>
          </ac:spMkLst>
        </pc:spChg>
        <pc:spChg chg="mod">
          <ac:chgData name="A L" userId="c83b8c5f662f391c" providerId="LiveId" clId="{6A14320D-90CF-410A-A3BB-73AF707BB8CD}" dt="2024-12-06T19:38:13.920" v="354" actId="255"/>
          <ac:spMkLst>
            <pc:docMk/>
            <pc:sldMk cId="1167280299" sldId="277"/>
            <ac:spMk id="3" creationId="{72200323-A33F-0AFA-37D3-3670901AA1F9}"/>
          </ac:spMkLst>
        </pc:spChg>
      </pc:sldChg>
      <pc:sldChg chg="modSp new mod">
        <pc:chgData name="A L" userId="c83b8c5f662f391c" providerId="LiveId" clId="{6A14320D-90CF-410A-A3BB-73AF707BB8CD}" dt="2024-12-06T19:39:09.112" v="423" actId="1076"/>
        <pc:sldMkLst>
          <pc:docMk/>
          <pc:sldMk cId="3252995185" sldId="278"/>
        </pc:sldMkLst>
        <pc:spChg chg="mod">
          <ac:chgData name="A L" userId="c83b8c5f662f391c" providerId="LiveId" clId="{6A14320D-90CF-410A-A3BB-73AF707BB8CD}" dt="2024-12-06T19:39:09.112" v="423" actId="1076"/>
          <ac:spMkLst>
            <pc:docMk/>
            <pc:sldMk cId="3252995185" sldId="278"/>
            <ac:spMk id="2" creationId="{83CE9517-B613-6FD7-D816-50B9B5C6E97F}"/>
          </ac:spMkLst>
        </pc:spChg>
        <pc:spChg chg="mod">
          <ac:chgData name="A L" userId="c83b8c5f662f391c" providerId="LiveId" clId="{6A14320D-90CF-410A-A3BB-73AF707BB8CD}" dt="2024-12-06T19:38:27.793" v="356" actId="1076"/>
          <ac:spMkLst>
            <pc:docMk/>
            <pc:sldMk cId="3252995185" sldId="278"/>
            <ac:spMk id="3" creationId="{20B199CA-BD6E-82F5-D6A4-4E691E4FC9A6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12-06T19:53:43.75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4543 585,'-2'-4,"-1"0,1 0,-1 1,0-1,0 1,-1 0,1 0,0 0,-1 0,0 0,0 1,0-1,-7-2,-11-9,-194-140,68 61,96 63,-67-50,101 65,-1 1,0 1,-1 1,-1 0,0 1,0 2,-1 0,0 1,-1 1,-40-7,-60-5,81 10,-81-4,-713 11,395 5,401-1,-1 2,1 2,1 2,-40 13,26-7,-67 9,87-19,-35 4,-111 26,-185 49,321-73,2 2,0 1,-42 21,32-13,10-4,1 2,0 2,2 2,0 1,-43 37,-15 32,-13 10,68-65,1 1,-37 50,-6 6,77-89,0 1,0 0,1 0,0 0,1 1,-1 0,2 0,-1 0,1 0,0 0,0 1,1-1,1 1,-2 9,3-6,0-1,1 1,0-1,1 1,0-1,1 1,0-1,1 0,7 16,6 3,0 0,3-1,0-1,2 0,0-2,28 24,310 251,-291-247,-40-33,1-2,0-1,2-1,55 21,142 35,-180-59,24 8,-20-5,0-2,1-2,1-3,59 4,-8-14,-63-1,-1 2,1 1,51 10,-31 0,1-3,73 0,131-10,-94-2,494 3,-629-3,0-1,66-15,-40 5,196-55,-189 47,-21 5,0-2,-1-2,-2-3,89-57,-20 1,85-55,-164 109,-1 0,47-46,-63 52,-3 3,-1-2,-1 0,-1 0,-1-2,-1 0,0 0,-2-1,0-1,-2 0,13-46,15-28,-28 80,-2 0,0 0,-1 0,-1-1,-1 0,0 0,-1 0,1-29,-5 22,-1 0,-1 1,-1-1,-1 1,-1 0,-1 0,-1 0,-1 1,-1 0,-1 1,-1 0,-1 1,-1 0,-1 1,-1 1,-22-21,29 31,-7-7,-1 1,0 1,-1 0,-1 1,0 1,-30-14,-120-52,135 66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DC8A9E8-9808-4C40-8B6E-E748A8A62359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CBC4414-8CF2-4012-9BCE-56B22F80C0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wmf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3.wmf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4.png"/><Relationship Id="rId5" Type="http://schemas.openxmlformats.org/officeDocument/2006/relationships/customXml" Target="../ink/ink1.xml"/><Relationship Id="rId4" Type="http://schemas.openxmlformats.org/officeDocument/2006/relationships/image" Target="../media/image33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D7695-EF02-DF69-23D7-F4343ADD5F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Paul's Amazing Race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42B9D6-D5DC-10D6-ED26-3E797FB48D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064" y="838200"/>
            <a:ext cx="6480048" cy="1752600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Dig Site 15</a:t>
            </a:r>
          </a:p>
          <a:p>
            <a:pPr algn="ctr"/>
            <a:r>
              <a:rPr lang="en-US" dirty="0"/>
              <a:t>Acts 20:17-24, 32-38; 21:17-19</a:t>
            </a:r>
          </a:p>
        </p:txBody>
      </p:sp>
    </p:spTree>
    <p:extLst>
      <p:ext uri="{BB962C8B-B14F-4D97-AF65-F5344CB8AC3E}">
        <p14:creationId xmlns:p14="http://schemas.microsoft.com/office/powerpoint/2010/main" val="16841302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3962400" cy="6583362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dirty="0">
                <a:latin typeface="+mn-lt"/>
              </a:rPr>
              <a:t>And now, compelled by the Spirit, I am going to Jerusalem, not knowing what will happen to me there. I only know that in every city the Holy Spirit warns me that prison and hardships are facing me.</a:t>
            </a:r>
          </a:p>
        </p:txBody>
      </p:sp>
      <p:pic>
        <p:nvPicPr>
          <p:cNvPr id="21511" name="Picture 7" descr="https://encrypted-tbn0.gstatic.com/images?q=tbn:ANd9GcQGrVHxU7WRRL8f5KTsgrwNpXqjV02wkG053A4J8ZexzkscpFC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3022" y="0"/>
            <a:ext cx="5010978" cy="3352800"/>
          </a:xfrm>
          <a:prstGeom prst="rect">
            <a:avLst/>
          </a:prstGeom>
          <a:noFill/>
        </p:spPr>
      </p:pic>
      <p:pic>
        <p:nvPicPr>
          <p:cNvPr id="21514" name="Picture 10" descr="C:\Users\Robin\AppData\Local\Microsoft\Windows\Temporary Internet Files\Content.IE5\GXPGI29L\MC900286954[1].wm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1000" y="3936479"/>
            <a:ext cx="1938658" cy="2502734"/>
          </a:xfrm>
          <a:prstGeom prst="rect">
            <a:avLst/>
          </a:prstGeom>
          <a:noFill/>
        </p:spPr>
      </p:pic>
      <p:pic>
        <p:nvPicPr>
          <p:cNvPr id="21518" name="Picture 14" descr="https://encrypted-tbn0.gstatic.com/images?q=tbn:ANd9GcSvlgVVCvcQKimqk0QHMuPi_yQEGzAGTiZFzDPBCEN_6rXgom4aGw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1872" y="3941476"/>
            <a:ext cx="1752600" cy="2339811"/>
          </a:xfrm>
          <a:prstGeom prst="rect">
            <a:avLst/>
          </a:prstGeom>
          <a:noFill/>
        </p:spPr>
      </p:pic>
      <p:pic>
        <p:nvPicPr>
          <p:cNvPr id="21506" name="Picture 2" descr="C:\Users\Robin\AppData\Local\Microsoft\Windows\Temporary Internet Files\Content.IE5\M1F61G5O\MC900036552[1]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4110506">
            <a:off x="5557124" y="2195039"/>
            <a:ext cx="2037283" cy="1585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274638"/>
            <a:ext cx="3733800" cy="6583362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dirty="0">
                <a:latin typeface="+mn-lt"/>
              </a:rPr>
              <a:t>However, I consider my life worth nothing to me; my only aim is to finish the race and complete the task the Lord Jesus has given me —the task of testifying to the good news of God’s grace.</a:t>
            </a:r>
          </a:p>
        </p:txBody>
      </p:sp>
      <p:pic>
        <p:nvPicPr>
          <p:cNvPr id="40962" name="Picture 2" descr="http://withoutwax.tv/wp-content/uploads/2011/05/crossing-the-finish-l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168480"/>
            <a:ext cx="3048000" cy="2416720"/>
          </a:xfrm>
          <a:prstGeom prst="rect">
            <a:avLst/>
          </a:prstGeom>
          <a:noFill/>
        </p:spPr>
      </p:pic>
      <p:pic>
        <p:nvPicPr>
          <p:cNvPr id="40968" name="Picture 8" descr="https://encrypted-tbn3.gstatic.com/images?q=tbn:ANd9GcQ6xfR4FvYElHL1vzSaHT9FiZDXFhXeOdM9n3UWR1TQdpjysZNyU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800"/>
            <a:ext cx="3048000" cy="1706880"/>
          </a:xfrm>
          <a:prstGeom prst="rect">
            <a:avLst/>
          </a:prstGeom>
          <a:noFill/>
        </p:spPr>
      </p:pic>
      <p:pic>
        <p:nvPicPr>
          <p:cNvPr id="40970" name="Picture 10" descr="https://encrypted-tbn0.gstatic.com/images?q=tbn:ANd9GcSRpASWRH0cNgMTdZq0_tOsbwH-eP-_kH0GboD02MHZ6EGXscp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4221996"/>
            <a:ext cx="1447800" cy="2331204"/>
          </a:xfrm>
          <a:prstGeom prst="rect">
            <a:avLst/>
          </a:prstGeom>
          <a:noFill/>
        </p:spPr>
      </p:pic>
      <p:pic>
        <p:nvPicPr>
          <p:cNvPr id="40978" name="Picture 18" descr="C:\Users\Robin\AppData\Local\Microsoft\Windows\Temporary Internet Files\Content.IE5\EMBT71GH\MC900354212[1].wm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78295" y="4861311"/>
            <a:ext cx="1287722" cy="14682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229600" cy="2057400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dirty="0">
                <a:latin typeface="+mn-lt"/>
              </a:rPr>
              <a:t>Now I commit you to God and to the word of his grace, which can build you up and give you an inheritance among all those who are sanctified.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pic>
        <p:nvPicPr>
          <p:cNvPr id="3" name="Picture 18" descr="C:\Users\Robin\AppData\Local\Microsoft\Windows\Temporary Internet Files\Content.IE5\EMBT71GH\MC900354212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1000" y="457200"/>
            <a:ext cx="3352800" cy="3822802"/>
          </a:xfrm>
          <a:prstGeom prst="rect">
            <a:avLst/>
          </a:prstGeom>
          <a:noFill/>
        </p:spPr>
      </p:pic>
      <p:pic>
        <p:nvPicPr>
          <p:cNvPr id="20482" name="Picture 2" descr="https://encrypted-tbn1.gstatic.com/images?q=tbn:ANd9GcTqknGDQaZCOM6h9Iuu94fIdfkGRZQX2-0sd0VY4qprt8dT3FOx8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228600"/>
            <a:ext cx="3448050" cy="42673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 anchor="t">
            <a:noAutofit/>
          </a:bodyPr>
          <a:lstStyle/>
          <a:p>
            <a:pPr algn="ctr"/>
            <a:r>
              <a:rPr lang="en-US" sz="2800" b="1" dirty="0">
                <a:latin typeface="+mn-lt"/>
              </a:rPr>
              <a:t>I have not coveted anyone’s silver or gold or clothing. You yourselves know that these hands of mine have supplied my own needs and the needs of my companions.</a:t>
            </a:r>
          </a:p>
        </p:txBody>
      </p:sp>
      <p:sp>
        <p:nvSpPr>
          <p:cNvPr id="19471" name="AutoShape 15" descr="data:image/jpeg;base64,/9j/4AAQSkZJRgABAQAAAQABAAD/2wCEAAkGBhQSERUUExQWFRUVGBwYGBgYFx4aGRkcGBgXGhoYHiAYHCYeGhwmHBwXIC8iIycqLCwsHh4xNTAqNSYsLCkBCQoKDgwOGg8PGiwkHyQsLCwpKSwsLCkpLCwqLCwsLCwsLCwsLCwsLCwpLCwsLCksLCwpLCwsKSwpKSkpLCwsLP/AABEIALUBFgMBIgACEQEDEQH/xAAcAAACAgMBAQAAAAAAAAAAAAAFBgQHAAIDAQj/xABFEAABAgQDBgMFBgQDCAIDAAABAhEAAwQhBRIxBiJBUWFxE4GRBzJCobEUI1LB0fAzYnLhQ5KyFRckNFOCosJz8RZjo//EABkBAAMBAQEAAAAAAAAAAAAAAAIDBAEABf/EACgRAAICAgICAQQCAwEAAAAAAAABAhEDIRIxQVETBDJxkSJhFFKBM//aAAwDAQACEQMRAD8AR85BsYvijmFUhBPFI07RQ0tioeXSL6SWQkdB9BCX0UvsI0wdCTzAgdtTNSilmKUQlmJJLAXHOCdKdxPYR89e1va+bPrZkkKKZMk5UpHEjVauZPyDRqViroYcb9ptPKVllffEKJzD3Ba1zc8dIE0XtUBcTEBIZhlBJLqJJuphrFcSZZUoBiSeAjedTqS7pUO4aD4I7mXlgm3EmZmSFsCoNmYcBbkbjh0hgTVqI5cusfPeFV85GYylKCQLj3knR3Bt8ourZXFhOpkXGdG6tL6FrHmxFx+cY1QSdk9c8l+d4VK982p5Q2AMlR6mFzElg3Li8YGgIuczsC/0i8tiv+Qp+O5+Zij5tovHYv8A5Cnb/pj84GQOToJ1tQlCCpRYC9v38oW8Dx1fihM1Tiad0EMUnUDkzMLcoJ7U4aqdIZD5kqCmSWKmBBA6sbQn00kBQmhalG4QFD+GpKgT3PXqYUzYRTiyyGjIwRkEJMIjGjIwx1HGCI0zEpSZiZRWkTFuUofeIFyW5axC2rx9NFRzqhVxLS4HNRslPmoiKN2bw6prZqq6onrQuYcySLED4SOASCzDpHaW2HGDlpH0LJqErfKQpiQWL3FiLcjHSKAkVVVgi0r8dc2mmqCVgj3FFT5wCSH1P81weYu7AMaRVyETpZDLFxyIJCh5EGC01aBlFxdMIvHCfM07j6iO5iJORYdx/qEC2ciY8ZHkewYJqg69zAra5L0U99Ah/Qg/lBOVx7mBe1//ACVR1lketo05C7s6s5UAvZT+TP8ARobaaduofVh9IVsGFhbQfRIhhpvhPNPpYxOux0zsmb/xATzlP6KH6xPgXMSUzZcyxf7v/Mxf5QTh0ehTPYyPIyCsw9eMjAIyN2YfKNPNdYHWL9lH7pPYdtI+fqQ7ye8fQElP3aegEC+ilk5c3JTlX4ZZPomPlLGqorqJqyQStSlFrjeJdvWPpPbDaFFJRZlFvE3EngHFzbkPyj5/2a2Z+1pmqzEFBSEgB3KyW+nWDiLq9EDDFrmFMsMlvia9/rE6fVK8MylsogMk+dzcPHKolGnUZSpQSpnzak8iOAhu2O2OMwpqFq+7bQpcq9ToYOWRRRsMbloTsOopiFHKDewIuP0vDx7KwvxJ4bdSPmSzfJwOF+cNddj9GFBC1yEkBsgYANcPbK/nHXZaWEpmZEJTLzOkj3lEjePUe6xhKyOWhssfFWTFyyEnvC3ii7/vhDVOTmSqFPFpL/ODAQGWpyxi99i0tQU//wAYPq5ihpbk9IvvZFQ+w05cfwk/SAZ2ToLmEOan7+pRzmEjuQkv5/pDnNxGWkgFaB/3C1u8KVSpIrppSQoKCFBi/wAISfpCpM7CtscKKfmloVzSD6gR2gZgk4ZVS+Ms/wDiq4PbUeUFGgxL7MePHjI8Y+UZbOEj2xYSuow1SEEBpiFKfiAWb1IN+UKmC0VUmasKI+zpTub2ZmFiLWGgbSLZxPDkz5S5S3yrDW1HIjsbxVlQtcpPhlBUUqUlRzFNw6dE6vr+xAy9MqweSBUYbUVSZ0qovLI3VFYPDdZISGY3eGj2H4bNk0BEzRSypHY2PzECK3EcshcxboCUkm9+3eLE2Qk5aKRu5CqWlRHIqDmOxtnfUJKgxESqnZUknh62IiXA7HE/cTP6f0gpE0Trh2KJnDd79xzD8Imwq7PqyFbBaUhIG83Pg5JgynEDzfhpp8o5S1s2Uaeiega9zAfbJTUU7sP9SYkqr1JOmYctD5cD2Ld4gbX1AVQTiDwHC/vJ4GCsFdgjC5ut/gP+mGRCmT2T+g/KFbDlssf0j8hDNMvbTT8zCkNl2YhGabJBfdQV9HskfUwViDLtOSP/ANR/1JidDIimZGwEYBGGGpUCYYyPIyNs4+SKJW8O4j6K8QJkgqUAAASToLCPnmmpVGYlKQ5J0EXdh+EzKnenpUtGiZaSyUgc+Z7wKjY+cqFD2l4rLq6REiUFFSVOlWgUwOYAas13toNYSNjqefJVMT4RmImAAhN1Ag2UkanUjzh4n4SPt1Qq4TLUZaEn4QAOHM6x2w9PhrHIQGSdaQ/FjtcmL+I7PmctAUqZuWZQAUQ5IBt148GtDjQS0+F4cwmWAGcByeECcaqDLnJW1ls/cf2gnQVaFAkneI4donbsqpI5YdhMhM4rUgqyp3Qp5iUXG8QxAJvy1gtImZXQHDFwFC4SreT9YB4tKVMSlASUO2VlJzEPdRZWYjV7QVoaQIG6C5OpJJ0sb9IdjTW2TZGmqR1mH3r9+XCAuKh024aCDikWV019BAqYkHM/KGiUK/hlzxaGLDcfPhS5a1ZfDSEhJ91hy4XgJPllyxubRMp6E7qHJOpL+sKm1Q6KsaqWZLmfFIBbV2P0iLLmpROQQtBCnQcp04j13o1ptm0qT757MDE3/ZctKDLBbi/Ii4MIbQa0w9SVRRMTNF93KoOzh3B6kfnBGftYlHvS1gcwUnTzhdw7D6lYUEKlqyEAgkpJBDgixHP0iFjNBUpZUyVlQApJKVA+8zG1+B+UOxW2k+ifKobaexkVt/Th8wmJbmh36hrfOIv+8dDkCVM0cO19eRNoRk1wdAWm/uK5F7DW4P6xOnH/AEDyuXj0PhiQ8mMdF7QZk1RAlIAGjqIcuLfX0gTiKZk6eZj+GpYBZNxazFxctxgVQSvu7i7k9onyZigxCjbmxHzv84Rl+nb+0ow5ow7RMwjA0rnI8dplwWW2UNfRmuWiyARpy4RV4r5wV/hkc8pH/tHaRtPUy1gkjKnhdm5FybQuGCa0ws2WM9osyIWMS80lYdt03jjgONJqZWdNmOUpOoPfiOUS8QU0tRPARklWmKTFinnFAUCogJuSVJcjudGEepq1gKJICdRvJJbn7sdlKOYug5dScqTflq7R08RRyqSlYDX3UNwIYesTlBEVUTLKzbtm3g5fQ+7eB2P1c1VNNvYpD3BtmTyDwdTMVkZCJgYtohwfWBu0gWqRODHdQSbJZwQfhu7Axq7NItA2eUk9CT0Tc/QQ0KnBRLXAST6sB9DCnhCBNmJ1tLb/AD2/9YZcOkEIy8SoJtyDk/WCXoCRNk/8yLaSte6x+kExENEw+OQzJCAx5kqNv7RKC4fFUJZtGR48ewRhkeR7HkccUnszs+JbLWxX9H5dWi0cJqHQEKZxyI/K0JFAMwAHnDbgtKQxLFuLRrNewXtRgyUnxU6lkq5WsCeRDgHyhOrgUkPpFsVUlMxKkMApuPH9YW6vZQTvcXlLOyri+rNyLgiJ5q2U4cqiqZWlYszDla6iyepJt84c8I9mSpaEmZNKZpNwm6RZ2Y68NINYF7OZUmcJ0xapsxJOUG0tNtQm5KupPkIaF3JP4WbvqY1QR2T6ht/xFeRsicn3ikqKcwQUBiTcOSb68IClWXp+9IfikploHF0j1ufzhExOWETFOWFj5qSlR+Zg6pC4ycns5LnuCLwMmg35fu8dausNsgF+ZAsPOIk+pIDERgxA2ZL+9TfiT8o7SqoBcRJ5chSmDHzPSPEqHiADgdITkKMfQ1UNaZanHpHVVQVkk8fl0gRIWSuCUq9uET8n0NcVdjJsxVhMyYSQAJY10fMQHj2pxUTUrSualrhnADjTv5QPw+flCygjVKVPyS6ibdxbpBFGaYpOUoYEKfi5BH4oqhaSZ5+SnJlfY1JKJn9Wh6p0+TekS01WYJXzB/I/lBfbHCSU5kh+I8tR6X9YWMKW6cvIn0UC3zj1IS5RsjaphWSEoUTmYG5BPHpEn7fKHxp9Yiy6aWbqSkk8x+saTMPk3JSkNGmBFM5K7ggp6dIgTqjMoSx8ZKl9EC3zsPONJCEoBKAptSdB/eNMFkZiucoEgkJ3eAToC54uTGHDrsMlvFToDlUAdbOPoRDdWfw1cbQpbLTUCcpQmD3WyKBSt3HOxFuBMNc+YDLURexiPN2NgBpkgZ1B1ah96xBezFcbJlBLIcp4g5+AItdbcRHCbNu33YCt0kI917A3bjy6RIM0hIzZH4tLV2JDj5RNY83RIAJADPvPm14fiMccTDSpoyhzKW5d3ZCuuvXWOhWpEvRG6Nchu2nyjnWEimU5SQZanOUgsUltPIRyOFvZc5kuNcsv5CBntV9oAo5P2eUo+PM3iASChJDgki44Wd4OYXT+BTnQTDkBf4bWP9TekUtidCKvEV+PMYqVvOQFFRA3U8LWAHAAQyKSts1rk0kdaf2xYhkCRNIUGAWd5kgaBJF1E/EXsws0NuwPtmWkzTiM4KQzpaXvlZULABrAcNGHPVexDYwoQpEizhnFlH+osSeNgQIV8R2XVLGUArVYqWAcgto5Dv6QxZFI6WFo+rMC2gkVkpM2QvMlXkQeREEY+UPZ5tQqgrZalkiWlRCw/wAKgxIB4j5iPqmmqQsZkkFJAII4gh4JiWdxGR5GQNmFc4RKcqYu6lX/AO4iHKklgBuY+n5wp7NgABR4lX+qGzwiN4XHxJ/MdY6fo5HKplZhkfKv4FjgeBHQ6EeXERCk1aislmJT4iR1TuzkfQ93gjUqdPzSoWB6dDb1EC6ia0yUoWaePSckhQ/zBUBE1h4KBAUDYi3Y3jktf3KlcSFH6/2jjT7spYPwFQHY6D5tEiuAEhfRBHyaNBOGITN1B0YKWf8Atlq/MiEvaaQUz1By5CcoZx7iQ/fWG7FlfdL/AJZeXzmFI/SIG1+H5kJmhnRY9QSw05H69IzwHF0xJNNe4Ux45dTGysOA1F+G7+xBJElwxUkNrvNccegjyfSulnAzaKCyQOLwFlArYphZS6xcDXduH4RBSoqCFcRbq4h3TShKMpKVOGO8S/MwtV+DmU6ktkUp2fMUt+UBLaGQls6yFMQoX5+doIy6gIBJLgB+/wD9mA8uoA4gDu0FaNOfLd05gpRuLJuE24ktCIx2PnJJBzD8qZaU7qlKN3S7lRc3bQaeUSpc6WgMEy7qILJbU6HtHNUwh95u6iPPSOqJoTqtIfR1MT162igiOxyZMpMsO/u6A3IZzwL+sIWNYWuTNVksFX6BtWI6/IwcqvaDSSyR4oWQWPhkqPHRheFqftbKmKXmMzfIAJQQzBkjebW4PeK8Dce+hOSN7RvKwuYojNMPAsBoD1MTPDBLILMPePHsDr3jSjn+NLcZkOQN9JBUR8IActzPQwUpcOfVSQP5b+VwBDpZ4LtgLDN9ID1ExSATMU6dLAJ/+4I7N4dOlpVO8NRCyTlUQlwWayumj8tYLSUyZG8QFEXClsWbiHsO8LuOe0sPlkpXPU9/DFg/8zH6RPP6hy1BD4/TpbmxgpdrKXNln0mUgsSlQLdwCCW6RYaFDwwxs1j5RROF7WSFVCT7q0q4EgEEgFJSsXtxBBB56Ra6AAHBa1w5dv3+cBOVpGPFxZsquC1KQZ6QLGyQ5Luzm3AR2mVGbMgzkgEC5CeL6RFn1stB3piAeDqv3DiIszH5TWCifMD/AMiA0IbS7CSb6Ci6wWR46XKdQAdGF9b3iPiy1Sqeb98FESlMMo3WGpbuIGydpkS7rBBZwy3yjmpi3YamBmL4+idLWJSZpUpJABSq72KixZ9YKLS2c4vok0M3NJAfVQubl9M3UxXGOTEpqamYkS1yROZRUkZiUgAmWdXzaesWTSTpcqQZizlEo52OpCQVHh0iqMPxmkmzJAnBalLmLWUpAZKVkkPyI10No1bGQqxjO0XiyQheaUtsylJGZR4BIc3PH1j3Z0505pc/7QAN4TEJSsDQEFPJuMdcBXTqnFlJe+VKi57aMQRw1tBWvmolqK3KCzFDABuT27wl60Vrb0VHiMtCK7OVZznzZMoUBeyS4yt0Y29I+q8MlITLTkBSkpSwPAMGEfP2AYHLqKmZNyklS0mUlVgSFAEnQc25Me8W5iFSmlp0hLBmlpKuHDNfXQkDqIq5N1EgywrY1zqpCPeUE9y0ZFc+ICN0vzWo+8fOMhvBE9knCgRLNrpJL+d/lDtQrzISeYhTwbek20USfWGHAZ7yhdyksedufX+0BM1EmopmJIDpPvJ/9k9ekKe0dR4aZbXHipKVdEklieYJHrDukwOxTBUzUqTpm+R4LHI84HrZpvVJGW3xqSfUiOmL/wAFQ5sPUgRGU6ZMsG5SUg+RAMa7TVOSS5/EPlf8o0xdkWom+ItKA/3k0LPREoi57qEE6+lzylJbVJ8n4+t4XcLlrTvkqzzgMstNilAdiSdBxtxMEKxFNKS9RNLgPvTFE36OT8oCgvwAhKUlN2cauD5x6pJ1AHK72HK0QqvHKbxMqJhyqNiUqS5Ogcj0iSlSFOyvRZ/WFsfTXZ5mJOUkPrbUDz0fT1jrLCn4GI8qWNXuR+L0GvCPVLAu+jD3j25xhxurD5alZsqD5dv0jstISAAwHTpeOGYWALAfzW+scMZxSVTyVTZimSkNc8eX0juzjhtBtWiklha2UVWQhL5lHkOnM8PlFSY7tZMq1HxJqyVOEyJPupDcT8R5sD+UdpMmditStZUJNOm0yap8qEfhHEk/hGpN4O4xj9LQU5p6NIQlaSFTCAaia4YqP4EHTh0EN1H8mxjy349+CBgGxkgoCqqsmSlX+5kIKlJHIq0fyjvV7NYbLLj7VMs+aatEtPe6XPaI+yOxNRiIddQuRKWCQN5rB8zEgEWNy3eDk/YnAKT/AJmuVOVoUoWDfnlkpJHmYKSd9mRnBeL/AOgn/wDPpSHSVFrfw3LtwJ4+oEFML2hqapCjTyVolJDqnzAEoQkakfiOpYHhHkvafAJBP2fD5lSpNgVIdP8A/RRb/LEDaH20VE+V4UiXJppRDZE76yHbJoEoBBOgHeBWNejZZ5PrRBXtdRJv9kn1i9c9TO3Df3giWGZ+BjlV+0+sUCmn8GiQ7ZKdAC7Dibqb0gNhuDmepcxavAkAFidGze4k2HG/fi8OVDU4HTyUFUifVzm3khRyO5Gu6kg2Ohh/FJCLtgde0ialMmVOkS1zVZEqnpHh1IXnuoscs0FLC4fjrFwYjjSpQSgKAJTfdc2s9+faK3xza4VKJIk4VLkCVMSoKB3hlLkDKEv5vD5tRkMhExh4likPwUxvZ2v84Rl2qQyKcXbQDxLHQ5y3UPeWq58nifhuBLmATKhbfhSeXMjQdoVpoXLOcpQpat4Jc7t9SCLnkPMwZlY/OXKcyprHiCFaHWxcxI4NFPJDVIlyJQ3AFHUqUePMk29I7SlCYnMZqUJ0zXZ+Qf3j2hPo5hnEBWYJl+8CCN7gLweoJCpyiDolISG4PYfIHzMMx4b3ITkyJaQTqZclcuYiWlSnQp1kkAEpIBZ3LdYojZLEkyJpQsBKpZJMwOQoA5cqgCN1na4u0fSFLRBGSWBqMyvJh9fpFDbf7BLkzplRLTmkqJWyTcAkBjx1c8ma8UxSSoTGTuwpiqZa809KpSCEggIKsyuLsTu+bnlAHafaBVSuXlzEhKUO9iojgOdjfr2hbppdQtQCUqIJYgJLdrcIsTZjYsy1+LOBZO8lJLnMRrbQdNSY6lHbKE3LSHDZCtpJUiSialQmy90KBJyM17lnJzGwhl2lwcVdMwKVHVCxZL21Hwv6dorrEafKp/SDeye0EyWoJIKkGxBD68IBPydPH5FWZiE6RNVKnSVOkWAdwOoP+oaxkXacMlTLLQlQFwFe8l9RzaPYoUyTQi7FV7KVIUf5kPy4p8oacDm5Z81HAsr5kGKvq8TEmYkpJ8RJcBIf1bmIesFxlM6aiYnVSbg8LX+YjpowdUxwq8Qly/fUAToOJ8oiT6hSlIlpOUEEkjUs1h6xqqVLlEJlpCpp46kDiok3A+sJNJKFBeZwQCRqG1HWIuNzEEozh0o38vFSvdQn1eAmO7aiQrJIyzVpO++nYERCk+0GWpQVPkTAUmxQcwGvAtzMBzS0NWKTXJIn7R40qjkrUlIXVTQ4FyA1gG/CkcOJhEp8YQpTrUTMVdfiDKonneD6MRkTpqpk6YVLUd1DFIAe2ZTbqQOUd52LyUS1SpaJc0kuta0gpJNt1JewFg8Y1y6DhL4+0AzTyZpIJTcac/1jtJXOprXmy+T7wHQnUdD6xEq8DkzNNwn8BYemnoBHlEV058OaszJRG4o8D+E8jygHjlEeskZ6Ybp9p5KrELQeSpZH0BEdafaCTMmZUrSS3ZzyD6kfnECbJl5S6Ndd4kN66QOmoppjpSQggNa8vTQ8Pm8YnZ0saXkaKqcAOEV9j1H9pmeNWqVLpkKIk04tNnN8bfCknieHKDE1M6UhnQq24WzE8Sx4kC+VWvOK/KarEJ6pckLf/FmrcNzBPwj+UXPyhsO9CnFJXI643tSpSkSJEsbpCZUpAdKSdLD31v8AvhDZK2bpsKp/tuKNPrJt5cgsQFBmDCxIYZlHdGgB4wpNfR4ElXhgVWIKDAqFpbjW3uu4sN48SBCRjNdMmzVT62YZk9RtLN8oBuFgEeGBwQL824uUdipZHL8ejfHtqqqrUF1U4pSU7qJYCRlLtupIDcHVducQKSjVPPh0tNMmLcHjMVbgyUhIB6g94MYbhMjdq8QXMMuYT4cpH8WaEsNdEp0HbSGZW3lWtPg4bTIoafR0pGY8yVkXPYE9YJugIxcnSBSPZxXZB9tnSqKRr9/NCQ2u7LQbnowglQ02z9IgzFzJtdNlkAIylEtZZ3AYbgP4lHsYijZYLKptVMXOU28paiAOpJP5gRwViNKmWBLShfhndS2hNyp1DTzhPyW9bKv8VpXNpEzHdp52JywmZKl09LLcykJSA3ADMbs34QBaFygxFMpTIQFKOnN/qewhpwvY2pq0moq1/ZaRIzKmzLBv5Em6j/Mbcn0gbX7X0tJNH+zJRJQb1E66lnjaxbUcLcINRvUv0A8ih/5/sLI2WxefKK5ckywzhwmWTbh4hK/pDMmVPkUctNbLaaU5feCiQHylRToRb0ipsQ2wrasnxKmaq+gWUpD8kpYR22YxHw6lKJsxWVSgku/Gzl+sDPHcdA/LJu5OxvSSoh9TyhumychTLVoGI5dAeXWOqdn5UjLlusvx/bDWJNZNzLSke6nXi6onS5MKUqJFBhTgFV9fTo/CD2AU6c8y2igP8qQPq8Zgsp0En9/u0aYVNafN/wDkWn5JUPpFV+iX8kqVOzTp6hojKgeScx+avlECbTBVMlVlZbKB4g7p+gjthRzyZqvxrmK/8ikfSO2BDPIWg81p/wDNTfWO8HeRJlbAzZLrpSJko3Et2Wh7lIJsoO+rEdYMSKGatIBkrfjukfM2+cMmArKdw8LH9/vWDExYGsLnBMfHNJKhPpdhlLVmnKAH4Rc+ug8ng6jB5NOgeHLTmB3XHE8YJFbdzAnEq/fSnXX5an1YesHGIueSUuyPUo3ykPYJObu9rRkdZRGaYo3dTW4BIAa/V4yCFlQyqRITmA1U55s7d4IYDVmTUJCjYEEHnf8ATXt1jf7EhIYTUlLbvFXYgB36xp/stShmO4kfEst6DWHVRrdltTPDSPEUUgISTmJ90EOb9or6u2tVUEoopcwSVHfnMc0z+niEdfQQbwytAlI8RQmMkJQOKrN7vDlzPGC4rN1mSkDUACw6nQdgInaYcWk9ldqoMqnMtQBDNlIbl8rRJV4fFjz/AG8PiZsv4UrV1YN/5EfKBtfs9InuFyjfiHSfkYncCtfUf0LiZUpNzl+Q66COIqaZasgbMb6M/a0RMa2G8B1oSJksa6lSe4PDrHfB51JNQZM2XKlKV/DnpSAQeDkD+xgvgdWmZ/kK9oyuwvw96WS/y8xHlJVpmAoWkA8UnQ9RzH0iXkmIV4S2zi4vurH4kniIiVNODvgZVJLkciPiH5iBjNx0w5Y4z2j2mppiCyAZqDYoZ1MbWPHsYYdl6tKFin8LLazy8qktoFWuCAQ/6wf2brBOkJWAAdCwABIAchuEEJ2VG8QMzMDxvwB1hiV7RLKbrjIUdo8CSgFSE5U2zJSGyF7LTyuzjsecLOPYRXfZVzaMOpTZwRlWCHC1JBsFdTZmIi0JSSElStVR3lyQEsbWc84JKnYLm6o+RqcKMwS6dKp1QskZwCpWYkF5dswULus9WbUu0vY+kwuV4uJET6tYJRTAulDiyphGvPl31BjbTaCXhtXOk4fTCXUz2MydlBO8PdlJ0D6k6O/Ky7huDBBVPqlZ5h3lKWcwT1JL5lfsc4NyoPHic/wCDJXUTBNqCVAPkSWCQl3AAGg1t04wZnbRS0gJkDxZh3UhILA6AWDq6BPqIEmTNxCctNO6JI95a9PNuJ/CHhootoqHBZJ8JIqK18pJNwO4DIH8qWJ4mOlDluX6GLN8ScYfskYf7L6mq+9xGd4MoX8INnA/p9yV3U56RvV7W4PhuYUtLLqJ6dFHeSCOJUpwOHuD0iuto9vautcTZpCD/ho3UDow183gLRUa5q0olpUtaiwSkEk+QguJO5NsObS7c1WILepmkoBdMtNpaeyeJ6lzEPCdnJ1XMySEEgakndSOajw7axYmzXsTKU+PiM0SJaRmUjMAQBrnVonsHPURG2i23ll6PCJYlykn+M2V7XKX0e+8reMamujNvoJYTsPhNFKEyvmibNPwFZSHB0CEb3motE//AHhSJJyUWHSAnn4YuOuUfVRhZ2e2dlIBmTsq1neVNm73IkJSosSznMrlqIkVO1lOhxLCpihoQMxsbM+6HtoDCZT3pWVw+nVXkdFkYHO8aUZ81KUnMXlpIVcF33SbZTzeNp2DlNwUgG4cjTtAXZfEp32Y+LKVKu6AokkpIF7gcbeUdJOOzpaipJCk65VB/nqPp0hcZKLpgyxctxdjdhaFJABIIPLg3l+3iCiryTKon/DmBfkpA/WI2D7bSZswSVjwZ3BJW+cMWKTbM97a9InYrTEKUoEETU5SFcWctFCV9ErtPZJwjdkIQXdSPmXP1Jjps2pvFTxE1XzymB8nFM6EqYJVLVlWOV2/MHzibg01p84cylXqliflGghZcnLNC+B17iOiJgWsq+FFh34n8o2rVASydSbDudIjSE5UAQKNO1TVBKVK48O5sIW6aSTPBU5tbkzj9TBDEZjqQgcbn8vzjlPT/wAYE8paPqt/y+UccjsurEqQFEXWsk+eYj5RkcNrlZZUsab3nYRkZYSRX82t4IlFKuwb1GkaJnKzDMTMUPh4J694iyZyVgHxCU9FD8o7mckBkkITzJDn9YsoUTZOIlCiR7z68INUOMoAeacyvw8B2H5wpnQkWTr/AHjphBzqc3Y2f96NASVo1Fp0M3OBoByH5wSlzRYGFjDp2VIveAe2G36pB8KQjxJo94tuo6Frk9Ima4hxTl0WBUUIV34Ea+fOETavYwpebIT1Wgcf5kjgenGFfBPbFWKX4UyXLNiXAKSG4amG+k9p8shp0mYOqGUPJy8bH2jZRadMXqbHAZRlTd5IT92r45axox1Z7EcvSOc+rVNPAAISbfzpWPqn5xPx+dRVas8mb4U0jeExBSlffkocxrCyqVOplhOeWpFhmC0lwkuOLguTaMyRvY3DPjotPY+d4eHyOKlIdhxcmC8mlK1BczXgngIDDH6Sip0JXNQSlAFt4m3TrCVjntSnVK/BoEFI08Qje7gGyR3eBukCoOb0WViWLypQzTZiUJHFRAD+esV7tV7U1KPg0AzLP+KoHIjhZ/ePy76QPk7MZj4lUtU+az7xcDsPyhT2sxtFMrw5YSpRDhI4E23mv5cYCM7eihYIpXNmlRUy6QKmzlmbPmOVLN1rPFn91PWJ2yexVRjCxOqHkUSTugWK+iH16rPYdM2a2HQhq7GFhCPeTKV8X4QoC7fyC/PlG223tVmVSTIpQZMhsrjdWsaMG9xLcBfnyhsYNP8Av2Dlzc1xjpegpt5tTS0qEUeHpQDKcKUhiiW+oe+eY+ru3FzaKjxNJUorJJJ1JNyed9Y2QnyHCHrZrZhMkfaK62T3Za/hb4ljnyH5w9LVErpA/Yr2SVNa0yaDIka5lBlK/pB4dTbvFkScQw/B0Kl0cvxZ1gpbuSdGKtTf4U2hSxPb+prE/Z5CvDkgsVaKI/mPLkkXMeYbhCaZJWtZKjfMogKZtddxNmd/WEzko9/ofhwSyb6Xsj4/V12JLAqlFEkORIRqwu5AsC3PTlEecqnw8F0hS/hQDmB1Dk/Fwvcd9I0xDa8zFeBSSzMUSyUoBKSRZwLlZbiYkYXsUEBVXicz3b5CXHQKbXkEpgIxlN3LofPJjwqod+yNguDTcSIm1M4U9Knifwj8INiw4m3IcIYV43TyB4WFyMpDvULAVNUGLqTm/hhnL28oVMd2mnVs0SqaWsyx7ktKCXbQkJF+2gEFKP2eYlUoT9pWmlkWP3ymJ1v4ad5RY8eHSHuokdyl2bYTtIJcw+JNK/FsVOSAbMoqOruRDRQTkTE8w9uZ/vEWTs5hlJJUHVVTuExe5LB6Jdm7uYX9ntpZcqqEtSk5FOAdch4B/iHB+0TZYqe4leJygqktDRVypMuZ4tRJzGXLzS1HQFKuJ4Fj1uA0a0XtSXNVkMlc1POWlynS5bl5WhzlSUTJDrSFJUlyGCgRrAGrl/cgyD4SVOmwtLe2YhVrGOx5K0wckOXQToqhK1gpfLNSUlwxCh7pI1HnBKknNUhX4pYB7pUf7RTgwvEpNVLSgz6mcp1AhRElgbXJY8y7AO14s3BaqoWUJrJXgTkZiTmBSoHXTThe4t1ihu9ok41pjZWVZKkJewLt1P6DNEqUXEAq2vQhZmFSQnK2Y6PZwOKvKMk4zmuhZLB2KWH5QnnFBfHJ7CUuWFVD/hH5PA/EiBVSl6HKQetx/eO1JiQCipQ1DWP69OscMXWlQQoAnKsH3TYFwr5EwSkmZxa8HPa2YFKlJ/lUrlxSBGRJmCQpYWpYVuhIAOgcknm8ex1HcqK0NDLOqACeAsT1cN++MQqjZyWTndZP9WnSOZrCCz9WMSpFYlnUcrDu/nG7GuJrT1IUhUolim3ccD1gphUzKXbQ/swh4rjJExK5QKsoyrLbuvPiWg3LxlWQBiCspD8sx970eH81VsS4O6Q8LxFUzcQW/Evl0HX6RxRTCWq2jevfmYzDgEpAHD59e8SKq4iCeRyZfDEoKhMxBKTVKUGdKcvW97x7nA4+UFDg0orUolTquzsNdecSJXhpslKR1Zz84fCS4pInyRfJ2KOM4p4LBSS6g4e3Y9oXMaxeZ4aFIOXMVBTaghj5WMG/aCpOaVlTwLkDdGlrcdYW0TyJJZAWQpw92LHebjx1g0wHFUTqEkSkp3nVe+pfj9IsnYzCRJlP8RuSdYr3AKRS5qPELk7x/f6RaFDUZUZeUSZPuZdj+1E+fMsYBT0YbQINdPHiVM0fdIsSCnddAZk6XWp24RIq6g6DzPARUmLVJm+LMUom5CST8OY5U9uneDwxti87/ikd8d2omVs7xJ12slAfLLHR9TzMcsNwybUzxKkpzrVoBYAfiUdEp6mCuw3s3qa77z+DI/6qwd698g+LvoOukOtVilJg8sy0j7ziAXmTDzUeA6mw4CK0/RE9BTCtjKTCZX2irUmdOTcFt1KuCUJ+JR4E342DxVmO43OxCetRdEsrJCRfUu3VV/KJeJY3VYmtMycSiUlwhIsL65BxPNR9TpHSZIKU/dJuBlSHA1FgNL8zrrAXQ2GO9siyqtFIUqURuuyU3YjvYmzEnnB3BdganFMs+oP2WkYZXcqWOaUk3f8AEbaMDC1RJlSVGbVELmg7qCcwTy3Rqe5AHWG3Ddsq6ejJSSphlI/xFESpQB1zL4ds/lAUu12Mk5fa3SHOkw2loJK5VJLRIzJyqqKhX3igeSB94exyCE3EqqkWofaZ3jFLsl8ssNySPzBMLU+VKK/+MxFLPdFOlU4+oCZfnmMEpUrAJSn8esmszMgJ/IQS5IV/Bf2Tv948qnYUyAlhqEAejt6tEJGNYhXKIppS1OfeylXqSAn5ROpNvMJkramwxc5TjKqYoKUfI57vyjTaH2zVq/upElNGOt1ANpvAADsIyr7C+RrUdHSX7L5oT4+KViKdA4FQUq/DUJHYF+kBMd2kw6SgyKCkEzgqonlRUvnlAYgenbjADEcTVUy0+NNUuYlSyoqU75suVipgNDb5QX2b9m1dXN4MpKJKtZylDK3G4cq7JEH0Lbb7Y8bD7SJTIkpnEGXlyhiR4V7PzFyHdxE+srJgC0oWmZLUpw6iFpTxRcMb31hOXsjKoFkZzPWnRaVFKA3FgX9bdYWMZ2izKVlUVKJuXOQdgSx9G7wlwt6ZTGXFXJUOeI7ZyJCQAVlTncSohuoLtzuIj4D7QsVqpgl0yBNbQLSFBPdSmCfWAGxew6q2YFz1KlyOKm3ldED89B1i6sYx3DcMp0SpSAFM8uXKbN/UtXAEi5LkwahxJ5ZXLo8rtkqupkpNSZctdi0kq3TwB0zjiQBazHnKwOj8FAEyaFrAymw4cC2qucVZjftDralJQFmVJBulKmtyUpwT206R7s7jyZU1IzZwdSScoURaxvrqbX9YGeF0HDI+mWZjFaiWoZVpD6pd/wB8YGIx5QWMpt2iEaNC1sUgrNyVJYjmp23QPQNEWZh8ol5aFzOGaWkpV0cOzdXhbw+hsc66aGVO1oAGZIHXSMhWlYTUAuHA0yquod9BGQPxzC54xXQ/SMnTt1jxcfIxEFQPTjHk6aG1GnOKqE2d8NlJ+y5eYJ/WN01bSpQayVJuejiOeDq+6I1bMLd7RHQkmSdS1/SOatHJ0yxaGocA9ImqU2rFmhbwOr8RAbiBx6awbKrJ5tEVFjAWLYirxChJDhNzyfg0B6nEJktKiTmYE6ch3iVWrHjMOAv1Ln+0cqpGZ2uW0dvJ+EWY1UURZHcxM8SdOzzJpLNZOgF7W4CMkyD4JKTc2btwjWdh02YCuaRKlgsMx1I5Dj3iRhI3Snz+X9o38gqukTNmEKlTRnUCpfwu5A0vFi04OR75QXI4ngBzioMBqCKlJJcksSYufDUuOjXHWJ8upFWB3AiYgTkJSCd1ZAFzZJawGtoibCeyZIQmoxAuPeTI+EWd5h4/06cybiGvBpOapS+gBP5Qn+0vGMQqVKp5clVPTOQSpQCpzHU73ucQBrx5DcfQvNcpJI8249qwSo0+HG/umYi6RwCZQ0J/mHk+sJNFsvMfxJ91EuUqueqlPx6GOdJXSaF8h8WexSVD3Q+oB16W16RIwXB6/FVtLcS3ZSy6ZSe7e8elzDNvoFRhD79v0ibV4/JlWzeIrkm+lmJ0A6fKOuH4DXVozlqWn/EdwNzuxVbygj9pw7BlMAmuq08fgQr6AjzPaFTaDa2qxFeaomBEp7JAIljyF1Hu/lBKK8mPLKWo6CdTiGG0O7Iliunj/Fm/wUnokHf+kBsax2pqm+1TiEJ92WAEpSP5ZaWA7mIEiSoqSmQkqWosCA6iegGn7vD7s37IVlptarIHfwgXUR/MoFh5OYKhTpdiBSSkKUAElRPNyX7CG3DvZvWzmKKVhzWAkc33y5t0iwU43SUBy00iXmGpSAAO6zf5wKqfbCz/AHhJ5S0jKNbZlC/zgXLwlY2MJVbpAaZ7Hq8ndElJGjED1IGkTaD2CTlb1TUy5Y1IlpzNfmrKIhVftlmfCFnvM/JIaBc/2j1M6yEJBPEus9t4kfKM/l4RzjHzIsfC9ksIoLhH2qcm7r+8uOQbw092tAjaX2llSSkTEpALCXLVy0zKFgB09IUJOzWJViLImqJLXdKfN2TB/BvYipI8TEKhElA1Skh26qUyR5Axjh/szlkjD7V+xMxnE6yrnLlIRMaYotLloO/e2gdQ48RDVg3sgXTy/tOIAJQGPh5hu8jMOg7A9+UNp2zwvCZXhUEsTVkNmBLE81LIc9k/KK72s2pq8QShc5WWWSoZPdlJykXA+IsRzNjDIr0hMm5O5MKbRe0JCB4VKxsBnawH8o4woSajMvNMdRJ0JNzzJd/KIaaNThKAVE2cXKnLMBwflD5g+xqJKPFqVIDXyPZPQlmJ6Aw5AaRrgWwFZXHMiWlEs/Gt0pbkkM6vL1hmTs1hOFgmunCpn/8ATQ9umVJt3WR2gbiPtUqahEyXTyzLRJSlDMy1rJZ1G2VIAUcoZywJOkAKDDZy96dMe9wSEygSCcraEsDYC/AGETnXY/Fgnk669jbS7dy6+o8OXTqlpI3SVuFEcCGABLWY3MTqijyEgqBa5AfTQ8GftCzNrZEtjlYMBuhnBSLBKtCFPowtpDDs3iKKwLkZJga6ZuUGwD5VlAAF7/LhGRlfgLNhWOt7Iy5QF+HPiXdv3zjIJTMKUAASkkWsofmQYyCEFZrO75xgFo8jI0ad8Itm6qUPk8a0kwgqHJRHzMZGRyMYX2WN1jkfq/6Q1qW4He3SMjIjl2Wx6Qk1M37xfFy/yER0TmUSwjIyLI9Ijl9zBu0UkTZYXcFL9QfL84EYNPLt0aMjI6QEezrgskGcVcUrS3mqLbwuaco6/JoyMifN2VYOmdMQxRchMxSCXCex90k/SKhxfaifPUQVEBRvdye51MZGR2NJhZpOMdFhezz2UU8+QiqqFKmZriX7qbH4iC6vlALbr2iTypdHTpTTSJZMvLLsVAW1ADJPIAdSY9jId5IBNlSEolpmEZyokAGwDcS2vyiRgGHGtq5UgryeKoJzAPl7BxGRkch0tJJF+4dsnT4bLaQh1Eby1XWpurWHQWhH2m2smqC1aJSwygs/c6xkZGSekbgSbbZW2JYquad42GiRYDyjXAsM+01EuTmy+IoJdnZ+LOH9YyMg6Ak23sv/AAH2Q0FON+X46/xTbjySGSPN4JY7USKBAmIpZRIBbKlKG7EIMZGQvtgFd4t7XayaCJYRJH8ozL/zKdvICFCvrps5bzZi5hI1USrlzeMjIekjjlMlhGgBLMSoBT8Xvoe0EE0SqpKTMmElCsgdzZQcamzMfXpGRkGgWOOC7PSqdCpgGZSE2J4E2ty1iuNodoptXMyKOWWFMEi41ZzzMZGRkujobexiwSoUJZl2KUDxC6RmWUMkBShvMxIF7RtiFaQQWD6DoA5Yep9Y8jIge5qz3PsxPj6Qx7A7GSq1SqioUpYQoJ8PQGz3OrdA0N23e13+y5CPBkoOYkJHupSw1ZIv6iMjIpl3R4vbK8wvbydVrV4iJaVM7pBA1ZmJPPnHkZGQxJAs/9k="/>
          <p:cNvSpPr>
            <a:spLocks noChangeAspect="1" noChangeArrowheads="1"/>
          </p:cNvSpPr>
          <p:nvPr/>
        </p:nvSpPr>
        <p:spPr bwMode="auto">
          <a:xfrm>
            <a:off x="155575" y="-822325"/>
            <a:ext cx="2647950" cy="1724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3" name="AutoShape 17" descr="data:image/jpeg;base64,/9j/4AAQSkZJRgABAQAAAQABAAD/2wCEAAkGBhQSERUUExQWFRUVGBwYGBgYFx4aGRkcGBgXGhoYHiAYHCYeGhwmHBwXIC8iIycqLCwsHh4xNTAqNSYsLCkBCQoKDgwOGg8PGiwkHyQsLCwpKSwsLCkpLCwqLCwsLCwsLCwsLCwsLCwpLCwsLCksLCwpLCwsKSwpKSkpLCwsLP/AABEIALUBFgMBIgACEQEDEQH/xAAcAAACAgMBAQAAAAAAAAAAAAAFBgQHAAIDAQj/xABFEAABAgQDBgMFBgQDCAIDAAABAhEAAwQhBRIxBiJBUWFxE4GRBzJCobEUI1LB0fAzYnLhQ5KyFRckNFOCosJz8RZjo//EABkBAAMBAQEAAAAAAAAAAAAAAAIDBAEABf/EACgRAAICAgICAQQCAwEAAAAAAAABAhEDIRIxQVETBDJxkSJhFFKBM//aAAwDAQACEQMRAD8AR85BsYvijmFUhBPFI07RQ0tioeXSL6SWQkdB9BCX0UvsI0wdCTzAgdtTNSilmKUQlmJJLAXHOCdKdxPYR89e1va+bPrZkkKKZMk5UpHEjVauZPyDRqViroYcb9ptPKVllffEKJzD3Ba1zc8dIE0XtUBcTEBIZhlBJLqJJuphrFcSZZUoBiSeAjedTqS7pUO4aD4I7mXlgm3EmZmSFsCoNmYcBbkbjh0hgTVqI5cusfPeFV85GYylKCQLj3knR3Bt8ourZXFhOpkXGdG6tL6FrHmxFx+cY1QSdk9c8l+d4VK982p5Q2AMlR6mFzElg3Li8YGgIuczsC/0i8tiv+Qp+O5+Zij5tovHYv8A5Cnb/pj84GQOToJ1tQlCCpRYC9v38oW8Dx1fihM1Tiad0EMUnUDkzMLcoJ7U4aqdIZD5kqCmSWKmBBA6sbQn00kBQmhalG4QFD+GpKgT3PXqYUzYRTiyyGjIwRkEJMIjGjIwx1HGCI0zEpSZiZRWkTFuUofeIFyW5axC2rx9NFRzqhVxLS4HNRslPmoiKN2bw6prZqq6onrQuYcySLED4SOASCzDpHaW2HGDlpH0LJqErfKQpiQWL3FiLcjHSKAkVVVgi0r8dc2mmqCVgj3FFT5wCSH1P81weYu7AMaRVyETpZDLFxyIJCh5EGC01aBlFxdMIvHCfM07j6iO5iJORYdx/qEC2ciY8ZHkewYJqg69zAra5L0U99Ah/Qg/lBOVx7mBe1//ACVR1lketo05C7s6s5UAvZT+TP8ARobaaduofVh9IVsGFhbQfRIhhpvhPNPpYxOux0zsmb/xATzlP6KH6xPgXMSUzZcyxf7v/Mxf5QTh0ehTPYyPIyCsw9eMjAIyN2YfKNPNdYHWL9lH7pPYdtI+fqQ7ye8fQElP3aegEC+ilk5c3JTlX4ZZPomPlLGqorqJqyQStSlFrjeJdvWPpPbDaFFJRZlFvE3EngHFzbkPyj5/2a2Z+1pmqzEFBSEgB3KyW+nWDiLq9EDDFrmFMsMlvia9/rE6fVK8MylsogMk+dzcPHKolGnUZSpQSpnzak8iOAhu2O2OMwpqFq+7bQpcq9ToYOWRRRsMbloTsOopiFHKDewIuP0vDx7KwvxJ4bdSPmSzfJwOF+cNddj9GFBC1yEkBsgYANcPbK/nHXZaWEpmZEJTLzOkj3lEjePUe6xhKyOWhssfFWTFyyEnvC3ii7/vhDVOTmSqFPFpL/ODAQGWpyxi99i0tQU//wAYPq5ihpbk9IvvZFQ+w05cfwk/SAZ2ToLmEOan7+pRzmEjuQkv5/pDnNxGWkgFaB/3C1u8KVSpIrppSQoKCFBi/wAISfpCpM7CtscKKfmloVzSD6gR2gZgk4ZVS+Ms/wDiq4PbUeUFGgxL7MePHjI8Y+UZbOEj2xYSuow1SEEBpiFKfiAWb1IN+UKmC0VUmasKI+zpTub2ZmFiLWGgbSLZxPDkz5S5S3yrDW1HIjsbxVlQtcpPhlBUUqUlRzFNw6dE6vr+xAy9MqweSBUYbUVSZ0qovLI3VFYPDdZISGY3eGj2H4bNk0BEzRSypHY2PzECK3EcshcxboCUkm9+3eLE2Qk5aKRu5CqWlRHIqDmOxtnfUJKgxESqnZUknh62IiXA7HE/cTP6f0gpE0Trh2KJnDd79xzD8Imwq7PqyFbBaUhIG83Pg5JgynEDzfhpp8o5S1s2Uaeiega9zAfbJTUU7sP9SYkqr1JOmYctD5cD2Ld4gbX1AVQTiDwHC/vJ4GCsFdgjC5ut/gP+mGRCmT2T+g/KFbDlssf0j8hDNMvbTT8zCkNl2YhGabJBfdQV9HskfUwViDLtOSP/ANR/1JidDIimZGwEYBGGGpUCYYyPIyNs4+SKJW8O4j6K8QJkgqUAAASToLCPnmmpVGYlKQ5J0EXdh+EzKnenpUtGiZaSyUgc+Z7wKjY+cqFD2l4rLq6REiUFFSVOlWgUwOYAas13toNYSNjqefJVMT4RmImAAhN1Ag2UkanUjzh4n4SPt1Qq4TLUZaEn4QAOHM6x2w9PhrHIQGSdaQ/FjtcmL+I7PmctAUqZuWZQAUQ5IBt148GtDjQS0+F4cwmWAGcByeECcaqDLnJW1ls/cf2gnQVaFAkneI4donbsqpI5YdhMhM4rUgqyp3Qp5iUXG8QxAJvy1gtImZXQHDFwFC4SreT9YB4tKVMSlASUO2VlJzEPdRZWYjV7QVoaQIG6C5OpJJ0sb9IdjTW2TZGmqR1mH3r9+XCAuKh024aCDikWV019BAqYkHM/KGiUK/hlzxaGLDcfPhS5a1ZfDSEhJ91hy4XgJPllyxubRMp6E7qHJOpL+sKm1Q6KsaqWZLmfFIBbV2P0iLLmpROQQtBCnQcp04j13o1ptm0qT757MDE3/ZctKDLBbi/Ii4MIbQa0w9SVRRMTNF93KoOzh3B6kfnBGftYlHvS1gcwUnTzhdw7D6lYUEKlqyEAgkpJBDgixHP0iFjNBUpZUyVlQApJKVA+8zG1+B+UOxW2k+ifKobaexkVt/Th8wmJbmh36hrfOIv+8dDkCVM0cO19eRNoRk1wdAWm/uK5F7DW4P6xOnH/AEDyuXj0PhiQ8mMdF7QZk1RAlIAGjqIcuLfX0gTiKZk6eZj+GpYBZNxazFxctxgVQSvu7i7k9onyZigxCjbmxHzv84Rl+nb+0ow5ow7RMwjA0rnI8dplwWW2UNfRmuWiyARpy4RV4r5wV/hkc8pH/tHaRtPUy1gkjKnhdm5FybQuGCa0ws2WM9osyIWMS80lYdt03jjgONJqZWdNmOUpOoPfiOUS8QU0tRPARklWmKTFinnFAUCogJuSVJcjudGEepq1gKJICdRvJJbn7sdlKOYug5dScqTflq7R08RRyqSlYDX3UNwIYesTlBEVUTLKzbtm3g5fQ+7eB2P1c1VNNvYpD3BtmTyDwdTMVkZCJgYtohwfWBu0gWqRODHdQSbJZwQfhu7Axq7NItA2eUk9CT0Tc/QQ0KnBRLXAST6sB9DCnhCBNmJ1tLb/AD2/9YZcOkEIy8SoJtyDk/WCXoCRNk/8yLaSte6x+kExENEw+OQzJCAx5kqNv7RKC4fFUJZtGR48ewRhkeR7HkccUnszs+JbLWxX9H5dWi0cJqHQEKZxyI/K0JFAMwAHnDbgtKQxLFuLRrNewXtRgyUnxU6lkq5WsCeRDgHyhOrgUkPpFsVUlMxKkMApuPH9YW6vZQTvcXlLOyri+rNyLgiJ5q2U4cqiqZWlYszDla6iyepJt84c8I9mSpaEmZNKZpNwm6RZ2Y68NINYF7OZUmcJ0xapsxJOUG0tNtQm5KupPkIaF3JP4WbvqY1QR2T6ht/xFeRsicn3ikqKcwQUBiTcOSb68IClWXp+9IfikploHF0j1ufzhExOWETFOWFj5qSlR+Zg6pC4ycns5LnuCLwMmg35fu8dausNsgF+ZAsPOIk+pIDERgxA2ZL+9TfiT8o7SqoBcRJ5chSmDHzPSPEqHiADgdITkKMfQ1UNaZanHpHVVQVkk8fl0gRIWSuCUq9uET8n0NcVdjJsxVhMyYSQAJY10fMQHj2pxUTUrSualrhnADjTv5QPw+flCygjVKVPyS6ibdxbpBFGaYpOUoYEKfi5BH4oqhaSZ5+SnJlfY1JKJn9Wh6p0+TekS01WYJXzB/I/lBfbHCSU5kh+I8tR6X9YWMKW6cvIn0UC3zj1IS5RsjaphWSEoUTmYG5BPHpEn7fKHxp9Yiy6aWbqSkk8x+saTMPk3JSkNGmBFM5K7ggp6dIgTqjMoSx8ZKl9EC3zsPONJCEoBKAptSdB/eNMFkZiucoEgkJ3eAToC54uTGHDrsMlvFToDlUAdbOPoRDdWfw1cbQpbLTUCcpQmD3WyKBSt3HOxFuBMNc+YDLURexiPN2NgBpkgZ1B1ah96xBezFcbJlBLIcp4g5+AItdbcRHCbNu33YCt0kI917A3bjy6RIM0hIzZH4tLV2JDj5RNY83RIAJADPvPm14fiMccTDSpoyhzKW5d3ZCuuvXWOhWpEvRG6Nchu2nyjnWEimU5SQZanOUgsUltPIRyOFvZc5kuNcsv5CBntV9oAo5P2eUo+PM3iASChJDgki44Wd4OYXT+BTnQTDkBf4bWP9TekUtidCKvEV+PMYqVvOQFFRA3U8LWAHAAQyKSts1rk0kdaf2xYhkCRNIUGAWd5kgaBJF1E/EXsws0NuwPtmWkzTiM4KQzpaXvlZULABrAcNGHPVexDYwoQpEizhnFlH+osSeNgQIV8R2XVLGUArVYqWAcgto5Dv6QxZFI6WFo+rMC2gkVkpM2QvMlXkQeREEY+UPZ5tQqgrZalkiWlRCw/wAKgxIB4j5iPqmmqQsZkkFJAII4gh4JiWdxGR5GQNmFc4RKcqYu6lX/AO4iHKklgBuY+n5wp7NgABR4lX+qGzwiN4XHxJ/MdY6fo5HKplZhkfKv4FjgeBHQ6EeXERCk1aislmJT4iR1TuzkfQ93gjUqdPzSoWB6dDb1EC6ia0yUoWaePSckhQ/zBUBE1h4KBAUDYi3Y3jktf3KlcSFH6/2jjT7spYPwFQHY6D5tEiuAEhfRBHyaNBOGITN1B0YKWf8Atlq/MiEvaaQUz1By5CcoZx7iQ/fWG7FlfdL/AJZeXzmFI/SIG1+H5kJmhnRY9QSw05H69IzwHF0xJNNe4Ux45dTGysOA1F+G7+xBJElwxUkNrvNccegjyfSulnAzaKCyQOLwFlArYphZS6xcDXduH4RBSoqCFcRbq4h3TShKMpKVOGO8S/MwtV+DmU6ktkUp2fMUt+UBLaGQls6yFMQoX5+doIy6gIBJLgB+/wD9mA8uoA4gDu0FaNOfLd05gpRuLJuE24ktCIx2PnJJBzD8qZaU7qlKN3S7lRc3bQaeUSpc6WgMEy7qILJbU6HtHNUwh95u6iPPSOqJoTqtIfR1MT162igiOxyZMpMsO/u6A3IZzwL+sIWNYWuTNVksFX6BtWI6/IwcqvaDSSyR4oWQWPhkqPHRheFqftbKmKXmMzfIAJQQzBkjebW4PeK8Dce+hOSN7RvKwuYojNMPAsBoD1MTPDBLILMPePHsDr3jSjn+NLcZkOQN9JBUR8IActzPQwUpcOfVSQP5b+VwBDpZ4LtgLDN9ID1ExSATMU6dLAJ/+4I7N4dOlpVO8NRCyTlUQlwWayumj8tYLSUyZG8QFEXClsWbiHsO8LuOe0sPlkpXPU9/DFg/8zH6RPP6hy1BD4/TpbmxgpdrKXNln0mUgsSlQLdwCCW6RYaFDwwxs1j5RROF7WSFVCT7q0q4EgEEgFJSsXtxBBB56Ra6AAHBa1w5dv3+cBOVpGPFxZsquC1KQZ6QLGyQ5Luzm3AR2mVGbMgzkgEC5CeL6RFn1stB3piAeDqv3DiIszH5TWCifMD/AMiA0IbS7CSb6Ci6wWR46XKdQAdGF9b3iPiy1Sqeb98FESlMMo3WGpbuIGydpkS7rBBZwy3yjmpi3YamBmL4+idLWJSZpUpJABSq72KixZ9YKLS2c4vok0M3NJAfVQubl9M3UxXGOTEpqamYkS1yROZRUkZiUgAmWdXzaesWTSTpcqQZizlEo52OpCQVHh0iqMPxmkmzJAnBalLmLWUpAZKVkkPyI10No1bGQqxjO0XiyQheaUtsylJGZR4BIc3PH1j3Z0505pc/7QAN4TEJSsDQEFPJuMdcBXTqnFlJe+VKi57aMQRw1tBWvmolqK3KCzFDABuT27wl60Vrb0VHiMtCK7OVZznzZMoUBeyS4yt0Y29I+q8MlITLTkBSkpSwPAMGEfP2AYHLqKmZNyklS0mUlVgSFAEnQc25Me8W5iFSmlp0hLBmlpKuHDNfXQkDqIq5N1EgywrY1zqpCPeUE9y0ZFc+ICN0vzWo+8fOMhvBE9knCgRLNrpJL+d/lDtQrzISeYhTwbek20USfWGHAZ7yhdyksedufX+0BM1EmopmJIDpPvJ/9k9ekKe0dR4aZbXHipKVdEklieYJHrDukwOxTBUzUqTpm+R4LHI84HrZpvVJGW3xqSfUiOmL/wAFQ5sPUgRGU6ZMsG5SUg+RAMa7TVOSS5/EPlf8o0xdkWom+ItKA/3k0LPREoi57qEE6+lzylJbVJ8n4+t4XcLlrTvkqzzgMstNilAdiSdBxtxMEKxFNKS9RNLgPvTFE36OT8oCgvwAhKUlN2cauD5x6pJ1AHK72HK0QqvHKbxMqJhyqNiUqS5Ogcj0iSlSFOyvRZ/WFsfTXZ5mJOUkPrbUDz0fT1jrLCn4GI8qWNXuR+L0GvCPVLAu+jD3j25xhxurD5alZsqD5dv0jstISAAwHTpeOGYWALAfzW+scMZxSVTyVTZimSkNc8eX0juzjhtBtWiklha2UVWQhL5lHkOnM8PlFSY7tZMq1HxJqyVOEyJPupDcT8R5sD+UdpMmditStZUJNOm0yap8qEfhHEk/hGpN4O4xj9LQU5p6NIQlaSFTCAaia4YqP4EHTh0EN1H8mxjy349+CBgGxkgoCqqsmSlX+5kIKlJHIq0fyjvV7NYbLLj7VMs+aatEtPe6XPaI+yOxNRiIddQuRKWCQN5rB8zEgEWNy3eDk/YnAKT/AJmuVOVoUoWDfnlkpJHmYKSd9mRnBeL/AOgn/wDPpSHSVFrfw3LtwJ4+oEFML2hqapCjTyVolJDqnzAEoQkakfiOpYHhHkvafAJBP2fD5lSpNgVIdP8A/RRb/LEDaH20VE+V4UiXJppRDZE76yHbJoEoBBOgHeBWNejZZ5PrRBXtdRJv9kn1i9c9TO3Df3giWGZ+BjlV+0+sUCmn8GiQ7ZKdAC7Dibqb0gNhuDmepcxavAkAFidGze4k2HG/fi8OVDU4HTyUFUifVzm3khRyO5Gu6kg2Ohh/FJCLtgde0ialMmVOkS1zVZEqnpHh1IXnuoscs0FLC4fjrFwYjjSpQSgKAJTfdc2s9+faK3xza4VKJIk4VLkCVMSoKB3hlLkDKEv5vD5tRkMhExh4likPwUxvZ2v84Rl2qQyKcXbQDxLHQ5y3UPeWq58nifhuBLmATKhbfhSeXMjQdoVpoXLOcpQpat4Jc7t9SCLnkPMwZlY/OXKcyprHiCFaHWxcxI4NFPJDVIlyJQ3AFHUqUePMk29I7SlCYnMZqUJ0zXZ+Qf3j2hPo5hnEBWYJl+8CCN7gLweoJCpyiDolISG4PYfIHzMMx4b3ITkyJaQTqZclcuYiWlSnQp1kkAEpIBZ3LdYojZLEkyJpQsBKpZJMwOQoA5cqgCN1na4u0fSFLRBGSWBqMyvJh9fpFDbf7BLkzplRLTmkqJWyTcAkBjx1c8ma8UxSSoTGTuwpiqZa809KpSCEggIKsyuLsTu+bnlAHafaBVSuXlzEhKUO9iojgOdjfr2hbppdQtQCUqIJYgJLdrcIsTZjYsy1+LOBZO8lJLnMRrbQdNSY6lHbKE3LSHDZCtpJUiSialQmy90KBJyM17lnJzGwhl2lwcVdMwKVHVCxZL21Hwv6dorrEafKp/SDeye0EyWoJIKkGxBD68IBPydPH5FWZiE6RNVKnSVOkWAdwOoP+oaxkXacMlTLLQlQFwFe8l9RzaPYoUyTQi7FV7KVIUf5kPy4p8oacDm5Z81HAsr5kGKvq8TEmYkpJ8RJcBIf1bmIesFxlM6aiYnVSbg8LX+YjpowdUxwq8Qly/fUAToOJ8oiT6hSlIlpOUEEkjUs1h6xqqVLlEJlpCpp46kDiok3A+sJNJKFBeZwQCRqG1HWIuNzEEozh0o38vFSvdQn1eAmO7aiQrJIyzVpO++nYERCk+0GWpQVPkTAUmxQcwGvAtzMBzS0NWKTXJIn7R40qjkrUlIXVTQ4FyA1gG/CkcOJhEp8YQpTrUTMVdfiDKonneD6MRkTpqpk6YVLUd1DFIAe2ZTbqQOUd52LyUS1SpaJc0kuta0gpJNt1JewFg8Y1y6DhL4+0AzTyZpIJTcac/1jtJXOprXmy+T7wHQnUdD6xEq8DkzNNwn8BYemnoBHlEV058OaszJRG4o8D+E8jygHjlEeskZ6Ybp9p5KrELQeSpZH0BEdafaCTMmZUrSS3ZzyD6kfnECbJl5S6Ndd4kN66QOmoppjpSQggNa8vTQ8Pm8YnZ0saXkaKqcAOEV9j1H9pmeNWqVLpkKIk04tNnN8bfCknieHKDE1M6UhnQq24WzE8Sx4kC+VWvOK/KarEJ6pckLf/FmrcNzBPwj+UXPyhsO9CnFJXI643tSpSkSJEsbpCZUpAdKSdLD31v8AvhDZK2bpsKp/tuKNPrJt5cgsQFBmDCxIYZlHdGgB4wpNfR4ElXhgVWIKDAqFpbjW3uu4sN48SBCRjNdMmzVT62YZk9RtLN8oBuFgEeGBwQL824uUdipZHL8ejfHtqqqrUF1U4pSU7qJYCRlLtupIDcHVducQKSjVPPh0tNMmLcHjMVbgyUhIB6g94MYbhMjdq8QXMMuYT4cpH8WaEsNdEp0HbSGZW3lWtPg4bTIoafR0pGY8yVkXPYE9YJugIxcnSBSPZxXZB9tnSqKRr9/NCQ2u7LQbnowglQ02z9IgzFzJtdNlkAIylEtZZ3AYbgP4lHsYijZYLKptVMXOU28paiAOpJP5gRwViNKmWBLShfhndS2hNyp1DTzhPyW9bKv8VpXNpEzHdp52JywmZKl09LLcykJSA3ADMbs34QBaFygxFMpTIQFKOnN/qewhpwvY2pq0moq1/ZaRIzKmzLBv5Em6j/Mbcn0gbX7X0tJNH+zJRJQb1E66lnjaxbUcLcINRvUv0A8ih/5/sLI2WxefKK5ckywzhwmWTbh4hK/pDMmVPkUctNbLaaU5feCiQHylRToRb0ipsQ2wrasnxKmaq+gWUpD8kpYR22YxHw6lKJsxWVSgku/Gzl+sDPHcdA/LJu5OxvSSoh9TyhumychTLVoGI5dAeXWOqdn5UjLlusvx/bDWJNZNzLSke6nXi6onS5MKUqJFBhTgFV9fTo/CD2AU6c8y2igP8qQPq8Zgsp0En9/u0aYVNafN/wDkWn5JUPpFV+iX8kqVOzTp6hojKgeScx+avlECbTBVMlVlZbKB4g7p+gjthRzyZqvxrmK/8ikfSO2BDPIWg81p/wDNTfWO8HeRJlbAzZLrpSJko3Et2Wh7lIJsoO+rEdYMSKGatIBkrfjukfM2+cMmArKdw8LH9/vWDExYGsLnBMfHNJKhPpdhlLVmnKAH4Rc+ug8ng6jB5NOgeHLTmB3XHE8YJFbdzAnEq/fSnXX5an1YesHGIueSUuyPUo3ykPYJObu9rRkdZRGaYo3dTW4BIAa/V4yCFlQyqRITmA1U55s7d4IYDVmTUJCjYEEHnf8ATXt1jf7EhIYTUlLbvFXYgB36xp/stShmO4kfEst6DWHVRrdltTPDSPEUUgISTmJ90EOb9or6u2tVUEoopcwSVHfnMc0z+niEdfQQbwytAlI8RQmMkJQOKrN7vDlzPGC4rN1mSkDUACw6nQdgInaYcWk9ldqoMqnMtQBDNlIbl8rRJV4fFjz/AG8PiZsv4UrV1YN/5EfKBtfs9InuFyjfiHSfkYncCtfUf0LiZUpNzl+Q66COIqaZasgbMb6M/a0RMa2G8B1oSJksa6lSe4PDrHfB51JNQZM2XKlKV/DnpSAQeDkD+xgvgdWmZ/kK9oyuwvw96WS/y8xHlJVpmAoWkA8UnQ9RzH0iXkmIV4S2zi4vurH4kniIiVNODvgZVJLkciPiH5iBjNx0w5Y4z2j2mppiCyAZqDYoZ1MbWPHsYYdl6tKFin8LLazy8qktoFWuCAQ/6wf2brBOkJWAAdCwABIAchuEEJ2VG8QMzMDxvwB1hiV7RLKbrjIUdo8CSgFSE5U2zJSGyF7LTyuzjsecLOPYRXfZVzaMOpTZwRlWCHC1JBsFdTZmIi0JSSElStVR3lyQEsbWc84JKnYLm6o+RqcKMwS6dKp1QskZwCpWYkF5dswULus9WbUu0vY+kwuV4uJET6tYJRTAulDiyphGvPl31BjbTaCXhtXOk4fTCXUz2MydlBO8PdlJ0D6k6O/Ky7huDBBVPqlZ5h3lKWcwT1JL5lfsc4NyoPHic/wCDJXUTBNqCVAPkSWCQl3AAGg1t04wZnbRS0gJkDxZh3UhILA6AWDq6BPqIEmTNxCctNO6JI95a9PNuJ/CHhootoqHBZJ8JIqK18pJNwO4DIH8qWJ4mOlDluX6GLN8ScYfskYf7L6mq+9xGd4MoX8INnA/p9yV3U56RvV7W4PhuYUtLLqJ6dFHeSCOJUpwOHuD0iuto9vautcTZpCD/ho3UDow183gLRUa5q0olpUtaiwSkEk+QguJO5NsObS7c1WILepmkoBdMtNpaeyeJ6lzEPCdnJ1XMySEEgakndSOajw7axYmzXsTKU+PiM0SJaRmUjMAQBrnVonsHPURG2i23ll6PCJYlykn+M2V7XKX0e+8reMamujNvoJYTsPhNFKEyvmibNPwFZSHB0CEb3motE//AHhSJJyUWHSAnn4YuOuUfVRhZ2e2dlIBmTsq1neVNm73IkJSosSznMrlqIkVO1lOhxLCpihoQMxsbM+6HtoDCZT3pWVw+nVXkdFkYHO8aUZ81KUnMXlpIVcF33SbZTzeNp2DlNwUgG4cjTtAXZfEp32Y+LKVKu6AokkpIF7gcbeUdJOOzpaipJCk65VB/nqPp0hcZKLpgyxctxdjdhaFJABIIPLg3l+3iCiryTKon/DmBfkpA/WI2D7bSZswSVjwZ3BJW+cMWKTbM97a9InYrTEKUoEETU5SFcWctFCV9ErtPZJwjdkIQXdSPmXP1Jjps2pvFTxE1XzymB8nFM6EqYJVLVlWOV2/MHzibg01p84cylXqliflGghZcnLNC+B17iOiJgWsq+FFh34n8o2rVASydSbDudIjSE5UAQKNO1TVBKVK48O5sIW6aSTPBU5tbkzj9TBDEZjqQgcbn8vzjlPT/wAYE8paPqt/y+UccjsurEqQFEXWsk+eYj5RkcNrlZZUsab3nYRkZYSRX82t4IlFKuwb1GkaJnKzDMTMUPh4J694iyZyVgHxCU9FD8o7mckBkkITzJDn9YsoUTZOIlCiR7z68INUOMoAeacyvw8B2H5wpnQkWTr/AHjphBzqc3Y2f96NASVo1Fp0M3OBoByH5wSlzRYGFjDp2VIveAe2G36pB8KQjxJo94tuo6Frk9Ima4hxTl0WBUUIV34Ea+fOETavYwpebIT1Wgcf5kjgenGFfBPbFWKX4UyXLNiXAKSG4amG+k9p8shp0mYOqGUPJy8bH2jZRadMXqbHAZRlTd5IT92r45axox1Z7EcvSOc+rVNPAAISbfzpWPqn5xPx+dRVas8mb4U0jeExBSlffkocxrCyqVOplhOeWpFhmC0lwkuOLguTaMyRvY3DPjotPY+d4eHyOKlIdhxcmC8mlK1BczXgngIDDH6Sip0JXNQSlAFt4m3TrCVjntSnVK/BoEFI08Qje7gGyR3eBukCoOb0WViWLypQzTZiUJHFRAD+esV7tV7U1KPg0AzLP+KoHIjhZ/ePy76QPk7MZj4lUtU+az7xcDsPyhT2sxtFMrw5YSpRDhI4E23mv5cYCM7eihYIpXNmlRUy6QKmzlmbPmOVLN1rPFn91PWJ2yexVRjCxOqHkUSTugWK+iH16rPYdM2a2HQhq7GFhCPeTKV8X4QoC7fyC/PlG223tVmVSTIpQZMhsrjdWsaMG9xLcBfnyhsYNP8Av2Dlzc1xjpegpt5tTS0qEUeHpQDKcKUhiiW+oe+eY+ru3FzaKjxNJUorJJJ1JNyed9Y2QnyHCHrZrZhMkfaK62T3Za/hb4ljnyH5w9LVErpA/Yr2SVNa0yaDIka5lBlK/pB4dTbvFkScQw/B0Kl0cvxZ1gpbuSdGKtTf4U2hSxPb+prE/Z5CvDkgsVaKI/mPLkkXMeYbhCaZJWtZKjfMogKZtddxNmd/WEzko9/ofhwSyb6Xsj4/V12JLAqlFEkORIRqwu5AsC3PTlEecqnw8F0hS/hQDmB1Dk/Fwvcd9I0xDa8zFeBSSzMUSyUoBKSRZwLlZbiYkYXsUEBVXicz3b5CXHQKbXkEpgIxlN3LofPJjwqod+yNguDTcSIm1M4U9Knifwj8INiw4m3IcIYV43TyB4WFyMpDvULAVNUGLqTm/hhnL28oVMd2mnVs0SqaWsyx7ktKCXbQkJF+2gEFKP2eYlUoT9pWmlkWP3ymJ1v4ad5RY8eHSHuokdyl2bYTtIJcw+JNK/FsVOSAbMoqOruRDRQTkTE8w9uZ/vEWTs5hlJJUHVVTuExe5LB6Jdm7uYX9ntpZcqqEtSk5FOAdch4B/iHB+0TZYqe4leJygqktDRVypMuZ4tRJzGXLzS1HQFKuJ4Fj1uA0a0XtSXNVkMlc1POWlynS5bl5WhzlSUTJDrSFJUlyGCgRrAGrl/cgyD4SVOmwtLe2YhVrGOx5K0wckOXQToqhK1gpfLNSUlwxCh7pI1HnBKknNUhX4pYB7pUf7RTgwvEpNVLSgz6mcp1AhRElgbXJY8y7AO14s3BaqoWUJrJXgTkZiTmBSoHXTThe4t1ihu9ok41pjZWVZKkJewLt1P6DNEqUXEAq2vQhZmFSQnK2Y6PZwOKvKMk4zmuhZLB2KWH5QnnFBfHJ7CUuWFVD/hH5PA/EiBVSl6HKQetx/eO1JiQCipQ1DWP69OscMXWlQQoAnKsH3TYFwr5EwSkmZxa8HPa2YFKlJ/lUrlxSBGRJmCQpYWpYVuhIAOgcknm8ex1HcqK0NDLOqACeAsT1cN++MQqjZyWTndZP9WnSOZrCCz9WMSpFYlnUcrDu/nG7GuJrT1IUhUolim3ccD1gphUzKXbQ/swh4rjJExK5QKsoyrLbuvPiWg3LxlWQBiCspD8sx970eH81VsS4O6Q8LxFUzcQW/Evl0HX6RxRTCWq2jevfmYzDgEpAHD59e8SKq4iCeRyZfDEoKhMxBKTVKUGdKcvW97x7nA4+UFDg0orUolTquzsNdecSJXhpslKR1Zz84fCS4pInyRfJ2KOM4p4LBSS6g4e3Y9oXMaxeZ4aFIOXMVBTaghj5WMG/aCpOaVlTwLkDdGlrcdYW0TyJJZAWQpw92LHebjx1g0wHFUTqEkSkp3nVe+pfj9IsnYzCRJlP8RuSdYr3AKRS5qPELk7x/f6RaFDUZUZeUSZPuZdj+1E+fMsYBT0YbQINdPHiVM0fdIsSCnddAZk6XWp24RIq6g6DzPARUmLVJm+LMUom5CST8OY5U9uneDwxti87/ikd8d2omVs7xJ12slAfLLHR9TzMcsNwybUzxKkpzrVoBYAfiUdEp6mCuw3s3qa77z+DI/6qwd698g+LvoOukOtVilJg8sy0j7ziAXmTDzUeA6mw4CK0/RE9BTCtjKTCZX2irUmdOTcFt1KuCUJ+JR4E342DxVmO43OxCetRdEsrJCRfUu3VV/KJeJY3VYmtMycSiUlwhIsL65BxPNR9TpHSZIKU/dJuBlSHA1FgNL8zrrAXQ2GO9siyqtFIUqURuuyU3YjvYmzEnnB3BdganFMs+oP2WkYZXcqWOaUk3f8AEbaMDC1RJlSVGbVELmg7qCcwTy3Rqe5AHWG3Ddsq6ejJSSphlI/xFESpQB1zL4ds/lAUu12Mk5fa3SHOkw2loJK5VJLRIzJyqqKhX3igeSB94exyCE3EqqkWofaZ3jFLsl8ssNySPzBMLU+VKK/+MxFLPdFOlU4+oCZfnmMEpUrAJSn8esmszMgJ/IQS5IV/Bf2Tv948qnYUyAlhqEAejt6tEJGNYhXKIppS1OfeylXqSAn5ROpNvMJkramwxc5TjKqYoKUfI57vyjTaH2zVq/upElNGOt1ANpvAADsIyr7C+RrUdHSX7L5oT4+KViKdA4FQUq/DUJHYF+kBMd2kw6SgyKCkEzgqonlRUvnlAYgenbjADEcTVUy0+NNUuYlSyoqU75suVipgNDb5QX2b9m1dXN4MpKJKtZylDK3G4cq7JEH0Lbb7Y8bD7SJTIkpnEGXlyhiR4V7PzFyHdxE+srJgC0oWmZLUpw6iFpTxRcMb31hOXsjKoFkZzPWnRaVFKA3FgX9bdYWMZ2izKVlUVKJuXOQdgSx9G7wlwt6ZTGXFXJUOeI7ZyJCQAVlTncSohuoLtzuIj4D7QsVqpgl0yBNbQLSFBPdSmCfWAGxew6q2YFz1KlyOKm3ldED89B1i6sYx3DcMp0SpSAFM8uXKbN/UtXAEi5LkwahxJ5ZXLo8rtkqupkpNSZctdi0kq3TwB0zjiQBazHnKwOj8FAEyaFrAymw4cC2qucVZjftDralJQFmVJBulKmtyUpwT206R7s7jyZU1IzZwdSScoURaxvrqbX9YGeF0HDI+mWZjFaiWoZVpD6pd/wB8YGIx5QWMpt2iEaNC1sUgrNyVJYjmp23QPQNEWZh8ol5aFzOGaWkpV0cOzdXhbw+hsc66aGVO1oAGZIHXSMhWlYTUAuHA0yquod9BGQPxzC54xXQ/SMnTt1jxcfIxEFQPTjHk6aG1GnOKqE2d8NlJ+y5eYJ/WN01bSpQayVJuejiOeDq+6I1bMLd7RHQkmSdS1/SOatHJ0yxaGocA9ImqU2rFmhbwOr8RAbiBx6awbKrJ5tEVFjAWLYirxChJDhNzyfg0B6nEJktKiTmYE6ch3iVWrHjMOAv1Ln+0cqpGZ2uW0dvJ+EWY1UURZHcxM8SdOzzJpLNZOgF7W4CMkyD4JKTc2btwjWdh02YCuaRKlgsMx1I5Dj3iRhI3Snz+X9o38gqukTNmEKlTRnUCpfwu5A0vFi04OR75QXI4ngBzioMBqCKlJJcksSYufDUuOjXHWJ8upFWB3AiYgTkJSCd1ZAFzZJawGtoibCeyZIQmoxAuPeTI+EWd5h4/06cybiGvBpOapS+gBP5Qn+0vGMQqVKp5clVPTOQSpQCpzHU73ucQBrx5DcfQvNcpJI8249qwSo0+HG/umYi6RwCZQ0J/mHk+sJNFsvMfxJ91EuUqueqlPx6GOdJXSaF8h8WexSVD3Q+oB16W16RIwXB6/FVtLcS3ZSy6ZSe7e8elzDNvoFRhD79v0ibV4/JlWzeIrkm+lmJ0A6fKOuH4DXVozlqWn/EdwNzuxVbygj9pw7BlMAmuq08fgQr6AjzPaFTaDa2qxFeaomBEp7JAIljyF1Hu/lBKK8mPLKWo6CdTiGG0O7Iliunj/Fm/wUnokHf+kBsax2pqm+1TiEJ92WAEpSP5ZaWA7mIEiSoqSmQkqWosCA6iegGn7vD7s37IVlptarIHfwgXUR/MoFh5OYKhTpdiBSSkKUAElRPNyX7CG3DvZvWzmKKVhzWAkc33y5t0iwU43SUBy00iXmGpSAAO6zf5wKqfbCz/AHhJ5S0jKNbZlC/zgXLwlY2MJVbpAaZ7Hq8ndElJGjED1IGkTaD2CTlb1TUy5Y1IlpzNfmrKIhVftlmfCFnvM/JIaBc/2j1M6yEJBPEus9t4kfKM/l4RzjHzIsfC9ksIoLhH2qcm7r+8uOQbw092tAjaX2llSSkTEpALCXLVy0zKFgB09IUJOzWJViLImqJLXdKfN2TB/BvYipI8TEKhElA1Skh26qUyR5Axjh/szlkjD7V+xMxnE6yrnLlIRMaYotLloO/e2gdQ48RDVg3sgXTy/tOIAJQGPh5hu8jMOg7A9+UNp2zwvCZXhUEsTVkNmBLE81LIc9k/KK72s2pq8QShc5WWWSoZPdlJykXA+IsRzNjDIr0hMm5O5MKbRe0JCB4VKxsBnawH8o4woSajMvNMdRJ0JNzzJd/KIaaNThKAVE2cXKnLMBwflD5g+xqJKPFqVIDXyPZPQlmJ6Aw5AaRrgWwFZXHMiWlEs/Gt0pbkkM6vL1hmTs1hOFgmunCpn/8ATQ9umVJt3WR2gbiPtUqahEyXTyzLRJSlDMy1rJZ1G2VIAUcoZywJOkAKDDZy96dMe9wSEygSCcraEsDYC/AGETnXY/Fgnk669jbS7dy6+o8OXTqlpI3SVuFEcCGABLWY3MTqijyEgqBa5AfTQ8GftCzNrZEtjlYMBuhnBSLBKtCFPowtpDDs3iKKwLkZJga6ZuUGwD5VlAAF7/LhGRlfgLNhWOt7Iy5QF+HPiXdv3zjIJTMKUAASkkWsofmQYyCEFZrO75xgFo8jI0ad8Itm6qUPk8a0kwgqHJRHzMZGRyMYX2WN1jkfq/6Q1qW4He3SMjIjl2Wx6Qk1M37xfFy/yER0TmUSwjIyLI9Ijl9zBu0UkTZYXcFL9QfL84EYNPLt0aMjI6QEezrgskGcVcUrS3mqLbwuaco6/JoyMifN2VYOmdMQxRchMxSCXCex90k/SKhxfaifPUQVEBRvdye51MZGR2NJhZpOMdFhezz2UU8+QiqqFKmZriX7qbH4iC6vlALbr2iTypdHTpTTSJZMvLLsVAW1ADJPIAdSY9jId5IBNlSEolpmEZyokAGwDcS2vyiRgGHGtq5UgryeKoJzAPl7BxGRkch0tJJF+4dsnT4bLaQh1Eby1XWpurWHQWhH2m2smqC1aJSwygs/c6xkZGSekbgSbbZW2JYquad42GiRYDyjXAsM+01EuTmy+IoJdnZ+LOH9YyMg6Ak23sv/AAH2Q0FON+X46/xTbjySGSPN4JY7USKBAmIpZRIBbKlKG7EIMZGQvtgFd4t7XayaCJYRJH8ozL/zKdvICFCvrps5bzZi5hI1USrlzeMjIekjjlMlhGgBLMSoBT8Xvoe0EE0SqpKTMmElCsgdzZQcamzMfXpGRkGgWOOC7PSqdCpgGZSE2J4E2ty1iuNodoptXMyKOWWFMEi41ZzzMZGRkujobexiwSoUJZl2KUDxC6RmWUMkBShvMxIF7RtiFaQQWD6DoA5Yep9Y8jIge5qz3PsxPj6Qx7A7GSq1SqioUpYQoJ8PQGz3OrdA0N23e13+y5CPBkoOYkJHupSw1ZIv6iMjIpl3R4vbK8wvbydVrV4iJaVM7pBA1ZmJPPnHkZGQxJAs/9k="/>
          <p:cNvSpPr>
            <a:spLocks noChangeAspect="1" noChangeArrowheads="1"/>
          </p:cNvSpPr>
          <p:nvPr/>
        </p:nvSpPr>
        <p:spPr bwMode="auto">
          <a:xfrm>
            <a:off x="155575" y="-822325"/>
            <a:ext cx="2647950" cy="1724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5" name="AutoShape 19" descr="data:image/jpeg;base64,/9j/4AAQSkZJRgABAQAAAQABAAD/2wCEAAkGBhQSERUUExQWFRUVGBwYGBgYFx4aGRkcGBgXGhoYHiAYHCYeGhwmHBwXIC8iIycqLCwsHh4xNTAqNSYsLCkBCQoKDgwOGg8PGiwkHyQsLCwpKSwsLCkpLCwqLCwsLCwsLCwsLCwsLCwpLCwsLCksLCwpLCwsKSwpKSkpLCwsLP/AABEIALUBFgMBIgACEQEDEQH/xAAcAAACAgMBAQAAAAAAAAAAAAAFBgQHAAIDAQj/xABFEAABAgQDBgMFBgQDCAIDAAABAhEAAwQhBRIxBiJBUWFxE4GRBzJCobEUI1LB0fAzYnLhQ5KyFRckNFOCosJz8RZjo//EABkBAAMBAQEAAAAAAAAAAAAAAAIDBAEABf/EACgRAAICAgICAQQCAwEAAAAAAAABAhEDIRIxQVETBDJxkSJhFFKBM//aAAwDAQACEQMRAD8AR85BsYvijmFUhBPFI07RQ0tioeXSL6SWQkdB9BCX0UvsI0wdCTzAgdtTNSilmKUQlmJJLAXHOCdKdxPYR89e1va+bPrZkkKKZMk5UpHEjVauZPyDRqViroYcb9ptPKVllffEKJzD3Ba1zc8dIE0XtUBcTEBIZhlBJLqJJuphrFcSZZUoBiSeAjedTqS7pUO4aD4I7mXlgm3EmZmSFsCoNmYcBbkbjh0hgTVqI5cusfPeFV85GYylKCQLj3knR3Bt8ourZXFhOpkXGdG6tL6FrHmxFx+cY1QSdk9c8l+d4VK982p5Q2AMlR6mFzElg3Li8YGgIuczsC/0i8tiv+Qp+O5+Zij5tovHYv8A5Cnb/pj84GQOToJ1tQlCCpRYC9v38oW8Dx1fihM1Tiad0EMUnUDkzMLcoJ7U4aqdIZD5kqCmSWKmBBA6sbQn00kBQmhalG4QFD+GpKgT3PXqYUzYRTiyyGjIwRkEJMIjGjIwx1HGCI0zEpSZiZRWkTFuUofeIFyW5axC2rx9NFRzqhVxLS4HNRslPmoiKN2bw6prZqq6onrQuYcySLED4SOASCzDpHaW2HGDlpH0LJqErfKQpiQWL3FiLcjHSKAkVVVgi0r8dc2mmqCVgj3FFT5wCSH1P81weYu7AMaRVyETpZDLFxyIJCh5EGC01aBlFxdMIvHCfM07j6iO5iJORYdx/qEC2ciY8ZHkewYJqg69zAra5L0U99Ah/Qg/lBOVx7mBe1//ACVR1lketo05C7s6s5UAvZT+TP8ARobaaduofVh9IVsGFhbQfRIhhpvhPNPpYxOux0zsmb/xATzlP6KH6xPgXMSUzZcyxf7v/Mxf5QTh0ehTPYyPIyCsw9eMjAIyN2YfKNPNdYHWL9lH7pPYdtI+fqQ7ye8fQElP3aegEC+ilk5c3JTlX4ZZPomPlLGqorqJqyQStSlFrjeJdvWPpPbDaFFJRZlFvE3EngHFzbkPyj5/2a2Z+1pmqzEFBSEgB3KyW+nWDiLq9EDDFrmFMsMlvia9/rE6fVK8MylsogMk+dzcPHKolGnUZSpQSpnzak8iOAhu2O2OMwpqFq+7bQpcq9ToYOWRRRsMbloTsOopiFHKDewIuP0vDx7KwvxJ4bdSPmSzfJwOF+cNddj9GFBC1yEkBsgYANcPbK/nHXZaWEpmZEJTLzOkj3lEjePUe6xhKyOWhssfFWTFyyEnvC3ii7/vhDVOTmSqFPFpL/ODAQGWpyxi99i0tQU//wAYPq5ihpbk9IvvZFQ+w05cfwk/SAZ2ToLmEOan7+pRzmEjuQkv5/pDnNxGWkgFaB/3C1u8KVSpIrppSQoKCFBi/wAISfpCpM7CtscKKfmloVzSD6gR2gZgk4ZVS+Ms/wDiq4PbUeUFGgxL7MePHjI8Y+UZbOEj2xYSuow1SEEBpiFKfiAWb1IN+UKmC0VUmasKI+zpTub2ZmFiLWGgbSLZxPDkz5S5S3yrDW1HIjsbxVlQtcpPhlBUUqUlRzFNw6dE6vr+xAy9MqweSBUYbUVSZ0qovLI3VFYPDdZISGY3eGj2H4bNk0BEzRSypHY2PzECK3EcshcxboCUkm9+3eLE2Qk5aKRu5CqWlRHIqDmOxtnfUJKgxESqnZUknh62IiXA7HE/cTP6f0gpE0Trh2KJnDd79xzD8Imwq7PqyFbBaUhIG83Pg5JgynEDzfhpp8o5S1s2Uaeiega9zAfbJTUU7sP9SYkqr1JOmYctD5cD2Ld4gbX1AVQTiDwHC/vJ4GCsFdgjC5ut/gP+mGRCmT2T+g/KFbDlssf0j8hDNMvbTT8zCkNl2YhGabJBfdQV9HskfUwViDLtOSP/ANR/1JidDIimZGwEYBGGGpUCYYyPIyNs4+SKJW8O4j6K8QJkgqUAAASToLCPnmmpVGYlKQ5J0EXdh+EzKnenpUtGiZaSyUgc+Z7wKjY+cqFD2l4rLq6REiUFFSVOlWgUwOYAas13toNYSNjqefJVMT4RmImAAhN1Ag2UkanUjzh4n4SPt1Qq4TLUZaEn4QAOHM6x2w9PhrHIQGSdaQ/FjtcmL+I7PmctAUqZuWZQAUQ5IBt148GtDjQS0+F4cwmWAGcByeECcaqDLnJW1ls/cf2gnQVaFAkneI4donbsqpI5YdhMhM4rUgqyp3Qp5iUXG8QxAJvy1gtImZXQHDFwFC4SreT9YB4tKVMSlASUO2VlJzEPdRZWYjV7QVoaQIG6C5OpJJ0sb9IdjTW2TZGmqR1mH3r9+XCAuKh024aCDikWV019BAqYkHM/KGiUK/hlzxaGLDcfPhS5a1ZfDSEhJ91hy4XgJPllyxubRMp6E7qHJOpL+sKm1Q6KsaqWZLmfFIBbV2P0iLLmpROQQtBCnQcp04j13o1ptm0qT757MDE3/ZctKDLBbi/Ii4MIbQa0w9SVRRMTNF93KoOzh3B6kfnBGftYlHvS1gcwUnTzhdw7D6lYUEKlqyEAgkpJBDgixHP0iFjNBUpZUyVlQApJKVA+8zG1+B+UOxW2k+ifKobaexkVt/Th8wmJbmh36hrfOIv+8dDkCVM0cO19eRNoRk1wdAWm/uK5F7DW4P6xOnH/AEDyuXj0PhiQ8mMdF7QZk1RAlIAGjqIcuLfX0gTiKZk6eZj+GpYBZNxazFxctxgVQSvu7i7k9onyZigxCjbmxHzv84Rl+nb+0ow5ow7RMwjA0rnI8dplwWW2UNfRmuWiyARpy4RV4r5wV/hkc8pH/tHaRtPUy1gkjKnhdm5FybQuGCa0ws2WM9osyIWMS80lYdt03jjgONJqZWdNmOUpOoPfiOUS8QU0tRPARklWmKTFinnFAUCogJuSVJcjudGEepq1gKJICdRvJJbn7sdlKOYug5dScqTflq7R08RRyqSlYDX3UNwIYesTlBEVUTLKzbtm3g5fQ+7eB2P1c1VNNvYpD3BtmTyDwdTMVkZCJgYtohwfWBu0gWqRODHdQSbJZwQfhu7Axq7NItA2eUk9CT0Tc/QQ0KnBRLXAST6sB9DCnhCBNmJ1tLb/AD2/9YZcOkEIy8SoJtyDk/WCXoCRNk/8yLaSte6x+kExENEw+OQzJCAx5kqNv7RKC4fFUJZtGR48ewRhkeR7HkccUnszs+JbLWxX9H5dWi0cJqHQEKZxyI/K0JFAMwAHnDbgtKQxLFuLRrNewXtRgyUnxU6lkq5WsCeRDgHyhOrgUkPpFsVUlMxKkMApuPH9YW6vZQTvcXlLOyri+rNyLgiJ5q2U4cqiqZWlYszDla6iyepJt84c8I9mSpaEmZNKZpNwm6RZ2Y68NINYF7OZUmcJ0xapsxJOUG0tNtQm5KupPkIaF3JP4WbvqY1QR2T6ht/xFeRsicn3ikqKcwQUBiTcOSb68IClWXp+9IfikploHF0j1ufzhExOWETFOWFj5qSlR+Zg6pC4ycns5LnuCLwMmg35fu8dausNsgF+ZAsPOIk+pIDERgxA2ZL+9TfiT8o7SqoBcRJ5chSmDHzPSPEqHiADgdITkKMfQ1UNaZanHpHVVQVkk8fl0gRIWSuCUq9uET8n0NcVdjJsxVhMyYSQAJY10fMQHj2pxUTUrSualrhnADjTv5QPw+flCygjVKVPyS6ibdxbpBFGaYpOUoYEKfi5BH4oqhaSZ5+SnJlfY1JKJn9Wh6p0+TekS01WYJXzB/I/lBfbHCSU5kh+I8tR6X9YWMKW6cvIn0UC3zj1IS5RsjaphWSEoUTmYG5BPHpEn7fKHxp9Yiy6aWbqSkk8x+saTMPk3JSkNGmBFM5K7ggp6dIgTqjMoSx8ZKl9EC3zsPONJCEoBKAptSdB/eNMFkZiucoEgkJ3eAToC54uTGHDrsMlvFToDlUAdbOPoRDdWfw1cbQpbLTUCcpQmD3WyKBSt3HOxFuBMNc+YDLURexiPN2NgBpkgZ1B1ah96xBezFcbJlBLIcp4g5+AItdbcRHCbNu33YCt0kI917A3bjy6RIM0hIzZH4tLV2JDj5RNY83RIAJADPvPm14fiMccTDSpoyhzKW5d3ZCuuvXWOhWpEvRG6Nchu2nyjnWEimU5SQZanOUgsUltPIRyOFvZc5kuNcsv5CBntV9oAo5P2eUo+PM3iASChJDgki44Wd4OYXT+BTnQTDkBf4bWP9TekUtidCKvEV+PMYqVvOQFFRA3U8LWAHAAQyKSts1rk0kdaf2xYhkCRNIUGAWd5kgaBJF1E/EXsws0NuwPtmWkzTiM4KQzpaXvlZULABrAcNGHPVexDYwoQpEizhnFlH+osSeNgQIV8R2XVLGUArVYqWAcgto5Dv6QxZFI6WFo+rMC2gkVkpM2QvMlXkQeREEY+UPZ5tQqgrZalkiWlRCw/wAKgxIB4j5iPqmmqQsZkkFJAII4gh4JiWdxGR5GQNmFc4RKcqYu6lX/AO4iHKklgBuY+n5wp7NgABR4lX+qGzwiN4XHxJ/MdY6fo5HKplZhkfKv4FjgeBHQ6EeXERCk1aislmJT4iR1TuzkfQ93gjUqdPzSoWB6dDb1EC6ia0yUoWaePSckhQ/zBUBE1h4KBAUDYi3Y3jktf3KlcSFH6/2jjT7spYPwFQHY6D5tEiuAEhfRBHyaNBOGITN1B0YKWf8Atlq/MiEvaaQUz1By5CcoZx7iQ/fWG7FlfdL/AJZeXzmFI/SIG1+H5kJmhnRY9QSw05H69IzwHF0xJNNe4Ux45dTGysOA1F+G7+xBJElwxUkNrvNccegjyfSulnAzaKCyQOLwFlArYphZS6xcDXduH4RBSoqCFcRbq4h3TShKMpKVOGO8S/MwtV+DmU6ktkUp2fMUt+UBLaGQls6yFMQoX5+doIy6gIBJLgB+/wD9mA8uoA4gDu0FaNOfLd05gpRuLJuE24ktCIx2PnJJBzD8qZaU7qlKN3S7lRc3bQaeUSpc6WgMEy7qILJbU6HtHNUwh95u6iPPSOqJoTqtIfR1MT162igiOxyZMpMsO/u6A3IZzwL+sIWNYWuTNVksFX6BtWI6/IwcqvaDSSyR4oWQWPhkqPHRheFqftbKmKXmMzfIAJQQzBkjebW4PeK8Dce+hOSN7RvKwuYojNMPAsBoD1MTPDBLILMPePHsDr3jSjn+NLcZkOQN9JBUR8IActzPQwUpcOfVSQP5b+VwBDpZ4LtgLDN9ID1ExSATMU6dLAJ/+4I7N4dOlpVO8NRCyTlUQlwWayumj8tYLSUyZG8QFEXClsWbiHsO8LuOe0sPlkpXPU9/DFg/8zH6RPP6hy1BD4/TpbmxgpdrKXNln0mUgsSlQLdwCCW6RYaFDwwxs1j5RROF7WSFVCT7q0q4EgEEgFJSsXtxBBB56Ra6AAHBa1w5dv3+cBOVpGPFxZsquC1KQZ6QLGyQ5Luzm3AR2mVGbMgzkgEC5CeL6RFn1stB3piAeDqv3DiIszH5TWCifMD/AMiA0IbS7CSb6Ci6wWR46XKdQAdGF9b3iPiy1Sqeb98FESlMMo3WGpbuIGydpkS7rBBZwy3yjmpi3YamBmL4+idLWJSZpUpJABSq72KixZ9YKLS2c4vok0M3NJAfVQubl9M3UxXGOTEpqamYkS1yROZRUkZiUgAmWdXzaesWTSTpcqQZizlEo52OpCQVHh0iqMPxmkmzJAnBalLmLWUpAZKVkkPyI10No1bGQqxjO0XiyQheaUtsylJGZR4BIc3PH1j3Z0505pc/7QAN4TEJSsDQEFPJuMdcBXTqnFlJe+VKi57aMQRw1tBWvmolqK3KCzFDABuT27wl60Vrb0VHiMtCK7OVZznzZMoUBeyS4yt0Y29I+q8MlITLTkBSkpSwPAMGEfP2AYHLqKmZNyklS0mUlVgSFAEnQc25Me8W5iFSmlp0hLBmlpKuHDNfXQkDqIq5N1EgywrY1zqpCPeUE9y0ZFc+ICN0vzWo+8fOMhvBE9knCgRLNrpJL+d/lDtQrzISeYhTwbek20USfWGHAZ7yhdyksedufX+0BM1EmopmJIDpPvJ/9k9ekKe0dR4aZbXHipKVdEklieYJHrDukwOxTBUzUqTpm+R4LHI84HrZpvVJGW3xqSfUiOmL/wAFQ5sPUgRGU6ZMsG5SUg+RAMa7TVOSS5/EPlf8o0xdkWom+ItKA/3k0LPREoi57qEE6+lzylJbVJ8n4+t4XcLlrTvkqzzgMstNilAdiSdBxtxMEKxFNKS9RNLgPvTFE36OT8oCgvwAhKUlN2cauD5x6pJ1AHK72HK0QqvHKbxMqJhyqNiUqS5Ogcj0iSlSFOyvRZ/WFsfTXZ5mJOUkPrbUDz0fT1jrLCn4GI8qWNXuR+L0GvCPVLAu+jD3j25xhxurD5alZsqD5dv0jstISAAwHTpeOGYWALAfzW+scMZxSVTyVTZimSkNc8eX0juzjhtBtWiklha2UVWQhL5lHkOnM8PlFSY7tZMq1HxJqyVOEyJPupDcT8R5sD+UdpMmditStZUJNOm0yap8qEfhHEk/hGpN4O4xj9LQU5p6NIQlaSFTCAaia4YqP4EHTh0EN1H8mxjy349+CBgGxkgoCqqsmSlX+5kIKlJHIq0fyjvV7NYbLLj7VMs+aatEtPe6XPaI+yOxNRiIddQuRKWCQN5rB8zEgEWNy3eDk/YnAKT/AJmuVOVoUoWDfnlkpJHmYKSd9mRnBeL/AOgn/wDPpSHSVFrfw3LtwJ4+oEFML2hqapCjTyVolJDqnzAEoQkakfiOpYHhHkvafAJBP2fD5lSpNgVIdP8A/RRb/LEDaH20VE+V4UiXJppRDZE76yHbJoEoBBOgHeBWNejZZ5PrRBXtdRJv9kn1i9c9TO3Df3giWGZ+BjlV+0+sUCmn8GiQ7ZKdAC7Dibqb0gNhuDmepcxavAkAFidGze4k2HG/fi8OVDU4HTyUFUifVzm3khRyO5Gu6kg2Ohh/FJCLtgde0ialMmVOkS1zVZEqnpHh1IXnuoscs0FLC4fjrFwYjjSpQSgKAJTfdc2s9+faK3xza4VKJIk4VLkCVMSoKB3hlLkDKEv5vD5tRkMhExh4likPwUxvZ2v84Rl2qQyKcXbQDxLHQ5y3UPeWq58nifhuBLmATKhbfhSeXMjQdoVpoXLOcpQpat4Jc7t9SCLnkPMwZlY/OXKcyprHiCFaHWxcxI4NFPJDVIlyJQ3AFHUqUePMk29I7SlCYnMZqUJ0zXZ+Qf3j2hPo5hnEBWYJl+8CCN7gLweoJCpyiDolISG4PYfIHzMMx4b3ITkyJaQTqZclcuYiWlSnQp1kkAEpIBZ3LdYojZLEkyJpQsBKpZJMwOQoA5cqgCN1na4u0fSFLRBGSWBqMyvJh9fpFDbf7BLkzplRLTmkqJWyTcAkBjx1c8ma8UxSSoTGTuwpiqZa809KpSCEggIKsyuLsTu+bnlAHafaBVSuXlzEhKUO9iojgOdjfr2hbppdQtQCUqIJYgJLdrcIsTZjYsy1+LOBZO8lJLnMRrbQdNSY6lHbKE3LSHDZCtpJUiSialQmy90KBJyM17lnJzGwhl2lwcVdMwKVHVCxZL21Hwv6dorrEafKp/SDeye0EyWoJIKkGxBD68IBPydPH5FWZiE6RNVKnSVOkWAdwOoP+oaxkXacMlTLLQlQFwFe8l9RzaPYoUyTQi7FV7KVIUf5kPy4p8oacDm5Z81HAsr5kGKvq8TEmYkpJ8RJcBIf1bmIesFxlM6aiYnVSbg8LX+YjpowdUxwq8Qly/fUAToOJ8oiT6hSlIlpOUEEkjUs1h6xqqVLlEJlpCpp46kDiok3A+sJNJKFBeZwQCRqG1HWIuNzEEozh0o38vFSvdQn1eAmO7aiQrJIyzVpO++nYERCk+0GWpQVPkTAUmxQcwGvAtzMBzS0NWKTXJIn7R40qjkrUlIXVTQ4FyA1gG/CkcOJhEp8YQpTrUTMVdfiDKonneD6MRkTpqpk6YVLUd1DFIAe2ZTbqQOUd52LyUS1SpaJc0kuta0gpJNt1JewFg8Y1y6DhL4+0AzTyZpIJTcac/1jtJXOprXmy+T7wHQnUdD6xEq8DkzNNwn8BYemnoBHlEV058OaszJRG4o8D+E8jygHjlEeskZ6Ybp9p5KrELQeSpZH0BEdafaCTMmZUrSS3ZzyD6kfnECbJl5S6Ndd4kN66QOmoppjpSQggNa8vTQ8Pm8YnZ0saXkaKqcAOEV9j1H9pmeNWqVLpkKIk04tNnN8bfCknieHKDE1M6UhnQq24WzE8Sx4kC+VWvOK/KarEJ6pckLf/FmrcNzBPwj+UXPyhsO9CnFJXI643tSpSkSJEsbpCZUpAdKSdLD31v8AvhDZK2bpsKp/tuKNPrJt5cgsQFBmDCxIYZlHdGgB4wpNfR4ElXhgVWIKDAqFpbjW3uu4sN48SBCRjNdMmzVT62YZk9RtLN8oBuFgEeGBwQL824uUdipZHL8ejfHtqqqrUF1U4pSU7qJYCRlLtupIDcHVducQKSjVPPh0tNMmLcHjMVbgyUhIB6g94MYbhMjdq8QXMMuYT4cpH8WaEsNdEp0HbSGZW3lWtPg4bTIoafR0pGY8yVkXPYE9YJugIxcnSBSPZxXZB9tnSqKRr9/NCQ2u7LQbnowglQ02z9IgzFzJtdNlkAIylEtZZ3AYbgP4lHsYijZYLKptVMXOU28paiAOpJP5gRwViNKmWBLShfhndS2hNyp1DTzhPyW9bKv8VpXNpEzHdp52JywmZKl09LLcykJSA3ADMbs34QBaFygxFMpTIQFKOnN/qewhpwvY2pq0moq1/ZaRIzKmzLBv5Em6j/Mbcn0gbX7X0tJNH+zJRJQb1E66lnjaxbUcLcINRvUv0A8ih/5/sLI2WxefKK5ckywzhwmWTbh4hK/pDMmVPkUctNbLaaU5feCiQHylRToRb0ipsQ2wrasnxKmaq+gWUpD8kpYR22YxHw6lKJsxWVSgku/Gzl+sDPHcdA/LJu5OxvSSoh9TyhumychTLVoGI5dAeXWOqdn5UjLlusvx/bDWJNZNzLSke6nXi6onS5MKUqJFBhTgFV9fTo/CD2AU6c8y2igP8qQPq8Zgsp0En9/u0aYVNafN/wDkWn5JUPpFV+iX8kqVOzTp6hojKgeScx+avlECbTBVMlVlZbKB4g7p+gjthRzyZqvxrmK/8ikfSO2BDPIWg81p/wDNTfWO8HeRJlbAzZLrpSJko3Et2Wh7lIJsoO+rEdYMSKGatIBkrfjukfM2+cMmArKdw8LH9/vWDExYGsLnBMfHNJKhPpdhlLVmnKAH4Rc+ug8ng6jB5NOgeHLTmB3XHE8YJFbdzAnEq/fSnXX5an1YesHGIueSUuyPUo3ykPYJObu9rRkdZRGaYo3dTW4BIAa/V4yCFlQyqRITmA1U55s7d4IYDVmTUJCjYEEHnf8ATXt1jf7EhIYTUlLbvFXYgB36xp/stShmO4kfEst6DWHVRrdltTPDSPEUUgISTmJ90EOb9or6u2tVUEoopcwSVHfnMc0z+niEdfQQbwytAlI8RQmMkJQOKrN7vDlzPGC4rN1mSkDUACw6nQdgInaYcWk9ldqoMqnMtQBDNlIbl8rRJV4fFjz/AG8PiZsv4UrV1YN/5EfKBtfs9InuFyjfiHSfkYncCtfUf0LiZUpNzl+Q66COIqaZasgbMb6M/a0RMa2G8B1oSJksa6lSe4PDrHfB51JNQZM2XKlKV/DnpSAQeDkD+xgvgdWmZ/kK9oyuwvw96WS/y8xHlJVpmAoWkA8UnQ9RzH0iXkmIV4S2zi4vurH4kniIiVNODvgZVJLkciPiH5iBjNx0w5Y4z2j2mppiCyAZqDYoZ1MbWPHsYYdl6tKFin8LLazy8qktoFWuCAQ/6wf2brBOkJWAAdCwABIAchuEEJ2VG8QMzMDxvwB1hiV7RLKbrjIUdo8CSgFSE5U2zJSGyF7LTyuzjsecLOPYRXfZVzaMOpTZwRlWCHC1JBsFdTZmIi0JSSElStVR3lyQEsbWc84JKnYLm6o+RqcKMwS6dKp1QskZwCpWYkF5dswULus9WbUu0vY+kwuV4uJET6tYJRTAulDiyphGvPl31BjbTaCXhtXOk4fTCXUz2MydlBO8PdlJ0D6k6O/Ky7huDBBVPqlZ5h3lKWcwT1JL5lfsc4NyoPHic/wCDJXUTBNqCVAPkSWCQl3AAGg1t04wZnbRS0gJkDxZh3UhILA6AWDq6BPqIEmTNxCctNO6JI95a9PNuJ/CHhootoqHBZJ8JIqK18pJNwO4DIH8qWJ4mOlDluX6GLN8ScYfskYf7L6mq+9xGd4MoX8INnA/p9yV3U56RvV7W4PhuYUtLLqJ6dFHeSCOJUpwOHuD0iuto9vautcTZpCD/ho3UDow183gLRUa5q0olpUtaiwSkEk+QguJO5NsObS7c1WILepmkoBdMtNpaeyeJ6lzEPCdnJ1XMySEEgakndSOajw7axYmzXsTKU+PiM0SJaRmUjMAQBrnVonsHPURG2i23ll6PCJYlykn+M2V7XKX0e+8reMamujNvoJYTsPhNFKEyvmibNPwFZSHB0CEb3motE//AHhSJJyUWHSAnn4YuOuUfVRhZ2e2dlIBmTsq1neVNm73IkJSosSznMrlqIkVO1lOhxLCpihoQMxsbM+6HtoDCZT3pWVw+nVXkdFkYHO8aUZ81KUnMXlpIVcF33SbZTzeNp2DlNwUgG4cjTtAXZfEp32Y+LKVKu6AokkpIF7gcbeUdJOOzpaipJCk65VB/nqPp0hcZKLpgyxctxdjdhaFJABIIPLg3l+3iCiryTKon/DmBfkpA/WI2D7bSZswSVjwZ3BJW+cMWKTbM97a9InYrTEKUoEETU5SFcWctFCV9ErtPZJwjdkIQXdSPmXP1Jjps2pvFTxE1XzymB8nFM6EqYJVLVlWOV2/MHzibg01p84cylXqliflGghZcnLNC+B17iOiJgWsq+FFh34n8o2rVASydSbDudIjSE5UAQKNO1TVBKVK48O5sIW6aSTPBU5tbkzj9TBDEZjqQgcbn8vzjlPT/wAYE8paPqt/y+UccjsurEqQFEXWsk+eYj5RkcNrlZZUsab3nYRkZYSRX82t4IlFKuwb1GkaJnKzDMTMUPh4J694iyZyVgHxCU9FD8o7mckBkkITzJDn9YsoUTZOIlCiR7z68INUOMoAeacyvw8B2H5wpnQkWTr/AHjphBzqc3Y2f96NASVo1Fp0M3OBoByH5wSlzRYGFjDp2VIveAe2G36pB8KQjxJo94tuo6Frk9Ima4hxTl0WBUUIV34Ea+fOETavYwpebIT1Wgcf5kjgenGFfBPbFWKX4UyXLNiXAKSG4amG+k9p8shp0mYOqGUPJy8bH2jZRadMXqbHAZRlTd5IT92r45axox1Z7EcvSOc+rVNPAAISbfzpWPqn5xPx+dRVas8mb4U0jeExBSlffkocxrCyqVOplhOeWpFhmC0lwkuOLguTaMyRvY3DPjotPY+d4eHyOKlIdhxcmC8mlK1BczXgngIDDH6Sip0JXNQSlAFt4m3TrCVjntSnVK/BoEFI08Qje7gGyR3eBukCoOb0WViWLypQzTZiUJHFRAD+esV7tV7U1KPg0AzLP+KoHIjhZ/ePy76QPk7MZj4lUtU+az7xcDsPyhT2sxtFMrw5YSpRDhI4E23mv5cYCM7eihYIpXNmlRUy6QKmzlmbPmOVLN1rPFn91PWJ2yexVRjCxOqHkUSTugWK+iH16rPYdM2a2HQhq7GFhCPeTKV8X4QoC7fyC/PlG223tVmVSTIpQZMhsrjdWsaMG9xLcBfnyhsYNP8Av2Dlzc1xjpegpt5tTS0qEUeHpQDKcKUhiiW+oe+eY+ru3FzaKjxNJUorJJJ1JNyed9Y2QnyHCHrZrZhMkfaK62T3Za/hb4ljnyH5w9LVErpA/Yr2SVNa0yaDIka5lBlK/pB4dTbvFkScQw/B0Kl0cvxZ1gpbuSdGKtTf4U2hSxPb+prE/Z5CvDkgsVaKI/mPLkkXMeYbhCaZJWtZKjfMogKZtddxNmd/WEzko9/ofhwSyb6Xsj4/V12JLAqlFEkORIRqwu5AsC3PTlEecqnw8F0hS/hQDmB1Dk/Fwvcd9I0xDa8zFeBSSzMUSyUoBKSRZwLlZbiYkYXsUEBVXicz3b5CXHQKbXkEpgIxlN3LofPJjwqod+yNguDTcSIm1M4U9Knifwj8INiw4m3IcIYV43TyB4WFyMpDvULAVNUGLqTm/hhnL28oVMd2mnVs0SqaWsyx7ktKCXbQkJF+2gEFKP2eYlUoT9pWmlkWP3ymJ1v4ad5RY8eHSHuokdyl2bYTtIJcw+JNK/FsVOSAbMoqOruRDRQTkTE8w9uZ/vEWTs5hlJJUHVVTuExe5LB6Jdm7uYX9ntpZcqqEtSk5FOAdch4B/iHB+0TZYqe4leJygqktDRVypMuZ4tRJzGXLzS1HQFKuJ4Fj1uA0a0XtSXNVkMlc1POWlynS5bl5WhzlSUTJDrSFJUlyGCgRrAGrl/cgyD4SVOmwtLe2YhVrGOx5K0wckOXQToqhK1gpfLNSUlwxCh7pI1HnBKknNUhX4pYB7pUf7RTgwvEpNVLSgz6mcp1AhRElgbXJY8y7AO14s3BaqoWUJrJXgTkZiTmBSoHXTThe4t1ihu9ok41pjZWVZKkJewLt1P6DNEqUXEAq2vQhZmFSQnK2Y6PZwOKvKMk4zmuhZLB2KWH5QnnFBfHJ7CUuWFVD/hH5PA/EiBVSl6HKQetx/eO1JiQCipQ1DWP69OscMXWlQQoAnKsH3TYFwr5EwSkmZxa8HPa2YFKlJ/lUrlxSBGRJmCQpYWpYVuhIAOgcknm8ex1HcqK0NDLOqACeAsT1cN++MQqjZyWTndZP9WnSOZrCCz9WMSpFYlnUcrDu/nG7GuJrT1IUhUolim3ccD1gphUzKXbQ/swh4rjJExK5QKsoyrLbuvPiWg3LxlWQBiCspD8sx970eH81VsS4O6Q8LxFUzcQW/Evl0HX6RxRTCWq2jevfmYzDgEpAHD59e8SKq4iCeRyZfDEoKhMxBKTVKUGdKcvW97x7nA4+UFDg0orUolTquzsNdecSJXhpslKR1Zz84fCS4pInyRfJ2KOM4p4LBSS6g4e3Y9oXMaxeZ4aFIOXMVBTaghj5WMG/aCpOaVlTwLkDdGlrcdYW0TyJJZAWQpw92LHebjx1g0wHFUTqEkSkp3nVe+pfj9IsnYzCRJlP8RuSdYr3AKRS5qPELk7x/f6RaFDUZUZeUSZPuZdj+1E+fMsYBT0YbQINdPHiVM0fdIsSCnddAZk6XWp24RIq6g6DzPARUmLVJm+LMUom5CST8OY5U9uneDwxti87/ikd8d2omVs7xJ12slAfLLHR9TzMcsNwybUzxKkpzrVoBYAfiUdEp6mCuw3s3qa77z+DI/6qwd698g+LvoOukOtVilJg8sy0j7ziAXmTDzUeA6mw4CK0/RE9BTCtjKTCZX2irUmdOTcFt1KuCUJ+JR4E342DxVmO43OxCetRdEsrJCRfUu3VV/KJeJY3VYmtMycSiUlwhIsL65BxPNR9TpHSZIKU/dJuBlSHA1FgNL8zrrAXQ2GO9siyqtFIUqURuuyU3YjvYmzEnnB3BdganFMs+oP2WkYZXcqWOaUk3f8AEbaMDC1RJlSVGbVELmg7qCcwTy3Rqe5AHWG3Ddsq6ejJSSphlI/xFESpQB1zL4ds/lAUu12Mk5fa3SHOkw2loJK5VJLRIzJyqqKhX3igeSB94exyCE3EqqkWofaZ3jFLsl8ssNySPzBMLU+VKK/+MxFLPdFOlU4+oCZfnmMEpUrAJSn8esmszMgJ/IQS5IV/Bf2Tv948qnYUyAlhqEAejt6tEJGNYhXKIppS1OfeylXqSAn5ROpNvMJkramwxc5TjKqYoKUfI57vyjTaH2zVq/upElNGOt1ANpvAADsIyr7C+RrUdHSX7L5oT4+KViKdA4FQUq/DUJHYF+kBMd2kw6SgyKCkEzgqonlRUvnlAYgenbjADEcTVUy0+NNUuYlSyoqU75suVipgNDb5QX2b9m1dXN4MpKJKtZylDK3G4cq7JEH0Lbb7Y8bD7SJTIkpnEGXlyhiR4V7PzFyHdxE+srJgC0oWmZLUpw6iFpTxRcMb31hOXsjKoFkZzPWnRaVFKA3FgX9bdYWMZ2izKVlUVKJuXOQdgSx9G7wlwt6ZTGXFXJUOeI7ZyJCQAVlTncSohuoLtzuIj4D7QsVqpgl0yBNbQLSFBPdSmCfWAGxew6q2YFz1KlyOKm3ldED89B1i6sYx3DcMp0SpSAFM8uXKbN/UtXAEi5LkwahxJ5ZXLo8rtkqupkpNSZctdi0kq3TwB0zjiQBazHnKwOj8FAEyaFrAymw4cC2qucVZjftDralJQFmVJBulKmtyUpwT206R7s7jyZU1IzZwdSScoURaxvrqbX9YGeF0HDI+mWZjFaiWoZVpD6pd/wB8YGIx5QWMpt2iEaNC1sUgrNyVJYjmp23QPQNEWZh8ol5aFzOGaWkpV0cOzdXhbw+hsc66aGVO1oAGZIHXSMhWlYTUAuHA0yquod9BGQPxzC54xXQ/SMnTt1jxcfIxEFQPTjHk6aG1GnOKqE2d8NlJ+y5eYJ/WN01bSpQayVJuejiOeDq+6I1bMLd7RHQkmSdS1/SOatHJ0yxaGocA9ImqU2rFmhbwOr8RAbiBx6awbKrJ5tEVFjAWLYirxChJDhNzyfg0B6nEJktKiTmYE6ch3iVWrHjMOAv1Ln+0cqpGZ2uW0dvJ+EWY1UURZHcxM8SdOzzJpLNZOgF7W4CMkyD4JKTc2btwjWdh02YCuaRKlgsMx1I5Dj3iRhI3Snz+X9o38gqukTNmEKlTRnUCpfwu5A0vFi04OR75QXI4ngBzioMBqCKlJJcksSYufDUuOjXHWJ8upFWB3AiYgTkJSCd1ZAFzZJawGtoibCeyZIQmoxAuPeTI+EWd5h4/06cybiGvBpOapS+gBP5Qn+0vGMQqVKp5clVPTOQSpQCpzHU73ucQBrx5DcfQvNcpJI8249qwSo0+HG/umYi6RwCZQ0J/mHk+sJNFsvMfxJ91EuUqueqlPx6GOdJXSaF8h8WexSVD3Q+oB16W16RIwXB6/FVtLcS3ZSy6ZSe7e8elzDNvoFRhD79v0ibV4/JlWzeIrkm+lmJ0A6fKOuH4DXVozlqWn/EdwNzuxVbygj9pw7BlMAmuq08fgQr6AjzPaFTaDa2qxFeaomBEp7JAIljyF1Hu/lBKK8mPLKWo6CdTiGG0O7Iliunj/Fm/wUnokHf+kBsax2pqm+1TiEJ92WAEpSP5ZaWA7mIEiSoqSmQkqWosCA6iegGn7vD7s37IVlptarIHfwgXUR/MoFh5OYKhTpdiBSSkKUAElRPNyX7CG3DvZvWzmKKVhzWAkc33y5t0iwU43SUBy00iXmGpSAAO6zf5wKqfbCz/AHhJ5S0jKNbZlC/zgXLwlY2MJVbpAaZ7Hq8ndElJGjED1IGkTaD2CTlb1TUy5Y1IlpzNfmrKIhVftlmfCFnvM/JIaBc/2j1M6yEJBPEus9t4kfKM/l4RzjHzIsfC9ksIoLhH2qcm7r+8uOQbw092tAjaX2llSSkTEpALCXLVy0zKFgB09IUJOzWJViLImqJLXdKfN2TB/BvYipI8TEKhElA1Skh26qUyR5Axjh/szlkjD7V+xMxnE6yrnLlIRMaYotLloO/e2gdQ48RDVg3sgXTy/tOIAJQGPh5hu8jMOg7A9+UNp2zwvCZXhUEsTVkNmBLE81LIc9k/KK72s2pq8QShc5WWWSoZPdlJykXA+IsRzNjDIr0hMm5O5MKbRe0JCB4VKxsBnawH8o4woSajMvNMdRJ0JNzzJd/KIaaNThKAVE2cXKnLMBwflD5g+xqJKPFqVIDXyPZPQlmJ6Aw5AaRrgWwFZXHMiWlEs/Gt0pbkkM6vL1hmTs1hOFgmunCpn/8ATQ9umVJt3WR2gbiPtUqahEyXTyzLRJSlDMy1rJZ1G2VIAUcoZywJOkAKDDZy96dMe9wSEygSCcraEsDYC/AGETnXY/Fgnk669jbS7dy6+o8OXTqlpI3SVuFEcCGABLWY3MTqijyEgqBa5AfTQ8GftCzNrZEtjlYMBuhnBSLBKtCFPowtpDDs3iKKwLkZJga6ZuUGwD5VlAAF7/LhGRlfgLNhWOt7Iy5QF+HPiXdv3zjIJTMKUAASkkWsofmQYyCEFZrO75xgFo8jI0ad8Itm6qUPk8a0kwgqHJRHzMZGRyMYX2WN1jkfq/6Q1qW4He3SMjIjl2Wx6Qk1M37xfFy/yER0TmUSwjIyLI9Ijl9zBu0UkTZYXcFL9QfL84EYNPLt0aMjI6QEezrgskGcVcUrS3mqLbwuaco6/JoyMifN2VYOmdMQxRchMxSCXCex90k/SKhxfaifPUQVEBRvdye51MZGR2NJhZpOMdFhezz2UU8+QiqqFKmZriX7qbH4iC6vlALbr2iTypdHTpTTSJZMvLLsVAW1ADJPIAdSY9jId5IBNlSEolpmEZyokAGwDcS2vyiRgGHGtq5UgryeKoJzAPl7BxGRkch0tJJF+4dsnT4bLaQh1Eby1XWpurWHQWhH2m2smqC1aJSwygs/c6xkZGSekbgSbbZW2JYquad42GiRYDyjXAsM+01EuTmy+IoJdnZ+LOH9YyMg6Ak23sv/AAH2Q0FON+X46/xTbjySGSPN4JY7USKBAmIpZRIBbKlKG7EIMZGQvtgFd4t7XayaCJYRJH8ozL/zKdvICFCvrps5bzZi5hI1USrlzeMjIekjjlMlhGgBLMSoBT8Xvoe0EE0SqpKTMmElCsgdzZQcamzMfXpGRkGgWOOC7PSqdCpgGZSE2J4E2ty1iuNodoptXMyKOWWFMEi41ZzzMZGRkujobexiwSoUJZl2KUDxC6RmWUMkBShvMxIF7RtiFaQQWD6DoA5Yep9Y8jIge5qz3PsxPj6Qx7A7GSq1SqioUpYQoJ8PQGz3OrdA0N23e13+y5CPBkoOYkJHupSw1ZIv6iMjIpl3R4vbK8wvbydVrV4iJaVM7pBA1ZmJPPnHkZGQxJAs/9k="/>
          <p:cNvSpPr>
            <a:spLocks noChangeAspect="1" noChangeArrowheads="1"/>
          </p:cNvSpPr>
          <p:nvPr/>
        </p:nvSpPr>
        <p:spPr bwMode="auto">
          <a:xfrm>
            <a:off x="155575" y="-822325"/>
            <a:ext cx="2647950" cy="1724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77" name="AutoShape 21" descr="data:image/jpeg;base64,/9j/4AAQSkZJRgABAQAAAQABAAD/2wCEAAkGBhQSERUUExQWFRUVGBwYGBgYFx4aGRkcGBgXGhoYHiAYHCYeGhwmHBwXIC8iIycqLCwsHh4xNTAqNSYsLCkBCQoKDgwOGg8PGiwkHyQsLCwpKSwsLCkpLCwqLCwsLCwsLCwsLCwsLCwpLCwsLCksLCwpLCwsKSwpKSkpLCwsLP/AABEIALUBFgMBIgACEQEDEQH/xAAcAAACAgMBAQAAAAAAAAAAAAAFBgQHAAIDAQj/xABFEAABAgQDBgMFBgQDCAIDAAABAhEAAwQhBRIxBiJBUWFxE4GRBzJCobEUI1LB0fAzYnLhQ5KyFRckNFOCosJz8RZjo//EABkBAAMBAQEAAAAAAAAAAAAAAAIDBAEABf/EACgRAAICAgICAQQCAwEAAAAAAAABAhEDIRIxQVETBDJxkSJhFFKBM//aAAwDAQACEQMRAD8AR85BsYvijmFUhBPFI07RQ0tioeXSL6SWQkdB9BCX0UvsI0wdCTzAgdtTNSilmKUQlmJJLAXHOCdKdxPYR89e1va+bPrZkkKKZMk5UpHEjVauZPyDRqViroYcb9ptPKVllffEKJzD3Ba1zc8dIE0XtUBcTEBIZhlBJLqJJuphrFcSZZUoBiSeAjedTqS7pUO4aD4I7mXlgm3EmZmSFsCoNmYcBbkbjh0hgTVqI5cusfPeFV85GYylKCQLj3knR3Bt8ourZXFhOpkXGdG6tL6FrHmxFx+cY1QSdk9c8l+d4VK982p5Q2AMlR6mFzElg3Li8YGgIuczsC/0i8tiv+Qp+O5+Zij5tovHYv8A5Cnb/pj84GQOToJ1tQlCCpRYC9v38oW8Dx1fihM1Tiad0EMUnUDkzMLcoJ7U4aqdIZD5kqCmSWKmBBA6sbQn00kBQmhalG4QFD+GpKgT3PXqYUzYRTiyyGjIwRkEJMIjGjIwx1HGCI0zEpSZiZRWkTFuUofeIFyW5axC2rx9NFRzqhVxLS4HNRslPmoiKN2bw6prZqq6onrQuYcySLED4SOASCzDpHaW2HGDlpH0LJqErfKQpiQWL3FiLcjHSKAkVVVgi0r8dc2mmqCVgj3FFT5wCSH1P81weYu7AMaRVyETpZDLFxyIJCh5EGC01aBlFxdMIvHCfM07j6iO5iJORYdx/qEC2ciY8ZHkewYJqg69zAra5L0U99Ah/Qg/lBOVx7mBe1//ACVR1lketo05C7s6s5UAvZT+TP8ARobaaduofVh9IVsGFhbQfRIhhpvhPNPpYxOux0zsmb/xATzlP6KH6xPgXMSUzZcyxf7v/Mxf5QTh0ehTPYyPIyCsw9eMjAIyN2YfKNPNdYHWL9lH7pPYdtI+fqQ7ye8fQElP3aegEC+ilk5c3JTlX4ZZPomPlLGqorqJqyQStSlFrjeJdvWPpPbDaFFJRZlFvE3EngHFzbkPyj5/2a2Z+1pmqzEFBSEgB3KyW+nWDiLq9EDDFrmFMsMlvia9/rE6fVK8MylsogMk+dzcPHKolGnUZSpQSpnzak8iOAhu2O2OMwpqFq+7bQpcq9ToYOWRRRsMbloTsOopiFHKDewIuP0vDx7KwvxJ4bdSPmSzfJwOF+cNddj9GFBC1yEkBsgYANcPbK/nHXZaWEpmZEJTLzOkj3lEjePUe6xhKyOWhssfFWTFyyEnvC3ii7/vhDVOTmSqFPFpL/ODAQGWpyxi99i0tQU//wAYPq5ihpbk9IvvZFQ+w05cfwk/SAZ2ToLmEOan7+pRzmEjuQkv5/pDnNxGWkgFaB/3C1u8KVSpIrppSQoKCFBi/wAISfpCpM7CtscKKfmloVzSD6gR2gZgk4ZVS+Ms/wDiq4PbUeUFGgxL7MePHjI8Y+UZbOEj2xYSuow1SEEBpiFKfiAWb1IN+UKmC0VUmasKI+zpTub2ZmFiLWGgbSLZxPDkz5S5S3yrDW1HIjsbxVlQtcpPhlBUUqUlRzFNw6dE6vr+xAy9MqweSBUYbUVSZ0qovLI3VFYPDdZISGY3eGj2H4bNk0BEzRSypHY2PzECK3EcshcxboCUkm9+3eLE2Qk5aKRu5CqWlRHIqDmOxtnfUJKgxESqnZUknh62IiXA7HE/cTP6f0gpE0Trh2KJnDd79xzD8Imwq7PqyFbBaUhIG83Pg5JgynEDzfhpp8o5S1s2Uaeiega9zAfbJTUU7sP9SYkqr1JOmYctD5cD2Ld4gbX1AVQTiDwHC/vJ4GCsFdgjC5ut/gP+mGRCmT2T+g/KFbDlssf0j8hDNMvbTT8zCkNl2YhGabJBfdQV9HskfUwViDLtOSP/ANR/1JidDIimZGwEYBGGGpUCYYyPIyNs4+SKJW8O4j6K8QJkgqUAAASToLCPnmmpVGYlKQ5J0EXdh+EzKnenpUtGiZaSyUgc+Z7wKjY+cqFD2l4rLq6REiUFFSVOlWgUwOYAas13toNYSNjqefJVMT4RmImAAhN1Ag2UkanUjzh4n4SPt1Qq4TLUZaEn4QAOHM6x2w9PhrHIQGSdaQ/FjtcmL+I7PmctAUqZuWZQAUQ5IBt148GtDjQS0+F4cwmWAGcByeECcaqDLnJW1ls/cf2gnQVaFAkneI4donbsqpI5YdhMhM4rUgqyp3Qp5iUXG8QxAJvy1gtImZXQHDFwFC4SreT9YB4tKVMSlASUO2VlJzEPdRZWYjV7QVoaQIG6C5OpJJ0sb9IdjTW2TZGmqR1mH3r9+XCAuKh024aCDikWV019BAqYkHM/KGiUK/hlzxaGLDcfPhS5a1ZfDSEhJ91hy4XgJPllyxubRMp6E7qHJOpL+sKm1Q6KsaqWZLmfFIBbV2P0iLLmpROQQtBCnQcp04j13o1ptm0qT757MDE3/ZctKDLBbi/Ii4MIbQa0w9SVRRMTNF93KoOzh3B6kfnBGftYlHvS1gcwUnTzhdw7D6lYUEKlqyEAgkpJBDgixHP0iFjNBUpZUyVlQApJKVA+8zG1+B+UOxW2k+ifKobaexkVt/Th8wmJbmh36hrfOIv+8dDkCVM0cO19eRNoRk1wdAWm/uK5F7DW4P6xOnH/AEDyuXj0PhiQ8mMdF7QZk1RAlIAGjqIcuLfX0gTiKZk6eZj+GpYBZNxazFxctxgVQSvu7i7k9onyZigxCjbmxHzv84Rl+nb+0ow5ow7RMwjA0rnI8dplwWW2UNfRmuWiyARpy4RV4r5wV/hkc8pH/tHaRtPUy1gkjKnhdm5FybQuGCa0ws2WM9osyIWMS80lYdt03jjgONJqZWdNmOUpOoPfiOUS8QU0tRPARklWmKTFinnFAUCogJuSVJcjudGEepq1gKJICdRvJJbn7sdlKOYug5dScqTflq7R08RRyqSlYDX3UNwIYesTlBEVUTLKzbtm3g5fQ+7eB2P1c1VNNvYpD3BtmTyDwdTMVkZCJgYtohwfWBu0gWqRODHdQSbJZwQfhu7Axq7NItA2eUk9CT0Tc/QQ0KnBRLXAST6sB9DCnhCBNmJ1tLb/AD2/9YZcOkEIy8SoJtyDk/WCXoCRNk/8yLaSte6x+kExENEw+OQzJCAx5kqNv7RKC4fFUJZtGR48ewRhkeR7HkccUnszs+JbLWxX9H5dWi0cJqHQEKZxyI/K0JFAMwAHnDbgtKQxLFuLRrNewXtRgyUnxU6lkq5WsCeRDgHyhOrgUkPpFsVUlMxKkMApuPH9YW6vZQTvcXlLOyri+rNyLgiJ5q2U4cqiqZWlYszDla6iyepJt84c8I9mSpaEmZNKZpNwm6RZ2Y68NINYF7OZUmcJ0xapsxJOUG0tNtQm5KupPkIaF3JP4WbvqY1QR2T6ht/xFeRsicn3ikqKcwQUBiTcOSb68IClWXp+9IfikploHF0j1ufzhExOWETFOWFj5qSlR+Zg6pC4ycns5LnuCLwMmg35fu8dausNsgF+ZAsPOIk+pIDERgxA2ZL+9TfiT8o7SqoBcRJ5chSmDHzPSPEqHiADgdITkKMfQ1UNaZanHpHVVQVkk8fl0gRIWSuCUq9uET8n0NcVdjJsxVhMyYSQAJY10fMQHj2pxUTUrSualrhnADjTv5QPw+flCygjVKVPyS6ibdxbpBFGaYpOUoYEKfi5BH4oqhaSZ5+SnJlfY1JKJn9Wh6p0+TekS01WYJXzB/I/lBfbHCSU5kh+I8tR6X9YWMKW6cvIn0UC3zj1IS5RsjaphWSEoUTmYG5BPHpEn7fKHxp9Yiy6aWbqSkk8x+saTMPk3JSkNGmBFM5K7ggp6dIgTqjMoSx8ZKl9EC3zsPONJCEoBKAptSdB/eNMFkZiucoEgkJ3eAToC54uTGHDrsMlvFToDlUAdbOPoRDdWfw1cbQpbLTUCcpQmD3WyKBSt3HOxFuBMNc+YDLURexiPN2NgBpkgZ1B1ah96xBezFcbJlBLIcp4g5+AItdbcRHCbNu33YCt0kI917A3bjy6RIM0hIzZH4tLV2JDj5RNY83RIAJADPvPm14fiMccTDSpoyhzKW5d3ZCuuvXWOhWpEvRG6Nchu2nyjnWEimU5SQZanOUgsUltPIRyOFvZc5kuNcsv5CBntV9oAo5P2eUo+PM3iASChJDgki44Wd4OYXT+BTnQTDkBf4bWP9TekUtidCKvEV+PMYqVvOQFFRA3U8LWAHAAQyKSts1rk0kdaf2xYhkCRNIUGAWd5kgaBJF1E/EXsws0NuwPtmWkzTiM4KQzpaXvlZULABrAcNGHPVexDYwoQpEizhnFlH+osSeNgQIV8R2XVLGUArVYqWAcgto5Dv6QxZFI6WFo+rMC2gkVkpM2QvMlXkQeREEY+UPZ5tQqgrZalkiWlRCw/wAKgxIB4j5iPqmmqQsZkkFJAII4gh4JiWdxGR5GQNmFc4RKcqYu6lX/AO4iHKklgBuY+n5wp7NgABR4lX+qGzwiN4XHxJ/MdY6fo5HKplZhkfKv4FjgeBHQ6EeXERCk1aislmJT4iR1TuzkfQ93gjUqdPzSoWB6dDb1EC6ia0yUoWaePSckhQ/zBUBE1h4KBAUDYi3Y3jktf3KlcSFH6/2jjT7spYPwFQHY6D5tEiuAEhfRBHyaNBOGITN1B0YKWf8Atlq/MiEvaaQUz1By5CcoZx7iQ/fWG7FlfdL/AJZeXzmFI/SIG1+H5kJmhnRY9QSw05H69IzwHF0xJNNe4Ux45dTGysOA1F+G7+xBJElwxUkNrvNccegjyfSulnAzaKCyQOLwFlArYphZS6xcDXduH4RBSoqCFcRbq4h3TShKMpKVOGO8S/MwtV+DmU6ktkUp2fMUt+UBLaGQls6yFMQoX5+doIy6gIBJLgB+/wD9mA8uoA4gDu0FaNOfLd05gpRuLJuE24ktCIx2PnJJBzD8qZaU7qlKN3S7lRc3bQaeUSpc6WgMEy7qILJbU6HtHNUwh95u6iPPSOqJoTqtIfR1MT162igiOxyZMpMsO/u6A3IZzwL+sIWNYWuTNVksFX6BtWI6/IwcqvaDSSyR4oWQWPhkqPHRheFqftbKmKXmMzfIAJQQzBkjebW4PeK8Dce+hOSN7RvKwuYojNMPAsBoD1MTPDBLILMPePHsDr3jSjn+NLcZkOQN9JBUR8IActzPQwUpcOfVSQP5b+VwBDpZ4LtgLDN9ID1ExSATMU6dLAJ/+4I7N4dOlpVO8NRCyTlUQlwWayumj8tYLSUyZG8QFEXClsWbiHsO8LuOe0sPlkpXPU9/DFg/8zH6RPP6hy1BD4/TpbmxgpdrKXNln0mUgsSlQLdwCCW6RYaFDwwxs1j5RROF7WSFVCT7q0q4EgEEgFJSsXtxBBB56Ra6AAHBa1w5dv3+cBOVpGPFxZsquC1KQZ6QLGyQ5Luzm3AR2mVGbMgzkgEC5CeL6RFn1stB3piAeDqv3DiIszH5TWCifMD/AMiA0IbS7CSb6Ci6wWR46XKdQAdGF9b3iPiy1Sqeb98FESlMMo3WGpbuIGydpkS7rBBZwy3yjmpi3YamBmL4+idLWJSZpUpJABSq72KixZ9YKLS2c4vok0M3NJAfVQubl9M3UxXGOTEpqamYkS1yROZRUkZiUgAmWdXzaesWTSTpcqQZizlEo52OpCQVHh0iqMPxmkmzJAnBalLmLWUpAZKVkkPyI10No1bGQqxjO0XiyQheaUtsylJGZR4BIc3PH1j3Z0505pc/7QAN4TEJSsDQEFPJuMdcBXTqnFlJe+VKi57aMQRw1tBWvmolqK3KCzFDABuT27wl60Vrb0VHiMtCK7OVZznzZMoUBeyS4yt0Y29I+q8MlITLTkBSkpSwPAMGEfP2AYHLqKmZNyklS0mUlVgSFAEnQc25Me8W5iFSmlp0hLBmlpKuHDNfXQkDqIq5N1EgywrY1zqpCPeUE9y0ZFc+ICN0vzWo+8fOMhvBE9knCgRLNrpJL+d/lDtQrzISeYhTwbek20USfWGHAZ7yhdyksedufX+0BM1EmopmJIDpPvJ/9k9ekKe0dR4aZbXHipKVdEklieYJHrDukwOxTBUzUqTpm+R4LHI84HrZpvVJGW3xqSfUiOmL/wAFQ5sPUgRGU6ZMsG5SUg+RAMa7TVOSS5/EPlf8o0xdkWom+ItKA/3k0LPREoi57qEE6+lzylJbVJ8n4+t4XcLlrTvkqzzgMstNilAdiSdBxtxMEKxFNKS9RNLgPvTFE36OT8oCgvwAhKUlN2cauD5x6pJ1AHK72HK0QqvHKbxMqJhyqNiUqS5Ogcj0iSlSFOyvRZ/WFsfTXZ5mJOUkPrbUDz0fT1jrLCn4GI8qWNXuR+L0GvCPVLAu+jD3j25xhxurD5alZsqD5dv0jstISAAwHTpeOGYWALAfzW+scMZxSVTyVTZimSkNc8eX0juzjhtBtWiklha2UVWQhL5lHkOnM8PlFSY7tZMq1HxJqyVOEyJPupDcT8R5sD+UdpMmditStZUJNOm0yap8qEfhHEk/hGpN4O4xj9LQU5p6NIQlaSFTCAaia4YqP4EHTh0EN1H8mxjy349+CBgGxkgoCqqsmSlX+5kIKlJHIq0fyjvV7NYbLLj7VMs+aatEtPe6XPaI+yOxNRiIddQuRKWCQN5rB8zEgEWNy3eDk/YnAKT/AJmuVOVoUoWDfnlkpJHmYKSd9mRnBeL/AOgn/wDPpSHSVFrfw3LtwJ4+oEFML2hqapCjTyVolJDqnzAEoQkakfiOpYHhHkvafAJBP2fD5lSpNgVIdP8A/RRb/LEDaH20VE+V4UiXJppRDZE76yHbJoEoBBOgHeBWNejZZ5PrRBXtdRJv9kn1i9c9TO3Df3giWGZ+BjlV+0+sUCmn8GiQ7ZKdAC7Dibqb0gNhuDmepcxavAkAFidGze4k2HG/fi8OVDU4HTyUFUifVzm3khRyO5Gu6kg2Ohh/FJCLtgde0ialMmVOkS1zVZEqnpHh1IXnuoscs0FLC4fjrFwYjjSpQSgKAJTfdc2s9+faK3xza4VKJIk4VLkCVMSoKB3hlLkDKEv5vD5tRkMhExh4likPwUxvZ2v84Rl2qQyKcXbQDxLHQ5y3UPeWq58nifhuBLmATKhbfhSeXMjQdoVpoXLOcpQpat4Jc7t9SCLnkPMwZlY/OXKcyprHiCFaHWxcxI4NFPJDVIlyJQ3AFHUqUePMk29I7SlCYnMZqUJ0zXZ+Qf3j2hPo5hnEBWYJl+8CCN7gLweoJCpyiDolISG4PYfIHzMMx4b3ITkyJaQTqZclcuYiWlSnQp1kkAEpIBZ3LdYojZLEkyJpQsBKpZJMwOQoA5cqgCN1na4u0fSFLRBGSWBqMyvJh9fpFDbf7BLkzplRLTmkqJWyTcAkBjx1c8ma8UxSSoTGTuwpiqZa809KpSCEggIKsyuLsTu+bnlAHafaBVSuXlzEhKUO9iojgOdjfr2hbppdQtQCUqIJYgJLdrcIsTZjYsy1+LOBZO8lJLnMRrbQdNSY6lHbKE3LSHDZCtpJUiSialQmy90KBJyM17lnJzGwhl2lwcVdMwKVHVCxZL21Hwv6dorrEafKp/SDeye0EyWoJIKkGxBD68IBPydPH5FWZiE6RNVKnSVOkWAdwOoP+oaxkXacMlTLLQlQFwFe8l9RzaPYoUyTQi7FV7KVIUf5kPy4p8oacDm5Z81HAsr5kGKvq8TEmYkpJ8RJcBIf1bmIesFxlM6aiYnVSbg8LX+YjpowdUxwq8Qly/fUAToOJ8oiT6hSlIlpOUEEkjUs1h6xqqVLlEJlpCpp46kDiok3A+sJNJKFBeZwQCRqG1HWIuNzEEozh0o38vFSvdQn1eAmO7aiQrJIyzVpO++nYERCk+0GWpQVPkTAUmxQcwGvAtzMBzS0NWKTXJIn7R40qjkrUlIXVTQ4FyA1gG/CkcOJhEp8YQpTrUTMVdfiDKonneD6MRkTpqpk6YVLUd1DFIAe2ZTbqQOUd52LyUS1SpaJc0kuta0gpJNt1JewFg8Y1y6DhL4+0AzTyZpIJTcac/1jtJXOprXmy+T7wHQnUdD6xEq8DkzNNwn8BYemnoBHlEV058OaszJRG4o8D+E8jygHjlEeskZ6Ybp9p5KrELQeSpZH0BEdafaCTMmZUrSS3ZzyD6kfnECbJl5S6Ndd4kN66QOmoppjpSQggNa8vTQ8Pm8YnZ0saXkaKqcAOEV9j1H9pmeNWqVLpkKIk04tNnN8bfCknieHKDE1M6UhnQq24WzE8Sx4kC+VWvOK/KarEJ6pckLf/FmrcNzBPwj+UXPyhsO9CnFJXI643tSpSkSJEsbpCZUpAdKSdLD31v8AvhDZK2bpsKp/tuKNPrJt5cgsQFBmDCxIYZlHdGgB4wpNfR4ElXhgVWIKDAqFpbjW3uu4sN48SBCRjNdMmzVT62YZk9RtLN8oBuFgEeGBwQL824uUdipZHL8ejfHtqqqrUF1U4pSU7qJYCRlLtupIDcHVducQKSjVPPh0tNMmLcHjMVbgyUhIB6g94MYbhMjdq8QXMMuYT4cpH8WaEsNdEp0HbSGZW3lWtPg4bTIoafR0pGY8yVkXPYE9YJugIxcnSBSPZxXZB9tnSqKRr9/NCQ2u7LQbnowglQ02z9IgzFzJtdNlkAIylEtZZ3AYbgP4lHsYijZYLKptVMXOU28paiAOpJP5gRwViNKmWBLShfhndS2hNyp1DTzhPyW9bKv8VpXNpEzHdp52JywmZKl09LLcykJSA3ADMbs34QBaFygxFMpTIQFKOnN/qewhpwvY2pq0moq1/ZaRIzKmzLBv5Em6j/Mbcn0gbX7X0tJNH+zJRJQb1E66lnjaxbUcLcINRvUv0A8ih/5/sLI2WxefKK5ckywzhwmWTbh4hK/pDMmVPkUctNbLaaU5feCiQHylRToRb0ipsQ2wrasnxKmaq+gWUpD8kpYR22YxHw6lKJsxWVSgku/Gzl+sDPHcdA/LJu5OxvSSoh9TyhumychTLVoGI5dAeXWOqdn5UjLlusvx/bDWJNZNzLSke6nXi6onS5MKUqJFBhTgFV9fTo/CD2AU6c8y2igP8qQPq8Zgsp0En9/u0aYVNafN/wDkWn5JUPpFV+iX8kqVOzTp6hojKgeScx+avlECbTBVMlVlZbKB4g7p+gjthRzyZqvxrmK/8ikfSO2BDPIWg81p/wDNTfWO8HeRJlbAzZLrpSJko3Et2Wh7lIJsoO+rEdYMSKGatIBkrfjukfM2+cMmArKdw8LH9/vWDExYGsLnBMfHNJKhPpdhlLVmnKAH4Rc+ug8ng6jB5NOgeHLTmB3XHE8YJFbdzAnEq/fSnXX5an1YesHGIueSUuyPUo3ykPYJObu9rRkdZRGaYo3dTW4BIAa/V4yCFlQyqRITmA1U55s7d4IYDVmTUJCjYEEHnf8ATXt1jf7EhIYTUlLbvFXYgB36xp/stShmO4kfEst6DWHVRrdltTPDSPEUUgISTmJ90EOb9or6u2tVUEoopcwSVHfnMc0z+niEdfQQbwytAlI8RQmMkJQOKrN7vDlzPGC4rN1mSkDUACw6nQdgInaYcWk9ldqoMqnMtQBDNlIbl8rRJV4fFjz/AG8PiZsv4UrV1YN/5EfKBtfs9InuFyjfiHSfkYncCtfUf0LiZUpNzl+Q66COIqaZasgbMb6M/a0RMa2G8B1oSJksa6lSe4PDrHfB51JNQZM2XKlKV/DnpSAQeDkD+xgvgdWmZ/kK9oyuwvw96WS/y8xHlJVpmAoWkA8UnQ9RzH0iXkmIV4S2zi4vurH4kniIiVNODvgZVJLkciPiH5iBjNx0w5Y4z2j2mppiCyAZqDYoZ1MbWPHsYYdl6tKFin8LLazy8qktoFWuCAQ/6wf2brBOkJWAAdCwABIAchuEEJ2VG8QMzMDxvwB1hiV7RLKbrjIUdo8CSgFSE5U2zJSGyF7LTyuzjsecLOPYRXfZVzaMOpTZwRlWCHC1JBsFdTZmIi0JSSElStVR3lyQEsbWc84JKnYLm6o+RqcKMwS6dKp1QskZwCpWYkF5dswULus9WbUu0vY+kwuV4uJET6tYJRTAulDiyphGvPl31BjbTaCXhtXOk4fTCXUz2MydlBO8PdlJ0D6k6O/Ky7huDBBVPqlZ5h3lKWcwT1JL5lfsc4NyoPHic/wCDJXUTBNqCVAPkSWCQl3AAGg1t04wZnbRS0gJkDxZh3UhILA6AWDq6BPqIEmTNxCctNO6JI95a9PNuJ/CHhootoqHBZJ8JIqK18pJNwO4DIH8qWJ4mOlDluX6GLN8ScYfskYf7L6mq+9xGd4MoX8INnA/p9yV3U56RvV7W4PhuYUtLLqJ6dFHeSCOJUpwOHuD0iuto9vautcTZpCD/ho3UDow183gLRUa5q0olpUtaiwSkEk+QguJO5NsObS7c1WILepmkoBdMtNpaeyeJ6lzEPCdnJ1XMySEEgakndSOajw7axYmzXsTKU+PiM0SJaRmUjMAQBrnVonsHPURG2i23ll6PCJYlykn+M2V7XKX0e+8reMamujNvoJYTsPhNFKEyvmibNPwFZSHB0CEb3motE//AHhSJJyUWHSAnn4YuOuUfVRhZ2e2dlIBmTsq1neVNm73IkJSosSznMrlqIkVO1lOhxLCpihoQMxsbM+6HtoDCZT3pWVw+nVXkdFkYHO8aUZ81KUnMXlpIVcF33SbZTzeNp2DlNwUgG4cjTtAXZfEp32Y+LKVKu6AokkpIF7gcbeUdJOOzpaipJCk65VB/nqPp0hcZKLpgyxctxdjdhaFJABIIPLg3l+3iCiryTKon/DmBfkpA/WI2D7bSZswSVjwZ3BJW+cMWKTbM97a9InYrTEKUoEETU5SFcWctFCV9ErtPZJwjdkIQXdSPmXP1Jjps2pvFTxE1XzymB8nFM6EqYJVLVlWOV2/MHzibg01p84cylXqliflGghZcnLNC+B17iOiJgWsq+FFh34n8o2rVASydSbDudIjSE5UAQKNO1TVBKVK48O5sIW6aSTPBU5tbkzj9TBDEZjqQgcbn8vzjlPT/wAYE8paPqt/y+UccjsurEqQFEXWsk+eYj5RkcNrlZZUsab3nYRkZYSRX82t4IlFKuwb1GkaJnKzDMTMUPh4J694iyZyVgHxCU9FD8o7mckBkkITzJDn9YsoUTZOIlCiR7z68INUOMoAeacyvw8B2H5wpnQkWTr/AHjphBzqc3Y2f96NASVo1Fp0M3OBoByH5wSlzRYGFjDp2VIveAe2G36pB8KQjxJo94tuo6Frk9Ima4hxTl0WBUUIV34Ea+fOETavYwpebIT1Wgcf5kjgenGFfBPbFWKX4UyXLNiXAKSG4amG+k9p8shp0mYOqGUPJy8bH2jZRadMXqbHAZRlTd5IT92r45axox1Z7EcvSOc+rVNPAAISbfzpWPqn5xPx+dRVas8mb4U0jeExBSlffkocxrCyqVOplhOeWpFhmC0lwkuOLguTaMyRvY3DPjotPY+d4eHyOKlIdhxcmC8mlK1BczXgngIDDH6Sip0JXNQSlAFt4m3TrCVjntSnVK/BoEFI08Qje7gGyR3eBukCoOb0WViWLypQzTZiUJHFRAD+esV7tV7U1KPg0AzLP+KoHIjhZ/ePy76QPk7MZj4lUtU+az7xcDsPyhT2sxtFMrw5YSpRDhI4E23mv5cYCM7eihYIpXNmlRUy6QKmzlmbPmOVLN1rPFn91PWJ2yexVRjCxOqHkUSTugWK+iH16rPYdM2a2HQhq7GFhCPeTKV8X4QoC7fyC/PlG223tVmVSTIpQZMhsrjdWsaMG9xLcBfnyhsYNP8Av2Dlzc1xjpegpt5tTS0qEUeHpQDKcKUhiiW+oe+eY+ru3FzaKjxNJUorJJJ1JNyed9Y2QnyHCHrZrZhMkfaK62T3Za/hb4ljnyH5w9LVErpA/Yr2SVNa0yaDIka5lBlK/pB4dTbvFkScQw/B0Kl0cvxZ1gpbuSdGKtTf4U2hSxPb+prE/Z5CvDkgsVaKI/mPLkkXMeYbhCaZJWtZKjfMogKZtddxNmd/WEzko9/ofhwSyb6Xsj4/V12JLAqlFEkORIRqwu5AsC3PTlEecqnw8F0hS/hQDmB1Dk/Fwvcd9I0xDa8zFeBSSzMUSyUoBKSRZwLlZbiYkYXsUEBVXicz3b5CXHQKbXkEpgIxlN3LofPJjwqod+yNguDTcSIm1M4U9Knifwj8INiw4m3IcIYV43TyB4WFyMpDvULAVNUGLqTm/hhnL28oVMd2mnVs0SqaWsyx7ktKCXbQkJF+2gEFKP2eYlUoT9pWmlkWP3ymJ1v4ad5RY8eHSHuokdyl2bYTtIJcw+JNK/FsVOSAbMoqOruRDRQTkTE8w9uZ/vEWTs5hlJJUHVVTuExe5LB6Jdm7uYX9ntpZcqqEtSk5FOAdch4B/iHB+0TZYqe4leJygqktDRVypMuZ4tRJzGXLzS1HQFKuJ4Fj1uA0a0XtSXNVkMlc1POWlynS5bl5WhzlSUTJDrSFJUlyGCgRrAGrl/cgyD4SVOmwtLe2YhVrGOx5K0wckOXQToqhK1gpfLNSUlwxCh7pI1HnBKknNUhX4pYB7pUf7RTgwvEpNVLSgz6mcp1AhRElgbXJY8y7AO14s3BaqoWUJrJXgTkZiTmBSoHXTThe4t1ihu9ok41pjZWVZKkJewLt1P6DNEqUXEAq2vQhZmFSQnK2Y6PZwOKvKMk4zmuhZLB2KWH5QnnFBfHJ7CUuWFVD/hH5PA/EiBVSl6HKQetx/eO1JiQCipQ1DWP69OscMXWlQQoAnKsH3TYFwr5EwSkmZxa8HPa2YFKlJ/lUrlxSBGRJmCQpYWpYVuhIAOgcknm8ex1HcqK0NDLOqACeAsT1cN++MQqjZyWTndZP9WnSOZrCCz9WMSpFYlnUcrDu/nG7GuJrT1IUhUolim3ccD1gphUzKXbQ/swh4rjJExK5QKsoyrLbuvPiWg3LxlWQBiCspD8sx970eH81VsS4O6Q8LxFUzcQW/Evl0HX6RxRTCWq2jevfmYzDgEpAHD59e8SKq4iCeRyZfDEoKhMxBKTVKUGdKcvW97x7nA4+UFDg0orUolTquzsNdecSJXhpslKR1Zz84fCS4pInyRfJ2KOM4p4LBSS6g4e3Y9oXMaxeZ4aFIOXMVBTaghj5WMG/aCpOaVlTwLkDdGlrcdYW0TyJJZAWQpw92LHebjx1g0wHFUTqEkSkp3nVe+pfj9IsnYzCRJlP8RuSdYr3AKRS5qPELk7x/f6RaFDUZUZeUSZPuZdj+1E+fMsYBT0YbQINdPHiVM0fdIsSCnddAZk6XWp24RIq6g6DzPARUmLVJm+LMUom5CST8OY5U9uneDwxti87/ikd8d2omVs7xJ12slAfLLHR9TzMcsNwybUzxKkpzrVoBYAfiUdEp6mCuw3s3qa77z+DI/6qwd698g+LvoOukOtVilJg8sy0j7ziAXmTDzUeA6mw4CK0/RE9BTCtjKTCZX2irUmdOTcFt1KuCUJ+JR4E342DxVmO43OxCetRdEsrJCRfUu3VV/KJeJY3VYmtMycSiUlwhIsL65BxPNR9TpHSZIKU/dJuBlSHA1FgNL8zrrAXQ2GO9siyqtFIUqURuuyU3YjvYmzEnnB3BdganFMs+oP2WkYZXcqWOaUk3f8AEbaMDC1RJlSVGbVELmg7qCcwTy3Rqe5AHWG3Ddsq6ejJSSphlI/xFESpQB1zL4ds/lAUu12Mk5fa3SHOkw2loJK5VJLRIzJyqqKhX3igeSB94exyCE3EqqkWofaZ3jFLsl8ssNySPzBMLU+VKK/+MxFLPdFOlU4+oCZfnmMEpUrAJSn8esmszMgJ/IQS5IV/Bf2Tv948qnYUyAlhqEAejt6tEJGNYhXKIppS1OfeylXqSAn5ROpNvMJkramwxc5TjKqYoKUfI57vyjTaH2zVq/upElNGOt1ANpvAADsIyr7C+RrUdHSX7L5oT4+KViKdA4FQUq/DUJHYF+kBMd2kw6SgyKCkEzgqonlRUvnlAYgenbjADEcTVUy0+NNUuYlSyoqU75suVipgNDb5QX2b9m1dXN4MpKJKtZylDK3G4cq7JEH0Lbb7Y8bD7SJTIkpnEGXlyhiR4V7PzFyHdxE+srJgC0oWmZLUpw6iFpTxRcMb31hOXsjKoFkZzPWnRaVFKA3FgX9bdYWMZ2izKVlUVKJuXOQdgSx9G7wlwt6ZTGXFXJUOeI7ZyJCQAVlTncSohuoLtzuIj4D7QsVqpgl0yBNbQLSFBPdSmCfWAGxew6q2YFz1KlyOKm3ldED89B1i6sYx3DcMp0SpSAFM8uXKbN/UtXAEi5LkwahxJ5ZXLo8rtkqupkpNSZctdi0kq3TwB0zjiQBazHnKwOj8FAEyaFrAymw4cC2qucVZjftDralJQFmVJBulKmtyUpwT206R7s7jyZU1IzZwdSScoURaxvrqbX9YGeF0HDI+mWZjFaiWoZVpD6pd/wB8YGIx5QWMpt2iEaNC1sUgrNyVJYjmp23QPQNEWZh8ol5aFzOGaWkpV0cOzdXhbw+hsc66aGVO1oAGZIHXSMhWlYTUAuHA0yquod9BGQPxzC54xXQ/SMnTt1jxcfIxEFQPTjHk6aG1GnOKqE2d8NlJ+y5eYJ/WN01bSpQayVJuejiOeDq+6I1bMLd7RHQkmSdS1/SOatHJ0yxaGocA9ImqU2rFmhbwOr8RAbiBx6awbKrJ5tEVFjAWLYirxChJDhNzyfg0B6nEJktKiTmYE6ch3iVWrHjMOAv1Ln+0cqpGZ2uW0dvJ+EWY1UURZHcxM8SdOzzJpLNZOgF7W4CMkyD4JKTc2btwjWdh02YCuaRKlgsMx1I5Dj3iRhI3Snz+X9o38gqukTNmEKlTRnUCpfwu5A0vFi04OR75QXI4ngBzioMBqCKlJJcksSYufDUuOjXHWJ8upFWB3AiYgTkJSCd1ZAFzZJawGtoibCeyZIQmoxAuPeTI+EWd5h4/06cybiGvBpOapS+gBP5Qn+0vGMQqVKp5clVPTOQSpQCpzHU73ucQBrx5DcfQvNcpJI8249qwSo0+HG/umYi6RwCZQ0J/mHk+sJNFsvMfxJ91EuUqueqlPx6GOdJXSaF8h8WexSVD3Q+oB16W16RIwXB6/FVtLcS3ZSy6ZSe7e8elzDNvoFRhD79v0ibV4/JlWzeIrkm+lmJ0A6fKOuH4DXVozlqWn/EdwNzuxVbygj9pw7BlMAmuq08fgQr6AjzPaFTaDa2qxFeaomBEp7JAIljyF1Hu/lBKK8mPLKWo6CdTiGG0O7Iliunj/Fm/wUnokHf+kBsax2pqm+1TiEJ92WAEpSP5ZaWA7mIEiSoqSmQkqWosCA6iegGn7vD7s37IVlptarIHfwgXUR/MoFh5OYKhTpdiBSSkKUAElRPNyX7CG3DvZvWzmKKVhzWAkc33y5t0iwU43SUBy00iXmGpSAAO6zf5wKqfbCz/AHhJ5S0jKNbZlC/zgXLwlY2MJVbpAaZ7Hq8ndElJGjED1IGkTaD2CTlb1TUy5Y1IlpzNfmrKIhVftlmfCFnvM/JIaBc/2j1M6yEJBPEus9t4kfKM/l4RzjHzIsfC9ksIoLhH2qcm7r+8uOQbw092tAjaX2llSSkTEpALCXLVy0zKFgB09IUJOzWJViLImqJLXdKfN2TB/BvYipI8TEKhElA1Skh26qUyR5Axjh/szlkjD7V+xMxnE6yrnLlIRMaYotLloO/e2gdQ48RDVg3sgXTy/tOIAJQGPh5hu8jMOg7A9+UNp2zwvCZXhUEsTVkNmBLE81LIc9k/KK72s2pq8QShc5WWWSoZPdlJykXA+IsRzNjDIr0hMm5O5MKbRe0JCB4VKxsBnawH8o4woSajMvNMdRJ0JNzzJd/KIaaNThKAVE2cXKnLMBwflD5g+xqJKPFqVIDXyPZPQlmJ6Aw5AaRrgWwFZXHMiWlEs/Gt0pbkkM6vL1hmTs1hOFgmunCpn/8ATQ9umVJt3WR2gbiPtUqahEyXTyzLRJSlDMy1rJZ1G2VIAUcoZywJOkAKDDZy96dMe9wSEygSCcraEsDYC/AGETnXY/Fgnk669jbS7dy6+o8OXTqlpI3SVuFEcCGABLWY3MTqijyEgqBa5AfTQ8GftCzNrZEtjlYMBuhnBSLBKtCFPowtpDDs3iKKwLkZJga6ZuUGwD5VlAAF7/LhGRlfgLNhWOt7Iy5QF+HPiXdv3zjIJTMKUAASkkWsofmQYyCEFZrO75xgFo8jI0ad8Itm6qUPk8a0kwgqHJRHzMZGRyMYX2WN1jkfq/6Q1qW4He3SMjIjl2Wx6Qk1M37xfFy/yER0TmUSwjIyLI9Ijl9zBu0UkTZYXcFL9QfL84EYNPLt0aMjI6QEezrgskGcVcUrS3mqLbwuaco6/JoyMifN2VYOmdMQxRchMxSCXCex90k/SKhxfaifPUQVEBRvdye51MZGR2NJhZpOMdFhezz2UU8+QiqqFKmZriX7qbH4iC6vlALbr2iTypdHTpTTSJZMvLLsVAW1ADJPIAdSY9jId5IBNlSEolpmEZyokAGwDcS2vyiRgGHGtq5UgryeKoJzAPl7BxGRkch0tJJF+4dsnT4bLaQh1Eby1XWpurWHQWhH2m2smqC1aJSwygs/c6xkZGSekbgSbbZW2JYquad42GiRYDyjXAsM+01EuTmy+IoJdnZ+LOH9YyMg6Ak23sv/AAH2Q0FON+X46/xTbjySGSPN4JY7USKBAmIpZRIBbKlKG7EIMZGQvtgFd4t7XayaCJYRJH8ozL/zKdvICFCvrps5bzZi5hI1USrlzeMjIekjjlMlhGgBLMSoBT8Xvoe0EE0SqpKTMmElCsgdzZQcamzMfXpGRkGgWOOC7PSqdCpgGZSE2J4E2ty1iuNodoptXMyKOWWFMEi41ZzzMZGRkujobexiwSoUJZl2KUDxC6RmWUMkBShvMxIF7RtiFaQQWD6DoA5Yep9Y8jIge5qz3PsxPj6Qx7A7GSq1SqioUpYQoJ8PQGz3OrdA0N23e13+y5CPBkoOYkJHupSw1ZIv6iMjIpl3R4vbK8wvbydVrV4iJaVM7pBA1ZmJPPnHkZGQxJAs/9k="/>
          <p:cNvSpPr>
            <a:spLocks noChangeAspect="1" noChangeArrowheads="1"/>
          </p:cNvSpPr>
          <p:nvPr/>
        </p:nvSpPr>
        <p:spPr bwMode="auto">
          <a:xfrm>
            <a:off x="155575" y="-822325"/>
            <a:ext cx="2647950" cy="17240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9479" name="Picture 23" descr="http://roamingchile.com/wp-content/uploads/2011/01/tentmakers.com_-500x3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133600"/>
            <a:ext cx="6438900" cy="4198163"/>
          </a:xfrm>
          <a:prstGeom prst="rect">
            <a:avLst/>
          </a:prstGeom>
          <a:noFill/>
        </p:spPr>
      </p:pic>
      <p:sp>
        <p:nvSpPr>
          <p:cNvPr id="19481" name="AutoShape 25" descr="data:image/jpeg;base64,/9j/4AAQSkZJRgABAQAAAQABAAD/2wCEAAkGBhQSERQSExQVFRUWFxoYGBgYFxkcHRwdGB0cGhocGBcXHCYeFxwjGhobIC8gIycpLCwsGB4xNTAqNSYrLCkBCQoKDgwOGg8PGiolHSUsNCwsLCwsKSwsLCwqLCwsLCwsLCwsLCwsLCwsLCwsLCwsLCwsLCksKSwsLCwsLCwpLP/AABEIAKwA8AMBIgACEQEDEQH/xAAbAAADAQEBAQEAAAAAAAAAAAAEBQYDAgcBAP/EAD0QAAIBAgQDBgQEBAUFAQEAAAECEQADBBIhMQVBUQYTImFxgTKRobFCwdHwFCNS4QcVYnKCJDOSovFDFv/EABoBAAIDAQEAAAAAAAAAAAAAAAMEAQIFAAb/xAAsEQACAgEEAQQBAwQDAAAAAAABAgADEQQSITFBEyJRYXEygbEFFJGhQuHw/9oADAMBAAIRAxEAPwCqC10BXaXbZ2dfmK3S2Kv6krtmAWvoSihZHSvvd13qTtsFCV0FokW6+5Kn1JG2DC3XYsnpW2WughqN5k7RAcdcNu07hZKqSB1io3F4zGXLdxxGUaSWgCY0gbn9zV9icELiFGJhtDFKXxVmzaa3nHh1YnTVmJ+4PyrP1m1hljLKvxPPOKvfRfgKgDVj1jUQa1wnGWDEsjE+HJbUwgAjViNS2msj+zXiVx7toMzowcnYzIE6yep0oLh+FtvkFlSBl8bHWTrP6D0rGBQIVIkHIPEI4rc72xLuqFroKjkYETB1j9aw4himtJFssHaAOpJiQB+VHcZ4Tav5Ezi2VI1jkSRqfXqd6WcL4gf4lUuMGFrMoadJG51Ekx+dUqqWyvev/HkiWdgjBT58wbiPFmNsYa2ndgf9zqSeU/c0auPuJZtjIRkMm4BAjkJ/Os+I45WueAKSpFx2JEc/D5k0+bGi9aywyycrAjVZHMVW5vao2cHn7hB788xbgeL90j5gdTK/Lby61xxHvSVN8eFVzADqdOXPSgL3DLi3MnQjLP0P50/TirXG7lIcqg724DopOhgczQmqNbB1Gfn6kod6lSZph8bZXB5iq510YgkGWOmo5RFLO6XE3yoOURJbUliI1A2B86x/yzK5VWm2ozE6chtppm3p3j8FhbODF4NkubJcUmc8HQD00NEZckY7PUgMTwehBLLphrrrq5aMrkgkQNifakmN7QXDdDJJYAqJmJMyY61oosthhde4wYkjQ/ijTMCNfONNa6wmG7xGFxMrAApJg9TInmetTXWqne4z4MkBm4XqMOx3Ciw75tSmi66ZjuT6AxRP8QC+e4hAaFy7xHPTeh8HfNt1thAoYAkA6bbactN/1pjg0LG4LSgFnILnZAAJgczPL50q9bvYXI4PX0IUA4Ai5+IW7GLtuhOWPFp15D1/WiOLYy2lxWtI1w5obRmDSepEEjlrSjimIXC5xdAYmNSDDAjyHKuE7T21sC8h/FAVM2rDWIn6mmhpGODgnx+ZAyODHV26LN1ngI12Aqk69AYGm9AXOJNat9zcCkkeGZzMCeQ089ZoHD8cuYpS/wD2rqMO6LjwnXUNy9D5Ue4vYe4t/G93dUwjOqmVEsfhPxeLmOlS2jCHD9/H46xCYM4bit9MwC91bIhSQJ008MTofypJhmdc4DBVO4cgcuRo3i+FN6w2KZgqz8CeHwgkAQeZOpHlUXeK3X+GROgnT3JrT0tNTjHiUK+Z6EuFI2uXB/yn7is7uMCNlN8g7wwU/LSjFFTvabBM11SonwR9TWi2fEpKrgWNunFWrZeVMtsRsNomrwV55gWyX7TGdAdt9thNP7vF3ZRctrdddjlI+fIR+tQz7fEqVzKWsMZj1tCWn0FLhjyNc25iZMactduvvWdzFEgnvJuT4QugPlAOp33oI1GehJWomMf80UpmQS2+QkBo5mKzXHXm2tR6kfrSfAYdRjBnk3GQ7nYRyE6UzxHHUs3AjByCYLAeFZ/qPT0oVz2lsV/GYVVrQZf5mj3r8EkDQTAOvoPDUlxvg9r4bl5RcYSylmOYgEmB+HTXbrVtj1cx3bBTzkE6eUVCY3hJuXw11s8MQGH9Mcydd/vSqb7e2hLKgehEl3HJbIwrXG7rKD3mWWAYTlUch5+dMT2ls2rTWMPpKwjnYE/1aaevWkfaPCi2zltl0Uj6b9BvRWA7JA4ZLt93zEZsq5dAdtxvFX/t6mUNYT/38wfpFc4hr4vvYt28hLqQSdQB5k6k/Wlty8LVtsK5tht82+nxHTedBTPhPYRLpD2rjIwG7Lm9dc2utacV/wAPLigkYi3DHxTbMknrBrkSqvpvb3+8oKAwyYo4bwrNbe6j/wAoZZdlMBlIIgLObmNOtNeJdrLau1k3V6M66QRuIkxqAJ5UxHC7lnIBehAiqAbfhBnfQ+EEn7Vhf7GvedrmdLW5IFtD75onXzqFNWps9/I8GWWvHAECxPGbVxu+t3Ga4IBK/BHMQRL+/Ss8VxxGygYq3ZQD4QjFp5yugB96+4zs33K5zeLCQPGdNTyAUBaQcQstaIQjUsQevWJ8+tXOnQW4PI8QhrATIEcY3FBv+zndd8qoTyjUHQHf6UEXciThrhaIligjrCawYptwrhGAyBsTcuBzGiAwvlnIM0fd7LYa6hOBvKbg1AeZ/wDJYYfKr/3FFfH+8QSNUxwvcm0x1shbSCyjaEMSJJnQFtCp9K5TjN+SgxKWss5kS2xIjfNp+dfU4I7XCrph841mH1jeRoCac8S4CzlGchRf8BIErJMBjzUyNqYJ2HOOD+DDgA9SdwXac22JK3Lms+PJA0IlRIIn1qmftDbt21fvVV7iyVXKBr+I8zHqdqle0fZ5sC4Erdtusqw0kg+LQcwZFUw7NYS1h0uOl65clVcKxChiMxAHMCI161Syip/fBs5XuB4ntPZAcOXZmk5Zza9BuImY8qWYPiVm7pmu2v8AYoAPkYAIr0rCdncNfjvbYz5FZVkqch2kKRz09q2f/DnAkybAn/c361FFA25BIzKG6eVZHS4oW2bgPiV5JX1Yt8NfO03HrtxyounLEZQDqTp4QAB9atcNwyxexww2GQdxY1veIwYkZepliB7GnnHMFZw/cqqW7K3bmR7kAZVyljBPwkwFnlNF9ME7m8SxcdCeXHDPdW1YzfE4An4czACT0pxw/wDwnvPM3LYCkgxmOo3jTXXT1Br5jrY/ireSFAv6eXigesQK9aw1lbSLbBgKI1Ik+fudaHpiNpAnW8SCt25rVUr4DXYuUzzIxMLtuLtltdG26yD1o2zxRg5CErbzajTNMCfuPb0oLGXWL28oBOaAOpMRTXs5YVWvd5BZScxGxDDxRzgHSaHaVAywnYzxMOIcVZG8cnOSqoIzHQGI201kkxAoS6xa/ZQeEOxBygAwYiSBoZnau+N2slxGK5s75LZzDw54HinqNPWueHWrV25ZVZF1GzOWAkss5hpqSQNOUCh+rtxgcYjCohrz5jnAWv5yXHUq4ldTyE79Z/OkvaNgbgs65mYw7PAAys0ssTAEfIe9L/AKHe4xCuwA8RiB/eoTtIoNwAkNlUhTr5iNfSq0KXJYEjEFYwGBjuXXD+O5kstdXI1yAOhYiQBrInzpXxO2HuMiiEIKkgwQNtPf71xw9++w9vOAUVVYHnnViQB7EGa2FvQL+NzqOgFEehKn9ktp3Z1y0lu2qDuBG86+kTP0FV3D7OexbVQSXRTpyBXTWk3anC/yrm3gtEzyknKfkCKUcL7TNbw1kKAfBBB12JjWRGlUqoa5iokW3LUCTPQ+GYNbCZSMo9ZO9GcRTPbhYMjQ8q8zxXaK4wicg8vy3+9UnYXHO1u6pJgMCs8pGsDl1ol+gNde4/4gKtULG2gQbieDurcVPG4uD+YoIiToANPDAptYtsE7omSJzt5TpPnEU6TDjlz3PM0r43iwo7pdCdTStNSrgLG1XaZF9tMbKogOhcR6L/eg+IIt/F2EBgaMzHYDaT5SwoHtFd7y9GyqMoP3PzpmOIJavNZdZDIJYbwjSR/4kn2q12N2RzgYlSdwIMe47spbtnXFBi20gQR5Qw089qScX4Fftfz7SB1TXvrM5lj+pdyOo19aqy2BzDDyCttQFMnQyTBfbXXSaV4ztCLGNC2zCOVR7YIjXTOR1AgaUkcg7lHXj5lH0lRAxxFvCsf3wN1lGaSCwHxaDUdN6345xgRhbEwO8lm6QZX661Sf/wAiAGezCZjmI/CTEaf07bbVM8c4SWXIRDA5lb06ET6U7RqKrwAOPqSEZO4L/iPjO8s2CVHhYjNmBmQSdttdar+zeKAsksoUHKxzAHUCZ6edef8AHkN62bZBW4njymNQAdmGh/tVPw60DaSP6V+wpjtSo4kMue5cC65ILZBGxjUSI0103qU7VdqHH8jDlmZjBK7nmQDy03NFY3F4a0huhn7zu5Es0ydAD78qX9jrK3L952AOXwKInVtW3/FAX2NIC5u+eJRFAyxEV8AxOIwJK/wzfzDJNsS3kNJEDzjenmHw+KvXRibtsBtraPEWxz02LnfbpTLivEbttkA8AB2MDMDA0A2P96yxOLRFRzec5WgAR7zm1NUNrESjNmRHFrbDEIpMN3sE+ebePXWrEYSXK96Sw/06/OdajePXhculpMG6SG2MaDb01r0RuH2ZzFXJknxFp+gqiE47hrh1iS9dLRn+Vx8Tovq0/asb+Fy/iDCYkTH19a2d6nqVi/iT5TaYcrgPtzo/DcStLf7yWaRlyjQanUkmh7qtygihbeCY8t67AYcyIx7U4vwm2pyga93EhiOqxLAnof0qPe+yMbtpiIZXUk7LcBEE84Iy+9VHaLj64cPmzZwsouZsrgiBoN9dx5VP8FuplPeE3LzyIMZf6oWdIUiabIVUBxE6KntJ92BKy/hmu2NCQLiyNCdSImOcTSLHdnXIXNcOXwhSd/BMheojrQtji9+6WdrhAMqog/CNsqjSPOjmxZIskySrNM9NBEdBJEUvVW/I4+4/Z6fHOTKfA2EW2qITlA0MSfnWyDICLaMWO7mpi8htt4ToeldjEsR8bfM0Q0HwZZXAGIx7U2P+luAb92Z9irH7VD9jTaZslwESQyuASPB8SsByK16dwLgHeLN5nIZT4YgQ2h19Olc8S4bZweUIgWy4KMsaa7z7az5GlBWWZlU8+MfUFY6g5PUx/wAhZc7Lh8OpDDKTJkHmdT7falvBsX3WMxRuAZT3agrEAqPFp0E9OtfuJYbE2j3YtG8ANLhbTL+EHXTKfyqe7KszC8Cc0XDPOZGpn2mhaSt7txc8CTewrxtHc9M4hi8lvOhUg7EGo/ieLKozkyx0HrT7h1tSoRtUKl5HSAp95FQ/bEsjqobwiR7gwZ9o+dGCitTjucL+OYquJNH4rAXnxtvubYutJkHbLENmP4Rrv6UjGLY869q4NhwlgEDxXJY9dyB7RSGWDiW3grPPTibS2O5ZQXCEMSFBzAmMzfETEa+lKsFwwYjMxJgKQpWdDM5geg0+1PbmBw1y+1u6FUqdWYL4gP8AUTowovF8ds2sqYdcwWPCBlSZ0zNEsAddB8qWfUMpKoDn/UOEAwXMobath8KBeu5nI1a5AVZ5EKNT5bn60stYTOrQlxwTuAiCfJZMVL3mu4rGWVuOXLuBA0AE65Ry0FenWWhWYR4mIUDkBv8AMzXUaUbtzHn6nXOUGJ5f2iJtvZLKVdXhtj4TPMaEabUywNxgWS1lCqAZJ0WVkj0ma+dt0mzdMfCwYabQdY9ppOOJZLbuBKuARB9PtWi5IbK/iCRsrgzq9cuXW7kNn8QJJJFtW8hzgc6sOCcOFgBS4YqSf5YE5juTcJ320ApDwS/3ap3XxaGRuSf1ptwjDva/l3TLg3Cx6ktm+xoOtcokGnvP1DMaouS4dgZMSQdfIiIoHDcGzNmN1ddDKmJ89dxWlg/ykHViPfUj61lwu7DXU5q5b2J1/Kslb7AOIY0IZK8bs5GAmQtzl5ESfcV6p/GFVLkgLuTrtvUF2hwwYZuakg+Y/wDlU3BGW5hbBurLNbE+IieW09Ipmt91YP3zK29xQlHYW+V03B3B2oBBOlFIa2NsEIRdwyxKchJXefT9KXYjiJXQIQSPxiPpuaLN8KPEYA6mhcXxm2ylYzEiAxG3od6ggmTmY8awRvm0Mvh8DXGO2g+FRzY8+lTmPQJFwCBaxJ0H9JWI/wDX61WXSUs96Q9yEARQCYJOsAD61EnEZrV62fjNvvCDyYPOx8ia1amDLgGY7ZVzHeBtjJkM+AlfkdPpRWIthRZ8zc+4NZdk8L395l/CUS4STtICn6imfaPAi3csIslRnMnzigVnFhWPjlVMyJGqExB8JPQ7Cv2EwZLqg/ER/cz6Vw1vMgPNdD6cqZ9kcFnxAnZVLe+w+porHahMYlhjMWyWywWAsc58PtWeOwa4pHtE8wQd4nUeogkUPjsU1sEgOQB4g5Bn0j4T5c6w7OYsd3vu+UeijT6VnrlfeOxBnDcGCY7s9fju84a36xoOqnceQNfMLwBMOhNsTOrHqTzOhqmv3ASPWPv+lDX18E9RBHn+5qX1DsMcD8cZ/MqKwIh4YpR2MSgB57TrEnSJFKe13C1uWiwtlWHiVgcwbrPIyOlHXrLB2yiYhhp1I66V+B8MKQdPEhPh/wCEABTMUBrWDc9RhKQ6ZHc8tt2izBVEkmAB517QcTHdAAjRVg9P2GFIOzHZ3DLff4lv2DIzmQQwlXyjptvFOcWjLdQu0jWPb11HoaDx3BL8Tz/tYsYlxyzn7zWVwADTqPuKK7TpmvOfX8ooVwcpPofqDSV2dwhdT+pDNOA4jJjrDH8NyPm0fnXpjyVDQYQZQvVpMk+QrzKxh5feCHBB9xV5xXjaKgAIIA35HqR1mmkYA8mM31liMCKON4XOjJzZTt1M1A8IYd2JGit9CNR9atF4mtxpVgTzHP5VH8ItFWuWyJyzPsSKdQBgYqcrG/YzEXGaLa52tSw0nQco01nb2q04gT3qsRlJIBHqp/Ogf8OhktlBagBzmuSPESJUEeQ0phxty2Y8wAR/xNZOtfdG602gmA4u1ltmPwww/wCJoBrmTFZuTwfZhH3inJGYTyYEfP8AvU/jQSts88rL7qZFIJ5Ekw3i2H3PKRPodDWeF4gbQWN1AU/8dPyo64M6f70/f3qexLMTA/EJPqND9RTOjfDFZRxxmE3Mcq7Ek+VYf5qToIX99aCdRJy6frR2A4RdvaIkgalzt8zXoCAO4pMAxuOFGs8z96e2uH2rI18T+e3y50vt2zhMSLbES9osrDqGgjXfQajzrnEY4QHYZVYnLrOg5D08+UVka69w2yvqDYnHEOxvEiVgbHeNMp6COXQ+3Kl/B7CY/P3mYXLS5BdGudHkAP1K8tZoLGcQXWDqPr5ehFNOBYwYezlA3JuHlpJyj3AXTzNIoz1LvX9XiXqQWt/Mx7OYU4XHJaLq63LBCuNmAbMpg7Hypj2tusUBS4GGf4V6QdSVMzNT6cLvXxbZLZZLcrI5k6x5CI1qi4V2Nckd8WRANlOs/kK9At+Srt35k0qVBBkxZx11TIDee/1q37CXCy3jBUswEzsoEn6kV8u9jrfK7dB5AsP01o3BL/Ao8k3M2oPMEaCfI9fKmbLxYu0CWJEacRVIyuYXXzJ677Ui4QtlM0sQiHwrMnXUk86D7S8fUfzHbIoULr8yYHU/YVO8Da+903yDB/7aEbAn4mHmOR11rjVtpJJxmCQ5fqekplcZ1YgbzP3n1obFcbtd2Ua4qNm5nlvI69KkMfjL1lmz3DLZREAxA56gTyikqm4bufvCSV1JGg/0sI0H6g1kglcnPE0GRWHUt7PG7CoXJdlYgZgNABtOsjU0o7VqosuyQr5CQwA5CZ9ZH18qU4bFFbzJGVX0ZeQJEfv1phjMCb1k29ScpQgbnoQOZpmlufdAWV4XKxX2C4ubt5jdOZmssM3OUYFTPKBpVLe7QKzAGbqhoLLoRoAdYhh56e9TFvsM9k5c2keIz11Og31o/h9sd4iqBlXaVYHzMnTX05b0O1gTlZFNJPLSlxuHR0YiIGpUqusc5Amf0pRexXdnKhKroRl0meoA196OS5qynnp89qRX3M5TuuntOlK14Y8x0qMw3GXbbqJRJPMCNR1A5GvmD42Eebtq01tjDMLahl5AzGoFBr0POsMQOR9xRNoHEhxxiOe0nZSyLNy/bEMqlxl2Mf6R+VRXAxd7xiQwDLrPU9T1ql4TxRzbbCmW1XKZiEJ8QHWPs3lWBUIWQ6FTE0xRkqQYkWIOI97D24W8+aPHGWddFGp125e1H43EAtpqAon3NQuMfK0o5BZTLAnlzMaf/POmvZPGteS6G1g+Encg7TSOqpIBaNrYCuI7wPhZrR5ar6Ut4gkFv9NwN7MP1onE3CUW8o8SaN7b1njHD+JdnSPcais0cczptwy5NuP6SR+n5UBi8PObqpLD0O/2rbhFzxsOoB/fyrbE24ueo+37+tSrmtwwlSMjEVcJsWrYm4mcn8QO3lG1VeD40jDKhJA5AR9KjGQIuq6+o3Nfrl1V21P9U6e0V6x6w3MRBxHnazhoxFtDm7u6rFrROx0gqxG06H2qVtWr6FUW0ScsGVBE89fhOvPzpl/FXrltVHil5GbkkHMxbkJ0HpQWI4utp2tMzhgY0mD6EViXBlsKr7h/EKqVP7i2DCsPwu3Zdrlz+Y0yqfhHm5PxR0FB3+Kd7fW1uXYZvTXTymKwxuOd1bIpABAzNyzKWBjnoNz1ofAYdVHfiSyC08k8/wAX1kVRKifdaeehOtuSpdtf7mXnZe+Lb9xIIueIDTcATp00iqi5dKgeLnGv5V5R2WxSnF2719oAzFN4Dk/ijbQ89K9XEbtH76CnlrNahWltwY5E5LLuYP1+lZW7JzHoeW+nmOWtfboUBm5ZddOkn7favMn7eG7m8RUFjlE6RyGnP85pumov1IAyZTdq7GHN22LlpiqeIxOX0IWdqa8Px9lgDZhuhX4R/f11rzK7xVs2ZZnqa27M8Ve2rlSBnUkDpBgEeepq99BCjnMq7rSQD5OJQ8dxPeXhbTVbYOY+Ekk6HXeuGt6xyIM+/wDcCuMHcI8bGQTr5daL/hGL5OnPlB5z0rNOCSI+gwJz3ieAOGVh4QyqGzevQ0+4Zgz8UZejP8R8wg+H1JrjhOFQAOPEZgE/cCusTiSqPcYzp4QPpQgcHCyGI6g3HcYoHdJJ5sdyTz160owtyGkaeH/7pOlCrgbjTcIknnA5dDrTDAYIjlvufKpY7RiWQRi1vMwA3YaDzGo/MUFxvhrwt+2pOniWNR7Ue9kmI0jY01tX7qjxspnYZdfUmfyoAY54nP3ImziA23yrq6QSFOh5H8qK4jxO2zOuRZk5WUQZ8yNxvQF1Q9onmu9Mg7hzKnmZvcykEeF0O/7/AHrXau+Jufy1JZjEecD5+tA4i9mynmRrVx2M4MLFo4i58TjwzyT8iftFGr44ibmZJ2QtWlVsTNxz4cinKuupnrt++ZE27YRbdtLaSRCjrtJ57fWieP3puWV6En6ULfw+dSv18xtV7at6EeZVGxMcKMruh2bxD7EUuu2e6Yr+Gcy+n70oxL5ZA/4kMMPMaGtOI286BxrGo8wdxXnujgxyKsN4bo9x+YplxAfC3mKUsfhI/CY9jtTjEeK3PlXPOkhrEmSfOuMKga6quZB5bSYmJ5TEVpctsDqDT3gnClFrOwk3CGE8guq/WD7ivX2HCMfqZbNthaeC0SQC3QegIHoARUk+HDReaALLnMd87bqo9FOp6AdaZ8XxxEWrZl7jZJ6ESCT/AMCP/GvnC8OjO1nKDYtAE5ubdZ6nX2EV5yvKjfIbGSPEWM5Nohl8d24GAjWFUKJHKeVccSuW8NdXDkwDayu2riRBDZZBBmZ1NMb+MBuG6I7yItiJBC6AnoQNJpPe4jYw7NdvAX7zbg6qvOByJ86aqbeev2H/ALxKMNv2DFFy6LTsuYgEZlPmfevYuAcRL4Wy5EuyKTpAk6TNeY8E4hg8TcIxeHZSx8NwN4RsApURlGm+tel4S+h8NqMqBQqgjTIdtPKm9S71qBjn5jVADDOZtxDEMbN4CICtLEED714ECVbKZGU7dIr329a0dBJV1bwkRuP3868fvYexM3EYk7MtzLtpqGBq2hvIyTzJuPptnHEAOMLaKdToPerPspwMOwRmgZDmPkdFHkSZPoBU5ZuYe0cwUg8pbOf+IAEn1p92bx5tXH7xwFgFk3aTtrzNG1dzMntgVH9xaueFH8wzhlwKzWn+GSJ6dDTjCpfYiwwAVfxDmvIT0qVuXjnLjmSY8jTbBcVv3sthTlGxPQeZrPsrbuaFbjqVylQqhdgfsKn+MYvO3d6QvKCdfPkPrTXGMEtiNhCj9flU9jLhL84056T5Afc0KoQpjXg2JMQu/NG2b086cHFKP/zM9OVSVp8hmJWfEOYPUdKosDiZGa34v9zSR7GqMMzsRha0HeXOXwqKW8Ux5W0907nQf2oq5LDPeYKo5fvnSDjWI7yCRltg+Ff1qqD3SMExEBoD5/pX5sTl7xf6gPnNdYjwrIoa1aLnoBuen606iFuFgLHC8mUPYzgH8RdDOJt2952J5D8z/eq3tRifDlHOj+CC1bwtsWhAjXrP4pPMzU9xy/mYDzphFIPMASCMzZgWcMelfsG0gnqTX29chSfKsc/doo5mI96JKwbF/wAq7n/A+j+R2B99q0wzwWt8txRGKtBlIOtK0Ygf6rZ+YNY+vowfUH7xmpvECxS5XYbA6j504wxm3QXFrWYBxyE+2xrbg92UjppWexyAYaSeIDRJBE9aseIXxbtbjRQo9v39KQ8bByoejqT5ULxfiA7tgNShbN65jP0j616jW59HA8nEx7P1ftMsJZNzvLoMFPv5HrFaYK/ksXAPiueKdpGx/P60Hw28Vwrn+ok/PSi+J2gtmyOYXaY3k6Hlr+fWsQ8Hb9/xJVgRtP8AmL+H4ko73P6EgA7ePQ/T7027GdnrF27evXVzFSqqragSoM67yaUYW0ZK/wBeWD166flR3CeK5cU1oaBsRbn0VSI+dbGgANxA+IvazIu0/MoO0OHRQRaS0HGpIVZVf9Ij2qMuvcwxW+jEFtfIidZqjv8AE1THOX1RgFPkR+/rQeOsKSyDVJIHp5VvbAw2tM9rChDCVHCOLreRWDDMVzQXEjrI3idK877QYW1/HM1u5bnNmKgeEHmAdieZ23rTC3BhP4gjQtbAVo6cvnHypLwXDC5ftqROsmfL+9ZVf9PFTHBnoqrRbXummIsBSGzW85H9QMHqY+VH8MxdrILYJa87yzAGIVSAAfrWHavC2rbqiIFJXMY8zAHkNDTLsZw4LbuYqCzAFVA3kiTpz0096i9FrTJhV90NwAtzF0GOoOo/WqbhWBtICwvqVPoDHQ0n7KcMv2rdy7iQApHgRgM/qTuo8qzxeGW22o0In0PMecVmWDexXMMvtGY5xvExccLb+BNvM9aUPclyZ0nlMSNNz76DSuRiAIKg5V1rCyS9wFpkkmOgGnQVwXaJO7MLxTEMPPceR2NDW3Nt4k6cwYPzo65Y762CPjtypHVeXyNLyxiCCY2M6j9aEvUIDHGGxSsfEzHpmM1+4lhzpGv60swdiZmVHUim1++qKGMwPhnnU4APEtnAirjChSF6ACmOG7Nulou27AHLHuB5nqNuVJWum5cBOssPvVymMFwk0xWzVMGEVKLaCDEvCO0htHKTKtyO4PX18qcpaFw55mprjfD8jErrrMUm4f2luWLoE5kmGU/WOlbr1JenqV9zKUvSdj9S9xfiheUyfSvgXO2Y7Dau0XP4uR1Hpyr8zhRWb1G53Sy8YIPKYPo2n0NM+tAm2Crg7GR86HZWLEKnzJBwczOyJGU8jHsaw4SMrOh5fl/atLdzVW66H1Gh+o+tfXGW8D/UPrXmSCpKmPd8wHGW86FfT6VE47EHOzn4HJDgcuUjzq2DaVDvcBN1DyuMPYmvdVItilGmDqnash1jJX/kJaXUkgadJ0PoZpnxh9YqPPEns5VBBWZggbdJqiv44XQjDXQe/nXntXpHpYZ6yYT2uu5Jxw2Wd1BEg5lHPppS7A3f+odjuLub5Gg+I3SuKBUlSF3B8zX2ziSrm5EyZPvW1/TtPtPq+CInqrCyhPMdPfDM2bmSfnX2wuU6MSOk1neggMPxAH51nicOpEwZj8OlbBwepmKSOGnGMPfOU00tt9Nf360k4BiStwNzFPLd7IpVLbAsILGleA4De71iq5lB11EwecbkA6UvYpzkTV0V4XKE8TLj+M72/mIgZQKsv8PcRNto1gyf37fWkZ7O5nFy4yhIgEDOM3+sAiB6064NxgYcdwVQAsJZABM7Eis/VUPZU2BNGvWVo4XMs0ug+JtddqlO0GMAupa/ExZhr9/XYelcdoO1Yst3aDM8DnoJ6nr5VLWLpd2uuSTqSfP15Vk6LRs3vbgTStcYwJSdwdF016hT7mW29qLxOFyOmWCsbjb6Urw+GW4AxEgjqf1ovC4Y2WlFzKd1J6dJoppNikjxBCwA4McXLOU94mjRJHX0/SuLeNtvuFnnG/uOtbWMdZu+DNlI/A+hB8j+lbvh7YJMLPlGtIHcvBEYPPIM4tsv4V+f6Ut4gC9wIDmdjA6An9zRGJuXDoiZR1JFacC4YylrziIBCbHXmatUpJ5g7WwJQ4PA2rKhFVc2WSxAJPIknf2pVi+KpakC2yH/AGtHrmiCKJxVybllhs6Mnz1H2om802QBufCT9KdCAYzALYVkZxPjobS2czHn09J3NLOF4UFwzCY11n70+w3D0N6FAyqT9PD9TNYYfDCZ2GfKfSK0EIUYWBsYueZS4fFuyg5QK7t2jmzMZPIch/ek2FuPYcqxldp+1N1uSJBmhESAYQW1oe0vxivj3YNaWB4SetVxJi0n4h0Ib56H6gGtcYfCrdDNYufEB/UGX56j7VvZGZCP3+5rzutTZaY3WcrFiNpXnOIvRibo6ufvXoSGvN8WP+rf/efua9lR3MnUDImmOg5TXCYl7OqnTcqdj7cj6UTctjXyIiuOKp4aPYiuCGESqcqRiCX+Kd7cU5QsSNCTv60zw75SVbZhB/WplGgzTt7pa2rHfah0YRdol9Qu45jHBY7JNt9uR/fKjX1EqR+tIg2ZJO4MVvw/EEaU0piNteRmNPGd9BXV52Tu3QkMrrr1B3FfFauGcm4qnaZopAIiaEhsjxGPF8WM91gYDINOROopFcxOZp20APtWvF229/pS9GhWNCY44jtK7sGZ4dw7sbjHNM+tMr2JDJkQbiKUMYcH0qmt4ZQNBFJAgT0o4EP4NomT+n9/eaYEGOQ96nuzN4teuknYBQBtGvL2qizb0BhnMGe5hYwwYC5cUEkaAjb16mvr4W0T8Kj00+1c2rWZSWJOp0kx8hRFq0q7KB6CqhRjAnE8zI4BP6QfUA/erHC4UW7SWhoAvLz3/OknDLQa8inaao73xn1/KlHGLcfUIORF4sFrWUfFbMj2rNsVmWRoSfEPPrR1kxc9aC4zbCww0II+vKu7OJEU8EHjccxmX/2n86/XbcLc01BzVphh/PPnr9K0CDO4/etG3eZ23mbFwwVzswEjpQ4RkaAfMeYoQaIIOzZR6edfrt87+QqRzKlY4tmRWqNA3Mcq4trz6ia0y1DCVBi/FNIBG4YE/UfnXT3wgJHOCPetHEZiOlTjYhiRJ2pHU6MXMGz+YxW+Bif/2Q=="/>
          <p:cNvSpPr>
            <a:spLocks noChangeAspect="1" noChangeArrowheads="1"/>
          </p:cNvSpPr>
          <p:nvPr/>
        </p:nvSpPr>
        <p:spPr bwMode="auto">
          <a:xfrm>
            <a:off x="155575" y="-784225"/>
            <a:ext cx="2286000" cy="16383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83" name="AutoShape 27" descr="data:image/jpeg;base64,/9j/4AAQSkZJRgABAQAAAQABAAD/2wCEAAkGBhQSERQSExQVFRUWFxoYGBgYFxkcHRwdGB0cGhocGBcXHCYeFxwjGhobIC8gIycpLCwsGB4xNTAqNSYrLCkBCQoKDgwOGg8PGiolHSUsNCwsLCwsKSwsLCwqLCwsLCwsLCwsLCwsLCwsLCwsLCwsLCwsLCksKSwsLCwsLCwpLP/AABEIAKwA8AMBIgACEQEDEQH/xAAbAAADAQEBAQEAAAAAAAAAAAAEBQYDAgcBAP/EAD0QAAIBAgQDBgQEBAUFAQEAAAECEQADBBIhMQVBUQYTImFxgTKRobFCwdHwFCNS4QcVYnKCJDOSovFDFv/EABoBAAIDAQEAAAAAAAAAAAAAAAMEAQIFAAb/xAAsEQACAgEEAQQBAwQDAAAAAAABAgADEQQSITFBEyJRYXEygbEFFJGhQuHw/9oADAMBAAIRAxEAPwCqC10BXaXbZ2dfmK3S2Kv6krtmAWvoSihZHSvvd13qTtsFCV0FokW6+5Kn1JG2DC3XYsnpW2WughqN5k7RAcdcNu07hZKqSB1io3F4zGXLdxxGUaSWgCY0gbn9zV9icELiFGJhtDFKXxVmzaa3nHh1YnTVmJ+4PyrP1m1hljLKvxPPOKvfRfgKgDVj1jUQa1wnGWDEsjE+HJbUwgAjViNS2msj+zXiVx7toMzowcnYzIE6yep0oLh+FtvkFlSBl8bHWTrP6D0rGBQIVIkHIPEI4rc72xLuqFroKjkYETB1j9aw4himtJFssHaAOpJiQB+VHcZ4Tav5Ezi2VI1jkSRqfXqd6WcL4gf4lUuMGFrMoadJG51Ekx+dUqqWyvev/HkiWdgjBT58wbiPFmNsYa2ndgf9zqSeU/c0auPuJZtjIRkMm4BAjkJ/Os+I45WueAKSpFx2JEc/D5k0+bGi9aywyycrAjVZHMVW5vao2cHn7hB788xbgeL90j5gdTK/Lby61xxHvSVN8eFVzADqdOXPSgL3DLi3MnQjLP0P50/TirXG7lIcqg724DopOhgczQmqNbB1Gfn6kod6lSZph8bZXB5iq510YgkGWOmo5RFLO6XE3yoOURJbUliI1A2B86x/yzK5VWm2ozE6chtppm3p3j8FhbODF4NkubJcUmc8HQD00NEZckY7PUgMTwehBLLphrrrq5aMrkgkQNifakmN7QXDdDJJYAqJmJMyY61oosthhde4wYkjQ/ijTMCNfONNa6wmG7xGFxMrAApJg9TInmetTXWqne4z4MkBm4XqMOx3Ciw75tSmi66ZjuT6AxRP8QC+e4hAaFy7xHPTeh8HfNt1thAoYAkA6bbactN/1pjg0LG4LSgFnILnZAAJgczPL50q9bvYXI4PX0IUA4Ai5+IW7GLtuhOWPFp15D1/WiOLYy2lxWtI1w5obRmDSepEEjlrSjimIXC5xdAYmNSDDAjyHKuE7T21sC8h/FAVM2rDWIn6mmhpGODgnx+ZAyODHV26LN1ngI12Aqk69AYGm9AXOJNat9zcCkkeGZzMCeQ089ZoHD8cuYpS/wD2rqMO6LjwnXUNy9D5Ue4vYe4t/G93dUwjOqmVEsfhPxeLmOlS2jCHD9/H46xCYM4bit9MwC91bIhSQJ008MTofypJhmdc4DBVO4cgcuRo3i+FN6w2KZgqz8CeHwgkAQeZOpHlUXeK3X+GROgnT3JrT0tNTjHiUK+Z6EuFI2uXB/yn7is7uMCNlN8g7wwU/LSjFFTvabBM11SonwR9TWi2fEpKrgWNunFWrZeVMtsRsNomrwV55gWyX7TGdAdt9thNP7vF3ZRctrdddjlI+fIR+tQz7fEqVzKWsMZj1tCWn0FLhjyNc25iZMactduvvWdzFEgnvJuT4QugPlAOp33oI1GehJWomMf80UpmQS2+QkBo5mKzXHXm2tR6kfrSfAYdRjBnk3GQ7nYRyE6UzxHHUs3AjByCYLAeFZ/qPT0oVz2lsV/GYVVrQZf5mj3r8EkDQTAOvoPDUlxvg9r4bl5RcYSylmOYgEmB+HTXbrVtj1cx3bBTzkE6eUVCY3hJuXw11s8MQGH9Mcydd/vSqb7e2hLKgehEl3HJbIwrXG7rKD3mWWAYTlUch5+dMT2ls2rTWMPpKwjnYE/1aaevWkfaPCi2zltl0Uj6b9BvRWA7JA4ZLt93zEZsq5dAdtxvFX/t6mUNYT/38wfpFc4hr4vvYt28hLqQSdQB5k6k/Wlty8LVtsK5tht82+nxHTedBTPhPYRLpD2rjIwG7Lm9dc2utacV/wAPLigkYi3DHxTbMknrBrkSqvpvb3+8oKAwyYo4bwrNbe6j/wAoZZdlMBlIIgLObmNOtNeJdrLau1k3V6M66QRuIkxqAJ5UxHC7lnIBehAiqAbfhBnfQ+EEn7Vhf7GvedrmdLW5IFtD75onXzqFNWps9/I8GWWvHAECxPGbVxu+t3Ga4IBK/BHMQRL+/Ss8VxxGygYq3ZQD4QjFp5yugB96+4zs33K5zeLCQPGdNTyAUBaQcQstaIQjUsQevWJ8+tXOnQW4PI8QhrATIEcY3FBv+zndd8qoTyjUHQHf6UEXciThrhaIligjrCawYptwrhGAyBsTcuBzGiAwvlnIM0fd7LYa6hOBvKbg1AeZ/wDJYYfKr/3FFfH+8QSNUxwvcm0x1shbSCyjaEMSJJnQFtCp9K5TjN+SgxKWss5kS2xIjfNp+dfU4I7XCrph841mH1jeRoCac8S4CzlGchRf8BIErJMBjzUyNqYJ2HOOD+DDgA9SdwXac22JK3Lms+PJA0IlRIIn1qmftDbt21fvVV7iyVXKBr+I8zHqdqle0fZ5sC4Erdtusqw0kg+LQcwZFUw7NYS1h0uOl65clVcKxChiMxAHMCI161Syip/fBs5XuB4ntPZAcOXZmk5Zza9BuImY8qWYPiVm7pmu2v8AYoAPkYAIr0rCdncNfjvbYz5FZVkqch2kKRz09q2f/DnAkybAn/c361FFA25BIzKG6eVZHS4oW2bgPiV5JX1Yt8NfO03HrtxyounLEZQDqTp4QAB9atcNwyxexww2GQdxY1veIwYkZepliB7GnnHMFZw/cqqW7K3bmR7kAZVyljBPwkwFnlNF9ME7m8SxcdCeXHDPdW1YzfE4An4czACT0pxw/wDwnvPM3LYCkgxmOo3jTXXT1Br5jrY/ireSFAv6eXigesQK9aw1lbSLbBgKI1Ik+fudaHpiNpAnW8SCt25rVUr4DXYuUzzIxMLtuLtltdG26yD1o2zxRg5CErbzajTNMCfuPb0oLGXWL28oBOaAOpMRTXs5YVWvd5BZScxGxDDxRzgHSaHaVAywnYzxMOIcVZG8cnOSqoIzHQGI201kkxAoS6xa/ZQeEOxBygAwYiSBoZnau+N2slxGK5s75LZzDw54HinqNPWueHWrV25ZVZF1GzOWAkss5hpqSQNOUCh+rtxgcYjCohrz5jnAWv5yXHUq4ldTyE79Z/OkvaNgbgs65mYw7PAAys0ssTAEfIe9L/AKHe4xCuwA8RiB/eoTtIoNwAkNlUhTr5iNfSq0KXJYEjEFYwGBjuXXD+O5kstdXI1yAOhYiQBrInzpXxO2HuMiiEIKkgwQNtPf71xw9++w9vOAUVVYHnnViQB7EGa2FvQL+NzqOgFEehKn9ktp3Z1y0lu2qDuBG86+kTP0FV3D7OexbVQSXRTpyBXTWk3anC/yrm3gtEzyknKfkCKUcL7TNbw1kKAfBBB12JjWRGlUqoa5iokW3LUCTPQ+GYNbCZSMo9ZO9GcRTPbhYMjQ8q8zxXaK4wicg8vy3+9UnYXHO1u6pJgMCs8pGsDl1ol+gNde4/4gKtULG2gQbieDurcVPG4uD+YoIiToANPDAptYtsE7omSJzt5TpPnEU6TDjlz3PM0r43iwo7pdCdTStNSrgLG1XaZF9tMbKogOhcR6L/eg+IIt/F2EBgaMzHYDaT5SwoHtFd7y9GyqMoP3PzpmOIJavNZdZDIJYbwjSR/4kn2q12N2RzgYlSdwIMe47spbtnXFBi20gQR5Qw089qScX4Fftfz7SB1TXvrM5lj+pdyOo19aqy2BzDDyCttQFMnQyTBfbXXSaV4ztCLGNC2zCOVR7YIjXTOR1AgaUkcg7lHXj5lH0lRAxxFvCsf3wN1lGaSCwHxaDUdN6345xgRhbEwO8lm6QZX661Sf/wAiAGezCZjmI/CTEaf07bbVM8c4SWXIRDA5lb06ET6U7RqKrwAOPqSEZO4L/iPjO8s2CVHhYjNmBmQSdttdar+zeKAsksoUHKxzAHUCZ6edef8AHkN62bZBW4njymNQAdmGh/tVPw60DaSP6V+wpjtSo4kMue5cC65ILZBGxjUSI0103qU7VdqHH8jDlmZjBK7nmQDy03NFY3F4a0huhn7zu5Es0ydAD78qX9jrK3L952AOXwKInVtW3/FAX2NIC5u+eJRFAyxEV8AxOIwJK/wzfzDJNsS3kNJEDzjenmHw+KvXRibtsBtraPEWxz02LnfbpTLivEbttkA8AB2MDMDA0A2P96yxOLRFRzec5WgAR7zm1NUNrESjNmRHFrbDEIpMN3sE+ebePXWrEYSXK96Sw/06/OdajePXhculpMG6SG2MaDb01r0RuH2ZzFXJknxFp+gqiE47hrh1iS9dLRn+Vx8Tovq0/asb+Fy/iDCYkTH19a2d6nqVi/iT5TaYcrgPtzo/DcStLf7yWaRlyjQanUkmh7qtygihbeCY8t67AYcyIx7U4vwm2pyga93EhiOqxLAnof0qPe+yMbtpiIZXUk7LcBEE84Iy+9VHaLj64cPmzZwsouZsrgiBoN9dx5VP8FuplPeE3LzyIMZf6oWdIUiabIVUBxE6KntJ92BKy/hmu2NCQLiyNCdSImOcTSLHdnXIXNcOXwhSd/BMheojrQtji9+6WdrhAMqog/CNsqjSPOjmxZIskySrNM9NBEdBJEUvVW/I4+4/Z6fHOTKfA2EW2qITlA0MSfnWyDICLaMWO7mpi8htt4ToeldjEsR8bfM0Q0HwZZXAGIx7U2P+luAb92Z9irH7VD9jTaZslwESQyuASPB8SsByK16dwLgHeLN5nIZT4YgQ2h19Olc8S4bZweUIgWy4KMsaa7z7az5GlBWWZlU8+MfUFY6g5PUx/wAhZc7Lh8OpDDKTJkHmdT7falvBsX3WMxRuAZT3agrEAqPFp0E9OtfuJYbE2j3YtG8ANLhbTL+EHXTKfyqe7KszC8Cc0XDPOZGpn2mhaSt7txc8CTewrxtHc9M4hi8lvOhUg7EGo/ieLKozkyx0HrT7h1tSoRtUKl5HSAp95FQ/bEsjqobwiR7gwZ9o+dGCitTjucL+OYquJNH4rAXnxtvubYutJkHbLENmP4Rrv6UjGLY869q4NhwlgEDxXJY9dyB7RSGWDiW3grPPTibS2O5ZQXCEMSFBzAmMzfETEa+lKsFwwYjMxJgKQpWdDM5geg0+1PbmBw1y+1u6FUqdWYL4gP8AUTowovF8ds2sqYdcwWPCBlSZ0zNEsAddB8qWfUMpKoDn/UOEAwXMobath8KBeu5nI1a5AVZ5EKNT5bn60stYTOrQlxwTuAiCfJZMVL3mu4rGWVuOXLuBA0AE65Ry0FenWWhWYR4mIUDkBv8AMzXUaUbtzHn6nXOUGJ5f2iJtvZLKVdXhtj4TPMaEabUywNxgWS1lCqAZJ0WVkj0ma+dt0mzdMfCwYabQdY9ppOOJZLbuBKuARB9PtWi5IbK/iCRsrgzq9cuXW7kNn8QJJJFtW8hzgc6sOCcOFgBS4YqSf5YE5juTcJ320ApDwS/3ap3XxaGRuSf1ptwjDva/l3TLg3Cx6ktm+xoOtcokGnvP1DMaouS4dgZMSQdfIiIoHDcGzNmN1ddDKmJ89dxWlg/ykHViPfUj61lwu7DXU5q5b2J1/Kslb7AOIY0IZK8bs5GAmQtzl5ESfcV6p/GFVLkgLuTrtvUF2hwwYZuakg+Y/wDlU3BGW5hbBurLNbE+IieW09Ipmt91YP3zK29xQlHYW+V03B3B2oBBOlFIa2NsEIRdwyxKchJXefT9KXYjiJXQIQSPxiPpuaLN8KPEYA6mhcXxm2ylYzEiAxG3od6ggmTmY8awRvm0Mvh8DXGO2g+FRzY8+lTmPQJFwCBaxJ0H9JWI/wDX61WXSUs96Q9yEARQCYJOsAD61EnEZrV62fjNvvCDyYPOx8ia1amDLgGY7ZVzHeBtjJkM+AlfkdPpRWIthRZ8zc+4NZdk8L395l/CUS4STtICn6imfaPAi3csIslRnMnzigVnFhWPjlVMyJGqExB8JPQ7Cv2EwZLqg/ER/cz6Vw1vMgPNdD6cqZ9kcFnxAnZVLe+w+porHahMYlhjMWyWywWAsc58PtWeOwa4pHtE8wQd4nUeogkUPjsU1sEgOQB4g5Bn0j4T5c6w7OYsd3vu+UeijT6VnrlfeOxBnDcGCY7s9fju84a36xoOqnceQNfMLwBMOhNsTOrHqTzOhqmv3ASPWPv+lDX18E9RBHn+5qX1DsMcD8cZ/MqKwIh4YpR2MSgB57TrEnSJFKe13C1uWiwtlWHiVgcwbrPIyOlHXrLB2yiYhhp1I66V+B8MKQdPEhPh/wCEABTMUBrWDc9RhKQ6ZHc8tt2izBVEkmAB517QcTHdAAjRVg9P2GFIOzHZ3DLff4lv2DIzmQQwlXyjptvFOcWjLdQu0jWPb11HoaDx3BL8Tz/tYsYlxyzn7zWVwADTqPuKK7TpmvOfX8ooVwcpPofqDSV2dwhdT+pDNOA4jJjrDH8NyPm0fnXpjyVDQYQZQvVpMk+QrzKxh5feCHBB9xV5xXjaKgAIIA35HqR1mmkYA8mM31liMCKON4XOjJzZTt1M1A8IYd2JGit9CNR9atF4mtxpVgTzHP5VH8ItFWuWyJyzPsSKdQBgYqcrG/YzEXGaLa52tSw0nQco01nb2q04gT3qsRlJIBHqp/Ogf8OhktlBagBzmuSPESJUEeQ0phxty2Y8wAR/xNZOtfdG602gmA4u1ltmPwww/wCJoBrmTFZuTwfZhH3inJGYTyYEfP8AvU/jQSts88rL7qZFIJ5Ekw3i2H3PKRPodDWeF4gbQWN1AU/8dPyo64M6f70/f3qexLMTA/EJPqND9RTOjfDFZRxxmE3Mcq7Ek+VYf5qToIX99aCdRJy6frR2A4RdvaIkgalzt8zXoCAO4pMAxuOFGs8z96e2uH2rI18T+e3y50vt2zhMSLbES9osrDqGgjXfQajzrnEY4QHYZVYnLrOg5D08+UVka69w2yvqDYnHEOxvEiVgbHeNMp6COXQ+3Kl/B7CY/P3mYXLS5BdGudHkAP1K8tZoLGcQXWDqPr5ehFNOBYwYezlA3JuHlpJyj3AXTzNIoz1LvX9XiXqQWt/Mx7OYU4XHJaLq63LBCuNmAbMpg7Hypj2tusUBS4GGf4V6QdSVMzNT6cLvXxbZLZZLcrI5k6x5CI1qi4V2Nckd8WRANlOs/kK9At+Srt35k0qVBBkxZx11TIDee/1q37CXCy3jBUswEzsoEn6kV8u9jrfK7dB5AsP01o3BL/Ao8k3M2oPMEaCfI9fKmbLxYu0CWJEacRVIyuYXXzJ677Ui4QtlM0sQiHwrMnXUk86D7S8fUfzHbIoULr8yYHU/YVO8Da+903yDB/7aEbAn4mHmOR11rjVtpJJxmCQ5fqekplcZ1YgbzP3n1obFcbtd2Ua4qNm5nlvI69KkMfjL1lmz3DLZREAxA56gTyikqm4bufvCSV1JGg/0sI0H6g1kglcnPE0GRWHUt7PG7CoXJdlYgZgNABtOsjU0o7VqosuyQr5CQwA5CZ9ZH18qU4bFFbzJGVX0ZeQJEfv1phjMCb1k29ScpQgbnoQOZpmlufdAWV4XKxX2C4ubt5jdOZmssM3OUYFTPKBpVLe7QKzAGbqhoLLoRoAdYhh56e9TFvsM9k5c2keIz11Og31o/h9sd4iqBlXaVYHzMnTX05b0O1gTlZFNJPLSlxuHR0YiIGpUqusc5Amf0pRexXdnKhKroRl0meoA196OS5qynnp89qRX3M5TuuntOlK14Y8x0qMw3GXbbqJRJPMCNR1A5GvmD42Eebtq01tjDMLahl5AzGoFBr0POsMQOR9xRNoHEhxxiOe0nZSyLNy/bEMqlxl2Mf6R+VRXAxd7xiQwDLrPU9T1ql4TxRzbbCmW1XKZiEJ8QHWPs3lWBUIWQ6FTE0xRkqQYkWIOI97D24W8+aPHGWddFGp125e1H43EAtpqAon3NQuMfK0o5BZTLAnlzMaf/POmvZPGteS6G1g+Encg7TSOqpIBaNrYCuI7wPhZrR5ar6Ut4gkFv9NwN7MP1onE3CUW8o8SaN7b1njHD+JdnSPcais0cczptwy5NuP6SR+n5UBi8PObqpLD0O/2rbhFzxsOoB/fyrbE24ueo+37+tSrmtwwlSMjEVcJsWrYm4mcn8QO3lG1VeD40jDKhJA5AR9KjGQIuq6+o3Nfrl1V21P9U6e0V6x6w3MRBxHnazhoxFtDm7u6rFrROx0gqxG06H2qVtWr6FUW0ScsGVBE89fhOvPzpl/FXrltVHil5GbkkHMxbkJ0HpQWI4utp2tMzhgY0mD6EViXBlsKr7h/EKqVP7i2DCsPwu3Zdrlz+Y0yqfhHm5PxR0FB3+Kd7fW1uXYZvTXTymKwxuOd1bIpABAzNyzKWBjnoNz1ofAYdVHfiSyC08k8/wAX1kVRKifdaeehOtuSpdtf7mXnZe+Lb9xIIueIDTcATp00iqi5dKgeLnGv5V5R2WxSnF2719oAzFN4Dk/ijbQ89K9XEbtH76CnlrNahWltwY5E5LLuYP1+lZW7JzHoeW+nmOWtfboUBm5ZddOkn7favMn7eG7m8RUFjlE6RyGnP85pumov1IAyZTdq7GHN22LlpiqeIxOX0IWdqa8Px9lgDZhuhX4R/f11rzK7xVs2ZZnqa27M8Ve2rlSBnUkDpBgEeepq99BCjnMq7rSQD5OJQ8dxPeXhbTVbYOY+Ekk6HXeuGt6xyIM+/wDcCuMHcI8bGQTr5daL/hGL5OnPlB5z0rNOCSI+gwJz3ieAOGVh4QyqGzevQ0+4Zgz8UZejP8R8wg+H1JrjhOFQAOPEZgE/cCusTiSqPcYzp4QPpQgcHCyGI6g3HcYoHdJJ5sdyTz160owtyGkaeH/7pOlCrgbjTcIknnA5dDrTDAYIjlvufKpY7RiWQRi1vMwA3YaDzGo/MUFxvhrwt+2pOniWNR7Ue9kmI0jY01tX7qjxspnYZdfUmfyoAY54nP3ImziA23yrq6QSFOh5H8qK4jxO2zOuRZk5WUQZ8yNxvQF1Q9onmu9Mg7hzKnmZvcykEeF0O/7/AHrXau+Jufy1JZjEecD5+tA4i9mynmRrVx2M4MLFo4i58TjwzyT8iftFGr44ibmZJ2QtWlVsTNxz4cinKuupnrt++ZE27YRbdtLaSRCjrtJ57fWieP3puWV6En6ULfw+dSv18xtV7at6EeZVGxMcKMruh2bxD7EUuu2e6Yr+Gcy+n70oxL5ZA/4kMMPMaGtOI286BxrGo8wdxXnujgxyKsN4bo9x+YplxAfC3mKUsfhI/CY9jtTjEeK3PlXPOkhrEmSfOuMKga6quZB5bSYmJ5TEVpctsDqDT3gnClFrOwk3CGE8guq/WD7ivX2HCMfqZbNthaeC0SQC3QegIHoARUk+HDReaALLnMd87bqo9FOp6AdaZ8XxxEWrZl7jZJ6ESCT/AMCP/GvnC8OjO1nKDYtAE5ubdZ6nX2EV5yvKjfIbGSPEWM5Nohl8d24GAjWFUKJHKeVccSuW8NdXDkwDayu2riRBDZZBBmZ1NMb+MBuG6I7yItiJBC6AnoQNJpPe4jYw7NdvAX7zbg6qvOByJ86aqbeev2H/ALxKMNv2DFFy6LTsuYgEZlPmfevYuAcRL4Wy5EuyKTpAk6TNeY8E4hg8TcIxeHZSx8NwN4RsApURlGm+tel4S+h8NqMqBQqgjTIdtPKm9S71qBjn5jVADDOZtxDEMbN4CICtLEED714ECVbKZGU7dIr329a0dBJV1bwkRuP3868fvYexM3EYk7MtzLtpqGBq2hvIyTzJuPptnHEAOMLaKdToPerPspwMOwRmgZDmPkdFHkSZPoBU5ZuYe0cwUg8pbOf+IAEn1p92bx5tXH7xwFgFk3aTtrzNG1dzMntgVH9xaueFH8wzhlwKzWn+GSJ6dDTjCpfYiwwAVfxDmvIT0qVuXjnLjmSY8jTbBcVv3sthTlGxPQeZrPsrbuaFbjqVylQqhdgfsKn+MYvO3d6QvKCdfPkPrTXGMEtiNhCj9flU9jLhL84056T5Afc0KoQpjXg2JMQu/NG2b086cHFKP/zM9OVSVp8hmJWfEOYPUdKosDiZGa34v9zSR7GqMMzsRha0HeXOXwqKW8Ux5W0907nQf2oq5LDPeYKo5fvnSDjWI7yCRltg+Ff1qqD3SMExEBoD5/pX5sTl7xf6gPnNdYjwrIoa1aLnoBuen606iFuFgLHC8mUPYzgH8RdDOJt2952J5D8z/eq3tRifDlHOj+CC1bwtsWhAjXrP4pPMzU9xy/mYDzphFIPMASCMzZgWcMelfsG0gnqTX29chSfKsc/doo5mI96JKwbF/wAq7n/A+j+R2B99q0wzwWt8txRGKtBlIOtK0Ygf6rZ+YNY+vowfUH7xmpvECxS5XYbA6j504wxm3QXFrWYBxyE+2xrbg92UjppWexyAYaSeIDRJBE9aseIXxbtbjRQo9v39KQ8bByoejqT5ULxfiA7tgNShbN65jP0j616jW59HA8nEx7P1ftMsJZNzvLoMFPv5HrFaYK/ksXAPiueKdpGx/P60Hw28Vwrn+ok/PSi+J2gtmyOYXaY3k6Hlr+fWsQ8Hb9/xJVgRtP8AmL+H4ko73P6EgA7ePQ/T7027GdnrF27evXVzFSqqragSoM67yaUYW0ZK/wBeWD166flR3CeK5cU1oaBsRbn0VSI+dbGgANxA+IvazIu0/MoO0OHRQRaS0HGpIVZVf9Ij2qMuvcwxW+jEFtfIidZqjv8AE1THOX1RgFPkR+/rQeOsKSyDVJIHp5VvbAw2tM9rChDCVHCOLreRWDDMVzQXEjrI3idK877QYW1/HM1u5bnNmKgeEHmAdieZ23rTC3BhP4gjQtbAVo6cvnHypLwXDC5ftqROsmfL+9ZVf9PFTHBnoqrRbXummIsBSGzW85H9QMHqY+VH8MxdrILYJa87yzAGIVSAAfrWHavC2rbqiIFJXMY8zAHkNDTLsZw4LbuYqCzAFVA3kiTpz0096i9FrTJhV90NwAtzF0GOoOo/WqbhWBtICwvqVPoDHQ0n7KcMv2rdy7iQApHgRgM/qTuo8qzxeGW22o0In0PMecVmWDexXMMvtGY5xvExccLb+BNvM9aUPclyZ0nlMSNNz76DSuRiAIKg5V1rCyS9wFpkkmOgGnQVwXaJO7MLxTEMPPceR2NDW3Nt4k6cwYPzo65Y762CPjtypHVeXyNLyxiCCY2M6j9aEvUIDHGGxSsfEzHpmM1+4lhzpGv60swdiZmVHUim1++qKGMwPhnnU4APEtnAirjChSF6ACmOG7Nulou27AHLHuB5nqNuVJWum5cBOssPvVymMFwk0xWzVMGEVKLaCDEvCO0htHKTKtyO4PX18qcpaFw55mprjfD8jErrrMUm4f2luWLoE5kmGU/WOlbr1JenqV9zKUvSdj9S9xfiheUyfSvgXO2Y7Dau0XP4uR1Hpyr8zhRWb1G53Sy8YIPKYPo2n0NM+tAm2Crg7GR86HZWLEKnzJBwczOyJGU8jHsaw4SMrOh5fl/atLdzVW66H1Gh+o+tfXGW8D/UPrXmSCpKmPd8wHGW86FfT6VE47EHOzn4HJDgcuUjzq2DaVDvcBN1DyuMPYmvdVItilGmDqnash1jJX/kJaXUkgadJ0PoZpnxh9YqPPEns5VBBWZggbdJqiv44XQjDXQe/nXntXpHpYZ6yYT2uu5Jxw2Wd1BEg5lHPppS7A3f+odjuLub5Gg+I3SuKBUlSF3B8zX2ziSrm5EyZPvW1/TtPtPq+CInqrCyhPMdPfDM2bmSfnX2wuU6MSOk1neggMPxAH51nicOpEwZj8OlbBwepmKSOGnGMPfOU00tt9Nf360k4BiStwNzFPLd7IpVLbAsILGleA4De71iq5lB11EwecbkA6UvYpzkTV0V4XKE8TLj+M72/mIgZQKsv8PcRNto1gyf37fWkZ7O5nFy4yhIgEDOM3+sAiB6064NxgYcdwVQAsJZABM7Eis/VUPZU2BNGvWVo4XMs0ug+JtddqlO0GMAupa/ExZhr9/XYelcdoO1Yst3aDM8DnoJ6nr5VLWLpd2uuSTqSfP15Vk6LRs3vbgTStcYwJSdwdF016hT7mW29qLxOFyOmWCsbjb6Urw+GW4AxEgjqf1ovC4Y2WlFzKd1J6dJoppNikjxBCwA4McXLOU94mjRJHX0/SuLeNtvuFnnG/uOtbWMdZu+DNlI/A+hB8j+lbvh7YJMLPlGtIHcvBEYPPIM4tsv4V+f6Ut4gC9wIDmdjA6An9zRGJuXDoiZR1JFacC4YylrziIBCbHXmatUpJ5g7WwJQ4PA2rKhFVc2WSxAJPIknf2pVi+KpakC2yH/AGtHrmiCKJxVybllhs6Mnz1H2om802QBufCT9KdCAYzALYVkZxPjobS2czHn09J3NLOF4UFwzCY11n70+w3D0N6FAyqT9PD9TNYYfDCZ2GfKfSK0EIUYWBsYueZS4fFuyg5QK7t2jmzMZPIch/ek2FuPYcqxldp+1N1uSJBmhESAYQW1oe0vxivj3YNaWB4SetVxJi0n4h0Ib56H6gGtcYfCrdDNYufEB/UGX56j7VvZGZCP3+5rzutTZaY3WcrFiNpXnOIvRibo6ufvXoSGvN8WP+rf/efua9lR3MnUDImmOg5TXCYl7OqnTcqdj7cj6UTctjXyIiuOKp4aPYiuCGESqcqRiCX+Kd7cU5QsSNCTv60zw75SVbZhB/WplGgzTt7pa2rHfah0YRdol9Qu45jHBY7JNt9uR/fKjX1EqR+tIg2ZJO4MVvw/EEaU0piNteRmNPGd9BXV52Tu3QkMrrr1B3FfFauGcm4qnaZopAIiaEhsjxGPF8WM91gYDINOROopFcxOZp20APtWvF229/pS9GhWNCY44jtK7sGZ4dw7sbjHNM+tMr2JDJkQbiKUMYcH0qmt4ZQNBFJAgT0o4EP4NomT+n9/eaYEGOQ96nuzN4teuknYBQBtGvL2qizb0BhnMGe5hYwwYC5cUEkaAjb16mvr4W0T8Kj00+1c2rWZSWJOp0kx8hRFq0q7KB6CqhRjAnE8zI4BP6QfUA/erHC4UW7SWhoAvLz3/OknDLQa8inaao73xn1/KlHGLcfUIORF4sFrWUfFbMj2rNsVmWRoSfEPPrR1kxc9aC4zbCww0II+vKu7OJEU8EHjccxmX/2n86/XbcLc01BzVphh/PPnr9K0CDO4/etG3eZ23mbFwwVzswEjpQ4RkaAfMeYoQaIIOzZR6edfrt87+QqRzKlY4tmRWqNA3Mcq4trz6ia0y1DCVBi/FNIBG4YE/UfnXT3wgJHOCPetHEZiOlTjYhiRJ2pHU6MXMGz+YxW+Bif/2Q=="/>
          <p:cNvSpPr>
            <a:spLocks noChangeAspect="1" noChangeArrowheads="1"/>
          </p:cNvSpPr>
          <p:nvPr/>
        </p:nvSpPr>
        <p:spPr bwMode="auto">
          <a:xfrm>
            <a:off x="155575" y="-784225"/>
            <a:ext cx="2286000" cy="16383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67200" cy="6126162"/>
          </a:xfrm>
        </p:spPr>
        <p:txBody>
          <a:bodyPr anchor="t">
            <a:noAutofit/>
          </a:bodyPr>
          <a:lstStyle/>
          <a:p>
            <a:pPr algn="ctr"/>
            <a:r>
              <a:rPr lang="en-US" sz="3200" b="1" dirty="0"/>
              <a:t>In everything I did, I showed you that by this kind of </a:t>
            </a:r>
            <a:r>
              <a:rPr lang="en-US" sz="3600" b="1" dirty="0"/>
              <a:t>hard </a:t>
            </a:r>
            <a:r>
              <a:rPr lang="en-US" sz="3200" b="1" dirty="0"/>
              <a:t>work we must help the weak, remembering the words the Lord Jesus himself said: ‘It is more blessed to give than to receive.’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sp>
        <p:nvSpPr>
          <p:cNvPr id="18434" name="AutoShape 2" descr="data:image/jpeg;base64,/9j/4AAQSkZJRgABAQAAAQABAAD/2wBDAAkGBwgHBgkIBwgKCgkLDRYPDQwMDRsUFRAWIB0iIiAdHx8kKDQsJCYxJx8fLT0tMTU3Ojo6Iys/RD84QzQ5Ojf/2wBDAQoKCg0MDRoPDxo3JR8lNzc3Nzc3Nzc3Nzc3Nzc3Nzc3Nzc3Nzc3Nzc3Nzc3Nzc3Nzc3Nzc3Nzc3Nzc3Nzc3Nzf/wAARCACoAMgDASIAAhEBAxEB/8QAHAAAAgIDAQEAAAAAAAAAAAAABAUDBgACBwEI/8QAPRAAAgEDAwEGBAQFAgQHAAAAAQIDAAQRBRIhMQYTIkFRYRQycYFCUpGhByOxwdEVYiQzcvBDY3OCkpPh/8QAGQEAAwEBAQAAAAAAAAAAAAAAAgMEAQAF/8QAJREAAgICAgIBBQEBAAAAAAAAAAECEQMhEjEEQSITFDJCUWFx/9oADAMBAAIRAxEAPwB+RiKoIxubFFyj+XQ8PDVD+5b+oQsGBmsRMSCt9/HWvI/mzmqPRP7Ir0YFJ5x4TTa8OaXSLkGo5dlaWhUzEA0FIcHNMpYwAaWT8E5pkAZDvQeRVgA+1IezQ3rT91NPXRPPs9zt86jZ89K0Oc81hBxkHiiAPVYA1KJAeOlQqtbohNdRhs+fKtFZlatihzXoHqK6jj0SE010K2FxdBmHgj5NK1AzVu0a1FvZoCMO/iNFFWzGH7iELHzqDOckVPOQq7agVRtJpyAPTyp+lV+UmPUD7irDjAFINZTurlZPeiRxMpzuA8wapOvZR2cfh6/Tzq3wvmRc9TVV7RkJK4fgZOa044z2liMeqyuBhWGc1lHdr49kisPlJ4NZQ0jTs9wQEoNTjpUqzR3MCzQuHjYZDA8GtYV3HivN/Yu/QxJMnkUTCRu+1adzg1tGrKx54pz6J12Q3fJ4pezYBzTCf5uaXXPnUj7LV0ASOSTS+dN2RRpPWh2wWo46AkNuzqmMGrAWyKS6KMLTUs1UQeiafZ6VJatigxg8Vi5IrVwfKiBojLAHFTQyCothPWvQhHQ1pgXuRj6V73YYeGgyWFEW8mAM1xwZplg1xeouPCDk/arcFIPApf2c2iBpGxuY4+1OabHSAYFOpY5qMZwB70XMmOaFBG6jXQJkjUt1uLfBuHXFHyMAaguwJID7CiRxWre4yyknBzVf7dv3OZB+IZphdN8PeMvQHkUq/iB49NjlAzlOtEccv7Rz99BH67qygdRcvEuemaylsI6d2En36D3e7JjcjHoKskBxVd02zi0fXbmwhG2J4VdQT5jg1Y4MEYrzl+Za/wAAgSeRrdMEEioWAA4reInaafLoRHsCu2KyUDOcoTRd589BT/8ALNRvssXQAOCSagZY2bwToDn5XBH71N5GgJhh6OIEi1aHBIy/hx6hgaeiwcruJGOladiYCmlLO6EA5Kk+dNLy5wAOPmBNUqlERxc5aFkltLD1XioSQTgjB96In1mLvQjOOfP1qU3WmSxhi+CfytittGvFJAgjHXrXjIOtFBbd1/lTYHuQaj+Fmdd8ah19UOc1ti3FoGxk1MiqFGa8EUgPKMPtRljYPdTBHPdp5sa7sEa6HE01vhSQA3WnXyLtDtkeZrLWBLeFYogAoHFbuM9achbNA+UIY+KhXHNSyxkKfMUE0gGdrHPoaJGHk+cZrTfmIg178QuMN1qPcGJ29KI4qPaaMxnvFHK8/aknaCRbvs3x1XNWrtLDmJyRwRXP1uj8PcWjnjkc0RyOa3LEoVPUNisrbU4mjvZYwOpzWUps07B2mAtu0WnXAGFfdEx+tOrWFnTcorO0XZy61K3j2SKs0UgdSw64o6yZrNFjuYyvvjg1EsbUytyTjSApFKnxcVLDgoabtbxXK5UDnzoSWx7hSQeKbJaFw7Et0uXNLLo4Uimtz85pZeHwmovZZ6AF5zQrrvuET8zAfvUytgmmnZnTUvL83NyP+Ht8Nj8zeQ/vTI9gMvo2W1oqthVVQFA6ACqR2k1xYI3eNs+ML19c0z7Q6wiJs7xdzdFzya572inhiiRb+RlZ5S3dRYLcDoSeB1o5yb0hsIqCtg0+sSF4dzkASbSc+tEpeXcLFAzNjnrVWn1y2EqrBp8JRTktMzOx/cD9q6X2R0S51W3gvbmCC2tDyhMfjdfQD096zg0csqbJezunalf/AM66lMFqDnnqatsc8ESiOEneOBuPWp2tnSAQ2sTbFGFyuAPvQj6PE2GuboofNY8f1o1cQG1MmluTbJuil5B5DHK/pUw1V7iJRH3S5+Zg3Sk14trF/KSSZSPxMQ39qqurXdzpeS3jjfO2VRwfY+ho1P8AgDx12XiDtK1lNGDN3sJOCPQetWpL9ZVBBBBGRXABrbHIboDXQuymsfGaTGS+WiYoTToO3RNlikrRfVu0cHaenWhrnZJ4xwfWk0d60MxZThX4NbteFD48gNTkhARKeqtyfI1pHPsIRmwfL3oOS8A4PrWTqtzbttJBxwR5GioyyfWFWe0bnOK5Brb/AAt+X52scGrtJq80bPZzEM4+xIqk9qVEkZK8NnNccgHRpLEdoEe+jVo5FKqW6A1lV3fJM6pGCz54x61lKaQZ9Hv2msh1XgfmcCgbjtNp7AgmD6GTNGx6bpqqBHaWuV9IwanW3gjwUt4gPZAKy1/Dtiqy7Q2pmVFR2DHA2RscftTm9ZWhJHpUkc6lfCD+leOC4OAB9aCStUFGVMqVz85pRe+fNXC80uOVtwPduf0NVnV9OubbJdCV/MvIqKWJxZZHIpLRX2YqxpnpmovHbiCP8xLfelUpw3iBpv2ekgjtbx5NpZiqjPl51qDjdkGrFu6kutuZUAER80Y58Q+g/eud6vb3XcWyOJG7qMtI59WYnn7YrrcEUN5OkBG9e8DMo9AKD7S2Y1q4s9CtikEG8SXJjUAhPQfYGuTqQeRWii/w67LQ63qEl1fofgbXBYdBI56Ln08zXbkuxDGBFEiIvChB0HpUOkxWWmWaWtjZxxW8fyrjn3J9zU1xq6xLx1PQDFOf/RMY/wCEMl9PKCEjlPkAo61ulg7IHuX2E87c9PrQVzrVxjwlRnyzSe81K85DSFvXbQOQ9QdfwZ39rCrsUlUsfI0JDKN4imjXxDnw7lYe4qqz6jcR3BZhvUeTUzstTt7mFlGQxHijc9R7GsTvZso+hnfdldH1FGAtUt5R0ktht/UDg0p0DTrnQhdWtwQymbdE69GUjr7Uws5FhTMJ4zzGx5Wj4riO4BEm2VfQ9RToZKeyfJitaNPiCyHnpz1qK4vcwRgsQd2KnuNIcrutnLeitx+lVu6uWS3uUljIeJ8DIwRVSmmQuDj2OLjUI44UcnPkaM0rUAySITkAE5qkXt0RZICepFSWWpi3WTc+BsplgNHs18LjUJZZPlWTA+lAa/JHJvWM5BGQaWW10ZJpDnhyagurkvFkfNGcH6UNmjn+H+gLfX730zxpDAfx+beVZVm/h5NpsHZvvruW2jbvmJaRgDispTqw6L/D3e/ccH3xRWUP4ePWhJ4HiO5Blc+VLNU11dNhORvkIOEFDJpLZ0U5OkM7y6gsx30siRqeDuNVzVO2kUG5LOJZcfiZuv2qrX2o3F/O81y+c/gXotV66kea47pC4XzYKSB7VO8kpP4lCxxivkWG67catLkCZIl8gqilFz2o1BgQ15I2f91EWGkQqRKdPmvDj/x5Nq//ABH+adWlixfdBomlRny3Q7/6mt4N9s76iXSKdLrlwdrC5cf+6t4O0UiSKJZN6Z5HFXqaw1GQFRZaWoI6C0Xih7mDSbeAwXlkO8ABkaO2OxSR6gYoZQ4oKGS2Edm2DPJqVtKCgi5B5H/eBSjs/qLahrl0LZm+IkVm64VVyAAKL0x44tMu0tiCrBirA4GMUg0B9K7P6hHfm+ee5mUCRFA2Rg84J9RSYNOymTejqkVrJHAqy3qg452pnmh57W2IJa8kJ9lUUrtdQM5buhJI3XagJNa3MtyR4ra4H1iOKdao5Rd9hkFnbxO0jXbS5HCybQB+lRXnwSgszJ08jSswPNnqGH4d3X7UuuVkUEAbQOM0tsYoog1Wa3ZlMXQE5GKXxMkjDaGjPkc9ajkJiYmKcbiehFSQ3TqPHGGOeoFagZVeguOaWIMCxJI4PqaPtrt9ydUYD060tEkEpUtkFc9fKt4LjeWViNo+U56Vp3RarPVHztB6dRmibmK11aBku48FjgOpww96rEdyNv2oyC5IUckj1HWtU2mDPHGQs17stqcTJ8Hi7t15AQ+MD6ef2qs3Vlqcs6WcFjcvcSHCxiI7jXS4JZAVmVtwHGKsGizS3UwVMq/OSR8o+tUQzN6JMmBLdnGpezmtaSEfUNNuoFP4njOP16UC0St359BX0rcShbJ41y2wYy4zu+tcv7T/AMO7jV5nuuz8tvbLIhMsEmQN3+3HTPPWnp6JTjt0VYqrOdqjG0GsqfXOz+paFcGDVoHt5ecBuQ30I4NZSKfscnR27XO3VnGpg0w97IeO9HCj6VURcPcSNPcP3rucMTzVZRWkcW9ujSS9AqLk/wDf1q79neyV1cbZNTbYv4YU8v8AqNIalkGpxxi0WsuoSd1Crpbt1kHV/Yf5qz6fosFtEkaudv5fKrJb6UkMSrHCoAGMKMYqQ2qg/wA1cHpn2p8YJIROTkwOGwiCDZjPmpP9KyS0l47sge2OaIaOWIcLke3NSRuzdRnFFQNg8XfLneAy+4GahupI2tpUVwCVI/amYCSMcMC2PlPlQF3YqzFsc+1dR1nOreS/spL6C8t8xFDskRfBj0qHsrpttcaJNGUDS72bPn1/xVyv9IFxERFIA2MEHoar2j2Fzot1cW8ynuJeUI5wfMVLPHwtosxZeVJlojvLXRtOjhgAQ7FDEdWOOpNATdqXwdjH7mk3aHTb+S3M9lchgOsbLkCqjDaa/cTmFUUEAkY8wOvWhi2x7aj6Lpddo3uPBKAfeld1rLlSu0Z9arW7VIz44GJHVcYNRPfuz7X3If8AcMYruLs36ioOeZppt0uDn0o2KYKgG4D70ljjd23b8/eiUjOASa2gbGwIdsnn3qURsRhDx70qE5QY5wPSphfMqfyzjjzrTrGKuYcq43DHzA8iirZ2coseT79KRpLKwDtIeeoFHQSyhPbp6V1HJjma/kBFvatgKfHIfM10PsfGyaOs9wfHNyD57a5tokDXl3FABkyOF5/c/pXU5ZVt4FiiGERdq/Sn4Y3sm8meuJvql9FHCYYhlm6k1ppzkQ7s9aSyyNPPgcknFMVPcRDaen708jE3bnQYO1lpHp00oilWTdFPtyUPngZ8+lZRUUyvqLs5J7obc58+prK2kbbItJ0C2skCRxIoPJ8PU+pqwQW6oowoNeELvwAN1bJ7sQaSlQTdkqxrnJPPkfMVsdpGGANeD5cM2fccV5tIYHfkeh6GiMI2hI5jYEehqGSJSecKfSiyo9Me+aD1G8tbK3ae8kVUUcn1rG0lbNSbdI0e3J53fTjFahHwRJuYetVK+7fwRkrYWxkUHgyHA/zUdr2u1C7IO2KMey5x+tJl5EEOj485FrewVvHG2T70uv7bev8AMUlh5+lRRajdSIStw3I/KOKneaR0DF9x+nWg+4g10MXjTTFlvNtidcbs8DPnWiBSSCg69VH7VDqM/wAJOZSyhcfIOpra1k1rUgf9Ps47KLqZZBk/Xmp+3plnLjHZ7eWDOwnjiYh2A2bckD98/wCKqXbLRPh4vj0iJCjxqVxx60/1O/1PRwW/1+3aTPKHFBQ/xFEqm11aCCXfx06j1weDRpq7QqV1TOUm/ngkPdkbc5HNGW+uBuJMqatvafs7pOqWMmo6PHHDKpyyR8Kw9Cv4T7iqlo2gTz6lChUlGzkj6VQnCUbJnzjKg6O8Qp1BzWG6jxgvj7017QaPb6PYRTkMxZwoB5z61UpoBhmVJCPLPFDjXNWHkm46HsN4qnwvkfWmVrqyLgTEEeQzVGZmUALx96O0Ox1DV9TgsbRWeSXzbgKo6sT6CmvELWejs3YlYpZpL8AbY12Jj8x//Ks97cHaFHU+dVXsnaSaJamwu5VdlkZy65wwPQ+3FOob2LUL0xxMDtOPtT4R4xoTlnzlYdaRCNDKzYY8DNRG4Ys7Ow7qMb2I9vKoNQunUnDYQcAetBXsjrYCMnDztyB6V3sAyznMgJPBkYtke9ZXtlGFADHGKyjowuKGHdlHBP8AWskkAPKjHrWdyDzkVq9tuHIyPrSnEJMkCqVyGwfLBqVVIXkg1DAO78J6e9T+HHPSsNNWzjB4/pVG/iOJfgAwOUEg3D2xirzMSi7jggeeKR6vbR6hbSQTrmNxhhU/kPVFPjx7ZxmPOcE/YmnVnfQWqjvJkQerECjbzspbm67iKSZUXr4vE1PdI7I6Vb7WewjZ/wA8oLH96SvH5dsY/I46oV2esWN3aS9zcAiM4Z8lV59DQqatp8VxtN6y5/EGarbrPZ+DUNP+FEUQX8J2/IfUYpVpfY7Q9NYNcWYnmH45iWP28qP7aumB9y2Cw6xam/FwWSSQoFUquAF8uD50Zf6i2p30GlW0zRW5QS3DocE56AUD2g0LRIHS4tZ3sndudoLoT9PKk9vJa6b2gga2neS2dBGS5yR6Z9qX9GUZWOjmjJKJZp+xmlByxiLnr4yWNbaz2b0vVLRTNaossXhBUYOPf2pzY3Ud3H4D4l4zUzxEruJDAdVPTFOSVaMk30znuqdmm0W1a70uaQxoMywNlgR7f4ph2d0hBOl0uSvd5Az6gf2p/wDD8yRSs2Xyy5HzCkl9q50WzlVwBIvCr0+lBP4ql7OpN8hR2uC6jrUOnoCY4BltvkxqWLss/dZjdJVx0I5orshZPcFr66XLytuOeoNXaO2iAGPCf0p+OHGNEmSdybOUap2RFy//AChE35lojsfp0vZ68ma/UspXEEoJ2r1yCPQ8fpXTzZxOf5gyfL0qCTR4iCVzg/hPSmJtC9Mqtwt09ysiISknRkOVP0NM7O3jsoZGSYLcS/M2flHpR5054VKwZTPOB0pDqFheiXKgoD8zKOP0pilYNDGyElxNmRlMaH5vWoLm4a6vGdQe7j8KD+9BSaxBp9oLUPmWQ7QaOtNqxgkgKBnNEjgm1gdxuYZFZWiTGdgkXC/1rK0wu9hqOn6mP+Bu45G84z4WH1B5olldThkOPauJ21/PFMe8lSZ05Eokw32Iq66R22kiRVmmF3GByrcSL9/OpoZoyGzxOJdyoYUHcrNHzGwK+hrfStZ07WEDWU6M+OYycMPtW2ryRWthNNcMFjCnJNMatWAmAT3ndw7bl1j92bGa1DK6AqQQw4Iqm9s9JvO0FnaSWhdWVcgbsAZ88Ux7EwajZ6Z8JqsoleI/y3zk7fQ/SpMy1aLMDa0xrc28feCQ8EeY61Pb3loicTxL/wBUi/5rW4G5XBrnuv8AZe/ur4yaZdrAjfMjLkA0OHKlpm5sTfyR09Lq0cZ+Ig+okFaubWQYM9vj/wBQVyEdj+0KH+ZqKBfXZxRMPZHV3Axq6f8A11VyRI4tHRru1sZFw8tsw9TItVzWNH0kRGR7mFMeaup5pEewetSjH+rJk/8Al1o38NNUdSZNVT3/AJdacNdE1W3trkCKdJo87HYHp71dYyr8rnYwyD61zKz7EahpEskpvFlTHKhcc+tXTs1ffEW/w0rYkj6c0pLi6Kk+cbXoMvIu7AlVMsh446ikXarR7fVIYJTlQGBJ/tVnmwybmw2BhgfMUCIkfvLVjwwyvFa4mLYDpoWCNYlGAONwp1G528gE+RHnSqzjjfdDOMSRnGQ2CR60aLZ4MNDISPysc0aJpKnQwjYMOcg+9SHavXJB86Cgcs3iBGfSjEiBHmRRAmBVJ46V5NFG6+NAR61uqY+U1vyw2sM/Suo4rms9k9P1QiTbtmHSVMBh/alE2mXtivdyL3kQ4BAP71c5EKZMZIPpQ/fvnZKoIPkfOtUqZ1FXsXMZyeP7VlPL3SY7k5ifuj1IxWUfJGUc61TQNS0eIm4tUMC/LPEM5+tL45PCGU8+RBrKyoJquiu77CEuXEqzwzSQXCnImhOG+486dpedou1d1b219fQtYQkGRYl2NL/1f44rKyijN9A8U9nRLUL3SoQMAY9xW726DxKPEPTrWVlMpMFtraBDLlmU8Gh51x4hwRWVlebLUnR6cflFWbRTLIm0jcfMGtFgi3ZjBVh+E1lZV2KTlG2QZopTpEveMpChjz0B8q3F1IvhbisrKbYloG1K7t4YGkuJAq4ycedUzQdbgvdakNjxtkKlc9RWVlInNu/8KsUUqr2dBgDXIb4dMx+cjHw/b1pZeK0c+yK77yUcbYohx96ysrYrltnN06Fdwuq20/fX9mZI/KWA4YD3FNLHU45FUo5ZCehHSsrK7HJ8mgc0E4KQ4iljlGTgDHAqfb5gnHtWVlVIjPWbjnB96jEniB/rWVlacb94reE9agnjRvmH0NZWVhxH3W3ADcehrKysraOP/9k="/>
          <p:cNvSpPr>
            <a:spLocks noChangeAspect="1" noChangeArrowheads="1"/>
          </p:cNvSpPr>
          <p:nvPr/>
        </p:nvSpPr>
        <p:spPr bwMode="auto">
          <a:xfrm>
            <a:off x="155575" y="-762000"/>
            <a:ext cx="1905000" cy="16002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40" name="Picture 8" descr="https://encrypted-tbn1.gstatic.com/images?q=tbn:ANd9GcSL7smbGGW80F4ISHwwipRDDnAwLMI_lOqK-11Egt8_6nPxkf4I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1143000"/>
            <a:ext cx="373380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8800" y="2341790"/>
            <a:ext cx="3333750" cy="2438400"/>
          </a:xfrm>
        </p:spPr>
        <p:txBody>
          <a:bodyPr anchor="t">
            <a:noAutofit/>
          </a:bodyPr>
          <a:lstStyle/>
          <a:p>
            <a:pPr algn="ctr"/>
            <a:r>
              <a:rPr lang="en-US" sz="3200" b="1" dirty="0"/>
              <a:t>When Paul had finished speaking, he knelt down with all of them and prayed. 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sp>
        <p:nvSpPr>
          <p:cNvPr id="17410" name="AutoShape 2" descr="data:image/jpeg;base64,/9j/4AAQSkZJRgABAQAAAQABAAD/2wCEAAkGBhQSERUSExQVFRUVGBgWGRgWGBoYFxQXGBgXFxgXFxgXHCYeGBkjGhQVHy8gIycpLCwsFx4xNTAqNSYrLCkBCQoKDgwOGg8PGiwkHyQwLCktLCwsLCwsKSwsLCwsLCwsLCwsLCwsKSwsLCwsKSwsLCwsLCwsLCwsLCwsLCwsLP/AABEIAL4BCgMBIgACEQEDEQH/xAAbAAACAgMBAAAAAAAAAAAAAAAFBgMEAQIHAP/EAEUQAAECAwUFBgMGAwYFBQAAAAECEQADIQQFEjFBIlFhcZEGE4GhscEy0fAUI0JSYuFygqIHM5KywvEVFiRDYzRTk9Li/8QAGgEAAgMBAQAAAAAAAAAAAAAAAwQBAgUABv/EADIRAAIBAwMDAwIEBgMBAAAAAAECAAMEERIhMRNBUQUiYRSBcZGhsSMywdHh8DNC8RX/2gAMAwEAAhEDEQA/ADdnmJbNyw59BA68rQ0yhHwv8x9boybrlgbClgsMk7D8ATTwaBNuQUTBiIJIz3gULhzWu+HKwOmKU2XMLJt4KAoaMehr5VghKtAy9oBWUYTWgU+YcV3Qfs1pQQA4cefKLK44MG2cZEkTadwiazuR6co1KhiYDQHzPyjWooDkXHI/Ri+0FrlxKYwJiYqd4dKjnGCTqG8R7xcASDVxLn2tMe+2Dj0iqhQ4dflE8tY/2ETgSnWJ7yVNq5xMlUaIMSDmIriSHM3EbBojC+PlGyVDiY7TJ1yTEI93g3Rgfwxsx/LEYnap4zuEa9/EmE/ljwlHhE4kajI+/Ma9+d0WBIMe7iI2najKptR3HpGDauB6RaMqNSgb4naRlpVNp4GMfaOEWVS+UeEkRO04F5XUsb/KI1JffE5lcTFW1jACt8suenhFsgDJlgWY4xBVtJVMYjZTl/EaE+3WLVzrqsbiPMCKcoFnOZzie5P7yYOCTzNQ3l5xirULVQ/kzcZenR0+IwYTGCDGZaqZ/Wnk0eKo1MmZZqSN4xEhaNTHSOqZGYjiYxo0dmW6zReTiIBwjLnAjtDZ1AIUUgHDMDjVgkgN4n6EMVlch1Ap5iB3aRJeS1azBwbCCaeHrCteuMaYOkhLZErSkY5YLE0HpQxHIQ9MuDUcQY7L2XZUk5gANycP0YRdnXftvQPs/wAzUfgph4gb4o1yvBElbd1OVMACVOSsYMRoaE7OYpWup3wTlCYzqSkHgXp0gnLkjEAQaPTXSnHl6xeRZAQ4iPqscCWNszcmATIVwHL1jKLFvBMG/sZGgb03+EVirCcJIr8O+mnOJ+sPYSpsweTIJNmbJIHOLKZW8jwiSykTAFILg68qHzEWU2OKtfMDyJItgO0gEoRsmWnhFoWIb4wLGmO+sHdpP0zHgSJOH6EbYxE6LMkaRuENpFfrafky30r/ABKwmCPd8NxiVSIV+0na0WfEmWlKlhgkqxMVl3DAAUzqdNIsLpDgDJMlLR3OBGLv+EZ75W6EO6v7SFmelM1KDKWpKQU0UkFk4zViHLswp59IUBBjWC8iCe2qKcSp3yt0eUpW4RaYbozTdEfUr2lOg8olKjoI0VIXBFhuj3d8IsLoSPp2g5MhQ1jcSjwi93fCPNwiDcmd0SJUFmpAS9lEqwfhHmdfACniYP3jbBKllTVySN6tB9aPCwmpJOZz5wpWuGb2g/jNG0t99Rme7pEF0I+9XzA64/cCLEwsIguxABWpa0oChsknMoU5y0GIV4wr1ArAmP1l1KQIes+bb/r59IsYIW7V2qky1VUopptMWc0yzbKD9itiJqAtCgpJyILjyjSSspGxzMh6ZU4YYkrRqY3KI0KTFi8rj4mhEaxlYMR1jtUj7SzIlUFIE9oZLzbMC7KWtPVLQ0SrMGHhA++7ICuykaTwTywq/aPPrWOcmahp44gywyym1TEMGqob9oJPqDBefZganIsD1oYxaLOBbJZb4kKHR29TBWZIdJDCojmqkkGSqACCfsTrCTmxIO+qf3ib7CQcjzBr55/VIsKUkOV7LJCgrUAO/iH8XhDvy+p0ycoILACtBR8hU4QWqTxgdS4K94VKWoxwtVsloG0vLgPOrDxaFG/O0CVoWqXXACyuLHI5aNTfnAk2bGxWorbecQHVkjwBiO8VtIUnepHrWprCwuDVYIDGhbhBqjr2PtMtVnQgKCVJSAxL4t6gRm5J8YOmWPzdI57/AGd2PvrSraYI+8KRkoktTQVNWzjqCbGkaDyhqozg4zmKkIDKfcp/MOrno0YElL5k8hBD7ImPCXAwz952pe0oEJG+PFI3QQ7sfQjCkDUxO8jIMCXpOMuUpdAwo++EC+bEp0BU8Bc1IVhMtTMQ7AuQ7Qz/ANoNrUZXdSVpGL4y+0BmyQNSx6QNvbtBhACJSp/dSWWpIBUglDJ2iPFnrBVZshgIekCgnO71s6UJxJmiaHAOFJSz0piDGu6O5XLKP2eSVYiru0O5euEPXWscQ7R9oJcyTJRLCQpQxLwhqhw2WbjKO6dnktZZGIue6Q5fM4RDlTJUZEWqnfmWsHCMd2d0WQkR7CIEAf8ARBEg/wDsrBPCNgTuibCI9ghhSwgSqyEkxhzGbQsJSVEEgBy24RTvS3CXKKgaqGzzIofeO6naR0weIAv604lsDRLpHP8AEf8ASOSt8UkRSSpvSJFWgAZwLfk8zURQowJm3zmDDMwIv2yzZiEd7LXIUkbJTtoKMwJqUVQsYviYg1eLtiVjnoByKgPMQctNvtEoN3YtBcnZISpMslgS7gnPpCzVfcMQmjM5DedmtBViUe8zAUk4g3hlyhy/sjKz34JOHYppj2nPBwB0gL2rQRPxygqSoh1J+EE5vQsDofCHD+y60qVZVrUXPelzR/hSKtU0ANd0aqsWUOJl1QVJVvzjiZJjBkGLWN41eLdYwBEqmRGncRbUY0xx3VM7ES5V/TCBim4m1JbyjFqvhSwKvhUFOHcEROtwWBH8qAW8SqNVSFHVXiJY9jHkfqSu2qb/AETIx2omlSDidSTSjkdRFtXa60vVkj9Wz6xSRIVrMV4L9kJEYVKSDQEq3hJUeqnESb4/9f7yotT3MtWm/Zs4Z4m1AoDvALA8zA8SRoATnmVqfeR8IMbzZKzmC36yw8EikbJlsM3G4bKf3hKpVZtyY0iBZEpQcgq2khJUl3UApylwKJdjAu9JrIBy208/xedIs27Ala1oSypgQFqJ2SEBgAM4D3jaHQ1aKSfDE3h8UalvRAIYfH+/nAM5IIMPdibzEi1BRI20EEPVi5So/wAyCI6AO1svh6xyS5lmZPlpArRLtVnUW6k9Ye5VwTd4HJNY2FpBhkxJmTPujD/zXLdiW8P3iNfaYaV8QPnAJdxrGavKI13USGrzArF+gp/llNdMd4wSr6K1BITmc8TtqTTg8KF89rZ8uYtJUChyUEJAIH5TodzwZuWxGXNxEkjCoMfX28YSu1CkpUti6VVbWWrdyOcIVweoKZGI5b6SpcS9Y7Mm0E94pQemyoJUokbyeOQhpvS7ZcizJlgsmWkBzUlgAVHephnATsdd65YE6Y6RhBCSWeg2lDcBkDvfSI/+bZM62d0teEILAH4Vq0D5O7UiEp1CNKZIG8I7AtqO3acyuezd5axhIIdZHJlVIHww3XJ2htFjUe7LoeqFVQdHYfCeIaCV/wB0Jkz+9lJ2piS6RQA5lQHLOBchdFlVQ6RTVgot4kjpDl1XRgpTxAUrfCkP5nRrp7a9/LStMoAmhS5JChmBTL5wVN9KA2pZSeRb9oU+yc8Wazg4duaSutGSaAB61CXoNRWPXzeCluQsg8iR1AYQmbptQVV++Yp/BDEE/pGX/mEnJo1F/wBWNOZjndz3ipE8SyoJStwzjAVNQjcX04wwqkzXopHmPYxpBCRuDLZo9sQ/ar2JBSQ5KSWDlgxqo/hTzz0hFkdrJpSlK0JmAAAbRBAAoGEOdlBEja4gtrX5EQHuy4USkJM8YlkAiWFUZqY3I8oQo0qtesyDkQr1KdJA3mB/+OpA2pcxPEYVD5xcuibLnrPx4Us4UnCCTkHd9CfCNL4t8tTgS5O4sWUPFCyH59DHuzVtld2mWiiwpalOznZLK4gMkQS9oVrdNzmWtqyVjtDNqvNNnQ4SNGSkAPUACILReCZSlLxpUVbIYkqbdh30yAgTa5vemSner/Kkq9QIo3mklRUlRQSACQA5FddIStaWpctH2G2oQZ2rKlNhdziJBOQLNTIaiJOxPaFdhdCkhctZxKAG0CwDp30DMfKGG7rhSJKJhBKlEqclywDDrA+dZZSQqYqpB1JAKnqzVpQZ9c4OnqJz0lGwiRtQ27To1kt0tSUqStKkqAKS+m4vkflwi0eUcfuPtEZZWgywvFtJSBlvwgVbL6MM9ivWatAKQsAvQOzeMOipnaIvQxxHVawM4i+0I3iEifaZpNcXQxsm2qb4T0MS1UCQtux5kkyaN6Dl/wBlz1SSI1TOAr6S2/zGFef3sssJuIMMxXxFI0M+ZvT0jDFkX35mobumveNhtvFX9I9I0Va+P9bwrC0TP0mPFc01y6xb/wCbjmD+uQ8GMv2kc+Q9zEM68U7x5k/tC93K1fjjRUiY7BQ6H2go9OA7wRvM8S/bLW9fM5+AEDlh0L3kpT54j5JHWIzIUCxI6RZs9ncCpLGrnDnnujTS3KgARbrjJzGn+zi48U1U9Q2UUS+qiG8gfSOkJYUDeDe0JdxX+FIEpICcNMIZm3uMhBG/u0iJaMCFkEsMSalyHpupE1lFMZJz8CBp6qx4x8xi1ZxG5an08cQvntTOlqBlzFg7wtdSMyQSXh07C9rZtollM8BxQLAYL3g1ZwKxeggcDsZWsGp78iNPaAKVKUmWQFK2QrIJGpJ3CE03XZrKVTFqNomBsLgBCXeoFcRprDD2ht+GQ40U2/QfOEWdawVEKLA1SdPEbozLrUKzKJtWShqCse8lvHtOounVS/6SwjnFvATNmAgnDMWxWSEpqcgNpRhqvCz4ZwKiAHcHxB9/OKK+x9ptNpmKkygylYgvUggVTiLeI6x6D0erTpKxY4BEUvwScDzGGz3yq0ps6k/HgAGm2SxNfqsFLbd0lKQZ0x1M5EkDaL5EmjfqbrGJdx2yyypUqShIZAExVMSlHOuYAypxOsCb6uVcqXiXiXMU5cEsmrANmSS5rpGQ1FGfIOBnaMNWcppAjVcV7WWdLl45JUS6Ekp7xIwbAS+hYJ0ArFC3zLPaJgRLsy5RxAY8IRQltNKxnsdeX2eyqQpIdMxRSNfvEZAtm4PSJrx7YI+yrZkzkMcJoTtDCziogRBViElFVSm8Ur47PLQcYIotiogYkkBKnJArmcwcjHYBYJbAs71cag5F2rCRe9olzpZmIUMM5KZiXyxpd0ncqvjBDs72iCpCEl3ljAa/loKcmh3025q18pU5Ez76klFQ68GMltkJ7shIO8cx5vTLhCvabPZV41zLQsKQAVABLJByFZZJFQHcwY/4riGyrllSBNq7RAISESFqZRSdijJWoOXZ3Zw26C3Iag+qkSC3ONuJFkwrrpYZA4ij2kkISlK7MsrCvz18AyQQWr40gd2NvkKtLLGE4SN74mFONdYYf7QLdLXZ0qksHUGADEYfiBBqCMmbSEIzlItQVLTVwAneDkKb3ji73NEh+d9zGiq0agK8bR8s6glUl/iExQPIgj2jS8A8wI3kDrFxF3zBPlzlIISXJDHYUQTtPo71yivZj/1Qf8ys/wCFX7RmUfajHxNYn2beYw3jacFkDZnZSOJLACFq/ZWFBTkiWAkk6rzIHEl684MW+b3hsyR+cKI8FH0EBe0mSUj8JKlKNEFatwzWQKbs4yLcEsINjscRfuMKVbpCRUlW9qEEPyDvHapCZSEBI/CAN2XOOQdj5rW8H4mQvKtdSfAq6x0tdrOgA5Ex7K2oa13E87d1zTbAhsSkkOxHSIDh3q6QLE2aaBVN3+8a/Zp303zgzWq/EAt0x8xStbhhgNQNH05QOmynJ20uPwsx5VEMqJBADKegzEC70sJxCZidiNln6OYXFoiDWf1hHqavaICmKLthJ3UjKnOYU31vhms9jUpL4il8iQCRzTEk2xKCQlZXMJNCmWgAcNsvBjSVQMRZfced4soS5CQkjjr6tG02yBv70A7i3tDgbtCgAXH9IHClDGZtyS0gqKwniWzirIP5sGXViPbkRDs9lXiLMpuFOcXFyVAbSU11YP7kQ4SLIGcTEjiAhzvdg8U7ZYhVlPvLg+lYAahByRj7wwXPEiuWx/cqWpky8JGJAHeOaOAc21qHgPa0gqwmbOmYiMITICSon4RtTGBL8c4v2qXau7BRKUZRGxhBZSasdmo3j/aKNx3TaF2hM2YSEpqASdA2WY58IQrnU2ot+U0qKYUKAYv261CWthKDgnambaiTqANkeEYu68Jv2qUrEVKCkskGlcwAKDwhivm50IGIOopFAWL1z5kl4L9mLjTKSJ8xMvEoULvhB1L/AAqMM251biDr01p5zD9tDoUkpJBGgcgjWphBvW0FAKWxAUGIUp71joarQk0zfctx0eFFFj7yeVKGyhalcCXASOofwgN5oNdSBuRvJsqr0bd9R2HE9c9xCX95MGKYdDkgbgN/GLZ7RrsyyoJxBQqDwywmJbymkIAGtSfaFS814UlT0o/sfWD06YfZuJii5qGrqzuY4Te2XeoC5ZoQxGqTxi9IlJnS++XVIAwp0JCQVEt0Z845DLmrx/dqKSogU1ctlrWO2yJiZXc2YNRCs6uyS5O8l1Ewnd260sBe/wC09JRrF137RYvG2y0LO0E0oyUjRQw/dlsjzhSv+3GcUJGgwj6Nd2e6Ga33SifN7s7MpO0sg1SVnCg+R8IIy+wsqz/eOFEZKmF24pADQA3NOie+fEsyMxx2i5Z5eGziQWOpOidVHkB5tFdMsyl4pa8ILFWL4S5oCB4uc84NWqyFRwMyptTqUyk1r/FugZe6SlQQn4qPwIq3g8CoXDmrmnyZerTTRhuI2XZbHQBKVU0MxEmYUk7hMIDDwgL2qt0+zEKOIhWzjFUlQUc3Dgs8bzO0JSE98piGFJa1DqZkErLfUqc6cWILdxvruOsPv1QTrGRzx/WUpBNAFI4iFZ5K7TMKlFhVVXYnMk6ClTvbjFOZd68RmJJzcHc2oIy/eHu2yTLRMybCEgij4yztyBiutpUsJIFUmm9Rwj/UekbPpv8AGVmYYHGP3i+jb3cwdcXbSZLITPIUPhdWRG5TesME1FnUBPSFJILllO4NNX36Qi31ZjLoPE8Wf38KRpdM0rSlDmi065A/RhW+s0Qal27QqViNuY82kSUl0LWklIIU4VgSuj4SNPRULNqtqpoUCsYgCWKE13lKswIq228SF4R+IYX3DKkCDPUCNrIM+pjGoW2ncwz1hwIW7G2vBalKI/AoU0Yp+UPgvcmqAFDhCT2Zu9YCpoT8TgEkUrU16dYOyJASkkzcQzYUL7gxj09v7UE8pePqqnELqvRahs7J/Un2iQXlM/OOh+cLsyaT8CVHg6n+UR98v8h/r/8AtBjgxQOYcljEAxIoNzecR2mfgUElEtQLfFjfnQNSJcAw5aCuUC7da8K0ggKegdlDPnnClYjTgzYXOdoyotUsABOEcn9xHlqRNUAtLgVrtDShrFGepCAapppqeAJpElls9cSkpCtCM/ElonUoTJ2xBhGLbQlPA/C/KvlA61XQJhdTjhX5tC9eHa5cudhyRiwtUlWTl3DQatskFyBNOrpNEtzVnHUqi1RkHI+Z1am1DkbzVNgViCHITvKRkN2b6Z6xJa1pQjClOJNcQTUktmps/qkbyJeEBOJRJckk1YUHLPSNligyEYtxW6lXA4HEp1SshsnbaZWWqW7BktsqpvDfKBiLxtPfYvsygguPjS5BGgLPWLip5o29nPsImnW1EpJWsjjqTu8YF01P/XeNJ6jUBwILs1iM5ZK3CUnJ2Vi3VyAhkRLVQBSRoACkke8Kdp7VkqdMtOGmbuocSPoQx3Xb0KKcINQ4NdxPLrGogFOiTjcCEZ3qVBngmSzrXLQtCFLBWSWGZoCTXTKKdklsmupKzwxF/RoD2wPbpXEq6FKoNzl7Cm+qhozEZqrdRvH95b1FxTpikvc5MjvRDggeHhCvbkBTjJTVG/fDLbVaDPMcYWJ9nmzllKUfzZAfW6NKjsJkKuXlHs7Yyq0IYPhVi5Yagnxwx0e3WxMpCppO0RtHcPyp8etICypCLKksHIbGdS+o+UC+0F594hBBoQ54kZGBVh1iD2E1rW5IfHYxk7CW5M5M0KA7zEVsfxIUAG44W+nMEbVe0r4TLBmAswQXccBQ9IWewCduZthJwhh4npDBfxtSZalImSylKSSxOMtUs43Rk3vpzB+onf8A38prowzvA95XuJIJYd8rJOZlpOqz+c7tKRR7PXcpa1TVOSA4fPESz+vjFjsvcPfJVNmO4UwB5OSeog/ZpglLmUoEeYVT3jY9O9PFBQ55Mx727LOaa8CAO0EgBCkZ4XemZdurloF9l5JUJqTmhlDgauX/AJYN3scKS/xsSeBgL2ZtARNm7ij/AFD1eGvUFJp7c/5gbdu8O3hNBYGrJSS9HI2mPHKB1om94UrAJQVApAq4wZU/VEV52pkqUTU+ZMK8q1qQzEsCC29qe8F9KcqjA8RxHZssYQv2zzCraZy7B8uDNUwMu6bgxb6APvJZ/AYjBO8Z+IAvRThvyqAekUbuCVlWJILt7iC3uNBhkGWmky2JxFebUTz3xVRKZScTsSz5c25PDnJssuWsMlI+7Wcq0Sgu/iYBdpwTMZIdlE0/VhMebp3QdwoEYekQN4yWSThdJTsimEtEpshzQyacPcP4RqbLMIBVNYkAl6HIRmVdc7SY44V/1CNYX9uowW3nnmsrhmOEOJBNkVLzHIGRITXUatHgf/Gr/EPnFld2Jd194o/wH9/WMCQj8p/+Mws/q1FTtkwy+k1jzgfeWJKdkZ1A14RQtksomIUkKUVAj8LACuVfaCEmScKa6DQbhEdiulKVqnTFJLM2yThJNHqQOfpBLhyg6nYRxEDezzLqbGiiiMSmpXLkKtEoRmNd0L973raULwoVKUkZqBKT/KhiEjm/OKIvi1Ev3yX5GY3CqUgdRAlvhp85+f8AElrHjG2IM7VSCm0pSd6PBxXxp5x0pdrOCjBwHYNnTPLWEa8ZJtU1KsSEHZcl2KhX8IIBLcBDpNSyRUFho9aecUtrynSpGmx9xG36yb6gz+8DYZka2T094ry5pwPvJ8N0Tz1hJdRagA6RQmLxBgaVJaF6ab7zCY42nrQ9GzO/1gRfFnBISa1cvVzxgnOmMpPEjOBN8jbVvAf0hinnOISggDBoFXskg73G7lDf2YtGwitBjS1GGZBNHyUIVJM4LSxzH08MHZRZCZksAEghQfNiCKdAINd1TSosT4x+e01rdddQCR2acF22n4Asv4YfeDE1ewrm3vGJEsAqOHCcsm1c1GeUazf7s8zCNm2qmCYl6p/z48CV12jFICh8SaHmGr09YryLQJaC/wASiH4BSn/yh4sSEBA7vIqSS/6tH84Az5pBqct+jRpIgbI7RZAciW7deblY0VXo7DzgCJhCQONORMaWy2OTXpoPnBCwXIpYC1KABIYHdo/LOGNAVDH7enhgO5hzsjZFGarCpLhIcEgPtab9YZrxssxMtRJSHBFFAmrCjHz0DwpXJeMqVMUlYSQWAKkqIPF01EGrTfMhQwywnEoFIw94douxdQAFY52qGlgcY8f5mwgAqb+YS7PLCJKxuUP8qQ/kYjk2oGcsM+yFAcUl6vkHIgZd0zAtct/jQ7/qTXqzwUk2NMuWZiyApY12ilOeWQfPpBreoDRWY97RKXLfMC3myzVVHdSgKKO4E5jw6QEkzEonKUA4wKYPuGLP+XzgveiVKDiYhaTTCQPLdAm6LIVTFgaIV1NG9YFcsFQkylHYwbeN6icU4QQkAluJYaeMUZ2UXLRd5kkoI5HRXERUmKhykgSmFHEezNZs84cJ/M/lWLVzyCASdcvB/nFWVKMxaU5YiE8nLQdEkIOFOSafXQwtcvtpjFFcnMMTLM6QujCUt99UI8qQu3ssic+9D/X+GGiYR9nUn/xk+QHtC5eaHUFbkN9dY8nZ56h+MxyqNo2plqwpLKIKQdkjUD8JYRkyEg1Cf50FPmmkSoWmgxqQWFFZZaBVG5GLyQsD8Kxwp8xGbUf3mHXiUESjkE0/RMPoWiXuuEzqPnEy0ooVpKTxFP8AEmNu4kn8Y/xn5x2l23EnIEGi0JSgHC4AFAHOXnFGXey0gM7TCKUBYAghhQ5h0ncGiRylICMSywOHRPNRy5F/CPSpGNCkLbN8IDYNzPXxi3UZN3OfvKdMdhFi2zylWyW4AEHxIWA/SB6J27M7iB5kqMEL0sKpZILs+oBfiCR7wNwnj9co9HbFSgIxFHznEuWK14SC5FQo6VGXPP6eHSxXsiZkKjdxaEJEuGPskjbXwCfUxSrQUuKncQFdyKDCMUwlS1kigDRosgIYCpLDjEtpUwLVJHtEEtJLOGbV3fyi4/pPMnJMH2yZTE3wkF+UUb4VtqP6Q0EL1P3Z4QKthxoB/Q3SL0iCQY7SHtgla8IJgv2ZtzTQEs6gQ3La9oDy5r8xnFy6SET5awA4UB1p7w1dIHosp8GOUG01FMd50/EHNG5HTRucU7McaW/UfWJbzmYUOwBU+XrWK11TPuidxMIWqaaCxC9bVcMfn9pTtczGufwCQPMwtTJeJKlkmj65wdkK+6nr3rHkHPrAVB/6dZ4t1jTp7cSU2/SDO7qEgD4m9o6JPu9pSE736Bh7mEWxJechv/cT/mjpl4oaQje6k+eL0BhiscUWImjbAG4QGI9nlgzVDQF+lYvos2CXJXqSFdSD84pWROGYvp5/tBS85f3SRoiWknmSB7mHaSg0Pt/SNnapmW5tj7qXjSHmzCdok7CRqOJ0184WrdeC5ZUEupTgYsgk6vuZ4Z7/ALQe8VhBZmAT8Smo+8JfTVjCReN7CqXd8gwZiOGQfMRnWeFXLcTGuS1zWLH7D4ltE8Oz4SKkpLqU2b5Al9/UQwdnEYZS5mqiRw2R/wDoxzkzCcz++W7kIMXTfi5OyVqMv8pqACakA5HlEXyCqmlIWjRZRvOlWazImIIWkLAWMw7UG+FG9LOEy1sBRatBk4pwEMN33shUoqQXBUHbRg3Wg6wLvuSGmjeoezxpK4WiAfE1ed4pyJmFaVblg9CDDDa04VqG9TjzheUipG4w236gOnl+8Ztwd1+ZejwZMub9wT/4yICTQ5A1NOGYglPU9k8SnzijJS86WN6kj+qMG1XDVPxMNUOcR8CSQMSUmg9NygPWNEpSCwdPl50i8qUf0nmGP14RGSxqkjzHlXqI88SSY1jAkQlr0V1APyPrFYy5v6f8I+UElSErBw0P6Try/aB5mK/Mf8EMY0d5HMVbp7QFKUpmBww2gBiy1H4vWDoKJgCkkFtU5j38DHNrqvNkpSrJhXdT0g5Z7YqWcST4jXmMiIdubTJ22MqlTaMlslhSWWHT+cB2/iGnMeLQCtF0gVHwnUVD8xBq773RMzZKv6VfIxZnXfmZbJJzGaVcx7iEadSpbnB2/aEKhtxFFd3KGhKd49YNdm7EQFKJoWyPPMxakrCdkjAdxyPFJ1izZkhONWWRO7PPnD9G9Z3CGI3tMCgxlmegAqbQerPFbvwlhV2NIjt1pdVHYh9xiFcz4S5OYD5jLXrGng955MkAypaJhVLmKOYUoDgAxHrAqzrcLTuZQ8aH2gna1/dqfMkk9BAREzCpJ30PIwyi+0x+jgpK8ySCa5jdG0qZhUnc45isZtWIKNPOI5CnzDVh7ld+JcRuvy2g92xoEg9REqUd3ZhvIfxMA1JcJ4084NW+qZaNCHLbgPrpCeMBQInUHuOYNScNl5lR+uggRaUlFlr+Iv8AXSDV4ycKUS/5lcAchzhfvm0ksk78oZpe45EMombg2rVLA/MP9XyjptqS9lVvTtDhp6Qh9lLEXMzU7A9CX6iHu1WgJkrG8N5H5ecN1R/CP4QiNiuuPIiPZ0gTJgDlifMmCN7raXMTwQn/AAh4o3TLdZUd/pX5R6ahU6Z3YzUocq1hyjtQBPiah3b7wibIZ4SywNhGI694zEHT8J68YB3r2SWlJUoZanUDcAeZ8IebFd0lAwpc/mUHdWEsfhL1LgDIauYq3xeMuTLUqZUB1JlpIxFqZ/l48xHmqVSrVfQnEM1vSpAkzl9vsuBq/vxEUyukX71vkzlPhCRm3GBqySGjVFIjmIkjO0nTblhOFKmHAkRYsvaGamiyVjcovlxNYHJlPGig0E0bYM4MRxD8m1pmOU0LuRrDZepCgFDck9QY5tKUxBGkOF2Xv30spNFIAHNIyMK3QICsBwY1QfcgwshjZgn9R+cVrH/6iV/EnriBjEuZ923HpTMxiyH/AKiUH1HkXbyMY6L0zUJ75jDHOJ0Y2oGhDHo/WnnGnfJyfrT1zjy1Ahi49OuUad0zgZHdR+ekeZIzuY9LKFjXrFZdiqdpWf5j84iMmug/hJT5ChjTxPl8oKjkDBlSPE4nZqpH8KfSLtmtSkZGm4/VIqWU7Cf4R6RY7sM711Hy3iPSvyYj+EMWO2pXlQ7jkeUG7FfypbBW0OOfgYSZS6CL9mvNtlTkb9fHfC1SirDBEIrkTo8i2Sp6WoeBzEYm2cBJGYDeNdd8KNkmkMpJ4ggww2G8TMlLCqlLF9TnSM1LQ0qoZTtOu31UGz4k9tV8VKmlOSWEDicn0+RixMmrZ6ByRQ1FBnFK2AAOzM3nG4m+RPIMvvErW+bRX1pAi3JZvD3grbkunmPmIFXmangRDdLBEfojAxPWmYXAZ40Q5L5cD+0b2j4k8aRGibVjnDK8YhCIduSTjBUa4SA3MFvCkF7VPQkgkgMANrcNyczCzZZ2CuLDwdieD6RUtF4AviauZGf+8DWjqYnMCy6jCN5XgVEkORqTR/kIAzAVKydRLD2iWbeeIYUvzNG47zDJcFzCm8tXUvqYdppjYSuemMmEbjsOBARqEgPx1V6wRvC9ESpRJqTspA6Pu4RpakCWjNv3yA+t5hXvG8yvZcGrUdgBxitfLr01hrRR1NbfaEez8nEgqOpUfQe0RhGBaSKK+9rySAPeLXZz+6Y5FbDpWPWiQDOlA5EzH5F/aNBhptyPg/tNKnuw/GTXVaQoYCoskkgCmJnPN6n/AHECe1FmOBS6HEojCRRgWdOoIypTQvDlZ7KlKFrSyAqjjMgUCU7hsknnCh2onOMI/Alzu4dSSYUsLfp0yx7/AKSbp9TY8RFVKI8d0YMuNlEF2ekbJLxeJTHdUiNUuLLRopMTiTKxlRtJmlCgoUI+miSNJgihGZYbRsss7FLBGufP/aJ7lwzLYhJUAlLqJ4gGntAK4rYFfcLyqUvod3j9ZxYmyQiicydIxa9ElinmOB+DOtptSHIxB+cazikB8TenSOZWC8C2054gsf3gpJvH8swjeFVH7xlv6Zj+Uxxa2Y4Wi0sKMeRHoYrCcfoH5QvG2BWYB4oPsYlE9G9f9XzhY2LCE6gMQZF2TMCKfhHDMBonRc0wlqGnIv4+ES3XPJlo4JT6CDXdoKiEuRRioAGo1akbpo98zOFT4gyX2MtG5IH6lN1AeLcnsUoFImTUjEWGEFQfxbOsGLLeCkUO0ncc/AwTUkLGE5FiN43HgRGNc1a1FvdjHxG6eluIMs/Y/ug+NatqoAAcbwl8/EGCKpMuRKdCirvFAOdGCqNmOMXLutalEy11UltoahnBI3tA/tWn+6GpUa+AgdvVerUCsZW4AFJpUtc7DhD0Ur2Pyine80YFYS9UxTvCayU8FHyeLE5b2RXP0P7RrAaGB87Tz3SGQZJaZZZJ0Vl/C7+hgLeBcq5wcsMzFJSD+EH1/aAVrzPOGqOeDLJs2J60nal/ymLFis/eTFoGlXrQcAM4rWv/ALZ5e0ErhtPd2p2d0lxk4EWrMy02ZOQI3RUMwBlO13WQ2KoORTUeLxRnWQPQZR0uZYZc4BWFnq+R8dD4wEva4QjapWgIofEfXKMW29WydL8zUa022iSpDaNBCx33NQQQokCjaMPrOLk+6ndjvgZMlFGsbtG5DbqYlVtxwwjDM7Ty5qQlZKA7qzJJZgxH0KxHZLZZQkYgTnlU5/JoAKS78I0MuDJVKsT5gzTGkKO06FdS5arOlUvJC1Bta1D+Ea2mYl5TgsCXI0BAHXWE6675VJcCoVmOUFz2hBYKRTNwdoUpwjRFZKlPDd9pfJUbcxlt9oaTJSj8RQByNVHoIRe19tw/cAutZCph3bk+Hzg7ab4w2aVOQP7ieEsr8SFJfC48R0hIvUg2lZDsVHPOhZzBGcCmAIByTI0DSIlOIsPEVp9oXYyiiSSywjfFEUou0SYYv2kyNo8ZcbHOPH0iuJMrLUUqChQgwclz+8TjHBxx1+uMCJocRZuKeyynQiF665EKhl5KjFqWTm1IxKls53x4rANKVhPOIyJZQaUjHeq3mIzM1iE2k8IjmWzP/9k="/>
          <p:cNvSpPr>
            <a:spLocks noChangeAspect="1" noChangeArrowheads="1"/>
          </p:cNvSpPr>
          <p:nvPr/>
        </p:nvSpPr>
        <p:spPr bwMode="auto">
          <a:xfrm>
            <a:off x="155575" y="-868363"/>
            <a:ext cx="253365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2" name="AutoShape 4" descr="data:image/jpeg;base64,/9j/4AAQSkZJRgABAQAAAQABAAD/2wCEAAkGBhQSERUSExQVFRUVGBgWGRgWGBoYFxQXGBgXFxgXFxgXHCYeGBkjGhQVHy8gIycpLCwsFx4xNTAqNSYrLCkBCQoKDgwOGg8PGiwkHyQwLCktLCwsLCwsKSwsLCwsLCwsLCwsLCwsKSwsLCwsKSwsLCwsLCwsLCwsLCwsLCwsLP/AABEIAL4BCgMBIgACEQEDEQH/xAAbAAACAgMBAAAAAAAAAAAAAAAFBgMEAQIHAP/EAEUQAAECAwUFBgMGAwYFBQAAAAECEQADIQQFEjFBIlFhcZEGE4GhscEy0fAUI0JSYuFygqIHM5KywvEVFiRDYzRTk9Li/8QAGgEAAgMBAQAAAAAAAAAAAAAAAwQBAgUABv/EADIRAAIBAwMDAwIEBgMBAAAAAAECAAMEERIhMRNBUQUiYRSBcZGhsSMywdHh8DNC8RX/2gAMAwEAAhEDEQA/ADdnmJbNyw59BA68rQ0yhHwv8x9boybrlgbClgsMk7D8ATTwaBNuQUTBiIJIz3gULhzWu+HKwOmKU2XMLJt4KAoaMehr5VghKtAy9oBWUYTWgU+YcV3Qfs1pQQA4cefKLK44MG2cZEkTadwiazuR6co1KhiYDQHzPyjWooDkXHI/Ri+0FrlxKYwJiYqd4dKjnGCTqG8R7xcASDVxLn2tMe+2Dj0iqhQ4dflE8tY/2ETgSnWJ7yVNq5xMlUaIMSDmIriSHM3EbBojC+PlGyVDiY7TJ1yTEI93g3Rgfwxsx/LEYnap4zuEa9/EmE/ljwlHhE4kajI+/Ma9+d0WBIMe7iI2najKptR3HpGDauB6RaMqNSgb4naRlpVNp4GMfaOEWVS+UeEkRO04F5XUsb/KI1JffE5lcTFW1jACt8suenhFsgDJlgWY4xBVtJVMYjZTl/EaE+3WLVzrqsbiPMCKcoFnOZzie5P7yYOCTzNQ3l5xirULVQ/kzcZenR0+IwYTGCDGZaqZ/Wnk0eKo1MmZZqSN4xEhaNTHSOqZGYjiYxo0dmW6zReTiIBwjLnAjtDZ1AIUUgHDMDjVgkgN4n6EMVlch1Ap5iB3aRJeS1azBwbCCaeHrCteuMaYOkhLZErSkY5YLE0HpQxHIQ9MuDUcQY7L2XZUk5gANycP0YRdnXftvQPs/wAzUfgph4gb4o1yvBElbd1OVMACVOSsYMRoaE7OYpWup3wTlCYzqSkHgXp0gnLkjEAQaPTXSnHl6xeRZAQ4iPqscCWNszcmATIVwHL1jKLFvBMG/sZGgb03+EVirCcJIr8O+mnOJ+sPYSpsweTIJNmbJIHOLKZW8jwiSykTAFILg68qHzEWU2OKtfMDyJItgO0gEoRsmWnhFoWIb4wLGmO+sHdpP0zHgSJOH6EbYxE6LMkaRuENpFfrafky30r/ABKwmCPd8NxiVSIV+0na0WfEmWlKlhgkqxMVl3DAAUzqdNIsLpDgDJMlLR3OBGLv+EZ75W6EO6v7SFmelM1KDKWpKQU0UkFk4zViHLswp59IUBBjWC8iCe2qKcSp3yt0eUpW4RaYbozTdEfUr2lOg8olKjoI0VIXBFhuj3d8IsLoSPp2g5MhQ1jcSjwi93fCPNwiDcmd0SJUFmpAS9lEqwfhHmdfACniYP3jbBKllTVySN6tB9aPCwmpJOZz5wpWuGb2g/jNG0t99Rme7pEF0I+9XzA64/cCLEwsIguxABWpa0oChsknMoU5y0GIV4wr1ArAmP1l1KQIes+bb/r59IsYIW7V2qky1VUopptMWc0yzbKD9itiJqAtCgpJyILjyjSSspGxzMh6ZU4YYkrRqY3KI0KTFi8rj4mhEaxlYMR1jtUj7SzIlUFIE9oZLzbMC7KWtPVLQ0SrMGHhA++7ICuykaTwTywq/aPPrWOcmahp44gywyym1TEMGqob9oJPqDBefZganIsD1oYxaLOBbJZb4kKHR29TBWZIdJDCojmqkkGSqACCfsTrCTmxIO+qf3ib7CQcjzBr55/VIsKUkOV7LJCgrUAO/iH8XhDvy+p0ycoILACtBR8hU4QWqTxgdS4K94VKWoxwtVsloG0vLgPOrDxaFG/O0CVoWqXXACyuLHI5aNTfnAk2bGxWorbecQHVkjwBiO8VtIUnepHrWprCwuDVYIDGhbhBqjr2PtMtVnQgKCVJSAxL4t6gRm5J8YOmWPzdI57/AGd2PvrSraYI+8KRkoktTQVNWzjqCbGkaDyhqozg4zmKkIDKfcp/MOrno0YElL5k8hBD7ImPCXAwz952pe0oEJG+PFI3QQ7sfQjCkDUxO8jIMCXpOMuUpdAwo++EC+bEp0BU8Bc1IVhMtTMQ7AuQ7Qz/ANoNrUZXdSVpGL4y+0BmyQNSx6QNvbtBhACJSp/dSWWpIBUglDJ2iPFnrBVZshgIekCgnO71s6UJxJmiaHAOFJSz0piDGu6O5XLKP2eSVYiru0O5euEPXWscQ7R9oJcyTJRLCQpQxLwhqhw2WbjKO6dnktZZGIue6Q5fM4RDlTJUZEWqnfmWsHCMd2d0WQkR7CIEAf8ARBEg/wDsrBPCNgTuibCI9ghhSwgSqyEkxhzGbQsJSVEEgBy24RTvS3CXKKgaqGzzIofeO6naR0weIAv604lsDRLpHP8AEf8ASOSt8UkRSSpvSJFWgAZwLfk8zURQowJm3zmDDMwIv2yzZiEd7LXIUkbJTtoKMwJqUVQsYviYg1eLtiVjnoByKgPMQctNvtEoN3YtBcnZISpMslgS7gnPpCzVfcMQmjM5DedmtBViUe8zAUk4g3hlyhy/sjKz34JOHYppj2nPBwB0gL2rQRPxygqSoh1J+EE5vQsDofCHD+y60qVZVrUXPelzR/hSKtU0ANd0aqsWUOJl1QVJVvzjiZJjBkGLWN41eLdYwBEqmRGncRbUY0xx3VM7ES5V/TCBim4m1JbyjFqvhSwKvhUFOHcEROtwWBH8qAW8SqNVSFHVXiJY9jHkfqSu2qb/AETIx2omlSDidSTSjkdRFtXa60vVkj9Wz6xSRIVrMV4L9kJEYVKSDQEq3hJUeqnESb4/9f7yotT3MtWm/Zs4Z4m1AoDvALA8zA8SRoATnmVqfeR8IMbzZKzmC36yw8EikbJlsM3G4bKf3hKpVZtyY0iBZEpQcgq2khJUl3UApylwKJdjAu9JrIBy208/xedIs27Ala1oSypgQFqJ2SEBgAM4D3jaHQ1aKSfDE3h8UalvRAIYfH+/nAM5IIMPdibzEi1BRI20EEPVi5So/wAyCI6AO1svh6xyS5lmZPlpArRLtVnUW6k9Ye5VwTd4HJNY2FpBhkxJmTPujD/zXLdiW8P3iNfaYaV8QPnAJdxrGavKI13USGrzArF+gp/llNdMd4wSr6K1BITmc8TtqTTg8KF89rZ8uYtJUChyUEJAIH5TodzwZuWxGXNxEkjCoMfX28YSu1CkpUti6VVbWWrdyOcIVweoKZGI5b6SpcS9Y7Mm0E94pQemyoJUokbyeOQhpvS7ZcizJlgsmWkBzUlgAVHephnATsdd65YE6Y6RhBCSWeg2lDcBkDvfSI/+bZM62d0teEILAH4Vq0D5O7UiEp1CNKZIG8I7AtqO3acyuezd5axhIIdZHJlVIHww3XJ2htFjUe7LoeqFVQdHYfCeIaCV/wB0Jkz+9lJ2piS6RQA5lQHLOBchdFlVQ6RTVgot4kjpDl1XRgpTxAUrfCkP5nRrp7a9/LStMoAmhS5JChmBTL5wVN9KA2pZSeRb9oU+yc8Wazg4duaSutGSaAB61CXoNRWPXzeCluQsg8iR1AYQmbptQVV++Yp/BDEE/pGX/mEnJo1F/wBWNOZjndz3ipE8SyoJStwzjAVNQjcX04wwqkzXopHmPYxpBCRuDLZo9sQ/ar2JBSQ5KSWDlgxqo/hTzz0hFkdrJpSlK0JmAAAbRBAAoGEOdlBEja4gtrX5EQHuy4USkJM8YlkAiWFUZqY3I8oQo0qtesyDkQr1KdJA3mB/+OpA2pcxPEYVD5xcuibLnrPx4Us4UnCCTkHd9CfCNL4t8tTgS5O4sWUPFCyH59DHuzVtld2mWiiwpalOznZLK4gMkQS9oVrdNzmWtqyVjtDNqvNNnQ4SNGSkAPUACILReCZSlLxpUVbIYkqbdh30yAgTa5vemSner/Kkq9QIo3mklRUlRQSACQA5FddIStaWpctH2G2oQZ2rKlNhdziJBOQLNTIaiJOxPaFdhdCkhctZxKAG0CwDp30DMfKGG7rhSJKJhBKlEqclywDDrA+dZZSQqYqpB1JAKnqzVpQZ9c4OnqJz0lGwiRtQ27To1kt0tSUqStKkqAKS+m4vkflwi0eUcfuPtEZZWgywvFtJSBlvwgVbL6MM9ivWatAKQsAvQOzeMOipnaIvQxxHVawM4i+0I3iEifaZpNcXQxsm2qb4T0MS1UCQtux5kkyaN6Dl/wBlz1SSI1TOAr6S2/zGFef3sssJuIMMxXxFI0M+ZvT0jDFkX35mobumveNhtvFX9I9I0Va+P9bwrC0TP0mPFc01y6xb/wCbjmD+uQ8GMv2kc+Q9zEM68U7x5k/tC93K1fjjRUiY7BQ6H2go9OA7wRvM8S/bLW9fM5+AEDlh0L3kpT54j5JHWIzIUCxI6RZs9ncCpLGrnDnnujTS3KgARbrjJzGn+zi48U1U9Q2UUS+qiG8gfSOkJYUDeDe0JdxX+FIEpICcNMIZm3uMhBG/u0iJaMCFkEsMSalyHpupE1lFMZJz8CBp6qx4x8xi1ZxG5an08cQvntTOlqBlzFg7wtdSMyQSXh07C9rZtollM8BxQLAYL3g1ZwKxeggcDsZWsGp78iNPaAKVKUmWQFK2QrIJGpJ3CE03XZrKVTFqNomBsLgBCXeoFcRprDD2ht+GQ40U2/QfOEWdawVEKLA1SdPEbozLrUKzKJtWShqCse8lvHtOounVS/6SwjnFvATNmAgnDMWxWSEpqcgNpRhqvCz4ZwKiAHcHxB9/OKK+x9ptNpmKkygylYgvUggVTiLeI6x6D0erTpKxY4BEUvwScDzGGz3yq0ps6k/HgAGm2SxNfqsFLbd0lKQZ0x1M5EkDaL5EmjfqbrGJdx2yyypUqShIZAExVMSlHOuYAypxOsCb6uVcqXiXiXMU5cEsmrANmSS5rpGQ1FGfIOBnaMNWcppAjVcV7WWdLl45JUS6Ekp7xIwbAS+hYJ0ArFC3zLPaJgRLsy5RxAY8IRQltNKxnsdeX2eyqQpIdMxRSNfvEZAtm4PSJrx7YI+yrZkzkMcJoTtDCziogRBViElFVSm8Ur47PLQcYIotiogYkkBKnJArmcwcjHYBYJbAs71cag5F2rCRe9olzpZmIUMM5KZiXyxpd0ncqvjBDs72iCpCEl3ljAa/loKcmh3025q18pU5Ez76klFQ68GMltkJ7shIO8cx5vTLhCvabPZV41zLQsKQAVABLJByFZZJFQHcwY/4riGyrllSBNq7RAISESFqZRSdijJWoOXZ3Zw26C3Iag+qkSC3ONuJFkwrrpYZA4ij2kkISlK7MsrCvz18AyQQWr40gd2NvkKtLLGE4SN74mFONdYYf7QLdLXZ0qksHUGADEYfiBBqCMmbSEIzlItQVLTVwAneDkKb3ji73NEh+d9zGiq0agK8bR8s6glUl/iExQPIgj2jS8A8wI3kDrFxF3zBPlzlIISXJDHYUQTtPo71yivZj/1Qf8ys/wCFX7RmUfajHxNYn2beYw3jacFkDZnZSOJLACFq/ZWFBTkiWAkk6rzIHEl684MW+b3hsyR+cKI8FH0EBe0mSUj8JKlKNEFatwzWQKbs4yLcEsINjscRfuMKVbpCRUlW9qEEPyDvHapCZSEBI/CAN2XOOQdj5rW8H4mQvKtdSfAq6x0tdrOgA5Ex7K2oa13E87d1zTbAhsSkkOxHSIDh3q6QLE2aaBVN3+8a/Zp303zgzWq/EAt0x8xStbhhgNQNH05QOmynJ20uPwsx5VEMqJBADKegzEC70sJxCZidiNln6OYXFoiDWf1hHqavaICmKLthJ3UjKnOYU31vhms9jUpL4il8iQCRzTEk2xKCQlZXMJNCmWgAcNsvBjSVQMRZfced4soS5CQkjjr6tG02yBv70A7i3tDgbtCgAXH9IHClDGZtyS0gqKwniWzirIP5sGXViPbkRDs9lXiLMpuFOcXFyVAbSU11YP7kQ4SLIGcTEjiAhzvdg8U7ZYhVlPvLg+lYAahByRj7wwXPEiuWx/cqWpky8JGJAHeOaOAc21qHgPa0gqwmbOmYiMITICSon4RtTGBL8c4v2qXau7BRKUZRGxhBZSasdmo3j/aKNx3TaF2hM2YSEpqASdA2WY58IQrnU2ot+U0qKYUKAYv261CWthKDgnambaiTqANkeEYu68Jv2qUrEVKCkskGlcwAKDwhivm50IGIOopFAWL1z5kl4L9mLjTKSJ8xMvEoULvhB1L/AAqMM251biDr01p5zD9tDoUkpJBGgcgjWphBvW0FAKWxAUGIUp71joarQk0zfctx0eFFFj7yeVKGyhalcCXASOofwgN5oNdSBuRvJsqr0bd9R2HE9c9xCX95MGKYdDkgbgN/GLZ7RrsyyoJxBQqDwywmJbymkIAGtSfaFS814UlT0o/sfWD06YfZuJii5qGrqzuY4Te2XeoC5ZoQxGqTxi9IlJnS++XVIAwp0JCQVEt0Z845DLmrx/dqKSogU1ctlrWO2yJiZXc2YNRCs6uyS5O8l1Ewnd260sBe/wC09JRrF137RYvG2y0LO0E0oyUjRQw/dlsjzhSv+3GcUJGgwj6Nd2e6Ga33SifN7s7MpO0sg1SVnCg+R8IIy+wsqz/eOFEZKmF24pADQA3NOie+fEsyMxx2i5Z5eGziQWOpOidVHkB5tFdMsyl4pa8ILFWL4S5oCB4uc84NWqyFRwMyptTqUyk1r/FugZe6SlQQn4qPwIq3g8CoXDmrmnyZerTTRhuI2XZbHQBKVU0MxEmYUk7hMIDDwgL2qt0+zEKOIhWzjFUlQUc3Dgs8bzO0JSE98piGFJa1DqZkErLfUqc6cWILdxvruOsPv1QTrGRzx/WUpBNAFI4iFZ5K7TMKlFhVVXYnMk6ClTvbjFOZd68RmJJzcHc2oIy/eHu2yTLRMybCEgij4yztyBiutpUsJIFUmm9Rwj/UekbPpv8AGVmYYHGP3i+jb3cwdcXbSZLITPIUPhdWRG5TesME1FnUBPSFJILllO4NNX36Qi31ZjLoPE8Wf38KRpdM0rSlDmi065A/RhW+s0Qal27QqViNuY82kSUl0LWklIIU4VgSuj4SNPRULNqtqpoUCsYgCWKE13lKswIq228SF4R+IYX3DKkCDPUCNrIM+pjGoW2ncwz1hwIW7G2vBalKI/AoU0Yp+UPgvcmqAFDhCT2Zu9YCpoT8TgEkUrU16dYOyJASkkzcQzYUL7gxj09v7UE8pePqqnELqvRahs7J/Un2iQXlM/OOh+cLsyaT8CVHg6n+UR98v8h/r/8AtBjgxQOYcljEAxIoNzecR2mfgUElEtQLfFjfnQNSJcAw5aCuUC7da8K0ggKegdlDPnnClYjTgzYXOdoyotUsABOEcn9xHlqRNUAtLgVrtDShrFGepCAapppqeAJpElls9cSkpCtCM/ElonUoTJ2xBhGLbQlPA/C/KvlA61XQJhdTjhX5tC9eHa5cudhyRiwtUlWTl3DQatskFyBNOrpNEtzVnHUqi1RkHI+Z1am1DkbzVNgViCHITvKRkN2b6Z6xJa1pQjClOJNcQTUktmps/qkbyJeEBOJRJckk1YUHLPSNligyEYtxW6lXA4HEp1SshsnbaZWWqW7BktsqpvDfKBiLxtPfYvsygguPjS5BGgLPWLip5o29nPsImnW1EpJWsjjqTu8YF01P/XeNJ6jUBwILs1iM5ZK3CUnJ2Vi3VyAhkRLVQBSRoACkke8Kdp7VkqdMtOGmbuocSPoQx3Xb0KKcINQ4NdxPLrGogFOiTjcCEZ3qVBngmSzrXLQtCFLBWSWGZoCTXTKKdklsmupKzwxF/RoD2wPbpXEq6FKoNzl7Cm+qhozEZqrdRvH95b1FxTpikvc5MjvRDggeHhCvbkBTjJTVG/fDLbVaDPMcYWJ9nmzllKUfzZAfW6NKjsJkKuXlHs7Yyq0IYPhVi5Yagnxwx0e3WxMpCppO0RtHcPyp8etICypCLKksHIbGdS+o+UC+0F594hBBoQ54kZGBVh1iD2E1rW5IfHYxk7CW5M5M0KA7zEVsfxIUAG44W+nMEbVe0r4TLBmAswQXccBQ9IWewCduZthJwhh4npDBfxtSZalImSylKSSxOMtUs43Rk3vpzB+onf8A38prowzvA95XuJIJYd8rJOZlpOqz+c7tKRR7PXcpa1TVOSA4fPESz+vjFjsvcPfJVNmO4UwB5OSeog/ZpglLmUoEeYVT3jY9O9PFBQ55Mx727LOaa8CAO0EgBCkZ4XemZdurloF9l5JUJqTmhlDgauX/AJYN3scKS/xsSeBgL2ZtARNm7ij/AFD1eGvUFJp7c/5gbdu8O3hNBYGrJSS9HI2mPHKB1om94UrAJQVApAq4wZU/VEV52pkqUTU+ZMK8q1qQzEsCC29qe8F9KcqjA8RxHZssYQv2zzCraZy7B8uDNUwMu6bgxb6APvJZ/AYjBO8Z+IAvRThvyqAekUbuCVlWJILt7iC3uNBhkGWmky2JxFebUTz3xVRKZScTsSz5c25PDnJssuWsMlI+7Wcq0Sgu/iYBdpwTMZIdlE0/VhMebp3QdwoEYekQN4yWSThdJTsimEtEpshzQyacPcP4RqbLMIBVNYkAl6HIRmVdc7SY44V/1CNYX9uowW3nnmsrhmOEOJBNkVLzHIGRITXUatHgf/Gr/EPnFld2Jd194o/wH9/WMCQj8p/+Mws/q1FTtkwy+k1jzgfeWJKdkZ1A14RQtksomIUkKUVAj8LACuVfaCEmScKa6DQbhEdiulKVqnTFJLM2yThJNHqQOfpBLhyg6nYRxEDezzLqbGiiiMSmpXLkKtEoRmNd0L973raULwoVKUkZqBKT/KhiEjm/OKIvi1Ev3yX5GY3CqUgdRAlvhp85+f8AElrHjG2IM7VSCm0pSd6PBxXxp5x0pdrOCjBwHYNnTPLWEa8ZJtU1KsSEHZcl2KhX8IIBLcBDpNSyRUFho9aecUtrynSpGmx9xG36yb6gz+8DYZka2T094ry5pwPvJ8N0Tz1hJdRagA6RQmLxBgaVJaF6ab7zCY42nrQ9GzO/1gRfFnBISa1cvVzxgnOmMpPEjOBN8jbVvAf0hinnOISggDBoFXskg73G7lDf2YtGwitBjS1GGZBNHyUIVJM4LSxzH08MHZRZCZksAEghQfNiCKdAINd1TSosT4x+e01rdddQCR2acF22n4Asv4YfeDE1ewrm3vGJEsAqOHCcsm1c1GeUazf7s8zCNm2qmCYl6p/z48CV12jFICh8SaHmGr09YryLQJaC/wASiH4BSn/yh4sSEBA7vIqSS/6tH84Az5pBqct+jRpIgbI7RZAciW7deblY0VXo7DzgCJhCQONORMaWy2OTXpoPnBCwXIpYC1KABIYHdo/LOGNAVDH7enhgO5hzsjZFGarCpLhIcEgPtab9YZrxssxMtRJSHBFFAmrCjHz0DwpXJeMqVMUlYSQWAKkqIPF01EGrTfMhQwywnEoFIw94douxdQAFY52qGlgcY8f5mwgAqb+YS7PLCJKxuUP8qQ/kYjk2oGcsM+yFAcUl6vkHIgZd0zAtct/jQ7/qTXqzwUk2NMuWZiyApY12ilOeWQfPpBreoDRWY97RKXLfMC3myzVVHdSgKKO4E5jw6QEkzEonKUA4wKYPuGLP+XzgveiVKDiYhaTTCQPLdAm6LIVTFgaIV1NG9YFcsFQkylHYwbeN6icU4QQkAluJYaeMUZ2UXLRd5kkoI5HRXERUmKhykgSmFHEezNZs84cJ/M/lWLVzyCASdcvB/nFWVKMxaU5YiE8nLQdEkIOFOSafXQwtcvtpjFFcnMMTLM6QujCUt99UI8qQu3ssic+9D/X+GGiYR9nUn/xk+QHtC5eaHUFbkN9dY8nZ56h+MxyqNo2plqwpLKIKQdkjUD8JYRkyEg1Cf50FPmmkSoWmgxqQWFFZZaBVG5GLyQsD8Kxwp8xGbUf3mHXiUESjkE0/RMPoWiXuuEzqPnEy0ooVpKTxFP8AEmNu4kn8Y/xn5x2l23EnIEGi0JSgHC4AFAHOXnFGXey0gM7TCKUBYAghhQ5h0ncGiRylICMSywOHRPNRy5F/CPSpGNCkLbN8IDYNzPXxi3UZN3OfvKdMdhFi2zylWyW4AEHxIWA/SB6J27M7iB5kqMEL0sKpZILs+oBfiCR7wNwnj9co9HbFSgIxFHznEuWK14SC5FQo6VGXPP6eHSxXsiZkKjdxaEJEuGPskjbXwCfUxSrQUuKncQFdyKDCMUwlS1kigDRosgIYCpLDjEtpUwLVJHtEEtJLOGbV3fyi4/pPMnJMH2yZTE3wkF+UUb4VtqP6Q0EL1P3Z4QKthxoB/Q3SL0iCQY7SHtgla8IJgv2ZtzTQEs6gQ3La9oDy5r8xnFy6SET5awA4UB1p7w1dIHosp8GOUG01FMd50/EHNG5HTRucU7McaW/UfWJbzmYUOwBU+XrWK11TPuidxMIWqaaCxC9bVcMfn9pTtczGufwCQPMwtTJeJKlkmj65wdkK+6nr3rHkHPrAVB/6dZ4t1jTp7cSU2/SDO7qEgD4m9o6JPu9pSE736Bh7mEWxJechv/cT/mjpl4oaQje6k+eL0BhiscUWImjbAG4QGI9nlgzVDQF+lYvos2CXJXqSFdSD84pWROGYvp5/tBS85f3SRoiWknmSB7mHaSg0Pt/SNnapmW5tj7qXjSHmzCdok7CRqOJ0184WrdeC5ZUEupTgYsgk6vuZ4Z7/ALQe8VhBZmAT8Smo+8JfTVjCReN7CqXd8gwZiOGQfMRnWeFXLcTGuS1zWLH7D4ltE8Oz4SKkpLqU2b5Al9/UQwdnEYZS5mqiRw2R/wDoxzkzCcz++W7kIMXTfi5OyVqMv8pqACakA5HlEXyCqmlIWjRZRvOlWazImIIWkLAWMw7UG+FG9LOEy1sBRatBk4pwEMN33shUoqQXBUHbRg3Wg6wLvuSGmjeoezxpK4WiAfE1ed4pyJmFaVblg9CDDDa04VqG9TjzheUipG4w236gOnl+8Ztwd1+ZejwZMub9wT/4yICTQ5A1NOGYglPU9k8SnzijJS86WN6kj+qMG1XDVPxMNUOcR8CSQMSUmg9NygPWNEpSCwdPl50i8qUf0nmGP14RGSxqkjzHlXqI88SSY1jAkQlr0V1APyPrFYy5v6f8I+UElSErBw0P6Try/aB5mK/Mf8EMY0d5HMVbp7QFKUpmBww2gBiy1H4vWDoKJgCkkFtU5j38DHNrqvNkpSrJhXdT0g5Z7YqWcST4jXmMiIdubTJ22MqlTaMlslhSWWHT+cB2/iGnMeLQCtF0gVHwnUVD8xBq773RMzZKv6VfIxZnXfmZbJJzGaVcx7iEadSpbnB2/aEKhtxFFd3KGhKd49YNdm7EQFKJoWyPPMxakrCdkjAdxyPFJ1izZkhONWWRO7PPnD9G9Z3CGI3tMCgxlmegAqbQerPFbvwlhV2NIjt1pdVHYh9xiFcz4S5OYD5jLXrGng955MkAypaJhVLmKOYUoDgAxHrAqzrcLTuZQ8aH2gna1/dqfMkk9BAREzCpJ30PIwyi+0x+jgpK8ySCa5jdG0qZhUnc45isZtWIKNPOI5CnzDVh7ld+JcRuvy2g92xoEg9REqUd3ZhvIfxMA1JcJ4084NW+qZaNCHLbgPrpCeMBQInUHuOYNScNl5lR+uggRaUlFlr+Iv8AXSDV4ycKUS/5lcAchzhfvm0ksk78oZpe45EMombg2rVLA/MP9XyjptqS9lVvTtDhp6Qh9lLEXMzU7A9CX6iHu1WgJkrG8N5H5ecN1R/CP4QiNiuuPIiPZ0gTJgDlifMmCN7raXMTwQn/AAh4o3TLdZUd/pX5R6ahU6Z3YzUocq1hyjtQBPiah3b7wibIZ4SywNhGI694zEHT8J68YB3r2SWlJUoZanUDcAeZ8IebFd0lAwpc/mUHdWEsfhL1LgDIauYq3xeMuTLUqZUB1JlpIxFqZ/l48xHmqVSrVfQnEM1vSpAkzl9vsuBq/vxEUyukX71vkzlPhCRm3GBqySGjVFIjmIkjO0nTblhOFKmHAkRYsvaGamiyVjcovlxNYHJlPGig0E0bYM4MRxD8m1pmOU0LuRrDZepCgFDck9QY5tKUxBGkOF2Xv30spNFIAHNIyMK3QICsBwY1QfcgwshjZgn9R+cVrH/6iV/EnriBjEuZ923HpTMxiyH/AKiUH1HkXbyMY6L0zUJ75jDHOJ0Y2oGhDHo/WnnGnfJyfrT1zjy1Ahi49OuUad0zgZHdR+ekeZIzuY9LKFjXrFZdiqdpWf5j84iMmug/hJT5ChjTxPl8oKjkDBlSPE4nZqpH8KfSLtmtSkZGm4/VIqWU7Cf4R6RY7sM711Hy3iPSvyYj+EMWO2pXlQ7jkeUG7FfypbBW0OOfgYSZS6CL9mvNtlTkb9fHfC1SirDBEIrkTo8i2Sp6WoeBzEYm2cBJGYDeNdd8KNkmkMpJ4ggww2G8TMlLCqlLF9TnSM1LQ0qoZTtOu31UGz4k9tV8VKmlOSWEDicn0+RixMmrZ6ByRQ1FBnFK2AAOzM3nG4m+RPIMvvErW+bRX1pAi3JZvD3grbkunmPmIFXmangRDdLBEfojAxPWmYXAZ40Q5L5cD+0b2j4k8aRGibVjnDK8YhCIduSTjBUa4SA3MFvCkF7VPQkgkgMANrcNyczCzZZ2CuLDwdieD6RUtF4AviauZGf+8DWjqYnMCy6jCN5XgVEkORqTR/kIAzAVKydRLD2iWbeeIYUvzNG47zDJcFzCm8tXUvqYdppjYSuemMmEbjsOBARqEgPx1V6wRvC9ESpRJqTspA6Pu4RpakCWjNv3yA+t5hXvG8yvZcGrUdgBxitfLr01hrRR1NbfaEez8nEgqOpUfQe0RhGBaSKK+9rySAPeLXZz+6Y5FbDpWPWiQDOlA5EzH5F/aNBhptyPg/tNKnuw/GTXVaQoYCoskkgCmJnPN6n/AHECe1FmOBS6HEojCRRgWdOoIypTQvDlZ7KlKFrSyAqjjMgUCU7hsknnCh2onOMI/Alzu4dSSYUsLfp0yx7/AKSbp9TY8RFVKI8d0YMuNlEF2ekbJLxeJTHdUiNUuLLRopMTiTKxlRtJmlCgoUI+miSNJgihGZYbRsss7FLBGufP/aJ7lwzLYhJUAlLqJ4gGntAK4rYFfcLyqUvod3j9ZxYmyQiicydIxa9ElinmOB+DOtptSHIxB+cazikB8TenSOZWC8C2054gsf3gpJvH8swjeFVH7xlv6Zj+Uxxa2Y4Wi0sKMeRHoYrCcfoH5QvG2BWYB4oPsYlE9G9f9XzhY2LCE6gMQZF2TMCKfhHDMBonRc0wlqGnIv4+ES3XPJlo4JT6CDXdoKiEuRRioAGo1akbpo98zOFT4gyX2MtG5IH6lN1AeLcnsUoFImTUjEWGEFQfxbOsGLLeCkUO0ncc/AwTUkLGE5FiN43HgRGNc1a1FvdjHxG6eluIMs/Y/ug+NatqoAAcbwl8/EGCKpMuRKdCirvFAOdGCqNmOMXLutalEy11UltoahnBI3tA/tWn+6GpUa+AgdvVerUCsZW4AFJpUtc7DhD0Ur2Pyine80YFYS9UxTvCayU8FHyeLE5b2RXP0P7RrAaGB87Tz3SGQZJaZZZJ0Vl/C7+hgLeBcq5wcsMzFJSD+EH1/aAVrzPOGqOeDLJs2J60nal/ymLFis/eTFoGlXrQcAM4rWv/ALZ5e0ErhtPd2p2d0lxk4EWrMy02ZOQI3RUMwBlO13WQ2KoORTUeLxRnWQPQZR0uZYZc4BWFnq+R8dD4wEva4QjapWgIofEfXKMW29WydL8zUa022iSpDaNBCx33NQQQokCjaMPrOLk+6ndjvgZMlFGsbtG5DbqYlVtxwwjDM7Ty5qQlZKA7qzJJZgxH0KxHZLZZQkYgTnlU5/JoAKS78I0MuDJVKsT5gzTGkKO06FdS5arOlUvJC1Bta1D+Ea2mYl5TgsCXI0BAHXWE6675VJcCoVmOUFz2hBYKRTNwdoUpwjRFZKlPDd9pfJUbcxlt9oaTJSj8RQByNVHoIRe19tw/cAutZCph3bk+Hzg7ab4w2aVOQP7ieEsr8SFJfC48R0hIvUg2lZDsVHPOhZzBGcCmAIByTI0DSIlOIsPEVp9oXYyiiSSywjfFEUou0SYYv2kyNo8ZcbHOPH0iuJMrLUUqChQgwclz+8TjHBxx1+uMCJocRZuKeyynQiF665EKhl5KjFqWTm1IxKls53x4rANKVhPOIyJZQaUjHeq3mIzM1iE2k8IjmWzP/9k="/>
          <p:cNvSpPr>
            <a:spLocks noChangeAspect="1" noChangeArrowheads="1"/>
          </p:cNvSpPr>
          <p:nvPr/>
        </p:nvSpPr>
        <p:spPr bwMode="auto">
          <a:xfrm>
            <a:off x="155575" y="-868363"/>
            <a:ext cx="253365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14" name="AutoShape 6" descr="data:image/jpeg;base64,/9j/4AAQSkZJRgABAQAAAQABAAD/2wCEAAkGBhQSERUSExQVFRUVGBgWGRgWGBoYFxQXGBgXFxgXFxgXHCYeGBkjGhQVHy8gIycpLCwsFx4xNTAqNSYrLCkBCQoKDgwOGg8PGiwkHyQwLCktLCwsLCwsKSwsLCwsLCwsLCwsLCwsKSwsLCwsKSwsLCwsLCwsLCwsLCwsLCwsLP/AABEIAL4BCgMBIgACEQEDEQH/xAAbAAACAgMBAAAAAAAAAAAAAAAFBgMEAQIHAP/EAEUQAAECAwUFBgMGAwYFBQAAAAECEQADIQQFEjFBIlFhcZEGE4GhscEy0fAUI0JSYuFygqIHM5KywvEVFiRDYzRTk9Li/8QAGgEAAgMBAQAAAAAAAAAAAAAAAwQBAgUABv/EADIRAAIBAwMDAwIEBgMBAAAAAAECAAMEERIhMRNBUQUiYRSBcZGhsSMywdHh8DNC8RX/2gAMAwEAAhEDEQA/ADdnmJbNyw59BA68rQ0yhHwv8x9boybrlgbClgsMk7D8ATTwaBNuQUTBiIJIz3gULhzWu+HKwOmKU2XMLJt4KAoaMehr5VghKtAy9oBWUYTWgU+YcV3Qfs1pQQA4cefKLK44MG2cZEkTadwiazuR6co1KhiYDQHzPyjWooDkXHI/Ri+0FrlxKYwJiYqd4dKjnGCTqG8R7xcASDVxLn2tMe+2Dj0iqhQ4dflE8tY/2ETgSnWJ7yVNq5xMlUaIMSDmIriSHM3EbBojC+PlGyVDiY7TJ1yTEI93g3Rgfwxsx/LEYnap4zuEa9/EmE/ljwlHhE4kajI+/Ma9+d0WBIMe7iI2najKptR3HpGDauB6RaMqNSgb4naRlpVNp4GMfaOEWVS+UeEkRO04F5XUsb/KI1JffE5lcTFW1jACt8suenhFsgDJlgWY4xBVtJVMYjZTl/EaE+3WLVzrqsbiPMCKcoFnOZzie5P7yYOCTzNQ3l5xirULVQ/kzcZenR0+IwYTGCDGZaqZ/Wnk0eKo1MmZZqSN4xEhaNTHSOqZGYjiYxo0dmW6zReTiIBwjLnAjtDZ1AIUUgHDMDjVgkgN4n6EMVlch1Ap5iB3aRJeS1azBwbCCaeHrCteuMaYOkhLZErSkY5YLE0HpQxHIQ9MuDUcQY7L2XZUk5gANycP0YRdnXftvQPs/wAzUfgph4gb4o1yvBElbd1OVMACVOSsYMRoaE7OYpWup3wTlCYzqSkHgXp0gnLkjEAQaPTXSnHl6xeRZAQ4iPqscCWNszcmATIVwHL1jKLFvBMG/sZGgb03+EVirCcJIr8O+mnOJ+sPYSpsweTIJNmbJIHOLKZW8jwiSykTAFILg68qHzEWU2OKtfMDyJItgO0gEoRsmWnhFoWIb4wLGmO+sHdpP0zHgSJOH6EbYxE6LMkaRuENpFfrafky30r/ABKwmCPd8NxiVSIV+0na0WfEmWlKlhgkqxMVl3DAAUzqdNIsLpDgDJMlLR3OBGLv+EZ75W6EO6v7SFmelM1KDKWpKQU0UkFk4zViHLswp59IUBBjWC8iCe2qKcSp3yt0eUpW4RaYbozTdEfUr2lOg8olKjoI0VIXBFhuj3d8IsLoSPp2g5MhQ1jcSjwi93fCPNwiDcmd0SJUFmpAS9lEqwfhHmdfACniYP3jbBKllTVySN6tB9aPCwmpJOZz5wpWuGb2g/jNG0t99Rme7pEF0I+9XzA64/cCLEwsIguxABWpa0oChsknMoU5y0GIV4wr1ArAmP1l1KQIes+bb/r59IsYIW7V2qky1VUopptMWc0yzbKD9itiJqAtCgpJyILjyjSSspGxzMh6ZU4YYkrRqY3KI0KTFi8rj4mhEaxlYMR1jtUj7SzIlUFIE9oZLzbMC7KWtPVLQ0SrMGHhA++7ICuykaTwTywq/aPPrWOcmahp44gywyym1TEMGqob9oJPqDBefZganIsD1oYxaLOBbJZb4kKHR29TBWZIdJDCojmqkkGSqACCfsTrCTmxIO+qf3ib7CQcjzBr55/VIsKUkOV7LJCgrUAO/iH8XhDvy+p0ycoILACtBR8hU4QWqTxgdS4K94VKWoxwtVsloG0vLgPOrDxaFG/O0CVoWqXXACyuLHI5aNTfnAk2bGxWorbecQHVkjwBiO8VtIUnepHrWprCwuDVYIDGhbhBqjr2PtMtVnQgKCVJSAxL4t6gRm5J8YOmWPzdI57/AGd2PvrSraYI+8KRkoktTQVNWzjqCbGkaDyhqozg4zmKkIDKfcp/MOrno0YElL5k8hBD7ImPCXAwz952pe0oEJG+PFI3QQ7sfQjCkDUxO8jIMCXpOMuUpdAwo++EC+bEp0BU8Bc1IVhMtTMQ7AuQ7Qz/ANoNrUZXdSVpGL4y+0BmyQNSx6QNvbtBhACJSp/dSWWpIBUglDJ2iPFnrBVZshgIekCgnO71s6UJxJmiaHAOFJSz0piDGu6O5XLKP2eSVYiru0O5euEPXWscQ7R9oJcyTJRLCQpQxLwhqhw2WbjKO6dnktZZGIue6Q5fM4RDlTJUZEWqnfmWsHCMd2d0WQkR7CIEAf8ARBEg/wDsrBPCNgTuibCI9ghhSwgSqyEkxhzGbQsJSVEEgBy24RTvS3CXKKgaqGzzIofeO6naR0weIAv604lsDRLpHP8AEf8ASOSt8UkRSSpvSJFWgAZwLfk8zURQowJm3zmDDMwIv2yzZiEd7LXIUkbJTtoKMwJqUVQsYviYg1eLtiVjnoByKgPMQctNvtEoN3YtBcnZISpMslgS7gnPpCzVfcMQmjM5DedmtBViUe8zAUk4g3hlyhy/sjKz34JOHYppj2nPBwB0gL2rQRPxygqSoh1J+EE5vQsDofCHD+y60qVZVrUXPelzR/hSKtU0ANd0aqsWUOJl1QVJVvzjiZJjBkGLWN41eLdYwBEqmRGncRbUY0xx3VM7ES5V/TCBim4m1JbyjFqvhSwKvhUFOHcEROtwWBH8qAW8SqNVSFHVXiJY9jHkfqSu2qb/AETIx2omlSDidSTSjkdRFtXa60vVkj9Wz6xSRIVrMV4L9kJEYVKSDQEq3hJUeqnESb4/9f7yotT3MtWm/Zs4Z4m1AoDvALA8zA8SRoATnmVqfeR8IMbzZKzmC36yw8EikbJlsM3G4bKf3hKpVZtyY0iBZEpQcgq2khJUl3UApylwKJdjAu9JrIBy208/xedIs27Ala1oSypgQFqJ2SEBgAM4D3jaHQ1aKSfDE3h8UalvRAIYfH+/nAM5IIMPdibzEi1BRI20EEPVi5So/wAyCI6AO1svh6xyS5lmZPlpArRLtVnUW6k9Ye5VwTd4HJNY2FpBhkxJmTPujD/zXLdiW8P3iNfaYaV8QPnAJdxrGavKI13USGrzArF+gp/llNdMd4wSr6K1BITmc8TtqTTg8KF89rZ8uYtJUChyUEJAIH5TodzwZuWxGXNxEkjCoMfX28YSu1CkpUti6VVbWWrdyOcIVweoKZGI5b6SpcS9Y7Mm0E94pQemyoJUokbyeOQhpvS7ZcizJlgsmWkBzUlgAVHephnATsdd65YE6Y6RhBCSWeg2lDcBkDvfSI/+bZM62d0teEILAH4Vq0D5O7UiEp1CNKZIG8I7AtqO3acyuezd5axhIIdZHJlVIHww3XJ2htFjUe7LoeqFVQdHYfCeIaCV/wB0Jkz+9lJ2piS6RQA5lQHLOBchdFlVQ6RTVgot4kjpDl1XRgpTxAUrfCkP5nRrp7a9/LStMoAmhS5JChmBTL5wVN9KA2pZSeRb9oU+yc8Wazg4duaSutGSaAB61CXoNRWPXzeCluQsg8iR1AYQmbptQVV++Yp/BDEE/pGX/mEnJo1F/wBWNOZjndz3ipE8SyoJStwzjAVNQjcX04wwqkzXopHmPYxpBCRuDLZo9sQ/ar2JBSQ5KSWDlgxqo/hTzz0hFkdrJpSlK0JmAAAbRBAAoGEOdlBEja4gtrX5EQHuy4USkJM8YlkAiWFUZqY3I8oQo0qtesyDkQr1KdJA3mB/+OpA2pcxPEYVD5xcuibLnrPx4Us4UnCCTkHd9CfCNL4t8tTgS5O4sWUPFCyH59DHuzVtld2mWiiwpalOznZLK4gMkQS9oVrdNzmWtqyVjtDNqvNNnQ4SNGSkAPUACILReCZSlLxpUVbIYkqbdh30yAgTa5vemSner/Kkq9QIo3mklRUlRQSACQA5FddIStaWpctH2G2oQZ2rKlNhdziJBOQLNTIaiJOxPaFdhdCkhctZxKAG0CwDp30DMfKGG7rhSJKJhBKlEqclywDDrA+dZZSQqYqpB1JAKnqzVpQZ9c4OnqJz0lGwiRtQ27To1kt0tSUqStKkqAKS+m4vkflwi0eUcfuPtEZZWgywvFtJSBlvwgVbL6MM9ivWatAKQsAvQOzeMOipnaIvQxxHVawM4i+0I3iEifaZpNcXQxsm2qb4T0MS1UCQtux5kkyaN6Dl/wBlz1SSI1TOAr6S2/zGFef3sssJuIMMxXxFI0M+ZvT0jDFkX35mobumveNhtvFX9I9I0Va+P9bwrC0TP0mPFc01y6xb/wCbjmD+uQ8GMv2kc+Q9zEM68U7x5k/tC93K1fjjRUiY7BQ6H2go9OA7wRvM8S/bLW9fM5+AEDlh0L3kpT54j5JHWIzIUCxI6RZs9ncCpLGrnDnnujTS3KgARbrjJzGn+zi48U1U9Q2UUS+qiG8gfSOkJYUDeDe0JdxX+FIEpICcNMIZm3uMhBG/u0iJaMCFkEsMSalyHpupE1lFMZJz8CBp6qx4x8xi1ZxG5an08cQvntTOlqBlzFg7wtdSMyQSXh07C9rZtollM8BxQLAYL3g1ZwKxeggcDsZWsGp78iNPaAKVKUmWQFK2QrIJGpJ3CE03XZrKVTFqNomBsLgBCXeoFcRprDD2ht+GQ40U2/QfOEWdawVEKLA1SdPEbozLrUKzKJtWShqCse8lvHtOounVS/6SwjnFvATNmAgnDMWxWSEpqcgNpRhqvCz4ZwKiAHcHxB9/OKK+x9ptNpmKkygylYgvUggVTiLeI6x6D0erTpKxY4BEUvwScDzGGz3yq0ps6k/HgAGm2SxNfqsFLbd0lKQZ0x1M5EkDaL5EmjfqbrGJdx2yyypUqShIZAExVMSlHOuYAypxOsCb6uVcqXiXiXMU5cEsmrANmSS5rpGQ1FGfIOBnaMNWcppAjVcV7WWdLl45JUS6Ekp7xIwbAS+hYJ0ArFC3zLPaJgRLsy5RxAY8IRQltNKxnsdeX2eyqQpIdMxRSNfvEZAtm4PSJrx7YI+yrZkzkMcJoTtDCziogRBViElFVSm8Ur47PLQcYIotiogYkkBKnJArmcwcjHYBYJbAs71cag5F2rCRe9olzpZmIUMM5KZiXyxpd0ncqvjBDs72iCpCEl3ljAa/loKcmh3025q18pU5Ez76klFQ68GMltkJ7shIO8cx5vTLhCvabPZV41zLQsKQAVABLJByFZZJFQHcwY/4riGyrllSBNq7RAISESFqZRSdijJWoOXZ3Zw26C3Iag+qkSC3ONuJFkwrrpYZA4ij2kkISlK7MsrCvz18AyQQWr40gd2NvkKtLLGE4SN74mFONdYYf7QLdLXZ0qksHUGADEYfiBBqCMmbSEIzlItQVLTVwAneDkKb3ji73NEh+d9zGiq0agK8bR8s6glUl/iExQPIgj2jS8A8wI3kDrFxF3zBPlzlIISXJDHYUQTtPo71yivZj/1Qf8ys/wCFX7RmUfajHxNYn2beYw3jacFkDZnZSOJLACFq/ZWFBTkiWAkk6rzIHEl684MW+b3hsyR+cKI8FH0EBe0mSUj8JKlKNEFatwzWQKbs4yLcEsINjscRfuMKVbpCRUlW9qEEPyDvHapCZSEBI/CAN2XOOQdj5rW8H4mQvKtdSfAq6x0tdrOgA5Ex7K2oa13E87d1zTbAhsSkkOxHSIDh3q6QLE2aaBVN3+8a/Zp303zgzWq/EAt0x8xStbhhgNQNH05QOmynJ20uPwsx5VEMqJBADKegzEC70sJxCZidiNln6OYXFoiDWf1hHqavaICmKLthJ3UjKnOYU31vhms9jUpL4il8iQCRzTEk2xKCQlZXMJNCmWgAcNsvBjSVQMRZfced4soS5CQkjjr6tG02yBv70A7i3tDgbtCgAXH9IHClDGZtyS0gqKwniWzirIP5sGXViPbkRDs9lXiLMpuFOcXFyVAbSU11YP7kQ4SLIGcTEjiAhzvdg8U7ZYhVlPvLg+lYAahByRj7wwXPEiuWx/cqWpky8JGJAHeOaOAc21qHgPa0gqwmbOmYiMITICSon4RtTGBL8c4v2qXau7BRKUZRGxhBZSasdmo3j/aKNx3TaF2hM2YSEpqASdA2WY58IQrnU2ot+U0qKYUKAYv261CWthKDgnambaiTqANkeEYu68Jv2qUrEVKCkskGlcwAKDwhivm50IGIOopFAWL1z5kl4L9mLjTKSJ8xMvEoULvhB1L/AAqMM251biDr01p5zD9tDoUkpJBGgcgjWphBvW0FAKWxAUGIUp71joarQk0zfctx0eFFFj7yeVKGyhalcCXASOofwgN5oNdSBuRvJsqr0bd9R2HE9c9xCX95MGKYdDkgbgN/GLZ7RrsyyoJxBQqDwywmJbymkIAGtSfaFS814UlT0o/sfWD06YfZuJii5qGrqzuY4Te2XeoC5ZoQxGqTxi9IlJnS++XVIAwp0JCQVEt0Z845DLmrx/dqKSogU1ctlrWO2yJiZXc2YNRCs6uyS5O8l1Ewnd260sBe/wC09JRrF137RYvG2y0LO0E0oyUjRQw/dlsjzhSv+3GcUJGgwj6Nd2e6Ga33SifN7s7MpO0sg1SVnCg+R8IIy+wsqz/eOFEZKmF24pADQA3NOie+fEsyMxx2i5Z5eGziQWOpOidVHkB5tFdMsyl4pa8ILFWL4S5oCB4uc84NWqyFRwMyptTqUyk1r/FugZe6SlQQn4qPwIq3g8CoXDmrmnyZerTTRhuI2XZbHQBKVU0MxEmYUk7hMIDDwgL2qt0+zEKOIhWzjFUlQUc3Dgs8bzO0JSE98piGFJa1DqZkErLfUqc6cWILdxvruOsPv1QTrGRzx/WUpBNAFI4iFZ5K7TMKlFhVVXYnMk6ClTvbjFOZd68RmJJzcHc2oIy/eHu2yTLRMybCEgij4yztyBiutpUsJIFUmm9Rwj/UekbPpv8AGVmYYHGP3i+jb3cwdcXbSZLITPIUPhdWRG5TesME1FnUBPSFJILllO4NNX36Qi31ZjLoPE8Wf38KRpdM0rSlDmi065A/RhW+s0Qal27QqViNuY82kSUl0LWklIIU4VgSuj4SNPRULNqtqpoUCsYgCWKE13lKswIq228SF4R+IYX3DKkCDPUCNrIM+pjGoW2ncwz1hwIW7G2vBalKI/AoU0Yp+UPgvcmqAFDhCT2Zu9YCpoT8TgEkUrU16dYOyJASkkzcQzYUL7gxj09v7UE8pePqqnELqvRahs7J/Un2iQXlM/OOh+cLsyaT8CVHg6n+UR98v8h/r/8AtBjgxQOYcljEAxIoNzecR2mfgUElEtQLfFjfnQNSJcAw5aCuUC7da8K0ggKegdlDPnnClYjTgzYXOdoyotUsABOEcn9xHlqRNUAtLgVrtDShrFGepCAapppqeAJpElls9cSkpCtCM/ElonUoTJ2xBhGLbQlPA/C/KvlA61XQJhdTjhX5tC9eHa5cudhyRiwtUlWTl3DQatskFyBNOrpNEtzVnHUqi1RkHI+Z1am1DkbzVNgViCHITvKRkN2b6Z6xJa1pQjClOJNcQTUktmps/qkbyJeEBOJRJckk1YUHLPSNligyEYtxW6lXA4HEp1SshsnbaZWWqW7BktsqpvDfKBiLxtPfYvsygguPjS5BGgLPWLip5o29nPsImnW1EpJWsjjqTu8YF01P/XeNJ6jUBwILs1iM5ZK3CUnJ2Vi3VyAhkRLVQBSRoACkke8Kdp7VkqdMtOGmbuocSPoQx3Xb0KKcINQ4NdxPLrGogFOiTjcCEZ3qVBngmSzrXLQtCFLBWSWGZoCTXTKKdklsmupKzwxF/RoD2wPbpXEq6FKoNzl7Cm+qhozEZqrdRvH95b1FxTpikvc5MjvRDggeHhCvbkBTjJTVG/fDLbVaDPMcYWJ9nmzllKUfzZAfW6NKjsJkKuXlHs7Yyq0IYPhVi5Yagnxwx0e3WxMpCppO0RtHcPyp8etICypCLKksHIbGdS+o+UC+0F594hBBoQ54kZGBVh1iD2E1rW5IfHYxk7CW5M5M0KA7zEVsfxIUAG44W+nMEbVe0r4TLBmAswQXccBQ9IWewCduZthJwhh4npDBfxtSZalImSylKSSxOMtUs43Rk3vpzB+onf8A38prowzvA95XuJIJYd8rJOZlpOqz+c7tKRR7PXcpa1TVOSA4fPESz+vjFjsvcPfJVNmO4UwB5OSeog/ZpglLmUoEeYVT3jY9O9PFBQ55Mx727LOaa8CAO0EgBCkZ4XemZdurloF9l5JUJqTmhlDgauX/AJYN3scKS/xsSeBgL2ZtARNm7ij/AFD1eGvUFJp7c/5gbdu8O3hNBYGrJSS9HI2mPHKB1om94UrAJQVApAq4wZU/VEV52pkqUTU+ZMK8q1qQzEsCC29qe8F9KcqjA8RxHZssYQv2zzCraZy7B8uDNUwMu6bgxb6APvJZ/AYjBO8Z+IAvRThvyqAekUbuCVlWJILt7iC3uNBhkGWmky2JxFebUTz3xVRKZScTsSz5c25PDnJssuWsMlI+7Wcq0Sgu/iYBdpwTMZIdlE0/VhMebp3QdwoEYekQN4yWSThdJTsimEtEpshzQyacPcP4RqbLMIBVNYkAl6HIRmVdc7SY44V/1CNYX9uowW3nnmsrhmOEOJBNkVLzHIGRITXUatHgf/Gr/EPnFld2Jd194o/wH9/WMCQj8p/+Mws/q1FTtkwy+k1jzgfeWJKdkZ1A14RQtksomIUkKUVAj8LACuVfaCEmScKa6DQbhEdiulKVqnTFJLM2yThJNHqQOfpBLhyg6nYRxEDezzLqbGiiiMSmpXLkKtEoRmNd0L973raULwoVKUkZqBKT/KhiEjm/OKIvi1Ev3yX5GY3CqUgdRAlvhp85+f8AElrHjG2IM7VSCm0pSd6PBxXxp5x0pdrOCjBwHYNnTPLWEa8ZJtU1KsSEHZcl2KhX8IIBLcBDpNSyRUFho9aecUtrynSpGmx9xG36yb6gz+8DYZka2T094ry5pwPvJ8N0Tz1hJdRagA6RQmLxBgaVJaF6ab7zCY42nrQ9GzO/1gRfFnBISa1cvVzxgnOmMpPEjOBN8jbVvAf0hinnOISggDBoFXskg73G7lDf2YtGwitBjS1GGZBNHyUIVJM4LSxzH08MHZRZCZksAEghQfNiCKdAINd1TSosT4x+e01rdddQCR2acF22n4Asv4YfeDE1ewrm3vGJEsAqOHCcsm1c1GeUazf7s8zCNm2qmCYl6p/z48CV12jFICh8SaHmGr09YryLQJaC/wASiH4BSn/yh4sSEBA7vIqSS/6tH84Az5pBqct+jRpIgbI7RZAciW7deblY0VXo7DzgCJhCQONORMaWy2OTXpoPnBCwXIpYC1KABIYHdo/LOGNAVDH7enhgO5hzsjZFGarCpLhIcEgPtab9YZrxssxMtRJSHBFFAmrCjHz0DwpXJeMqVMUlYSQWAKkqIPF01EGrTfMhQwywnEoFIw94douxdQAFY52qGlgcY8f5mwgAqb+YS7PLCJKxuUP8qQ/kYjk2oGcsM+yFAcUl6vkHIgZd0zAtct/jQ7/qTXqzwUk2NMuWZiyApY12ilOeWQfPpBreoDRWY97RKXLfMC3myzVVHdSgKKO4E5jw6QEkzEonKUA4wKYPuGLP+XzgveiVKDiYhaTTCQPLdAm6LIVTFgaIV1NG9YFcsFQkylHYwbeN6icU4QQkAluJYaeMUZ2UXLRd5kkoI5HRXERUmKhykgSmFHEezNZs84cJ/M/lWLVzyCASdcvB/nFWVKMxaU5YiE8nLQdEkIOFOSafXQwtcvtpjFFcnMMTLM6QujCUt99UI8qQu3ssic+9D/X+GGiYR9nUn/xk+QHtC5eaHUFbkN9dY8nZ56h+MxyqNo2plqwpLKIKQdkjUD8JYRkyEg1Cf50FPmmkSoWmgxqQWFFZZaBVG5GLyQsD8Kxwp8xGbUf3mHXiUESjkE0/RMPoWiXuuEzqPnEy0ooVpKTxFP8AEmNu4kn8Y/xn5x2l23EnIEGi0JSgHC4AFAHOXnFGXey0gM7TCKUBYAghhQ5h0ncGiRylICMSywOHRPNRy5F/CPSpGNCkLbN8IDYNzPXxi3UZN3OfvKdMdhFi2zylWyW4AEHxIWA/SB6J27M7iB5kqMEL0sKpZILs+oBfiCR7wNwnj9co9HbFSgIxFHznEuWK14SC5FQo6VGXPP6eHSxXsiZkKjdxaEJEuGPskjbXwCfUxSrQUuKncQFdyKDCMUwlS1kigDRosgIYCpLDjEtpUwLVJHtEEtJLOGbV3fyi4/pPMnJMH2yZTE3wkF+UUb4VtqP6Q0EL1P3Z4QKthxoB/Q3SL0iCQY7SHtgla8IJgv2ZtzTQEs6gQ3La9oDy5r8xnFy6SET5awA4UB1p7w1dIHosp8GOUG01FMd50/EHNG5HTRucU7McaW/UfWJbzmYUOwBU+XrWK11TPuidxMIWqaaCxC9bVcMfn9pTtczGufwCQPMwtTJeJKlkmj65wdkK+6nr3rHkHPrAVB/6dZ4t1jTp7cSU2/SDO7qEgD4m9o6JPu9pSE736Bh7mEWxJechv/cT/mjpl4oaQje6k+eL0BhiscUWImjbAG4QGI9nlgzVDQF+lYvos2CXJXqSFdSD84pWROGYvp5/tBS85f3SRoiWknmSB7mHaSg0Pt/SNnapmW5tj7qXjSHmzCdok7CRqOJ0184WrdeC5ZUEupTgYsgk6vuZ4Z7/ALQe8VhBZmAT8Smo+8JfTVjCReN7CqXd8gwZiOGQfMRnWeFXLcTGuS1zWLH7D4ltE8Oz4SKkpLqU2b5Al9/UQwdnEYZS5mqiRw2R/wDoxzkzCcz++W7kIMXTfi5OyVqMv8pqACakA5HlEXyCqmlIWjRZRvOlWazImIIWkLAWMw7UG+FG9LOEy1sBRatBk4pwEMN33shUoqQXBUHbRg3Wg6wLvuSGmjeoezxpK4WiAfE1ed4pyJmFaVblg9CDDDa04VqG9TjzheUipG4w236gOnl+8Ztwd1+ZejwZMub9wT/4yICTQ5A1NOGYglPU9k8SnzijJS86WN6kj+qMG1XDVPxMNUOcR8CSQMSUmg9NygPWNEpSCwdPl50i8qUf0nmGP14RGSxqkjzHlXqI88SSY1jAkQlr0V1APyPrFYy5v6f8I+UElSErBw0P6Try/aB5mK/Mf8EMY0d5HMVbp7QFKUpmBww2gBiy1H4vWDoKJgCkkFtU5j38DHNrqvNkpSrJhXdT0g5Z7YqWcST4jXmMiIdubTJ22MqlTaMlslhSWWHT+cB2/iGnMeLQCtF0gVHwnUVD8xBq773RMzZKv6VfIxZnXfmZbJJzGaVcx7iEadSpbnB2/aEKhtxFFd3KGhKd49YNdm7EQFKJoWyPPMxakrCdkjAdxyPFJ1izZkhONWWRO7PPnD9G9Z3CGI3tMCgxlmegAqbQerPFbvwlhV2NIjt1pdVHYh9xiFcz4S5OYD5jLXrGng955MkAypaJhVLmKOYUoDgAxHrAqzrcLTuZQ8aH2gna1/dqfMkk9BAREzCpJ30PIwyi+0x+jgpK8ySCa5jdG0qZhUnc45isZtWIKNPOI5CnzDVh7ld+JcRuvy2g92xoEg9REqUd3ZhvIfxMA1JcJ4084NW+qZaNCHLbgPrpCeMBQInUHuOYNScNl5lR+uggRaUlFlr+Iv8AXSDV4ycKUS/5lcAchzhfvm0ksk78oZpe45EMombg2rVLA/MP9XyjptqS9lVvTtDhp6Qh9lLEXMzU7A9CX6iHu1WgJkrG8N5H5ecN1R/CP4QiNiuuPIiPZ0gTJgDlifMmCN7raXMTwQn/AAh4o3TLdZUd/pX5R6ahU6Z3YzUocq1hyjtQBPiah3b7wibIZ4SywNhGI694zEHT8J68YB3r2SWlJUoZanUDcAeZ8IebFd0lAwpc/mUHdWEsfhL1LgDIauYq3xeMuTLUqZUB1JlpIxFqZ/l48xHmqVSrVfQnEM1vSpAkzl9vsuBq/vxEUyukX71vkzlPhCRm3GBqySGjVFIjmIkjO0nTblhOFKmHAkRYsvaGamiyVjcovlxNYHJlPGig0E0bYM4MRxD8m1pmOU0LuRrDZepCgFDck9QY5tKUxBGkOF2Xv30spNFIAHNIyMK3QICsBwY1QfcgwshjZgn9R+cVrH/6iV/EnriBjEuZ923HpTMxiyH/AKiUH1HkXbyMY6L0zUJ75jDHOJ0Y2oGhDHo/WnnGnfJyfrT1zjy1Ahi49OuUad0zgZHdR+ekeZIzuY9LKFjXrFZdiqdpWf5j84iMmug/hJT5ChjTxPl8oKjkDBlSPE4nZqpH8KfSLtmtSkZGm4/VIqWU7Cf4R6RY7sM711Hy3iPSvyYj+EMWO2pXlQ7jkeUG7FfypbBW0OOfgYSZS6CL9mvNtlTkb9fHfC1SirDBEIrkTo8i2Sp6WoeBzEYm2cBJGYDeNdd8KNkmkMpJ4ggww2G8TMlLCqlLF9TnSM1LQ0qoZTtOu31UGz4k9tV8VKmlOSWEDicn0+RixMmrZ6ByRQ1FBnFK2AAOzM3nG4m+RPIMvvErW+bRX1pAi3JZvD3grbkunmPmIFXmangRDdLBEfojAxPWmYXAZ40Q5L5cD+0b2j4k8aRGibVjnDK8YhCIduSTjBUa4SA3MFvCkF7VPQkgkgMANrcNyczCzZZ2CuLDwdieD6RUtF4AviauZGf+8DWjqYnMCy6jCN5XgVEkORqTR/kIAzAVKydRLD2iWbeeIYUvzNG47zDJcFzCm8tXUvqYdppjYSuemMmEbjsOBARqEgPx1V6wRvC9ESpRJqTspA6Pu4RpakCWjNv3yA+t5hXvG8yvZcGrUdgBxitfLr01hrRR1NbfaEez8nEgqOpUfQe0RhGBaSKK+9rySAPeLXZz+6Y5FbDpWPWiQDOlA5EzH5F/aNBhptyPg/tNKnuw/GTXVaQoYCoskkgCmJnPN6n/AHECe1FmOBS6HEojCRRgWdOoIypTQvDlZ7KlKFrSyAqjjMgUCU7hsknnCh2onOMI/Alzu4dSSYUsLfp0yx7/AKSbp9TY8RFVKI8d0YMuNlEF2ekbJLxeJTHdUiNUuLLRopMTiTKxlRtJmlCgoUI+miSNJgihGZYbRsss7FLBGufP/aJ7lwzLYhJUAlLqJ4gGntAK4rYFfcLyqUvod3j9ZxYmyQiicydIxa9ElinmOB+DOtptSHIxB+cazikB8TenSOZWC8C2054gsf3gpJvH8swjeFVH7xlv6Zj+Uxxa2Y4Wi0sKMeRHoYrCcfoH5QvG2BWYB4oPsYlE9G9f9XzhY2LCE6gMQZF2TMCKfhHDMBonRc0wlqGnIv4+ES3XPJlo4JT6CDXdoKiEuRRioAGo1akbpo98zOFT4gyX2MtG5IH6lN1AeLcnsUoFImTUjEWGEFQfxbOsGLLeCkUO0ncc/AwTUkLGE5FiN43HgRGNc1a1FvdjHxG6eluIMs/Y/ug+NatqoAAcbwl8/EGCKpMuRKdCirvFAOdGCqNmOMXLutalEy11UltoahnBI3tA/tWn+6GpUa+AgdvVerUCsZW4AFJpUtc7DhD0Ur2Pyine80YFYS9UxTvCayU8FHyeLE5b2RXP0P7RrAaGB87Tz3SGQZJaZZZJ0Vl/C7+hgLeBcq5wcsMzFJSD+EH1/aAVrzPOGqOeDLJs2J60nal/ymLFis/eTFoGlXrQcAM4rWv/ALZ5e0ErhtPd2p2d0lxk4EWrMy02ZOQI3RUMwBlO13WQ2KoORTUeLxRnWQPQZR0uZYZc4BWFnq+R8dD4wEva4QjapWgIofEfXKMW29WydL8zUa022iSpDaNBCx33NQQQokCjaMPrOLk+6ndjvgZMlFGsbtG5DbqYlVtxwwjDM7Ty5qQlZKA7qzJJZgxH0KxHZLZZQkYgTnlU5/JoAKS78I0MuDJVKsT5gzTGkKO06FdS5arOlUvJC1Bta1D+Ea2mYl5TgsCXI0BAHXWE6675VJcCoVmOUFz2hBYKRTNwdoUpwjRFZKlPDd9pfJUbcxlt9oaTJSj8RQByNVHoIRe19tw/cAutZCph3bk+Hzg7ab4w2aVOQP7ieEsr8SFJfC48R0hIvUg2lZDsVHPOhZzBGcCmAIByTI0DSIlOIsPEVp9oXYyiiSSywjfFEUou0SYYv2kyNo8ZcbHOPH0iuJMrLUUqChQgwclz+8TjHBxx1+uMCJocRZuKeyynQiF665EKhl5KjFqWTm1IxKls53x4rANKVhPOIyJZQaUjHeq3mIzM1iE2k8IjmWzP/9k="/>
          <p:cNvSpPr>
            <a:spLocks noChangeAspect="1" noChangeArrowheads="1"/>
          </p:cNvSpPr>
          <p:nvPr/>
        </p:nvSpPr>
        <p:spPr bwMode="auto">
          <a:xfrm>
            <a:off x="155575" y="-868363"/>
            <a:ext cx="2533650" cy="18097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7416" name="Picture 8" descr="http://t1.gstatic.com/images?q=tbn:ANd9GcQ8N4v9D2dUhSe07iS4Yh2mE4BC-xySlpwzPWUhkVIWkBw079pGrDcunId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76400"/>
            <a:ext cx="5276850" cy="37691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2286000"/>
          </a:xfrm>
        </p:spPr>
        <p:txBody>
          <a:bodyPr anchor="t">
            <a:noAutofit/>
          </a:bodyPr>
          <a:lstStyle/>
          <a:p>
            <a:pPr algn="ctr"/>
            <a:r>
              <a:rPr lang="en-US" sz="3200" b="1" dirty="0"/>
              <a:t>They all wept as they embraced him and kissed him.</a:t>
            </a:r>
            <a:r>
              <a:rPr lang="en-US" sz="3200" b="1" baseline="30000" dirty="0"/>
              <a:t> </a:t>
            </a:r>
            <a:r>
              <a:rPr lang="en-US" sz="3200" b="1" dirty="0"/>
              <a:t>What grieved them most was his statement that they would never see his face again.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sp>
        <p:nvSpPr>
          <p:cNvPr id="16386" name="AutoShape 2" descr="data:image/jpeg;base64,/9j/4AAQSkZJRgABAQAAAQABAAD/2wBDAAkGBwgHBgkIBwgKCgkLDRYPDQwMDRsUFRAWIB0iIiAdHx8kKDQsJCYxJx8fLT0tMTU3Ojo6Iys/RD84QzQ5Ojf/2wBDAQoKCg0MDRoPDxo3JR8lNzc3Nzc3Nzc3Nzc3Nzc3Nzc3Nzc3Nzc3Nzc3Nzc3Nzc3Nzc3Nzc3Nzc3Nzc3Nzc3Nzf/wAARCACZAS4DASIAAhEBAxEB/8QAGwAAAwADAQEAAAAAAAAAAAAAAwQFAQIGAAf/xAA7EAABBAEDAgUDAgQDBwUAAAABAAIDESEEEjEFQRMiUWFxMoGRFKEGQlKxIzTRBxUkYoLB4TNyc/Dx/8QAGgEAAwEBAQEAAAAAAAAAAAAAAQIDAAQFBv/EACQRAAICAgICAQUBAAAAAAAAAAABAhEDEiExBBMiIzIzQWFC/9oADAMBAAIRAxEAPwD43HFZ9+U7p4wM5rssQQOrbVWcppopwawjAXLKVnYo0Fj7NyT6KhCQKzn2SkMfYd+4T8TAwUaClZaKDNz8rdp/KGAcbQflHY0V6FKx0anKy0ngHC3DQRyseGQKAIHushjwoLNjCyGENFrLW2OEKCaV74Wp55RzHupaFhae1IUFGWE4+EZn7oTWkc/siswcpWhhiP3R284QWG0ZvZIOmEAI915y3A7d1gBAJq26q6Waoki8rZrLz2W2wogZ5lg8lHY4DvhCAI+rhEAqq4pYAzHSZjusi0pG4XwmY3dicpoisJmyKq/ZEaMVi0SIB4snC3fDeQU9E2zQFw5CPE7y0R+yCGFpo8IrR6LIUJdAkOqlndbav7laOcCKsfdYabonui2CgckZOXuLjfJU3qsRdC44Hl7d1WLfMCEt1CFzonEC8IGOU6hF5NzRkM3C/UJCGN4l8cNPh4J+FY6s4BsZbVFuVNBMmnfG0V5QE8nwbGrkU2uc2NrmCxVAeqoaCchh3irH4SL7igjYTVNBFLPTHePI8yktAHC45qz3MfFWdDp5zIWsLaHqq+nO26zak9PLHxNJHZWIHt2ry80KkSz/AMPgTwIhVY4A5tehgJdbgRnunTpnyHc5/wACuFtFpg0EFzjXNr37PH1PQMAfjgI4ALjheYwNzVBbgf0rDG8ZFULPujtaA3lBYAB5qtFYRxYCKCFYwEWFl1EZoV6pWfViJp3EADukHdUjAtrt3zSKi2K8iRYYWX9QJRQG17rnD1NxPlN36JiLXybbkfQTaMX2otktb2s+i8a/p/KkDqjQ4VuPxhG/3mzG54H/AChLoze1FFrRVk4+Fg5OEozWNf5ib+6OzUsccEBI4spGYwxzgcj7JlvApAic0jBymGGhyptFUwpsNtatcRayT5UIk7vZLQ6Y2ygLHCJQtLxPoV2TIrBu1jMzTMZNrD2Vxj0KySFkkBvqsCjaEObk5TTWWbCWY4p/Ti6KaIGG0lCgD+U/t3AUM+yXjY0GzQs4oIzpQ3ANqlkH2avjFmxfaissZW2r/C9FK18tEltjGEwAGuoOaS01jKKVgboUfE8uscBZijcB/qqbYmub5mgEjutmQtPlPb1Cf1iewnMad3mvC11TfKaOCFTEAaa5wldXDQ58tISi0FSRwvXGODHNjogZo8hT2Mk2cbbySqP8RO8HU0ThwS7Xt2iMNJI9P7pf8jQbUjd++RrZHjH0k9rTeji8PJvI57IWkgMwbsG54dmzi1Uj0721vPK5Juj2PGlt2N6WTaxoHACrQuLm+Tj3Udh8OmgfhUtLMQy6XFnjZbNDg+VhqETbiB9yjSHa0n8e6ASWtsAGs2eF6x4j4CFtAWfhAk1DYt1He4dicBIa7XFgoy7nHhjaFKS6WaUjJ+KVYwb7IynXRal6mGGy6z6N/wBUpqOsOohtgjilPEEhvdf4WTA88NFfNKiikRc5GJtVPP8AW416LQvcMH70tnRSNwQSPlDN/wAzhafgnyFEhFbXAf8AdYk1DnY3Ef8AUguoCy4fha5PDCUaBYUTu3VvcR6ArwleTe82hecnLaWRubmj91qMUdNMQQXWT6lUYdVThkH1KhMkI5OEYPOCOfZKNGzp4Ne8PrdnnlPt6gBW91+65FsrybaacBjK3j1U5sWSRktKVxiVWSSO2j1QdW1wI9EYyNNZ5XKaLXhwBrjsqLNaLouNe6jOBeOYvwv97CZa4/ZR9NqBwTirCegnD+P7qDVHRGVjp4wvNeaqsoReaCNFbvhAc3icbzhPwS1QukgWm8FEa/a0nlaxWrLIl8vP7oD52kEtdke6lS60s8t5SMuuLDILrcLTJ2TaSLjNUDlz6INNKdh10MbS8uG0evdcNN1A+VjXYjG4uHqgajq0sgDbNdmjJI/sArQTRGbTPo8PWIBkHHCIeswNNF132XycdUn8QHxyDWQ12P8A9TGi6u6R+wukIP8ANuDiPsuhI5mz6pF1eI+UD8rP66KcuY4hrq/K4LRzOdGSAS7guc7ge1YW0fUpInZc3e0kbLHmHp8ppQ4BHIrC/wAbsdHqNMYxgkhTWTkSFjQSMdk71DXQ9S0gY11vgeHtvkt7j5CFAKFuAA/lXHkeqo7sCUuWP9LjcCRGPpFk+6smTw2+cg3nCR6QC91P8rRaqafpfjRiQuxtNBeTkytyOyMtJcCxc17bJRoZWsbRsrE2i8FtEm1rEwgUlbbR6aalE+cyseDYNE90pNE95y7c33Kee4g4b90NxB4AXro8GSJT9EMktHPYLYaQNGG18KkGOd9R+1LbwQO5VFIk4WSHxBnDpCfRaO08jxfmA+VYLK9/la0AcBNsD1kd2iBFh7r9CtXaN1Xts+2Vac1h+oAn3WMegoLbA9aI8fTmvdbgb90wzpkd8H7p4lg9KWwlZ2/uhuzaIUHT4xwAhy9NaeG59lQEsfssGVtVhDZh0iR5enWLYPMB2QYtOfoeKJVzexx7WtHRsJurtHdivEv0SP0zmktINdivRMka8Xkt/cKq6MHlamBuT3rlFTB66J3hOinBbi80ny6gy/cLcxW66zXKyY9zmg9j2WcjKIzpJXNi2uGcUfZUdDMeCc2poYAcJvTAg4UpF4cF2El4yE9CAO2KU/RuwLVCB1gqLRew7mtHAKDJTYyaTYAIKV1baZQ5QoFkLXTklwBzVKbqdS9w8mXO5N1QTuoiLnurkn0QRo6dwCQLKrFEp8k2nlrg0ZeaGf3+PhDeyRm4SPcaGReBX/3hWv0jhnabrCUdoXOJF7s3RxSqpIi4sl+J4ZBLjYyGjn/wtI5xNqGiQP28CqP5VePookI8QgD+n/uqMHRYGub5Wvd6nsmWRCPC2TZZXwNb4f1gW9pDGiv+krfSP1OqJ/UMcNwphLL+CByug0vStOT52Cwc03hUI+nvYwtjjDGEUNrcqqyoR+PRxM0eohG7ed0Pvl3qrmla/VNhlGN4smk31uHfpHkxnfW3f3+EDp48KGMbstFcri8zIlGkdnh4m2XWQOggAjJLzgeyt9LdLsEVGwBZAUbpU4m1LTKCWsGb4XXaJ0L2AsoAdl4r+46snxJnUIyH0eEltAXQaiESNJ25UiZmx5sJ+UdPj5bVHyrOc/ssUKtFdgG0uXY5Xso8x9m+4gYWHPKA6UDlJ6nXmtjASR7JkK3Q66QNvcUrNr42YBt3oEpHDNqXXNIWt9AnmDS6VtgNHv3VFEVzF/F1k5/woXV6uwis0fUH1vlijB78oGp60xgIiF13U/U9X1ZZuG5rDgWnjD+EZTosP6e5rqf1EWeNoQH6La7aNac+pXPSa2WT6nH29l6OeQu4c/4Kf1k/aXDpJCLj1dn5pAki1cZ/9QkfKlRvmkftj3bs4tM6eXWyxufG7cG8jut6wrLY2NROz6habg1u40eVNZrDI/bKAz1tHlhDhvhJx3U3GuysZWVmSWiA+pUvSzuqncjlPseHBSaoqnYe7GOVtGM5QWu7I8YuspQ0GbTjRBr2TEDTuHavdBjb5k7A31BKVjJDumJGFRhJoAcf3SGnAtUtK0OIrKm+yq6Hoh5M5QNWO3dUoYjs4pI6/F38LMROyNJGNxuuVq3YwYC9qJmt3FxACh6rqMsxLNMNrTjfSYPBT1OthhFvLQPc0pUvXNM0nY4uI9ApurjYG7tRJZ9Se6BFrtK3yRRb5KOPhVjjsjLKkWGdd8Q7WRymvRqdZ1ah5o5R7lhXOQfxJ4ZuKKMFuKKudL/jiXSzvmn029jsBrQHBoT+oX3otaDrEUgDPE+1rotDOJqAeaHuoQ6t0D+Jm+HIyGCera9g2uafsF7pMkuj179BM7e5hG1/9TexSuFDxmposdY0zXRAOJpzxV+yiSw+E6wLCp9e1Y/VafTg/QzcfuvRlurhNjIxheZ5E/meh48dYWe6NKB5S0ZPK6/poYxoHK4zRsfE8kjAOF0fTpzIGjhcbfysbyIXA6Aubdeql65g32AnBJ5fdLOJkJLh3WlM48LcWfInx2DaSmY7sFVLbCDJGfRe4hGiO5jjeMJaRu0btoJ9aVp8JPNIL9M1wzlOhJROfl1M27bCwud6BBZp9RqZts79tchX3xtiI2tH2CWMTRJ4jRuJ5HcK0ZJEpY77B6fp0DW7XAOHuO6U/iDTiOCMtsC+6qRSuo2KF8917WxM1mlMbquraU6fIksdxONNNcLNj2VDosYm1Eke2Vw2F1M5FJTUaaTTyOZI2j69k30rV6TT9Rjn1MD3wtFOijft3Yrn0VrOOmuxSJwjl3yxte3ILXe4V7+F9OXxTPIO3ASH6A6vXOh6e0uhLrDtpAH55XZ9P0Uej0zdNAA97RZrknupzlwXw423ZE6p06KRm4t2kfzBStNI7TP8N/HY+qv9eMuk2N1ET2bxbWkUSPjsoD7m2ODHbmisqVv9nTqu0UGRMl80fdbR7mu2la6HT6mKEyvB2E0b7pymHIpTaphRmIZTkTQaQ4I04xlBIyiMsbRCdhZdJdjQSntO04ASMZDEMeaVjp+nsihlJ6WIFwvHuuk6Zp22KylUbYZSpBmwbIST+y5vqsv1fldrrYdmkeRjC4jqe0Eh3YYTTjTExuzm9Y9u25TtF8XylpoS4bCDGTVMAzR4JWOv6WbxWSthlmBbhrOAexWun1hnmJmjMUruRICAT8p4RVDNtkrrnTjpdAZJZrt1XyofR9K3V6o6Z4BJFt81bq7Ls+qwN1ehdAb3D6c3lc10PRkdX0sYDN4lbuEjNzRZ7gdqu1043wceeFOxTp+rOj6pKYPCbH5gRKwPaQOx9QaVnoWl/WdSDtPAIxMxznMabYBZrb7KN1aJsGq1EcRdIwzGnhm0ED27L6D/ALOeiTs0LtfM1+xzS2IFvBNWfbhUlyiONNs5rX9N8OR0mmBi1ETrIbw5Wuga/Va3Vxu1IawxDaXxt22PTA5XUP6Nppp5i6Pc4EeYdx6Um29DZp9M6aAMIGTkgrnm+HZ2qK9io5zUGWfWvkeKLzj2V7opYxpjcQXFB1ej3RWHGx6m0tonSMl8vIK8XLB3Z68o6ostiG9wPlJOEzoA6N9XYQIgdQC54ohbQu8M47FRlHgju5KmX43ilsfP9ISWi3vO5wx2ToNLmbZGkfKBlZIBCzGPLlYI/C+iTEoC4Ak1lBkam2tHAINrSSP8opismPFE8oDo2/VnHCfnhyTlKvYRisJkxGAbbaD2bnFbRxxEWH0VnJJORa81oDm2MBPsKken0bJQQ8Md2G5e0Ggg0+qE508ZI4FLWWO8A4J7IscXns3WQcpt2hXBPtDMppzjACxpznlaQOkZJcczg8jBBz9vReYwFnnNOacH1WryLDmc+yVyHijb9PDIS+V8j3HnecoUvgM4jAWXOJNjJQ3RueKASNsbga6e18sMgcw7XDy3wEqdD4epEbXEgi1W0zw2AMMgEdZF91rpdOS8yng8WtYtGIoCAMJlsQqiigYWUrY9AhHtOE/AMjCXa3FhMR3YGUBkinpWjc2weV0/SmFr20QQuX0bsjm11HSj9N4Rh2TydF3UQ+JpHije09lwfUNMS4GuPuvokfmi4/Zc31HSf4kjdtZtUyRvkljlTODmkfBIWkeVeM2nm+uNjvkKx1XQgjcG5XPTRFriO/soyTXKOuDTQz+n0zvNEC0+y1nhgl0kumMccc0hsapo2vArLbHZLNc9h8rqR2TEgbhn0TQyUaeJSQHpP8M9MglY+Y+Pfmax0raJAzjC7TT6+GLSmETMiisEsbk49guVijjkfuAa1x5VPSadkbmuY0WD+yusqOf1alZr5ZXMELGiMvvddl3/AIVfWR10+QABo23QQOk6U+IHbSBVi1Q18Q/RytP9JpLN/FsGP8kTjJJXSP2bSB6oGI9YwDkpjwvNl1ELDtM98zZBwCvIyPg+gz1SSK8LHBu8C7CD4Tw+3CrKpaPbsAeOAvS7XOIaMeqippo8uSqQ3pNvggVSybDsIGnJGPREdKG8lTlqxHdnzAEVQ7rLWE2DkLUGyOyPGaBzyvZMDjYQaWXR90Yflb7LCZMAi+Ox6pOWE8Bv4Vjwvilo6AOukLA42QXxEditCD3H7KxJp6KWfED2KawasRYwvJAHC2e10TiDfyn4zHGPN5fU0saoxykNjz60tZtROiVjwyOAmmwHsERunPpa2yQKFI4ieQmYoLpNR6Y9wjtjDeyXaxtQEeljbRLR+EfaABSyfhaPcB3RTNR530rVvZYDtyIxoCxgkfCMzlCY4AorSRfosFIf0hGAui6bJW30K5nTmiMq9oJRtyPhFdizjaOz0by6KjhJdSiHiBx74KJ02QeGCTyjdRjuLe2sLpatHH1I5zWaUSMOFzOt6fTiQKXataHNzaDPoGPzRoqDhZaM9T57JptuCCsN0jzVHC7DUdIY4k1R9VPl6bJAC5tnF5CR42kdEcqYj07pvi7nZDWcml0HTOmAEPcHOaSs9Jfp/wBB4XiAT2dzCM54Vbp8FRMEm4HuE2OJLLJuxyCINY1rQMCkHqLf+HkH/KU81rQLuvukeoOBheObBCeb+NEY/cjiR/istpyntC2RzACLULSDURSbZB5SeV0+jc1rG0V4vkSSXB72SLpMJI1zWjsvbxHzklEkcHDOUnqnuobVxxkcujbDu1G1ttKEdTuNlJXIXCzhbvBoVSLY6xpLk4pjsY5R2mgLSreUZh7Fe8cgcOvCKx1JcY7lEZzSDMMtdfNLZzRhBYjtOEGFAnxWOEJ2mF8J0D0peDfuhYbEf07f6VgacA/SqBb7LAatYRRsArilsGACkw4EfCHJ6LWCgbgBgLRxpbONBLyvcR5ACfdYD4NieShnNrxdQyhlx4VEKzdvoeFuCf8ARBDiOVuHURaJgzCBR9UaKyc2lgQmITuyshkPR8A5VPSSbaxwpcLSG84T2neARbqRZnydh0l+5jTxXZWpjvg21yPRct0aavLu59OV0sO50ZcT+V1QdxOLLGmSngxPLSPfIRGvBrIv0WnVCWvLzZx3SDdUQBkY4Um9WFK0V2sDsHv6hCOiY4UhQ6kPAtwJCaY8Hhwv0TJpgaaAs6fFC+y0OJ70LTTGhvGfYreNwcKIoj1WXtsfUiC2avPlFgKV1GUNhkPoCU9MTwVH6o+oJC7gtK58j+LKYo7SSOVZJ4uWmlV0rqjAJUFo8OWmEqtoQ/8AmsrxvIao+pzwSgiiJOy0FvcQeFrGw782E5DELXFZ58pKPQq6AOF5whlpGAqTmgYCE5gGeULs45zbPmyI08FCK3b2X0hIOM9kaMIDUwz6UGFG4wih2EMcFbNWYwVhBW91whs+ly2H0hKFo23L27C8OCtB3QMYeUNxza3dwhuWMBkcbS7yQDSPJygSd0QSAOktah3msrQ8lebwVUkghfnhec8g8rT+cfC9J9SIwWGS8E3Sf076ApS4vqcntL9IQQ6RWY/ytBOEeJ3pSQ06cj5ajI1FfQyGN7SOTjC7TQSudGLzYGCVw2n/AJfldt0z/Kw/+1Wwv9HPn6NeqR7hQHIK41s5D3NP8pK7jqXb7L59L/nJ/wD5HKedcmwK0VYNUAbIJCp6fUi+MFQIfpCp6bkfKnCTDJItRzA9v3R/E4zQ9FOj+pOjhWsk0bSU4KD17/Lub6lXP5fsonXfoUM7+m2W8ZfViciRskv3VjRutoIUeX61V6Z9DV4ubmNn0/kK4FQM3hEjGzlYi7rZ/ZcSZ4M5O2bO4tamiFl30rXsmSJn/9k="/>
          <p:cNvSpPr>
            <a:spLocks noChangeAspect="1" noChangeArrowheads="1"/>
          </p:cNvSpPr>
          <p:nvPr/>
        </p:nvSpPr>
        <p:spPr bwMode="auto">
          <a:xfrm>
            <a:off x="155575" y="-693738"/>
            <a:ext cx="2876550" cy="1457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AutoShape 4" descr="data:image/jpeg;base64,/9j/4AAQSkZJRgABAQAAAQABAAD/2wBDAAkGBwgHBgkIBwgKCgkLDRYPDQwMDRsUFRAWIB0iIiAdHx8kKDQsJCYxJx8fLT0tMTU3Ojo6Iys/RD84QzQ5Ojf/2wBDAQoKCg0MDRoPDxo3JR8lNzc3Nzc3Nzc3Nzc3Nzc3Nzc3Nzc3Nzc3Nzc3Nzc3Nzc3Nzc3Nzc3Nzc3Nzc3Nzc3Nzf/wAARCACZAS4DASIAAhEBAxEB/8QAGwAAAwADAQEAAAAAAAAAAAAAAwQFAQIGAAf/xAA7EAABBAEDAgUDAgQDBwUAAAABAAIDESEEEjEFQRMiUWFxMoGRFKEGQlKxIzTRBxUkYoLB4TNyc/Dx/8QAGgEAAwEBAQEAAAAAAAAAAAAAAQIDAAQFBv/EACQRAAICAgICAQUBAAAAAAAAAAABAhEDEiExBBMiIzIzQWFC/9oADAMBAAIRAxEAPwD43HFZ9+U7p4wM5rssQQOrbVWcppopwawjAXLKVnYo0Fj7NyT6KhCQKzn2SkMfYd+4T8TAwUaClZaKDNz8rdp/KGAcbQflHY0V6FKx0anKy0ngHC3DQRyseGQKAIHushjwoLNjCyGENFrLW2OEKCaV74Wp55RzHupaFhae1IUFGWE4+EZn7oTWkc/siswcpWhhiP3R284QWG0ZvZIOmEAI915y3A7d1gBAJq26q6Waoki8rZrLz2W2wogZ5lg8lHY4DvhCAI+rhEAqq4pYAzHSZjusi0pG4XwmY3dicpoisJmyKq/ZEaMVi0SIB4snC3fDeQU9E2zQFw5CPE7y0R+yCGFpo8IrR6LIUJdAkOqlndbav7laOcCKsfdYabonui2CgckZOXuLjfJU3qsRdC44Hl7d1WLfMCEt1CFzonEC8IGOU6hF5NzRkM3C/UJCGN4l8cNPh4J+FY6s4BsZbVFuVNBMmnfG0V5QE8nwbGrkU2uc2NrmCxVAeqoaCchh3irH4SL7igjYTVNBFLPTHePI8yktAHC45qz3MfFWdDp5zIWsLaHqq+nO26zak9PLHxNJHZWIHt2ry80KkSz/AMPgTwIhVY4A5tehgJdbgRnunTpnyHc5/wACuFtFpg0EFzjXNr37PH1PQMAfjgI4ALjheYwNzVBbgf0rDG8ZFULPujtaA3lBYAB5qtFYRxYCKCFYwEWFl1EZoV6pWfViJp3EADukHdUjAtrt3zSKi2K8iRYYWX9QJRQG17rnD1NxPlN36JiLXybbkfQTaMX2otktb2s+i8a/p/KkDqjQ4VuPxhG/3mzG54H/AChLoze1FFrRVk4+Fg5OEozWNf5ib+6OzUsccEBI4spGYwxzgcj7JlvApAic0jBymGGhyptFUwpsNtatcRayT5UIk7vZLQ6Y2ygLHCJQtLxPoV2TIrBu1jMzTMZNrD2Vxj0KySFkkBvqsCjaEObk5TTWWbCWY4p/Ti6KaIGG0lCgD+U/t3AUM+yXjY0GzQs4oIzpQ3ANqlkH2avjFmxfaissZW2r/C9FK18tEltjGEwAGuoOaS01jKKVgboUfE8uscBZijcB/qqbYmub5mgEjutmQtPlPb1Cf1iewnMad3mvC11TfKaOCFTEAaa5wldXDQ58tISi0FSRwvXGODHNjogZo8hT2Mk2cbbySqP8RO8HU0ThwS7Xt2iMNJI9P7pf8jQbUjd++RrZHjH0k9rTeji8PJvI57IWkgMwbsG54dmzi1Uj0721vPK5Juj2PGlt2N6WTaxoHACrQuLm+Tj3Udh8OmgfhUtLMQy6XFnjZbNDg+VhqETbiB9yjSHa0n8e6ASWtsAGs2eF6x4j4CFtAWfhAk1DYt1He4dicBIa7XFgoy7nHhjaFKS6WaUjJ+KVYwb7IynXRal6mGGy6z6N/wBUpqOsOohtgjilPEEhvdf4WTA88NFfNKiikRc5GJtVPP8AW416LQvcMH70tnRSNwQSPlDN/wAzhafgnyFEhFbXAf8AdYk1DnY3Ef8AUguoCy4fha5PDCUaBYUTu3VvcR6ArwleTe82hecnLaWRubmj91qMUdNMQQXWT6lUYdVThkH1KhMkI5OEYPOCOfZKNGzp4Ne8PrdnnlPt6gBW91+65FsrybaacBjK3j1U5sWSRktKVxiVWSSO2j1QdW1wI9EYyNNZ5XKaLXhwBrjsqLNaLouNe6jOBeOYvwv97CZa4/ZR9NqBwTirCegnD+P7qDVHRGVjp4wvNeaqsoReaCNFbvhAc3icbzhPwS1QukgWm8FEa/a0nlaxWrLIl8vP7oD52kEtdke6lS60s8t5SMuuLDILrcLTJ2TaSLjNUDlz6INNKdh10MbS8uG0evdcNN1A+VjXYjG4uHqgajq0sgDbNdmjJI/sArQTRGbTPo8PWIBkHHCIeswNNF132XycdUn8QHxyDWQ12P8A9TGi6u6R+wukIP8ANuDiPsuhI5mz6pF1eI+UD8rP66KcuY4hrq/K4LRzOdGSAS7guc7ge1YW0fUpInZc3e0kbLHmHp8ppQ4BHIrC/wAbsdHqNMYxgkhTWTkSFjQSMdk71DXQ9S0gY11vgeHtvkt7j5CFAKFuAA/lXHkeqo7sCUuWP9LjcCRGPpFk+6smTw2+cg3nCR6QC91P8rRaqafpfjRiQuxtNBeTkytyOyMtJcCxc17bJRoZWsbRsrE2i8FtEm1rEwgUlbbR6aalE+cyseDYNE90pNE95y7c33Kee4g4b90NxB4AXro8GSJT9EMktHPYLYaQNGG18KkGOd9R+1LbwQO5VFIk4WSHxBnDpCfRaO08jxfmA+VYLK9/la0AcBNsD1kd2iBFh7r9CtXaN1Xts+2Vac1h+oAn3WMegoLbA9aI8fTmvdbgb90wzpkd8H7p4lg9KWwlZ2/uhuzaIUHT4xwAhy9NaeG59lQEsfssGVtVhDZh0iR5enWLYPMB2QYtOfoeKJVzexx7WtHRsJurtHdivEv0SP0zmktINdivRMka8Xkt/cKq6MHlamBuT3rlFTB66J3hOinBbi80ny6gy/cLcxW66zXKyY9zmg9j2WcjKIzpJXNi2uGcUfZUdDMeCc2poYAcJvTAg4UpF4cF2El4yE9CAO2KU/RuwLVCB1gqLRew7mtHAKDJTYyaTYAIKV1baZQ5QoFkLXTklwBzVKbqdS9w8mXO5N1QTuoiLnurkn0QRo6dwCQLKrFEp8k2nlrg0ZeaGf3+PhDeyRm4SPcaGReBX/3hWv0jhnabrCUdoXOJF7s3RxSqpIi4sl+J4ZBLjYyGjn/wtI5xNqGiQP28CqP5VePookI8QgD+n/uqMHRYGub5Wvd6nsmWRCPC2TZZXwNb4f1gW9pDGiv+krfSP1OqJ/UMcNwphLL+CByug0vStOT52Cwc03hUI+nvYwtjjDGEUNrcqqyoR+PRxM0eohG7ed0Pvl3qrmla/VNhlGN4smk31uHfpHkxnfW3f3+EDp48KGMbstFcri8zIlGkdnh4m2XWQOggAjJLzgeyt9LdLsEVGwBZAUbpU4m1LTKCWsGb4XXaJ0L2AsoAdl4r+46snxJnUIyH0eEltAXQaiESNJ25UiZmx5sJ+UdPj5bVHyrOc/ssUKtFdgG0uXY5Xso8x9m+4gYWHPKA6UDlJ6nXmtjASR7JkK3Q66QNvcUrNr42YBt3oEpHDNqXXNIWt9AnmDS6VtgNHv3VFEVzF/F1k5/woXV6uwis0fUH1vlijB78oGp60xgIiF13U/U9X1ZZuG5rDgWnjD+EZTosP6e5rqf1EWeNoQH6La7aNac+pXPSa2WT6nH29l6OeQu4c/4Kf1k/aXDpJCLj1dn5pAki1cZ/9QkfKlRvmkftj3bs4tM6eXWyxufG7cG8jut6wrLY2NROz6habg1u40eVNZrDI/bKAz1tHlhDhvhJx3U3GuysZWVmSWiA+pUvSzuqncjlPseHBSaoqnYe7GOVtGM5QWu7I8YuspQ0GbTjRBr2TEDTuHavdBjb5k7A31BKVjJDumJGFRhJoAcf3SGnAtUtK0OIrKm+yq6Hoh5M5QNWO3dUoYjs4pI6/F38LMROyNJGNxuuVq3YwYC9qJmt3FxACh6rqMsxLNMNrTjfSYPBT1OthhFvLQPc0pUvXNM0nY4uI9ApurjYG7tRJZ9Se6BFrtK3yRRb5KOPhVjjsjLKkWGdd8Q7WRymvRqdZ1ah5o5R7lhXOQfxJ4ZuKKMFuKKudL/jiXSzvmn029jsBrQHBoT+oX3otaDrEUgDPE+1rotDOJqAeaHuoQ6t0D+Jm+HIyGCera9g2uafsF7pMkuj179BM7e5hG1/9TexSuFDxmposdY0zXRAOJpzxV+yiSw+E6wLCp9e1Y/VafTg/QzcfuvRlurhNjIxheZ5E/meh48dYWe6NKB5S0ZPK6/poYxoHK4zRsfE8kjAOF0fTpzIGjhcbfysbyIXA6Aubdeql65g32AnBJ5fdLOJkJLh3WlM48LcWfInx2DaSmY7sFVLbCDJGfRe4hGiO5jjeMJaRu0btoJ9aVp8JPNIL9M1wzlOhJROfl1M27bCwud6BBZp9RqZts79tchX3xtiI2tH2CWMTRJ4jRuJ5HcK0ZJEpY77B6fp0DW7XAOHuO6U/iDTiOCMtsC+6qRSuo2KF8917WxM1mlMbquraU6fIksdxONNNcLNj2VDosYm1Eke2Vw2F1M5FJTUaaTTyOZI2j69k30rV6TT9Rjn1MD3wtFOijft3Yrn0VrOOmuxSJwjl3yxte3ILXe4V7+F9OXxTPIO3ASH6A6vXOh6e0uhLrDtpAH55XZ9P0Uej0zdNAA97RZrknupzlwXw423ZE6p06KRm4t2kfzBStNI7TP8N/HY+qv9eMuk2N1ET2bxbWkUSPjsoD7m2ODHbmisqVv9nTqu0UGRMl80fdbR7mu2la6HT6mKEyvB2E0b7pymHIpTaphRmIZTkTQaQ4I04xlBIyiMsbRCdhZdJdjQSntO04ASMZDEMeaVjp+nsihlJ6WIFwvHuuk6Zp22KylUbYZSpBmwbIST+y5vqsv1fldrrYdmkeRjC4jqe0Eh3YYTTjTExuzm9Y9u25TtF8XylpoS4bCDGTVMAzR4JWOv6WbxWSthlmBbhrOAexWun1hnmJmjMUruRICAT8p4RVDNtkrrnTjpdAZJZrt1XyofR9K3V6o6Z4BJFt81bq7Ls+qwN1ehdAb3D6c3lc10PRkdX0sYDN4lbuEjNzRZ7gdqu1043wceeFOxTp+rOj6pKYPCbH5gRKwPaQOx9QaVnoWl/WdSDtPAIxMxznMabYBZrb7KN1aJsGq1EcRdIwzGnhm0ED27L6D/ALOeiTs0LtfM1+xzS2IFvBNWfbhUlyiONNs5rX9N8OR0mmBi1ETrIbw5Wuga/Va3Vxu1IawxDaXxt22PTA5XUP6Nppp5i6Pc4EeYdx6Um29DZp9M6aAMIGTkgrnm+HZ2qK9io5zUGWfWvkeKLzj2V7opYxpjcQXFB1ej3RWHGx6m0tonSMl8vIK8XLB3Z68o6ostiG9wPlJOEzoA6N9XYQIgdQC54ohbQu8M47FRlHgju5KmX43ilsfP9ISWi3vO5wx2ToNLmbZGkfKBlZIBCzGPLlYI/C+iTEoC4Ak1lBkam2tHAINrSSP8opismPFE8oDo2/VnHCfnhyTlKvYRisJkxGAbbaD2bnFbRxxEWH0VnJJORa81oDm2MBPsKken0bJQQ8Md2G5e0Ggg0+qE508ZI4FLWWO8A4J7IscXns3WQcpt2hXBPtDMppzjACxpznlaQOkZJcczg8jBBz9vReYwFnnNOacH1WryLDmc+yVyHijb9PDIS+V8j3HnecoUvgM4jAWXOJNjJQ3RueKASNsbga6e18sMgcw7XDy3wEqdD4epEbXEgi1W0zw2AMMgEdZF91rpdOS8yng8WtYtGIoCAMJlsQqiigYWUrY9AhHtOE/AMjCXa3FhMR3YGUBkinpWjc2weV0/SmFr20QQuX0bsjm11HSj9N4Rh2TydF3UQ+JpHije09lwfUNMS4GuPuvokfmi4/Zc31HSf4kjdtZtUyRvkljlTODmkfBIWkeVeM2nm+uNjvkKx1XQgjcG5XPTRFriO/soyTXKOuDTQz+n0zvNEC0+y1nhgl0kumMccc0hsapo2vArLbHZLNc9h8rqR2TEgbhn0TQyUaeJSQHpP8M9MglY+Y+Pfmax0raJAzjC7TT6+GLSmETMiisEsbk49guVijjkfuAa1x5VPSadkbmuY0WD+yusqOf1alZr5ZXMELGiMvvddl3/AIVfWR10+QABo23QQOk6U+IHbSBVi1Q18Q/RytP9JpLN/FsGP8kTjJJXSP2bSB6oGI9YwDkpjwvNl1ELDtM98zZBwCvIyPg+gz1SSK8LHBu8C7CD4Tw+3CrKpaPbsAeOAvS7XOIaMeqippo8uSqQ3pNvggVSybDsIGnJGPREdKG8lTlqxHdnzAEVQ7rLWE2DkLUGyOyPGaBzyvZMDjYQaWXR90Yflb7LCZMAi+Ox6pOWE8Bv4Vjwvilo6AOukLA42QXxEditCD3H7KxJp6KWfED2KawasRYwvJAHC2e10TiDfyn4zHGPN5fU0saoxykNjz60tZtROiVjwyOAmmwHsERunPpa2yQKFI4ieQmYoLpNR6Y9wjtjDeyXaxtQEeljbRLR+EfaABSyfhaPcB3RTNR530rVvZYDtyIxoCxgkfCMzlCY4AorSRfosFIf0hGAui6bJW30K5nTmiMq9oJRtyPhFdizjaOz0by6KjhJdSiHiBx74KJ02QeGCTyjdRjuLe2sLpatHH1I5zWaUSMOFzOt6fTiQKXataHNzaDPoGPzRoqDhZaM9T57JptuCCsN0jzVHC7DUdIY4k1R9VPl6bJAC5tnF5CR42kdEcqYj07pvi7nZDWcml0HTOmAEPcHOaSs9Jfp/wBB4XiAT2dzCM54Vbp8FRMEm4HuE2OJLLJuxyCINY1rQMCkHqLf+HkH/KU81rQLuvukeoOBheObBCeb+NEY/cjiR/istpyntC2RzACLULSDURSbZB5SeV0+jc1rG0V4vkSSXB72SLpMJI1zWjsvbxHzklEkcHDOUnqnuobVxxkcujbDu1G1ttKEdTuNlJXIXCzhbvBoVSLY6xpLk4pjsY5R2mgLSreUZh7Fe8cgcOvCKx1JcY7lEZzSDMMtdfNLZzRhBYjtOEGFAnxWOEJ2mF8J0D0peDfuhYbEf07f6VgacA/SqBb7LAatYRRsArilsGACkw4EfCHJ6LWCgbgBgLRxpbONBLyvcR5ACfdYD4NieShnNrxdQyhlx4VEKzdvoeFuCf8ARBDiOVuHURaJgzCBR9UaKyc2lgQmITuyshkPR8A5VPSSbaxwpcLSG84T2neARbqRZnydh0l+5jTxXZWpjvg21yPRct0aavLu59OV0sO50ZcT+V1QdxOLLGmSngxPLSPfIRGvBrIv0WnVCWvLzZx3SDdUQBkY4Um9WFK0V2sDsHv6hCOiY4UhQ6kPAtwJCaY8Hhwv0TJpgaaAs6fFC+y0OJ70LTTGhvGfYreNwcKIoj1WXtsfUiC2avPlFgKV1GUNhkPoCU9MTwVH6o+oJC7gtK58j+LKYo7SSOVZJ4uWmlV0rqjAJUFo8OWmEqtoQ/8AmsrxvIao+pzwSgiiJOy0FvcQeFrGw782E5DELXFZ58pKPQq6AOF5whlpGAqTmgYCE5gGeULs45zbPmyI08FCK3b2X0hIOM9kaMIDUwz6UGFG4wih2EMcFbNWYwVhBW91whs+ly2H0hKFo23L27C8OCtB3QMYeUNxza3dwhuWMBkcbS7yQDSPJygSd0QSAOktah3msrQ8lebwVUkghfnhec8g8rT+cfC9J9SIwWGS8E3Sf076ApS4vqcntL9IQQ6RWY/ytBOEeJ3pSQ06cj5ajI1FfQyGN7SOTjC7TQSudGLzYGCVw2n/AJfldt0z/Kw/+1Wwv9HPn6NeqR7hQHIK41s5D3NP8pK7jqXb7L59L/nJ/wD5HKedcmwK0VYNUAbIJCp6fUi+MFQIfpCp6bkfKnCTDJItRzA9v3R/E4zQ9FOj+pOjhWsk0bSU4KD17/Lub6lXP5fsonXfoUM7+m2W8ZfViciRskv3VjRutoIUeX61V6Z9DV4ubmNn0/kK4FQM3hEjGzlYi7rZ/ZcSZ4M5O2bO4tamiFl30rXsmSJn/9k="/>
          <p:cNvSpPr>
            <a:spLocks noChangeAspect="1" noChangeArrowheads="1"/>
          </p:cNvSpPr>
          <p:nvPr/>
        </p:nvSpPr>
        <p:spPr bwMode="auto">
          <a:xfrm>
            <a:off x="155575" y="-693738"/>
            <a:ext cx="2876550" cy="1457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AutoShape 6" descr="data:image/jpeg;base64,/9j/4AAQSkZJRgABAQAAAQABAAD/2wCEAAkGBhQQEBQUExIVExIWGBcYFhIVFRQXHRUaFRoYGBYYHhwYICcfGyUkHRMcIS8kJycpLDAsHB4zNTM2NSgsMSsBCQoKDgwOGQ0NFDYYGxgpKSkwKTUpKSk2KSkpKSkpKSkpKSkpKSkpKSkpKSkpKSkpKSkpKSkpKSkpKSkpKSkpKf/AABEIAGIAiAMBIgACEQEDEQH/xAAcAAEAAgMBAQEAAAAAAAAAAAAABQYBAgQHAwj/xAA5EAACAQMCBAMEBgsBAQAAAAABAgMABBESIQUGMUETIlEHMmGBFCNCUpHRM0NicXKCkqGiscHxF//EABUBAQEAAAAAAAAAAAAAAAAAAAAB/8QAFhEBAQEAAAAAAAAAAAAAAAAAAAFh/9oADAMBAAIRAxEAPwD3GlKUClKUClKUClKUClYzUTzTzNHw61e4lDFFKjSunJLEAAaiB39e1BL1q0gAyTgDqfSqdYe1vh8qqzSvDqwPrYpAMntrAKH94JFRXGvaDDxFUtLMyN9ImWBrgxusfhnLTaXbAYlEIA6+agk7TjdzxQg2ha0s/Nm6kjRpJ8NgeCrEhVIydbD0wK729n1q5zP410cg4uJ5pFyO+gto/wAcVYo4ggAAAUDAAGAANgAOwAqD4lz9Y2+oSXUWtW0GFW1yFvuiNcsT8qDhuuRxbgvw5zZy9fCXeCUg5AkjOwzuNSaSM98VK8r8b+mWyymMxSAsksRIJjkjYpIme+CNj6YqTgnEiKwBAYA4YEEZGcEHcHfcVVOWJCvFeKRL+i1W8u3aWWIiQfMRqcfnQXGlKUClKUClKUClKUClKxQUr2i87yWCKsQXWySyNIyNIIkj0DOhSCSzyBRkgDcnpUbyvyTPdSpfX9xP4uS0duD4aqhyFDoCQuVOCgJGNmLZNc3KcScV41cX7BTHaAQW65DebL5kP3TgEgftj0r1ACgj+M8Eiurd7eRcxSLpKjbA7EehBGR6YrwuW2ZJ7dy7GVAvgws2hFmsCge2ODoTUELDO+ScDLA1+hDXl3PHKj3HEo4oXWEXH1rFkDAmNGhuSAdmbw5Itu+DnpQXzlzmOK/t0nhbKOPmp7oR2IO3/tRXK9nHLdX11pjLm4MSyKo1BYESMjOM51h84+Fc97wC24ZYfVRHxEjWJGjzHLO58kSlosEksRv2yTWeDcEjt0gtJtc0sivLK5kfSZQQ0jYBHvO7EfwmgluMczxW7CIBp7lhlLWLzOw6ZPZF/aYgbHvXy5O4RLBC73Gk3NxI00+k5AZsBUB7hEVV+VSnD+DwwZ8KGOPPUoigt+8jc/OuzFBmlKUClKUClKUClKUCtXYDrW1VL2mcS8Ph8sSMfpFwphgjUFmkZ9mVQP2c79BQfH2TwRjhsckaoDM80jFRjJaV8A99hgD4AVc6ovs0D2sTWlyqwyqzNDDkeaIgeYHJDnVq1YJKk4O2M3kNQZqK4/wj6RGNOBPGfEgc/YkXOk7b4PusO6swqVqN5h4ytnbSzsNQjQtpBALEe6o+LEgD4kUEDytxt+Ju0rwGCO2kaMRswYmdQRK2RthM6V9dRO1SlzwR2vUnEwEQVVaLRkkoZCpDZ8oPjEEY3wKxydw1oLKISfpmBlmPrLOTJJ/k+PlXXb3wllnixjwtAJz18RNXTtjNEpwC9M0AdupZ8fw62Mf+BWpKozgHCTbRaGk8Q+UatOjZEVBtk74Tc+vpUnQmlKUopSlKBSlKBSlKDBNVDl1DeXtxdynUkEsttaIMYQLpWd+mSzOhXJPQYHWp7mLiRtrWaYDLRxsyrv5mA8i7erYHzrTljg/0S0hhJ1Mi+d8Aa3Pmkbb1Yk0H141waO6iMcmR0ZXU4aN192RD9ll7H/hIrh5a4yzmS3n2u4Aok2wJVbPhzJ+y+k5HZgR2FTpqrc6wvCi30I+utt3A/WQFlM6MPtYVdY7grt3BC0iozmDl+O9jWOUuFWSOQaG0+aNtS57EbflggESMTZGQcg9D6jtW9BqRURwnhTxXFw7MpSVtSkZ1bgDSw6eXGxGcg9sbzNYxQZpSlApSlApSlApSlApSsGgq3P02uOC1QnxrieIKB00wuk0rN6KFTfG+SB3q0r0qmykScworHPg2LOgz7rSzaHJHfKqtXJelBmtZFBGCMg7EHvmtqw1BWeV+J6JZbB2zLbBShwRrgf8AQn4lR5G+K571ZhVJuOIIvMUceMO1i4ztg/XB1HxOEerqGoNqVxtxeETeCZU8bTqEWtdZX105ziusGgzSlKBSlKDnkvFV0QnzPq0j+EZP+xX3zVL4qt5FcxM00bKElCutq2FLGMAMxm0gkAnt7pqSj4VeyAF7/wAPI92O3hGPmxf+1BYs0zUJHy7J9u+unHpmBP7pGGH9VZXlWPfMty+c7PdXB69ve2+VB8+bOcI+GxJJKkj63CKsagknBO5YgAADqTVcuva2GGm1sbm5uCCfBAQGPBAzIEZmQHUCCRhgdjVgbkKzIIaN3UndXnuHB/eGcg1Hf/NIoo9NpcXNodtJSZ2UY6Ao5ww69emaCscu8P4rBeNfzWnivJHomXxoVkZfKyiONcounTpALZbvvU/wv2v2s9xHbmO4hlkYKBNEEwSGIB82RnTjpWg5GuA3nmklAOdQvryM9PunUn4V8OH8lFrxJfBYRKCkou2jm8RQDgxDGoHV1ZsHBwOtBfmvEH21/qFU7nXnm4tnSK0tUuGfpM0yBI232YZBG2DkkDfGetWlOBW4XSLeIL93w0x/qupLZAukIoX7oAA/Cg8rsuRbi8m+lXvEVhlYxsY7NwChiDrGA5ZgMBz0B6nep/iXA+IxqRacUEgOBoukhLjHXTKq4yR95Gq4nhsR6xRn+Rfyr5NwSAnPgRZ9dC/lQeRJ7MeJZSQfRzdLIJPphuJXfUrAjXrjKuAoIAAGMkbivY7JGWNA7a3CgM4XTqYDDNpHu5O+O2a4pOWrY/qVX4plD+KEGtV5XgDFirsSAvnmncADpgO5APxG9BLZpmoxOBqp8kkyfATSMB/K5YCszcMlO63cqn0KW7D8PDB/vQSIcZx3HWlUyLmKaGd1eNnJcINcSQa8AadDtKUbOTj/AJSguZrIpSgzSlKBSlKBSlKBSlKBSlKBSlKBSlKCIu4g13b5AOEmYZAOD9Xv+/c7/GlKUH//2Q=="/>
          <p:cNvSpPr>
            <a:spLocks noChangeAspect="1" noChangeArrowheads="1"/>
          </p:cNvSpPr>
          <p:nvPr/>
        </p:nvSpPr>
        <p:spPr bwMode="auto">
          <a:xfrm>
            <a:off x="155575" y="-441325"/>
            <a:ext cx="1295400" cy="933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2" name="AutoShape 8" descr="data:image/jpeg;base64,/9j/4AAQSkZJRgABAQAAAQABAAD/2wCEAAkGBhQQEBQUExIVExIWGBcYFhIVFRQXHRUaFRoYGBYYHhwYICcfGyUkHRMcIS8kJycpLDAsHB4zNTM2NSgsMSsBCQoKDgwOGQ0NFDYYGxgpKSkwKTUpKSk2KSkpKSkpKSkpKSkpKSkpKSkpKSkpKSkpKSkpKSkpKSkpKSkpKSkpKf/AABEIAGIAiAMBIgACEQEDEQH/xAAcAAEAAgMBAQEAAAAAAAAAAAAABQYBAgQHAwj/xAA5EAACAQMCBAMEBgsBAQAAAAABAgMABBESIQUGMUETIlEHMmGBFCNCUpHRM0NicXKCkqGiscHxF//EABUBAQEAAAAAAAAAAAAAAAAAAAAB/8QAFhEBAQEAAAAAAAAAAAAAAAAAAAFh/9oADAMBAAIRAxEAPwD3GlKUClKUClKUClKUClYzUTzTzNHw61e4lDFFKjSunJLEAAaiB39e1BL1q0gAyTgDqfSqdYe1vh8qqzSvDqwPrYpAMntrAKH94JFRXGvaDDxFUtLMyN9ImWBrgxusfhnLTaXbAYlEIA6+agk7TjdzxQg2ha0s/Nm6kjRpJ8NgeCrEhVIydbD0wK729n1q5zP410cg4uJ5pFyO+gto/wAcVYo4ggAAAUDAAGAANgAOwAqD4lz9Y2+oSXUWtW0GFW1yFvuiNcsT8qDhuuRxbgvw5zZy9fCXeCUg5AkjOwzuNSaSM98VK8r8b+mWyymMxSAsksRIJjkjYpIme+CNj6YqTgnEiKwBAYA4YEEZGcEHcHfcVVOWJCvFeKRL+i1W8u3aWWIiQfMRqcfnQXGlKUClKUClKUClKUClKxQUr2i87yWCKsQXWySyNIyNIIkj0DOhSCSzyBRkgDcnpUbyvyTPdSpfX9xP4uS0duD4aqhyFDoCQuVOCgJGNmLZNc3KcScV41cX7BTHaAQW65DebL5kP3TgEgftj0r1ACgj+M8Eiurd7eRcxSLpKjbA7EehBGR6YrwuW2ZJ7dy7GVAvgws2hFmsCge2ODoTUELDO+ScDLA1+hDXl3PHKj3HEo4oXWEXH1rFkDAmNGhuSAdmbw5Itu+DnpQXzlzmOK/t0nhbKOPmp7oR2IO3/tRXK9nHLdX11pjLm4MSyKo1BYESMjOM51h84+Fc97wC24ZYfVRHxEjWJGjzHLO58kSlosEksRv2yTWeDcEjt0gtJtc0sivLK5kfSZQQ0jYBHvO7EfwmgluMczxW7CIBp7lhlLWLzOw6ZPZF/aYgbHvXy5O4RLBC73Gk3NxI00+k5AZsBUB7hEVV+VSnD+DwwZ8KGOPPUoigt+8jc/OuzFBmlKUClKUClKUClKUCtXYDrW1VL2mcS8Ph8sSMfpFwphgjUFmkZ9mVQP2c79BQfH2TwRjhsckaoDM80jFRjJaV8A99hgD4AVc6ovs0D2sTWlyqwyqzNDDkeaIgeYHJDnVq1YJKk4O2M3kNQZqK4/wj6RGNOBPGfEgc/YkXOk7b4PusO6swqVqN5h4ytnbSzsNQjQtpBALEe6o+LEgD4kUEDytxt+Ju0rwGCO2kaMRswYmdQRK2RthM6V9dRO1SlzwR2vUnEwEQVVaLRkkoZCpDZ8oPjEEY3wKxydw1oLKISfpmBlmPrLOTJJ/k+PlXXb3wllnixjwtAJz18RNXTtjNEpwC9M0AdupZ8fw62Mf+BWpKozgHCTbRaGk8Q+UatOjZEVBtk74Tc+vpUnQmlKUopSlKBSlKBSlKDBNVDl1DeXtxdynUkEsttaIMYQLpWd+mSzOhXJPQYHWp7mLiRtrWaYDLRxsyrv5mA8i7erYHzrTljg/0S0hhJ1Mi+d8Aa3Pmkbb1Yk0H141waO6iMcmR0ZXU4aN192RD9ll7H/hIrh5a4yzmS3n2u4Aok2wJVbPhzJ+y+k5HZgR2FTpqrc6wvCi30I+utt3A/WQFlM6MPtYVdY7grt3BC0iozmDl+O9jWOUuFWSOQaG0+aNtS57EbflggESMTZGQcg9D6jtW9BqRURwnhTxXFw7MpSVtSkZ1bgDSw6eXGxGcg9sbzNYxQZpSlApSlApSlApSlApSsGgq3P02uOC1QnxrieIKB00wuk0rN6KFTfG+SB3q0r0qmykScworHPg2LOgz7rSzaHJHfKqtXJelBmtZFBGCMg7EHvmtqw1BWeV+J6JZbB2zLbBShwRrgf8AQn4lR5G+K571ZhVJuOIIvMUceMO1i4ztg/XB1HxOEerqGoNqVxtxeETeCZU8bTqEWtdZX105ziusGgzSlKBSlKDnkvFV0QnzPq0j+EZP+xX3zVL4qt5FcxM00bKElCutq2FLGMAMxm0gkAnt7pqSj4VeyAF7/wAPI92O3hGPmxf+1BYs0zUJHy7J9u+unHpmBP7pGGH9VZXlWPfMty+c7PdXB69ve2+VB8+bOcI+GxJJKkj63CKsagknBO5YgAADqTVcuva2GGm1sbm5uCCfBAQGPBAzIEZmQHUCCRhgdjVgbkKzIIaN3UndXnuHB/eGcg1Hf/NIoo9NpcXNodtJSZ2UY6Ao5ww69emaCscu8P4rBeNfzWnivJHomXxoVkZfKyiONcounTpALZbvvU/wv2v2s9xHbmO4hlkYKBNEEwSGIB82RnTjpWg5GuA3nmklAOdQvryM9PunUn4V8OH8lFrxJfBYRKCkou2jm8RQDgxDGoHV1ZsHBwOtBfmvEH21/qFU7nXnm4tnSK0tUuGfpM0yBI232YZBG2DkkDfGetWlOBW4XSLeIL93w0x/qupLZAukIoX7oAA/Cg8rsuRbi8m+lXvEVhlYxsY7NwChiDrGA5ZgMBz0B6nep/iXA+IxqRacUEgOBoukhLjHXTKq4yR95Gq4nhsR6xRn+Rfyr5NwSAnPgRZ9dC/lQeRJ7MeJZSQfRzdLIJPphuJXfUrAjXrjKuAoIAAGMkbivY7JGWNA7a3CgM4XTqYDDNpHu5O+O2a4pOWrY/qVX4plD+KEGtV5XgDFirsSAvnmncADpgO5APxG9BLZpmoxOBqp8kkyfATSMB/K5YCszcMlO63cqn0KW7D8PDB/vQSIcZx3HWlUyLmKaGd1eNnJcINcSQa8AadDtKUbOTj/AJSguZrIpSgzSlKBSlKBSlKBSlKBSlKBSlKBSlKCIu4g13b5AOEmYZAOD9Xv+/c7/GlKUH//2Q=="/>
          <p:cNvSpPr>
            <a:spLocks noChangeAspect="1" noChangeArrowheads="1"/>
          </p:cNvSpPr>
          <p:nvPr/>
        </p:nvSpPr>
        <p:spPr bwMode="auto">
          <a:xfrm>
            <a:off x="155575" y="-441325"/>
            <a:ext cx="1295400" cy="933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4" name="AutoShape 10" descr="data:image/jpeg;base64,/9j/4AAQSkZJRgABAQAAAQABAAD/2wCEAAkGBhQSEBUUEhEVFBUWGBkXFhcUGBgWFxgYFxgXGhsYFxwaGyYeFxojGxQXIS8gIygpLCwsFx4xODIqNiYrLCwBCQoKBQUFDQUFDSkYEhgpKSkpKSkpKSkpKSkpKSkpKSkpKSkpKSkpKSkpKSkpKSkpKSkpKSkpKSkpKSkpKSkpKf/AABEIALsBDQMBIgACEQEDEQH/xAAcAAEAAgIDAQAAAAAAAAAAAAAABgcEBQIDCAH/xABMEAABAwIDBAUGCQkHAwUAAAABAAIDBBEFEiEGBzFBEyJRYXEUMkKBkaEjUmJygpKiscEIFRczQ5OjstEkNFODwsPSFjVEGFZjs9P/xAAUAQEAAAAAAAAAAAAAAAAAAAAA/8QAFBEBAAAAAAAAAAAAAAAAAAAAAP/aAAwDAQACEQMRAD8AvFERAREQFqcT2so6d2Sergid8WSRjXewm6jm9va2Wjo2R0395qniGG3nC/nOb3i7QOwvB5LE2e3JUMUQNXH5VUO1lkke+xedXZQCNL31NyeZQTnDsWhqG5oJo5W9sT2vHrLSbLLVZYtuPga7psMnloZ2+aWvc6M9xuc4B7iR3FNmd5M9PUigxqMQznSKoFhFNrYEkdUX+MLC+hDTxCzUWvxvHoKOEzVMrYo283cz2NA1c7uGqrM7UYpjbi3DWmho7kGqk0keBxyW1B7mcLavHBBO9ptvqKgH9pqGtfyjb15D2dRuoHebDvUL/SliNd/2rCXlh4T1XVYR2gXa32PPgt7stugoaQ9I9nlU/F0tR1zm5lrT1W689T3qbgIKtGxmPVWtVi7aZp9Glabjuu0MP2iuQ3Esk1qcTrpjzOcC/wBbP96tFEFXf+njD/8AGq79vSR3/wDqT9AsLdYcRro3cj0jTb6rW/erRRBVp3Z4tDrTY/M4jg2oa5w9Zc94+yuJxbaSk/W0tNXMHF0RDXnwALT9gq1EQVrh2/Slz9HXQT0MvMSsc5o9YAf7WBWBhuKxVEYkglZKw8HRuDh4XHA9y+YlhMNQzJPDHKw+jI0PHquND3qvMT3KtieZsJq5aGb4oc50Tu465gPHMO5BZyKqaTehWYe9sON0jmgmzauAZo3d7gNCefVsfkKzcOxKKoibLDI2SNwu1zCCD7OfdyQZKIiAiIgIvhNuKq3G94dViFQ6iwNoOXSascPg2Dh1DYjts6xJscoPnIJ7ju1lJRNvVVMcXMBx65HyWC7neoKIO394UH5ellI+MInZfHXre5c9ndy1JCelrC6uqHavkqCXNzdzCTm+nm9SmrMDpwzIKeEM4ZRGwNt4Wsg6cB2kpq2LpKWZkreBy8Wnsc02c09xAWzVP7RYUzBcZo6mkHRU9W/oKiJukYJLRmA4AdfMByLDbQ2VwICIiAiIgIiIKs3qyBmL4NJKbQtmddx0a12aKxJ5eidfilWmFptq9lIMRpjBUNJaTdrm2D2OHBzCQbHUjsIJCgUOyWPUAy0VfFVwt82OpFngcgCb6AaaPA7ggtZaLbHY+DEqZ0M7e+N4HWjdyc38RzGirnF96+LYfk/OGGQAPJazo5bZyOOUB8h5jlzHatnFv2ijIbXUFXSOPxmZmjxvld7GlBE9jdmPKMWdR41LJNLSsAponu+CkY30geLhlyutxIvmvlIV8xRBrQ1rQ1rQAABYADgABwCp3eVi9PUwwYvhs7JJqKRhflJD+ic61pGmzwM5tYgaSPVt4XiDZ4I5meZKxsjfB7Q4e4oMpF11FQ2NjnvcGMaC5znEBrQNSSToAAqnrtrq3G5nU2El1PSNOWascC0nuj5juAs46XLAglu1u9Ohw8lkkpkm/wAGEZ337Ha5WeDiD3FRhu0GP4hrS0kWHwu4SVGslu2zgT/D9alOx27Kjw4B0cfST+lPLZ0hPPLyYPm+slSqSVrRdxAHaTb70FYDdHWy61WO1TieLYszWjw+Et9kL47dLXQ9ajx2pDhwbNmcwnv65H2SrCdtHSjjVQDxlZ/yXdT4tDJ5k0b/AJr2u+4oK2od5Nbh8zafHIA1jzaOshHwbvnAaeNg0j4vNWjFKHNDmkOa4Agg3BB1BBHEEc1h45gkNZA+CdgfG8WIPEHk5p5OB1B5KvN12Iy0VZPg1S/N0V5KV59KI2OUepwdbl1xyCC0kXwlVhjO8uprKh1HgcTZXN0lqn/qY+V236p4aON72Nmu4oLIrqOOWN0czGvjcLOa8AtI7wdFUuKbIy4VK6pwSqa5t80tC94cHD5ALruNuA8/sJ4LOj3KSVPXxTE6mpedSyN2WNp7G5g7Twa3wWb+gLC7W6Obx6U3+63uQb3YXeJT4nGej+DmYPhYHnrt5Ej47L+kPWAdFKlUtRuBZE8TYfXz00zdWl9n2NuF2hrgDwPHQ8CuTNvsSwp4ZjFOJoCcoq6cD7YAA9RDDxtmQWwixMKxaKpibNBI2SN4u1zTcHu7QRwIOoXDHcVbTU007/NijdIR25Wk28SRb1oK73jY5NX1jcGoX5S8ZqyUXPRx6Es07iLjnma2+rlPdmtmoKCnbBTsysbqSfOe7m955uNvuAsAAqK3bvxiYTy0MMbX1MhdNWzjTiTljBBBAc5xNmu5cLKcDdtjEus20EjHcxCxwb6sr2fcgtG6+3VXfolxD/3HWeyT/wDdfDujr3aSbQ1jm8wOkFx+/wDwQdW9+rbU1mG0ERDpjUtleG6mNgsLuA4dUvd4MJVrqI7GbsqTDXGSMPlnd500xzP14htgA2/O2p5kqXICIiAiim3G8anw1rQ+8s7/ANXBH57rmwJ+K2+l+J1sDYqKMptoMS6zpY8LhdwY0Xmtyv6QPi5nggtZFUeKbqGwwvnrsdrMrBmdIXloHZYFziSToANSSAFEtkKPGKiYvwuqqhSg2ZLWv6jrceoc4drfzQbcyCg9ErCxrGI6WnknmdljjaXOPhwA7STYAcyQurAYalsIFZLFJLzMLHRt9eZxue8Bvgq22zldjOLMwuNxFLTWlrHN9Jw/Z37RmDR8pzjbqIOewGCS4pV/niubZoNqKE6hjWk2f32N7Hm67tOqrUmga9pa9oc06EOAII7wdClPTtjY1jGhrWgNa0CwDWiwAHIABdiCrdvNycM7Hy4eBTVGU3Yw5YpQeLCODCe6ze0cxvt0D3jCIY5WlskLpIXtdo5pZI6wI5dUtU0UU3mbSeQYZPMyzZHAMjI0PSP6od3lrQXfQQQ3aerlx3ETh1O8soqYg1krfTcD5gPA2IIA4Xa52oaFNccpqihoY4sHo4nuaQxsb3BrWMIN3m7m5ze1+tc5idV07rdlBQYbEwi0sgEsxPHO8A5T80Wb6iealyCqxsLjdZ1qzF/Jgf2dICLDsJaWfe5dsX5P9ETmnqKud/MvkaL/AGL+9WeiCvmbicJH/jvPjNJ+Dl01O4PC3XsyaPvbKdPrAqwqrPkd0eXPlOTPfLmscua2tr2vZVeN1ldXnNjGJPLeVPSnLGB3ktDfsk96DRYnstS0F/JNpn0zm/s3yiX1ObER72nwUTp9t53Y1QyzVMNS6J7Iunha5meJ78rg4OYzUCR/ojidTxU12nw7BMKtDBQtra11mshcXzHMeBlFyG/NAueQANxEtp930tJTwVdSGMqqmrjAhiDWRxMyuOUBotmuGcNBbmSSgsXfvtgaakZSxvyPqiQ9wvdsLbB/DXrFwHgHKPbJbxuihbR4Jhb5g3zpJnNYXvPF7w3S5+foABwCxN7+CT1+OdDA0PdDSteI3EjOGvc5zW2tqc/aOHHgueyuzOB4j8A6GahrG9V8LpXh2Ycej6XNm+aQHDs5oJQKvaeX9hRU9+RIcR49d65eR7TjXp6F3dbj/DCx5NhsWwzr4ZXuqom/+NVa3A9FhJt9UsKmWwm2DsQgc6SmkppYn9HLHICAHgX6pIBI7iLj2EhE/wDqTaODWXDKeoYOPQvs8+FpCfsozfTTG8GKUM9GXizmzRmSMtPHMC0OI+gQrSWPW0EczMksbJGHi2Roe32OBCCn6ymfgEzK6hLpsKqS0yxAlwjD7ZXsJ5EEZXHjo0nVpVp1dJT4hStDj0tPKGP0JDZGgh7Qba5SQLjnwPMLKrsKimgdA9gMT2GMstYZSLWFuFhwtwsFXO6CsfSz1mETOLnUrzJATxMLyD6h12O/zT2ILOhhaxoaxoa1oAa1oAAA4AAaAdy5oiAoTt1hWMSg/m+sgjZ8TIWS+HSHOL94DFNkQecMAwd01YaPGK/EKaqJ+DzS3jkvwDXOJFyb2Iu08Ab6Geu3R1sHWoscqmEcGzZnsPjZ1vslS3b3YeLE6UxPs2RtzDLbrRv+8tNrEc/EAjQ7sNtJZHSYdX9Wtpurd3GZg4PB9JwFiT6QIdrrYNV/19imFODcYpRNASB5XTW0vzcBZvqIYey6s3CsWiqYWTQSNkjeLtc3gfxBB0IOoIsu+opmyMcx7WvY4FrmuALSDxBB0IXn47TS4FiFdSUTelg6Rj2sN3CMuZmLRrx6wbfn0YuglO5mhZWzVeKVFn1JndGwO16Foa09UHgbODQeQZYcSrakkDQS4gAC5J0AA4knkFV2ObG12HVsldg4EjJjmqKR3BxuSXM1HMkixDgSbXByjCxGfGMbApjRnDaYkeUPkJL3AcWtBDSQewCx5usg4Oz7SYgRdzcKpH8rt8okH9R62tPIvVv09O2NjWMaGNaA1rWgBrQNAABoAFh4BgUVHTsp4GZY2Cw7SebnHm4nUlbBBH9vNqBh+HzVGmZrbRg85HaMHeLm57mlaXdBsqaSgEstzUVZ6eZzvO62rGnncBxJ+U9y0e8EfnLGqLDBrDF/aakcja9mu7OqLf56tUBB9REQFVu+wdLNhVKdWT1jcw7bGNn3TOVpKrt+IMX5urbEtpqtpdbscWvv/Bt60FohFxjkDgC0ggi4I1BB4ELWbT42aSlfO2nlqC21o4Rme65A9gvcmx0QbVFVn/WuO1X91wdtO0+lVONx32cY/wCUr5+jTFK3/uWLuaw+dDSjK0jsJs1vta5BKdpt5+H0IIlqGukH7KG0kl+wgGzPpEKIOxzGcZ6tJEcNpDxnlv0z2nmzQHh8QD56l2zW63D6Eh0VM10g4STfCPv2i+jT80BSxBEtit2lLhozMBlqD59RJrISeOX4gPYNTzJUX28k8ux/DqFmrac+Uz8wLWcGu7OrGP3oU3202whw2ldPMbnhGy9nSP5NH3k8hcqM7pdmJWNlxGtH9rrTmIIsY4ibtbb0b6HLyDWDQgoMDaQ+TbVUMztGVMDoL9rxnAHtdF7VKtsd29HiQvNHklA6s0fVkFuFzweB2OvblZarfNs4+ooBPBfp6N4qIyPOs3zwPUA7xjCkexm07MQooqllrvbZ7R6Eg0e31Hh2gg80EBDMdwjQWxWlbwGvlDW+99/3gHct3s/vqw+oOSV7qSXgWVIyAHmM/mj6WU9yny02P7H0daLVVNHKeAcRZ48Hts4eooNrBUNe0OY5rmnUOaQ4HwI0K7FV8+5AQuL8MxGponHXLmL2Hu0LTbxzLhbaWk0/suIN77Mfb+Hr9ZBaaq3H29BtZQyN0FRA+N9uZaJbX9kf1VvdjttaypnMFXhU1KQ0u6UkuiJBAtctAub6WLuCj219W07V4YxxADInH6TxOGjxJY32oLWREQEREBQbeLu+dWGOqpH9DXQWMUnAPA1yPPtsTcakHQ6TlEFTO2x2gkZ5OzCRFUea6ocR0Q+U0HqX5+c4dx4KT7A7umUETzO4VFTO7PPK8ZgXamzc2thmdqdSSTpoBMkQEREBfCbL6o7vDxbybC6uW9iIXNaex0nUb9p4QQ3c83yusxHFHftpehivxEbLG31ehH0CrUUO3RYT5Pg1K0ixewynv6Ul4+yWj1KYoCIiAtTtVs8yuo5aaTRsjbA8S1w1a4eDgD6ltkQVdu02ydTO/NOJHoqiDqQPcbNmj9ANceJto34wsOIN7RUd2y2DpcTiyVDOs3zJWWEjPA8x8k3Hr1UKjwjH8M6tPLFiUDdGtmOWVrfFzgfAZ3eCC10VW/par49Jtn6sHtjzuafD4G3vKfpUxKXSn2fqATwdMXtb742j7SC0lDttd6FLh4yF3T1J0ZTxG7y48A8i/Rjhx17AVG3YDtBiGlVVRYdCeLKfWS3i1xP8QeClGx+7Giw7rxRmSbnPL1pNeOXSzPUL9pKCNbMbC1NfVNxHGRq3WnpPQjHEF7eXI5TqTbNwsrSREHwhU9Nm2cxIvAJwusfqACRTydwHIa6c26aliuJYmLYTFUwvhnjEkcgs5p5+HMEGxBGoIBQd9PUNkY17HBzXAOa5puHAi4II4ghdipxjqzZt5BD6zCnOuCNZKfMefIce5rjr1SSFZ2z209NXRdLSzNkbzto5p7HtOrT4hBtUREBeZdrq+SorqjGIdYaWrgijPJwjvYg9l42n/OCs/eVt25zvzZh3wtZPeN5YdIWnzszuDX2v80XJtouO0uwzKPZielZZxZH0r32tnkY9sjnfZsOwABBZUEwe1rmm4cAQe4i49y5qObua3pcJo33uegjaT3sbkPvapGgIiICIiAiIgIiICrbf/WZMILBxlmiZ7Mz/APbCslVdvv67sMhPCSsZf1ZW/wC4gsjDKQRQRxjhGxrB9Fob+CyURAREQEREBERAREQEWk2p2zpcPjz1UwZfzWDrSP8AmNGp8eA5kKj9q/yg6qYllEwU0fJ5s+Yj19VngAT3oPQ1TVsjaXSPaxo4ueQ0D1nRR+p3k4bGbOxCn+jIH/y3XkzEsXmqH555pJXfGkc55950WJdB6/o94+GymzK+nueAdIGfzWUhilDgHNIcDqCDcEdxHFeH1udndsauhfmpah8fa2943fOYeqfZdB7IewEEEAgixB1BB5HtCrvHdy0D5enoJ5MPn7YCej1+SCC3waQO5c92m96LErQzAQ1QF8g8yQAamMnW44lh1tqCdbWGgq1uG7SwdVtVR1LeReLOt39Rv3lcZNksfrOrVYlFSxHzm0oOe3ZcNaftq1EQRrYzd/S4YwiBhMjh15ZOtI7uvbqtv6IsPE6rL21jzYbWN7aacfwnrdLT7Yvth1WeymnPsiegj+5STNgdL3dKPZNIpwoLuRZbA6Xv6U/x5FOkBERAREQEREBERAVW75P77g3Z5YL/AF4FaSq7fl1Bh0x4R1jLnx63+2gtFERAREQEREBERAVZ70N8UeH5qemyy1XO+rIb83/Gf2N9Z7C3xbz/AM3xeT07v7VI29+PQsOmc/LPoj1nkD5qllLnFziSSSSSbkk6kkniUGTiuLS1Mrpp5XSyON3Oebnw7gOQGgWIiICIiAiIg7aapdG9r2OLXsIc1zTYtcDcEHkQV6v3YbbjE6FsjrCaPqTtGnXA0cBya4a9xuOS8lqyNw+0Zp8UERPwdS0xkcs7QXRnxuC36aD02iIgKLb0azosHrXHnC5n7yzP9alKrTf3Wn83R0zNX1U8cYb2gHN/MGD1oJFuuo+iweib2wtf+8vJ/rUpWPh9GIYY4m+bGxrB4MaGj3BZCAiIgIiICIiAiIgKut/VB0mDPeOMMsUn2uj/AN1WKtTtZg/lVDUQc5Yntb84tOU+p1igycExAT00Mw4SxMk+u0O/FZqgO5HGenwiJpPXgc6B1+IynM37D2j1KfICIiAiIgLTbX7TMoKOWpk1DB1W8C950a0eJI8Bc8luVQP5Rm0xfPDRNPVjb0sg5F77hoPe1lz/AJiCpsXxWSpnknmcXSSOLnE9p5DsAFgByAAWGiICIiAiIgIiICzsCrzBVQTDjHLG/wCo8H8Fgr6EHuEL6uun8xvgPuXYgKqsfPl+1FLTjWOgYZ5O6Q5XD39B71Y2O4xHSU0tRKbMiYXnvtwaO8mwHeQoJuUwl5hnxGoHw1dIX+EYc61uwFxcfAMQWUiIgIiICIiAiIgIiICIiCqNmHfmzaOqpHaQ1w8og7M/WcWjkP2rfos7Va6r/fDsw+elZVU1xVUTumjLeJaLF4HaRlDgPkW5qR7FbVMxGijqGWBcLSNHoSC2Zvt1HaCDzQb1ERAREQF5C3lYiZ8XrHk3+GewfNiPRj3MC9erxntg0jEasHiKiYH969BqEREBERAREQEREBZ+A4caiqghHGWVjPrOA/FYCtj8n7ZAzVhrHt+Cp7hh5OmcLW78rXE9xLEHooL6ihu8rb0YfAGRDpKufqU8QGY5jpnI5gEiw9I2HaQEZ3jVjsUxGHB6dx6NpEta9votbYhviAR3Zns7CrTpaVscbY2NDWMaGtaOAa0WAHcAAojux2HNBTufOc9XUHpKh5OY5jchl+dsxuebiTwspmgIiICIiAiIgIiICIiAiIgKnsRjds7iRqI2k4ZVuAlY0X6CQ31aBwA1I7W3bxa0q4Vi4nhkdRC+GZgkjkGVzXcCPwPMEaggFB20tUyVjZI3B7HgOa5puHNIuCDzBC7VTkU1Ts1NkkL6nCpHdV3F9O5x4H+nB3EWNwbYwrFoqmJs0ErZY3C7XMNx4dxHMHUIMtERAXlHfHg5p8ZqdLNlImae0SC5P1849S9XKs992791dTNnp25qinB6o4yRHUtHa4HrAc7uHEhB5oRfSF8QEREBERARbzZ/YmtrSPJqWSQcM9ssY8Xus33q3dkPyd2MIkxGXpDx6GEkM8HvNnO8GgeJQVjsFu7qMUmyxgshafhZnDqtHYPjvtwaO3Ww1XqfZ/AYqKnZTwNyxsFh2k83OPNxOpKyaGgjhjbHDG2NjRZrWANaB3AKE7bb1I6Z/ktE3yuuccrYmXc1jv8A5C3iR8UG+muXig223m3sOGQZn9eZ+kMLT1nu/BoNru9QuSAo/u+2IndUOxTFOtVyfqoyNKdhGgt6LrGwHoi97uJt2bE7tZGz+X4pJ5RWu1aDYxwdgbyLhyt1W8vjKxEBERAREQEREBERAREQEREBERARFh4vXGGF8gbmLRoPEgXPdqg76qnZIxzJGtexwIc14BaQeIIOhCp7F9mZcKndUYJVsyuN5KJ5L2Ot8U3sfAkOGtna2W4rsVlmPwjyR2cGjwHBYiDa7Lb6qSoPRVYNFUDRzJtGE9zyAG+D7etWEx4IBBBB1BGoI7R2qmsUwOGpbaaJr+w8HDwcNQtNR4DW0JvhuIPY3j0M3Wj9hBb68oPeg9AIqbpd8GI0+lbhnSgcZKYkadpHXHvat5h+/wAwyTSR00B5iWImx/yy5Blba7maPEHOlF6ed2pkiAyuPa9h0ce8EE8yVWOIfk51zCeinp5W8rl8bvYWkD6yuak3l4ZJ5uIU4+e8Rn2PstnHtPSO82rp3eEsZ+5yDzu3cDihPmQjvMo/ALa0P5N9Y79bVU8Y+R0kh97Wj3q+HY5TgXNRCB2mRn9ViT7Z0LBd9dTN8Zo/+SCusK/JwpWa1FVNMexgbE3/AFH3hTTB912G0xBjooy4elLeV1+0dITY+Flh4hvmwqIG9YHnsiY99/AhuX3qN1W/npdKDDaicnQOk6jQe05c2nrCC2WtAFhoFHdqN4VFh7T5RUNzjhEzryn6I4eLrDvVWVuKY1XXE1UyijPGOnHXt2ZgS77fqXHCNiKaA5snSycc8vWN+0DgD32v3oO3F9ucSxUFlM00FI7jISeme3uIsbHsbYcsxUk2Iho8NZaKlPSEWfM5wdI/1kDK35IsPE6rFRBPqfa+ndxc5nzmn7xcLaU1dHILse13zSCqtX1riDcEg9o0KC2EUQ2X2hldK2KQl4dexPnCwJ1PMac1L0BERAREQEREBERAREQEREBfHNBFiLg6EFfUQR2v2LjebxuMZ7POb7OI9q0lTsfUN4Brx8l1vc6ynqIKwnwyVnnRPH0Tb28FilWyuuWna7zmtd4gH70FVLpqaKOQWkjY/wCe1rvvCtGTA4HcYI/U0D7lizbMU3+F7HOH3FBUk2xlG7jSx/Ru3+UhYbt3NCf2Lh4SP/ElWfW4JC3gy30nf1Wmmo2g6D3n+qCDjdtRf4b/AN45d0W76hab+T3+c+Q/6lKJIgFwa1BrKbZ2mj1ZTRNI55Gk+0i62Cy46dp5e8rPpMNjdxb73f1QaVFN6TZunI1jv9J//JbBmzdOOELfXc/eUFcLnHC53mtLvAE/crMjwyJvmxRjwa3+iyQEFc0+zlQ/hE4fOs379VtaTYd5/WSBo7G9Y+02A96mSIMHDMGigHwbdTxcdXH1/gFnIiAiIgIiICIiAiIg/9k="/>
          <p:cNvSpPr>
            <a:spLocks noChangeAspect="1" noChangeArrowheads="1"/>
          </p:cNvSpPr>
          <p:nvPr/>
        </p:nvSpPr>
        <p:spPr bwMode="auto">
          <a:xfrm>
            <a:off x="155575" y="-852488"/>
            <a:ext cx="2562225" cy="1781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6" name="AutoShape 12" descr="data:image/jpeg;base64,/9j/4AAQSkZJRgABAQAAAQABAAD/2wCEAAkGBhQSEBUUEhEVFBUWGBkXFhcUGBgWFxgYFxgXGhsYFxwaGyYeFxojGxQXIS8gIygpLCwsFx4xODIqNiYrLCwBCQoKBQUFDQUFDSkYEhgpKSkpKSkpKSkpKSkpKSkpKSkpKSkpKSkpKSkpKSkpKSkpKSkpKSkpKSkpKSkpKSkpKf/AABEIALsBDQMBIgACEQEDEQH/xAAcAAEAAgIDAQAAAAAAAAAAAAAABgcEBQIDCAH/xABMEAABAwIDBAUGCQkHAwUAAAABAAIDBBEFEiEGBzFBEyJRYXEUMkKBkaEjUmJygpKiscEIFRczQ5OjstEkNFODwsPSFjVEGFZjs9P/xAAUAQEAAAAAAAAAAAAAAAAAAAAA/8QAFBEBAAAAAAAAAAAAAAAAAAAAAP/aAAwDAQACEQMRAD8AvFERAREQFqcT2so6d2Sergid8WSRjXewm6jm9va2Wjo2R0395qniGG3nC/nOb3i7QOwvB5LE2e3JUMUQNXH5VUO1lkke+xedXZQCNL31NyeZQTnDsWhqG5oJo5W9sT2vHrLSbLLVZYtuPga7psMnloZ2+aWvc6M9xuc4B7iR3FNmd5M9PUigxqMQznSKoFhFNrYEkdUX+MLC+hDTxCzUWvxvHoKOEzVMrYo283cz2NA1c7uGqrM7UYpjbi3DWmho7kGqk0keBxyW1B7mcLavHBBO9ptvqKgH9pqGtfyjb15D2dRuoHebDvUL/SliNd/2rCXlh4T1XVYR2gXa32PPgt7stugoaQ9I9nlU/F0tR1zm5lrT1W689T3qbgIKtGxmPVWtVi7aZp9Glabjuu0MP2iuQ3Esk1qcTrpjzOcC/wBbP96tFEFXf+njD/8AGq79vSR3/wDqT9AsLdYcRro3cj0jTb6rW/erRRBVp3Z4tDrTY/M4jg2oa5w9Zc94+yuJxbaSk/W0tNXMHF0RDXnwALT9gq1EQVrh2/Slz9HXQT0MvMSsc5o9YAf7WBWBhuKxVEYkglZKw8HRuDh4XHA9y+YlhMNQzJPDHKw+jI0PHquND3qvMT3KtieZsJq5aGb4oc50Tu465gPHMO5BZyKqaTehWYe9sON0jmgmzauAZo3d7gNCefVsfkKzcOxKKoibLDI2SNwu1zCCD7OfdyQZKIiAiIgIvhNuKq3G94dViFQ6iwNoOXSascPg2Dh1DYjts6xJscoPnIJ7ju1lJRNvVVMcXMBx65HyWC7neoKIO394UH5ellI+MInZfHXre5c9ndy1JCelrC6uqHavkqCXNzdzCTm+nm9SmrMDpwzIKeEM4ZRGwNt4Wsg6cB2kpq2LpKWZkreBy8Wnsc02c09xAWzVP7RYUzBcZo6mkHRU9W/oKiJukYJLRmA4AdfMByLDbQ2VwICIiAiIgIiIKs3qyBmL4NJKbQtmddx0a12aKxJ5eidfilWmFptq9lIMRpjBUNJaTdrm2D2OHBzCQbHUjsIJCgUOyWPUAy0VfFVwt82OpFngcgCb6AaaPA7ggtZaLbHY+DEqZ0M7e+N4HWjdyc38RzGirnF96+LYfk/OGGQAPJazo5bZyOOUB8h5jlzHatnFv2ijIbXUFXSOPxmZmjxvld7GlBE9jdmPKMWdR41LJNLSsAponu+CkY30geLhlyutxIvmvlIV8xRBrQ1rQ1rQAABYADgABwCp3eVi9PUwwYvhs7JJqKRhflJD+ic61pGmzwM5tYgaSPVt4XiDZ4I5meZKxsjfB7Q4e4oMpF11FQ2NjnvcGMaC5znEBrQNSSToAAqnrtrq3G5nU2El1PSNOWascC0nuj5juAs46XLAglu1u9Ohw8lkkpkm/wAGEZ337Ha5WeDiD3FRhu0GP4hrS0kWHwu4SVGslu2zgT/D9alOx27Kjw4B0cfST+lPLZ0hPPLyYPm+slSqSVrRdxAHaTb70FYDdHWy61WO1TieLYszWjw+Et9kL47dLXQ9ajx2pDhwbNmcwnv65H2SrCdtHSjjVQDxlZ/yXdT4tDJ5k0b/AJr2u+4oK2od5Nbh8zafHIA1jzaOshHwbvnAaeNg0j4vNWjFKHNDmkOa4Agg3BB1BBHEEc1h45gkNZA+CdgfG8WIPEHk5p5OB1B5KvN12Iy0VZPg1S/N0V5KV59KI2OUepwdbl1xyCC0kXwlVhjO8uprKh1HgcTZXN0lqn/qY+V236p4aON72Nmu4oLIrqOOWN0czGvjcLOa8AtI7wdFUuKbIy4VK6pwSqa5t80tC94cHD5ALruNuA8/sJ4LOj3KSVPXxTE6mpedSyN2WNp7G5g7Twa3wWb+gLC7W6Obx6U3+63uQb3YXeJT4nGej+DmYPhYHnrt5Ej47L+kPWAdFKlUtRuBZE8TYfXz00zdWl9n2NuF2hrgDwPHQ8CuTNvsSwp4ZjFOJoCcoq6cD7YAA9RDDxtmQWwixMKxaKpibNBI2SN4u1zTcHu7QRwIOoXDHcVbTU007/NijdIR25Wk28SRb1oK73jY5NX1jcGoX5S8ZqyUXPRx6Es07iLjnma2+rlPdmtmoKCnbBTsysbqSfOe7m955uNvuAsAAqK3bvxiYTy0MMbX1MhdNWzjTiTljBBBAc5xNmu5cLKcDdtjEus20EjHcxCxwb6sr2fcgtG6+3VXfolxD/3HWeyT/wDdfDujr3aSbQ1jm8wOkFx+/wDwQdW9+rbU1mG0ERDpjUtleG6mNgsLuA4dUvd4MJVrqI7GbsqTDXGSMPlnd500xzP14htgA2/O2p5kqXICIiAiim3G8anw1rQ+8s7/ANXBH57rmwJ+K2+l+J1sDYqKMptoMS6zpY8LhdwY0Xmtyv6QPi5nggtZFUeKbqGwwvnrsdrMrBmdIXloHZYFziSToANSSAFEtkKPGKiYvwuqqhSg2ZLWv6jrceoc4drfzQbcyCg9ErCxrGI6WnknmdljjaXOPhwA7STYAcyQurAYalsIFZLFJLzMLHRt9eZxue8Bvgq22zldjOLMwuNxFLTWlrHN9Jw/Z37RmDR8pzjbqIOewGCS4pV/niubZoNqKE6hjWk2f32N7Hm67tOqrUmga9pa9oc06EOAII7wdClPTtjY1jGhrWgNa0CwDWiwAHIABdiCrdvNycM7Hy4eBTVGU3Yw5YpQeLCODCe6ze0cxvt0D3jCIY5WlskLpIXtdo5pZI6wI5dUtU0UU3mbSeQYZPMyzZHAMjI0PSP6od3lrQXfQQQ3aerlx3ETh1O8soqYg1krfTcD5gPA2IIA4Xa52oaFNccpqihoY4sHo4nuaQxsb3BrWMIN3m7m5ze1+tc5idV07rdlBQYbEwi0sgEsxPHO8A5T80Wb6iealyCqxsLjdZ1qzF/Jgf2dICLDsJaWfe5dsX5P9ETmnqKud/MvkaL/AGL+9WeiCvmbicJH/jvPjNJ+Dl01O4PC3XsyaPvbKdPrAqwqrPkd0eXPlOTPfLmscua2tr2vZVeN1ldXnNjGJPLeVPSnLGB3ktDfsk96DRYnstS0F/JNpn0zm/s3yiX1ObER72nwUTp9t53Y1QyzVMNS6J7Iunha5meJ78rg4OYzUCR/ojidTxU12nw7BMKtDBQtra11mshcXzHMeBlFyG/NAueQANxEtp930tJTwVdSGMqqmrjAhiDWRxMyuOUBotmuGcNBbmSSgsXfvtgaakZSxvyPqiQ9wvdsLbB/DXrFwHgHKPbJbxuihbR4Jhb5g3zpJnNYXvPF7w3S5+foABwCxN7+CT1+OdDA0PdDSteI3EjOGvc5zW2tqc/aOHHgueyuzOB4j8A6GahrG9V8LpXh2Ycej6XNm+aQHDs5oJQKvaeX9hRU9+RIcR49d65eR7TjXp6F3dbj/DCx5NhsWwzr4ZXuqom/+NVa3A9FhJt9UsKmWwm2DsQgc6SmkppYn9HLHICAHgX6pIBI7iLj2EhE/wDqTaODWXDKeoYOPQvs8+FpCfsozfTTG8GKUM9GXizmzRmSMtPHMC0OI+gQrSWPW0EczMksbJGHi2Roe32OBCCn6ymfgEzK6hLpsKqS0yxAlwjD7ZXsJ5EEZXHjo0nVpVp1dJT4hStDj0tPKGP0JDZGgh7Qba5SQLjnwPMLKrsKimgdA9gMT2GMstYZSLWFuFhwtwsFXO6CsfSz1mETOLnUrzJATxMLyD6h12O/zT2ILOhhaxoaxoa1oAa1oAAA4AAaAdy5oiAoTt1hWMSg/m+sgjZ8TIWS+HSHOL94DFNkQecMAwd01YaPGK/EKaqJ+DzS3jkvwDXOJFyb2Iu08Ab6Geu3R1sHWoscqmEcGzZnsPjZ1vslS3b3YeLE6UxPs2RtzDLbrRv+8tNrEc/EAjQ7sNtJZHSYdX9Wtpurd3GZg4PB9JwFiT6QIdrrYNV/19imFODcYpRNASB5XTW0vzcBZvqIYey6s3CsWiqYWTQSNkjeLtc3gfxBB0IOoIsu+opmyMcx7WvY4FrmuALSDxBB0IXn47TS4FiFdSUTelg6Rj2sN3CMuZmLRrx6wbfn0YuglO5mhZWzVeKVFn1JndGwO16Foa09UHgbODQeQZYcSrakkDQS4gAC5J0AA4knkFV2ObG12HVsldg4EjJjmqKR3BxuSXM1HMkixDgSbXByjCxGfGMbApjRnDaYkeUPkJL3AcWtBDSQewCx5usg4Oz7SYgRdzcKpH8rt8okH9R62tPIvVv09O2NjWMaGNaA1rWgBrQNAABoAFh4BgUVHTsp4GZY2Cw7SebnHm4nUlbBBH9vNqBh+HzVGmZrbRg85HaMHeLm57mlaXdBsqaSgEstzUVZ6eZzvO62rGnncBxJ+U9y0e8EfnLGqLDBrDF/aakcja9mu7OqLf56tUBB9REQFVu+wdLNhVKdWT1jcw7bGNn3TOVpKrt+IMX5urbEtpqtpdbscWvv/Bt60FohFxjkDgC0ggi4I1BB4ELWbT42aSlfO2nlqC21o4Rme65A9gvcmx0QbVFVn/WuO1X91wdtO0+lVONx32cY/wCUr5+jTFK3/uWLuaw+dDSjK0jsJs1vta5BKdpt5+H0IIlqGukH7KG0kl+wgGzPpEKIOxzGcZ6tJEcNpDxnlv0z2nmzQHh8QD56l2zW63D6Eh0VM10g4STfCPv2i+jT80BSxBEtit2lLhozMBlqD59RJrISeOX4gPYNTzJUX28k8ux/DqFmrac+Uz8wLWcGu7OrGP3oU3202whw2ldPMbnhGy9nSP5NH3k8hcqM7pdmJWNlxGtH9rrTmIIsY4ibtbb0b6HLyDWDQgoMDaQ+TbVUMztGVMDoL9rxnAHtdF7VKtsd29HiQvNHklA6s0fVkFuFzweB2OvblZarfNs4+ooBPBfp6N4qIyPOs3zwPUA7xjCkexm07MQooqllrvbZ7R6Eg0e31Hh2gg80EBDMdwjQWxWlbwGvlDW+99/3gHct3s/vqw+oOSV7qSXgWVIyAHmM/mj6WU9yny02P7H0daLVVNHKeAcRZ48Hts4eooNrBUNe0OY5rmnUOaQ4HwI0K7FV8+5AQuL8MxGponHXLmL2Hu0LTbxzLhbaWk0/suIN77Mfb+Hr9ZBaaq3H29BtZQyN0FRA+N9uZaJbX9kf1VvdjttaypnMFXhU1KQ0u6UkuiJBAtctAub6WLuCj219W07V4YxxADInH6TxOGjxJY32oLWREQEREBQbeLu+dWGOqpH9DXQWMUnAPA1yPPtsTcakHQ6TlEFTO2x2gkZ5OzCRFUea6ocR0Q+U0HqX5+c4dx4KT7A7umUETzO4VFTO7PPK8ZgXamzc2thmdqdSSTpoBMkQEREBfCbL6o7vDxbybC6uW9iIXNaex0nUb9p4QQ3c83yusxHFHftpehivxEbLG31ehH0CrUUO3RYT5Pg1K0ixewynv6Ul4+yWj1KYoCIiAtTtVs8yuo5aaTRsjbA8S1w1a4eDgD6ltkQVdu02ydTO/NOJHoqiDqQPcbNmj9ANceJto34wsOIN7RUd2y2DpcTiyVDOs3zJWWEjPA8x8k3Hr1UKjwjH8M6tPLFiUDdGtmOWVrfFzgfAZ3eCC10VW/par49Jtn6sHtjzuafD4G3vKfpUxKXSn2fqATwdMXtb742j7SC0lDttd6FLh4yF3T1J0ZTxG7y48A8i/Rjhx17AVG3YDtBiGlVVRYdCeLKfWS3i1xP8QeClGx+7Giw7rxRmSbnPL1pNeOXSzPUL9pKCNbMbC1NfVNxHGRq3WnpPQjHEF7eXI5TqTbNwsrSREHwhU9Nm2cxIvAJwusfqACRTydwHIa6c26aliuJYmLYTFUwvhnjEkcgs5p5+HMEGxBGoIBQd9PUNkY17HBzXAOa5puHAi4II4ghdipxjqzZt5BD6zCnOuCNZKfMefIce5rjr1SSFZ2z209NXRdLSzNkbzto5p7HtOrT4hBtUREBeZdrq+SorqjGIdYaWrgijPJwjvYg9l42n/OCs/eVt25zvzZh3wtZPeN5YdIWnzszuDX2v80XJtouO0uwzKPZielZZxZH0r32tnkY9sjnfZsOwABBZUEwe1rmm4cAQe4i49y5qObua3pcJo33uegjaT3sbkPvapGgIiICIiAiIgIiICrbf/WZMILBxlmiZ7Mz/APbCslVdvv67sMhPCSsZf1ZW/wC4gsjDKQRQRxjhGxrB9Fob+CyURAREQEREBERAREQEWk2p2zpcPjz1UwZfzWDrSP8AmNGp8eA5kKj9q/yg6qYllEwU0fJ5s+Yj19VngAT3oPQ1TVsjaXSPaxo4ueQ0D1nRR+p3k4bGbOxCn+jIH/y3XkzEsXmqH555pJXfGkc55950WJdB6/o94+GymzK+nueAdIGfzWUhilDgHNIcDqCDcEdxHFeH1udndsauhfmpah8fa2943fOYeqfZdB7IewEEEAgixB1BB5HtCrvHdy0D5enoJ5MPn7YCej1+SCC3waQO5c92m96LErQzAQ1QF8g8yQAamMnW44lh1tqCdbWGgq1uG7SwdVtVR1LeReLOt39Rv3lcZNksfrOrVYlFSxHzm0oOe3ZcNaftq1EQRrYzd/S4YwiBhMjh15ZOtI7uvbqtv6IsPE6rL21jzYbWN7aacfwnrdLT7Yvth1WeymnPsiegj+5STNgdL3dKPZNIpwoLuRZbA6Xv6U/x5FOkBERAREQEREBERAVW75P77g3Z5YL/AF4FaSq7fl1Bh0x4R1jLnx63+2gtFERAREQEREBERAVZ70N8UeH5qemyy1XO+rIb83/Gf2N9Z7C3xbz/AM3xeT07v7VI29+PQsOmc/LPoj1nkD5qllLnFziSSSSSbkk6kkniUGTiuLS1Mrpp5XSyON3Oebnw7gOQGgWIiICIiAiIg7aapdG9r2OLXsIc1zTYtcDcEHkQV6v3YbbjE6FsjrCaPqTtGnXA0cBya4a9xuOS8lqyNw+0Zp8UERPwdS0xkcs7QXRnxuC36aD02iIgKLb0azosHrXHnC5n7yzP9alKrTf3Wn83R0zNX1U8cYb2gHN/MGD1oJFuuo+iweib2wtf+8vJ/rUpWPh9GIYY4m+bGxrB4MaGj3BZCAiIgIiICIiAiIgKut/VB0mDPeOMMsUn2uj/AN1WKtTtZg/lVDUQc5Yntb84tOU+p1igycExAT00Mw4SxMk+u0O/FZqgO5HGenwiJpPXgc6B1+IynM37D2j1KfICIiAiIgLTbX7TMoKOWpk1DB1W8C950a0eJI8Bc8luVQP5Rm0xfPDRNPVjb0sg5F77hoPe1lz/AJiCpsXxWSpnknmcXSSOLnE9p5DsAFgByAAWGiICIiAiIgIiICzsCrzBVQTDjHLG/wCo8H8Fgr6EHuEL6uun8xvgPuXYgKqsfPl+1FLTjWOgYZ5O6Q5XD39B71Y2O4xHSU0tRKbMiYXnvtwaO8mwHeQoJuUwl5hnxGoHw1dIX+EYc61uwFxcfAMQWUiIgIiICIiAiIgIiICIiCqNmHfmzaOqpHaQ1w8og7M/WcWjkP2rfos7Va6r/fDsw+elZVU1xVUTumjLeJaLF4HaRlDgPkW5qR7FbVMxGijqGWBcLSNHoSC2Zvt1HaCDzQb1ERAREQF5C3lYiZ8XrHk3+GewfNiPRj3MC9erxntg0jEasHiKiYH969BqEREBERAREQEREBZ+A4caiqghHGWVjPrOA/FYCtj8n7ZAzVhrHt+Cp7hh5OmcLW78rXE9xLEHooL6ihu8rb0YfAGRDpKufqU8QGY5jpnI5gEiw9I2HaQEZ3jVjsUxGHB6dx6NpEta9votbYhviAR3Zns7CrTpaVscbY2NDWMaGtaOAa0WAHcAAojux2HNBTufOc9XUHpKh5OY5jchl+dsxuebiTwspmgIiICIiAiIgIiICIiAiIgKnsRjds7iRqI2k4ZVuAlY0X6CQ31aBwA1I7W3bxa0q4Vi4nhkdRC+GZgkjkGVzXcCPwPMEaggFB20tUyVjZI3B7HgOa5puHNIuCDzBC7VTkU1Ts1NkkL6nCpHdV3F9O5x4H+nB3EWNwbYwrFoqmJs0ErZY3C7XMNx4dxHMHUIMtERAXlHfHg5p8ZqdLNlImae0SC5P1849S9XKs992791dTNnp25qinB6o4yRHUtHa4HrAc7uHEhB5oRfSF8QEREBERARbzZ/YmtrSPJqWSQcM9ssY8Xus33q3dkPyd2MIkxGXpDx6GEkM8HvNnO8GgeJQVjsFu7qMUmyxgshafhZnDqtHYPjvtwaO3Ww1XqfZ/AYqKnZTwNyxsFh2k83OPNxOpKyaGgjhjbHDG2NjRZrWANaB3AKE7bb1I6Z/ktE3yuuccrYmXc1jv8A5C3iR8UG+muXig223m3sOGQZn9eZ+kMLT1nu/BoNru9QuSAo/u+2IndUOxTFOtVyfqoyNKdhGgt6LrGwHoi97uJt2bE7tZGz+X4pJ5RWu1aDYxwdgbyLhyt1W8vjKxEBERAREQEREBERAREQEREBERARFh4vXGGF8gbmLRoPEgXPdqg76qnZIxzJGtexwIc14BaQeIIOhCp7F9mZcKndUYJVsyuN5KJ5L2Ot8U3sfAkOGtna2W4rsVlmPwjyR2cGjwHBYiDa7Lb6qSoPRVYNFUDRzJtGE9zyAG+D7etWEx4IBBBB1BGoI7R2qmsUwOGpbaaJr+w8HDwcNQtNR4DW0JvhuIPY3j0M3Wj9hBb68oPeg9AIqbpd8GI0+lbhnSgcZKYkadpHXHvat5h+/wAwyTSR00B5iWImx/yy5Blba7maPEHOlF6ed2pkiAyuPa9h0ce8EE8yVWOIfk51zCeinp5W8rl8bvYWkD6yuak3l4ZJ5uIU4+e8Rn2PstnHtPSO82rp3eEsZ+5yDzu3cDihPmQjvMo/ALa0P5N9Y79bVU8Y+R0kh97Wj3q+HY5TgXNRCB2mRn9ViT7Z0LBd9dTN8Zo/+SCusK/JwpWa1FVNMexgbE3/AFH3hTTB912G0xBjooy4elLeV1+0dITY+Flh4hvmwqIG9YHnsiY99/AhuX3qN1W/npdKDDaicnQOk6jQe05c2nrCC2WtAFhoFHdqN4VFh7T5RUNzjhEzryn6I4eLrDvVWVuKY1XXE1UyijPGOnHXt2ZgS77fqXHCNiKaA5snSycc8vWN+0DgD32v3oO3F9ucSxUFlM00FI7jISeme3uIsbHsbYcsxUk2Iho8NZaKlPSEWfM5wdI/1kDK35IsPE6rFRBPqfa+ndxc5nzmn7xcLaU1dHILse13zSCqtX1riDcEg9o0KC2EUQ2X2hldK2KQl4dexPnCwJ1PMac1L0BERAREQEREBERAREQEREBfHNBFiLg6EFfUQR2v2LjebxuMZ7POb7OI9q0lTsfUN4Brx8l1vc6ynqIKwnwyVnnRPH0Tb28FilWyuuWna7zmtd4gH70FVLpqaKOQWkjY/wCe1rvvCtGTA4HcYI/U0D7lizbMU3+F7HOH3FBUk2xlG7jSx/Ru3+UhYbt3NCf2Lh4SP/ElWfW4JC3gy30nf1Wmmo2g6D3n+qCDjdtRf4b/AN45d0W76hab+T3+c+Q/6lKJIgFwa1BrKbZ2mj1ZTRNI55Gk+0i62Cy46dp5e8rPpMNjdxb73f1QaVFN6TZunI1jv9J//JbBmzdOOELfXc/eUFcLnHC53mtLvAE/crMjwyJvmxRjwa3+iyQEFc0+zlQ/hE4fOs379VtaTYd5/WSBo7G9Y+02A96mSIMHDMGigHwbdTxcdXH1/gFnIiAiIgIiICIiAiIg/9k="/>
          <p:cNvSpPr>
            <a:spLocks noChangeAspect="1" noChangeArrowheads="1"/>
          </p:cNvSpPr>
          <p:nvPr/>
        </p:nvSpPr>
        <p:spPr bwMode="auto">
          <a:xfrm>
            <a:off x="155575" y="-852488"/>
            <a:ext cx="2562225" cy="1781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404" name="Picture 20" descr="https://encrypted-tbn1.gstatic.com/images?q=tbn:ANd9GcSdXvKR9VaDl2-0JJ0sQjikuHAgtFYPh_Q3Hd1w4e4Udxs06luum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743200"/>
            <a:ext cx="7007225" cy="35479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838200"/>
          </a:xfrm>
        </p:spPr>
        <p:txBody>
          <a:bodyPr anchor="t">
            <a:noAutofit/>
          </a:bodyPr>
          <a:lstStyle/>
          <a:p>
            <a:r>
              <a:rPr lang="en-US" sz="3200" b="1" dirty="0"/>
              <a:t>Then they accompanied him to the ship. 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sp>
        <p:nvSpPr>
          <p:cNvPr id="16386" name="AutoShape 2" descr="data:image/jpeg;base64,/9j/4AAQSkZJRgABAQAAAQABAAD/2wBDAAkGBwgHBgkIBwgKCgkLDRYPDQwMDRsUFRAWIB0iIiAdHx8kKDQsJCYxJx8fLT0tMTU3Ojo6Iys/RD84QzQ5Ojf/2wBDAQoKCg0MDRoPDxo3JR8lNzc3Nzc3Nzc3Nzc3Nzc3Nzc3Nzc3Nzc3Nzc3Nzc3Nzc3Nzc3Nzc3Nzc3Nzc3Nzc3Nzf/wAARCACZAS4DASIAAhEBAxEB/8QAGwAAAwADAQEAAAAAAAAAAAAAAwQFAQIGAAf/xAA7EAABBAEDAgUDAgQDBwUAAAABAAIDESEEEjEFQRMiUWFxMoGRFKEGQlKxIzTRBxUkYoLB4TNyc/Dx/8QAGgEAAwEBAQEAAAAAAAAAAAAAAQIDAAQFBv/EACQRAAICAgICAQUBAAAAAAAAAAABAhEDEiExBBMiIzIzQWFC/9oADAMBAAIRAxEAPwD43HFZ9+U7p4wM5rssQQOrbVWcppopwawjAXLKVnYo0Fj7NyT6KhCQKzn2SkMfYd+4T8TAwUaClZaKDNz8rdp/KGAcbQflHY0V6FKx0anKy0ngHC3DQRyseGQKAIHushjwoLNjCyGENFrLW2OEKCaV74Wp55RzHupaFhae1IUFGWE4+EZn7oTWkc/siswcpWhhiP3R284QWG0ZvZIOmEAI915y3A7d1gBAJq26q6Waoki8rZrLz2W2wogZ5lg8lHY4DvhCAI+rhEAqq4pYAzHSZjusi0pG4XwmY3dicpoisJmyKq/ZEaMVi0SIB4snC3fDeQU9E2zQFw5CPE7y0R+yCGFpo8IrR6LIUJdAkOqlndbav7laOcCKsfdYabonui2CgckZOXuLjfJU3qsRdC44Hl7d1WLfMCEt1CFzonEC8IGOU6hF5NzRkM3C/UJCGN4l8cNPh4J+FY6s4BsZbVFuVNBMmnfG0V5QE8nwbGrkU2uc2NrmCxVAeqoaCchh3irH4SL7igjYTVNBFLPTHePI8yktAHC45qz3MfFWdDp5zIWsLaHqq+nO26zak9PLHxNJHZWIHt2ry80KkSz/AMPgTwIhVY4A5tehgJdbgRnunTpnyHc5/wACuFtFpg0EFzjXNr37PH1PQMAfjgI4ALjheYwNzVBbgf0rDG8ZFULPujtaA3lBYAB5qtFYRxYCKCFYwEWFl1EZoV6pWfViJp3EADukHdUjAtrt3zSKi2K8iRYYWX9QJRQG17rnD1NxPlN36JiLXybbkfQTaMX2otktb2s+i8a/p/KkDqjQ4VuPxhG/3mzG54H/AChLoze1FFrRVk4+Fg5OEozWNf5ib+6OzUsccEBI4spGYwxzgcj7JlvApAic0jBymGGhyptFUwpsNtatcRayT5UIk7vZLQ6Y2ygLHCJQtLxPoV2TIrBu1jMzTMZNrD2Vxj0KySFkkBvqsCjaEObk5TTWWbCWY4p/Ti6KaIGG0lCgD+U/t3AUM+yXjY0GzQs4oIzpQ3ANqlkH2avjFmxfaissZW2r/C9FK18tEltjGEwAGuoOaS01jKKVgboUfE8uscBZijcB/qqbYmub5mgEjutmQtPlPb1Cf1iewnMad3mvC11TfKaOCFTEAaa5wldXDQ58tISi0FSRwvXGODHNjogZo8hT2Mk2cbbySqP8RO8HU0ThwS7Xt2iMNJI9P7pf8jQbUjd++RrZHjH0k9rTeji8PJvI57IWkgMwbsG54dmzi1Uj0721vPK5Juj2PGlt2N6WTaxoHACrQuLm+Tj3Udh8OmgfhUtLMQy6XFnjZbNDg+VhqETbiB9yjSHa0n8e6ASWtsAGs2eF6x4j4CFtAWfhAk1DYt1He4dicBIa7XFgoy7nHhjaFKS6WaUjJ+KVYwb7IynXRal6mGGy6z6N/wBUpqOsOohtgjilPEEhvdf4WTA88NFfNKiikRc5GJtVPP8AW416LQvcMH70tnRSNwQSPlDN/wAzhafgnyFEhFbXAf8AdYk1DnY3Ef8AUguoCy4fha5PDCUaBYUTu3VvcR6ArwleTe82hecnLaWRubmj91qMUdNMQQXWT6lUYdVThkH1KhMkI5OEYPOCOfZKNGzp4Ne8PrdnnlPt6gBW91+65FsrybaacBjK3j1U5sWSRktKVxiVWSSO2j1QdW1wI9EYyNNZ5XKaLXhwBrjsqLNaLouNe6jOBeOYvwv97CZa4/ZR9NqBwTirCegnD+P7qDVHRGVjp4wvNeaqsoReaCNFbvhAc3icbzhPwS1QukgWm8FEa/a0nlaxWrLIl8vP7oD52kEtdke6lS60s8t5SMuuLDILrcLTJ2TaSLjNUDlz6INNKdh10MbS8uG0evdcNN1A+VjXYjG4uHqgajq0sgDbNdmjJI/sArQTRGbTPo8PWIBkHHCIeswNNF132XycdUn8QHxyDWQ12P8A9TGi6u6R+wukIP8ANuDiPsuhI5mz6pF1eI+UD8rP66KcuY4hrq/K4LRzOdGSAS7guc7ge1YW0fUpInZc3e0kbLHmHp8ppQ4BHIrC/wAbsdHqNMYxgkhTWTkSFjQSMdk71DXQ9S0gY11vgeHtvkt7j5CFAKFuAA/lXHkeqo7sCUuWP9LjcCRGPpFk+6smTw2+cg3nCR6QC91P8rRaqafpfjRiQuxtNBeTkytyOyMtJcCxc17bJRoZWsbRsrE2i8FtEm1rEwgUlbbR6aalE+cyseDYNE90pNE95y7c33Kee4g4b90NxB4AXro8GSJT9EMktHPYLYaQNGG18KkGOd9R+1LbwQO5VFIk4WSHxBnDpCfRaO08jxfmA+VYLK9/la0AcBNsD1kd2iBFh7r9CtXaN1Xts+2Vac1h+oAn3WMegoLbA9aI8fTmvdbgb90wzpkd8H7p4lg9KWwlZ2/uhuzaIUHT4xwAhy9NaeG59lQEsfssGVtVhDZh0iR5enWLYPMB2QYtOfoeKJVzexx7WtHRsJurtHdivEv0SP0zmktINdivRMka8Xkt/cKq6MHlamBuT3rlFTB66J3hOinBbi80ny6gy/cLcxW66zXKyY9zmg9j2WcjKIzpJXNi2uGcUfZUdDMeCc2poYAcJvTAg4UpF4cF2El4yE9CAO2KU/RuwLVCB1gqLRew7mtHAKDJTYyaTYAIKV1baZQ5QoFkLXTklwBzVKbqdS9w8mXO5N1QTuoiLnurkn0QRo6dwCQLKrFEp8k2nlrg0ZeaGf3+PhDeyRm4SPcaGReBX/3hWv0jhnabrCUdoXOJF7s3RxSqpIi4sl+J4ZBLjYyGjn/wtI5xNqGiQP28CqP5VePookI8QgD+n/uqMHRYGub5Wvd6nsmWRCPC2TZZXwNb4f1gW9pDGiv+krfSP1OqJ/UMcNwphLL+CByug0vStOT52Cwc03hUI+nvYwtjjDGEUNrcqqyoR+PRxM0eohG7ed0Pvl3qrmla/VNhlGN4smk31uHfpHkxnfW3f3+EDp48KGMbstFcri8zIlGkdnh4m2XWQOggAjJLzgeyt9LdLsEVGwBZAUbpU4m1LTKCWsGb4XXaJ0L2AsoAdl4r+46snxJnUIyH0eEltAXQaiESNJ25UiZmx5sJ+UdPj5bVHyrOc/ssUKtFdgG0uXY5Xso8x9m+4gYWHPKA6UDlJ6nXmtjASR7JkK3Q66QNvcUrNr42YBt3oEpHDNqXXNIWt9AnmDS6VtgNHv3VFEVzF/F1k5/woXV6uwis0fUH1vlijB78oGp60xgIiF13U/U9X1ZZuG5rDgWnjD+EZTosP6e5rqf1EWeNoQH6La7aNac+pXPSa2WT6nH29l6OeQu4c/4Kf1k/aXDpJCLj1dn5pAki1cZ/9QkfKlRvmkftj3bs4tM6eXWyxufG7cG8jut6wrLY2NROz6habg1u40eVNZrDI/bKAz1tHlhDhvhJx3U3GuysZWVmSWiA+pUvSzuqncjlPseHBSaoqnYe7GOVtGM5QWu7I8YuspQ0GbTjRBr2TEDTuHavdBjb5k7A31BKVjJDumJGFRhJoAcf3SGnAtUtK0OIrKm+yq6Hoh5M5QNWO3dUoYjs4pI6/F38LMROyNJGNxuuVq3YwYC9qJmt3FxACh6rqMsxLNMNrTjfSYPBT1OthhFvLQPc0pUvXNM0nY4uI9ApurjYG7tRJZ9Se6BFrtK3yRRb5KOPhVjjsjLKkWGdd8Q7WRymvRqdZ1ah5o5R7lhXOQfxJ4ZuKKMFuKKudL/jiXSzvmn029jsBrQHBoT+oX3otaDrEUgDPE+1rotDOJqAeaHuoQ6t0D+Jm+HIyGCera9g2uafsF7pMkuj179BM7e5hG1/9TexSuFDxmposdY0zXRAOJpzxV+yiSw+E6wLCp9e1Y/VafTg/QzcfuvRlurhNjIxheZ5E/meh48dYWe6NKB5S0ZPK6/poYxoHK4zRsfE8kjAOF0fTpzIGjhcbfysbyIXA6Aubdeql65g32AnBJ5fdLOJkJLh3WlM48LcWfInx2DaSmY7sFVLbCDJGfRe4hGiO5jjeMJaRu0btoJ9aVp8JPNIL9M1wzlOhJROfl1M27bCwud6BBZp9RqZts79tchX3xtiI2tH2CWMTRJ4jRuJ5HcK0ZJEpY77B6fp0DW7XAOHuO6U/iDTiOCMtsC+6qRSuo2KF8917WxM1mlMbquraU6fIksdxONNNcLNj2VDosYm1Eke2Vw2F1M5FJTUaaTTyOZI2j69k30rV6TT9Rjn1MD3wtFOijft3Yrn0VrOOmuxSJwjl3yxte3ILXe4V7+F9OXxTPIO3ASH6A6vXOh6e0uhLrDtpAH55XZ9P0Uej0zdNAA97RZrknupzlwXw423ZE6p06KRm4t2kfzBStNI7TP8N/HY+qv9eMuk2N1ET2bxbWkUSPjsoD7m2ODHbmisqVv9nTqu0UGRMl80fdbR7mu2la6HT6mKEyvB2E0b7pymHIpTaphRmIZTkTQaQ4I04xlBIyiMsbRCdhZdJdjQSntO04ASMZDEMeaVjp+nsihlJ6WIFwvHuuk6Zp22KylUbYZSpBmwbIST+y5vqsv1fldrrYdmkeRjC4jqe0Eh3YYTTjTExuzm9Y9u25TtF8XylpoS4bCDGTVMAzR4JWOv6WbxWSthlmBbhrOAexWun1hnmJmjMUruRICAT8p4RVDNtkrrnTjpdAZJZrt1XyofR9K3V6o6Z4BJFt81bq7Ls+qwN1ehdAb3D6c3lc10PRkdX0sYDN4lbuEjNzRZ7gdqu1043wceeFOxTp+rOj6pKYPCbH5gRKwPaQOx9QaVnoWl/WdSDtPAIxMxznMabYBZrb7KN1aJsGq1EcRdIwzGnhm0ED27L6D/ALOeiTs0LtfM1+xzS2IFvBNWfbhUlyiONNs5rX9N8OR0mmBi1ETrIbw5Wuga/Va3Vxu1IawxDaXxt22PTA5XUP6Nppp5i6Pc4EeYdx6Um29DZp9M6aAMIGTkgrnm+HZ2qK9io5zUGWfWvkeKLzj2V7opYxpjcQXFB1ej3RWHGx6m0tonSMl8vIK8XLB3Z68o6ostiG9wPlJOEzoA6N9XYQIgdQC54ohbQu8M47FRlHgju5KmX43ilsfP9ISWi3vO5wx2ToNLmbZGkfKBlZIBCzGPLlYI/C+iTEoC4Ak1lBkam2tHAINrSSP8opismPFE8oDo2/VnHCfnhyTlKvYRisJkxGAbbaD2bnFbRxxEWH0VnJJORa81oDm2MBPsKken0bJQQ8Md2G5e0Ggg0+qE508ZI4FLWWO8A4J7IscXns3WQcpt2hXBPtDMppzjACxpznlaQOkZJcczg8jBBz9vReYwFnnNOacH1WryLDmc+yVyHijb9PDIS+V8j3HnecoUvgM4jAWXOJNjJQ3RueKASNsbga6e18sMgcw7XDy3wEqdD4epEbXEgi1W0zw2AMMgEdZF91rpdOS8yng8WtYtGIoCAMJlsQqiigYWUrY9AhHtOE/AMjCXa3FhMR3YGUBkinpWjc2weV0/SmFr20QQuX0bsjm11HSj9N4Rh2TydF3UQ+JpHije09lwfUNMS4GuPuvokfmi4/Zc31HSf4kjdtZtUyRvkljlTODmkfBIWkeVeM2nm+uNjvkKx1XQgjcG5XPTRFriO/soyTXKOuDTQz+n0zvNEC0+y1nhgl0kumMccc0hsapo2vArLbHZLNc9h8rqR2TEgbhn0TQyUaeJSQHpP8M9MglY+Y+Pfmax0raJAzjC7TT6+GLSmETMiisEsbk49guVijjkfuAa1x5VPSadkbmuY0WD+yusqOf1alZr5ZXMELGiMvvddl3/AIVfWR10+QABo23QQOk6U+IHbSBVi1Q18Q/RytP9JpLN/FsGP8kTjJJXSP2bSB6oGI9YwDkpjwvNl1ELDtM98zZBwCvIyPg+gz1SSK8LHBu8C7CD4Tw+3CrKpaPbsAeOAvS7XOIaMeqippo8uSqQ3pNvggVSybDsIGnJGPREdKG8lTlqxHdnzAEVQ7rLWE2DkLUGyOyPGaBzyvZMDjYQaWXR90Yflb7LCZMAi+Ox6pOWE8Bv4Vjwvilo6AOukLA42QXxEditCD3H7KxJp6KWfED2KawasRYwvJAHC2e10TiDfyn4zHGPN5fU0saoxykNjz60tZtROiVjwyOAmmwHsERunPpa2yQKFI4ieQmYoLpNR6Y9wjtjDeyXaxtQEeljbRLR+EfaABSyfhaPcB3RTNR530rVvZYDtyIxoCxgkfCMzlCY4AorSRfosFIf0hGAui6bJW30K5nTmiMq9oJRtyPhFdizjaOz0by6KjhJdSiHiBx74KJ02QeGCTyjdRjuLe2sLpatHH1I5zWaUSMOFzOt6fTiQKXataHNzaDPoGPzRoqDhZaM9T57JptuCCsN0jzVHC7DUdIY4k1R9VPl6bJAC5tnF5CR42kdEcqYj07pvi7nZDWcml0HTOmAEPcHOaSs9Jfp/wBB4XiAT2dzCM54Vbp8FRMEm4HuE2OJLLJuxyCINY1rQMCkHqLf+HkH/KU81rQLuvukeoOBheObBCeb+NEY/cjiR/istpyntC2RzACLULSDURSbZB5SeV0+jc1rG0V4vkSSXB72SLpMJI1zWjsvbxHzklEkcHDOUnqnuobVxxkcujbDu1G1ttKEdTuNlJXIXCzhbvBoVSLY6xpLk4pjsY5R2mgLSreUZh7Fe8cgcOvCKx1JcY7lEZzSDMMtdfNLZzRhBYjtOEGFAnxWOEJ2mF8J0D0peDfuhYbEf07f6VgacA/SqBb7LAatYRRsArilsGACkw4EfCHJ6LWCgbgBgLRxpbONBLyvcR5ACfdYD4NieShnNrxdQyhlx4VEKzdvoeFuCf8ARBDiOVuHURaJgzCBR9UaKyc2lgQmITuyshkPR8A5VPSSbaxwpcLSG84T2neARbqRZnydh0l+5jTxXZWpjvg21yPRct0aavLu59OV0sO50ZcT+V1QdxOLLGmSngxPLSPfIRGvBrIv0WnVCWvLzZx3SDdUQBkY4Um9WFK0V2sDsHv6hCOiY4UhQ6kPAtwJCaY8Hhwv0TJpgaaAs6fFC+y0OJ70LTTGhvGfYreNwcKIoj1WXtsfUiC2avPlFgKV1GUNhkPoCU9MTwVH6o+oJC7gtK58j+LKYo7SSOVZJ4uWmlV0rqjAJUFo8OWmEqtoQ/8AmsrxvIao+pzwSgiiJOy0FvcQeFrGw782E5DELXFZ58pKPQq6AOF5whlpGAqTmgYCE5gGeULs45zbPmyI08FCK3b2X0hIOM9kaMIDUwz6UGFG4wih2EMcFbNWYwVhBW91whs+ly2H0hKFo23L27C8OCtB3QMYeUNxza3dwhuWMBkcbS7yQDSPJygSd0QSAOktah3msrQ8lebwVUkghfnhec8g8rT+cfC9J9SIwWGS8E3Sf076ApS4vqcntL9IQQ6RWY/ytBOEeJ3pSQ06cj5ajI1FfQyGN7SOTjC7TQSudGLzYGCVw2n/AJfldt0z/Kw/+1Wwv9HPn6NeqR7hQHIK41s5D3NP8pK7jqXb7L59L/nJ/wD5HKedcmwK0VYNUAbIJCp6fUi+MFQIfpCp6bkfKnCTDJItRzA9v3R/E4zQ9FOj+pOjhWsk0bSU4KD17/Lub6lXP5fsonXfoUM7+m2W8ZfViciRskv3VjRutoIUeX61V6Z9DV4ubmNn0/kK4FQM3hEjGzlYi7rZ/ZcSZ4M5O2bO4tamiFl30rXsmSJn/9k="/>
          <p:cNvSpPr>
            <a:spLocks noChangeAspect="1" noChangeArrowheads="1"/>
          </p:cNvSpPr>
          <p:nvPr/>
        </p:nvSpPr>
        <p:spPr bwMode="auto">
          <a:xfrm>
            <a:off x="155575" y="-693738"/>
            <a:ext cx="2876550" cy="1457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88" name="AutoShape 4" descr="data:image/jpeg;base64,/9j/4AAQSkZJRgABAQAAAQABAAD/2wBDAAkGBwgHBgkIBwgKCgkLDRYPDQwMDRsUFRAWIB0iIiAdHx8kKDQsJCYxJx8fLT0tMTU3Ojo6Iys/RD84QzQ5Ojf/2wBDAQoKCg0MDRoPDxo3JR8lNzc3Nzc3Nzc3Nzc3Nzc3Nzc3Nzc3Nzc3Nzc3Nzc3Nzc3Nzc3Nzc3Nzc3Nzc3Nzc3Nzf/wAARCACZAS4DASIAAhEBAxEB/8QAGwAAAwADAQEAAAAAAAAAAAAAAwQFAQIGAAf/xAA7EAABBAEDAgUDAgQDBwUAAAABAAIDESEEEjEFQRMiUWFxMoGRFKEGQlKxIzTRBxUkYoLB4TNyc/Dx/8QAGgEAAwEBAQEAAAAAAAAAAAAAAQIDAAQFBv/EACQRAAICAgICAQUBAAAAAAAAAAABAhEDEiExBBMiIzIzQWFC/9oADAMBAAIRAxEAPwD43HFZ9+U7p4wM5rssQQOrbVWcppopwawjAXLKVnYo0Fj7NyT6KhCQKzn2SkMfYd+4T8TAwUaClZaKDNz8rdp/KGAcbQflHY0V6FKx0anKy0ngHC3DQRyseGQKAIHushjwoLNjCyGENFrLW2OEKCaV74Wp55RzHupaFhae1IUFGWE4+EZn7oTWkc/siswcpWhhiP3R284QWG0ZvZIOmEAI915y3A7d1gBAJq26q6Waoki8rZrLz2W2wogZ5lg8lHY4DvhCAI+rhEAqq4pYAzHSZjusi0pG4XwmY3dicpoisJmyKq/ZEaMVi0SIB4snC3fDeQU9E2zQFw5CPE7y0R+yCGFpo8IrR6LIUJdAkOqlndbav7laOcCKsfdYabonui2CgckZOXuLjfJU3qsRdC44Hl7d1WLfMCEt1CFzonEC8IGOU6hF5NzRkM3C/UJCGN4l8cNPh4J+FY6s4BsZbVFuVNBMmnfG0V5QE8nwbGrkU2uc2NrmCxVAeqoaCchh3irH4SL7igjYTVNBFLPTHePI8yktAHC45qz3MfFWdDp5zIWsLaHqq+nO26zak9PLHxNJHZWIHt2ry80KkSz/AMPgTwIhVY4A5tehgJdbgRnunTpnyHc5/wACuFtFpg0EFzjXNr37PH1PQMAfjgI4ALjheYwNzVBbgf0rDG8ZFULPujtaA3lBYAB5qtFYRxYCKCFYwEWFl1EZoV6pWfViJp3EADukHdUjAtrt3zSKi2K8iRYYWX9QJRQG17rnD1NxPlN36JiLXybbkfQTaMX2otktb2s+i8a/p/KkDqjQ4VuPxhG/3mzG54H/AChLoze1FFrRVk4+Fg5OEozWNf5ib+6OzUsccEBI4spGYwxzgcj7JlvApAic0jBymGGhyptFUwpsNtatcRayT5UIk7vZLQ6Y2ygLHCJQtLxPoV2TIrBu1jMzTMZNrD2Vxj0KySFkkBvqsCjaEObk5TTWWbCWY4p/Ti6KaIGG0lCgD+U/t3AUM+yXjY0GzQs4oIzpQ3ANqlkH2avjFmxfaissZW2r/C9FK18tEltjGEwAGuoOaS01jKKVgboUfE8uscBZijcB/qqbYmub5mgEjutmQtPlPb1Cf1iewnMad3mvC11TfKaOCFTEAaa5wldXDQ58tISi0FSRwvXGODHNjogZo8hT2Mk2cbbySqP8RO8HU0ThwS7Xt2iMNJI9P7pf8jQbUjd++RrZHjH0k9rTeji8PJvI57IWkgMwbsG54dmzi1Uj0721vPK5Juj2PGlt2N6WTaxoHACrQuLm+Tj3Udh8OmgfhUtLMQy6XFnjZbNDg+VhqETbiB9yjSHa0n8e6ASWtsAGs2eF6x4j4CFtAWfhAk1DYt1He4dicBIa7XFgoy7nHhjaFKS6WaUjJ+KVYwb7IynXRal6mGGy6z6N/wBUpqOsOohtgjilPEEhvdf4WTA88NFfNKiikRc5GJtVPP8AW416LQvcMH70tnRSNwQSPlDN/wAzhafgnyFEhFbXAf8AdYk1DnY3Ef8AUguoCy4fha5PDCUaBYUTu3VvcR6ArwleTe82hecnLaWRubmj91qMUdNMQQXWT6lUYdVThkH1KhMkI5OEYPOCOfZKNGzp4Ne8PrdnnlPt6gBW91+65FsrybaacBjK3j1U5sWSRktKVxiVWSSO2j1QdW1wI9EYyNNZ5XKaLXhwBrjsqLNaLouNe6jOBeOYvwv97CZa4/ZR9NqBwTirCegnD+P7qDVHRGVjp4wvNeaqsoReaCNFbvhAc3icbzhPwS1QukgWm8FEa/a0nlaxWrLIl8vP7oD52kEtdke6lS60s8t5SMuuLDILrcLTJ2TaSLjNUDlz6INNKdh10MbS8uG0evdcNN1A+VjXYjG4uHqgajq0sgDbNdmjJI/sArQTRGbTPo8PWIBkHHCIeswNNF132XycdUn8QHxyDWQ12P8A9TGi6u6R+wukIP8ANuDiPsuhI5mz6pF1eI+UD8rP66KcuY4hrq/K4LRzOdGSAS7guc7ge1YW0fUpInZc3e0kbLHmHp8ppQ4BHIrC/wAbsdHqNMYxgkhTWTkSFjQSMdk71DXQ9S0gY11vgeHtvkt7j5CFAKFuAA/lXHkeqo7sCUuWP9LjcCRGPpFk+6smTw2+cg3nCR6QC91P8rRaqafpfjRiQuxtNBeTkytyOyMtJcCxc17bJRoZWsbRsrE2i8FtEm1rEwgUlbbR6aalE+cyseDYNE90pNE95y7c33Kee4g4b90NxB4AXro8GSJT9EMktHPYLYaQNGG18KkGOd9R+1LbwQO5VFIk4WSHxBnDpCfRaO08jxfmA+VYLK9/la0AcBNsD1kd2iBFh7r9CtXaN1Xts+2Vac1h+oAn3WMegoLbA9aI8fTmvdbgb90wzpkd8H7p4lg9KWwlZ2/uhuzaIUHT4xwAhy9NaeG59lQEsfssGVtVhDZh0iR5enWLYPMB2QYtOfoeKJVzexx7WtHRsJurtHdivEv0SP0zmktINdivRMka8Xkt/cKq6MHlamBuT3rlFTB66J3hOinBbi80ny6gy/cLcxW66zXKyY9zmg9j2WcjKIzpJXNi2uGcUfZUdDMeCc2poYAcJvTAg4UpF4cF2El4yE9CAO2KU/RuwLVCB1gqLRew7mtHAKDJTYyaTYAIKV1baZQ5QoFkLXTklwBzVKbqdS9w8mXO5N1QTuoiLnurkn0QRo6dwCQLKrFEp8k2nlrg0ZeaGf3+PhDeyRm4SPcaGReBX/3hWv0jhnabrCUdoXOJF7s3RxSqpIi4sl+J4ZBLjYyGjn/wtI5xNqGiQP28CqP5VePookI8QgD+n/uqMHRYGub5Wvd6nsmWRCPC2TZZXwNb4f1gW9pDGiv+krfSP1OqJ/UMcNwphLL+CByug0vStOT52Cwc03hUI+nvYwtjjDGEUNrcqqyoR+PRxM0eohG7ed0Pvl3qrmla/VNhlGN4smk31uHfpHkxnfW3f3+EDp48KGMbstFcri8zIlGkdnh4m2XWQOggAjJLzgeyt9LdLsEVGwBZAUbpU4m1LTKCWsGb4XXaJ0L2AsoAdl4r+46snxJnUIyH0eEltAXQaiESNJ25UiZmx5sJ+UdPj5bVHyrOc/ssUKtFdgG0uXY5Xso8x9m+4gYWHPKA6UDlJ6nXmtjASR7JkK3Q66QNvcUrNr42YBt3oEpHDNqXXNIWt9AnmDS6VtgNHv3VFEVzF/F1k5/woXV6uwis0fUH1vlijB78oGp60xgIiF13U/U9X1ZZuG5rDgWnjD+EZTosP6e5rqf1EWeNoQH6La7aNac+pXPSa2WT6nH29l6OeQu4c/4Kf1k/aXDpJCLj1dn5pAki1cZ/9QkfKlRvmkftj3bs4tM6eXWyxufG7cG8jut6wrLY2NROz6habg1u40eVNZrDI/bKAz1tHlhDhvhJx3U3GuysZWVmSWiA+pUvSzuqncjlPseHBSaoqnYe7GOVtGM5QWu7I8YuspQ0GbTjRBr2TEDTuHavdBjb5k7A31BKVjJDumJGFRhJoAcf3SGnAtUtK0OIrKm+yq6Hoh5M5QNWO3dUoYjs4pI6/F38LMROyNJGNxuuVq3YwYC9qJmt3FxACh6rqMsxLNMNrTjfSYPBT1OthhFvLQPc0pUvXNM0nY4uI9ApurjYG7tRJZ9Se6BFrtK3yRRb5KOPhVjjsjLKkWGdd8Q7WRymvRqdZ1ah5o5R7lhXOQfxJ4ZuKKMFuKKudL/jiXSzvmn029jsBrQHBoT+oX3otaDrEUgDPE+1rotDOJqAeaHuoQ6t0D+Jm+HIyGCera9g2uafsF7pMkuj179BM7e5hG1/9TexSuFDxmposdY0zXRAOJpzxV+yiSw+E6wLCp9e1Y/VafTg/QzcfuvRlurhNjIxheZ5E/meh48dYWe6NKB5S0ZPK6/poYxoHK4zRsfE8kjAOF0fTpzIGjhcbfysbyIXA6Aubdeql65g32AnBJ5fdLOJkJLh3WlM48LcWfInx2DaSmY7sFVLbCDJGfRe4hGiO5jjeMJaRu0btoJ9aVp8JPNIL9M1wzlOhJROfl1M27bCwud6BBZp9RqZts79tchX3xtiI2tH2CWMTRJ4jRuJ5HcK0ZJEpY77B6fp0DW7XAOHuO6U/iDTiOCMtsC+6qRSuo2KF8917WxM1mlMbquraU6fIksdxONNNcLNj2VDosYm1Eke2Vw2F1M5FJTUaaTTyOZI2j69k30rV6TT9Rjn1MD3wtFOijft3Yrn0VrOOmuxSJwjl3yxte3ILXe4V7+F9OXxTPIO3ASH6A6vXOh6e0uhLrDtpAH55XZ9P0Uej0zdNAA97RZrknupzlwXw423ZE6p06KRm4t2kfzBStNI7TP8N/HY+qv9eMuk2N1ET2bxbWkUSPjsoD7m2ODHbmisqVv9nTqu0UGRMl80fdbR7mu2la6HT6mKEyvB2E0b7pymHIpTaphRmIZTkTQaQ4I04xlBIyiMsbRCdhZdJdjQSntO04ASMZDEMeaVjp+nsihlJ6WIFwvHuuk6Zp22KylUbYZSpBmwbIST+y5vqsv1fldrrYdmkeRjC4jqe0Eh3YYTTjTExuzm9Y9u25TtF8XylpoS4bCDGTVMAzR4JWOv6WbxWSthlmBbhrOAexWun1hnmJmjMUruRICAT8p4RVDNtkrrnTjpdAZJZrt1XyofR9K3V6o6Z4BJFt81bq7Ls+qwN1ehdAb3D6c3lc10PRkdX0sYDN4lbuEjNzRZ7gdqu1043wceeFOxTp+rOj6pKYPCbH5gRKwPaQOx9QaVnoWl/WdSDtPAIxMxznMabYBZrb7KN1aJsGq1EcRdIwzGnhm0ED27L6D/ALOeiTs0LtfM1+xzS2IFvBNWfbhUlyiONNs5rX9N8OR0mmBi1ETrIbw5Wuga/Va3Vxu1IawxDaXxt22PTA5XUP6Nppp5i6Pc4EeYdx6Um29DZp9M6aAMIGTkgrnm+HZ2qK9io5zUGWfWvkeKLzj2V7opYxpjcQXFB1ej3RWHGx6m0tonSMl8vIK8XLB3Z68o6ostiG9wPlJOEzoA6N9XYQIgdQC54ohbQu8M47FRlHgju5KmX43ilsfP9ISWi3vO5wx2ToNLmbZGkfKBlZIBCzGPLlYI/C+iTEoC4Ak1lBkam2tHAINrSSP8opismPFE8oDo2/VnHCfnhyTlKvYRisJkxGAbbaD2bnFbRxxEWH0VnJJORa81oDm2MBPsKken0bJQQ8Md2G5e0Ggg0+qE508ZI4FLWWO8A4J7IscXns3WQcpt2hXBPtDMppzjACxpznlaQOkZJcczg8jBBz9vReYwFnnNOacH1WryLDmc+yVyHijb9PDIS+V8j3HnecoUvgM4jAWXOJNjJQ3RueKASNsbga6e18sMgcw7XDy3wEqdD4epEbXEgi1W0zw2AMMgEdZF91rpdOS8yng8WtYtGIoCAMJlsQqiigYWUrY9AhHtOE/AMjCXa3FhMR3YGUBkinpWjc2weV0/SmFr20QQuX0bsjm11HSj9N4Rh2TydF3UQ+JpHije09lwfUNMS4GuPuvokfmi4/Zc31HSf4kjdtZtUyRvkljlTODmkfBIWkeVeM2nm+uNjvkKx1XQgjcG5XPTRFriO/soyTXKOuDTQz+n0zvNEC0+y1nhgl0kumMccc0hsapo2vArLbHZLNc9h8rqR2TEgbhn0TQyUaeJSQHpP8M9MglY+Y+Pfmax0raJAzjC7TT6+GLSmETMiisEsbk49guVijjkfuAa1x5VPSadkbmuY0WD+yusqOf1alZr5ZXMELGiMvvddl3/AIVfWR10+QABo23QQOk6U+IHbSBVi1Q18Q/RytP9JpLN/FsGP8kTjJJXSP2bSB6oGI9YwDkpjwvNl1ELDtM98zZBwCvIyPg+gz1SSK8LHBu8C7CD4Tw+3CrKpaPbsAeOAvS7XOIaMeqippo8uSqQ3pNvggVSybDsIGnJGPREdKG8lTlqxHdnzAEVQ7rLWE2DkLUGyOyPGaBzyvZMDjYQaWXR90Yflb7LCZMAi+Ox6pOWE8Bv4Vjwvilo6AOukLA42QXxEditCD3H7KxJp6KWfED2KawasRYwvJAHC2e10TiDfyn4zHGPN5fU0saoxykNjz60tZtROiVjwyOAmmwHsERunPpa2yQKFI4ieQmYoLpNR6Y9wjtjDeyXaxtQEeljbRLR+EfaABSyfhaPcB3RTNR530rVvZYDtyIxoCxgkfCMzlCY4AorSRfosFIf0hGAui6bJW30K5nTmiMq9oJRtyPhFdizjaOz0by6KjhJdSiHiBx74KJ02QeGCTyjdRjuLe2sLpatHH1I5zWaUSMOFzOt6fTiQKXataHNzaDPoGPzRoqDhZaM9T57JptuCCsN0jzVHC7DUdIY4k1R9VPl6bJAC5tnF5CR42kdEcqYj07pvi7nZDWcml0HTOmAEPcHOaSs9Jfp/wBB4XiAT2dzCM54Vbp8FRMEm4HuE2OJLLJuxyCINY1rQMCkHqLf+HkH/KU81rQLuvukeoOBheObBCeb+NEY/cjiR/istpyntC2RzACLULSDURSbZB5SeV0+jc1rG0V4vkSSXB72SLpMJI1zWjsvbxHzklEkcHDOUnqnuobVxxkcujbDu1G1ttKEdTuNlJXIXCzhbvBoVSLY6xpLk4pjsY5R2mgLSreUZh7Fe8cgcOvCKx1JcY7lEZzSDMMtdfNLZzRhBYjtOEGFAnxWOEJ2mF8J0D0peDfuhYbEf07f6VgacA/SqBb7LAatYRRsArilsGACkw4EfCHJ6LWCgbgBgLRxpbONBLyvcR5ACfdYD4NieShnNrxdQyhlx4VEKzdvoeFuCf8ARBDiOVuHURaJgzCBR9UaKyc2lgQmITuyshkPR8A5VPSSbaxwpcLSG84T2neARbqRZnydh0l+5jTxXZWpjvg21yPRct0aavLu59OV0sO50ZcT+V1QdxOLLGmSngxPLSPfIRGvBrIv0WnVCWvLzZx3SDdUQBkY4Um9WFK0V2sDsHv6hCOiY4UhQ6kPAtwJCaY8Hhwv0TJpgaaAs6fFC+y0OJ70LTTGhvGfYreNwcKIoj1WXtsfUiC2avPlFgKV1GUNhkPoCU9MTwVH6o+oJC7gtK58j+LKYo7SSOVZJ4uWmlV0rqjAJUFo8OWmEqtoQ/8AmsrxvIao+pzwSgiiJOy0FvcQeFrGw782E5DELXFZ58pKPQq6AOF5whlpGAqTmgYCE5gGeULs45zbPmyI08FCK3b2X0hIOM9kaMIDUwz6UGFG4wih2EMcFbNWYwVhBW91whs+ly2H0hKFo23L27C8OCtB3QMYeUNxza3dwhuWMBkcbS7yQDSPJygSd0QSAOktah3msrQ8lebwVUkghfnhec8g8rT+cfC9J9SIwWGS8E3Sf076ApS4vqcntL9IQQ6RWY/ytBOEeJ3pSQ06cj5ajI1FfQyGN7SOTjC7TQSudGLzYGCVw2n/AJfldt0z/Kw/+1Wwv9HPn6NeqR7hQHIK41s5D3NP8pK7jqXb7L59L/nJ/wD5HKedcmwK0VYNUAbIJCp6fUi+MFQIfpCp6bkfKnCTDJItRzA9v3R/E4zQ9FOj+pOjhWsk0bSU4KD17/Lub6lXP5fsonXfoUM7+m2W8ZfViciRskv3VjRutoIUeX61V6Z9DV4ubmNn0/kK4FQM3hEjGzlYi7rZ/ZcSZ4M5O2bO4tamiFl30rXsmSJn/9k="/>
          <p:cNvSpPr>
            <a:spLocks noChangeAspect="1" noChangeArrowheads="1"/>
          </p:cNvSpPr>
          <p:nvPr/>
        </p:nvSpPr>
        <p:spPr bwMode="auto">
          <a:xfrm>
            <a:off x="155575" y="-693738"/>
            <a:ext cx="2876550" cy="14573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0" name="AutoShape 6" descr="data:image/jpeg;base64,/9j/4AAQSkZJRgABAQAAAQABAAD/2wCEAAkGBhQQEBQUExIVExIWGBcYFhIVFRQXHRUaFRoYGBYYHhwYICcfGyUkHRMcIS8kJycpLDAsHB4zNTM2NSgsMSsBCQoKDgwOGQ0NFDYYGxgpKSkwKTUpKSk2KSkpKSkpKSkpKSkpKSkpKSkpKSkpKSkpKSkpKSkpKSkpKSkpKSkpKf/AABEIAGIAiAMBIgACEQEDEQH/xAAcAAEAAgMBAQEAAAAAAAAAAAAABQYBAgQHAwj/xAA5EAACAQMCBAMEBgsBAQAAAAABAgMABBESIQUGMUETIlEHMmGBFCNCUpHRM0NicXKCkqGiscHxF//EABUBAQEAAAAAAAAAAAAAAAAAAAAB/8QAFhEBAQEAAAAAAAAAAAAAAAAAAAFh/9oADAMBAAIRAxEAPwD3GlKUClKUClKUClKUClYzUTzTzNHw61e4lDFFKjSunJLEAAaiB39e1BL1q0gAyTgDqfSqdYe1vh8qqzSvDqwPrYpAMntrAKH94JFRXGvaDDxFUtLMyN9ImWBrgxusfhnLTaXbAYlEIA6+agk7TjdzxQg2ha0s/Nm6kjRpJ8NgeCrEhVIydbD0wK729n1q5zP410cg4uJ5pFyO+gto/wAcVYo4ggAAAUDAAGAANgAOwAqD4lz9Y2+oSXUWtW0GFW1yFvuiNcsT8qDhuuRxbgvw5zZy9fCXeCUg5AkjOwzuNSaSM98VK8r8b+mWyymMxSAsksRIJjkjYpIme+CNj6YqTgnEiKwBAYA4YEEZGcEHcHfcVVOWJCvFeKRL+i1W8u3aWWIiQfMRqcfnQXGlKUClKUClKUClKUClKxQUr2i87yWCKsQXWySyNIyNIIkj0DOhSCSzyBRkgDcnpUbyvyTPdSpfX9xP4uS0duD4aqhyFDoCQuVOCgJGNmLZNc3KcScV41cX7BTHaAQW65DebL5kP3TgEgftj0r1ACgj+M8Eiurd7eRcxSLpKjbA7EehBGR6YrwuW2ZJ7dy7GVAvgws2hFmsCge2ODoTUELDO+ScDLA1+hDXl3PHKj3HEo4oXWEXH1rFkDAmNGhuSAdmbw5Itu+DnpQXzlzmOK/t0nhbKOPmp7oR2IO3/tRXK9nHLdX11pjLm4MSyKo1BYESMjOM51h84+Fc97wC24ZYfVRHxEjWJGjzHLO58kSlosEksRv2yTWeDcEjt0gtJtc0sivLK5kfSZQQ0jYBHvO7EfwmgluMczxW7CIBp7lhlLWLzOw6ZPZF/aYgbHvXy5O4RLBC73Gk3NxI00+k5AZsBUB7hEVV+VSnD+DwwZ8KGOPPUoigt+8jc/OuzFBmlKUClKUClKUClKUCtXYDrW1VL2mcS8Ph8sSMfpFwphgjUFmkZ9mVQP2c79BQfH2TwRjhsckaoDM80jFRjJaV8A99hgD4AVc6ovs0D2sTWlyqwyqzNDDkeaIgeYHJDnVq1YJKk4O2M3kNQZqK4/wj6RGNOBPGfEgc/YkXOk7b4PusO6swqVqN5h4ytnbSzsNQjQtpBALEe6o+LEgD4kUEDytxt+Ju0rwGCO2kaMRswYmdQRK2RthM6V9dRO1SlzwR2vUnEwEQVVaLRkkoZCpDZ8oPjEEY3wKxydw1oLKISfpmBlmPrLOTJJ/k+PlXXb3wllnixjwtAJz18RNXTtjNEpwC9M0AdupZ8fw62Mf+BWpKozgHCTbRaGk8Q+UatOjZEVBtk74Tc+vpUnQmlKUopSlKBSlKBSlKDBNVDl1DeXtxdynUkEsttaIMYQLpWd+mSzOhXJPQYHWp7mLiRtrWaYDLRxsyrv5mA8i7erYHzrTljg/0S0hhJ1Mi+d8Aa3Pmkbb1Yk0H141waO6iMcmR0ZXU4aN192RD9ll7H/hIrh5a4yzmS3n2u4Aok2wJVbPhzJ+y+k5HZgR2FTpqrc6wvCi30I+utt3A/WQFlM6MPtYVdY7grt3BC0iozmDl+O9jWOUuFWSOQaG0+aNtS57EbflggESMTZGQcg9D6jtW9BqRURwnhTxXFw7MpSVtSkZ1bgDSw6eXGxGcg9sbzNYxQZpSlApSlApSlApSlApSsGgq3P02uOC1QnxrieIKB00wuk0rN6KFTfG+SB3q0r0qmykScworHPg2LOgz7rSzaHJHfKqtXJelBmtZFBGCMg7EHvmtqw1BWeV+J6JZbB2zLbBShwRrgf8AQn4lR5G+K571ZhVJuOIIvMUceMO1i4ztg/XB1HxOEerqGoNqVxtxeETeCZU8bTqEWtdZX105ziusGgzSlKBSlKDnkvFV0QnzPq0j+EZP+xX3zVL4qt5FcxM00bKElCutq2FLGMAMxm0gkAnt7pqSj4VeyAF7/wAPI92O3hGPmxf+1BYs0zUJHy7J9u+unHpmBP7pGGH9VZXlWPfMty+c7PdXB69ve2+VB8+bOcI+GxJJKkj63CKsagknBO5YgAADqTVcuva2GGm1sbm5uCCfBAQGPBAzIEZmQHUCCRhgdjVgbkKzIIaN3UndXnuHB/eGcg1Hf/NIoo9NpcXNodtJSZ2UY6Ao5ww69emaCscu8P4rBeNfzWnivJHomXxoVkZfKyiONcounTpALZbvvU/wv2v2s9xHbmO4hlkYKBNEEwSGIB82RnTjpWg5GuA3nmklAOdQvryM9PunUn4V8OH8lFrxJfBYRKCkou2jm8RQDgxDGoHV1ZsHBwOtBfmvEH21/qFU7nXnm4tnSK0tUuGfpM0yBI232YZBG2DkkDfGetWlOBW4XSLeIL93w0x/qupLZAukIoX7oAA/Cg8rsuRbi8m+lXvEVhlYxsY7NwChiDrGA5ZgMBz0B6nep/iXA+IxqRacUEgOBoukhLjHXTKq4yR95Gq4nhsR6xRn+Rfyr5NwSAnPgRZ9dC/lQeRJ7MeJZSQfRzdLIJPphuJXfUrAjXrjKuAoIAAGMkbivY7JGWNA7a3CgM4XTqYDDNpHu5O+O2a4pOWrY/qVX4plD+KEGtV5XgDFirsSAvnmncADpgO5APxG9BLZpmoxOBqp8kkyfATSMB/K5YCszcMlO63cqn0KW7D8PDB/vQSIcZx3HWlUyLmKaGd1eNnJcINcSQa8AadDtKUbOTj/AJSguZrIpSgzSlKBSlKBSlKBSlKBSlKBSlKBSlKCIu4g13b5AOEmYZAOD9Xv+/c7/GlKUH//2Q=="/>
          <p:cNvSpPr>
            <a:spLocks noChangeAspect="1" noChangeArrowheads="1"/>
          </p:cNvSpPr>
          <p:nvPr/>
        </p:nvSpPr>
        <p:spPr bwMode="auto">
          <a:xfrm>
            <a:off x="155575" y="-441325"/>
            <a:ext cx="1295400" cy="933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2" name="AutoShape 8" descr="data:image/jpeg;base64,/9j/4AAQSkZJRgABAQAAAQABAAD/2wCEAAkGBhQQEBQUExIVExIWGBcYFhIVFRQXHRUaFRoYGBYYHhwYICcfGyUkHRMcIS8kJycpLDAsHB4zNTM2NSgsMSsBCQoKDgwOGQ0NFDYYGxgpKSkwKTUpKSk2KSkpKSkpKSkpKSkpKSkpKSkpKSkpKSkpKSkpKSkpKSkpKSkpKSkpKf/AABEIAGIAiAMBIgACEQEDEQH/xAAcAAEAAgMBAQEAAAAAAAAAAAAABQYBAgQHAwj/xAA5EAACAQMCBAMEBgsBAQAAAAABAgMABBESIQUGMUETIlEHMmGBFCNCUpHRM0NicXKCkqGiscHxF//EABUBAQEAAAAAAAAAAAAAAAAAAAAB/8QAFhEBAQEAAAAAAAAAAAAAAAAAAAFh/9oADAMBAAIRAxEAPwD3GlKUClKUClKUClKUClYzUTzTzNHw61e4lDFFKjSunJLEAAaiB39e1BL1q0gAyTgDqfSqdYe1vh8qqzSvDqwPrYpAMntrAKH94JFRXGvaDDxFUtLMyN9ImWBrgxusfhnLTaXbAYlEIA6+agk7TjdzxQg2ha0s/Nm6kjRpJ8NgeCrEhVIydbD0wK729n1q5zP410cg4uJ5pFyO+gto/wAcVYo4ggAAAUDAAGAANgAOwAqD4lz9Y2+oSXUWtW0GFW1yFvuiNcsT8qDhuuRxbgvw5zZy9fCXeCUg5AkjOwzuNSaSM98VK8r8b+mWyymMxSAsksRIJjkjYpIme+CNj6YqTgnEiKwBAYA4YEEZGcEHcHfcVVOWJCvFeKRL+i1W8u3aWWIiQfMRqcfnQXGlKUClKUClKUClKUClKxQUr2i87yWCKsQXWySyNIyNIIkj0DOhSCSzyBRkgDcnpUbyvyTPdSpfX9xP4uS0duD4aqhyFDoCQuVOCgJGNmLZNc3KcScV41cX7BTHaAQW65DebL5kP3TgEgftj0r1ACgj+M8Eiurd7eRcxSLpKjbA7EehBGR6YrwuW2ZJ7dy7GVAvgws2hFmsCge2ODoTUELDO+ScDLA1+hDXl3PHKj3HEo4oXWEXH1rFkDAmNGhuSAdmbw5Itu+DnpQXzlzmOK/t0nhbKOPmp7oR2IO3/tRXK9nHLdX11pjLm4MSyKo1BYESMjOM51h84+Fc97wC24ZYfVRHxEjWJGjzHLO58kSlosEksRv2yTWeDcEjt0gtJtc0sivLK5kfSZQQ0jYBHvO7EfwmgluMczxW7CIBp7lhlLWLzOw6ZPZF/aYgbHvXy5O4RLBC73Gk3NxI00+k5AZsBUB7hEVV+VSnD+DwwZ8KGOPPUoigt+8jc/OuzFBmlKUClKUClKUClKUCtXYDrW1VL2mcS8Ph8sSMfpFwphgjUFmkZ9mVQP2c79BQfH2TwRjhsckaoDM80jFRjJaV8A99hgD4AVc6ovs0D2sTWlyqwyqzNDDkeaIgeYHJDnVq1YJKk4O2M3kNQZqK4/wj6RGNOBPGfEgc/YkXOk7b4PusO6swqVqN5h4ytnbSzsNQjQtpBALEe6o+LEgD4kUEDytxt+Ju0rwGCO2kaMRswYmdQRK2RthM6V9dRO1SlzwR2vUnEwEQVVaLRkkoZCpDZ8oPjEEY3wKxydw1oLKISfpmBlmPrLOTJJ/k+PlXXb3wllnixjwtAJz18RNXTtjNEpwC9M0AdupZ8fw62Mf+BWpKozgHCTbRaGk8Q+UatOjZEVBtk74Tc+vpUnQmlKUopSlKBSlKBSlKDBNVDl1DeXtxdynUkEsttaIMYQLpWd+mSzOhXJPQYHWp7mLiRtrWaYDLRxsyrv5mA8i7erYHzrTljg/0S0hhJ1Mi+d8Aa3Pmkbb1Yk0H141waO6iMcmR0ZXU4aN192RD9ll7H/hIrh5a4yzmS3n2u4Aok2wJVbPhzJ+y+k5HZgR2FTpqrc6wvCi30I+utt3A/WQFlM6MPtYVdY7grt3BC0iozmDl+O9jWOUuFWSOQaG0+aNtS57EbflggESMTZGQcg9D6jtW9BqRURwnhTxXFw7MpSVtSkZ1bgDSw6eXGxGcg9sbzNYxQZpSlApSlApSlApSlApSsGgq3P02uOC1QnxrieIKB00wuk0rN6KFTfG+SB3q0r0qmykScworHPg2LOgz7rSzaHJHfKqtXJelBmtZFBGCMg7EHvmtqw1BWeV+J6JZbB2zLbBShwRrgf8AQn4lR5G+K571ZhVJuOIIvMUceMO1i4ztg/XB1HxOEerqGoNqVxtxeETeCZU8bTqEWtdZX105ziusGgzSlKBSlKDnkvFV0QnzPq0j+EZP+xX3zVL4qt5FcxM00bKElCutq2FLGMAMxm0gkAnt7pqSj4VeyAF7/wAPI92O3hGPmxf+1BYs0zUJHy7J9u+unHpmBP7pGGH9VZXlWPfMty+c7PdXB69ve2+VB8+bOcI+GxJJKkj63CKsagknBO5YgAADqTVcuva2GGm1sbm5uCCfBAQGPBAzIEZmQHUCCRhgdjVgbkKzIIaN3UndXnuHB/eGcg1Hf/NIoo9NpcXNodtJSZ2UY6Ao5ww69emaCscu8P4rBeNfzWnivJHomXxoVkZfKyiONcounTpALZbvvU/wv2v2s9xHbmO4hlkYKBNEEwSGIB82RnTjpWg5GuA3nmklAOdQvryM9PunUn4V8OH8lFrxJfBYRKCkou2jm8RQDgxDGoHV1ZsHBwOtBfmvEH21/qFU7nXnm4tnSK0tUuGfpM0yBI232YZBG2DkkDfGetWlOBW4XSLeIL93w0x/qupLZAukIoX7oAA/Cg8rsuRbi8m+lXvEVhlYxsY7NwChiDrGA5ZgMBz0B6nep/iXA+IxqRacUEgOBoukhLjHXTKq4yR95Gq4nhsR6xRn+Rfyr5NwSAnPgRZ9dC/lQeRJ7MeJZSQfRzdLIJPphuJXfUrAjXrjKuAoIAAGMkbivY7JGWNA7a3CgM4XTqYDDNpHu5O+O2a4pOWrY/qVX4plD+KEGtV5XgDFirsSAvnmncADpgO5APxG9BLZpmoxOBqp8kkyfATSMB/K5YCszcMlO63cqn0KW7D8PDB/vQSIcZx3HWlUyLmKaGd1eNnJcINcSQa8AadDtKUbOTj/AJSguZrIpSgzSlKBSlKBSlKBSlKBSlKBSlKBSlKCIu4g13b5AOEmYZAOD9Xv+/c7/GlKUH//2Q=="/>
          <p:cNvSpPr>
            <a:spLocks noChangeAspect="1" noChangeArrowheads="1"/>
          </p:cNvSpPr>
          <p:nvPr/>
        </p:nvSpPr>
        <p:spPr bwMode="auto">
          <a:xfrm>
            <a:off x="155575" y="-441325"/>
            <a:ext cx="1295400" cy="933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4" name="AutoShape 10" descr="data:image/jpeg;base64,/9j/4AAQSkZJRgABAQAAAQABAAD/2wCEAAkGBhQSEBUUEhEVFBUWGBkXFhcUGBgWFxgYFxgXGhsYFxwaGyYeFxojGxQXIS8gIygpLCwsFx4xODIqNiYrLCwBCQoKBQUFDQUFDSkYEhgpKSkpKSkpKSkpKSkpKSkpKSkpKSkpKSkpKSkpKSkpKSkpKSkpKSkpKSkpKSkpKSkpKf/AABEIALsBDQMBIgACEQEDEQH/xAAcAAEAAgIDAQAAAAAAAAAAAAAABgcEBQIDCAH/xABMEAABAwIDBAUGCQkHAwUAAAABAAIDBBEFEiEGBzFBEyJRYXEUMkKBkaEjUmJygpKiscEIFRczQ5OjstEkNFODwsPSFjVEGFZjs9P/xAAUAQEAAAAAAAAAAAAAAAAAAAAA/8QAFBEBAAAAAAAAAAAAAAAAAAAAAP/aAAwDAQACEQMRAD8AvFERAREQFqcT2so6d2Sergid8WSRjXewm6jm9va2Wjo2R0395qniGG3nC/nOb3i7QOwvB5LE2e3JUMUQNXH5VUO1lkke+xedXZQCNL31NyeZQTnDsWhqG5oJo5W9sT2vHrLSbLLVZYtuPga7psMnloZ2+aWvc6M9xuc4B7iR3FNmd5M9PUigxqMQznSKoFhFNrYEkdUX+MLC+hDTxCzUWvxvHoKOEzVMrYo283cz2NA1c7uGqrM7UYpjbi3DWmho7kGqk0keBxyW1B7mcLavHBBO9ptvqKgH9pqGtfyjb15D2dRuoHebDvUL/SliNd/2rCXlh4T1XVYR2gXa32PPgt7stugoaQ9I9nlU/F0tR1zm5lrT1W689T3qbgIKtGxmPVWtVi7aZp9Glabjuu0MP2iuQ3Esk1qcTrpjzOcC/wBbP96tFEFXf+njD/8AGq79vSR3/wDqT9AsLdYcRro3cj0jTb6rW/erRRBVp3Z4tDrTY/M4jg2oa5w9Zc94+yuJxbaSk/W0tNXMHF0RDXnwALT9gq1EQVrh2/Slz9HXQT0MvMSsc5o9YAf7WBWBhuKxVEYkglZKw8HRuDh4XHA9y+YlhMNQzJPDHKw+jI0PHquND3qvMT3KtieZsJq5aGb4oc50Tu465gPHMO5BZyKqaTehWYe9sON0jmgmzauAZo3d7gNCefVsfkKzcOxKKoibLDI2SNwu1zCCD7OfdyQZKIiAiIgIvhNuKq3G94dViFQ6iwNoOXSascPg2Dh1DYjts6xJscoPnIJ7ju1lJRNvVVMcXMBx65HyWC7neoKIO394UH5ellI+MInZfHXre5c9ndy1JCelrC6uqHavkqCXNzdzCTm+nm9SmrMDpwzIKeEM4ZRGwNt4Wsg6cB2kpq2LpKWZkreBy8Wnsc02c09xAWzVP7RYUzBcZo6mkHRU9W/oKiJukYJLRmA4AdfMByLDbQ2VwICIiAiIgIiIKs3qyBmL4NJKbQtmddx0a12aKxJ5eidfilWmFptq9lIMRpjBUNJaTdrm2D2OHBzCQbHUjsIJCgUOyWPUAy0VfFVwt82OpFngcgCb6AaaPA7ggtZaLbHY+DEqZ0M7e+N4HWjdyc38RzGirnF96+LYfk/OGGQAPJazo5bZyOOUB8h5jlzHatnFv2ijIbXUFXSOPxmZmjxvld7GlBE9jdmPKMWdR41LJNLSsAponu+CkY30geLhlyutxIvmvlIV8xRBrQ1rQ1rQAABYADgABwCp3eVi9PUwwYvhs7JJqKRhflJD+ic61pGmzwM5tYgaSPVt4XiDZ4I5meZKxsjfB7Q4e4oMpF11FQ2NjnvcGMaC5znEBrQNSSToAAqnrtrq3G5nU2El1PSNOWascC0nuj5juAs46XLAglu1u9Ohw8lkkpkm/wAGEZ337Ha5WeDiD3FRhu0GP4hrS0kWHwu4SVGslu2zgT/D9alOx27Kjw4B0cfST+lPLZ0hPPLyYPm+slSqSVrRdxAHaTb70FYDdHWy61WO1TieLYszWjw+Et9kL47dLXQ9ajx2pDhwbNmcwnv65H2SrCdtHSjjVQDxlZ/yXdT4tDJ5k0b/AJr2u+4oK2od5Nbh8zafHIA1jzaOshHwbvnAaeNg0j4vNWjFKHNDmkOa4Agg3BB1BBHEEc1h45gkNZA+CdgfG8WIPEHk5p5OB1B5KvN12Iy0VZPg1S/N0V5KV59KI2OUepwdbl1xyCC0kXwlVhjO8uprKh1HgcTZXN0lqn/qY+V236p4aON72Nmu4oLIrqOOWN0czGvjcLOa8AtI7wdFUuKbIy4VK6pwSqa5t80tC94cHD5ALruNuA8/sJ4LOj3KSVPXxTE6mpedSyN2WNp7G5g7Twa3wWb+gLC7W6Obx6U3+63uQb3YXeJT4nGej+DmYPhYHnrt5Ej47L+kPWAdFKlUtRuBZE8TYfXz00zdWl9n2NuF2hrgDwPHQ8CuTNvsSwp4ZjFOJoCcoq6cD7YAA9RDDxtmQWwixMKxaKpibNBI2SN4u1zTcHu7QRwIOoXDHcVbTU007/NijdIR25Wk28SRb1oK73jY5NX1jcGoX5S8ZqyUXPRx6Es07iLjnma2+rlPdmtmoKCnbBTsysbqSfOe7m955uNvuAsAAqK3bvxiYTy0MMbX1MhdNWzjTiTljBBBAc5xNmu5cLKcDdtjEus20EjHcxCxwb6sr2fcgtG6+3VXfolxD/3HWeyT/wDdfDujr3aSbQ1jm8wOkFx+/wDwQdW9+rbU1mG0ERDpjUtleG6mNgsLuA4dUvd4MJVrqI7GbsqTDXGSMPlnd500xzP14htgA2/O2p5kqXICIiAiim3G8anw1rQ+8s7/ANXBH57rmwJ+K2+l+J1sDYqKMptoMS6zpY8LhdwY0Xmtyv6QPi5nggtZFUeKbqGwwvnrsdrMrBmdIXloHZYFziSToANSSAFEtkKPGKiYvwuqqhSg2ZLWv6jrceoc4drfzQbcyCg9ErCxrGI6WnknmdljjaXOPhwA7STYAcyQurAYalsIFZLFJLzMLHRt9eZxue8Bvgq22zldjOLMwuNxFLTWlrHN9Jw/Z37RmDR8pzjbqIOewGCS4pV/niubZoNqKE6hjWk2f32N7Hm67tOqrUmga9pa9oc06EOAII7wdClPTtjY1jGhrWgNa0CwDWiwAHIABdiCrdvNycM7Hy4eBTVGU3Yw5YpQeLCODCe6ze0cxvt0D3jCIY5WlskLpIXtdo5pZI6wI5dUtU0UU3mbSeQYZPMyzZHAMjI0PSP6od3lrQXfQQQ3aerlx3ETh1O8soqYg1krfTcD5gPA2IIA4Xa52oaFNccpqihoY4sHo4nuaQxsb3BrWMIN3m7m5ze1+tc5idV07rdlBQYbEwi0sgEsxPHO8A5T80Wb6iealyCqxsLjdZ1qzF/Jgf2dICLDsJaWfe5dsX5P9ETmnqKud/MvkaL/AGL+9WeiCvmbicJH/jvPjNJ+Dl01O4PC3XsyaPvbKdPrAqwqrPkd0eXPlOTPfLmscua2tr2vZVeN1ldXnNjGJPLeVPSnLGB3ktDfsk96DRYnstS0F/JNpn0zm/s3yiX1ObER72nwUTp9t53Y1QyzVMNS6J7Iunha5meJ78rg4OYzUCR/ojidTxU12nw7BMKtDBQtra11mshcXzHMeBlFyG/NAueQANxEtp930tJTwVdSGMqqmrjAhiDWRxMyuOUBotmuGcNBbmSSgsXfvtgaakZSxvyPqiQ9wvdsLbB/DXrFwHgHKPbJbxuihbR4Jhb5g3zpJnNYXvPF7w3S5+foABwCxN7+CT1+OdDA0PdDSteI3EjOGvc5zW2tqc/aOHHgueyuzOB4j8A6GahrG9V8LpXh2Ycej6XNm+aQHDs5oJQKvaeX9hRU9+RIcR49d65eR7TjXp6F3dbj/DCx5NhsWwzr4ZXuqom/+NVa3A9FhJt9UsKmWwm2DsQgc6SmkppYn9HLHICAHgX6pIBI7iLj2EhE/wDqTaODWXDKeoYOPQvs8+FpCfsozfTTG8GKUM9GXizmzRmSMtPHMC0OI+gQrSWPW0EczMksbJGHi2Roe32OBCCn6ymfgEzK6hLpsKqS0yxAlwjD7ZXsJ5EEZXHjo0nVpVp1dJT4hStDj0tPKGP0JDZGgh7Qba5SQLjnwPMLKrsKimgdA9gMT2GMstYZSLWFuFhwtwsFXO6CsfSz1mETOLnUrzJATxMLyD6h12O/zT2ILOhhaxoaxoa1oAa1oAAA4AAaAdy5oiAoTt1hWMSg/m+sgjZ8TIWS+HSHOL94DFNkQecMAwd01YaPGK/EKaqJ+DzS3jkvwDXOJFyb2Iu08Ab6Geu3R1sHWoscqmEcGzZnsPjZ1vslS3b3YeLE6UxPs2RtzDLbrRv+8tNrEc/EAjQ7sNtJZHSYdX9Wtpurd3GZg4PB9JwFiT6QIdrrYNV/19imFODcYpRNASB5XTW0vzcBZvqIYey6s3CsWiqYWTQSNkjeLtc3gfxBB0IOoIsu+opmyMcx7WvY4FrmuALSDxBB0IXn47TS4FiFdSUTelg6Rj2sN3CMuZmLRrx6wbfn0YuglO5mhZWzVeKVFn1JndGwO16Foa09UHgbODQeQZYcSrakkDQS4gAC5J0AA4knkFV2ObG12HVsldg4EjJjmqKR3BxuSXM1HMkixDgSbXByjCxGfGMbApjRnDaYkeUPkJL3AcWtBDSQewCx5usg4Oz7SYgRdzcKpH8rt8okH9R62tPIvVv09O2NjWMaGNaA1rWgBrQNAABoAFh4BgUVHTsp4GZY2Cw7SebnHm4nUlbBBH9vNqBh+HzVGmZrbRg85HaMHeLm57mlaXdBsqaSgEstzUVZ6eZzvO62rGnncBxJ+U9y0e8EfnLGqLDBrDF/aakcja9mu7OqLf56tUBB9REQFVu+wdLNhVKdWT1jcw7bGNn3TOVpKrt+IMX5urbEtpqtpdbscWvv/Bt60FohFxjkDgC0ggi4I1BB4ELWbT42aSlfO2nlqC21o4Rme65A9gvcmx0QbVFVn/WuO1X91wdtO0+lVONx32cY/wCUr5+jTFK3/uWLuaw+dDSjK0jsJs1vta5BKdpt5+H0IIlqGukH7KG0kl+wgGzPpEKIOxzGcZ6tJEcNpDxnlv0z2nmzQHh8QD56l2zW63D6Eh0VM10g4STfCPv2i+jT80BSxBEtit2lLhozMBlqD59RJrISeOX4gPYNTzJUX28k8ux/DqFmrac+Uz8wLWcGu7OrGP3oU3202whw2ldPMbnhGy9nSP5NH3k8hcqM7pdmJWNlxGtH9rrTmIIsY4ibtbb0b6HLyDWDQgoMDaQ+TbVUMztGVMDoL9rxnAHtdF7VKtsd29HiQvNHklA6s0fVkFuFzweB2OvblZarfNs4+ooBPBfp6N4qIyPOs3zwPUA7xjCkexm07MQooqllrvbZ7R6Eg0e31Hh2gg80EBDMdwjQWxWlbwGvlDW+99/3gHct3s/vqw+oOSV7qSXgWVIyAHmM/mj6WU9yny02P7H0daLVVNHKeAcRZ48Hts4eooNrBUNe0OY5rmnUOaQ4HwI0K7FV8+5AQuL8MxGponHXLmL2Hu0LTbxzLhbaWk0/suIN77Mfb+Hr9ZBaaq3H29BtZQyN0FRA+N9uZaJbX9kf1VvdjttaypnMFXhU1KQ0u6UkuiJBAtctAub6WLuCj219W07V4YxxADInH6TxOGjxJY32oLWREQEREBQbeLu+dWGOqpH9DXQWMUnAPA1yPPtsTcakHQ6TlEFTO2x2gkZ5OzCRFUea6ocR0Q+U0HqX5+c4dx4KT7A7umUETzO4VFTO7PPK8ZgXamzc2thmdqdSSTpoBMkQEREBfCbL6o7vDxbybC6uW9iIXNaex0nUb9p4QQ3c83yusxHFHftpehivxEbLG31ehH0CrUUO3RYT5Pg1K0ixewynv6Ul4+yWj1KYoCIiAtTtVs8yuo5aaTRsjbA8S1w1a4eDgD6ltkQVdu02ydTO/NOJHoqiDqQPcbNmj9ANceJto34wsOIN7RUd2y2DpcTiyVDOs3zJWWEjPA8x8k3Hr1UKjwjH8M6tPLFiUDdGtmOWVrfFzgfAZ3eCC10VW/par49Jtn6sHtjzuafD4G3vKfpUxKXSn2fqATwdMXtb742j7SC0lDttd6FLh4yF3T1J0ZTxG7y48A8i/Rjhx17AVG3YDtBiGlVVRYdCeLKfWS3i1xP8QeClGx+7Giw7rxRmSbnPL1pNeOXSzPUL9pKCNbMbC1NfVNxHGRq3WnpPQjHEF7eXI5TqTbNwsrSREHwhU9Nm2cxIvAJwusfqACRTydwHIa6c26aliuJYmLYTFUwvhnjEkcgs5p5+HMEGxBGoIBQd9PUNkY17HBzXAOa5puHAi4II4ghdipxjqzZt5BD6zCnOuCNZKfMefIce5rjr1SSFZ2z209NXRdLSzNkbzto5p7HtOrT4hBtUREBeZdrq+SorqjGIdYaWrgijPJwjvYg9l42n/OCs/eVt25zvzZh3wtZPeN5YdIWnzszuDX2v80XJtouO0uwzKPZielZZxZH0r32tnkY9sjnfZsOwABBZUEwe1rmm4cAQe4i49y5qObua3pcJo33uegjaT3sbkPvapGgIiICIiAiIgIiICrbf/WZMILBxlmiZ7Mz/APbCslVdvv67sMhPCSsZf1ZW/wC4gsjDKQRQRxjhGxrB9Fob+CyURAREQEREBERAREQEWk2p2zpcPjz1UwZfzWDrSP8AmNGp8eA5kKj9q/yg6qYllEwU0fJ5s+Yj19VngAT3oPQ1TVsjaXSPaxo4ueQ0D1nRR+p3k4bGbOxCn+jIH/y3XkzEsXmqH555pJXfGkc55950WJdB6/o94+GymzK+nueAdIGfzWUhilDgHNIcDqCDcEdxHFeH1udndsauhfmpah8fa2943fOYeqfZdB7IewEEEAgixB1BB5HtCrvHdy0D5enoJ5MPn7YCej1+SCC3waQO5c92m96LErQzAQ1QF8g8yQAamMnW44lh1tqCdbWGgq1uG7SwdVtVR1LeReLOt39Rv3lcZNksfrOrVYlFSxHzm0oOe3ZcNaftq1EQRrYzd/S4YwiBhMjh15ZOtI7uvbqtv6IsPE6rL21jzYbWN7aacfwnrdLT7Yvth1WeymnPsiegj+5STNgdL3dKPZNIpwoLuRZbA6Xv6U/x5FOkBERAREQEREBERAVW75P77g3Z5YL/AF4FaSq7fl1Bh0x4R1jLnx63+2gtFERAREQEREBERAVZ70N8UeH5qemyy1XO+rIb83/Gf2N9Z7C3xbz/AM3xeT07v7VI29+PQsOmc/LPoj1nkD5qllLnFziSSSSSbkk6kkniUGTiuLS1Mrpp5XSyON3Oebnw7gOQGgWIiICIiAiIg7aapdG9r2OLXsIc1zTYtcDcEHkQV6v3YbbjE6FsjrCaPqTtGnXA0cBya4a9xuOS8lqyNw+0Zp8UERPwdS0xkcs7QXRnxuC36aD02iIgKLb0azosHrXHnC5n7yzP9alKrTf3Wn83R0zNX1U8cYb2gHN/MGD1oJFuuo+iweib2wtf+8vJ/rUpWPh9GIYY4m+bGxrB4MaGj3BZCAiIgIiICIiAiIgKut/VB0mDPeOMMsUn2uj/AN1WKtTtZg/lVDUQc5Yntb84tOU+p1igycExAT00Mw4SxMk+u0O/FZqgO5HGenwiJpPXgc6B1+IynM37D2j1KfICIiAiIgLTbX7TMoKOWpk1DB1W8C950a0eJI8Bc8luVQP5Rm0xfPDRNPVjb0sg5F77hoPe1lz/AJiCpsXxWSpnknmcXSSOLnE9p5DsAFgByAAWGiICIiAiIgIiICzsCrzBVQTDjHLG/wCo8H8Fgr6EHuEL6uun8xvgPuXYgKqsfPl+1FLTjWOgYZ5O6Q5XD39B71Y2O4xHSU0tRKbMiYXnvtwaO8mwHeQoJuUwl5hnxGoHw1dIX+EYc61uwFxcfAMQWUiIgIiICIiAiIgIiICIiCqNmHfmzaOqpHaQ1w8og7M/WcWjkP2rfos7Va6r/fDsw+elZVU1xVUTumjLeJaLF4HaRlDgPkW5qR7FbVMxGijqGWBcLSNHoSC2Zvt1HaCDzQb1ERAREQF5C3lYiZ8XrHk3+GewfNiPRj3MC9erxntg0jEasHiKiYH969BqEREBERAREQEREBZ+A4caiqghHGWVjPrOA/FYCtj8n7ZAzVhrHt+Cp7hh5OmcLW78rXE9xLEHooL6ihu8rb0YfAGRDpKufqU8QGY5jpnI5gEiw9I2HaQEZ3jVjsUxGHB6dx6NpEta9votbYhviAR3Zns7CrTpaVscbY2NDWMaGtaOAa0WAHcAAojux2HNBTufOc9XUHpKh5OY5jchl+dsxuebiTwspmgIiICIiAiIgIiICIiAiIgKnsRjds7iRqI2k4ZVuAlY0X6CQ31aBwA1I7W3bxa0q4Vi4nhkdRC+GZgkjkGVzXcCPwPMEaggFB20tUyVjZI3B7HgOa5puHNIuCDzBC7VTkU1Ts1NkkL6nCpHdV3F9O5x4H+nB3EWNwbYwrFoqmJs0ErZY3C7XMNx4dxHMHUIMtERAXlHfHg5p8ZqdLNlImae0SC5P1849S9XKs992791dTNnp25qinB6o4yRHUtHa4HrAc7uHEhB5oRfSF8QEREBERARbzZ/YmtrSPJqWSQcM9ssY8Xus33q3dkPyd2MIkxGXpDx6GEkM8HvNnO8GgeJQVjsFu7qMUmyxgshafhZnDqtHYPjvtwaO3Ww1XqfZ/AYqKnZTwNyxsFh2k83OPNxOpKyaGgjhjbHDG2NjRZrWANaB3AKE7bb1I6Z/ktE3yuuccrYmXc1jv8A5C3iR8UG+muXig223m3sOGQZn9eZ+kMLT1nu/BoNru9QuSAo/u+2IndUOxTFOtVyfqoyNKdhGgt6LrGwHoi97uJt2bE7tZGz+X4pJ5RWu1aDYxwdgbyLhyt1W8vjKxEBERAREQEREBERAREQEREBERARFh4vXGGF8gbmLRoPEgXPdqg76qnZIxzJGtexwIc14BaQeIIOhCp7F9mZcKndUYJVsyuN5KJ5L2Ot8U3sfAkOGtna2W4rsVlmPwjyR2cGjwHBYiDa7Lb6qSoPRVYNFUDRzJtGE9zyAG+D7etWEx4IBBBB1BGoI7R2qmsUwOGpbaaJr+w8HDwcNQtNR4DW0JvhuIPY3j0M3Wj9hBb68oPeg9AIqbpd8GI0+lbhnSgcZKYkadpHXHvat5h+/wAwyTSR00B5iWImx/yy5Blba7maPEHOlF6ed2pkiAyuPa9h0ce8EE8yVWOIfk51zCeinp5W8rl8bvYWkD6yuak3l4ZJ5uIU4+e8Rn2PstnHtPSO82rp3eEsZ+5yDzu3cDihPmQjvMo/ALa0P5N9Y79bVU8Y+R0kh97Wj3q+HY5TgXNRCB2mRn9ViT7Z0LBd9dTN8Zo/+SCusK/JwpWa1FVNMexgbE3/AFH3hTTB912G0xBjooy4elLeV1+0dITY+Flh4hvmwqIG9YHnsiY99/AhuX3qN1W/npdKDDaicnQOk6jQe05c2nrCC2WtAFhoFHdqN4VFh7T5RUNzjhEzryn6I4eLrDvVWVuKY1XXE1UyijPGOnHXt2ZgS77fqXHCNiKaA5snSycc8vWN+0DgD32v3oO3F9ucSxUFlM00FI7jISeme3uIsbHsbYcsxUk2Iho8NZaKlPSEWfM5wdI/1kDK35IsPE6rFRBPqfa+ndxc5nzmn7xcLaU1dHILse13zSCqtX1riDcEg9o0KC2EUQ2X2hldK2KQl4dexPnCwJ1PMac1L0BERAREQEREBERAREQEREBfHNBFiLg6EFfUQR2v2LjebxuMZ7POb7OI9q0lTsfUN4Brx8l1vc6ynqIKwnwyVnnRPH0Tb28FilWyuuWna7zmtd4gH70FVLpqaKOQWkjY/wCe1rvvCtGTA4HcYI/U0D7lizbMU3+F7HOH3FBUk2xlG7jSx/Ru3+UhYbt3NCf2Lh4SP/ElWfW4JC3gy30nf1Wmmo2g6D3n+qCDjdtRf4b/AN45d0W76hab+T3+c+Q/6lKJIgFwa1BrKbZ2mj1ZTRNI55Gk+0i62Cy46dp5e8rPpMNjdxb73f1QaVFN6TZunI1jv9J//JbBmzdOOELfXc/eUFcLnHC53mtLvAE/crMjwyJvmxRjwa3+iyQEFc0+zlQ/hE4fOs379VtaTYd5/WSBo7G9Y+02A96mSIMHDMGigHwbdTxcdXH1/gFnIiAiIgIiICIiAiIg/9k="/>
          <p:cNvSpPr>
            <a:spLocks noChangeAspect="1" noChangeArrowheads="1"/>
          </p:cNvSpPr>
          <p:nvPr/>
        </p:nvSpPr>
        <p:spPr bwMode="auto">
          <a:xfrm>
            <a:off x="155575" y="-852488"/>
            <a:ext cx="2562225" cy="1781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96" name="AutoShape 12" descr="data:image/jpeg;base64,/9j/4AAQSkZJRgABAQAAAQABAAD/2wCEAAkGBhQSEBUUEhEVFBUWGBkXFhcUGBgWFxgYFxgXGhsYFxwaGyYeFxojGxQXIS8gIygpLCwsFx4xODIqNiYrLCwBCQoKBQUFDQUFDSkYEhgpKSkpKSkpKSkpKSkpKSkpKSkpKSkpKSkpKSkpKSkpKSkpKSkpKSkpKSkpKSkpKSkpKf/AABEIALsBDQMBIgACEQEDEQH/xAAcAAEAAgIDAQAAAAAAAAAAAAAABgcEBQIDCAH/xABMEAABAwIDBAUGCQkHAwUAAAABAAIDBBEFEiEGBzFBEyJRYXEUMkKBkaEjUmJygpKiscEIFRczQ5OjstEkNFODwsPSFjVEGFZjs9P/xAAUAQEAAAAAAAAAAAAAAAAAAAAA/8QAFBEBAAAAAAAAAAAAAAAAAAAAAP/aAAwDAQACEQMRAD8AvFERAREQFqcT2so6d2Sergid8WSRjXewm6jm9va2Wjo2R0395qniGG3nC/nOb3i7QOwvB5LE2e3JUMUQNXH5VUO1lkke+xedXZQCNL31NyeZQTnDsWhqG5oJo5W9sT2vHrLSbLLVZYtuPga7psMnloZ2+aWvc6M9xuc4B7iR3FNmd5M9PUigxqMQznSKoFhFNrYEkdUX+MLC+hDTxCzUWvxvHoKOEzVMrYo283cz2NA1c7uGqrM7UYpjbi3DWmho7kGqk0keBxyW1B7mcLavHBBO9ptvqKgH9pqGtfyjb15D2dRuoHebDvUL/SliNd/2rCXlh4T1XVYR2gXa32PPgt7stugoaQ9I9nlU/F0tR1zm5lrT1W689T3qbgIKtGxmPVWtVi7aZp9Glabjuu0MP2iuQ3Esk1qcTrpjzOcC/wBbP96tFEFXf+njD/8AGq79vSR3/wDqT9AsLdYcRro3cj0jTb6rW/erRRBVp3Z4tDrTY/M4jg2oa5w9Zc94+yuJxbaSk/W0tNXMHF0RDXnwALT9gq1EQVrh2/Slz9HXQT0MvMSsc5o9YAf7WBWBhuKxVEYkglZKw8HRuDh4XHA9y+YlhMNQzJPDHKw+jI0PHquND3qvMT3KtieZsJq5aGb4oc50Tu465gPHMO5BZyKqaTehWYe9sON0jmgmzauAZo3d7gNCefVsfkKzcOxKKoibLDI2SNwu1zCCD7OfdyQZKIiAiIgIvhNuKq3G94dViFQ6iwNoOXSascPg2Dh1DYjts6xJscoPnIJ7ju1lJRNvVVMcXMBx65HyWC7neoKIO394UH5ellI+MInZfHXre5c9ndy1JCelrC6uqHavkqCXNzdzCTm+nm9SmrMDpwzIKeEM4ZRGwNt4Wsg6cB2kpq2LpKWZkreBy8Wnsc02c09xAWzVP7RYUzBcZo6mkHRU9W/oKiJukYJLRmA4AdfMByLDbQ2VwICIiAiIgIiIKs3qyBmL4NJKbQtmddx0a12aKxJ5eidfilWmFptq9lIMRpjBUNJaTdrm2D2OHBzCQbHUjsIJCgUOyWPUAy0VfFVwt82OpFngcgCb6AaaPA7ggtZaLbHY+DEqZ0M7e+N4HWjdyc38RzGirnF96+LYfk/OGGQAPJazo5bZyOOUB8h5jlzHatnFv2ijIbXUFXSOPxmZmjxvld7GlBE9jdmPKMWdR41LJNLSsAponu+CkY30geLhlyutxIvmvlIV8xRBrQ1rQ1rQAABYADgABwCp3eVi9PUwwYvhs7JJqKRhflJD+ic61pGmzwM5tYgaSPVt4XiDZ4I5meZKxsjfB7Q4e4oMpF11FQ2NjnvcGMaC5znEBrQNSSToAAqnrtrq3G5nU2El1PSNOWascC0nuj5juAs46XLAglu1u9Ohw8lkkpkm/wAGEZ337Ha5WeDiD3FRhu0GP4hrS0kWHwu4SVGslu2zgT/D9alOx27Kjw4B0cfST+lPLZ0hPPLyYPm+slSqSVrRdxAHaTb70FYDdHWy61WO1TieLYszWjw+Et9kL47dLXQ9ajx2pDhwbNmcwnv65H2SrCdtHSjjVQDxlZ/yXdT4tDJ5k0b/AJr2u+4oK2od5Nbh8zafHIA1jzaOshHwbvnAaeNg0j4vNWjFKHNDmkOa4Agg3BB1BBHEEc1h45gkNZA+CdgfG8WIPEHk5p5OB1B5KvN12Iy0VZPg1S/N0V5KV59KI2OUepwdbl1xyCC0kXwlVhjO8uprKh1HgcTZXN0lqn/qY+V236p4aON72Nmu4oLIrqOOWN0czGvjcLOa8AtI7wdFUuKbIy4VK6pwSqa5t80tC94cHD5ALruNuA8/sJ4LOj3KSVPXxTE6mpedSyN2WNp7G5g7Twa3wWb+gLC7W6Obx6U3+63uQb3YXeJT4nGej+DmYPhYHnrt5Ej47L+kPWAdFKlUtRuBZE8TYfXz00zdWl9n2NuF2hrgDwPHQ8CuTNvsSwp4ZjFOJoCcoq6cD7YAA9RDDxtmQWwixMKxaKpibNBI2SN4u1zTcHu7QRwIOoXDHcVbTU007/NijdIR25Wk28SRb1oK73jY5NX1jcGoX5S8ZqyUXPRx6Es07iLjnma2+rlPdmtmoKCnbBTsysbqSfOe7m955uNvuAsAAqK3bvxiYTy0MMbX1MhdNWzjTiTljBBBAc5xNmu5cLKcDdtjEus20EjHcxCxwb6sr2fcgtG6+3VXfolxD/3HWeyT/wDdfDujr3aSbQ1jm8wOkFx+/wDwQdW9+rbU1mG0ERDpjUtleG6mNgsLuA4dUvd4MJVrqI7GbsqTDXGSMPlnd500xzP14htgA2/O2p5kqXICIiAiim3G8anw1rQ+8s7/ANXBH57rmwJ+K2+l+J1sDYqKMptoMS6zpY8LhdwY0Xmtyv6QPi5nggtZFUeKbqGwwvnrsdrMrBmdIXloHZYFziSToANSSAFEtkKPGKiYvwuqqhSg2ZLWv6jrceoc4drfzQbcyCg9ErCxrGI6WnknmdljjaXOPhwA7STYAcyQurAYalsIFZLFJLzMLHRt9eZxue8Bvgq22zldjOLMwuNxFLTWlrHN9Jw/Z37RmDR8pzjbqIOewGCS4pV/niubZoNqKE6hjWk2f32N7Hm67tOqrUmga9pa9oc06EOAII7wdClPTtjY1jGhrWgNa0CwDWiwAHIABdiCrdvNycM7Hy4eBTVGU3Yw5YpQeLCODCe6ze0cxvt0D3jCIY5WlskLpIXtdo5pZI6wI5dUtU0UU3mbSeQYZPMyzZHAMjI0PSP6od3lrQXfQQQ3aerlx3ETh1O8soqYg1krfTcD5gPA2IIA4Xa52oaFNccpqihoY4sHo4nuaQxsb3BrWMIN3m7m5ze1+tc5idV07rdlBQYbEwi0sgEsxPHO8A5T80Wb6iealyCqxsLjdZ1qzF/Jgf2dICLDsJaWfe5dsX5P9ETmnqKud/MvkaL/AGL+9WeiCvmbicJH/jvPjNJ+Dl01O4PC3XsyaPvbKdPrAqwqrPkd0eXPlOTPfLmscua2tr2vZVeN1ldXnNjGJPLeVPSnLGB3ktDfsk96DRYnstS0F/JNpn0zm/s3yiX1ObER72nwUTp9t53Y1QyzVMNS6J7Iunha5meJ78rg4OYzUCR/ojidTxU12nw7BMKtDBQtra11mshcXzHMeBlFyG/NAueQANxEtp930tJTwVdSGMqqmrjAhiDWRxMyuOUBotmuGcNBbmSSgsXfvtgaakZSxvyPqiQ9wvdsLbB/DXrFwHgHKPbJbxuihbR4Jhb5g3zpJnNYXvPF7w3S5+foABwCxN7+CT1+OdDA0PdDSteI3EjOGvc5zW2tqc/aOHHgueyuzOB4j8A6GahrG9V8LpXh2Ycej6XNm+aQHDs5oJQKvaeX9hRU9+RIcR49d65eR7TjXp6F3dbj/DCx5NhsWwzr4ZXuqom/+NVa3A9FhJt9UsKmWwm2DsQgc6SmkppYn9HLHICAHgX6pIBI7iLj2EhE/wDqTaODWXDKeoYOPQvs8+FpCfsozfTTG8GKUM9GXizmzRmSMtPHMC0OI+gQrSWPW0EczMksbJGHi2Roe32OBCCn6ymfgEzK6hLpsKqS0yxAlwjD7ZXsJ5EEZXHjo0nVpVp1dJT4hStDj0tPKGP0JDZGgh7Qba5SQLjnwPMLKrsKimgdA9gMT2GMstYZSLWFuFhwtwsFXO6CsfSz1mETOLnUrzJATxMLyD6h12O/zT2ILOhhaxoaxoa1oAa1oAAA4AAaAdy5oiAoTt1hWMSg/m+sgjZ8TIWS+HSHOL94DFNkQecMAwd01YaPGK/EKaqJ+DzS3jkvwDXOJFyb2Iu08Ab6Geu3R1sHWoscqmEcGzZnsPjZ1vslS3b3YeLE6UxPs2RtzDLbrRv+8tNrEc/EAjQ7sNtJZHSYdX9Wtpurd3GZg4PB9JwFiT6QIdrrYNV/19imFODcYpRNASB5XTW0vzcBZvqIYey6s3CsWiqYWTQSNkjeLtc3gfxBB0IOoIsu+opmyMcx7WvY4FrmuALSDxBB0IXn47TS4FiFdSUTelg6Rj2sN3CMuZmLRrx6wbfn0YuglO5mhZWzVeKVFn1JndGwO16Foa09UHgbODQeQZYcSrakkDQS4gAC5J0AA4knkFV2ObG12HVsldg4EjJjmqKR3BxuSXM1HMkixDgSbXByjCxGfGMbApjRnDaYkeUPkJL3AcWtBDSQewCx5usg4Oz7SYgRdzcKpH8rt8okH9R62tPIvVv09O2NjWMaGNaA1rWgBrQNAABoAFh4BgUVHTsp4GZY2Cw7SebnHm4nUlbBBH9vNqBh+HzVGmZrbRg85HaMHeLm57mlaXdBsqaSgEstzUVZ6eZzvO62rGnncBxJ+U9y0e8EfnLGqLDBrDF/aakcja9mu7OqLf56tUBB9REQFVu+wdLNhVKdWT1jcw7bGNn3TOVpKrt+IMX5urbEtpqtpdbscWvv/Bt60FohFxjkDgC0ggi4I1BB4ELWbT42aSlfO2nlqC21o4Rme65A9gvcmx0QbVFVn/WuO1X91wdtO0+lVONx32cY/wCUr5+jTFK3/uWLuaw+dDSjK0jsJs1vta5BKdpt5+H0IIlqGukH7KG0kl+wgGzPpEKIOxzGcZ6tJEcNpDxnlv0z2nmzQHh8QD56l2zW63D6Eh0VM10g4STfCPv2i+jT80BSxBEtit2lLhozMBlqD59RJrISeOX4gPYNTzJUX28k8ux/DqFmrac+Uz8wLWcGu7OrGP3oU3202whw2ldPMbnhGy9nSP5NH3k8hcqM7pdmJWNlxGtH9rrTmIIsY4ibtbb0b6HLyDWDQgoMDaQ+TbVUMztGVMDoL9rxnAHtdF7VKtsd29HiQvNHklA6s0fVkFuFzweB2OvblZarfNs4+ooBPBfp6N4qIyPOs3zwPUA7xjCkexm07MQooqllrvbZ7R6Eg0e31Hh2gg80EBDMdwjQWxWlbwGvlDW+99/3gHct3s/vqw+oOSV7qSXgWVIyAHmM/mj6WU9yny02P7H0daLVVNHKeAcRZ48Hts4eooNrBUNe0OY5rmnUOaQ4HwI0K7FV8+5AQuL8MxGponHXLmL2Hu0LTbxzLhbaWk0/suIN77Mfb+Hr9ZBaaq3H29BtZQyN0FRA+N9uZaJbX9kf1VvdjttaypnMFXhU1KQ0u6UkuiJBAtctAub6WLuCj219W07V4YxxADInH6TxOGjxJY32oLWREQEREBQbeLu+dWGOqpH9DXQWMUnAPA1yPPtsTcakHQ6TlEFTO2x2gkZ5OzCRFUea6ocR0Q+U0HqX5+c4dx4KT7A7umUETzO4VFTO7PPK8ZgXamzc2thmdqdSSTpoBMkQEREBfCbL6o7vDxbybC6uW9iIXNaex0nUb9p4QQ3c83yusxHFHftpehivxEbLG31ehH0CrUUO3RYT5Pg1K0ixewynv6Ul4+yWj1KYoCIiAtTtVs8yuo5aaTRsjbA8S1w1a4eDgD6ltkQVdu02ydTO/NOJHoqiDqQPcbNmj9ANceJto34wsOIN7RUd2y2DpcTiyVDOs3zJWWEjPA8x8k3Hr1UKjwjH8M6tPLFiUDdGtmOWVrfFzgfAZ3eCC10VW/par49Jtn6sHtjzuafD4G3vKfpUxKXSn2fqATwdMXtb742j7SC0lDttd6FLh4yF3T1J0ZTxG7y48A8i/Rjhx17AVG3YDtBiGlVVRYdCeLKfWS3i1xP8QeClGx+7Giw7rxRmSbnPL1pNeOXSzPUL9pKCNbMbC1NfVNxHGRq3WnpPQjHEF7eXI5TqTbNwsrSREHwhU9Nm2cxIvAJwusfqACRTydwHIa6c26aliuJYmLYTFUwvhnjEkcgs5p5+HMEGxBGoIBQd9PUNkY17HBzXAOa5puHAi4II4ghdipxjqzZt5BD6zCnOuCNZKfMefIce5rjr1SSFZ2z209NXRdLSzNkbzto5p7HtOrT4hBtUREBeZdrq+SorqjGIdYaWrgijPJwjvYg9l42n/OCs/eVt25zvzZh3wtZPeN5YdIWnzszuDX2v80XJtouO0uwzKPZielZZxZH0r32tnkY9sjnfZsOwABBZUEwe1rmm4cAQe4i49y5qObua3pcJo33uegjaT3sbkPvapGgIiICIiAiIgIiICrbf/WZMILBxlmiZ7Mz/APbCslVdvv67sMhPCSsZf1ZW/wC4gsjDKQRQRxjhGxrB9Fob+CyURAREQEREBERAREQEWk2p2zpcPjz1UwZfzWDrSP8AmNGp8eA5kKj9q/yg6qYllEwU0fJ5s+Yj19VngAT3oPQ1TVsjaXSPaxo4ueQ0D1nRR+p3k4bGbOxCn+jIH/y3XkzEsXmqH555pJXfGkc55950WJdB6/o94+GymzK+nueAdIGfzWUhilDgHNIcDqCDcEdxHFeH1udndsauhfmpah8fa2943fOYeqfZdB7IewEEEAgixB1BB5HtCrvHdy0D5enoJ5MPn7YCej1+SCC3waQO5c92m96LErQzAQ1QF8g8yQAamMnW44lh1tqCdbWGgq1uG7SwdVtVR1LeReLOt39Rv3lcZNksfrOrVYlFSxHzm0oOe3ZcNaftq1EQRrYzd/S4YwiBhMjh15ZOtI7uvbqtv6IsPE6rL21jzYbWN7aacfwnrdLT7Yvth1WeymnPsiegj+5STNgdL3dKPZNIpwoLuRZbA6Xv6U/x5FOkBERAREQEREBERAVW75P77g3Z5YL/AF4FaSq7fl1Bh0x4R1jLnx63+2gtFERAREQEREBERAVZ70N8UeH5qemyy1XO+rIb83/Gf2N9Z7C3xbz/AM3xeT07v7VI29+PQsOmc/LPoj1nkD5qllLnFziSSSSSbkk6kkniUGTiuLS1Mrpp5XSyON3Oebnw7gOQGgWIiICIiAiIg7aapdG9r2OLXsIc1zTYtcDcEHkQV6v3YbbjE6FsjrCaPqTtGnXA0cBya4a9xuOS8lqyNw+0Zp8UERPwdS0xkcs7QXRnxuC36aD02iIgKLb0azosHrXHnC5n7yzP9alKrTf3Wn83R0zNX1U8cYb2gHN/MGD1oJFuuo+iweib2wtf+8vJ/rUpWPh9GIYY4m+bGxrB4MaGj3BZCAiIgIiICIiAiIgKut/VB0mDPeOMMsUn2uj/AN1WKtTtZg/lVDUQc5Yntb84tOU+p1igycExAT00Mw4SxMk+u0O/FZqgO5HGenwiJpPXgc6B1+IynM37D2j1KfICIiAiIgLTbX7TMoKOWpk1DB1W8C950a0eJI8Bc8luVQP5Rm0xfPDRNPVjb0sg5F77hoPe1lz/AJiCpsXxWSpnknmcXSSOLnE9p5DsAFgByAAWGiICIiAiIgIiICzsCrzBVQTDjHLG/wCo8H8Fgr6EHuEL6uun8xvgPuXYgKqsfPl+1FLTjWOgYZ5O6Q5XD39B71Y2O4xHSU0tRKbMiYXnvtwaO8mwHeQoJuUwl5hnxGoHw1dIX+EYc61uwFxcfAMQWUiIgIiICIiAiIgIiICIiCqNmHfmzaOqpHaQ1w8og7M/WcWjkP2rfos7Va6r/fDsw+elZVU1xVUTumjLeJaLF4HaRlDgPkW5qR7FbVMxGijqGWBcLSNHoSC2Zvt1HaCDzQb1ERAREQF5C3lYiZ8XrHk3+GewfNiPRj3MC9erxntg0jEasHiKiYH969BqEREBERAREQEREBZ+A4caiqghHGWVjPrOA/FYCtj8n7ZAzVhrHt+Cp7hh5OmcLW78rXE9xLEHooL6ihu8rb0YfAGRDpKufqU8QGY5jpnI5gEiw9I2HaQEZ3jVjsUxGHB6dx6NpEta9votbYhviAR3Zns7CrTpaVscbY2NDWMaGtaOAa0WAHcAAojux2HNBTufOc9XUHpKh5OY5jchl+dsxuebiTwspmgIiICIiAiIgIiICIiAiIgKnsRjds7iRqI2k4ZVuAlY0X6CQ31aBwA1I7W3bxa0q4Vi4nhkdRC+GZgkjkGVzXcCPwPMEaggFB20tUyVjZI3B7HgOa5puHNIuCDzBC7VTkU1Ts1NkkL6nCpHdV3F9O5x4H+nB3EWNwbYwrFoqmJs0ErZY3C7XMNx4dxHMHUIMtERAXlHfHg5p8ZqdLNlImae0SC5P1849S9XKs992791dTNnp25qinB6o4yRHUtHa4HrAc7uHEhB5oRfSF8QEREBERARbzZ/YmtrSPJqWSQcM9ssY8Xus33q3dkPyd2MIkxGXpDx6GEkM8HvNnO8GgeJQVjsFu7qMUmyxgshafhZnDqtHYPjvtwaO3Ww1XqfZ/AYqKnZTwNyxsFh2k83OPNxOpKyaGgjhjbHDG2NjRZrWANaB3AKE7bb1I6Z/ktE3yuuccrYmXc1jv8A5C3iR8UG+muXig223m3sOGQZn9eZ+kMLT1nu/BoNru9QuSAo/u+2IndUOxTFOtVyfqoyNKdhGgt6LrGwHoi97uJt2bE7tZGz+X4pJ5RWu1aDYxwdgbyLhyt1W8vjKxEBERAREQEREBERAREQEREBERARFh4vXGGF8gbmLRoPEgXPdqg76qnZIxzJGtexwIc14BaQeIIOhCp7F9mZcKndUYJVsyuN5KJ5L2Ot8U3sfAkOGtna2W4rsVlmPwjyR2cGjwHBYiDa7Lb6qSoPRVYNFUDRzJtGE9zyAG+D7etWEx4IBBBB1BGoI7R2qmsUwOGpbaaJr+w8HDwcNQtNR4DW0JvhuIPY3j0M3Wj9hBb68oPeg9AIqbpd8GI0+lbhnSgcZKYkadpHXHvat5h+/wAwyTSR00B5iWImx/yy5Blba7maPEHOlF6ed2pkiAyuPa9h0ce8EE8yVWOIfk51zCeinp5W8rl8bvYWkD6yuak3l4ZJ5uIU4+e8Rn2PstnHtPSO82rp3eEsZ+5yDzu3cDihPmQjvMo/ALa0P5N9Y79bVU8Y+R0kh97Wj3q+HY5TgXNRCB2mRn9ViT7Z0LBd9dTN8Zo/+SCusK/JwpWa1FVNMexgbE3/AFH3hTTB912G0xBjooy4elLeV1+0dITY+Flh4hvmwqIG9YHnsiY99/AhuX3qN1W/npdKDDaicnQOk6jQe05c2nrCC2WtAFhoFHdqN4VFh7T5RUNzjhEzryn6I4eLrDvVWVuKY1XXE1UyijPGOnHXt2ZgS77fqXHCNiKaA5snSycc8vWN+0DgD32v3oO3F9ucSxUFlM00FI7jISeme3uIsbHsbYcsxUk2Iho8NZaKlPSEWfM5wdI/1kDK35IsPE6rFRBPqfa+ndxc5nzmn7xcLaU1dHILse13zSCqtX1riDcEg9o0KC2EUQ2X2hldK2KQl4dexPnCwJ1PMac1L0BERAREQEREBERAREQEREBfHNBFiLg6EFfUQR2v2LjebxuMZ7POb7OI9q0lTsfUN4Brx8l1vc6ynqIKwnwyVnnRPH0Tb28FilWyuuWna7zmtd4gH70FVLpqaKOQWkjY/wCe1rvvCtGTA4HcYI/U0D7lizbMU3+F7HOH3FBUk2xlG7jSx/Ru3+UhYbt3NCf2Lh4SP/ElWfW4JC3gy30nf1Wmmo2g6D3n+qCDjdtRf4b/AN45d0W76hab+T3+c+Q/6lKJIgFwa1BrKbZ2mj1ZTRNI55Gk+0i62Cy46dp5e8rPpMNjdxb73f1QaVFN6TZunI1jv9J//JbBmzdOOELfXc/eUFcLnHC53mtLvAE/crMjwyJvmxRjwa3+iyQEFc0+zlQ/hE4fOs379VtaTYd5/WSBo7G9Y+02A96mSIMHDMGigHwbdTxcdXH1/gFnIiAiIgIiICIiAiIg/9k="/>
          <p:cNvSpPr>
            <a:spLocks noChangeAspect="1" noChangeArrowheads="1"/>
          </p:cNvSpPr>
          <p:nvPr/>
        </p:nvSpPr>
        <p:spPr bwMode="auto">
          <a:xfrm>
            <a:off x="155575" y="-852488"/>
            <a:ext cx="2562225" cy="1781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986" name="Picture 2" descr="http://www.gci.org/files/shi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914400"/>
            <a:ext cx="4965130" cy="4724400"/>
          </a:xfrm>
          <a:prstGeom prst="rect">
            <a:avLst/>
          </a:prstGeom>
          <a:noFill/>
        </p:spPr>
      </p:pic>
      <p:pic>
        <p:nvPicPr>
          <p:cNvPr id="4" name="Picture 12" descr="https://encrypted-tbn1.gstatic.com/images?q=tbn:ANd9GcQ6teefWxry8E5qXXVzDYlh7KOq9tiMD34QjN_d9L7iYAinEL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4648200"/>
            <a:ext cx="3349447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5532438"/>
            <a:ext cx="7315200" cy="1325562"/>
          </a:xfrm>
        </p:spPr>
        <p:txBody>
          <a:bodyPr anchor="t">
            <a:noAutofit/>
          </a:bodyPr>
          <a:lstStyle/>
          <a:p>
            <a:pPr algn="ctr"/>
            <a:r>
              <a:rPr lang="en-US" sz="3200" b="1" dirty="0">
                <a:latin typeface="+mn-lt"/>
              </a:rPr>
              <a:t>When we arrived at Jerusalem, the brothers received us warmly. </a:t>
            </a:r>
          </a:p>
        </p:txBody>
      </p:sp>
      <p:pic>
        <p:nvPicPr>
          <p:cNvPr id="3" name="Picture 2" descr="https://encrypted-tbn1.gstatic.com/images?q=tbn:ANd9GcQDgbWapKtIFApnG--3jzMGvSu0YXJiVGgQrBKL__moYYbnCql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46" y="373062"/>
            <a:ext cx="5611088" cy="3886200"/>
          </a:xfrm>
          <a:prstGeom prst="rect">
            <a:avLst/>
          </a:prstGeom>
          <a:noFill/>
        </p:spPr>
      </p:pic>
      <p:pic>
        <p:nvPicPr>
          <p:cNvPr id="15364" name="Picture 4" descr="https://encrypted-tbn2.gstatic.com/images?q=tbn:ANd9GcTGrTPAnc6gA_2MmOPI-nU0HT42cb9kECEtNSEeQ11eqnr47607j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7551" y="2454276"/>
            <a:ext cx="3560088" cy="2750343"/>
          </a:xfrm>
          <a:prstGeom prst="rect">
            <a:avLst/>
          </a:prstGeom>
          <a:noFill/>
        </p:spPr>
      </p:pic>
      <p:pic>
        <p:nvPicPr>
          <p:cNvPr id="15378" name="Picture 18" descr="C:\Users\Robin\AppData\Local\Microsoft\Windows\Temporary Internet Files\Content.IE5\EMBT71GH\MC900022528[1].wmf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6685" y="1055126"/>
            <a:ext cx="1474307" cy="1914062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FBBB5AF-3B22-A15B-651E-D676A9EF033D}"/>
                  </a:ext>
                </a:extLst>
              </p14:cNvPr>
              <p14:cNvContentPartPr/>
              <p14:nvPr/>
            </p14:nvContentPartPr>
            <p14:xfrm>
              <a:off x="3656012" y="3372008"/>
              <a:ext cx="1755720" cy="7524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FBBB5AF-3B22-A15B-651E-D676A9EF033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602372" y="3264008"/>
                <a:ext cx="1863360" cy="9680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 descr="https://encrypted-tbn0.gstatic.com/images?q=tbn:ANd9GcR9gUpTEqTZLX0P9pBn8HtQYpmiMoalmIKmijeEFAbLz4xQEtQ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6560" y="3884326"/>
            <a:ext cx="3352800" cy="296000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143000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dirty="0">
                <a:latin typeface="+mn-lt"/>
              </a:rPr>
              <a:t>The next day Paul and the rest of us went to see James, and all the elders were present. </a:t>
            </a:r>
          </a:p>
        </p:txBody>
      </p:sp>
      <p:pic>
        <p:nvPicPr>
          <p:cNvPr id="14338" name="Picture 2" descr="https://encrypted-tbn2.gstatic.com/images?q=tbn:ANd9GcRrG6FxH8wVBXymzm5KfgFZL9aRgwYl9O45sQ7zlAwscVdT6c2IQ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84338" y="1833562"/>
            <a:ext cx="5190892" cy="4343400"/>
          </a:xfrm>
          <a:prstGeom prst="rect">
            <a:avLst/>
          </a:prstGeom>
          <a:noFill/>
        </p:spPr>
      </p:pic>
      <p:pic>
        <p:nvPicPr>
          <p:cNvPr id="14340" name="Picture 4" descr="http://www.call-of-hope.com/new/lang-content/eng/bsbooks/9040eng/images/s9048-0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8548" y="1833562"/>
            <a:ext cx="3810000" cy="28860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www.ccel.org/bible/phillips/CNM21-Pauls3rdJourne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93" y="152400"/>
            <a:ext cx="9122307" cy="6477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32778" y="138288"/>
            <a:ext cx="3556312" cy="1615440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ACTS</a:t>
            </a:r>
            <a:br>
              <a:rPr lang="en-US" dirty="0">
                <a:solidFill>
                  <a:srgbClr val="C00000"/>
                </a:solidFill>
              </a:rPr>
            </a:br>
            <a:r>
              <a:rPr lang="en-US" dirty="0">
                <a:solidFill>
                  <a:srgbClr val="C00000"/>
                </a:solidFill>
              </a:rPr>
              <a:t>Dig Site 15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05600" y="1524000"/>
            <a:ext cx="2188698" cy="609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Acts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20:17-24 &amp; 32-38; 21:17-19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29200"/>
            <a:ext cx="8229600" cy="1828800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dirty="0">
                <a:latin typeface="+mn-lt"/>
              </a:rPr>
              <a:t>Paul greeted them and reported in detail what God had done among the Gentiles through his ministry. 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pic>
        <p:nvPicPr>
          <p:cNvPr id="13314" name="Picture 2" descr="http://augustine1blog.files.wordpress.com/2012/05/jerusalem-counci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228600"/>
            <a:ext cx="6409045" cy="48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3A201-6D2E-4D20-4062-220FF2966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2057400"/>
            <a:ext cx="6629400" cy="182636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"However, I consider my life worth nothing to me; my only aim is to finish the race and complete the task the Lord Jesus has given me – the task of testifying to the good news of God's grace."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00323-A33F-0AFA-37D3-3670901AA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052" y="762000"/>
            <a:ext cx="6629400" cy="1066688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/>
              <a:t>Acts 20:24</a:t>
            </a:r>
          </a:p>
        </p:txBody>
      </p:sp>
    </p:spTree>
    <p:extLst>
      <p:ext uri="{BB962C8B-B14F-4D97-AF65-F5344CB8AC3E}">
        <p14:creationId xmlns:p14="http://schemas.microsoft.com/office/powerpoint/2010/main" val="116728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E9517-B613-6FD7-D816-50B9B5C6E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895600"/>
            <a:ext cx="6629400" cy="1826363"/>
          </a:xfrm>
        </p:spPr>
        <p:txBody>
          <a:bodyPr/>
          <a:lstStyle/>
          <a:p>
            <a:pPr algn="ctr"/>
            <a:r>
              <a:rPr lang="en-US" dirty="0"/>
              <a:t>God entrusts us with the task of sharing the gospel!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B199CA-BD6E-82F5-D6A4-4E691E4FC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219200"/>
            <a:ext cx="6629400" cy="1066688"/>
          </a:xfrm>
        </p:spPr>
        <p:txBody>
          <a:bodyPr>
            <a:normAutofit/>
          </a:bodyPr>
          <a:lstStyle/>
          <a:p>
            <a:pPr algn="ctr"/>
            <a:r>
              <a:rPr lang="en-US" sz="5000" b="1" dirty="0"/>
              <a:t>The Truth</a:t>
            </a:r>
          </a:p>
        </p:txBody>
      </p:sp>
    </p:spTree>
    <p:extLst>
      <p:ext uri="{BB962C8B-B14F-4D97-AF65-F5344CB8AC3E}">
        <p14:creationId xmlns:p14="http://schemas.microsoft.com/office/powerpoint/2010/main" val="32529951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"/>
            <a:ext cx="8077200" cy="1295400"/>
          </a:xfrm>
        </p:spPr>
        <p:txBody>
          <a:bodyPr>
            <a:normAutofit/>
          </a:bodyPr>
          <a:lstStyle/>
          <a:p>
            <a:pPr marL="0" indent="3175">
              <a:buNone/>
            </a:pPr>
            <a:r>
              <a:rPr lang="en-US" sz="3200" b="1" dirty="0"/>
              <a:t>From *Miletus, Paul sent to *Ephesus for the elders of the church.</a:t>
            </a:r>
          </a:p>
        </p:txBody>
      </p:sp>
      <p:sp>
        <p:nvSpPr>
          <p:cNvPr id="24578" name="AutoShape 2" descr="data:image/jpeg;base64,/9j/4AAQSkZJRgABAQAAAQABAAD/2wCEAAkGBhQSEBUTEhQWFRUWFxgYGBcXFRUYGBYYGhgVFxcXFhcXHCYeFxojGhUWHy8gIycpLCwsFR4xNTAqNSYrLCkBCQoKDgwOGg8PGjAlHyUqKi80NSwqLCwyKiwsKSwsKiwvMCwsLCwsLCwsLCwsLCwsLCwsLCwsNCwsLCwsLCwsLP/AABEIAOEA4QMBIgACEQEDEQH/xAAbAAACAwEBAQAAAAAAAAAAAAAEBQADBgIBB//EAEEQAAIBAgQEBAMEBwcEAwEAAAECEQADBBIhMQVBUWETInGBBjKRFEKhsRUjM1LB0fAHFmJygpLhU2Oi8ZPS0zT/xAAbAQACAwEBAQAAAAAAAAAAAAADBAACBQEGB//EADkRAAEDAgMECQQBAgYDAAAAAAEAAhEDIQQSMRNBUWEFFCJxgZGh0fAyscHhUkLxIyQzcpLSBhUW/9oADAMBAAIRAxEAPwBlUrwH+I9xoahNedyOzZYuvCIjBxmE1rMDikVZkaVkRhXiQjxEzkbb6V5bxDZZ1yzExpI5T1o3V6waSWGO4pqhVNF2aFr7GOzkknTpRGMQAAgxO9ZbAYp/uqzRvAJidpj0qy/xhhc82kaQeR6UJ1AloeQQOMarWw/SbqcudeVorVoGJ1I1oizfjXpWXt/Ei751AIn5l2G53270fh+N2yPNcTl99fvfLz58utUFJGPSL6m5PPGU7iuMVDRH/qk78TWfJL6sDkUmCo1DGIG4GvWuBxuBJS4BGY/q201iIEnNzgaxXTQlWbj6rDcXTM8OWSRypZxGw0So0ru1x1DpnEzlgnKZ3iDBmCPrRB4gpEcvwoLsORcJ+j0wBapZBeEMo5Hr1pfjLHSmONupELSy7dNH3XXn+kHNdUJaZQREV5XrX1kyZIEwJYxMTCyd6sS2zHypGpBLaaD7wA1YT6VMpWcKbiq4oHErZbV0R4JBOQNBESC0QOQ1NNl4RmgXDm0GkQkgzIX+ZphiPhkXUC7DMpO+oDBiBGxMb0WkQxwOYjmEZlGTAv3fPZZyzZA0W1bBXKIlRBgGPKpIIB/KiMxn5REnZht1Mga9hNdYn4Ry3MwaRmJ1Nw5TmBWDmkmFQGT9wctKIs/A6mAcvyBR5Nj4brP+64zewppzKLjd+7gfdE2IJiPv7qgM8fs+RPzroZ2/jNcX8SU+ZYmIlhrpLaf4aYYz4PuHMCyRJy6N964bkkz80i3yI8kGQdCL3w0zwRcKZLRRSkrDHLJIUjy+RRlHeCNKGGUARLuOk+HyEfqT5u37+6z7YWwxzPaWWJ8xRTMAHMWEgAgyCTVeFS8qwjJcXUQ7MMhBIgMFOZR0OveKc434U3UEARooBAkOSokGcotE2+sEmkB+Bn+2JfW+1pbQ+QLIObMSFZidCSZkdI30YLmZfrnkQSP14fpVNBoBBMd8wusJx4szIbZZk0c2jnAaY0HPuASRzFFjHXTqlho5Z2RPqupA/HtSzEfCeMLYjw1QWrjT4ZuHzE3AWuJpFpiu4MgknTqL/cbG+GMzEslgIIvsAWGIunKSIJmw+XMRpJ9hnZG+Vvm7/t+YVersNw4JpZvrevRdKE22dRbUOwDqELF2ZQpYKyxp98wTTTF4UXEKGQD2B9iGBDDqDvWT/upikLxadFZ75At35IF1MOqQ518vhOCSIGkaGtDwOxctYdEvKVcZxCpcIgEkaweRHYmYqlRzpa5p00A3b1WpRygFple/o7/t4f8A+KpRH6Qt/vf+L/8A1qVOsV/gQslX+J8k8v8AAMzglhvLQmVmHQlWid5aJovCcMt2ZYAAyTmPIEnQEnQaxpE1Sl++40CL7En8TH51VjOFu5Ady3ONIHsNK2anSNBsltzyET32CfGS76bJPH+6K/Tdn/qDeNZ/lr/660Ut1XWZDKQfQjnM+h36Vnn4MZI6VyuBZfKZykzlkxPWNqXZ0qI7TPI/Pyh9aqNMPagPiT4xSxftYKxbOa8CfET5FMmB5dTqJYj5R1nTtcI91s7HxGka6eUgR5QNF56VbjLchhrGVh5fm1BBy9+ntWU4c+Ms2FtYZXtKpxEMuGVHuKmHDWmu22U5XNxcmaAWpOtiX4m0wOEqubb6HL9t/wAhas4IqYIE+n4UwwnCTuwgacqxeL4hxBIJdi73LdpM9pFlr+GRsyjJqLV7NprAnNMVoGbiFy4U8W8ls4u7aWLFvyWFs3GW5mKGQ1wooY6eUbkmU3Ui0TIR8Pgmud23W5LaYbDQI5EUBesAEwRWMwvGuIeNhRcS8iFLYvK1qElrBZnBFsG2RcGUguTP3QIl7ak3P1h0NKvc5joXoGdF0nUrmwRV+1oCR6Tr9KV2sApZiFKgDw1ykKIBJYpkgrLEj/TT3EYZssDsFkE6nYmNgNyegNdWOGBV7akx1JJJ9ySfejtd2ZWFiMMaby2lJSJ+Hjq3L778hpz+vXnNeDha7wSZJ1LGJ33O3banl7DAEd6Lv2ltgfjVTUjeh08BiKhi4skFvBwAAIA5AQPpReHsHpTbCZWzNHlG3Wo15ViOZqhqAFHp9E1XSZVScO070dYtnY0M+LIfKdjVpcjLrqKEay1KXRYZvuiWwYiuhbAiaEOPIMd69xN8g0M1DCbbg2h2i8x+JgV7h7sIJjXeqxqZavbtwRQ8ydyAwIXGLxkSdIA58h1pfYyjNeZQDdgqZaTbAHh5g3ynUmABGbrNecUAKqIJ/WW9mA2cHWdx1HOl/HrjFBl2HMVbaljJGquMGyq4NIsm6YwMSoEab12b6xANZtb7Jhw3M/WgMJjrmV2J2271zrBC6eiKT7xyW1d1y6kSKl4KYyjfevn+G465YkmRNNE+LBbIHXeiNxF7pSt0Iwthi1n2IdDUpB/eodalW6wOCU/+fHFbKyizpuKBuoVckbH8KPwqQP40PjiD61HEg2K7hocztAKp1DRA7k1Rj8HPmHIfWr3ePXrVN7ExrR2AxdZOMfSJgJQFEzFG2nU8qFvNJqI4q6xQYNkW9hCysVUss5SQCVkQcp3EjTSj8OYpZbuiireIn0ruqMx8GUfesBzPMbUoucO/WZm35Uxt3BOhpbxW8wQkTJgDLqQSYze05vahNpDNK2T0k/Z5N6utYgs8zIWVUgnUzDyNtCoA/wBVNrThl1G1JuHPlAG8AD1704satppXasRYIeCqF78xf4JY+D/WgSYmaLdBcfUSFq5rcEn7xriyQr5RrO9LNBIhb1WqG9orlBK5TAzbRQOHwB8QyfKutMb1qHXoKrsXgzuOUVWC4q+cU262K4sWs90t91fzoHGYo58qjWmnDx5CNtaEXD/rCQZ6mr7KTCC3Gta0vXeC4eZD3DoNhV2LsnNI2NEXdU00ivbLymvKuOZZcZiTmBO9J8XfytFFYSyzISRA5Vy+GHmuNy2nlXuH4gAsV1tGRKlfpFtNwabBLeNWwLRnLoyEFpgHOv7us9O8cq8SxCQ2smatx7ByiywzOoJUAwBLHNOykLln/EKObhwYfNHSquouDR4/hNUekKDjYrGfEnFQItgbUgxPE2YBApkjat/xH4fBTaSTqaCw/A7QYALLdQKE1gm4utPrTcktNkh/Q+TChoOYmTHKlPD8Ity55yQByG5719SxWBi2EUTWab4XC3vKCSakOBMb1yniWPbLilv2W1+6alaj+7np9a8rkHiudYYtBZuALrzqlzB2pSeIZd9+lEWXuONRFaGQTK8GzHOyZGry/c5Deg78jejhlUyxE0HibqGTmntRFnvk3OqCe7XtkzQ126J0rqziMtVS03RbPFVHFkUNcvSarqSuFyZYbGa0JjbsuimD5w2pP3QWlepBC+01SGipZvjxlzbBSYgcyACG5HQ6f4q60ojHSU6wN+N9qbW8SBWf+2pOmldXOKaab9alkWnW2ehWixOLAUn70UBw0ky87ms9dxrHc717bxjLsYqoAGiYqdIOqQDoFp8TxNJysdeccqAu4u3H6toPPvSFnJk9ak1AANFWp0jUeMp0Wo4ZifIe1W8OBM96y9vEsAQDoab8N4pGhMV3Vco4kS1rtAU1xuKABUGIoVeJgoB0obGXEKEzrSprvSqhoAunMTjocDS0hNOKcRz+UbUGLvKl+IxioJdgo70PcxOfQkKhzAkuAW0HyEHQa689O+hWsJ0FlnPqvrHM5McLfm6bgghQUUgneR4k8t1X/bvyDK1jjOppWj9KtW5XCZVNqZsn1jEsw0BoyzZAEgAHrFKsNxMBYGlXrjAQROlDc2Vr4bFhg7TiiblyG/jXAvazVAvZl7ChTeZmyIQGjMSQSAJgaAiSTMaj5W6RRGslBqYhxd2Dqm32mpSnwr/76f8Awt/+te13ZU+I9fZE6xiOJVPDsEriWOtG4e7yGo61nPt0HfSmzcXXIAhiN6qs+i9kQTHNE4/KNxPptNJsWp3iBRoxRuQi7czTa7hVUKra9ahIRBSOIkt0Cyy25r04c0/4hw4L5lMDoaSs+s1yyXrYc0jBQ4WdANaPw2E08y61Vh3GeYrQYHKY0qKtGnndCymJUqxB3oW20sxnoPmkaCduR834CnPH8ORcpLhbRYMRr5m2EbGPcwAJ7V2LSuVqRpuc358sralRUJ1g1xeuZVY7kAmOp5CqgEmAll3VTYtRoTHsYnpMQT2q37AT8zMw5jQD/wAQCR2JNdvlTyoJOsKgHLU9ADqNyNxRA1vf3W+/siBhOiH+1NytsZiJKjc7trK9dj9dK7dGAlrmX0CAD/cCfxo2xw1z53YIsqQNCT1DE6DUgafxqp72HtnKvncEII8zDMToWYzGaZ1gGitBP0t9J+6KKcaoI40r/wBweX5VIbzbH91vaPxqXeJsGChYJ087ARsBOTNEkgAmBqKD4havPccJmIR1iGiAVDKMgAzDPMsSWAGg3plY+FvNnYlmDeU88oCBQxIkkZNxEyepFMmlSY0OqEXG7uEaWHl7q4Y0bvnhCpS9dvWw0i2GAIGrNB5E+WJHTrVicMEzJ3OgOXQ/dMakU0tcNIEAQBy/GjbHC51pR1QyclguZXzYR4JJawCLqF12ndvdjqaMs8LLSQo7mBPuaZWMDJOmlMbVkKNQYoZcd5V2UXvddZV+FpJGUewj8q9GBI+Rivb5l+jbexFaLEcMAMjVSNO3rQwwkV0VSd/n+0epgazLxZKALif4x2EN9JhvaOw5VYvEFHzEp/nBX8W0PsadYfASGneKot4YRp7iu5m/1DysqNwlVzcwFkVgHV7ZiCCJkH+POl9h5vggfKhDdgxBX38h06e0w4QqSbbZSdSAJU9yp0J7iD3onhdgq7M5BLRssCBMQJPXrVxlAJBVtwY4QmP2mva7yr+7UpeRwTmU/wA/RB2uH21+VF+gP4nWqsRwi265coWNioAI/DbtRtSvbkAjKdFc02kRCSJwW7bM23DdiCpP5j+uVH2+KBgoIhhoZ3HUGjKBvcIRmZpYFujGAYABjntsdKy8T0ZTeP8ADsfGEJtN1EzQRmMCEAAyaz2PHmgCrlFy048QEjYMJI7baj0PtNDnFFroKgsdzlBMdQRyNYpw1Vhylp8kriK20sWwVfhsOMskGaNweNgx0qnFcWy7qV2+ZSJ9CdDQN3ES7Muwgk8oPU1R9NzDDgR4JcnIeyU8xRDOe4oXg3D9HzTOd/mOsZjERsIiO0VThs7SwEwY3HST+YpZZ434dxzooJDnUzBUKWadtVjTpUNNzW3EcEztMzs7x80U4hhzaY8hNLi4JVyYWfKNy7GQIA2G5k+ugEmx8XdxFxgpGSdX1mIklBzg6b8j6gzC8CAVsslgo1iMwAgenpVsuS51+Sl6jGueS0eCDu45sksSigDRfnmdsw66CAOe9dWsXDKPDa3mbYqoALMq5jlMMMzCSJidacYbgQdSryARuDqpEEETzBAPtR+F+HbbMWfzOTqzBdoUABVAXL5QYjfXeusfSA/xPT0/Mzy5puhg31Wy6wnRZS/w7E4pnQhgM2RlgZFIW3mJOYFhmJZfK0hQNJp9hfhuzbOZpLMQ2XkrZxcOU6EjPqJ2GnMy4t2BachRoSS0CNSZJ05kmauhWfMBsNzUrYx7m5Kdm8vn7Wnh8PTpkiqL7gh7ODCycupqtLpBMU1uXthG4oEJDHTWJ7EVmFzidVr06dFjbMC8Fs5Q2xI2oVuJeGIjWaY3bgK5thy7VnOJtDKIksdew71RzntsE3QpUq13Jrw7iCPc7czV2I4iFYo2x2rO4IyzKpjUzy0FD4rHHMCsuqmJiajqhMSrswLGvcWrUW3Y2SF9jWZb4haw7KwnX8af8K4kWaCIB01/lQHFuHK15c0bnSN647MDIV6Qp3Y8c1ThPiBnbNIB6UyxHEUZgdAaCT4eBu+QRpJ6CueNYW3ZZM8yzRI5VztmJVgKAccvBcY7H+E0g8q9wXxKCdRFEcQ4cLoiCMsa9qEwXAwLnPy8uvOo19QGFH0cLUbLhdNv7wr0NSh/AHf6VKvtKiW6nhOCcVKlSvoi8ypUqVKiilSpUqKLylpKWGKkaXMxEAnaJUjp59I5fWmdZ/itwm+VZ4UAFYG0iPNpvv7EUtin7OmXxp/ZL4h2RodvQ/xL8cWsJhnui29zKQuVQFGuksxByqOpB1IEa1i8TiPEx+HVBcW3ctrcK+FaLAtcH7fNOVQDBg+lfSsHwlI1I2+tIsR8M23xaNdt2zlPlZxJzDzAA7bBj6gVgOxj6v1bp0QgXuaHOHH1FrflIbnxvdNhjZtC02VHRgyOWUYy3hnBBEJMkCeTTpFN8V/aUls5fs58ZTdFxAxMC3c8M+GVQ+ITuAcogakGJc8G+GcNh7BtLbS5JzO720m4RcN1Q0DzZWIjplFB3sHh3Oc2Lchy8NbU+djLOCR8xIBJ50vmpkxlsnQ6jQZY+CEwnx4GuKj2SjG4UKO5V0UW7txXdCgAzeEQIZgQZnSKJ+Gvjb7RdRGtG0LlpbiF2MvKIzC35Mrhc0E5gRHy86G/RWHylfAsgFs5AtpGbWGIiJEn61fgOH2LRzW7NtGgLmVFDFQBAkCYgAR2rhdTvASDsUwk2K1N7EAK0b1bbvAqqzqIk1njidzzIED86b4K6FXUgzzBoJAIRKOLcXckYuIBBJ3H9aUHcxRLiNBG/WhcPdLM0aKJA319aq8ecogmDrFQMAV6mMflygptcXKugkTMd6zfHb7llVYTOYPUd56VoBilW0Tv67iaExmDW41tR8wX5iJyk845x0PSgupkunctvCY+kyn2tYSrimHaxbtpbOYnUn97qK4bDi5hWgFMpmRzNLcFx28oX7QzYpnxd3DW1S1ZtZfCN5cxOghhbkydKpsfGKuVt2QULYvDo2YK6vZui9DW2EjU29x7E1OrPJK0xjGsY2dVpsHaZUtnlGs7f+6bX7auviHcaDoK+fcI/tIQWLKXwXuPbts+U2xDXCQmS0WDOdASEBgEU++HPiD7TYOjKA2UqxUsNjDKp8jaiVOoozsOWi/FYtfHlrs0WuPZaXDnySYieWxjb2pH8Q3WchlUHXQHrTm/eCW1mADuD/Clq4hJEa6k68v+aCWFzuQRqOMpYelmeZcQiLT57YltVgsRzPITUu5ggdRLz5vShbGMVWYkbj29q9fiQgDp3NEyCZWf/wC1AEd6N/SR/wCmKlK/tC1KvDeCR6+7+R9FoKlSq/HXNkkZomOcbTXtk5MKypUqVFFKlSpUUVGNxHh22fQ5RMExPaaQ28UXuszqIaNJMAARua0GJw4dCrbHpvvOn0rP8St+E4RTmBWddxqRqRvsay+k21DTlv0jX8JDGB9ju/KY4HKCSp5bHWBXWItAqRm36Eg+oI1B7igeE2ZJmZ/P/inlvhiiGbT35150ui6HQpvrfSEpt8LDDzFmXSQ1y4R5djvoep585oTFcOts3ltzBLHSfMdyCdR7VonMfs49qUcb4mbMCfM0agczsPWo2o5xhaL8GGUszn+SxvxPxNsDbW4ttrgLBMgJgfMZmCQeX0psmNUIWLqsZcwZ1BQtEK+vlbWINVW1YnO5Jc95C6ahawnF+HXrlzFC3buEO7loB1e2p8CNdjnB/wBIphlMVbDdqVlBtOoYmI38fnqvopu14tyNpHpWDxnFMYrXHIvW7TdVBNseKv7NtpNrNuIB6nWqrPFsTdVvBuX3j7RlKhCSVa14IcgZYMPtvrXRhKhE7lUYV0TmC+h/amGzMPQmrLXEmBIVhOhYaEiZieYnWvn1/F8R8R5W6inNqoW4Au6ZEUSG0gnMT5jpoK5t8QxL51UXVuN4I5Z1y27mY+YKbnmyTtE9JmDC1CCRfuvHfC6MO7XMPNfSFxp16EzFcvx7w7lvy3CXYrKpmC+Umbh+6ukTSnhVy4bFo3RFwopcRHmgZpHLWaM8SlZg3S+0LXK/9VIItgBbj3VGulx82d99znfTbzUHh+F4a2VNuwilWRhBbQpmyESfu52j1jYCB8VxREJUmXgHIoJYzsAP50LZN5iWD+aZW0oFxQmg1KRLZp1DcqbZRqFuZxyjdM37vfTmjbau/eUeOD2Bki0oyKFWCwhRJCmD5gJMAzE0VgLNuyCLSBATJgkknTUliSxgDc8qWMcUraqHEwVyNbjaGDEtp828cqn6QvGALBQxMuSwgTsEGp02JXfnUNCof6gR/uH2MH07lU7U6n1TbiXGgoBeSdlUCWY9FHM/lS9uKXGJK2XKiJzEIxmfkVtGjuRvXGCwrKc7KXcwC7NHlOpypsgB+6N41oxRcMeQCZ3b/bsvM/SoTTZYDMeJMDwAIPn5DRVIJ5+P7Qi8cU6KCbmbL4RKhwRM5tYCgAmdR9a5vY2+qlmtIVAJhbhzDnrKgbTtOtMrPCrlzzEhYA+UeaeYDMNQdeQpjY+GxlDsCYzESzNBO+hPTTtJqbSi3Rg8ST9iLeZ5otOgXmAJ+eCzf95LX/c/2N/OpWh+x2v3V+g/lUrmah/E/wDL9I/U3fwPmPZe4nGMUyYhTE6OuwPIsswQOf5TrVeBRZZkuMryZg5lPLQmQV6Vz9uuERpA6gTHvXdm67jMttvUCAfTr7UwMVXrABskjePzHzzS+cuIOp7kXhrr3Syi6RlMGYDesKoJGsfMNqa2LeVQCS0czuaRHD3M4dFuBmWD5QIkg7t6DvvTnAF/DHifNrO3UxMaTEbVt4VznMGcEHmtCgZNwZ4oipUoK/xe0m7gnossf/GaZJAElMucG3JhG1kuIYvPfZtwDlHoun5yfereN/E4W2xJFq3HmdzBjoI2naBJNZC18a2Z/ZYjJ/1BaEeoWc0Rzj2rGx1fbN2dK/GPtz4pOpTrYvs4dhcBcwFueH40bRryNeYrHO0Azoa54E9i9ZF+24e3yYdeYIOoI6Gq+NcbtmUsrL8twO+YjasQAzHwKjMPVYwlxy/lU3ONtaByb9IJPsBvvS3GYxiWvXm2B0EkAcjA3b+dRLUanU66neDyB6dqG4uf1LDm0Ko6sT5R9fwmiUQH1Gs4kA90pDamMgNl4qXn82bwhsEyqzAdWJ0DdhIHerbGHFvMzOWLESWy9Ao+UAUT3r3DpmIcZsikyQBBOoj2OvtUNZzgWgADkB5TEnTeShtBceS5vYB3t+dFCsNrgzc+aDQiO/PtV1nhN3JKKuQHQAEZVjUCDE8xpTvDYy2zIN1AjXr0NaBLICHKAKE54aNFqYbCtrnKDZYOxhbr6C3Bg6lhlBHLTXbXag+I4G9mRlIBQnYZgMy5SzAlYidIJ31Glbw4Y5TGhHLakfHeG3HtELmDtlUZR5hLqrMY5AEn2ouHqDaDLA3XuL2OvJEq9HupaD55rMW7925pntppJZdWImNEcfq9ZmZ1Fd2uF5pyXLq7gublwktP7uxG+ojXlpXY+HsVcum46lVYWxlJELlYlpGbUZRMQ0lhI2KkYfgV8iLpMF0JGc6wtzMBBIy5imggEDYbVovaGfS9o0sPl4744QlTQLL/AD9ozh/AraCGuklibnneAcuVSWOkr5lEMSNQKdrbtqYlUZVzMgI0UD90baVkH+HLiOodhmWYaHzPP75VlJy7AT90elaXhrWwj22JAdQCegFpbQAJnWFnXmTS1YUtc5cd9ufsj09lOV+vovD8SWGKBkPnKKGzIw/WB8uYoSFYZdQdswM0Jd+I7RkJac6QCVygmFYLOo1V1M96uxvCbJDaZgQAVkxGUpMD72Vis7xHQVZw7A22cnICxgSVEwI/kPoOgqF2GBkNPnb3V6uIbOQNCuwGEWRIGbmAZAPYkCR7Cmy8NzCQPMNugrw8PjzDpHvV/D2YfNyme1IOdaQr0MMQ6HtsVDhMoHKfoDV124ApB01j1r17inSaD4hbbKQKVe8nVejw+HY09my8/RY6D61Kz/i3OrVKHmbxWhsKvJNv0Pa0lM0fvFm/M1diruS2zKJyroB22Aq+pX0UACwXkgwAdkQsvgmuucyXCTHm1Bn/AEnQfTSma4W/sLjag75CRpv8ulMLuGRhDKD7DfrPI96obhVuZAIMQCHeRudNazXYSuPoqnxSrMO5upJ8SPdKsVgpJ8Us3l3O0joNhVnDLK+FJSGBIM8+4q/G8KdgIfP/AJtD7FRH1FBtbuowzBUgblhlPLU7D3isqtg8UT2pd3X/AGmzWoUyCKJnzWE/tMvRicPZJzWxba8NNC+YovrlAJ/1Uus8ST7OwJGbMsDmRBkj6D61q/j34OxF+yL6w12xmItrMuh+dB3gSBzM18xXEgrmB0ImmKTX0QM1pC97/wCOY6n1dzGiDMn3TLA8Zv2rrJhndTfRiUS2bhe4gOQAAEqWnKWEHnOlaW5xzwn8NrbW8l4JdPkK5jaa6466RuByHWj/AOyn4VcE468MudMthTvkJ81w9Mw0A6EnmK3GM+HLFzNNtcxueLm1nxAuQPvvl0jaKN1Evpzv+QvIdNup4vEPezT0nefEr5th/jVLkBLTMzMoVQ9vXMtxhJzQp/VkEHUSN6FxfxhadrORWbW2xQsoMuJUZJlmUwZAgEjro84hwuzhAT4Q/VuCAkwGAZQw1hQFZuwBOlCJw0qylMMiZCqq4Z2CjlOUDOBy1MTSdGnldtA2AJFyB37537r8LrzQFKTDDbmnmFPiFRbg+JoDIiCJLd4Gun/NbPh3DFFsL0Ea84Ea1jODcNuWVVzBMlgI+V2JJiNhBIjudTWhnEXJ+ULHI60lVa1ri1hkTqiYbLTdBEovEcGAt+SNGn17U0wTnLLaafSgeCCbZRgQdp317UfhVK+UjQc+tLvO5bOGY21RojivLigtBqyzhgsx/wA1LlnSedVeMaG1toCcq1gCC4WV8AadaEW0pPSDVgxAEk8qX4ni65tB610NeDZVdiMO5kvVmOygE5ZO0xsKzT28sxoCdJ507/SQZGIADcpOlJrl3MfMZ7/yo4kC6w8dUpvAyaKsXTTThmMUaEQeopZdcchXKPFRZbXFplbe3dBXTc8qqwbGWLc/62pJwZyzansP+Kb8WkKCJ0/rWl6oy3Xr+ja/WG5CEv43xJVEOInZhyrNj4mkiWIg6xsRy1rzHtcv3Suyan6DWl9+yhU5Y009aRNQr11LDtAg6ph/fb/CtSsv9nHSpV5Cvs28F9dqVKlfSl4BSpUqVFF4yyIOx0pZhLy2SbLaa+U75gwJgxrmJD6c4ppQmKwyl0ZlB3TUA6EMw0PORv3NWbGhQ3g2I1XPDXnPAyqGgLERAkmCdJnbSABzmvl3EfgcNxwYcD9RdP2kiNAkk3bY7G4oHYXBX1TF8QS1AY6nYDUx6chWTbF4m5xiy6eGuH8NrZDRnM+dlHPMWRSI0hde6VerSc8McbyEXD4nYksDrkEea2QuqBoVABy7iAeS9j2pNxP4n8DELaNpnVkL5kZGYZSVb9XIMA5RM8z+6Yw2M+HsSXuFbNzI2JOL+V58VcW9oALEibLC5pySdqScWXE3rmYWtbQuquRAszi3YyAuUNkeYAMjzHNNEdiG0xLvn2XagDROaFrbmFbFXTevjIhMqjZTAmPMI+aFGsnfSmVmzlAAHkGojYVhVfGMWuMb2Y4e4LQyyM4clRcDW1h8vPKJgelMLfHsX4kqt7wze0Q2crG3lsxLvbZVUE3CQxUnbMCIHnKxfVNyI4bh84rIfSLjqI71v8O+kmGXT601wmuwpQnErYCqoJzHXqPanWGbKI0J30396SJyiUbCUDVeA0ou3bCiTp/GvVxZZig0jnSd+KBml5CgxApwmKtqJWBO9LF03K9OzDbFuUC6svuAOtD3k8uYgzQ2HAztmJ30Hai+JNABiQNa6HQJVH0c78vwpDjUuGCZjl/zS5iQd60F28LyQpIIXbb60iJJfzADl6dzTAOYSvNY7Dmk5eCzprz5Uxt8MBUHYb1LmFc5SANNyOY7UyxCizbEjTpvFQkBVw+FdUdAEpDxCxDaLGn9aUERTi24a4H6n8KqxHDg13ymB3+uldIQKtK5hEcDZVMz7afhTfFqXUwOdZ21NpvOpHfeafYTiAK5thQ6jMwWn0diXYd2UhJjwvI2czOsD1EUG3w5MEjU6kDvWswqi4uZh6dqJt2QJBFKOpAGCvV0+kS5uYHVYv8AucOtStt9nXoKlTZtVuvVVnsRxfI5VrTxqQ0r5gP3ddd9pmucJx5HbKQyE7Zog+4Jgnv6UTjeHrdAzTpMFTBEiDrVVv4dtBW/VhgT97UgaeVTuFGn11r6Cc4dqI7r/eF48tr57EQj6lRV5CpREypQ14nOIUnKCegk6b9hP1Gmk0TFdmyen9GpMKESstxS9cDWzcCglT5QsagwSTJkaiKqGB8QAnSNQeY9Oh70Rxy7F/0RY76t/H8qGOLJ0FeW6Qd/mXRy+yw6piobqXuGW48zXH0A81xzsZ6zVXgAjKAAAd+s7k9aszVeLVy3L5AQBJkiIMjkeUGekaxSZLnKpc5+uiCu4F1iBmB2IH59K5TCMVLASBvTrhnFEH+GeWpWeevWmt+wHtZUgM3SIPrXHDLqE3h8JTr6Ousa1siD/QpnwvEFdF1LbnoKus8ILlgujjkYg+9D2uGXEPnVgDOg1Jjf5dR71A07kPq9ai7MAbHyTtsOvhZgMxU6HqTVOGZbwKgkXBJiIgHrXOFx4RWGq9JGojsf40FhSc7CSC+mbmRVDTBmVrs6TcxrINxqNbJjgc6OzqQwiD6+tXnjedQoWWmI5VZesC3aULIA/HrNDrdRZIEeJsenahbOdFrdcYIc8QdfBVYIMSRoN83UelEYXhKliw10iP413i8IpChNGbSe3U0Rw5ggyyZ6nnXWkgQh4qnSrw9WWsIMhWNv4VVi8ITGv8oo4CuMYTkNDfdXwsMs2wWc4iFtsjLsND6H+NDWMW2baQfl6+9MrfDSwOczO46elW3cIpyCCIH01qzNoN6PiHYQt7TQeatXVRmE5hBBHOh8RgAAcpg6aHbSjrN2Prz5DrVOLbO2VRrPmPbpRxmlYb9g5pIXWFdxyBEfjR1vEyDI1HKvbSwschyrjFNkEwTPKhOcN6aw9FzWgNPmuvtB6fiKlLvtz/uVKHI4LQ2FT+SuqwMch2iY766/Ty1XVlq6QDEbjcA/vda+gOWOFlP7QCv2ez4k+F9rseLGaPDls2bLrl2msrh+M4nDtcNtHNsLiDh2ured0w5xOGQMysczKqtccA+aFGsV9WGKbt/tX+VdJijI23H3V/lQnNcTKuHACF8swfH8VZFw2yLv2jHXbKubTqPEe3hjZuBHMi2VF05ZjSZpjxD4t4gqX3Q2fDR8YiqbDlowzrkEi4JLoSJjTLIBJreXSGZWZUZkJKk20JUkEEqSukgkada7bEkiDBB5ZUj8q5s3Ludq+U4D4mu4nGXVaTbAuNbzKVZIuhMjbjYqesctYptgHfw1N4KLkeYISVmTsTrtFbLF4ZiF8MoCOTWrMHcanwyR10H56TCYdhrc8MnkBatQPfICT9Kyq+Bq1qhcT4/jj6LIq4YvfpHzv/CzHik6KGJ7Akj2FPuEl3VmuIAuiKMpGw1OVuzKPrz1o2xYZXLB1Aj5fBsjp94KDuPxqzHYl/CfLBbKYGRDrHQiDTGGwIpHMbn05bkSjhtn2nE+Qv6pRxXFKytatpn03WMqNP5xO3WOZirAYnwlOdo/w7mP4V1w/iF1zErG2lq1A9Rk09K8x+IuC6Et+GSYH7Gz0E/c9deVZteocVUAiDpEfe6AX5jtRM6aftNbWLTKGSBy13J713iMZdW2GKq5J9DoQR+Q+lKcFjL7FgQildwbVnQxsYT8aaXcQxQBiCQROUKORmco22pEsLCQCQfnNa+H6QBbDm6co/KTcTfMBJykCACNNgN/YUBh8UQ1aDEXhcOVGAbnpIPYnlWd4ghW5BTIJ3G3sarJOuqz8dRa4balpv5Jy/GSbWVJkbg6yKXYq9OUrtM5eh7VRibiQMjEdiN/evTZMSYM/e5eh71O5IvrVHDLMpsvEwVZiYOy6bDtTiyymysT76GaymBcBxm1WnT43xwEUFNdCByHaquGYQn8Disrpcf2neHkjeur5kx2qvC2ctuJ5fMaTYm/lcEFpMx0Pcil3ugr0WFpGq0k2lM1XTp0ryIE9edKG8Rgo1UZp9P+KNwl2Wynadxp9ZqzaslVq9HNayQURl82tFJYAG0e+tBXEPiSDK9OXtRCueeoop7QsstrRQqFrlfJA8uscq6tqWWTofyrxDIjavbF0agDb8aA5q06VUZRC8+z9z9Kldw1SqZUxtOaBqwEZT1np6c/r9arqV9DIlYsqUFjuI+EyiBlYPLEEwYhcoB1Mnb+gbUrjhIhUcCRYwrLzKYy9Okem/OKrqVK6BCuTKIuOkGImBsCP/VD1KlcAhQmVdYZQDm7cv60qu4RJjaualSLypNoVP2JC0sDrvlLCfXKRJ/rpVfEbtrDoWtqMxYxyJkk6nfKNDHKAOlFUHiOGI752k/LA5CDPr7bUN1O+Zuvz5G9CeCAcgE8Ur4ZilVDnByuwl8rEuQTmCmI1O8wdDBkGi8Vj7RkqG8vz5VYKRk0kgeWXA3jSaq4yrMVtqjKoZTmA8vNQBlBiJ7em1GcKwTWlIYqxJmQIPfMfvQdAelZ/UAXxNo8SfnslGMdm2Y0G+EoxTorq6hhabUHzanM8atB+VQffuKpv8SFy5LrKDQDnRHF7pvkhQcqTljdm2JBB1HIe/Wl12wRrlyjpJPLXfXf19ay8Wyk152R03e35SdR5a45NPnovcTdQp+rBBnUGNqP4dcAs3PLJO3rSkUVgbsMJMDvtSM3QmVSHh0Lq1aMxz/ratJw6wVQSNo7HelrujMO3P8AlTixig2xk1DO5PYQUxUl5RN28B7bignxYLhTbExoxo1tp7iq8SgYyBDDUg70s6QvV4ctIsF1hrwdoIAy8qu8NFA0mKCwmNzXIdYaD5uRpdxniRV4EydIjT61WQEbZPe4gWTfFQIIPPbkZr3wyCA3OkvDMPduEG5IQDXNInpEEVo1RRGv1NMMmJ+6Sr4Zs3ueS4RRJE/lRFu0Bz/Kl6+G7ZQdUGvIz9K7MWxJYnoNPblRDlI09UFtIsNkZ43Y1KE+0n91vpXtAyLu2KpqVKle9SSlSpUqKKVKlSoopUqVKiilSpUqKKVKlSouryhuKfsbn+RvyNSpXFR/0HuWdwXyL/l/lXt/f2H8alSvFv1KwB9KAO5q1eVSpQ0LeUdgtvpTnhX3vSpUqycw/wBQTV/kHpVGI/a/6DUqUu5etofgJdgN2/zUZj/m9/4VKldduR2/6jvm9S1sf8prn/p1KlVOiuPqQ4//AKm/y/zoq3+0X+uVSpVmblTEb0dUqVKKspf/2Q=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0" name="AutoShape 4" descr="data:image/jpeg;base64,/9j/4AAQSkZJRgABAQAAAQABAAD/2wCEAAkGBhQSEBUTEhQWFRUWFxgYGBcXFRUYGBYYGhgVFxcXFhcXHCYeFxojGhUWHy8gIycpLCwsFR4xNTAqNSYrLCkBCQoKDgwOGg8PGjAlHyUqKi80NSwqLCwyKiwsKSwsKiwvMCwsLCwsLCwsLCwsLCwsLCwsLCwsNCwsLCwsLCwsLP/AABEIAOEA4QMBIgACEQEDEQH/xAAbAAACAwEBAQAAAAAAAAAAAAAEBQADBgIBB//EAEEQAAIBAgQEBAMEBwcEAwEAAAECEQADBBIhMQVBUWETInGBBjKRFEKhsRUjM1LB0fAHFmJygpLhU2Oi8ZPS0zT/xAAbAQACAwEBAQAAAAAAAAAAAAADBAACBQEGB//EADkRAAEDAgMECQQBAgYDAAAAAAEAAhEDIQQSMRNBUWEFFCJxgZGh0fAyscHhUkLxIyQzcpLSBhUW/9oADAMBAAIRAxEAPwBlUrwH+I9xoahNedyOzZYuvCIjBxmE1rMDikVZkaVkRhXiQjxEzkbb6V5bxDZZ1yzExpI5T1o3V6waSWGO4pqhVNF2aFr7GOzkknTpRGMQAAgxO9ZbAYp/uqzRvAJidpj0qy/xhhc82kaQeR6UJ1AloeQQOMarWw/SbqcudeVorVoGJ1I1oizfjXpWXt/Ei751AIn5l2G53270fh+N2yPNcTl99fvfLz58utUFJGPSL6m5PPGU7iuMVDRH/qk78TWfJL6sDkUmCo1DGIG4GvWuBxuBJS4BGY/q201iIEnNzgaxXTQlWbj6rDcXTM8OWSRypZxGw0So0ru1x1DpnEzlgnKZ3iDBmCPrRB4gpEcvwoLsORcJ+j0wBapZBeEMo5Hr1pfjLHSmONupELSy7dNH3XXn+kHNdUJaZQREV5XrX1kyZIEwJYxMTCyd6sS2zHypGpBLaaD7wA1YT6VMpWcKbiq4oHErZbV0R4JBOQNBESC0QOQ1NNl4RmgXDm0GkQkgzIX+ZphiPhkXUC7DMpO+oDBiBGxMb0WkQxwOYjmEZlGTAv3fPZZyzZA0W1bBXKIlRBgGPKpIIB/KiMxn5REnZht1Mga9hNdYn4Ry3MwaRmJ1Nw5TmBWDmkmFQGT9wctKIs/A6mAcvyBR5Nj4brP+64zewppzKLjd+7gfdE2IJiPv7qgM8fs+RPzroZ2/jNcX8SU+ZYmIlhrpLaf4aYYz4PuHMCyRJy6N964bkkz80i3yI8kGQdCL3w0zwRcKZLRRSkrDHLJIUjy+RRlHeCNKGGUARLuOk+HyEfqT5u37+6z7YWwxzPaWWJ8xRTMAHMWEgAgyCTVeFS8qwjJcXUQ7MMhBIgMFOZR0OveKc434U3UEARooBAkOSokGcotE2+sEmkB+Bn+2JfW+1pbQ+QLIObMSFZidCSZkdI30YLmZfrnkQSP14fpVNBoBBMd8wusJx4szIbZZk0c2jnAaY0HPuASRzFFjHXTqlho5Z2RPqupA/HtSzEfCeMLYjw1QWrjT4ZuHzE3AWuJpFpiu4MgknTqL/cbG+GMzEslgIIvsAWGIunKSIJmw+XMRpJ9hnZG+Vvm7/t+YVersNw4JpZvrevRdKE22dRbUOwDqELF2ZQpYKyxp98wTTTF4UXEKGQD2B9iGBDDqDvWT/upikLxadFZ75At35IF1MOqQ518vhOCSIGkaGtDwOxctYdEvKVcZxCpcIgEkaweRHYmYqlRzpa5p00A3b1WpRygFple/o7/t4f8A+KpRH6Qt/vf+L/8A1qVOsV/gQslX+J8k8v8AAMzglhvLQmVmHQlWid5aJovCcMt2ZYAAyTmPIEnQEnQaxpE1Sl++40CL7En8TH51VjOFu5Ady3ONIHsNK2anSNBsltzyET32CfGS76bJPH+6K/Tdn/qDeNZ/lr/660Ut1XWZDKQfQjnM+h36Vnn4MZI6VyuBZfKZykzlkxPWNqXZ0qI7TPI/Pyh9aqNMPagPiT4xSxftYKxbOa8CfET5FMmB5dTqJYj5R1nTtcI91s7HxGka6eUgR5QNF56VbjLchhrGVh5fm1BBy9+ntWU4c+Ms2FtYZXtKpxEMuGVHuKmHDWmu22U5XNxcmaAWpOtiX4m0wOEqubb6HL9t/wAhas4IqYIE+n4UwwnCTuwgacqxeL4hxBIJdi73LdpM9pFlr+GRsyjJqLV7NprAnNMVoGbiFy4U8W8ls4u7aWLFvyWFs3GW5mKGQ1wooY6eUbkmU3Ui0TIR8Pgmud23W5LaYbDQI5EUBesAEwRWMwvGuIeNhRcS8iFLYvK1qElrBZnBFsG2RcGUguTP3QIl7ak3P1h0NKvc5joXoGdF0nUrmwRV+1oCR6Tr9KV2sApZiFKgDw1ykKIBJYpkgrLEj/TT3EYZssDsFkE6nYmNgNyegNdWOGBV7akx1JJJ9ySfejtd2ZWFiMMaby2lJSJ+Hjq3L778hpz+vXnNeDha7wSZJ1LGJ33O3banl7DAEd6Lv2ltgfjVTUjeh08BiKhi4skFvBwAAIA5AQPpReHsHpTbCZWzNHlG3Wo15ViOZqhqAFHp9E1XSZVScO070dYtnY0M+LIfKdjVpcjLrqKEay1KXRYZvuiWwYiuhbAiaEOPIMd69xN8g0M1DCbbg2h2i8x+JgV7h7sIJjXeqxqZavbtwRQ8ydyAwIXGLxkSdIA58h1pfYyjNeZQDdgqZaTbAHh5g3ynUmABGbrNecUAKqIJ/WW9mA2cHWdx1HOl/HrjFBl2HMVbaljJGquMGyq4NIsm6YwMSoEab12b6xANZtb7Jhw3M/WgMJjrmV2J2271zrBC6eiKT7xyW1d1y6kSKl4KYyjfevn+G465YkmRNNE+LBbIHXeiNxF7pSt0Iwthi1n2IdDUpB/eodalW6wOCU/+fHFbKyizpuKBuoVckbH8KPwqQP40PjiD61HEg2K7hocztAKp1DRA7k1Rj8HPmHIfWr3ePXrVN7ExrR2AxdZOMfSJgJQFEzFG2nU8qFvNJqI4q6xQYNkW9hCysVUss5SQCVkQcp3EjTSj8OYpZbuiireIn0ruqMx8GUfesBzPMbUoucO/WZm35Uxt3BOhpbxW8wQkTJgDLqQSYze05vahNpDNK2T0k/Z5N6utYgs8zIWVUgnUzDyNtCoA/wBVNrThl1G1JuHPlAG8AD1704satppXasRYIeCqF78xf4JY+D/WgSYmaLdBcfUSFq5rcEn7xriyQr5RrO9LNBIhb1WqG9orlBK5TAzbRQOHwB8QyfKutMb1qHXoKrsXgzuOUVWC4q+cU262K4sWs90t91fzoHGYo58qjWmnDx5CNtaEXD/rCQZ6mr7KTCC3Gta0vXeC4eZD3DoNhV2LsnNI2NEXdU00ivbLymvKuOZZcZiTmBO9J8XfytFFYSyzISRA5Vy+GHmuNy2nlXuH4gAsV1tGRKlfpFtNwabBLeNWwLRnLoyEFpgHOv7us9O8cq8SxCQ2smatx7ByiywzOoJUAwBLHNOykLln/EKObhwYfNHSquouDR4/hNUekKDjYrGfEnFQItgbUgxPE2YBApkjat/xH4fBTaSTqaCw/A7QYALLdQKE1gm4utPrTcktNkh/Q+TChoOYmTHKlPD8Ity55yQByG5719SxWBi2EUTWab4XC3vKCSakOBMb1yniWPbLilv2W1+6alaj+7np9a8rkHiudYYtBZuALrzqlzB2pSeIZd9+lEWXuONRFaGQTK8GzHOyZGry/c5Deg78jejhlUyxE0HibqGTmntRFnvk3OqCe7XtkzQ126J0rqziMtVS03RbPFVHFkUNcvSarqSuFyZYbGa0JjbsuimD5w2pP3QWlepBC+01SGipZvjxlzbBSYgcyACG5HQ6f4q60ojHSU6wN+N9qbW8SBWf+2pOmldXOKaab9alkWnW2ehWixOLAUn70UBw0ky87ms9dxrHc717bxjLsYqoAGiYqdIOqQDoFp8TxNJysdeccqAu4u3H6toPPvSFnJk9ak1AANFWp0jUeMp0Wo4ZifIe1W8OBM96y9vEsAQDoab8N4pGhMV3Vco4kS1rtAU1xuKABUGIoVeJgoB0obGXEKEzrSprvSqhoAunMTjocDS0hNOKcRz+UbUGLvKl+IxioJdgo70PcxOfQkKhzAkuAW0HyEHQa689O+hWsJ0FlnPqvrHM5McLfm6bgghQUUgneR4k8t1X/bvyDK1jjOppWj9KtW5XCZVNqZsn1jEsw0BoyzZAEgAHrFKsNxMBYGlXrjAQROlDc2Vr4bFhg7TiiblyG/jXAvazVAvZl7ChTeZmyIQGjMSQSAJgaAiSTMaj5W6RRGslBqYhxd2Dqm32mpSnwr/76f8Awt/+te13ZU+I9fZE6xiOJVPDsEriWOtG4e7yGo61nPt0HfSmzcXXIAhiN6qs+i9kQTHNE4/KNxPptNJsWp3iBRoxRuQi7czTa7hVUKra9ahIRBSOIkt0Cyy25r04c0/4hw4L5lMDoaSs+s1yyXrYc0jBQ4WdANaPw2E08y61Vh3GeYrQYHKY0qKtGnndCymJUqxB3oW20sxnoPmkaCduR834CnPH8ORcpLhbRYMRr5m2EbGPcwAJ7V2LSuVqRpuc358sralRUJ1g1xeuZVY7kAmOp5CqgEmAll3VTYtRoTHsYnpMQT2q37AT8zMw5jQD/wAQCR2JNdvlTyoJOsKgHLU9ADqNyNxRA1vf3W+/siBhOiH+1NytsZiJKjc7trK9dj9dK7dGAlrmX0CAD/cCfxo2xw1z53YIsqQNCT1DE6DUgafxqp72HtnKvncEII8zDMToWYzGaZ1gGitBP0t9J+6KKcaoI40r/wBweX5VIbzbH91vaPxqXeJsGChYJ087ARsBOTNEkgAmBqKD4havPccJmIR1iGiAVDKMgAzDPMsSWAGg3plY+FvNnYlmDeU88oCBQxIkkZNxEyepFMmlSY0OqEXG7uEaWHl7q4Y0bvnhCpS9dvWw0i2GAIGrNB5E+WJHTrVicMEzJ3OgOXQ/dMakU0tcNIEAQBy/GjbHC51pR1QyclguZXzYR4JJawCLqF12ndvdjqaMs8LLSQo7mBPuaZWMDJOmlMbVkKNQYoZcd5V2UXvddZV+FpJGUewj8q9GBI+Rivb5l+jbexFaLEcMAMjVSNO3rQwwkV0VSd/n+0epgazLxZKALif4x2EN9JhvaOw5VYvEFHzEp/nBX8W0PsadYfASGneKot4YRp7iu5m/1DysqNwlVzcwFkVgHV7ZiCCJkH+POl9h5vggfKhDdgxBX38h06e0w4QqSbbZSdSAJU9yp0J7iD3onhdgq7M5BLRssCBMQJPXrVxlAJBVtwY4QmP2mva7yr+7UpeRwTmU/wA/RB2uH21+VF+gP4nWqsRwi265coWNioAI/DbtRtSvbkAjKdFc02kRCSJwW7bM23DdiCpP5j+uVH2+KBgoIhhoZ3HUGjKBvcIRmZpYFujGAYABjntsdKy8T0ZTeP8ADsfGEJtN1EzQRmMCEAAyaz2PHmgCrlFy048QEjYMJI7baj0PtNDnFFroKgsdzlBMdQRyNYpw1Vhylp8kriK20sWwVfhsOMskGaNweNgx0qnFcWy7qV2+ZSJ9CdDQN3ES7Muwgk8oPU1R9NzDDgR4JcnIeyU8xRDOe4oXg3D9HzTOd/mOsZjERsIiO0VThs7SwEwY3HST+YpZZ434dxzooJDnUzBUKWadtVjTpUNNzW3EcEztMzs7x80U4hhzaY8hNLi4JVyYWfKNy7GQIA2G5k+ugEmx8XdxFxgpGSdX1mIklBzg6b8j6gzC8CAVsslgo1iMwAgenpVsuS51+Sl6jGueS0eCDu45sksSigDRfnmdsw66CAOe9dWsXDKPDa3mbYqoALMq5jlMMMzCSJidacYbgQdSryARuDqpEEETzBAPtR+F+HbbMWfzOTqzBdoUABVAXL5QYjfXeusfSA/xPT0/Mzy5puhg31Wy6wnRZS/w7E4pnQhgM2RlgZFIW3mJOYFhmJZfK0hQNJp9hfhuzbOZpLMQ2XkrZxcOU6EjPqJ2GnMy4t2BachRoSS0CNSZJ05kmauhWfMBsNzUrYx7m5Kdm8vn7Wnh8PTpkiqL7gh7ODCycupqtLpBMU1uXthG4oEJDHTWJ7EVmFzidVr06dFjbMC8Fs5Q2xI2oVuJeGIjWaY3bgK5thy7VnOJtDKIksdew71RzntsE3QpUq13Jrw7iCPc7czV2I4iFYo2x2rO4IyzKpjUzy0FD4rHHMCsuqmJiajqhMSrswLGvcWrUW3Y2SF9jWZb4haw7KwnX8af8K4kWaCIB01/lQHFuHK15c0bnSN647MDIV6Qp3Y8c1ThPiBnbNIB6UyxHEUZgdAaCT4eBu+QRpJ6CueNYW3ZZM8yzRI5VztmJVgKAccvBcY7H+E0g8q9wXxKCdRFEcQ4cLoiCMsa9qEwXAwLnPy8uvOo19QGFH0cLUbLhdNv7wr0NSh/AHf6VKvtKiW6nhOCcVKlSvoi8ypUqVKiilSpUqKLylpKWGKkaXMxEAnaJUjp59I5fWmdZ/itwm+VZ4UAFYG0iPNpvv7EUtin7OmXxp/ZL4h2RodvQ/xL8cWsJhnui29zKQuVQFGuksxByqOpB1IEa1i8TiPEx+HVBcW3ctrcK+FaLAtcH7fNOVQDBg+lfSsHwlI1I2+tIsR8M23xaNdt2zlPlZxJzDzAA7bBj6gVgOxj6v1bp0QgXuaHOHH1FrflIbnxvdNhjZtC02VHRgyOWUYy3hnBBEJMkCeTTpFN8V/aUls5fs58ZTdFxAxMC3c8M+GVQ+ITuAcogakGJc8G+GcNh7BtLbS5JzO720m4RcN1Q0DzZWIjplFB3sHh3Oc2Lchy8NbU+djLOCR8xIBJ50vmpkxlsnQ6jQZY+CEwnx4GuKj2SjG4UKO5V0UW7txXdCgAzeEQIZgQZnSKJ+Gvjb7RdRGtG0LlpbiF2MvKIzC35Mrhc0E5gRHy86G/RWHylfAsgFs5AtpGbWGIiJEn61fgOH2LRzW7NtGgLmVFDFQBAkCYgAR2rhdTvASDsUwk2K1N7EAK0b1bbvAqqzqIk1njidzzIED86b4K6FXUgzzBoJAIRKOLcXckYuIBBJ3H9aUHcxRLiNBG/WhcPdLM0aKJA319aq8ecogmDrFQMAV6mMflygptcXKugkTMd6zfHb7llVYTOYPUd56VoBilW0Tv67iaExmDW41tR8wX5iJyk845x0PSgupkunctvCY+kyn2tYSrimHaxbtpbOYnUn97qK4bDi5hWgFMpmRzNLcFx28oX7QzYpnxd3DW1S1ZtZfCN5cxOghhbkydKpsfGKuVt2QULYvDo2YK6vZui9DW2EjU29x7E1OrPJK0xjGsY2dVpsHaZUtnlGs7f+6bX7auviHcaDoK+fcI/tIQWLKXwXuPbts+U2xDXCQmS0WDOdASEBgEU++HPiD7TYOjKA2UqxUsNjDKp8jaiVOoozsOWi/FYtfHlrs0WuPZaXDnySYieWxjb2pH8Q3WchlUHXQHrTm/eCW1mADuD/Clq4hJEa6k68v+aCWFzuQRqOMpYelmeZcQiLT57YltVgsRzPITUu5ggdRLz5vShbGMVWYkbj29q9fiQgDp3NEyCZWf/wC1AEd6N/SR/wCmKlK/tC1KvDeCR6+7+R9FoKlSq/HXNkkZomOcbTXtk5MKypUqVFFKlSpUUVGNxHh22fQ5RMExPaaQ28UXuszqIaNJMAARua0GJw4dCrbHpvvOn0rP8St+E4RTmBWddxqRqRvsay+k21DTlv0jX8JDGB9ju/KY4HKCSp5bHWBXWItAqRm36Eg+oI1B7igeE2ZJmZ/P/inlvhiiGbT35150ui6HQpvrfSEpt8LDDzFmXSQ1y4R5djvoep585oTFcOts3ltzBLHSfMdyCdR7VonMfs49qUcb4mbMCfM0agczsPWo2o5xhaL8GGUszn+SxvxPxNsDbW4ttrgLBMgJgfMZmCQeX0psmNUIWLqsZcwZ1BQtEK+vlbWINVW1YnO5Jc95C6ahawnF+HXrlzFC3buEO7loB1e2p8CNdjnB/wBIphlMVbDdqVlBtOoYmI38fnqvopu14tyNpHpWDxnFMYrXHIvW7TdVBNseKv7NtpNrNuIB6nWqrPFsTdVvBuX3j7RlKhCSVa14IcgZYMPtvrXRhKhE7lUYV0TmC+h/amGzMPQmrLXEmBIVhOhYaEiZieYnWvn1/F8R8R5W6inNqoW4Au6ZEUSG0gnMT5jpoK5t8QxL51UXVuN4I5Z1y27mY+YKbnmyTtE9JmDC1CCRfuvHfC6MO7XMPNfSFxp16EzFcvx7w7lvy3CXYrKpmC+Umbh+6ukTSnhVy4bFo3RFwopcRHmgZpHLWaM8SlZg3S+0LXK/9VIItgBbj3VGulx82d99znfTbzUHh+F4a2VNuwilWRhBbQpmyESfu52j1jYCB8VxREJUmXgHIoJYzsAP50LZN5iWD+aZW0oFxQmg1KRLZp1DcqbZRqFuZxyjdM37vfTmjbau/eUeOD2Bki0oyKFWCwhRJCmD5gJMAzE0VgLNuyCLSBATJgkknTUliSxgDc8qWMcUraqHEwVyNbjaGDEtp828cqn6QvGALBQxMuSwgTsEGp02JXfnUNCof6gR/uH2MH07lU7U6n1TbiXGgoBeSdlUCWY9FHM/lS9uKXGJK2XKiJzEIxmfkVtGjuRvXGCwrKc7KXcwC7NHlOpypsgB+6N41oxRcMeQCZ3b/bsvM/SoTTZYDMeJMDwAIPn5DRVIJ5+P7Qi8cU6KCbmbL4RKhwRM5tYCgAmdR9a5vY2+qlmtIVAJhbhzDnrKgbTtOtMrPCrlzzEhYA+UeaeYDMNQdeQpjY+GxlDsCYzESzNBO+hPTTtJqbSi3Rg8ST9iLeZ5otOgXmAJ+eCzf95LX/c/2N/OpWh+x2v3V+g/lUrmah/E/wDL9I/U3fwPmPZe4nGMUyYhTE6OuwPIsswQOf5TrVeBRZZkuMryZg5lPLQmQV6Vz9uuERpA6gTHvXdm67jMttvUCAfTr7UwMVXrABskjePzHzzS+cuIOp7kXhrr3Syi6RlMGYDesKoJGsfMNqa2LeVQCS0czuaRHD3M4dFuBmWD5QIkg7t6DvvTnAF/DHifNrO3UxMaTEbVt4VznMGcEHmtCgZNwZ4oipUoK/xe0m7gnossf/GaZJAElMucG3JhG1kuIYvPfZtwDlHoun5yfereN/E4W2xJFq3HmdzBjoI2naBJNZC18a2Z/ZYjJ/1BaEeoWc0Rzj2rGx1fbN2dK/GPtz4pOpTrYvs4dhcBcwFueH40bRryNeYrHO0Azoa54E9i9ZF+24e3yYdeYIOoI6Gq+NcbtmUsrL8twO+YjasQAzHwKjMPVYwlxy/lU3ONtaByb9IJPsBvvS3GYxiWvXm2B0EkAcjA3b+dRLUanU66neDyB6dqG4uf1LDm0Ko6sT5R9fwmiUQH1Gs4kA90pDamMgNl4qXn82bwhsEyqzAdWJ0DdhIHerbGHFvMzOWLESWy9Ao+UAUT3r3DpmIcZsikyQBBOoj2OvtUNZzgWgADkB5TEnTeShtBceS5vYB3t+dFCsNrgzc+aDQiO/PtV1nhN3JKKuQHQAEZVjUCDE8xpTvDYy2zIN1AjXr0NaBLICHKAKE54aNFqYbCtrnKDZYOxhbr6C3Bg6lhlBHLTXbXag+I4G9mRlIBQnYZgMy5SzAlYidIJ31Glbw4Y5TGhHLakfHeG3HtELmDtlUZR5hLqrMY5AEn2ouHqDaDLA3XuL2OvJEq9HupaD55rMW7925pntppJZdWImNEcfq9ZmZ1Fd2uF5pyXLq7gublwktP7uxG+ojXlpXY+HsVcum46lVYWxlJELlYlpGbUZRMQ0lhI2KkYfgV8iLpMF0JGc6wtzMBBIy5imggEDYbVovaGfS9o0sPl4744QlTQLL/AD9ozh/AraCGuklibnneAcuVSWOkr5lEMSNQKdrbtqYlUZVzMgI0UD90baVkH+HLiOodhmWYaHzPP75VlJy7AT90elaXhrWwj22JAdQCegFpbQAJnWFnXmTS1YUtc5cd9ufsj09lOV+vovD8SWGKBkPnKKGzIw/WB8uYoSFYZdQdswM0Jd+I7RkJac6QCVygmFYLOo1V1M96uxvCbJDaZgQAVkxGUpMD72Vis7xHQVZw7A22cnICxgSVEwI/kPoOgqF2GBkNPnb3V6uIbOQNCuwGEWRIGbmAZAPYkCR7Cmy8NzCQPMNugrw8PjzDpHvV/D2YfNyme1IOdaQr0MMQ6HtsVDhMoHKfoDV124ApB01j1r17inSaD4hbbKQKVe8nVejw+HY09my8/RY6D61Kz/i3OrVKHmbxWhsKvJNv0Pa0lM0fvFm/M1diruS2zKJyroB22Aq+pX0UACwXkgwAdkQsvgmuucyXCTHm1Bn/AEnQfTSma4W/sLjag75CRpv8ulMLuGRhDKD7DfrPI96obhVuZAIMQCHeRudNazXYSuPoqnxSrMO5upJ8SPdKsVgpJ8Us3l3O0joNhVnDLK+FJSGBIM8+4q/G8KdgIfP/AJtD7FRH1FBtbuowzBUgblhlPLU7D3isqtg8UT2pd3X/AGmzWoUyCKJnzWE/tMvRicPZJzWxba8NNC+YovrlAJ/1Uus8ST7OwJGbMsDmRBkj6D61q/j34OxF+yL6w12xmItrMuh+dB3gSBzM18xXEgrmB0ImmKTX0QM1pC97/wCOY6n1dzGiDMn3TLA8Zv2rrJhndTfRiUS2bhe4gOQAAEqWnKWEHnOlaW5xzwn8NrbW8l4JdPkK5jaa6466RuByHWj/AOyn4VcE468MudMthTvkJ81w9Mw0A6EnmK3GM+HLFzNNtcxueLm1nxAuQPvvl0jaKN1Evpzv+QvIdNup4vEPezT0nefEr5th/jVLkBLTMzMoVQ9vXMtxhJzQp/VkEHUSN6FxfxhadrORWbW2xQsoMuJUZJlmUwZAgEjro84hwuzhAT4Q/VuCAkwGAZQw1hQFZuwBOlCJw0qylMMiZCqq4Z2CjlOUDOBy1MTSdGnldtA2AJFyB37537r8LrzQFKTDDbmnmFPiFRbg+JoDIiCJLd4Gun/NbPh3DFFsL0Ea84Ea1jODcNuWVVzBMlgI+V2JJiNhBIjudTWhnEXJ+ULHI60lVa1ri1hkTqiYbLTdBEovEcGAt+SNGn17U0wTnLLaafSgeCCbZRgQdp317UfhVK+UjQc+tLvO5bOGY21RojivLigtBqyzhgsx/wA1LlnSedVeMaG1toCcq1gCC4WV8AadaEW0pPSDVgxAEk8qX4ni65tB610NeDZVdiMO5kvVmOygE5ZO0xsKzT28sxoCdJ507/SQZGIADcpOlJrl3MfMZ7/yo4kC6w8dUpvAyaKsXTTThmMUaEQeopZdcchXKPFRZbXFplbe3dBXTc8qqwbGWLc/62pJwZyzansP+Kb8WkKCJ0/rWl6oy3Xr+ja/WG5CEv43xJVEOInZhyrNj4mkiWIg6xsRy1rzHtcv3Suyan6DWl9+yhU5Y009aRNQr11LDtAg6ph/fb/CtSsv9nHSpV5Cvs28F9dqVKlfSl4BSpUqVFF4yyIOx0pZhLy2SbLaa+U75gwJgxrmJD6c4ppQmKwyl0ZlB3TUA6EMw0PORv3NWbGhQ3g2I1XPDXnPAyqGgLERAkmCdJnbSABzmvl3EfgcNxwYcD9RdP2kiNAkk3bY7G4oHYXBX1TF8QS1AY6nYDUx6chWTbF4m5xiy6eGuH8NrZDRnM+dlHPMWRSI0hde6VerSc8McbyEXD4nYksDrkEea2QuqBoVABy7iAeS9j2pNxP4n8DELaNpnVkL5kZGYZSVb9XIMA5RM8z+6Yw2M+HsSXuFbNzI2JOL+V58VcW9oALEibLC5pySdqScWXE3rmYWtbQuquRAszi3YyAuUNkeYAMjzHNNEdiG0xLvn2XagDROaFrbmFbFXTevjIhMqjZTAmPMI+aFGsnfSmVmzlAAHkGojYVhVfGMWuMb2Y4e4LQyyM4clRcDW1h8vPKJgelMLfHsX4kqt7wze0Q2crG3lsxLvbZVUE3CQxUnbMCIHnKxfVNyI4bh84rIfSLjqI71v8O+kmGXT601wmuwpQnErYCqoJzHXqPanWGbKI0J30396SJyiUbCUDVeA0ou3bCiTp/GvVxZZig0jnSd+KBml5CgxApwmKtqJWBO9LF03K9OzDbFuUC6svuAOtD3k8uYgzQ2HAztmJ30Hai+JNABiQNa6HQJVH0c78vwpDjUuGCZjl/zS5iQd60F28LyQpIIXbb60iJJfzADl6dzTAOYSvNY7Dmk5eCzprz5Uxt8MBUHYb1LmFc5SANNyOY7UyxCizbEjTpvFQkBVw+FdUdAEpDxCxDaLGn9aUERTi24a4H6n8KqxHDg13ymB3+uldIQKtK5hEcDZVMz7afhTfFqXUwOdZ21NpvOpHfeafYTiAK5thQ6jMwWn0diXYd2UhJjwvI2czOsD1EUG3w5MEjU6kDvWswqi4uZh6dqJt2QJBFKOpAGCvV0+kS5uYHVYv8AucOtStt9nXoKlTZtVuvVVnsRxfI5VrTxqQ0r5gP3ddd9pmucJx5HbKQyE7Zog+4Jgnv6UTjeHrdAzTpMFTBEiDrVVv4dtBW/VhgT97UgaeVTuFGn11r6Cc4dqI7r/eF48tr57EQj6lRV5CpREypQ14nOIUnKCegk6b9hP1Gmk0TFdmyen9GpMKESstxS9cDWzcCglT5QsagwSTJkaiKqGB8QAnSNQeY9Oh70Rxy7F/0RY76t/H8qGOLJ0FeW6Qd/mXRy+yw6piobqXuGW48zXH0A81xzsZ6zVXgAjKAAAd+s7k9aszVeLVy3L5AQBJkiIMjkeUGekaxSZLnKpc5+uiCu4F1iBmB2IH59K5TCMVLASBvTrhnFEH+GeWpWeevWmt+wHtZUgM3SIPrXHDLqE3h8JTr6Ousa1siD/QpnwvEFdF1LbnoKus8ILlgujjkYg+9D2uGXEPnVgDOg1Jjf5dR71A07kPq9ai7MAbHyTtsOvhZgMxU6HqTVOGZbwKgkXBJiIgHrXOFx4RWGq9JGojsf40FhSc7CSC+mbmRVDTBmVrs6TcxrINxqNbJjgc6OzqQwiD6+tXnjedQoWWmI5VZesC3aULIA/HrNDrdRZIEeJsenahbOdFrdcYIc8QdfBVYIMSRoN83UelEYXhKliw10iP413i8IpChNGbSe3U0Rw5ggyyZ6nnXWkgQh4qnSrw9WWsIMhWNv4VVi8ITGv8oo4CuMYTkNDfdXwsMs2wWc4iFtsjLsND6H+NDWMW2baQfl6+9MrfDSwOczO46elW3cIpyCCIH01qzNoN6PiHYQt7TQeatXVRmE5hBBHOh8RgAAcpg6aHbSjrN2Prz5DrVOLbO2VRrPmPbpRxmlYb9g5pIXWFdxyBEfjR1vEyDI1HKvbSwschyrjFNkEwTPKhOcN6aw9FzWgNPmuvtB6fiKlLvtz/uVKHI4LQ2FT+SuqwMch2iY766/Ty1XVlq6QDEbjcA/vda+gOWOFlP7QCv2ez4k+F9rseLGaPDls2bLrl2msrh+M4nDtcNtHNsLiDh2ured0w5xOGQMysczKqtccA+aFGsV9WGKbt/tX+VdJijI23H3V/lQnNcTKuHACF8swfH8VZFw2yLv2jHXbKubTqPEe3hjZuBHMi2VF05ZjSZpjxD4t4gqX3Q2fDR8YiqbDlowzrkEi4JLoSJjTLIBJreXSGZWZUZkJKk20JUkEEqSukgkada7bEkiDBB5ZUj8q5s3Ludq+U4D4mu4nGXVaTbAuNbzKVZIuhMjbjYqesctYptgHfw1N4KLkeYISVmTsTrtFbLF4ZiF8MoCOTWrMHcanwyR10H56TCYdhrc8MnkBatQPfICT9Kyq+Bq1qhcT4/jj6LIq4YvfpHzv/CzHik6KGJ7Akj2FPuEl3VmuIAuiKMpGw1OVuzKPrz1o2xYZXLB1Aj5fBsjp94KDuPxqzHYl/CfLBbKYGRDrHQiDTGGwIpHMbn05bkSjhtn2nE+Qv6pRxXFKytatpn03WMqNP5xO3WOZirAYnwlOdo/w7mP4V1w/iF1zErG2lq1A9Rk09K8x+IuC6Et+GSYH7Gz0E/c9deVZteocVUAiDpEfe6AX5jtRM6aftNbWLTKGSBy13J713iMZdW2GKq5J9DoQR+Q+lKcFjL7FgQildwbVnQxsYT8aaXcQxQBiCQROUKORmco22pEsLCQCQfnNa+H6QBbDm6co/KTcTfMBJykCACNNgN/YUBh8UQ1aDEXhcOVGAbnpIPYnlWd4ghW5BTIJ3G3sarJOuqz8dRa4balpv5Jy/GSbWVJkbg6yKXYq9OUrtM5eh7VRibiQMjEdiN/evTZMSYM/e5eh71O5IvrVHDLMpsvEwVZiYOy6bDtTiyymysT76GaymBcBxm1WnT43xwEUFNdCByHaquGYQn8Disrpcf2neHkjeur5kx2qvC2ctuJ5fMaTYm/lcEFpMx0Pcil3ugr0WFpGq0k2lM1XTp0ryIE9edKG8Rgo1UZp9P+KNwl2Wynadxp9ZqzaslVq9HNayQURl82tFJYAG0e+tBXEPiSDK9OXtRCueeoop7QsstrRQqFrlfJA8uscq6tqWWTofyrxDIjavbF0agDb8aA5q06VUZRC8+z9z9Kldw1SqZUxtOaBqwEZT1np6c/r9arqV9DIlYsqUFjuI+EyiBlYPLEEwYhcoB1Mnb+gbUrjhIhUcCRYwrLzKYy9Okem/OKrqVK6BCuTKIuOkGImBsCP/VD1KlcAhQmVdYZQDm7cv60qu4RJjaualSLypNoVP2JC0sDrvlLCfXKRJ/rpVfEbtrDoWtqMxYxyJkk6nfKNDHKAOlFUHiOGI752k/LA5CDPr7bUN1O+Zuvz5G9CeCAcgE8Ur4ZilVDnByuwl8rEuQTmCmI1O8wdDBkGi8Vj7RkqG8vz5VYKRk0kgeWXA3jSaq4yrMVtqjKoZTmA8vNQBlBiJ7em1GcKwTWlIYqxJmQIPfMfvQdAelZ/UAXxNo8SfnslGMdm2Y0G+EoxTorq6hhabUHzanM8atB+VQffuKpv8SFy5LrKDQDnRHF7pvkhQcqTljdm2JBB1HIe/Wl12wRrlyjpJPLXfXf19ay8Wyk152R03e35SdR5a45NPnovcTdQp+rBBnUGNqP4dcAs3PLJO3rSkUVgbsMJMDvtSM3QmVSHh0Lq1aMxz/ratJw6wVQSNo7HelrujMO3P8AlTixig2xk1DO5PYQUxUl5RN28B7bignxYLhTbExoxo1tp7iq8SgYyBDDUg70s6QvV4ctIsF1hrwdoIAy8qu8NFA0mKCwmNzXIdYaD5uRpdxniRV4EydIjT61WQEbZPe4gWTfFQIIPPbkZr3wyCA3OkvDMPduEG5IQDXNInpEEVo1RRGv1NMMmJ+6Sr4Zs3ueS4RRJE/lRFu0Bz/Kl6+G7ZQdUGvIz9K7MWxJYnoNPblRDlI09UFtIsNkZ43Y1KE+0n91vpXtAyLu2KpqVKle9SSlSpUqKKVKlSoopUqVKiilSpUqKKVKlSouryhuKfsbn+RvyNSpXFR/0HuWdwXyL/l/lXt/f2H8alSvFv1KwB9KAO5q1eVSpQ0LeUdgtvpTnhX3vSpUqycw/wBQTV/kHpVGI/a/6DUqUu5etofgJdgN2/zUZj/m9/4VKldduR2/6jvm9S1sf8prn/p1KlVOiuPqQ4//AKm/y/zoq3+0X+uVSpVmblTEb0dUqVKKspf/2Q=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4" name="AutoShape 8" descr="data:image/jpeg;base64,/9j/4AAQSkZJRgABAQAAAQABAAD/2wCEAAkGBhQSEBUTEhQWFRUWFxgYGBcXFRUYGBYYGhgVFxcXFhcXHCYeFxojGhUWHy8gIycpLCwsFR4xNTAqNSYrLCkBCQoKDgwOGg8PGjAlHyUqKi80NSwqLCwyKiwsKSwsKiwvMCwsLCwsLCwsLCwsLCwsLCwsLCwsNCwsLCwsLCwsLP/AABEIAOEA4QMBIgACEQEDEQH/xAAbAAACAwEBAQAAAAAAAAAAAAAEBQADBgIBB//EAEEQAAIBAgQEBAMEBwcEAwEAAAECEQADBBIhMQVBUWETInGBBjKRFEKhsRUjM1LB0fAHFmJygpLhU2Oi8ZPS0zT/xAAbAQACAwEBAQAAAAAAAAAAAAADBAACBQEGB//EADkRAAEDAgMECQQBAgYDAAAAAAEAAhEDIQQSMRNBUWEFFCJxgZGh0fAyscHhUkLxIyQzcpLSBhUW/9oADAMBAAIRAxEAPwBlUrwH+I9xoahNedyOzZYuvCIjBxmE1rMDikVZkaVkRhXiQjxEzkbb6V5bxDZZ1yzExpI5T1o3V6waSWGO4pqhVNF2aFr7GOzkknTpRGMQAAgxO9ZbAYp/uqzRvAJidpj0qy/xhhc82kaQeR6UJ1AloeQQOMarWw/SbqcudeVorVoGJ1I1oizfjXpWXt/Ei751AIn5l2G53270fh+N2yPNcTl99fvfLz58utUFJGPSL6m5PPGU7iuMVDRH/qk78TWfJL6sDkUmCo1DGIG4GvWuBxuBJS4BGY/q201iIEnNzgaxXTQlWbj6rDcXTM8OWSRypZxGw0So0ru1x1DpnEzlgnKZ3iDBmCPrRB4gpEcvwoLsORcJ+j0wBapZBeEMo5Hr1pfjLHSmONupELSy7dNH3XXn+kHNdUJaZQREV5XrX1kyZIEwJYxMTCyd6sS2zHypGpBLaaD7wA1YT6VMpWcKbiq4oHErZbV0R4JBOQNBESC0QOQ1NNl4RmgXDm0GkQkgzIX+ZphiPhkXUC7DMpO+oDBiBGxMb0WkQxwOYjmEZlGTAv3fPZZyzZA0W1bBXKIlRBgGPKpIIB/KiMxn5REnZht1Mga9hNdYn4Ry3MwaRmJ1Nw5TmBWDmkmFQGT9wctKIs/A6mAcvyBR5Nj4brP+64zewppzKLjd+7gfdE2IJiPv7qgM8fs+RPzroZ2/jNcX8SU+ZYmIlhrpLaf4aYYz4PuHMCyRJy6N964bkkz80i3yI8kGQdCL3w0zwRcKZLRRSkrDHLJIUjy+RRlHeCNKGGUARLuOk+HyEfqT5u37+6z7YWwxzPaWWJ8xRTMAHMWEgAgyCTVeFS8qwjJcXUQ7MMhBIgMFOZR0OveKc434U3UEARooBAkOSokGcotE2+sEmkB+Bn+2JfW+1pbQ+QLIObMSFZidCSZkdI30YLmZfrnkQSP14fpVNBoBBMd8wusJx4szIbZZk0c2jnAaY0HPuASRzFFjHXTqlho5Z2RPqupA/HtSzEfCeMLYjw1QWrjT4ZuHzE3AWuJpFpiu4MgknTqL/cbG+GMzEslgIIvsAWGIunKSIJmw+XMRpJ9hnZG+Vvm7/t+YVersNw4JpZvrevRdKE22dRbUOwDqELF2ZQpYKyxp98wTTTF4UXEKGQD2B9iGBDDqDvWT/upikLxadFZ75At35IF1MOqQ518vhOCSIGkaGtDwOxctYdEvKVcZxCpcIgEkaweRHYmYqlRzpa5p00A3b1WpRygFple/o7/t4f8A+KpRH6Qt/vf+L/8A1qVOsV/gQslX+J8k8v8AAMzglhvLQmVmHQlWid5aJovCcMt2ZYAAyTmPIEnQEnQaxpE1Sl++40CL7En8TH51VjOFu5Ady3ONIHsNK2anSNBsltzyET32CfGS76bJPH+6K/Tdn/qDeNZ/lr/660Ut1XWZDKQfQjnM+h36Vnn4MZI6VyuBZfKZykzlkxPWNqXZ0qI7TPI/Pyh9aqNMPagPiT4xSxftYKxbOa8CfET5FMmB5dTqJYj5R1nTtcI91s7HxGka6eUgR5QNF56VbjLchhrGVh5fm1BBy9+ntWU4c+Ms2FtYZXtKpxEMuGVHuKmHDWmu22U5XNxcmaAWpOtiX4m0wOEqubb6HL9t/wAhas4IqYIE+n4UwwnCTuwgacqxeL4hxBIJdi73LdpM9pFlr+GRsyjJqLV7NprAnNMVoGbiFy4U8W8ls4u7aWLFvyWFs3GW5mKGQ1wooY6eUbkmU3Ui0TIR8Pgmud23W5LaYbDQI5EUBesAEwRWMwvGuIeNhRcS8iFLYvK1qElrBZnBFsG2RcGUguTP3QIl7ak3P1h0NKvc5joXoGdF0nUrmwRV+1oCR6Tr9KV2sApZiFKgDw1ykKIBJYpkgrLEj/TT3EYZssDsFkE6nYmNgNyegNdWOGBV7akx1JJJ9ySfejtd2ZWFiMMaby2lJSJ+Hjq3L778hpz+vXnNeDha7wSZJ1LGJ33O3banl7DAEd6Lv2ltgfjVTUjeh08BiKhi4skFvBwAAIA5AQPpReHsHpTbCZWzNHlG3Wo15ViOZqhqAFHp9E1XSZVScO070dYtnY0M+LIfKdjVpcjLrqKEay1KXRYZvuiWwYiuhbAiaEOPIMd69xN8g0M1DCbbg2h2i8x+JgV7h7sIJjXeqxqZavbtwRQ8ydyAwIXGLxkSdIA58h1pfYyjNeZQDdgqZaTbAHh5g3ynUmABGbrNecUAKqIJ/WW9mA2cHWdx1HOl/HrjFBl2HMVbaljJGquMGyq4NIsm6YwMSoEab12b6xANZtb7Jhw3M/WgMJjrmV2J2271zrBC6eiKT7xyW1d1y6kSKl4KYyjfevn+G465YkmRNNE+LBbIHXeiNxF7pSt0Iwthi1n2IdDUpB/eodalW6wOCU/+fHFbKyizpuKBuoVckbH8KPwqQP40PjiD61HEg2K7hocztAKp1DRA7k1Rj8HPmHIfWr3ePXrVN7ExrR2AxdZOMfSJgJQFEzFG2nU8qFvNJqI4q6xQYNkW9hCysVUss5SQCVkQcp3EjTSj8OYpZbuiireIn0ruqMx8GUfesBzPMbUoucO/WZm35Uxt3BOhpbxW8wQkTJgDLqQSYze05vahNpDNK2T0k/Z5N6utYgs8zIWVUgnUzDyNtCoA/wBVNrThl1G1JuHPlAG8AD1704satppXasRYIeCqF78xf4JY+D/WgSYmaLdBcfUSFq5rcEn7xriyQr5RrO9LNBIhb1WqG9orlBK5TAzbRQOHwB8QyfKutMb1qHXoKrsXgzuOUVWC4q+cU262K4sWs90t91fzoHGYo58qjWmnDx5CNtaEXD/rCQZ6mr7KTCC3Gta0vXeC4eZD3DoNhV2LsnNI2NEXdU00ivbLymvKuOZZcZiTmBO9J8XfytFFYSyzISRA5Vy+GHmuNy2nlXuH4gAsV1tGRKlfpFtNwabBLeNWwLRnLoyEFpgHOv7us9O8cq8SxCQ2smatx7ByiywzOoJUAwBLHNOykLln/EKObhwYfNHSquouDR4/hNUekKDjYrGfEnFQItgbUgxPE2YBApkjat/xH4fBTaSTqaCw/A7QYALLdQKE1gm4utPrTcktNkh/Q+TChoOYmTHKlPD8Ity55yQByG5719SxWBi2EUTWab4XC3vKCSakOBMb1yniWPbLilv2W1+6alaj+7np9a8rkHiudYYtBZuALrzqlzB2pSeIZd9+lEWXuONRFaGQTK8GzHOyZGry/c5Deg78jejhlUyxE0HibqGTmntRFnvk3OqCe7XtkzQ126J0rqziMtVS03RbPFVHFkUNcvSarqSuFyZYbGa0JjbsuimD5w2pP3QWlepBC+01SGipZvjxlzbBSYgcyACG5HQ6f4q60ojHSU6wN+N9qbW8SBWf+2pOmldXOKaab9alkWnW2ehWixOLAUn70UBw0ky87ms9dxrHc717bxjLsYqoAGiYqdIOqQDoFp8TxNJysdeccqAu4u3H6toPPvSFnJk9ak1AANFWp0jUeMp0Wo4ZifIe1W8OBM96y9vEsAQDoab8N4pGhMV3Vco4kS1rtAU1xuKABUGIoVeJgoB0obGXEKEzrSprvSqhoAunMTjocDS0hNOKcRz+UbUGLvKl+IxioJdgo70PcxOfQkKhzAkuAW0HyEHQa689O+hWsJ0FlnPqvrHM5McLfm6bgghQUUgneR4k8t1X/bvyDK1jjOppWj9KtW5XCZVNqZsn1jEsw0BoyzZAEgAHrFKsNxMBYGlXrjAQROlDc2Vr4bFhg7TiiblyG/jXAvazVAvZl7ChTeZmyIQGjMSQSAJgaAiSTMaj5W6RRGslBqYhxd2Dqm32mpSnwr/76f8Awt/+te13ZU+I9fZE6xiOJVPDsEriWOtG4e7yGo61nPt0HfSmzcXXIAhiN6qs+i9kQTHNE4/KNxPptNJsWp3iBRoxRuQi7czTa7hVUKra9ahIRBSOIkt0Cyy25r04c0/4hw4L5lMDoaSs+s1yyXrYc0jBQ4WdANaPw2E08y61Vh3GeYrQYHKY0qKtGnndCymJUqxB3oW20sxnoPmkaCduR834CnPH8ORcpLhbRYMRr5m2EbGPcwAJ7V2LSuVqRpuc358sralRUJ1g1xeuZVY7kAmOp5CqgEmAll3VTYtRoTHsYnpMQT2q37AT8zMw5jQD/wAQCR2JNdvlTyoJOsKgHLU9ADqNyNxRA1vf3W+/siBhOiH+1NytsZiJKjc7trK9dj9dK7dGAlrmX0CAD/cCfxo2xw1z53YIsqQNCT1DE6DUgafxqp72HtnKvncEII8zDMToWYzGaZ1gGitBP0t9J+6KKcaoI40r/wBweX5VIbzbH91vaPxqXeJsGChYJ087ARsBOTNEkgAmBqKD4havPccJmIR1iGiAVDKMgAzDPMsSWAGg3plY+FvNnYlmDeU88oCBQxIkkZNxEyepFMmlSY0OqEXG7uEaWHl7q4Y0bvnhCpS9dvWw0i2GAIGrNB5E+WJHTrVicMEzJ3OgOXQ/dMakU0tcNIEAQBy/GjbHC51pR1QyclguZXzYR4JJawCLqF12ndvdjqaMs8LLSQo7mBPuaZWMDJOmlMbVkKNQYoZcd5V2UXvddZV+FpJGUewj8q9GBI+Rivb5l+jbexFaLEcMAMjVSNO3rQwwkV0VSd/n+0epgazLxZKALif4x2EN9JhvaOw5VYvEFHzEp/nBX8W0PsadYfASGneKot4YRp7iu5m/1DysqNwlVzcwFkVgHV7ZiCCJkH+POl9h5vggfKhDdgxBX38h06e0w4QqSbbZSdSAJU9yp0J7iD3onhdgq7M5BLRssCBMQJPXrVxlAJBVtwY4QmP2mva7yr+7UpeRwTmU/wA/RB2uH21+VF+gP4nWqsRwi265coWNioAI/DbtRtSvbkAjKdFc02kRCSJwW7bM23DdiCpP5j+uVH2+KBgoIhhoZ3HUGjKBvcIRmZpYFujGAYABjntsdKy8T0ZTeP8ADsfGEJtN1EzQRmMCEAAyaz2PHmgCrlFy048QEjYMJI7baj0PtNDnFFroKgsdzlBMdQRyNYpw1Vhylp8kriK20sWwVfhsOMskGaNweNgx0qnFcWy7qV2+ZSJ9CdDQN3ES7Muwgk8oPU1R9NzDDgR4JcnIeyU8xRDOe4oXg3D9HzTOd/mOsZjERsIiO0VThs7SwEwY3HST+YpZZ434dxzooJDnUzBUKWadtVjTpUNNzW3EcEztMzs7x80U4hhzaY8hNLi4JVyYWfKNy7GQIA2G5k+ugEmx8XdxFxgpGSdX1mIklBzg6b8j6gzC8CAVsslgo1iMwAgenpVsuS51+Sl6jGueS0eCDu45sksSigDRfnmdsw66CAOe9dWsXDKPDa3mbYqoALMq5jlMMMzCSJidacYbgQdSryARuDqpEEETzBAPtR+F+HbbMWfzOTqzBdoUABVAXL5QYjfXeusfSA/xPT0/Mzy5puhg31Wy6wnRZS/w7E4pnQhgM2RlgZFIW3mJOYFhmJZfK0hQNJp9hfhuzbOZpLMQ2XkrZxcOU6EjPqJ2GnMy4t2BachRoSS0CNSZJ05kmauhWfMBsNzUrYx7m5Kdm8vn7Wnh8PTpkiqL7gh7ODCycupqtLpBMU1uXthG4oEJDHTWJ7EVmFzidVr06dFjbMC8Fs5Q2xI2oVuJeGIjWaY3bgK5thy7VnOJtDKIksdew71RzntsE3QpUq13Jrw7iCPc7czV2I4iFYo2x2rO4IyzKpjUzy0FD4rHHMCsuqmJiajqhMSrswLGvcWrUW3Y2SF9jWZb4haw7KwnX8af8K4kWaCIB01/lQHFuHK15c0bnSN647MDIV6Qp3Y8c1ThPiBnbNIB6UyxHEUZgdAaCT4eBu+QRpJ6CueNYW3ZZM8yzRI5VztmJVgKAccvBcY7H+E0g8q9wXxKCdRFEcQ4cLoiCMsa9qEwXAwLnPy8uvOo19QGFH0cLUbLhdNv7wr0NSh/AHf6VKvtKiW6nhOCcVKlSvoi8ypUqVKiilSpUqKLylpKWGKkaXMxEAnaJUjp59I5fWmdZ/itwm+VZ4UAFYG0iPNpvv7EUtin7OmXxp/ZL4h2RodvQ/xL8cWsJhnui29zKQuVQFGuksxByqOpB1IEa1i8TiPEx+HVBcW3ctrcK+FaLAtcH7fNOVQDBg+lfSsHwlI1I2+tIsR8M23xaNdt2zlPlZxJzDzAA7bBj6gVgOxj6v1bp0QgXuaHOHH1FrflIbnxvdNhjZtC02VHRgyOWUYy3hnBBEJMkCeTTpFN8V/aUls5fs58ZTdFxAxMC3c8M+GVQ+ITuAcogakGJc8G+GcNh7BtLbS5JzO720m4RcN1Q0DzZWIjplFB3sHh3Oc2Lchy8NbU+djLOCR8xIBJ50vmpkxlsnQ6jQZY+CEwnx4GuKj2SjG4UKO5V0UW7txXdCgAzeEQIZgQZnSKJ+Gvjb7RdRGtG0LlpbiF2MvKIzC35Mrhc0E5gRHy86G/RWHylfAsgFs5AtpGbWGIiJEn61fgOH2LRzW7NtGgLmVFDFQBAkCYgAR2rhdTvASDsUwk2K1N7EAK0b1bbvAqqzqIk1njidzzIED86b4K6FXUgzzBoJAIRKOLcXckYuIBBJ3H9aUHcxRLiNBG/WhcPdLM0aKJA319aq8ecogmDrFQMAV6mMflygptcXKugkTMd6zfHb7llVYTOYPUd56VoBilW0Tv67iaExmDW41tR8wX5iJyk845x0PSgupkunctvCY+kyn2tYSrimHaxbtpbOYnUn97qK4bDi5hWgFMpmRzNLcFx28oX7QzYpnxd3DW1S1ZtZfCN5cxOghhbkydKpsfGKuVt2QULYvDo2YK6vZui9DW2EjU29x7E1OrPJK0xjGsY2dVpsHaZUtnlGs7f+6bX7auviHcaDoK+fcI/tIQWLKXwXuPbts+U2xDXCQmS0WDOdASEBgEU++HPiD7TYOjKA2UqxUsNjDKp8jaiVOoozsOWi/FYtfHlrs0WuPZaXDnySYieWxjb2pH8Q3WchlUHXQHrTm/eCW1mADuD/Clq4hJEa6k68v+aCWFzuQRqOMpYelmeZcQiLT57YltVgsRzPITUu5ggdRLz5vShbGMVWYkbj29q9fiQgDp3NEyCZWf/wC1AEd6N/SR/wCmKlK/tC1KvDeCR6+7+R9FoKlSq/HXNkkZomOcbTXtk5MKypUqVFFKlSpUUVGNxHh22fQ5RMExPaaQ28UXuszqIaNJMAARua0GJw4dCrbHpvvOn0rP8St+E4RTmBWddxqRqRvsay+k21DTlv0jX8JDGB9ju/KY4HKCSp5bHWBXWItAqRm36Eg+oI1B7igeE2ZJmZ/P/inlvhiiGbT35150ui6HQpvrfSEpt8LDDzFmXSQ1y4R5djvoep585oTFcOts3ltzBLHSfMdyCdR7VonMfs49qUcb4mbMCfM0agczsPWo2o5xhaL8GGUszn+SxvxPxNsDbW4ttrgLBMgJgfMZmCQeX0psmNUIWLqsZcwZ1BQtEK+vlbWINVW1YnO5Jc95C6ahawnF+HXrlzFC3buEO7loB1e2p8CNdjnB/wBIphlMVbDdqVlBtOoYmI38fnqvopu14tyNpHpWDxnFMYrXHIvW7TdVBNseKv7NtpNrNuIB6nWqrPFsTdVvBuX3j7RlKhCSVa14IcgZYMPtvrXRhKhE7lUYV0TmC+h/amGzMPQmrLXEmBIVhOhYaEiZieYnWvn1/F8R8R5W6inNqoW4Au6ZEUSG0gnMT5jpoK5t8QxL51UXVuN4I5Z1y27mY+YKbnmyTtE9JmDC1CCRfuvHfC6MO7XMPNfSFxp16EzFcvx7w7lvy3CXYrKpmC+Umbh+6ukTSnhVy4bFo3RFwopcRHmgZpHLWaM8SlZg3S+0LXK/9VIItgBbj3VGulx82d99znfTbzUHh+F4a2VNuwilWRhBbQpmyESfu52j1jYCB8VxREJUmXgHIoJYzsAP50LZN5iWD+aZW0oFxQmg1KRLZp1DcqbZRqFuZxyjdM37vfTmjbau/eUeOD2Bki0oyKFWCwhRJCmD5gJMAzE0VgLNuyCLSBATJgkknTUliSxgDc8qWMcUraqHEwVyNbjaGDEtp828cqn6QvGALBQxMuSwgTsEGp02JXfnUNCof6gR/uH2MH07lU7U6n1TbiXGgoBeSdlUCWY9FHM/lS9uKXGJK2XKiJzEIxmfkVtGjuRvXGCwrKc7KXcwC7NHlOpypsgB+6N41oxRcMeQCZ3b/bsvM/SoTTZYDMeJMDwAIPn5DRVIJ5+P7Qi8cU6KCbmbL4RKhwRM5tYCgAmdR9a5vY2+qlmtIVAJhbhzDnrKgbTtOtMrPCrlzzEhYA+UeaeYDMNQdeQpjY+GxlDsCYzESzNBO+hPTTtJqbSi3Rg8ST9iLeZ5otOgXmAJ+eCzf95LX/c/2N/OpWh+x2v3V+g/lUrmah/E/wDL9I/U3fwPmPZe4nGMUyYhTE6OuwPIsswQOf5TrVeBRZZkuMryZg5lPLQmQV6Vz9uuERpA6gTHvXdm67jMttvUCAfTr7UwMVXrABskjePzHzzS+cuIOp7kXhrr3Syi6RlMGYDesKoJGsfMNqa2LeVQCS0czuaRHD3M4dFuBmWD5QIkg7t6DvvTnAF/DHifNrO3UxMaTEbVt4VznMGcEHmtCgZNwZ4oipUoK/xe0m7gnossf/GaZJAElMucG3JhG1kuIYvPfZtwDlHoun5yfereN/E4W2xJFq3HmdzBjoI2naBJNZC18a2Z/ZYjJ/1BaEeoWc0Rzj2rGx1fbN2dK/GPtz4pOpTrYvs4dhcBcwFueH40bRryNeYrHO0Azoa54E9i9ZF+24e3yYdeYIOoI6Gq+NcbtmUsrL8twO+YjasQAzHwKjMPVYwlxy/lU3ONtaByb9IJPsBvvS3GYxiWvXm2B0EkAcjA3b+dRLUanU66neDyB6dqG4uf1LDm0Ko6sT5R9fwmiUQH1Gs4kA90pDamMgNl4qXn82bwhsEyqzAdWJ0DdhIHerbGHFvMzOWLESWy9Ao+UAUT3r3DpmIcZsikyQBBOoj2OvtUNZzgWgADkB5TEnTeShtBceS5vYB3t+dFCsNrgzc+aDQiO/PtV1nhN3JKKuQHQAEZVjUCDE8xpTvDYy2zIN1AjXr0NaBLICHKAKE54aNFqYbCtrnKDZYOxhbr6C3Bg6lhlBHLTXbXag+I4G9mRlIBQnYZgMy5SzAlYidIJ31Glbw4Y5TGhHLakfHeG3HtELmDtlUZR5hLqrMY5AEn2ouHqDaDLA3XuL2OvJEq9HupaD55rMW7925pntppJZdWImNEcfq9ZmZ1Fd2uF5pyXLq7gublwktP7uxG+ojXlpXY+HsVcum46lVYWxlJELlYlpGbUZRMQ0lhI2KkYfgV8iLpMF0JGc6wtzMBBIy5imggEDYbVovaGfS9o0sPl4744QlTQLL/AD9ozh/AraCGuklibnneAcuVSWOkr5lEMSNQKdrbtqYlUZVzMgI0UD90baVkH+HLiOodhmWYaHzPP75VlJy7AT90elaXhrWwj22JAdQCegFpbQAJnWFnXmTS1YUtc5cd9ufsj09lOV+vovD8SWGKBkPnKKGzIw/WB8uYoSFYZdQdswM0Jd+I7RkJac6QCVygmFYLOo1V1M96uxvCbJDaZgQAVkxGUpMD72Vis7xHQVZw7A22cnICxgSVEwI/kPoOgqF2GBkNPnb3V6uIbOQNCuwGEWRIGbmAZAPYkCR7Cmy8NzCQPMNugrw8PjzDpHvV/D2YfNyme1IOdaQr0MMQ6HtsVDhMoHKfoDV124ApB01j1r17inSaD4hbbKQKVe8nVejw+HY09my8/RY6D61Kz/i3OrVKHmbxWhsKvJNv0Pa0lM0fvFm/M1diruS2zKJyroB22Aq+pX0UACwXkgwAdkQsvgmuucyXCTHm1Bn/AEnQfTSma4W/sLjag75CRpv8ulMLuGRhDKD7DfrPI96obhVuZAIMQCHeRudNazXYSuPoqnxSrMO5upJ8SPdKsVgpJ8Us3l3O0joNhVnDLK+FJSGBIM8+4q/G8KdgIfP/AJtD7FRH1FBtbuowzBUgblhlPLU7D3isqtg8UT2pd3X/AGmzWoUyCKJnzWE/tMvRicPZJzWxba8NNC+YovrlAJ/1Uus8ST7OwJGbMsDmRBkj6D61q/j34OxF+yL6w12xmItrMuh+dB3gSBzM18xXEgrmB0ImmKTX0QM1pC97/wCOY6n1dzGiDMn3TLA8Zv2rrJhndTfRiUS2bhe4gOQAAEqWnKWEHnOlaW5xzwn8NrbW8l4JdPkK5jaa6466RuByHWj/AOyn4VcE468MudMthTvkJ81w9Mw0A6EnmK3GM+HLFzNNtcxueLm1nxAuQPvvl0jaKN1Evpzv+QvIdNup4vEPezT0nefEr5th/jVLkBLTMzMoVQ9vXMtxhJzQp/VkEHUSN6FxfxhadrORWbW2xQsoMuJUZJlmUwZAgEjro84hwuzhAT4Q/VuCAkwGAZQw1hQFZuwBOlCJw0qylMMiZCqq4Z2CjlOUDOBy1MTSdGnldtA2AJFyB37537r8LrzQFKTDDbmnmFPiFRbg+JoDIiCJLd4Gun/NbPh3DFFsL0Ea84Ea1jODcNuWVVzBMlgI+V2JJiNhBIjudTWhnEXJ+ULHI60lVa1ri1hkTqiYbLTdBEovEcGAt+SNGn17U0wTnLLaafSgeCCbZRgQdp317UfhVK+UjQc+tLvO5bOGY21RojivLigtBqyzhgsx/wA1LlnSedVeMaG1toCcq1gCC4WV8AadaEW0pPSDVgxAEk8qX4ni65tB610NeDZVdiMO5kvVmOygE5ZO0xsKzT28sxoCdJ507/SQZGIADcpOlJrl3MfMZ7/yo4kC6w8dUpvAyaKsXTTThmMUaEQeopZdcchXKPFRZbXFplbe3dBXTc8qqwbGWLc/62pJwZyzansP+Kb8WkKCJ0/rWl6oy3Xr+ja/WG5CEv43xJVEOInZhyrNj4mkiWIg6xsRy1rzHtcv3Suyan6DWl9+yhU5Y009aRNQr11LDtAg6ph/fb/CtSsv9nHSpV5Cvs28F9dqVKlfSl4BSpUqVFF4yyIOx0pZhLy2SbLaa+U75gwJgxrmJD6c4ppQmKwyl0ZlB3TUA6EMw0PORv3NWbGhQ3g2I1XPDXnPAyqGgLERAkmCdJnbSABzmvl3EfgcNxwYcD9RdP2kiNAkk3bY7G4oHYXBX1TF8QS1AY6nYDUx6chWTbF4m5xiy6eGuH8NrZDRnM+dlHPMWRSI0hde6VerSc8McbyEXD4nYksDrkEea2QuqBoVABy7iAeS9j2pNxP4n8DELaNpnVkL5kZGYZSVb9XIMA5RM8z+6Yw2M+HsSXuFbNzI2JOL+V58VcW9oALEibLC5pySdqScWXE3rmYWtbQuquRAszi3YyAuUNkeYAMjzHNNEdiG0xLvn2XagDROaFrbmFbFXTevjIhMqjZTAmPMI+aFGsnfSmVmzlAAHkGojYVhVfGMWuMb2Y4e4LQyyM4clRcDW1h8vPKJgelMLfHsX4kqt7wze0Q2crG3lsxLvbZVUE3CQxUnbMCIHnKxfVNyI4bh84rIfSLjqI71v8O+kmGXT601wmuwpQnErYCqoJzHXqPanWGbKI0J30396SJyiUbCUDVeA0ou3bCiTp/GvVxZZig0jnSd+KBml5CgxApwmKtqJWBO9LF03K9OzDbFuUC6svuAOtD3k8uYgzQ2HAztmJ30Hai+JNABiQNa6HQJVH0c78vwpDjUuGCZjl/zS5iQd60F28LyQpIIXbb60iJJfzADl6dzTAOYSvNY7Dmk5eCzprz5Uxt8MBUHYb1LmFc5SANNyOY7UyxCizbEjTpvFQkBVw+FdUdAEpDxCxDaLGn9aUERTi24a4H6n8KqxHDg13ymB3+uldIQKtK5hEcDZVMz7afhTfFqXUwOdZ21NpvOpHfeafYTiAK5thQ6jMwWn0diXYd2UhJjwvI2czOsD1EUG3w5MEjU6kDvWswqi4uZh6dqJt2QJBFKOpAGCvV0+kS5uYHVYv8AucOtStt9nXoKlTZtVuvVVnsRxfI5VrTxqQ0r5gP3ddd9pmucJx5HbKQyE7Zog+4Jgnv6UTjeHrdAzTpMFTBEiDrVVv4dtBW/VhgT97UgaeVTuFGn11r6Cc4dqI7r/eF48tr57EQj6lRV5CpREypQ14nOIUnKCegk6b9hP1Gmk0TFdmyen9GpMKESstxS9cDWzcCglT5QsagwSTJkaiKqGB8QAnSNQeY9Oh70Rxy7F/0RY76t/H8qGOLJ0FeW6Qd/mXRy+yw6piobqXuGW48zXH0A81xzsZ6zVXgAjKAAAd+s7k9aszVeLVy3L5AQBJkiIMjkeUGekaxSZLnKpc5+uiCu4F1iBmB2IH59K5TCMVLASBvTrhnFEH+GeWpWeevWmt+wHtZUgM3SIPrXHDLqE3h8JTr6Ousa1siD/QpnwvEFdF1LbnoKus8ILlgujjkYg+9D2uGXEPnVgDOg1Jjf5dR71A07kPq9ai7MAbHyTtsOvhZgMxU6HqTVOGZbwKgkXBJiIgHrXOFx4RWGq9JGojsf40FhSc7CSC+mbmRVDTBmVrs6TcxrINxqNbJjgc6OzqQwiD6+tXnjedQoWWmI5VZesC3aULIA/HrNDrdRZIEeJsenahbOdFrdcYIc8QdfBVYIMSRoN83UelEYXhKliw10iP413i8IpChNGbSe3U0Rw5ggyyZ6nnXWkgQh4qnSrw9WWsIMhWNv4VVi8ITGv8oo4CuMYTkNDfdXwsMs2wWc4iFtsjLsND6H+NDWMW2baQfl6+9MrfDSwOczO46elW3cIpyCCIH01qzNoN6PiHYQt7TQeatXVRmE5hBBHOh8RgAAcpg6aHbSjrN2Prz5DrVOLbO2VRrPmPbpRxmlYb9g5pIXWFdxyBEfjR1vEyDI1HKvbSwschyrjFNkEwTPKhOcN6aw9FzWgNPmuvtB6fiKlLvtz/uVKHI4LQ2FT+SuqwMch2iY766/Ty1XVlq6QDEbjcA/vda+gOWOFlP7QCv2ez4k+F9rseLGaPDls2bLrl2msrh+M4nDtcNtHNsLiDh2ured0w5xOGQMysczKqtccA+aFGsV9WGKbt/tX+VdJijI23H3V/lQnNcTKuHACF8swfH8VZFw2yLv2jHXbKubTqPEe3hjZuBHMi2VF05ZjSZpjxD4t4gqX3Q2fDR8YiqbDlowzrkEi4JLoSJjTLIBJreXSGZWZUZkJKk20JUkEEqSukgkada7bEkiDBB5ZUj8q5s3Ludq+U4D4mu4nGXVaTbAuNbzKVZIuhMjbjYqesctYptgHfw1N4KLkeYISVmTsTrtFbLF4ZiF8MoCOTWrMHcanwyR10H56TCYdhrc8MnkBatQPfICT9Kyq+Bq1qhcT4/jj6LIq4YvfpHzv/CzHik6KGJ7Akj2FPuEl3VmuIAuiKMpGw1OVuzKPrz1o2xYZXLB1Aj5fBsjp94KDuPxqzHYl/CfLBbKYGRDrHQiDTGGwIpHMbn05bkSjhtn2nE+Qv6pRxXFKytatpn03WMqNP5xO3WOZirAYnwlOdo/w7mP4V1w/iF1zErG2lq1A9Rk09K8x+IuC6Et+GSYH7Gz0E/c9deVZteocVUAiDpEfe6AX5jtRM6aftNbWLTKGSBy13J713iMZdW2GKq5J9DoQR+Q+lKcFjL7FgQildwbVnQxsYT8aaXcQxQBiCQROUKORmco22pEsLCQCQfnNa+H6QBbDm6co/KTcTfMBJykCACNNgN/YUBh8UQ1aDEXhcOVGAbnpIPYnlWd4ghW5BTIJ3G3sarJOuqz8dRa4balpv5Jy/GSbWVJkbg6yKXYq9OUrtM5eh7VRibiQMjEdiN/evTZMSYM/e5eh71O5IvrVHDLMpsvEwVZiYOy6bDtTiyymysT76GaymBcBxm1WnT43xwEUFNdCByHaquGYQn8Disrpcf2neHkjeur5kx2qvC2ctuJ5fMaTYm/lcEFpMx0Pcil3ugr0WFpGq0k2lM1XTp0ryIE9edKG8Rgo1UZp9P+KNwl2Wynadxp9ZqzaslVq9HNayQURl82tFJYAG0e+tBXEPiSDK9OXtRCueeoop7QsstrRQqFrlfJA8uscq6tqWWTofyrxDIjavbF0agDb8aA5q06VUZRC8+z9z9Kldw1SqZUxtOaBqwEZT1np6c/r9arqV9DIlYsqUFjuI+EyiBlYPLEEwYhcoB1Mnb+gbUrjhIhUcCRYwrLzKYy9Okem/OKrqVK6BCuTKIuOkGImBsCP/VD1KlcAhQmVdYZQDm7cv60qu4RJjaualSLypNoVP2JC0sDrvlLCfXKRJ/rpVfEbtrDoWtqMxYxyJkk6nfKNDHKAOlFUHiOGI752k/LA5CDPr7bUN1O+Zuvz5G9CeCAcgE8Ur4ZilVDnByuwl8rEuQTmCmI1O8wdDBkGi8Vj7RkqG8vz5VYKRk0kgeWXA3jSaq4yrMVtqjKoZTmA8vNQBlBiJ7em1GcKwTWlIYqxJmQIPfMfvQdAelZ/UAXxNo8SfnslGMdm2Y0G+EoxTorq6hhabUHzanM8atB+VQffuKpv8SFy5LrKDQDnRHF7pvkhQcqTljdm2JBB1HIe/Wl12wRrlyjpJPLXfXf19ay8Wyk152R03e35SdR5a45NPnovcTdQp+rBBnUGNqP4dcAs3PLJO3rSkUVgbsMJMDvtSM3QmVSHh0Lq1aMxz/ratJw6wVQSNo7HelrujMO3P8AlTixig2xk1DO5PYQUxUl5RN28B7bignxYLhTbExoxo1tp7iq8SgYyBDDUg70s6QvV4ctIsF1hrwdoIAy8qu8NFA0mKCwmNzXIdYaD5uRpdxniRV4EydIjT61WQEbZPe4gWTfFQIIPPbkZr3wyCA3OkvDMPduEG5IQDXNInpEEVo1RRGv1NMMmJ+6Sr4Zs3ueS4RRJE/lRFu0Bz/Kl6+G7ZQdUGvIz9K7MWxJYnoNPblRDlI09UFtIsNkZ43Y1KE+0n91vpXtAyLu2KpqVKle9SSlSpUqKKVKlSoopUqVKiilSpUqKKVKlSouryhuKfsbn+RvyNSpXFR/0HuWdwXyL/l/lXt/f2H8alSvFv1KwB9KAO5q1eVSpQ0LeUdgtvpTnhX3vSpUqycw/wBQTV/kHpVGI/a/6DUqUu5etofgJdgN2/zUZj/m9/4VKldduR2/6jvm9S1sf8prn/p1KlVOiuPqQ4//AKm/y/zoq3+0X+uVSpVmblTEb0dUqVKKspf/2Q=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86" name="AutoShape 10" descr="data:image/jpeg;base64,/9j/4AAQSkZJRgABAQAAAQABAAD/2wCEAAkGBhQSEBUTEhQWFRUWFxgYGBcXFRUYGBYYGhgVFxcXFhcXHCYeFxojGhUWHy8gIycpLCwsFR4xNTAqNSYrLCkBCQoKDgwOGg8PGjAlHyUqKi80NSwqLCwyKiwsKSwsKiwvMCwsLCwsLCwsLCwsLCwsLCwsLCwsNCwsLCwsLCwsLP/AABEIAOEA4QMBIgACEQEDEQH/xAAbAAACAwEBAQAAAAAAAAAAAAAEBQADBgIBB//EAEEQAAIBAgQEBAMEBwcEAwEAAAECEQADBBIhMQVBUWETInGBBjKRFEKhsRUjM1LB0fAHFmJygpLhU2Oi8ZPS0zT/xAAbAQACAwEBAQAAAAAAAAAAAAADBAACBQEGB//EADkRAAEDAgMECQQBAgYDAAAAAAEAAhEDIQQSMRNBUWEFFCJxgZGh0fAyscHhUkLxIyQzcpLSBhUW/9oADAMBAAIRAxEAPwBlUrwH+I9xoahNedyOzZYuvCIjBxmE1rMDikVZkaVkRhXiQjxEzkbb6V5bxDZZ1yzExpI5T1o3V6waSWGO4pqhVNF2aFr7GOzkknTpRGMQAAgxO9ZbAYp/uqzRvAJidpj0qy/xhhc82kaQeR6UJ1AloeQQOMarWw/SbqcudeVorVoGJ1I1oizfjXpWXt/Ei751AIn5l2G53270fh+N2yPNcTl99fvfLz58utUFJGPSL6m5PPGU7iuMVDRH/qk78TWfJL6sDkUmCo1DGIG4GvWuBxuBJS4BGY/q201iIEnNzgaxXTQlWbj6rDcXTM8OWSRypZxGw0So0ru1x1DpnEzlgnKZ3iDBmCPrRB4gpEcvwoLsORcJ+j0wBapZBeEMo5Hr1pfjLHSmONupELSy7dNH3XXn+kHNdUJaZQREV5XrX1kyZIEwJYxMTCyd6sS2zHypGpBLaaD7wA1YT6VMpWcKbiq4oHErZbV0R4JBOQNBESC0QOQ1NNl4RmgXDm0GkQkgzIX+ZphiPhkXUC7DMpO+oDBiBGxMb0WkQxwOYjmEZlGTAv3fPZZyzZA0W1bBXKIlRBgGPKpIIB/KiMxn5REnZht1Mga9hNdYn4Ry3MwaRmJ1Nw5TmBWDmkmFQGT9wctKIs/A6mAcvyBR5Nj4brP+64zewppzKLjd+7gfdE2IJiPv7qgM8fs+RPzroZ2/jNcX8SU+ZYmIlhrpLaf4aYYz4PuHMCyRJy6N964bkkz80i3yI8kGQdCL3w0zwRcKZLRRSkrDHLJIUjy+RRlHeCNKGGUARLuOk+HyEfqT5u37+6z7YWwxzPaWWJ8xRTMAHMWEgAgyCTVeFS8qwjJcXUQ7MMhBIgMFOZR0OveKc434U3UEARooBAkOSokGcotE2+sEmkB+Bn+2JfW+1pbQ+QLIObMSFZidCSZkdI30YLmZfrnkQSP14fpVNBoBBMd8wusJx4szIbZZk0c2jnAaY0HPuASRzFFjHXTqlho5Z2RPqupA/HtSzEfCeMLYjw1QWrjT4ZuHzE3AWuJpFpiu4MgknTqL/cbG+GMzEslgIIvsAWGIunKSIJmw+XMRpJ9hnZG+Vvm7/t+YVersNw4JpZvrevRdKE22dRbUOwDqELF2ZQpYKyxp98wTTTF4UXEKGQD2B9iGBDDqDvWT/upikLxadFZ75At35IF1MOqQ518vhOCSIGkaGtDwOxctYdEvKVcZxCpcIgEkaweRHYmYqlRzpa5p00A3b1WpRygFple/o7/t4f8A+KpRH6Qt/vf+L/8A1qVOsV/gQslX+J8k8v8AAMzglhvLQmVmHQlWid5aJovCcMt2ZYAAyTmPIEnQEnQaxpE1Sl++40CL7En8TH51VjOFu5Ady3ONIHsNK2anSNBsltzyET32CfGS76bJPH+6K/Tdn/qDeNZ/lr/660Ut1XWZDKQfQjnM+h36Vnn4MZI6VyuBZfKZykzlkxPWNqXZ0qI7TPI/Pyh9aqNMPagPiT4xSxftYKxbOa8CfET5FMmB5dTqJYj5R1nTtcI91s7HxGka6eUgR5QNF56VbjLchhrGVh5fm1BBy9+ntWU4c+Ms2FtYZXtKpxEMuGVHuKmHDWmu22U5XNxcmaAWpOtiX4m0wOEqubb6HL9t/wAhas4IqYIE+n4UwwnCTuwgacqxeL4hxBIJdi73LdpM9pFlr+GRsyjJqLV7NprAnNMVoGbiFy4U8W8ls4u7aWLFvyWFs3GW5mKGQ1wooY6eUbkmU3Ui0TIR8Pgmud23W5LaYbDQI5EUBesAEwRWMwvGuIeNhRcS8iFLYvK1qElrBZnBFsG2RcGUguTP3QIl7ak3P1h0NKvc5joXoGdF0nUrmwRV+1oCR6Tr9KV2sApZiFKgDw1ykKIBJYpkgrLEj/TT3EYZssDsFkE6nYmNgNyegNdWOGBV7akx1JJJ9ySfejtd2ZWFiMMaby2lJSJ+Hjq3L778hpz+vXnNeDha7wSZJ1LGJ33O3banl7DAEd6Lv2ltgfjVTUjeh08BiKhi4skFvBwAAIA5AQPpReHsHpTbCZWzNHlG3Wo15ViOZqhqAFHp9E1XSZVScO070dYtnY0M+LIfKdjVpcjLrqKEay1KXRYZvuiWwYiuhbAiaEOPIMd69xN8g0M1DCbbg2h2i8x+JgV7h7sIJjXeqxqZavbtwRQ8ydyAwIXGLxkSdIA58h1pfYyjNeZQDdgqZaTbAHh5g3ynUmABGbrNecUAKqIJ/WW9mA2cHWdx1HOl/HrjFBl2HMVbaljJGquMGyq4NIsm6YwMSoEab12b6xANZtb7Jhw3M/WgMJjrmV2J2271zrBC6eiKT7xyW1d1y6kSKl4KYyjfevn+G465YkmRNNE+LBbIHXeiNxF7pSt0Iwthi1n2IdDUpB/eodalW6wOCU/+fHFbKyizpuKBuoVckbH8KPwqQP40PjiD61HEg2K7hocztAKp1DRA7k1Rj8HPmHIfWr3ePXrVN7ExrR2AxdZOMfSJgJQFEzFG2nU8qFvNJqI4q6xQYNkW9hCysVUss5SQCVkQcp3EjTSj8OYpZbuiireIn0ruqMx8GUfesBzPMbUoucO/WZm35Uxt3BOhpbxW8wQkTJgDLqQSYze05vahNpDNK2T0k/Z5N6utYgs8zIWVUgnUzDyNtCoA/wBVNrThl1G1JuHPlAG8AD1704satppXasRYIeCqF78xf4JY+D/WgSYmaLdBcfUSFq5rcEn7xriyQr5RrO9LNBIhb1WqG9orlBK5TAzbRQOHwB8QyfKutMb1qHXoKrsXgzuOUVWC4q+cU262K4sWs90t91fzoHGYo58qjWmnDx5CNtaEXD/rCQZ6mr7KTCC3Gta0vXeC4eZD3DoNhV2LsnNI2NEXdU00ivbLymvKuOZZcZiTmBO9J8XfytFFYSyzISRA5Vy+GHmuNy2nlXuH4gAsV1tGRKlfpFtNwabBLeNWwLRnLoyEFpgHOv7us9O8cq8SxCQ2smatx7ByiywzOoJUAwBLHNOykLln/EKObhwYfNHSquouDR4/hNUekKDjYrGfEnFQItgbUgxPE2YBApkjat/xH4fBTaSTqaCw/A7QYALLdQKE1gm4utPrTcktNkh/Q+TChoOYmTHKlPD8Ity55yQByG5719SxWBi2EUTWab4XC3vKCSakOBMb1yniWPbLilv2W1+6alaj+7np9a8rkHiudYYtBZuALrzqlzB2pSeIZd9+lEWXuONRFaGQTK8GzHOyZGry/c5Deg78jejhlUyxE0HibqGTmntRFnvk3OqCe7XtkzQ126J0rqziMtVS03RbPFVHFkUNcvSarqSuFyZYbGa0JjbsuimD5w2pP3QWlepBC+01SGipZvjxlzbBSYgcyACG5HQ6f4q60ojHSU6wN+N9qbW8SBWf+2pOmldXOKaab9alkWnW2ehWixOLAUn70UBw0ky87ms9dxrHc717bxjLsYqoAGiYqdIOqQDoFp8TxNJysdeccqAu4u3H6toPPvSFnJk9ak1AANFWp0jUeMp0Wo4ZifIe1W8OBM96y9vEsAQDoab8N4pGhMV3Vco4kS1rtAU1xuKABUGIoVeJgoB0obGXEKEzrSprvSqhoAunMTjocDS0hNOKcRz+UbUGLvKl+IxioJdgo70PcxOfQkKhzAkuAW0HyEHQa689O+hWsJ0FlnPqvrHM5McLfm6bgghQUUgneR4k8t1X/bvyDK1jjOppWj9KtW5XCZVNqZsn1jEsw0BoyzZAEgAHrFKsNxMBYGlXrjAQROlDc2Vr4bFhg7TiiblyG/jXAvazVAvZl7ChTeZmyIQGjMSQSAJgaAiSTMaj5W6RRGslBqYhxd2Dqm32mpSnwr/76f8Awt/+te13ZU+I9fZE6xiOJVPDsEriWOtG4e7yGo61nPt0HfSmzcXXIAhiN6qs+i9kQTHNE4/KNxPptNJsWp3iBRoxRuQi7czTa7hVUKra9ahIRBSOIkt0Cyy25r04c0/4hw4L5lMDoaSs+s1yyXrYc0jBQ4WdANaPw2E08y61Vh3GeYrQYHKY0qKtGnndCymJUqxB3oW20sxnoPmkaCduR834CnPH8ORcpLhbRYMRr5m2EbGPcwAJ7V2LSuVqRpuc358sralRUJ1g1xeuZVY7kAmOp5CqgEmAll3VTYtRoTHsYnpMQT2q37AT8zMw5jQD/wAQCR2JNdvlTyoJOsKgHLU9ADqNyNxRA1vf3W+/siBhOiH+1NytsZiJKjc7trK9dj9dK7dGAlrmX0CAD/cCfxo2xw1z53YIsqQNCT1DE6DUgafxqp72HtnKvncEII8zDMToWYzGaZ1gGitBP0t9J+6KKcaoI40r/wBweX5VIbzbH91vaPxqXeJsGChYJ087ARsBOTNEkgAmBqKD4havPccJmIR1iGiAVDKMgAzDPMsSWAGg3plY+FvNnYlmDeU88oCBQxIkkZNxEyepFMmlSY0OqEXG7uEaWHl7q4Y0bvnhCpS9dvWw0i2GAIGrNB5E+WJHTrVicMEzJ3OgOXQ/dMakU0tcNIEAQBy/GjbHC51pR1QyclguZXzYR4JJawCLqF12ndvdjqaMs8LLSQo7mBPuaZWMDJOmlMbVkKNQYoZcd5V2UXvddZV+FpJGUewj8q9GBI+Rivb5l+jbexFaLEcMAMjVSNO3rQwwkV0VSd/n+0epgazLxZKALif4x2EN9JhvaOw5VYvEFHzEp/nBX8W0PsadYfASGneKot4YRp7iu5m/1DysqNwlVzcwFkVgHV7ZiCCJkH+POl9h5vggfKhDdgxBX38h06e0w4QqSbbZSdSAJU9yp0J7iD3onhdgq7M5BLRssCBMQJPXrVxlAJBVtwY4QmP2mva7yr+7UpeRwTmU/wA/RB2uH21+VF+gP4nWqsRwi265coWNioAI/DbtRtSvbkAjKdFc02kRCSJwW7bM23DdiCpP5j+uVH2+KBgoIhhoZ3HUGjKBvcIRmZpYFujGAYABjntsdKy8T0ZTeP8ADsfGEJtN1EzQRmMCEAAyaz2PHmgCrlFy048QEjYMJI7baj0PtNDnFFroKgsdzlBMdQRyNYpw1Vhylp8kriK20sWwVfhsOMskGaNweNgx0qnFcWy7qV2+ZSJ9CdDQN3ES7Muwgk8oPU1R9NzDDgR4JcnIeyU8xRDOe4oXg3D9HzTOd/mOsZjERsIiO0VThs7SwEwY3HST+YpZZ434dxzooJDnUzBUKWadtVjTpUNNzW3EcEztMzs7x80U4hhzaY8hNLi4JVyYWfKNy7GQIA2G5k+ugEmx8XdxFxgpGSdX1mIklBzg6b8j6gzC8CAVsslgo1iMwAgenpVsuS51+Sl6jGueS0eCDu45sksSigDRfnmdsw66CAOe9dWsXDKPDa3mbYqoALMq5jlMMMzCSJidacYbgQdSryARuDqpEEETzBAPtR+F+HbbMWfzOTqzBdoUABVAXL5QYjfXeusfSA/xPT0/Mzy5puhg31Wy6wnRZS/w7E4pnQhgM2RlgZFIW3mJOYFhmJZfK0hQNJp9hfhuzbOZpLMQ2XkrZxcOU6EjPqJ2GnMy4t2BachRoSS0CNSZJ05kmauhWfMBsNzUrYx7m5Kdm8vn7Wnh8PTpkiqL7gh7ODCycupqtLpBMU1uXthG4oEJDHTWJ7EVmFzidVr06dFjbMC8Fs5Q2xI2oVuJeGIjWaY3bgK5thy7VnOJtDKIksdew71RzntsE3QpUq13Jrw7iCPc7czV2I4iFYo2x2rO4IyzKpjUzy0FD4rHHMCsuqmJiajqhMSrswLGvcWrUW3Y2SF9jWZb4haw7KwnX8af8K4kWaCIB01/lQHFuHK15c0bnSN647MDIV6Qp3Y8c1ThPiBnbNIB6UyxHEUZgdAaCT4eBu+QRpJ6CueNYW3ZZM8yzRI5VztmJVgKAccvBcY7H+E0g8q9wXxKCdRFEcQ4cLoiCMsa9qEwXAwLnPy8uvOo19QGFH0cLUbLhdNv7wr0NSh/AHf6VKvtKiW6nhOCcVKlSvoi8ypUqVKiilSpUqKLylpKWGKkaXMxEAnaJUjp59I5fWmdZ/itwm+VZ4UAFYG0iPNpvv7EUtin7OmXxp/ZL4h2RodvQ/xL8cWsJhnui29zKQuVQFGuksxByqOpB1IEa1i8TiPEx+HVBcW3ctrcK+FaLAtcH7fNOVQDBg+lfSsHwlI1I2+tIsR8M23xaNdt2zlPlZxJzDzAA7bBj6gVgOxj6v1bp0QgXuaHOHH1FrflIbnxvdNhjZtC02VHRgyOWUYy3hnBBEJMkCeTTpFN8V/aUls5fs58ZTdFxAxMC3c8M+GVQ+ITuAcogakGJc8G+GcNh7BtLbS5JzO720m4RcN1Q0DzZWIjplFB3sHh3Oc2Lchy8NbU+djLOCR8xIBJ50vmpkxlsnQ6jQZY+CEwnx4GuKj2SjG4UKO5V0UW7txXdCgAzeEQIZgQZnSKJ+Gvjb7RdRGtG0LlpbiF2MvKIzC35Mrhc0E5gRHy86G/RWHylfAsgFs5AtpGbWGIiJEn61fgOH2LRzW7NtGgLmVFDFQBAkCYgAR2rhdTvASDsUwk2K1N7EAK0b1bbvAqqzqIk1njidzzIED86b4K6FXUgzzBoJAIRKOLcXckYuIBBJ3H9aUHcxRLiNBG/WhcPdLM0aKJA319aq8ecogmDrFQMAV6mMflygptcXKugkTMd6zfHb7llVYTOYPUd56VoBilW0Tv67iaExmDW41tR8wX5iJyk845x0PSgupkunctvCY+kyn2tYSrimHaxbtpbOYnUn97qK4bDi5hWgFMpmRzNLcFx28oX7QzYpnxd3DW1S1ZtZfCN5cxOghhbkydKpsfGKuVt2QULYvDo2YK6vZui9DW2EjU29x7E1OrPJK0xjGsY2dVpsHaZUtnlGs7f+6bX7auviHcaDoK+fcI/tIQWLKXwXuPbts+U2xDXCQmS0WDOdASEBgEU++HPiD7TYOjKA2UqxUsNjDKp8jaiVOoozsOWi/FYtfHlrs0WuPZaXDnySYieWxjb2pH8Q3WchlUHXQHrTm/eCW1mADuD/Clq4hJEa6k68v+aCWFzuQRqOMpYelmeZcQiLT57YltVgsRzPITUu5ggdRLz5vShbGMVWYkbj29q9fiQgDp3NEyCZWf/wC1AEd6N/SR/wCmKlK/tC1KvDeCR6+7+R9FoKlSq/HXNkkZomOcbTXtk5MKypUqVFFKlSpUUVGNxHh22fQ5RMExPaaQ28UXuszqIaNJMAARua0GJw4dCrbHpvvOn0rP8St+E4RTmBWddxqRqRvsay+k21DTlv0jX8JDGB9ju/KY4HKCSp5bHWBXWItAqRm36Eg+oI1B7igeE2ZJmZ/P/inlvhiiGbT35150ui6HQpvrfSEpt8LDDzFmXSQ1y4R5djvoep585oTFcOts3ltzBLHSfMdyCdR7VonMfs49qUcb4mbMCfM0agczsPWo2o5xhaL8GGUszn+SxvxPxNsDbW4ttrgLBMgJgfMZmCQeX0psmNUIWLqsZcwZ1BQtEK+vlbWINVW1YnO5Jc95C6ahawnF+HXrlzFC3buEO7loB1e2p8CNdjnB/wBIphlMVbDdqVlBtOoYmI38fnqvopu14tyNpHpWDxnFMYrXHIvW7TdVBNseKv7NtpNrNuIB6nWqrPFsTdVvBuX3j7RlKhCSVa14IcgZYMPtvrXRhKhE7lUYV0TmC+h/amGzMPQmrLXEmBIVhOhYaEiZieYnWvn1/F8R8R5W6inNqoW4Au6ZEUSG0gnMT5jpoK5t8QxL51UXVuN4I5Z1y27mY+YKbnmyTtE9JmDC1CCRfuvHfC6MO7XMPNfSFxp16EzFcvx7w7lvy3CXYrKpmC+Umbh+6ukTSnhVy4bFo3RFwopcRHmgZpHLWaM8SlZg3S+0LXK/9VIItgBbj3VGulx82d99znfTbzUHh+F4a2VNuwilWRhBbQpmyESfu52j1jYCB8VxREJUmXgHIoJYzsAP50LZN5iWD+aZW0oFxQmg1KRLZp1DcqbZRqFuZxyjdM37vfTmjbau/eUeOD2Bki0oyKFWCwhRJCmD5gJMAzE0VgLNuyCLSBATJgkknTUliSxgDc8qWMcUraqHEwVyNbjaGDEtp828cqn6QvGALBQxMuSwgTsEGp02JXfnUNCof6gR/uH2MH07lU7U6n1TbiXGgoBeSdlUCWY9FHM/lS9uKXGJK2XKiJzEIxmfkVtGjuRvXGCwrKc7KXcwC7NHlOpypsgB+6N41oxRcMeQCZ3b/bsvM/SoTTZYDMeJMDwAIPn5DRVIJ5+P7Qi8cU6KCbmbL4RKhwRM5tYCgAmdR9a5vY2+qlmtIVAJhbhzDnrKgbTtOtMrPCrlzzEhYA+UeaeYDMNQdeQpjY+GxlDsCYzESzNBO+hPTTtJqbSi3Rg8ST9iLeZ5otOgXmAJ+eCzf95LX/c/2N/OpWh+x2v3V+g/lUrmah/E/wDL9I/U3fwPmPZe4nGMUyYhTE6OuwPIsswQOf5TrVeBRZZkuMryZg5lPLQmQV6Vz9uuERpA6gTHvXdm67jMttvUCAfTr7UwMVXrABskjePzHzzS+cuIOp7kXhrr3Syi6RlMGYDesKoJGsfMNqa2LeVQCS0czuaRHD3M4dFuBmWD5QIkg7t6DvvTnAF/DHifNrO3UxMaTEbVt4VznMGcEHmtCgZNwZ4oipUoK/xe0m7gnossf/GaZJAElMucG3JhG1kuIYvPfZtwDlHoun5yfereN/E4W2xJFq3HmdzBjoI2naBJNZC18a2Z/ZYjJ/1BaEeoWc0Rzj2rGx1fbN2dK/GPtz4pOpTrYvs4dhcBcwFueH40bRryNeYrHO0Azoa54E9i9ZF+24e3yYdeYIOoI6Gq+NcbtmUsrL8twO+YjasQAzHwKjMPVYwlxy/lU3ONtaByb9IJPsBvvS3GYxiWvXm2B0EkAcjA3b+dRLUanU66neDyB6dqG4uf1LDm0Ko6sT5R9fwmiUQH1Gs4kA90pDamMgNl4qXn82bwhsEyqzAdWJ0DdhIHerbGHFvMzOWLESWy9Ao+UAUT3r3DpmIcZsikyQBBOoj2OvtUNZzgWgADkB5TEnTeShtBceS5vYB3t+dFCsNrgzc+aDQiO/PtV1nhN3JKKuQHQAEZVjUCDE8xpTvDYy2zIN1AjXr0NaBLICHKAKE54aNFqYbCtrnKDZYOxhbr6C3Bg6lhlBHLTXbXag+I4G9mRlIBQnYZgMy5SzAlYidIJ31Glbw4Y5TGhHLakfHeG3HtELmDtlUZR5hLqrMY5AEn2ouHqDaDLA3XuL2OvJEq9HupaD55rMW7925pntppJZdWImNEcfq9ZmZ1Fd2uF5pyXLq7gublwktP7uxG+ojXlpXY+HsVcum46lVYWxlJELlYlpGbUZRMQ0lhI2KkYfgV8iLpMF0JGc6wtzMBBIy5imggEDYbVovaGfS9o0sPl4744QlTQLL/AD9ozh/AraCGuklibnneAcuVSWOkr5lEMSNQKdrbtqYlUZVzMgI0UD90baVkH+HLiOodhmWYaHzPP75VlJy7AT90elaXhrWwj22JAdQCegFpbQAJnWFnXmTS1YUtc5cd9ufsj09lOV+vovD8SWGKBkPnKKGzIw/WB8uYoSFYZdQdswM0Jd+I7RkJac6QCVygmFYLOo1V1M96uxvCbJDaZgQAVkxGUpMD72Vis7xHQVZw7A22cnICxgSVEwI/kPoOgqF2GBkNPnb3V6uIbOQNCuwGEWRIGbmAZAPYkCR7Cmy8NzCQPMNugrw8PjzDpHvV/D2YfNyme1IOdaQr0MMQ6HtsVDhMoHKfoDV124ApB01j1r17inSaD4hbbKQKVe8nVejw+HY09my8/RY6D61Kz/i3OrVKHmbxWhsKvJNv0Pa0lM0fvFm/M1diruS2zKJyroB22Aq+pX0UACwXkgwAdkQsvgmuucyXCTHm1Bn/AEnQfTSma4W/sLjag75CRpv8ulMLuGRhDKD7DfrPI96obhVuZAIMQCHeRudNazXYSuPoqnxSrMO5upJ8SPdKsVgpJ8Us3l3O0joNhVnDLK+FJSGBIM8+4q/G8KdgIfP/AJtD7FRH1FBtbuowzBUgblhlPLU7D3isqtg8UT2pd3X/AGmzWoUyCKJnzWE/tMvRicPZJzWxba8NNC+YovrlAJ/1Uus8ST7OwJGbMsDmRBkj6D61q/j34OxF+yL6w12xmItrMuh+dB3gSBzM18xXEgrmB0ImmKTX0QM1pC97/wCOY6n1dzGiDMn3TLA8Zv2rrJhndTfRiUS2bhe4gOQAAEqWnKWEHnOlaW5xzwn8NrbW8l4JdPkK5jaa6466RuByHWj/AOyn4VcE468MudMthTvkJ81w9Mw0A6EnmK3GM+HLFzNNtcxueLm1nxAuQPvvl0jaKN1Evpzv+QvIdNup4vEPezT0nefEr5th/jVLkBLTMzMoVQ9vXMtxhJzQp/VkEHUSN6FxfxhadrORWbW2xQsoMuJUZJlmUwZAgEjro84hwuzhAT4Q/VuCAkwGAZQw1hQFZuwBOlCJw0qylMMiZCqq4Z2CjlOUDOBy1MTSdGnldtA2AJFyB37537r8LrzQFKTDDbmnmFPiFRbg+JoDIiCJLd4Gun/NbPh3DFFsL0Ea84Ea1jODcNuWVVzBMlgI+V2JJiNhBIjudTWhnEXJ+ULHI60lVa1ri1hkTqiYbLTdBEovEcGAt+SNGn17U0wTnLLaafSgeCCbZRgQdp317UfhVK+UjQc+tLvO5bOGY21RojivLigtBqyzhgsx/wA1LlnSedVeMaG1toCcq1gCC4WV8AadaEW0pPSDVgxAEk8qX4ni65tB610NeDZVdiMO5kvVmOygE5ZO0xsKzT28sxoCdJ507/SQZGIADcpOlJrl3MfMZ7/yo4kC6w8dUpvAyaKsXTTThmMUaEQeopZdcchXKPFRZbXFplbe3dBXTc8qqwbGWLc/62pJwZyzansP+Kb8WkKCJ0/rWl6oy3Xr+ja/WG5CEv43xJVEOInZhyrNj4mkiWIg6xsRy1rzHtcv3Suyan6DWl9+yhU5Y009aRNQr11LDtAg6ph/fb/CtSsv9nHSpV5Cvs28F9dqVKlfSl4BSpUqVFF4yyIOx0pZhLy2SbLaa+U75gwJgxrmJD6c4ppQmKwyl0ZlB3TUA6EMw0PORv3NWbGhQ3g2I1XPDXnPAyqGgLERAkmCdJnbSABzmvl3EfgcNxwYcD9RdP2kiNAkk3bY7G4oHYXBX1TF8QS1AY6nYDUx6chWTbF4m5xiy6eGuH8NrZDRnM+dlHPMWRSI0hde6VerSc8McbyEXD4nYksDrkEea2QuqBoVABy7iAeS9j2pNxP4n8DELaNpnVkL5kZGYZSVb9XIMA5RM8z+6Yw2M+HsSXuFbNzI2JOL+V58VcW9oALEibLC5pySdqScWXE3rmYWtbQuquRAszi3YyAuUNkeYAMjzHNNEdiG0xLvn2XagDROaFrbmFbFXTevjIhMqjZTAmPMI+aFGsnfSmVmzlAAHkGojYVhVfGMWuMb2Y4e4LQyyM4clRcDW1h8vPKJgelMLfHsX4kqt7wze0Q2crG3lsxLvbZVUE3CQxUnbMCIHnKxfVNyI4bh84rIfSLjqI71v8O+kmGXT601wmuwpQnErYCqoJzHXqPanWGbKI0J30396SJyiUbCUDVeA0ou3bCiTp/GvVxZZig0jnSd+KBml5CgxApwmKtqJWBO9LF03K9OzDbFuUC6svuAOtD3k8uYgzQ2HAztmJ30Hai+JNABiQNa6HQJVH0c78vwpDjUuGCZjl/zS5iQd60F28LyQpIIXbb60iJJfzADl6dzTAOYSvNY7Dmk5eCzprz5Uxt8MBUHYb1LmFc5SANNyOY7UyxCizbEjTpvFQkBVw+FdUdAEpDxCxDaLGn9aUERTi24a4H6n8KqxHDg13ymB3+uldIQKtK5hEcDZVMz7afhTfFqXUwOdZ21NpvOpHfeafYTiAK5thQ6jMwWn0diXYd2UhJjwvI2czOsD1EUG3w5MEjU6kDvWswqi4uZh6dqJt2QJBFKOpAGCvV0+kS5uYHVYv8AucOtStt9nXoKlTZtVuvVVnsRxfI5VrTxqQ0r5gP3ddd9pmucJx5HbKQyE7Zog+4Jgnv6UTjeHrdAzTpMFTBEiDrVVv4dtBW/VhgT97UgaeVTuFGn11r6Cc4dqI7r/eF48tr57EQj6lRV5CpREypQ14nOIUnKCegk6b9hP1Gmk0TFdmyen9GpMKESstxS9cDWzcCglT5QsagwSTJkaiKqGB8QAnSNQeY9Oh70Rxy7F/0RY76t/H8qGOLJ0FeW6Qd/mXRy+yw6piobqXuGW48zXH0A81xzsZ6zVXgAjKAAAd+s7k9aszVeLVy3L5AQBJkiIMjkeUGekaxSZLnKpc5+uiCu4F1iBmB2IH59K5TCMVLASBvTrhnFEH+GeWpWeevWmt+wHtZUgM3SIPrXHDLqE3h8JTr6Ousa1siD/QpnwvEFdF1LbnoKus8ILlgujjkYg+9D2uGXEPnVgDOg1Jjf5dR71A07kPq9ai7MAbHyTtsOvhZgMxU6HqTVOGZbwKgkXBJiIgHrXOFx4RWGq9JGojsf40FhSc7CSC+mbmRVDTBmVrs6TcxrINxqNbJjgc6OzqQwiD6+tXnjedQoWWmI5VZesC3aULIA/HrNDrdRZIEeJsenahbOdFrdcYIc8QdfBVYIMSRoN83UelEYXhKliw10iP413i8IpChNGbSe3U0Rw5ggyyZ6nnXWkgQh4qnSrw9WWsIMhWNv4VVi8ITGv8oo4CuMYTkNDfdXwsMs2wWc4iFtsjLsND6H+NDWMW2baQfl6+9MrfDSwOczO46elW3cIpyCCIH01qzNoN6PiHYQt7TQeatXVRmE5hBBHOh8RgAAcpg6aHbSjrN2Prz5DrVOLbO2VRrPmPbpRxmlYb9g5pIXWFdxyBEfjR1vEyDI1HKvbSwschyrjFNkEwTPKhOcN6aw9FzWgNPmuvtB6fiKlLvtz/uVKHI4LQ2FT+SuqwMch2iY766/Ty1XVlq6QDEbjcA/vda+gOWOFlP7QCv2ez4k+F9rseLGaPDls2bLrl2msrh+M4nDtcNtHNsLiDh2ured0w5xOGQMysczKqtccA+aFGsV9WGKbt/tX+VdJijI23H3V/lQnNcTKuHACF8swfH8VZFw2yLv2jHXbKubTqPEe3hjZuBHMi2VF05ZjSZpjxD4t4gqX3Q2fDR8YiqbDlowzrkEi4JLoSJjTLIBJreXSGZWZUZkJKk20JUkEEqSukgkada7bEkiDBB5ZUj8q5s3Ludq+U4D4mu4nGXVaTbAuNbzKVZIuhMjbjYqesctYptgHfw1N4KLkeYISVmTsTrtFbLF4ZiF8MoCOTWrMHcanwyR10H56TCYdhrc8MnkBatQPfICT9Kyq+Bq1qhcT4/jj6LIq4YvfpHzv/CzHik6KGJ7Akj2FPuEl3VmuIAuiKMpGw1OVuzKPrz1o2xYZXLB1Aj5fBsjp94KDuPxqzHYl/CfLBbKYGRDrHQiDTGGwIpHMbn05bkSjhtn2nE+Qv6pRxXFKytatpn03WMqNP5xO3WOZirAYnwlOdo/w7mP4V1w/iF1zErG2lq1A9Rk09K8x+IuC6Et+GSYH7Gz0E/c9deVZteocVUAiDpEfe6AX5jtRM6aftNbWLTKGSBy13J713iMZdW2GKq5J9DoQR+Q+lKcFjL7FgQildwbVnQxsYT8aaXcQxQBiCQROUKORmco22pEsLCQCQfnNa+H6QBbDm6co/KTcTfMBJykCACNNgN/YUBh8UQ1aDEXhcOVGAbnpIPYnlWd4ghW5BTIJ3G3sarJOuqz8dRa4balpv5Jy/GSbWVJkbg6yKXYq9OUrtM5eh7VRibiQMjEdiN/evTZMSYM/e5eh71O5IvrVHDLMpsvEwVZiYOy6bDtTiyymysT76GaymBcBxm1WnT43xwEUFNdCByHaquGYQn8Disrpcf2neHkjeur5kx2qvC2ctuJ5fMaTYm/lcEFpMx0Pcil3ugr0WFpGq0k2lM1XTp0ryIE9edKG8Rgo1UZp9P+KNwl2Wynadxp9ZqzaslVq9HNayQURl82tFJYAG0e+tBXEPiSDK9OXtRCueeoop7QsstrRQqFrlfJA8uscq6tqWWTofyrxDIjavbF0agDb8aA5q06VUZRC8+z9z9Kldw1SqZUxtOaBqwEZT1np6c/r9arqV9DIlYsqUFjuI+EyiBlYPLEEwYhcoB1Mnb+gbUrjhIhUcCRYwrLzKYy9Okem/OKrqVK6BCuTKIuOkGImBsCP/VD1KlcAhQmVdYZQDm7cv60qu4RJjaualSLypNoVP2JC0sDrvlLCfXKRJ/rpVfEbtrDoWtqMxYxyJkk6nfKNDHKAOlFUHiOGI752k/LA5CDPr7bUN1O+Zuvz5G9CeCAcgE8Ur4ZilVDnByuwl8rEuQTmCmI1O8wdDBkGi8Vj7RkqG8vz5VYKRk0kgeWXA3jSaq4yrMVtqjKoZTmA8vNQBlBiJ7em1GcKwTWlIYqxJmQIPfMfvQdAelZ/UAXxNo8SfnslGMdm2Y0G+EoxTorq6hhabUHzanM8atB+VQffuKpv8SFy5LrKDQDnRHF7pvkhQcqTljdm2JBB1HIe/Wl12wRrlyjpJPLXfXf19ay8Wyk152R03e35SdR5a45NPnovcTdQp+rBBnUGNqP4dcAs3PLJO3rSkUVgbsMJMDvtSM3QmVSHh0Lq1aMxz/ratJw6wVQSNo7HelrujMO3P8AlTixig2xk1DO5PYQUxUl5RN28B7bignxYLhTbExoxo1tp7iq8SgYyBDDUg70s6QvV4ctIsF1hrwdoIAy8qu8NFA0mKCwmNzXIdYaD5uRpdxniRV4EydIjT61WQEbZPe4gWTfFQIIPPbkZr3wyCA3OkvDMPduEG5IQDXNInpEEVo1RRGv1NMMmJ+6Sr4Zs3ueS4RRJE/lRFu0Bz/Kl6+G7ZQdUGvIz9K7MWxJYnoNPblRDlI09UFtIsNkZ43Y1KE+0n91vpXtAyLu2KpqVKle9SSlSpUqKKVKlSoopUqVKiilSpUqKKVKlSouryhuKfsbn+RvyNSpXFR/0HuWdwXyL/l/lXt/f2H8alSvFv1KwB9KAO5q1eVSpQ0LeUdgtvpTnhX3vSpUqycw/wBQTV/kHpVGI/a/6DUqUu5etofgJdgN2/zUZj/m9/4VKldduR2/6jvm9S1sf8prn/p1KlVOiuPqQ4//AKm/y/zoq3+0X+uVSpVmblTEb0dUqVKKspf/2Q=="/>
          <p:cNvSpPr>
            <a:spLocks noChangeAspect="1" noChangeArrowheads="1"/>
          </p:cNvSpPr>
          <p:nvPr/>
        </p:nvSpPr>
        <p:spPr bwMode="auto">
          <a:xfrm>
            <a:off x="155575" y="-1028700"/>
            <a:ext cx="2143125" cy="21431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4590" name="Picture 14" descr="http://3.bp.blogspot.com/_G582MF1mjzQ/TUhxnJeDxxI/AAAAAAAAAug/yAz39mROeUY/s1600/P100026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0" y="2286000"/>
            <a:ext cx="6096000" cy="4572000"/>
          </a:xfrm>
          <a:prstGeom prst="rect">
            <a:avLst/>
          </a:prstGeom>
          <a:noFill/>
        </p:spPr>
      </p:pic>
      <p:pic>
        <p:nvPicPr>
          <p:cNvPr id="24588" name="Picture 12" descr="http://ferrelljenkins.files.wordpress.com/2011/12/miletus_bibleatlas-org.jpg?w=5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143000"/>
            <a:ext cx="3810000" cy="3810000"/>
          </a:xfrm>
          <a:prstGeom prst="rect">
            <a:avLst/>
          </a:prstGeom>
          <a:noFill/>
        </p:spPr>
      </p:pic>
      <p:sp>
        <p:nvSpPr>
          <p:cNvPr id="10" name="Oval 9"/>
          <p:cNvSpPr/>
          <p:nvPr/>
        </p:nvSpPr>
        <p:spPr>
          <a:xfrm>
            <a:off x="1295400" y="2720622"/>
            <a:ext cx="914400" cy="3048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066800" y="3886200"/>
            <a:ext cx="914400" cy="3048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70" name="Picture 18" descr="https://encrypted-tbn0.gstatic.com/images?q=tbn:ANd9GcRojV9t7qLWzDVINsM1otEZpLBEocM3bimP3pNOM8VAEeYgcUYYk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"/>
            <a:ext cx="6000747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0" y="238919"/>
            <a:ext cx="2971800" cy="1554162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dirty="0">
                <a:latin typeface="+mn-lt"/>
              </a:rPr>
              <a:t>When they arrived, he said to them:</a:t>
            </a:r>
          </a:p>
        </p:txBody>
      </p:sp>
      <p:sp>
        <p:nvSpPr>
          <p:cNvPr id="23560" name="AutoShape 8" descr="data:image/jpeg;base64,/9j/4AAQSkZJRgABAQAAAQABAAD/2wCEAAkGBhQSERUUExQUFRQWGBwYGRUWGB4YHBwcHhwcHx8cIBgcHyYfGhsmGSAdHy8hIycpLC4sHR4xNTAqNSYsLCkBCQoKDgwOGg8PGiwkHyQvKi0sLywsKiwqKiopLCwqLCwsLDAsLCwsLCksLSwpLCwsLCwsLCwsLywpLCwsLCwsLP/AABEIAM0A9QMBIgACEQEDEQH/xAAcAAACAgMBAQAAAAAAAAAAAAAGBwAFAgMEAQj/xABSEAACAQIEAwUEBQcHBwsFAAABAgMEEQAFEiEGMUEHEyJRYTJxgZEUI0KhsRVSYnKCksEzRZOistHhJENUY3PS8BYlNDVTVXSjs8LiF0RklPH/xAAbAQACAwEBAQAAAAAAAAAAAAADBAACBQEGB//EADoRAAIBAgQEAwYEAwkBAAAAAAECAAMRBBIhMRNBUWFxkbEFIoGhwdEGIzLwFZLhJDNCQ1JTovHyFP/aAAwDAQACEQMRAD8Ad+j3/M487oeZ+ZxniYkk19wPNv3j/fjLu/f8zjLA1x5xX9CpxosaiZhFAp5F221H9FR4j8B1xwmwuZN5XcV9oaU7vBSxvVVSDxRq1kjvy7yQmwP6I392KGm7VqiIxGvoxFC50tLFKzmPbmyWPh87H+7A4+nLoLLqnqZ3uBuXmmbrYb2v/wAXOO4pX02j8oQRiKYhRJEdSxluSSA8rna+4vtjKOMqtd6agqPMxzgItlY6xwwFHVXRtSsAVZWJBB3BBB3FsbViA6n4kn8cK/shzZo6qsy7cxQkSxEm+gNbUn6tzcfHBJ2p50abLpWjqVpptjGxNixUglVFiSStxy69OeNRGDqGHOKMLG0LrYCuOu0BKV46SAq9dOyoindY9ZADvboL3C8z7sUXDs9VX0xqctzKUFgUeCrRZRG9ujqoIte4NmB6+WK6g4MhizWliJ72aljerq6lju8j2CAk8gCNQB6b9TjgcE2nIR0vDWaQSBo8yE6kEOtVESo5EFFjYG97jmNj1xZcH8WGeSalqhHHWQPpKqxAkW11kRGJbSRa43t574o8qzyuzR53opoaekjk7qOR4e9aQgeJhdgAt7WxUPQNm2XVEjxRflOlkeFZ0+rbXEVNwwI03W+xNr+XSwYE2kjg7sY87oYBcr7QrZClftPJHGiyLq0XkuqMCxBsbnVe3r1xuh7SDCwGYwCkjcXjnWTvoibE6WZVBRrbjax6HEJANp2xOsM+4H/BONFbJFFG0kjBEQFmZjYADmScLmr7XZJFSamihFM06QKZWJlkLNYlY0P1YAuRrNzbli07WajXFTUe+mrnCvY2+rjGth8SF+/HCwAJ6ToUkgdZVx8XVlYWmo2jp6e9ou9iMjyAc5D4xoUnkLHYXxZ8OcX1Ec6wZg0TCY2hnjUouv8A7JwSbFhupvubjnbApkWQSZy8n1ktLQU7GJBCwV5HWwJvYgIo5C3UetuHMsunT6VllXIZH7vvqWc7F1XcXP56sBfrz6WwkKtQHMTp06CPZKDflrv16mPa2JpHlgPyPjunjyujqaydY+9jQamJJZwAG2AJO4JJ6dcF6OCAQQQRcEbgjzvh+Z8mgeQx7oHkMe4hOJJMe7HkPljzuV8h8hhd512kTVLtT5PGJWB0vWOLQx+4n22+70bGC5NXwBZEzSQzEWcVKh4WJ5lU8Jj9LX+/AnrIhsTCLTZhcRjfR1/NX5DEFMo30rf3DAXwnxXP9OmoK10aUKssEiJ3YkS1mGm5syt6+flg4wQEEXEoQQbGTExMTHZyTExMTEkmA9o+4fxxMRfaPuH8ceYkk2YmJiYkkmFT2wyiOuyyWW6wI0o7z7IkYLpB8uV7+h8sNbC77as7pUy+WCYGSV11Rxp7SEEBZWP2EDEC553sOeKOudSp5yymxBgbwdwm2bvNXyVM9MkbmOnMLBCFUeI3I22IuR+l5YxrqvMJ8kq5vpCzUZZ1T6QLTd0kihZBItgzFxbSw6bHHDkOU1UtFFTzVPcU2i609OQrOG8RaR+bXJ3G492Nua8QsuUtk5H+Vd7HDFYWEkTPrV/u0t628zhKnUpluGh29IV0f9Tc4Q9jqaszr3O57qnBPqygn8Md/aPnEr5lSw0SI9XTK8rLMUWMpIAukF2BLm32eWKaGE8NvHMjtNTTkR1MbWL6wCe9Sw3AGq4PT3ghi5nwtl+axpNJFHOrJ4JVJDaTys6kHn0PI32w1SsaYA6WlKgIY3lxl5cxIZEVHKgsqHUoa24DWFxfrbCrzer+j1mfqfaekWZCedu70EX8gzDFp2amCmzDMaGGZpI07p4wZO80jTZ1v5q5APw8sCfbtOkVQJoZozJLA1LNCHBcLq1Bio357b+QwNBle0pLfLuF6ujp8viGYyxwTuIysUUaaDJG7r4iCWJk8JJ88XXZ5QmmqczpmkeYpPHLre2p+8iuSbbXJGO+aupKgUIb6TIgCSwmFZDE7KBYsYwd0I5NaxvfAP2g8T1GX5xMtOYkasig+um9mPTrXVv4RyO5vy5YtTb3tZ2U3D+cFUq6WorUy6OSSVmpPo4LDXsV1OukLpAsFNz0tjDhajoXRJs2rw8MW1NSM927sey0kaXK3H2eduZtYY78x4WpXloy9SK6qqKmMSzNKGURr4pLIDYLpFt+h6YJe0POMrWkelpmo1nmZIrRKnhDOoYllFlsl+ZGK5sx0vLMMukoc9y3LpMxop8uqIqdXEl3g0gJJGupGaJtlutxuBe2OLirjKsnlimWOOoTLi5epg/kpBIFW9vssFvcKSBz5Yt+1A0MWa0hmpw8SU7vII4w2oElY9VrXUEbE438BwLVireCPuMvnQxpCWB+sIs7hBcRjTYab788FornOU3taS+UZhveUnCsGYjLKSVaswU0lSkWiFQJCJZirSNIwO+o7DcWtiy7Uuz80tKa5K2rlmhIF6hw/hc6SFsosbt7iL4vuAVjqsiNPPC0ppmeJ4UOly0Ta10kEWb2bG43xO2KoSLJ4kZSqtJApjLam0r4ityfEQBYm/PAr+/bvK35wQ4RqpFrcsy2qhI7qOoU3syuk6FlYeVgCp9x9cHlBwZU0NIUOY1kkMStoip4k7wDooJDO1uguPgMcPA2ROss+c5gBCXjPdxt/mYQOZ8mKC1rXsT+dYW83a9lrBljqHdrHeKGRyPX2LfPbFqjEt7m04JZdnPET1dEnfalqYvq5lkUo+ocmKnlrWzeW58sZdpPEDUWWzzRgF7BFvyu7Bb/AAvf4YreyyJ2jqJ5O+kaWbaonGhpUVQEPdbd2F3W3I7kc7Cy7R+HJK2heKGxkDpIqsbB9DBtBPS/n52wflORe1NQ1DFR5YKlaYd00s9WQBpQFiQgJ9tn8IPPl1xoli4ckQpepnk07ygVEj3P27203vvyt6YwquJKOXOYWr4e6EVNIJIqlP5ORSZBsdnut9JF73Ft8duQ8Ty/Tp80Sin+gSxLENOnWFjt9YIr3KbHYfC9sJqMoudD9YZyWNhtBygzl5u4Cuz19JWxQ08rKUd4pL7SKd7aVa9/nuSfokYTnCGZUNTxJUVEciOZIUaAna76FV7A/bCgi3OxbDjw0gsINjeTExMTF5WTExMTEkmIXcnzA/jjzGRxMSSRWuLjkce41UvsL+qPwxpzXMkp4JJpDZIkZ29yi/zxJJUcacV/QogI17yplOiCL85urHyjUbsfh1wqMiySWZM5hnbv6p0jvIRuxKM6geShwAALchjpyLO3qPpGbVfhDArEvMRwob2HmS3zI9cdeZQTxv8ATsvbU7Kpkhb2J0A8O3MOAdj/AMHOq17vkG3XvNKnhfy8/Pe3aUuW1lFPSQtUd0GhQKRI2l0ZAA21w3Nb/LFnwfljV9cuYMhWnhUpBr2Mjb3kt0UXNvW3kcck3EdDMxkmyWpMrbue4DXPXe4v77DFy3G9TKgjoKF4rC3eVQEaIOgCA3bboMKiiEJYd9zoL72ndWsLeQ3m6vmFVmbqQGipIu7sdwZZhd/faMBf2j54B8zlqMql+jCeaPLKmQFjHuyD7aqx3Q2525jzIOD3Isn+jxsCxeSRzJLIdtUje0bdB0A8sZ55k0dVA8Mg8LDn1U9GHqDjtPEcOpcbbRt8JnpWP6t4CcR5M9JmtOuUMqSVUBUIh2UEFS9zewKjXq53UnDF4V7IaOlhInjSqnfeSSRdW/kobkPXmeZ9BLsLyO1XWPKxklpdNOjE3AUlwbX5bIAB0BOHTjuMxBzZV2mMFtvEhwzl+eURnaipdFIZGZKSodWNr/Z8Qa9vUA+vUdqOJ5B30ddeOrqW+vmqoiyxRqfAsUNjc7kjYAX+OPpHHPVZfHLbvI0fSbrrUNY+YuNjjiY4g6iTLPnPJ6LLmrY0jp6ueGOPV4Yi7zuTYsy3GiIcgBzPPBJJ2kZUpFO1AUgJKsWhjAUjb2Bcmx5kG/vxacZcRLR5nWT7F46KKGJfN3clQB5C2r3DFXXZAyUWX5bzqpphUSXF9CglnJPQC4HqVOGgwcAtfz+MKt7aTXNnNPlddHUUxappaqAxxRxvrKMrAiNbkkKWPsncajt0xs4cp86pzUTwZdGsVRJ3ncO2llP6KlwRe/Ue4DBNwHwnTT1k2ZiJFQyMlMoFlIXwtPblqZtVvIC/M3wysAbFmi3ub8yZRtdOUSfZ3U5m9RmH0aKmgMkwMqzsSYX3vaIeI3vsTtt1x1cHcPtPnlSuaSNUVFMFeEMLRlSfbCcgBdSFG1yb3Iw0G4dg+lir0WnCGMupI1Kbe0Bs1rbX5fKyz7QeK1y/iClnYEoKYrIFHiYMZLD18Wn5YtTxLVqhA5j5wZFhCztQrBJHDl6n6ytkVSBzEKnVI3oLDT8T5YpMyytcpmXMKVAsSKsdTAo2aK4GtR+emx9be++/hXJ5p6lszrRpnlXTFD0hi6D9cjc+8+Ztlwvn35RjrIJ1UNFLJA4G10OoKbHkbXHwxt0aOVLNuYMmMmkqlkRZEIZHUMrDkQRcH4jAn2lcfrltOdA7ypdSY4wL2A5yMByRfvO3mRS8AcVrR5VOlU3iy6R4GH2mAP1YUdS19I92OLLMud3lqaoBqio9teYjT7MK/ogc/M3OEq9YURc7xrD4c1msNoMcQ8CQjK4M0VnrJTIlRUu9/rEYgOukHwhW29PFfYWDLyiMP9dHOzwSIvdxAII0FhbTZdXLoT57YoezKsFLVVGVObxsDPTht/A3tx787G5/ex31HY1F3khp6qqpYZd2p4WAS/W176QfL+G2KVKfGUMpnFY0WKsII8H8KU+Y5jmZERjgVlWKaLwlJlO7xt0a4LWG1iL88HHCHHYNVJltVLG9XAdKyrsswAvy+zKB7SeYNuttefVMWR5alPRreaQ91Ap3Z5G5yN52vqJ5eyNhgMreAV+hiONiKlG75ai/iM3MsW52J29Nj0xZ6y0cqmdpUHrZmXl+7R4YmBLs541GYUw12Wqi8E8XIhxtqt+a3P33HTBTJUKvtMo95AwxFpX8RcTQUMQlqHKoWCCyliWNyAFUEk2Bx1ZXmcdRDHNE2qORQynlsfTofTAPFnSZjnSpEdUGXI7M43Vp3sgA89K6t/PVjxMizOi74UtTQrSmV5EWoV7oHbUV1AgBQxOBmoAbGdtGAxxMD3BnET1kDPIqBkkaIyRHVFJoNi8ZO+gnbfqDzxMEnIQU/sr7h+GF920VrPTw0ERtJWShTbpGlmc+6+n78MKH2R7h+GFZNWCrzaqm5pTBaWPyuPFKffqIX3DAq1ThoWh8PT4tQLBjj1bRUuW0+xmZVsOkaW3Px3/ZODinhCIqjkoCj3AWwG8MJ9LzCprTvHH9RD8PaYf8faODbGLVNgE6b+Jm/RFyX66DwEmJiYqs94np6MAzPYn2UHiY+5Rvb15YCFLGwh2YKLmWuNMlYiuiMwDSX0g9dNibe4b4GX7R4VdBJDVRI/KWWLQm/W5N7Y5O02Ro46aqjP8AITBjbyYDr5G1v2sGFBswVha8AcQhQshvaWHYTNeozO/MyobHn7UvTDewqM34YjqdM8LtBUWBSoiOltxcarW1C3/9xX8P9rtVSu8WYRNNDDJ3T1cSHwt01baW+4+/HXQ1iWTfp8pj16DUjc7HnHPiY5MrzaKpiWWCRZI25MpuPd6H0O+OvCZFt4CKDtUyaCmzOjr5mOh5AJUI1D6pbqwHn0t5+845MlpqzMZp5RBNA1WAoqZFskVIPsx73aV/gOvrhxV2XRTKFljSRQQwV1DAEbg2PUY6MNjEkIBbWQXE5cqy1KeGOGMWSNQij0Atv69cdWJiYUJvJJhRcU5aKjiinVgCsVOshB3HhLkf1iuGFxbxfBl0Bmnb0RB7Tt5KPxPIYEeBqaapkkzOqUJLUKEijH+bhBuPUljvc9PK9savsyizVM9tJRzpDLC8pl+h8QuvKOvi1Dy7xdz8bq372Lfi7tBjo2WGNTUVbkBYEPK/5x30+7n7hvgfzfhTOa6amqjHS07051JGZGJ5g2awI3tbmOZx6Go6jxgZRLlLVGf1Skt3Mcomdb+Eso+ruOpuT8L4JkzKSXNDEjEQwQ/WDoXc3UH1Ci/zxTdmUsjTV5nXTMZwZFN/Cx13G+9gbgYteBIrpUTE3eWplLH0VtKj3Afjjz2LfNUYnloPjN3CLamoHMkn4fsTg7Ri9M1LmEP8pTSC/qrdD6E3X9o4c2WZ9FPSpVKwELx95qJ9lbXN/K24PuOF/n+VipppYT9tCB7+an4NY4A8vz9pcghy2JtNQ9WYHXkRGS0hJ66b7H3EYNgql6ZB5ekWx9K1QEc/WEOVZg2aV8uYOD3EV4aVT5fae3mf42+zgrxwUsEVHTKtwkUKbsdthzJ9Sd/ecC8Vfm9fqloIVSmBsjTBVZ/0hrO49wt6nfCZV8S5Kx4NTwlMK28zzPgUvmaVK6e5cfXJcgkhSBt9oE6fkcVHGvBVNDLBUEMtN3iJUIrHZSfbUm9vUe62M6yrz2hInqoddOp8YURkW87x+JfedvPF/ntXFX5VNJGw0NGWBbazJvY+RDC2DHi0WXMdNtID8iuj5BrvrGjldFSUUccEIihVvYQEAubXJFzdzbcnc4H+1OqpRSqlXS1FRHI4Ve4FysnJd9QIJvYbEHlik7OuBY62giqMx/yppIlSJXuBFEmyhbWIY2uW5nb4k2Wdl1FTzRyxCYd22pYjM7x6rEA6GJ3F7jyOHRR1uTMe81dmNDUQZdHFUR92yFhGhtqEV7pr07a9zfryvviYL354mGJycOe5sKWkmnblFEz+8hbge8mw+OE3wpeHJ3mY+ORZp2PmWvY/IA4bPGlD32W1cdrlqeS362gkf1gMIms4nnGUaJKKaONoVRKhd4iPZG/S4FrXJvhXEozgAdY5hKi0yzMeWkKezKm0ZbD5trb5sf4AYKcVXClP3dFTL5RJ8yoJ+84tcY1U3cnvN6kMtNR2E4c8zZaWnknYEiNb2HU8gPmRvgQyxUp4PypVqZayo/kYrXtq/k0RehK2N+g9eZFxtDry+pH+qY/Lf+GKTNqySop8nlgjWWUzRssZIVS6odieg1Lv7safs8AKzc5ie1mYsicjOvO86zCliSTMqOD6JN4JRGxZk1DkyliL+7y5g2xx0+VGSlrKDWJURFaB+Z0SKXiB9xFvdiyqOB5qiuhXOpu+FTHIIVhZkjilUA6ANrnu7kHqVN9WKvs6yqSCasjmcmaFkgK2+zGDoYehXl6YJiKl6dzuLEecDgadq1l2IIMtOzvMe+y+G/tIDE3vQ2H9W2BuGpU0dUWVpFlzdEKINTOoYMVVftEgWAxlktfUUtfV0dLStUM8veoobSEDAEljawXdRe45YqsmzUU8NKk7BJFzfvZVYi6BAgJYcwLs2/ocBp0yGLcjYj1jWIrAoE5i4PpLZM3koqqavoqSSlpYZVjq6R5OZfqIgLR7EWNyASLbXGHpluYJPEk0Tao5FDKfMEX+HuwoauolzKrq0pe7p6eujjDtUgGSQRal72KC4axFvER0BuDyuuxXNmRKjLpTeSjkYL6oWPL0D3PuYYFi0DLmG438IiARvGbiYmJjLlpMVvEefR0VNLUSnwxre3UnkFHqWsPjiywnu1mSXMMxpsriJ0ACWa3S99z+qm49XGGMPR4tQLOE2E7Oz/h8VKflGsQSVM7tImvxCNCfCFU7DlcHna2Lnjriz6FANA1VMx7uCPndztqI8hcfGw64IaeBURUUWVQFUeQAsB8sLLOKoS8QMXHgo6bUL9DYMW/r/dj1lVhQokqNoOknEcL1lfS8HiRWijomr5ASamp7wR2lIBKLI3Nhf2R5i/PbrynN6jLliaCaR6czpBJSVSnXCzHcBtipHlyNwd74tuFq6vpqOj7j6Iz10ryLFIjg2YPKzvKH6KByTqMUGd5hK8lb9IWNJhW0epY21qDaMbN+qvwuRjJGZSDfnr31jWdalxYWsbdrfvnL9E7vPcxT89IZB+6B/HGns9P+SE+c039s4z44qfomexTSAiKpgEOvoHV+v9X970xp7Nj/AJCD/rZf7Zwvi1sWPW31j2CYEKOmb6QpwoFo+64jAAsDLrH7aFvxOG6ZQOZHzwueIkVc9pJNS2ZRc3FrrrG591sAwxsWHUGMYsXCnowlnmLpW5i0M8oSgoUE1QDydriynzFyBb39bYIuH0kzovUCsmpaZD3cNPSyqjgD7ctgbE9FtsB86HhTgVK3NayRnDUiSRu8am6yy6dQVrbFVJJI8yBi+y7IIqvNswILUkkAjii7n6qQc2MxAAEis23iBBHwxoIQtMKvSYuIYtVYnrLbhnNplmq8vqnEz0yKyTEWMsTrzZdxqU+Enr+IJ2Udn8ldTI9S4FCJXdaddjKwIHjPSMEHbrvjp4NndpMyzaql1rHG1MsgXQJNAALaBtc2SwHVjhkdmGX9zlNGnUwq597+P/3YaAuBeABI2hNFEFAVQAoFgALAAcgAOQxliYmLTk1SHfExjMd/hj3EkmTRhl0nkRb5jHz/AJ9UaeF1hJ3hrWgP7LyNb5EY+g15YTvbvwnGkAq4mZHaaMSQqfBM24VivISAXGrqMVYXklVD2q0Cqqgy2UAfyfkLeeMj2uUPnN/R/wDyxZf8sMwH80J/Tp/u4xPG+Yj+aF/pl/uxk8On0/5CbXHrj/yZXN2tUJFrTEHp3Y/3sA9FxPDTV8DwvKaNKhZ+5ZbFOjadzfwk+V9vK+GFV9o2YRIzvlSqii7MZRYAdeWB3LY6tZDnNVRiop5ww0r4mijPhDBD9nTdQT0uTa98NYemATbbxBieKqs4Af0tGxnkMbz0leiT1lyiQxxsO6j13JqCOh07XN+nLAZxNQzVOd1YopxBLDDCWuLpK3k/7LAXseWMeFc2liQpltfRCkZi8cdVcyxX9qMLqHhB338/n1QVFNlEc1TUzrPV1LFmZN2kN9kRQTZAevL5AYOtLXXaJhiDcQb4b4vNHnrPXKkLGAxTFW1LcLrVhb84Kot5kYkvB35VSszBo+7kqCWpoxtYLyZvNntb4k9cEWXdkn0rL5mq7LXVT9/rPOJt9Ke6xOoev6Ixz9mWeSlZaKp2npDp35lAdPx0na/kVwanTUHSBxDvbN5y14Z4wg/Ja1sqqJIU7qTYB9aWAQHndtiB64W1Bm9VBnAnMsENTMpeQT3EShxdYmtvfSE9xtfkcHdbwRRU8slfJrshMxjJHdhhvcLbck8hfnbE7N+BYq6Geur4VkarcsitfwoDsQRYgk7X8lHnhWqiYdWZtbwq1zWsBsPWXv8AywzREDfk6CoBHt09UAp9QGW5+Zxyt2jZmP5ll/pwfwTFXxJwEctML5bU1ELT1CQ9yWEkfiuS2lvJQTvfFJxJn2ZxLVvHWl46WWOJyII1J1i7EAX9ltItfe/TCaUqb6qB8x9YxYWvr8oUt2mZmP5ll/pCfwTHB2c5xHIK6uqToqO9InZxZY0UeFFPkALEc7gelyCh7P6plBnzara4v9UqRfwbC74e4LmGYPltU+qmhZqllBt32qwRjvcjkSOniHW+GsE9JXOUC/x+sE+2kv8A/ljXZo5jy5Po9ODZqyUb/sjkD6C59VwO9oPAUlDD9Jp5ZpCymOpdzdmD7aj+ifZI6eHDTzjOqfL4FeS0cQIRVRepvYBV9AT8Md08CTRFHXVHItipHNWHIjpth9mLbwY02iwhjrIo4qw1iiopoQyRFf8AJ1g027vlzZV3YG/L0OBZM7mqYnMNNLNLJUfS55FB0gqxYIDvsF8/W18MFOzaU6aeSq1UCNcRAWkZb3CO/wCaD5dPLodU9OsahEUKqiwVRYAegGFUpH/H10jNSon+WLaWMoM2ig4hyomEjX7SA+1HMB7DeV/Zv1BBwnuF0h0NFLl1ZUSxsRIYp2QA3OxQKdJ2I572ODHiBZcirvptMpajqGtNCOQbnYeXVlPQ3HLGfAlR9Kqq+uAKxzy2RSLbC5uQOtiPiTi1epw0LSuHpcWoFlbDT0P2sgrm/WnkP92OijrcrM4gGQy99p1aGl3t5nWwAHvxuyqvqcwqqqOnrYo5ackw04QFJwD1kJ+BtyvcbXxlmnCRhbLHnX/LqmoeaZwd1CqG7oWOyqthb34EKrgXa20I1OlmCqSdbcoT9mjA01QlCYoJhWSPJTSDVoQtpEZ0m48AFnW4uLeeLfjTivQz0lGqyV0qWYjYQpY2eRxyte6rzufXdcT5CtTnZEJeARRh55YWKMXbcDUORO3yOD7KcjhpgwiWxc6ndiWZ282diSxwSlS4gDnnEcVUFFyg1IgEOCMzkpFopJ6eGlRfYiFy7A6gWNgTd9yb29Nhhu8BZ6tTRoAvdyQ/UyxdUdAAR7iLEHyIwuuKOJaigrYXchqGayHw7xt1Oob/AKW/MAjpizr605dVrXr/ACEmmKrUb+G9kmA6lCbHzBw0VHKAp1WuM3ONXExjHIGAIIIIuCORHnjLFI1Oec7/AA/vxMezREnbyxMSSbhhb9sqmRsth+y9WC37Iv8AxOGQDhfdqaXqMr/8S/8A6ZOKVDZCexhKQu6juJ7iYgwOcW8W/RQkcSd9VSm0cQufiQN7fj8CceeRC5yrPTu601LMdJw8Z6quopssiJBnYPKR9mJTc/gT+yPPDVqqmGjpmdvBDBH0F7IosAAOe22E4lDmVBOM1k7qZtOmeBBusW1wp5bWBuPLqL4cGUZtBXUyyxESQyqQQR8GVl6EciMb1GlwkCmearYgV3LjaCVDwtkdc/exx00kkgDlFkIIuL7xK9lPmLc74u4uBstp/rRS06d34+8ZR4dO+q7crc744sy7K8vdSY4RTSDdZ4SUZCNww3tthWy8VVWapFl89QsUTSugrSrKs5QDQrAWFybE7/aW4uNyk2gY3OEuLZK+SaSOILRKdMUzXDysD4iF5BPXn94AZx3lTUmdUdbHslUwhl8tR8O/6y2PvQnGNNx/V5XKMsnpY6mZEUQfRbqGBHhBTT5cyAPjzxtz7gXMa2F6qsqu7miUywUsI+rjdfENTfaawtffc87bY6DznGFxaYcaq1bU0+VxEjvWEs7D7MSm/wB9ifeF88NmlpljRY0AVEUKqjkABYD5YVPYWXqZK2vmsZJGSMEC1gBdgPIext6YbeMTH1S9TLyEtRp5FtAvjeCrFVSTQwGphi16okYKwkZSok8WxAUsOe2o4F6XsiqKlXknqpaYVUkklRSrZxu5KAMDpuFtc2PTDcxMLriGVbLDdpjGmkADoLYV/aPC1PnGWVSGwlJp5PUauR94c/ujyw0sLPt1rkipqV7jvkqUkjS+7BQdXLpyufUYthGIrCVbaUufV6Vud09HMDHFTkyBZNu+k2K6ehXba/Oze7DLwmOJeOaDMqYtIJKWshGqJgNR1DfSHXoT52tzwe8DcUSVEfc1SNFWRorOjjSXRh4ZAPI9R0OPQwUKscWaZxDTJrmkVF5C/Nj5Ko3Y+gBOObibiOOip2ml6bKnV2PJR7/PoLnFXw7wiVlNZWMJqttx1SEH7EYPKw21f4kySSXPYK9DTvS1pjl8BL07Iov9rWfZsd79LYCODqPu3rspldhpLFHU6WKmwJHltpa3qcNipzKKO/eSxoQLnU6ggedib4SWbZz9OzpJKJxTlhoWeTZZCoIuFI3v7IHWw5HC+JA4RJNra+UPh3yVAf3rDbsxrIggappaKGOlZooqxmWKVmU6d0a7ajfc6gLm1j0tO2KN4Xoa9bmKnkKSqOiS2Bb7re8rgGzLL4TK9NmUUUVVKt46uO4RydgemlgbA3G/pcXto+0JfyLU0Vauusi/yURHnJq2jcdTptcn9FT9oYWputYBl1B+YPSWdDSIYH+njN/ZpUgw1lW7ALLUOxc7AIoFrnyAJxd8M8SNWtLIkYFKp0xyG4aRh7R09E5W6/wX0vC2bU+XSUoWGSFvEQhvINwxUcr7jcb9bYYPBFZTvRRCmPgjUIVOzKw9oMOjXufjjWUWAEx63vEvvcyo7YD/AM2N/tY/xOL/ADnLu+oZIurwFR79O332wPdsH/V4HnNGP7WDWEeFfcPwx3nB3so8T9JYdmmafSMqpJL3PdBD708B+9cE2F72OyaIqylP/wBtVSBR5I/iX79WGFgM0gbi88OJjx8TEnZhTeyPj+JwEdpaXqMt/wBvJ/6LnBxT+yPj+OFX2mcUGStp4KKF6uopGeWVI+ShkKaSwB8Xivb3DngdUXQgdDCUiFdSeomHFnEi0VOZLanY6Y0/OY/wHM/44y4S4V7i9ROe8rJReSRvs3+wo+yo5bc7eW2BDhqd83zFZ5IykFIARGTf6zpc2FzcX9ygYamK4PD8NbncwftPGGq+RT7okIvz5YWPAub5jSSVlFQ0sdQsU7MS76dF/CPtC9wv3YZ2BbsmF6/N2/16j+tLhp4lhtzKvjXNs+WhneeOlhgK6X7s3cKxCmx1G3OxPlfDGouBqU5bHQyRo8QjANvz7XMitzDFiTceeO3iDKBVUs1OxsJY2S9r2uNjbrY2OAOnynPgIKMSwRQwAWq0uzOEHhRkY3N9gRYC3U9VqilrWjwlX2f5axz2doppaiCli+jtLUbODyCDa5sVIuegPphp51mUUEEks7hIlU6mPrtb1J5ADngf4E4WnpnqqiqeM1FVIHdYRZF03Atfck3JP8dzgN7QnOYZxDQ3Jp6ZBLMoOxY72I87FV/abFiwRbnlLIpdgo5yo7OqvNIaYQ00cMEBZn76ZCXbVaxCX32A6W9cW2eZvm9IhqmrklWIhjAIVRWFwCCRvaxwWAWxWcUUwko6hT1if7lJ/EYxeNme5A17TbOBpqh5mMDJ8wE9PFMBYSxq9r3tqUG1+tr468DPZnUa8poz/qVX926/wwTYUcZWImRIThI5RUvmFbPXy7orNDTDoqKTuPU+fmWwzuP8yaDLauVPaWFgD5FvDf4Xv8ML3guHTQU4/wBWD+8Sf44jEpRJHM2+ph8OoZ9eU7M1yaKoiaORQQw52FwehB6EYH+Ea+oizWmpKlg/dRTJFMfaeNgrKpJ3IUobDpcjpguwOcZULBY6uIfXUjCQW6qCCy/Lf5+eLYDEmnUCtsfkYxiaWZbjcTv4p4f/ACtmsdGWZIqeBpZHXo77J8b6T7r4rqjinNXl/JkcaR1cYIlqSdig5SqCNgVIN9zc7AdLmWgrnqTW5dNAsNSkEjLJe7d2No7gE6GBsSLeWOrKoa+atinrIIojFHMhkSQN3iyMCi6QLjQBa55+/Ho/ezdpkwR4k7L4o4I0DPUZhUyrGsruQCx8TMRv4QoO5vzxecVZTIOHJIpaQUz0fd6LOrhiGXVIjDcarkm+9ycTOcwqZc6VKVqZGpYbg1F7apbXKqCCzaLD545O0+mrxl8j1deGW6qIIIhGrsWGzNq1MAATb0wKo4zhbwgQkXmeZZY1fkUbyjVOsIlR+upRe9/NkG/qcD/AoXMswWqdLfR4EDE/bm5Bj8Ln4DDHy5xCtNTFecHP/ZqgIt6hvuwGdn1qGtq6CQBCX7yJjtrXkAD18JBt+t5Y89+H64apUpnqWXwJINvIQ+PzLS07AxjY5qbK4o5JJEjVXlsXYCxa3K+OnEx7GecgT2srekiX86pjH9rBtbADnNV+U66GmgYNBSuJp5RuNQPhQHkTzHxPlg/xwQjaKBKrg76rO6tOQqKaOb4xtoP4jDIwpfyh3fEVCvSSCVPnqYfeow2sCbeaFI3QTCTHmPJumJisJBrtCramLLZWow5muq+BC7hWazMqjmwBuPLAbw5xJFl9M0VJleaPIQWaSSmIMkn5zte9r9ByHLDZj5YD+0zMpe5Sipm01NYTGrXtojUXlk28l8PvbbfFSmfSSLvshr4xTujSRieSd2MeoB+S/Z59Dhh4D8z7GKVqdEpyYZ0t9fdiWPXUL9eY02tjObsskESLDmVZG49pmcsre5Aw0/M4bCMNLRR6GY3BhcMCHZTWRxS5tLK6ogqd3chQADJ1OK4dnOaxMHizMuw5CQvY+8HUD8cC+U8Kxuuax1aSPXwK8qojkK1x7YVR4rMQ3qGG2BVLgaiWpU+HcmH9d2tTVM3cZPSmpYHxTOCIwPmLD9JiPdipz7tAzqmnSnZKAzOjP3cWp2AVSxDDXs2kGw69Me8OcRztQQUWSwNqEY7+skXQiOd2sT7TXvvvYWsD0LuBezaOhvNK30ise5edrm1+YW+/vY7n0G2FS5EM7hYN5HnWeVtIKuOoy+OEhiS6kFdJIN/AwHK/PFf2eXYS1lQ6meskNmNl1BTbwrtsTfYDkBjX2q8F0kGiOlWY1VS/1dOkn1YHN30HkPiBzPJcaqXslZ6e9ROxqQgEWk2SHTyAtz9SPMkXO+EsZiKaLldrX8/+o3hKoVs9rw+vim4mzqCKCVZJY1Zo3AUsLklSAAvPngXn7KqmSPvZKxjWarhrnQBytewYHrcD0t1xdcN9mNPCmqpVamoYlnd7sLnoAefvIuTjLavh0GbPfsB9+U0mxxIICzZ2N8f06UsNBOTDMl9Bk8KyB2LrZjyPi2B57Wvht4WXFvBMFdFpYBJFFo5FG6+Qt1T0+VsYdlnGciucrrjapi2idj/KIBsL9SBuD1X1G8WomJBdNDuR9R29Jl2tpCbtTH/NFZ/sv/cuBPIdP0aHQQy92gBHLZRgy7RM6Sly2okdVe6FFRhcMz+FQR1FzcjyBwrMh7GZO4DSVksUjJdUjuAjEXAY33sedgPfhinhTiKVr2sYSnW4R2hfii4l4kigHdNraSVGCpGuo7ggEjoL/wAcaKXhDN5VWOSeKBYhtIp1tIy+zq/RPX7wcWXBPCVUldLW1oRZNAiRY2BB2AZvQbbD9I+WO0fZbBwah07Q74sW93eVHZpxdJSiOgro3h1C8DyKUuCT4Df1vY/Dyw1sUvFXCsNfAYpRY80kHtI3mP4jrgZ4X4qlpJfoGZNZ1H1NSfZlQebH7VvPfod+e9M6ZUnC1LX1uYmpiEhjmjVW1MpAEQuLqRtcYGOPOKIq2ekoKXU0Ec6IZbkhm2UAMd2CqT4id7/E8+VwV2ZPVfR/qKOqnLvKdiVFxoHU7cwNr7E2xb8Y8P8A5PSinpog8FG5aRftHVpu5PU7c+m3TGFicdTSvwQ12N7C+gNtL9ydAI6iE07209YWZ/Loq6BuQaWWP96JiB+8owPdrPCD1USTwjVJADdQPEyc9j1Km5t6m3qR1tNFmNLHJE9jdZoZRzR15EjrY3VlPrjLh7iAzF4Zl7uqi/lI+hHSRD9qNunlyOPGUKtTDlK1P9VO4Ydrn5a2PQ/COsoe6nY7QI4XqK+WnV6CqjlT2Wiqhd4m8tYHiXyPl054tKrh7NapO6qKqnjiY+PuFOsr1F7Dn78aeJspfLKg5jSreFjaqgGwIJ9sDpvv6H0Jwb5bmMdREksTBkcXB/gfIg7EY+k4HGU8ZSFRPiOh6TzeJpNQexA8Zz5Dw/DRxCKBdK8yTuWPmx6nFjiYmH4kTfUwKq1vxNlw8o2P9WXDpwnaSAycT05UahDTMzkfZuJAL+Vyy/MYcWAtvNKl+gTXN0x5jGpPLHuKwsziO2Ftkc5rMzraw7xxH6HB5WQ3kYe9+v8Adgv4uzz6HQTzj2kQ6B5u3hQfvkYo+Ecl+iUcMJ9pVu583bxOf3icGordrzhlxiYmJh2Vkwtu0K+X5hSZpGDp1dzOB1U//C496rhk4pM+oIsxo54FdHDBk1KQwWRTty5EMBfA6i5ltJCmndWVWSxVgCCORB3B+IxhX1yQxvLIwVEUszHoALnAD2K8RNLSNSy7TUjd2Qeei50/Igr8BjR23VjtDS0UZIaqmAIHVVtz9NTKf2cYpFjrFsnvZZwcJQyVtXLmk4KiQGOmjP2Yhtf4/fdj1wa45Mu7tU7qJlIhtGQD7NlFgR0NrHHXjxmKrtXql2+HhymsqhRYSYmJiYWlpMC3HHCP0tFlhOirh8UUgNibG+kn37g9D7zgpxy5pmCwQyTP7Malj8By+J2+OC0aj03DJvOEXGsA6TiSXO6mjpp4yn0QtLVAiwaRDpXboCen6TeWGthZ8EzmkoZK+ZddRXTDQl7FizWjQHoCSze62GXj31NAigAWipnuJiYmCTkmKLjHhWOvpmicAPYmNyN0fob+R5EeWL3Gqpm0IzWJ0qWsOZsL2HriSRa9kebaI5KCVdE9O7HSeoLb/EN9xGGFJGGBBAIIsQdwQeYI8sKriuoEqwZ5QAhkbTOh5i23iA9PCfQqcM/L61ZoklT2ZFDj3EXx89/EGB4FfjLs+vgefnvNbCVcy5TygRSRHJ6rQSfyfUv4Sf8AMSnoT+YfP+43O+4XXr0jXbTqtvpve1/K+9sasxy6OeJ4pVDI4swP/GxHMHAxBwpXqgiGZFY08K2gVn0jlqdjuQNr4zWdMSA7uFfYk394ddAdeR679YYApoBcekLKiBXRkcBkYFWB5EEWIPwwv+z2qjpZ6yhMqlYpdcTFgLqwFxe+5G17db4sJezUS/8ASK2smHVS4VT8AMc3Z/2f0X5Sr6aeBJVRYpIRJc2Rr3sb77kD4Y9H+HTTp1mRKma4va1hod7nXn0iOOQ1E1FoZz10aLqeRFX85mAHzJtiln4vSRhDQ6aupbkkZui+bySDwqg99zyGC+n7NctQ3Wip7jzQN9zXGL+loo4hpjREXyRQo+Qx7TPMdcMBuYOcC8FfQVlkkk76qqG1zS2sL9EUcwg3tf7uQKcTExSNTlrTy+P8MTGGYn2fj/DExJIH8eVYkq8uoz7LyNUOPMQglFPoXIP7OLzAFx3ncUPEVEZXWNI6ZyWY2AL95bf4DBll2bQ1C6oZY5R5owb8OWG6FssqZ14mJiXwxOSYXdMfyZnDRnw0uYeJegWYcx6XJ/rL5YYmATtDroKqNqKOI1VTzURkAQt0d5eSe7mRt1wGs601zsQAOZlgCTYT3KcqEHEjshsKikaRl6atag/Mi/vJxoz2cT8Qi+8dDTaj6O2/4MPlgY4d4mkoc2iGZyKe6pzB3yHXbUwZdZG9xuCSL8j64tO0jK6ilapzCjaOWmrIwsxG5S66A6tfdSTe46nccjjFxP8AaEJpH9Q0Pj/SVtkq+9N/ZZTl46mrb2qmdiP1VJt95Pywc4qOEqMRUNMi8hEh+JGon5k4t8eNxT56zN3+Q0Hyjq6CTExMTC8tJgH7R5jO9Ll6GzVUgLnyjU/33P7ODjADxbm8NJm1NUT30pTy6bC938QC+l72v0uMaPstA+JW/c+Uo+0uRGtRmsUCD6jLowxUcu9YaUH7Kb+++DW2Pn3KMjgq71U+bw008rM7x6WLKSx5tqA9bdBbBFT8HUzc+IgfdJb8Zce2i0cFsQ4UEvDWXJ7fEEh/UYt/ZZsVtXQ5L9vNq6X0VGP9pcSSOifMok9uWNf1nVfxOKmv49oIVLPVQ7dEYOf3UucKWGbh+M2WDMKo+pCg/BSpxb0fENMP+icOl/JpA0n4o344kk4OHeKKY11XTRkrRVwZV7wBQkjKbG1zZSxI/d8sG3ZPMzZXFqN9LOo9wc2GAntCWtqaRZpsvgo4YG20eFzrstivle3MDDK4JooYqCAQX7tkD3JuSW3Yn1vfbHl/xM4GGVbalvQH7x3BD3ye0vMTExMeCmrJgfmk+j5zQz8lqEkpHPr7cf8AWwQYHOP4T9DMyfylM6VCe+NgT/VvjT9kV+BjKbcibH46QFdc1MiNPExpoqpZY0kXdXUOp9GFx9xxux9SmJJiYmJiSTizGJjpsCef8MTHbiYkk+euOM4ov+UFT9OQyRJGkSDSSA2lCSQCDtdvPnjoo8syOZg0E/cP0KzPCw/fxf5rl0A4hlinhjkSsgEi94obxxkqQLja6qeXpiwreynLZedMEPnGzJ9wNvuwlX9ltiG4qVWU9jp5QqVsosVBlBJ2eyOL0+a1gHS8hkHzVhjXH2f5iP53n/8AMP4vi1puxqijN0eqQ+azafvC47Z+zOBxZ565xys1SxHythb+He1F0XE6d1F4Ti0TunzgnmOSiD/rPN5pIh/mA7KW94DFiPh8RiyonqKmIQ5ZTfQqY86mVdBt1McftMx/OPzHPF/kXZpQ0j644db8w8p7wj3A7A+tr4KcNJ7H4jB8XUNQjlsv8o+t5Q17aILevnKLKeC6WCmNP3YkV95GkGppG6sxPM+Xl0wuO0fhSXL6KQU1Q/0KV1D0znVpa9wUb8243G3xw5MAnbUhOVP6SRk/MjGzURcu20Xl5lK2giHlGn9kY68cuWShoYmU3UxqQfTSMdWPlrfqMdkxMTExWdkwE9rYU0AUqrSPKiR35hidyD08II+ODbAH2t/yNL/4pPwOHcAL4lPGUbaGNFwfSpDHG9PBIURULNEhJIABNyOp3xhJwJQNzo6f4IB+FsXxxMe6i0GD2aZbe/0SP5tb5arY76bg6ij9ikpx690pPzIJxcYmJJNUVMi+yqr+qoH4Y2k4mJiSSi45y/vsuqo7XJiZh718Q+8YFOxjMGky8o3+alZV9xAa3zJwxnQEEHkdj7jhY9ioApqkDkKgge7SLY8/+IlBwRJ5EfaNYQ/mRi4mJiY+dTYkxVcVf9Bqv9hJ/YOLXFZxQP8AIqn/AGEv9hsGof3q+I9ZVtjCPs+W2V0V/wDR4v7AwQYpuDEtl1GP/wAeL+wuLnH1+efkxMTExJJMTExMSSLftV4fkIp8xgBaShkZ2Qc3i1Xe3qAD8C3li8ynNY6mFJoW1RuLg/wPkQdiPPBRGNj7z+Jwvcw7OXpWZ8urJKSN2LNAY1mj1HqqsRo92+C06mTecIhLiYDKiur4RY1FPIfM0zKf6swH3Y08OZRXZlrMuYyRRqbFKeFYyf27kj78H46zlobTTqg1OyqvmxCj5nbFJPx5QISGrKe46Bwfwvjq/wDpdl8aF5YXqXH26mV5GPzNh8Bjpo8joY/YoaZfURpf5lb4oa/QTtoPv2o5cNlqNZ8o45HP3LitzTPqjM6eeno8vqHV0KGWfTAovyI1nxEGxsMMunqkUWWNVH6Nh+Ax0LXen3/4YoazGS0UnD2V51SU0cBy+OXuxYN9JjU2uSBa/QbY7TU5yP5pX4VcR/jhpLU+n349NR6Yym9nYZmLFNT3P3l85iqOY5wP5oPwqY8YHOM2HPJ3+E6n+GGwJ/TGQl9MV/heF/0fM/edztFlTyZu/wDNiJ6yVSfgoJxW8Rdnub16KshoYVRhIoVpGbUAbblSMOEPiM2xwSlgMPSbMi6/GcLExRJ2jSUx7nMKSoinXZmjTXG36SkHkee18dy9qWX2uZmX0aKQH+zbDGFU3p8v8cQy35hflh2Vi3Pavln+kj+jk/3MYntbyz/Sf/Kk/wBzDGamRuccZ96A40PkNM3tU1OffEp/hiSRff8A1dyz/SD/AEUv+5janajQsLxtNIfJIJCT7vCB9+D6DKII/wCTggT9WNV/AY7Ve3IAfDEkixouI8wrmKUdA0ScjUVl41HqEG7H0BOODKew6tplKw5oYgx1EJEbE2tf28OASHHobFHRXGVgCO86CRtFevZVmX/fMn9Df/342L2XZj/3zJ/QD/fwzr4w0t+cP3f8cA/+PD/7a/yj7S3EfqYuV7Msw/75k/8A10/3sbI+ySSU2rcxqKiL/skUQK36xUksPl78MLS3mPl/jj3S3mPl/jjq4TDqcy01B8BIajnmZjS0yxosaCyIoVR5ACwG/pjbjCx8x8v8cRg3Qj5f44ZlJniY16W8x8v8ce2PmPl/jiSTPExjY+Y+WJiST//Z"/>
          <p:cNvSpPr>
            <a:spLocks noChangeAspect="1" noChangeArrowheads="1"/>
          </p:cNvSpPr>
          <p:nvPr/>
        </p:nvSpPr>
        <p:spPr bwMode="auto">
          <a:xfrm>
            <a:off x="155575" y="-936625"/>
            <a:ext cx="2333625" cy="19526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2" name="AutoShape 10" descr="data:image/jpeg;base64,/9j/4AAQSkZJRgABAQAAAQABAAD/2wCEAAkGBhQSERUUExQUFRQWGBwYGRUWGB4YHBwcHhwcHx8cIBgcHyYfGhsmGSAdHy8hIycpLC4sHR4xNTAqNSYsLCkBCQoKDgwOGg8PGiwkHyQvKi0sLywsKiwqKiopLCwqLCwsLDAsLCwsLCksLSwpLCwsLCwsLCwsLywpLCwsLCwsLP/AABEIAM0A9QMBIgACEQEDEQH/xAAcAAACAgMBAQAAAAAAAAAAAAAGBwAFAgMEAQj/xABSEAACAQIEAwUEBQcHBwsFAAABAgMEEQAFEiEGMUEHEyJRYTJxgZEUI0KhsRVSYnKCksEzRZOistHhJENUY3PS8BYlNDVTVXSjs8LiF0RklPH/xAAbAQACAwEBAQAAAAAAAAAAAAADBAACBQEGB//EADoRAAIBAgQEAwYEAwkBAAAAAAECAAMRBBIhMRNBUWFxkbEFIoGhwdEGIzLwFZLhJDNCQ1JTovHyFP/aAAwDAQACEQMRAD8Ad+j3/M487oeZ+ZxniYkk19wPNv3j/fjLu/f8zjLA1x5xX9CpxosaiZhFAp5F221H9FR4j8B1xwmwuZN5XcV9oaU7vBSxvVVSDxRq1kjvy7yQmwP6I392KGm7VqiIxGvoxFC50tLFKzmPbmyWPh87H+7A4+nLoLLqnqZ3uBuXmmbrYb2v/wAXOO4pX02j8oQRiKYhRJEdSxluSSA8rna+4vtjKOMqtd6agqPMxzgItlY6xwwFHVXRtSsAVZWJBB3BBB3FsbViA6n4kn8cK/shzZo6qsy7cxQkSxEm+gNbUn6tzcfHBJ2p50abLpWjqVpptjGxNixUglVFiSStxy69OeNRGDqGHOKMLG0LrYCuOu0BKV46SAq9dOyoindY9ZADvboL3C8z7sUXDs9VX0xqctzKUFgUeCrRZRG9ujqoIte4NmB6+WK6g4MhizWliJ72aljerq6lju8j2CAk8gCNQB6b9TjgcE2nIR0vDWaQSBo8yE6kEOtVESo5EFFjYG97jmNj1xZcH8WGeSalqhHHWQPpKqxAkW11kRGJbSRa43t574o8qzyuzR53opoaekjk7qOR4e9aQgeJhdgAt7WxUPQNm2XVEjxRflOlkeFZ0+rbXEVNwwI03W+xNr+XSwYE2kjg7sY87oYBcr7QrZClftPJHGiyLq0XkuqMCxBsbnVe3r1xuh7SDCwGYwCkjcXjnWTvoibE6WZVBRrbjax6HEJANp2xOsM+4H/BONFbJFFG0kjBEQFmZjYADmScLmr7XZJFSamihFM06QKZWJlkLNYlY0P1YAuRrNzbli07WajXFTUe+mrnCvY2+rjGth8SF+/HCwAJ6ToUkgdZVx8XVlYWmo2jp6e9ou9iMjyAc5D4xoUnkLHYXxZ8OcX1Ec6wZg0TCY2hnjUouv8A7JwSbFhupvubjnbApkWQSZy8n1ktLQU7GJBCwV5HWwJvYgIo5C3UetuHMsunT6VllXIZH7vvqWc7F1XcXP56sBfrz6WwkKtQHMTp06CPZKDflrv16mPa2JpHlgPyPjunjyujqaydY+9jQamJJZwAG2AJO4JJ6dcF6OCAQQQRcEbgjzvh+Z8mgeQx7oHkMe4hOJJMe7HkPljzuV8h8hhd512kTVLtT5PGJWB0vWOLQx+4n22+70bGC5NXwBZEzSQzEWcVKh4WJ5lU8Jj9LX+/AnrIhsTCLTZhcRjfR1/NX5DEFMo30rf3DAXwnxXP9OmoK10aUKssEiJ3YkS1mGm5syt6+flg4wQEEXEoQQbGTExMTHZyTExMTEkmA9o+4fxxMRfaPuH8ceYkk2YmJiYkkmFT2wyiOuyyWW6wI0o7z7IkYLpB8uV7+h8sNbC77as7pUy+WCYGSV11Rxp7SEEBZWP2EDEC553sOeKOudSp5yymxBgbwdwm2bvNXyVM9MkbmOnMLBCFUeI3I22IuR+l5YxrqvMJ8kq5vpCzUZZ1T6QLTd0kihZBItgzFxbSw6bHHDkOU1UtFFTzVPcU2i609OQrOG8RaR+bXJ3G492Nua8QsuUtk5H+Vd7HDFYWEkTPrV/u0t628zhKnUpluGh29IV0f9Tc4Q9jqaszr3O57qnBPqygn8Md/aPnEr5lSw0SI9XTK8rLMUWMpIAukF2BLm32eWKaGE8NvHMjtNTTkR1MbWL6wCe9Sw3AGq4PT3ghi5nwtl+axpNJFHOrJ4JVJDaTys6kHn0PI32w1SsaYA6WlKgIY3lxl5cxIZEVHKgsqHUoa24DWFxfrbCrzer+j1mfqfaekWZCedu70EX8gzDFp2amCmzDMaGGZpI07p4wZO80jTZ1v5q5APw8sCfbtOkVQJoZozJLA1LNCHBcLq1Bio357b+QwNBle0pLfLuF6ujp8viGYyxwTuIysUUaaDJG7r4iCWJk8JJ88XXZ5QmmqczpmkeYpPHLre2p+8iuSbbXJGO+aupKgUIb6TIgCSwmFZDE7KBYsYwd0I5NaxvfAP2g8T1GX5xMtOYkasig+um9mPTrXVv4RyO5vy5YtTb3tZ2U3D+cFUq6WorUy6OSSVmpPo4LDXsV1OukLpAsFNz0tjDhajoXRJs2rw8MW1NSM927sey0kaXK3H2eduZtYY78x4WpXloy9SK6qqKmMSzNKGURr4pLIDYLpFt+h6YJe0POMrWkelpmo1nmZIrRKnhDOoYllFlsl+ZGK5sx0vLMMukoc9y3LpMxop8uqIqdXEl3g0gJJGupGaJtlutxuBe2OLirjKsnlimWOOoTLi5epg/kpBIFW9vssFvcKSBz5Yt+1A0MWa0hmpw8SU7vII4w2oElY9VrXUEbE438BwLVireCPuMvnQxpCWB+sIs7hBcRjTYab788FornOU3taS+UZhveUnCsGYjLKSVaswU0lSkWiFQJCJZirSNIwO+o7DcWtiy7Uuz80tKa5K2rlmhIF6hw/hc6SFsosbt7iL4vuAVjqsiNPPC0ppmeJ4UOly0Ta10kEWb2bG43xO2KoSLJ4kZSqtJApjLam0r4ityfEQBYm/PAr+/bvK35wQ4RqpFrcsy2qhI7qOoU3syuk6FlYeVgCp9x9cHlBwZU0NIUOY1kkMStoip4k7wDooJDO1uguPgMcPA2ROss+c5gBCXjPdxt/mYQOZ8mKC1rXsT+dYW83a9lrBljqHdrHeKGRyPX2LfPbFqjEt7m04JZdnPET1dEnfalqYvq5lkUo+ocmKnlrWzeW58sZdpPEDUWWzzRgF7BFvyu7Bb/AAvf4YreyyJ2jqJ5O+kaWbaonGhpUVQEPdbd2F3W3I7kc7Cy7R+HJK2heKGxkDpIqsbB9DBtBPS/n52wflORe1NQ1DFR5YKlaYd00s9WQBpQFiQgJ9tn8IPPl1xoli4ckQpepnk07ygVEj3P27203vvyt6YwquJKOXOYWr4e6EVNIJIqlP5ORSZBsdnut9JF73Ft8duQ8Ty/Tp80Sin+gSxLENOnWFjt9YIr3KbHYfC9sJqMoudD9YZyWNhtBygzl5u4Cuz19JWxQ08rKUd4pL7SKd7aVa9/nuSfokYTnCGZUNTxJUVEciOZIUaAna76FV7A/bCgi3OxbDjw0gsINjeTExMTF5WTExMTEkmIXcnzA/jjzGRxMSSRWuLjkce41UvsL+qPwxpzXMkp4JJpDZIkZ29yi/zxJJUcacV/QogI17yplOiCL85urHyjUbsfh1wqMiySWZM5hnbv6p0jvIRuxKM6geShwAALchjpyLO3qPpGbVfhDArEvMRwob2HmS3zI9cdeZQTxv8ATsvbU7Kpkhb2J0A8O3MOAdj/AMHOq17vkG3XvNKnhfy8/Pe3aUuW1lFPSQtUd0GhQKRI2l0ZAA21w3Nb/LFnwfljV9cuYMhWnhUpBr2Mjb3kt0UXNvW3kcck3EdDMxkmyWpMrbue4DXPXe4v77DFy3G9TKgjoKF4rC3eVQEaIOgCA3bboMKiiEJYd9zoL72ndWsLeQ3m6vmFVmbqQGipIu7sdwZZhd/faMBf2j54B8zlqMql+jCeaPLKmQFjHuyD7aqx3Q2525jzIOD3Isn+jxsCxeSRzJLIdtUje0bdB0A8sZ55k0dVA8Mg8LDn1U9GHqDjtPEcOpcbbRt8JnpWP6t4CcR5M9JmtOuUMqSVUBUIh2UEFS9zewKjXq53UnDF4V7IaOlhInjSqnfeSSRdW/kobkPXmeZ9BLsLyO1XWPKxklpdNOjE3AUlwbX5bIAB0BOHTjuMxBzZV2mMFtvEhwzl+eURnaipdFIZGZKSodWNr/Z8Qa9vUA+vUdqOJ5B30ddeOrqW+vmqoiyxRqfAsUNjc7kjYAX+OPpHHPVZfHLbvI0fSbrrUNY+YuNjjiY4g6iTLPnPJ6LLmrY0jp6ueGOPV4Yi7zuTYsy3GiIcgBzPPBJJ2kZUpFO1AUgJKsWhjAUjb2Bcmx5kG/vxacZcRLR5nWT7F46KKGJfN3clQB5C2r3DFXXZAyUWX5bzqpphUSXF9CglnJPQC4HqVOGgwcAtfz+MKt7aTXNnNPlddHUUxappaqAxxRxvrKMrAiNbkkKWPsncajt0xs4cp86pzUTwZdGsVRJ3ncO2llP6KlwRe/Ue4DBNwHwnTT1k2ZiJFQyMlMoFlIXwtPblqZtVvIC/M3wysAbFmi3ub8yZRtdOUSfZ3U5m9RmH0aKmgMkwMqzsSYX3vaIeI3vsTtt1x1cHcPtPnlSuaSNUVFMFeEMLRlSfbCcgBdSFG1yb3Iw0G4dg+lir0WnCGMupI1Kbe0Bs1rbX5fKyz7QeK1y/iClnYEoKYrIFHiYMZLD18Wn5YtTxLVqhA5j5wZFhCztQrBJHDl6n6ytkVSBzEKnVI3oLDT8T5YpMyytcpmXMKVAsSKsdTAo2aK4GtR+emx9be++/hXJ5p6lszrRpnlXTFD0hi6D9cjc+8+Ztlwvn35RjrIJ1UNFLJA4G10OoKbHkbXHwxt0aOVLNuYMmMmkqlkRZEIZHUMrDkQRcH4jAn2lcfrltOdA7ypdSY4wL2A5yMByRfvO3mRS8AcVrR5VOlU3iy6R4GH2mAP1YUdS19I92OLLMud3lqaoBqio9teYjT7MK/ogc/M3OEq9YURc7xrD4c1msNoMcQ8CQjK4M0VnrJTIlRUu9/rEYgOukHwhW29PFfYWDLyiMP9dHOzwSIvdxAII0FhbTZdXLoT57YoezKsFLVVGVObxsDPTht/A3tx787G5/ex31HY1F3khp6qqpYZd2p4WAS/W176QfL+G2KVKfGUMpnFY0WKsII8H8KU+Y5jmZERjgVlWKaLwlJlO7xt0a4LWG1iL88HHCHHYNVJltVLG9XAdKyrsswAvy+zKB7SeYNuttefVMWR5alPRreaQ91Ap3Z5G5yN52vqJ5eyNhgMreAV+hiONiKlG75ai/iM3MsW52J29Nj0xZ6y0cqmdpUHrZmXl+7R4YmBLs541GYUw12Wqi8E8XIhxtqt+a3P33HTBTJUKvtMo95AwxFpX8RcTQUMQlqHKoWCCyliWNyAFUEk2Bx1ZXmcdRDHNE2qORQynlsfTofTAPFnSZjnSpEdUGXI7M43Vp3sgA89K6t/PVjxMizOi74UtTQrSmV5EWoV7oHbUV1AgBQxOBmoAbGdtGAxxMD3BnET1kDPIqBkkaIyRHVFJoNi8ZO+gnbfqDzxMEnIQU/sr7h+GF920VrPTw0ERtJWShTbpGlmc+6+n78MKH2R7h+GFZNWCrzaqm5pTBaWPyuPFKffqIX3DAq1ThoWh8PT4tQLBjj1bRUuW0+xmZVsOkaW3Px3/ZODinhCIqjkoCj3AWwG8MJ9LzCprTvHH9RD8PaYf8faODbGLVNgE6b+Jm/RFyX66DwEmJiYqs94np6MAzPYn2UHiY+5Rvb15YCFLGwh2YKLmWuNMlYiuiMwDSX0g9dNibe4b4GX7R4VdBJDVRI/KWWLQm/W5N7Y5O02Ro46aqjP8AITBjbyYDr5G1v2sGFBswVha8AcQhQshvaWHYTNeozO/MyobHn7UvTDewqM34YjqdM8LtBUWBSoiOltxcarW1C3/9xX8P9rtVSu8WYRNNDDJ3T1cSHwt01baW+4+/HXQ1iWTfp8pj16DUjc7HnHPiY5MrzaKpiWWCRZI25MpuPd6H0O+OvCZFt4CKDtUyaCmzOjr5mOh5AJUI1D6pbqwHn0t5+845MlpqzMZp5RBNA1WAoqZFskVIPsx73aV/gOvrhxV2XRTKFljSRQQwV1DAEbg2PUY6MNjEkIBbWQXE5cqy1KeGOGMWSNQij0Atv69cdWJiYUJvJJhRcU5aKjiinVgCsVOshB3HhLkf1iuGFxbxfBl0Bmnb0RB7Tt5KPxPIYEeBqaapkkzOqUJLUKEijH+bhBuPUljvc9PK9savsyizVM9tJRzpDLC8pl+h8QuvKOvi1Dy7xdz8bq372Lfi7tBjo2WGNTUVbkBYEPK/5x30+7n7hvgfzfhTOa6amqjHS07051JGZGJ5g2awI3tbmOZx6Go6jxgZRLlLVGf1Skt3Mcomdb+Eso+ruOpuT8L4JkzKSXNDEjEQwQ/WDoXc3UH1Ci/zxTdmUsjTV5nXTMZwZFN/Cx13G+9gbgYteBIrpUTE3eWplLH0VtKj3Afjjz2LfNUYnloPjN3CLamoHMkn4fsTg7Ri9M1LmEP8pTSC/qrdD6E3X9o4c2WZ9FPSpVKwELx95qJ9lbXN/K24PuOF/n+VipppYT9tCB7+an4NY4A8vz9pcghy2JtNQ9WYHXkRGS0hJ66b7H3EYNgql6ZB5ekWx9K1QEc/WEOVZg2aV8uYOD3EV4aVT5fae3mf42+zgrxwUsEVHTKtwkUKbsdthzJ9Sd/ecC8Vfm9fqloIVSmBsjTBVZ/0hrO49wt6nfCZV8S5Kx4NTwlMK28zzPgUvmaVK6e5cfXJcgkhSBt9oE6fkcVHGvBVNDLBUEMtN3iJUIrHZSfbUm9vUe62M6yrz2hInqoddOp8YURkW87x+JfedvPF/ntXFX5VNJGw0NGWBbazJvY+RDC2DHi0WXMdNtID8iuj5BrvrGjldFSUUccEIihVvYQEAubXJFzdzbcnc4H+1OqpRSqlXS1FRHI4Ve4FysnJd9QIJvYbEHlik7OuBY62giqMx/yppIlSJXuBFEmyhbWIY2uW5nb4k2Wdl1FTzRyxCYd22pYjM7x6rEA6GJ3F7jyOHRR1uTMe81dmNDUQZdHFUR92yFhGhtqEV7pr07a9zfryvviYL354mGJycOe5sKWkmnblFEz+8hbge8mw+OE3wpeHJ3mY+ORZp2PmWvY/IA4bPGlD32W1cdrlqeS362gkf1gMIms4nnGUaJKKaONoVRKhd4iPZG/S4FrXJvhXEozgAdY5hKi0yzMeWkKezKm0ZbD5trb5sf4AYKcVXClP3dFTL5RJ8yoJ+84tcY1U3cnvN6kMtNR2E4c8zZaWnknYEiNb2HU8gPmRvgQyxUp4PypVqZayo/kYrXtq/k0RehK2N+g9eZFxtDry+pH+qY/Lf+GKTNqySop8nlgjWWUzRssZIVS6odieg1Lv7safs8AKzc5ie1mYsicjOvO86zCliSTMqOD6JN4JRGxZk1DkyliL+7y5g2xx0+VGSlrKDWJURFaB+Z0SKXiB9xFvdiyqOB5qiuhXOpu+FTHIIVhZkjilUA6ANrnu7kHqVN9WKvs6yqSCasjmcmaFkgK2+zGDoYehXl6YJiKl6dzuLEecDgadq1l2IIMtOzvMe+y+G/tIDE3vQ2H9W2BuGpU0dUWVpFlzdEKINTOoYMVVftEgWAxlktfUUtfV0dLStUM8veoobSEDAEljawXdRe45YqsmzUU8NKk7BJFzfvZVYi6BAgJYcwLs2/ocBp0yGLcjYj1jWIrAoE5i4PpLZM3koqqavoqSSlpYZVjq6R5OZfqIgLR7EWNyASLbXGHpluYJPEk0Tao5FDKfMEX+HuwoauolzKrq0pe7p6eujjDtUgGSQRal72KC4axFvER0BuDyuuxXNmRKjLpTeSjkYL6oWPL0D3PuYYFi0DLmG438IiARvGbiYmJjLlpMVvEefR0VNLUSnwxre3UnkFHqWsPjiywnu1mSXMMxpsriJ0ACWa3S99z+qm49XGGMPR4tQLOE2E7Oz/h8VKflGsQSVM7tImvxCNCfCFU7DlcHna2Lnjriz6FANA1VMx7uCPndztqI8hcfGw64IaeBURUUWVQFUeQAsB8sLLOKoS8QMXHgo6bUL9DYMW/r/dj1lVhQokqNoOknEcL1lfS8HiRWijomr5ASamp7wR2lIBKLI3Nhf2R5i/PbrynN6jLliaCaR6czpBJSVSnXCzHcBtipHlyNwd74tuFq6vpqOj7j6Iz10ryLFIjg2YPKzvKH6KByTqMUGd5hK8lb9IWNJhW0epY21qDaMbN+qvwuRjJGZSDfnr31jWdalxYWsbdrfvnL9E7vPcxT89IZB+6B/HGns9P+SE+c039s4z44qfomexTSAiKpgEOvoHV+v9X970xp7Nj/AJCD/rZf7Zwvi1sWPW31j2CYEKOmb6QpwoFo+64jAAsDLrH7aFvxOG6ZQOZHzwueIkVc9pJNS2ZRc3FrrrG591sAwxsWHUGMYsXCnowlnmLpW5i0M8oSgoUE1QDydriynzFyBb39bYIuH0kzovUCsmpaZD3cNPSyqjgD7ctgbE9FtsB86HhTgVK3NayRnDUiSRu8am6yy6dQVrbFVJJI8yBi+y7IIqvNswILUkkAjii7n6qQc2MxAAEis23iBBHwxoIQtMKvSYuIYtVYnrLbhnNplmq8vqnEz0yKyTEWMsTrzZdxqU+Enr+IJ2Udn8ldTI9S4FCJXdaddjKwIHjPSMEHbrvjp4NndpMyzaql1rHG1MsgXQJNAALaBtc2SwHVjhkdmGX9zlNGnUwq597+P/3YaAuBeABI2hNFEFAVQAoFgALAAcgAOQxliYmLTk1SHfExjMd/hj3EkmTRhl0nkRb5jHz/AJ9UaeF1hJ3hrWgP7LyNb5EY+g15YTvbvwnGkAq4mZHaaMSQqfBM24VivISAXGrqMVYXklVD2q0Cqqgy2UAfyfkLeeMj2uUPnN/R/wDyxZf8sMwH80J/Tp/u4xPG+Yj+aF/pl/uxk8On0/5CbXHrj/yZXN2tUJFrTEHp3Y/3sA9FxPDTV8DwvKaNKhZ+5ZbFOjadzfwk+V9vK+GFV9o2YRIzvlSqii7MZRYAdeWB3LY6tZDnNVRiop5ww0r4mijPhDBD9nTdQT0uTa98NYemATbbxBieKqs4Af0tGxnkMbz0leiT1lyiQxxsO6j13JqCOh07XN+nLAZxNQzVOd1YopxBLDDCWuLpK3k/7LAXseWMeFc2liQpltfRCkZi8cdVcyxX9qMLqHhB338/n1QVFNlEc1TUzrPV1LFmZN2kN9kRQTZAevL5AYOtLXXaJhiDcQb4b4vNHnrPXKkLGAxTFW1LcLrVhb84Kot5kYkvB35VSszBo+7kqCWpoxtYLyZvNntb4k9cEWXdkn0rL5mq7LXVT9/rPOJt9Ke6xOoev6Ixz9mWeSlZaKp2npDp35lAdPx0na/kVwanTUHSBxDvbN5y14Z4wg/Ja1sqqJIU7qTYB9aWAQHndtiB64W1Bm9VBnAnMsENTMpeQT3EShxdYmtvfSE9xtfkcHdbwRRU8slfJrshMxjJHdhhvcLbck8hfnbE7N+BYq6Geur4VkarcsitfwoDsQRYgk7X8lHnhWqiYdWZtbwq1zWsBsPWXv8AywzREDfk6CoBHt09UAp9QGW5+Zxyt2jZmP5ll/pwfwTFXxJwEctML5bU1ELT1CQ9yWEkfiuS2lvJQTvfFJxJn2ZxLVvHWl46WWOJyII1J1i7EAX9ltItfe/TCaUqb6qB8x9YxYWvr8oUt2mZmP5ll/pCfwTHB2c5xHIK6uqToqO9InZxZY0UeFFPkALEc7gelyCh7P6plBnzara4v9UqRfwbC74e4LmGYPltU+qmhZqllBt32qwRjvcjkSOniHW+GsE9JXOUC/x+sE+2kv8A/ljXZo5jy5Po9ODZqyUb/sjkD6C59VwO9oPAUlDD9Jp5ZpCymOpdzdmD7aj+ifZI6eHDTzjOqfL4FeS0cQIRVRepvYBV9AT8Md08CTRFHXVHItipHNWHIjpth9mLbwY02iwhjrIo4qw1iiopoQyRFf8AJ1g027vlzZV3YG/L0OBZM7mqYnMNNLNLJUfS55FB0gqxYIDvsF8/W18MFOzaU6aeSq1UCNcRAWkZb3CO/wCaD5dPLodU9OsahEUKqiwVRYAegGFUpH/H10jNSon+WLaWMoM2ig4hyomEjX7SA+1HMB7DeV/Zv1BBwnuF0h0NFLl1ZUSxsRIYp2QA3OxQKdJ2I572ODHiBZcirvptMpajqGtNCOQbnYeXVlPQ3HLGfAlR9Kqq+uAKxzy2RSLbC5uQOtiPiTi1epw0LSuHpcWoFlbDT0P2sgrm/WnkP92OijrcrM4gGQy99p1aGl3t5nWwAHvxuyqvqcwqqqOnrYo5ackw04QFJwD1kJ+BtyvcbXxlmnCRhbLHnX/LqmoeaZwd1CqG7oWOyqthb34EKrgXa20I1OlmCqSdbcoT9mjA01QlCYoJhWSPJTSDVoQtpEZ0m48AFnW4uLeeLfjTivQz0lGqyV0qWYjYQpY2eRxyte6rzufXdcT5CtTnZEJeARRh55YWKMXbcDUORO3yOD7KcjhpgwiWxc6ndiWZ282diSxwSlS4gDnnEcVUFFyg1IgEOCMzkpFopJ6eGlRfYiFy7A6gWNgTd9yb29Nhhu8BZ6tTRoAvdyQ/UyxdUdAAR7iLEHyIwuuKOJaigrYXchqGayHw7xt1Oob/AKW/MAjpizr605dVrXr/ACEmmKrUb+G9kmA6lCbHzBw0VHKAp1WuM3ONXExjHIGAIIIIuCORHnjLFI1Oec7/AA/vxMezREnbyxMSSbhhb9sqmRsth+y9WC37Iv8AxOGQDhfdqaXqMr/8S/8A6ZOKVDZCexhKQu6juJ7iYgwOcW8W/RQkcSd9VSm0cQufiQN7fj8CceeRC5yrPTu601LMdJw8Z6quopssiJBnYPKR9mJTc/gT+yPPDVqqmGjpmdvBDBH0F7IosAAOe22E4lDmVBOM1k7qZtOmeBBusW1wp5bWBuPLqL4cGUZtBXUyyxESQyqQQR8GVl6EciMb1GlwkCmearYgV3LjaCVDwtkdc/exx00kkgDlFkIIuL7xK9lPmLc74u4uBstp/rRS06d34+8ZR4dO+q7crc744sy7K8vdSY4RTSDdZ4SUZCNww3tthWy8VVWapFl89QsUTSugrSrKs5QDQrAWFybE7/aW4uNyk2gY3OEuLZK+SaSOILRKdMUzXDysD4iF5BPXn94AZx3lTUmdUdbHslUwhl8tR8O/6y2PvQnGNNx/V5XKMsnpY6mZEUQfRbqGBHhBTT5cyAPjzxtz7gXMa2F6qsqu7miUywUsI+rjdfENTfaawtffc87bY6DznGFxaYcaq1bU0+VxEjvWEs7D7MSm/wB9ifeF88NmlpljRY0AVEUKqjkABYD5YVPYWXqZK2vmsZJGSMEC1gBdgPIext6YbeMTH1S9TLyEtRp5FtAvjeCrFVSTQwGphi16okYKwkZSok8WxAUsOe2o4F6XsiqKlXknqpaYVUkklRSrZxu5KAMDpuFtc2PTDcxMLriGVbLDdpjGmkADoLYV/aPC1PnGWVSGwlJp5PUauR94c/ujyw0sLPt1rkipqV7jvkqUkjS+7BQdXLpyufUYthGIrCVbaUufV6Vud09HMDHFTkyBZNu+k2K6ehXba/Oze7DLwmOJeOaDMqYtIJKWshGqJgNR1DfSHXoT52tzwe8DcUSVEfc1SNFWRorOjjSXRh4ZAPI9R0OPQwUKscWaZxDTJrmkVF5C/Nj5Ko3Y+gBOObibiOOip2ml6bKnV2PJR7/PoLnFXw7wiVlNZWMJqttx1SEH7EYPKw21f4kySSXPYK9DTvS1pjl8BL07Iov9rWfZsd79LYCODqPu3rspldhpLFHU6WKmwJHltpa3qcNipzKKO/eSxoQLnU6ggedib4SWbZz9OzpJKJxTlhoWeTZZCoIuFI3v7IHWw5HC+JA4RJNra+UPh3yVAf3rDbsxrIggappaKGOlZooqxmWKVmU6d0a7ajfc6gLm1j0tO2KN4Xoa9bmKnkKSqOiS2Bb7re8rgGzLL4TK9NmUUUVVKt46uO4RydgemlgbA3G/pcXto+0JfyLU0Vauusi/yURHnJq2jcdTptcn9FT9oYWputYBl1B+YPSWdDSIYH+njN/ZpUgw1lW7ALLUOxc7AIoFrnyAJxd8M8SNWtLIkYFKp0xyG4aRh7R09E5W6/wX0vC2bU+XSUoWGSFvEQhvINwxUcr7jcb9bYYPBFZTvRRCmPgjUIVOzKw9oMOjXufjjWUWAEx63vEvvcyo7YD/AM2N/tY/xOL/ADnLu+oZIurwFR79O332wPdsH/V4HnNGP7WDWEeFfcPwx3nB3so8T9JYdmmafSMqpJL3PdBD708B+9cE2F72OyaIqylP/wBtVSBR5I/iX79WGFgM0gbi88OJjx8TEnZhTeyPj+JwEdpaXqMt/wBvJ/6LnBxT+yPj+OFX2mcUGStp4KKF6uopGeWVI+ShkKaSwB8Xivb3DngdUXQgdDCUiFdSeomHFnEi0VOZLanY6Y0/OY/wHM/44y4S4V7i9ROe8rJReSRvs3+wo+yo5bc7eW2BDhqd83zFZ5IykFIARGTf6zpc2FzcX9ygYamK4PD8NbncwftPGGq+RT7okIvz5YWPAub5jSSVlFQ0sdQsU7MS76dF/CPtC9wv3YZ2BbsmF6/N2/16j+tLhp4lhtzKvjXNs+WhneeOlhgK6X7s3cKxCmx1G3OxPlfDGouBqU5bHQyRo8QjANvz7XMitzDFiTceeO3iDKBVUs1OxsJY2S9r2uNjbrY2OAOnynPgIKMSwRQwAWq0uzOEHhRkY3N9gRYC3U9VqilrWjwlX2f5axz2doppaiCli+jtLUbODyCDa5sVIuegPphp51mUUEEks7hIlU6mPrtb1J5ADngf4E4WnpnqqiqeM1FVIHdYRZF03Atfck3JP8dzgN7QnOYZxDQ3Jp6ZBLMoOxY72I87FV/abFiwRbnlLIpdgo5yo7OqvNIaYQ00cMEBZn76ZCXbVaxCX32A6W9cW2eZvm9IhqmrklWIhjAIVRWFwCCRvaxwWAWxWcUUwko6hT1if7lJ/EYxeNme5A17TbOBpqh5mMDJ8wE9PFMBYSxq9r3tqUG1+tr468DPZnUa8poz/qVX926/wwTYUcZWImRIThI5RUvmFbPXy7orNDTDoqKTuPU+fmWwzuP8yaDLauVPaWFgD5FvDf4Xv8ML3guHTQU4/wBWD+8Sf44jEpRJHM2+ph8OoZ9eU7M1yaKoiaORQQw52FwehB6EYH+Ea+oizWmpKlg/dRTJFMfaeNgrKpJ3IUobDpcjpguwOcZULBY6uIfXUjCQW6qCCy/Lf5+eLYDEmnUCtsfkYxiaWZbjcTv4p4f/ACtmsdGWZIqeBpZHXo77J8b6T7r4rqjinNXl/JkcaR1cYIlqSdig5SqCNgVIN9zc7AdLmWgrnqTW5dNAsNSkEjLJe7d2No7gE6GBsSLeWOrKoa+atinrIIojFHMhkSQN3iyMCi6QLjQBa55+/Ho/ezdpkwR4k7L4o4I0DPUZhUyrGsruQCx8TMRv4QoO5vzxecVZTIOHJIpaQUz0fd6LOrhiGXVIjDcarkm+9ycTOcwqZc6VKVqZGpYbg1F7apbXKqCCzaLD545O0+mrxl8j1deGW6qIIIhGrsWGzNq1MAATb0wKo4zhbwgQkXmeZZY1fkUbyjVOsIlR+upRe9/NkG/qcD/AoXMswWqdLfR4EDE/bm5Bj8Ln4DDHy5xCtNTFecHP/ZqgIt6hvuwGdn1qGtq6CQBCX7yJjtrXkAD18JBt+t5Y89+H64apUpnqWXwJINvIQ+PzLS07AxjY5qbK4o5JJEjVXlsXYCxa3K+OnEx7GecgT2srekiX86pjH9rBtbADnNV+U66GmgYNBSuJp5RuNQPhQHkTzHxPlg/xwQjaKBKrg76rO6tOQqKaOb4xtoP4jDIwpfyh3fEVCvSSCVPnqYfeow2sCbeaFI3QTCTHmPJumJisJBrtCramLLZWow5muq+BC7hWazMqjmwBuPLAbw5xJFl9M0VJleaPIQWaSSmIMkn5zte9r9ByHLDZj5YD+0zMpe5Sipm01NYTGrXtojUXlk28l8PvbbfFSmfSSLvshr4xTujSRieSd2MeoB+S/Z59Dhh4D8z7GKVqdEpyYZ0t9fdiWPXUL9eY02tjObsskESLDmVZG49pmcsre5Aw0/M4bCMNLRR6GY3BhcMCHZTWRxS5tLK6ogqd3chQADJ1OK4dnOaxMHizMuw5CQvY+8HUD8cC+U8Kxuuax1aSPXwK8qojkK1x7YVR4rMQ3qGG2BVLgaiWpU+HcmH9d2tTVM3cZPSmpYHxTOCIwPmLD9JiPdipz7tAzqmnSnZKAzOjP3cWp2AVSxDDXs2kGw69Me8OcRztQQUWSwNqEY7+skXQiOd2sT7TXvvvYWsD0LuBezaOhvNK30ise5edrm1+YW+/vY7n0G2FS5EM7hYN5HnWeVtIKuOoy+OEhiS6kFdJIN/AwHK/PFf2eXYS1lQ6meskNmNl1BTbwrtsTfYDkBjX2q8F0kGiOlWY1VS/1dOkn1YHN30HkPiBzPJcaqXslZ6e9ROxqQgEWk2SHTyAtz9SPMkXO+EsZiKaLldrX8/+o3hKoVs9rw+vim4mzqCKCVZJY1Zo3AUsLklSAAvPngXn7KqmSPvZKxjWarhrnQBytewYHrcD0t1xdcN9mNPCmqpVamoYlnd7sLnoAefvIuTjLavh0GbPfsB9+U0mxxIICzZ2N8f06UsNBOTDMl9Bk8KyB2LrZjyPi2B57Wvht4WXFvBMFdFpYBJFFo5FG6+Qt1T0+VsYdlnGciucrrjapi2idj/KIBsL9SBuD1X1G8WomJBdNDuR9R29Jl2tpCbtTH/NFZ/sv/cuBPIdP0aHQQy92gBHLZRgy7RM6Sly2okdVe6FFRhcMz+FQR1FzcjyBwrMh7GZO4DSVksUjJdUjuAjEXAY33sedgPfhinhTiKVr2sYSnW4R2hfii4l4kigHdNraSVGCpGuo7ggEjoL/wAcaKXhDN5VWOSeKBYhtIp1tIy+zq/RPX7wcWXBPCVUldLW1oRZNAiRY2BB2AZvQbbD9I+WO0fZbBwah07Q74sW93eVHZpxdJSiOgro3h1C8DyKUuCT4Df1vY/Dyw1sUvFXCsNfAYpRY80kHtI3mP4jrgZ4X4qlpJfoGZNZ1H1NSfZlQebH7VvPfod+e9M6ZUnC1LX1uYmpiEhjmjVW1MpAEQuLqRtcYGOPOKIq2ekoKXU0Ec6IZbkhm2UAMd2CqT4id7/E8+VwV2ZPVfR/qKOqnLvKdiVFxoHU7cwNr7E2xb8Y8P8A5PSinpog8FG5aRftHVpu5PU7c+m3TGFicdTSvwQ12N7C+gNtL9ydAI6iE07209YWZ/Loq6BuQaWWP96JiB+8owPdrPCD1USTwjVJADdQPEyc9j1Km5t6m3qR1tNFmNLHJE9jdZoZRzR15EjrY3VlPrjLh7iAzF4Zl7uqi/lI+hHSRD9qNunlyOPGUKtTDlK1P9VO4Ydrn5a2PQ/COsoe6nY7QI4XqK+WnV6CqjlT2Wiqhd4m8tYHiXyPl054tKrh7NapO6qKqnjiY+PuFOsr1F7Dn78aeJspfLKg5jSreFjaqgGwIJ9sDpvv6H0Jwb5bmMdREksTBkcXB/gfIg7EY+k4HGU8ZSFRPiOh6TzeJpNQexA8Zz5Dw/DRxCKBdK8yTuWPmx6nFjiYmH4kTfUwKq1vxNlw8o2P9WXDpwnaSAycT05UahDTMzkfZuJAL+Vyy/MYcWAtvNKl+gTXN0x5jGpPLHuKwsziO2Ftkc5rMzraw7xxH6HB5WQ3kYe9+v8Adgv4uzz6HQTzj2kQ6B5u3hQfvkYo+Ecl+iUcMJ9pVu583bxOf3icGordrzhlxiYmJh2Vkwtu0K+X5hSZpGDp1dzOB1U//C496rhk4pM+oIsxo54FdHDBk1KQwWRTty5EMBfA6i5ltJCmndWVWSxVgCCORB3B+IxhX1yQxvLIwVEUszHoALnAD2K8RNLSNSy7TUjd2Qeei50/Igr8BjR23VjtDS0UZIaqmAIHVVtz9NTKf2cYpFjrFsnvZZwcJQyVtXLmk4KiQGOmjP2Yhtf4/fdj1wa45Mu7tU7qJlIhtGQD7NlFgR0NrHHXjxmKrtXql2+HhymsqhRYSYmJiYWlpMC3HHCP0tFlhOirh8UUgNibG+kn37g9D7zgpxy5pmCwQyTP7Malj8By+J2+OC0aj03DJvOEXGsA6TiSXO6mjpp4yn0QtLVAiwaRDpXboCen6TeWGthZ8EzmkoZK+ZddRXTDQl7FizWjQHoCSze62GXj31NAigAWipnuJiYmCTkmKLjHhWOvpmicAPYmNyN0fob+R5EeWL3Gqpm0IzWJ0qWsOZsL2HriSRa9kebaI5KCVdE9O7HSeoLb/EN9xGGFJGGBBAIIsQdwQeYI8sKriuoEqwZ5QAhkbTOh5i23iA9PCfQqcM/L61ZoklT2ZFDj3EXx89/EGB4FfjLs+vgefnvNbCVcy5TygRSRHJ6rQSfyfUv4Sf8AMSnoT+YfP+43O+4XXr0jXbTqtvpve1/K+9sasxy6OeJ4pVDI4swP/GxHMHAxBwpXqgiGZFY08K2gVn0jlqdjuQNr4zWdMSA7uFfYk394ddAdeR679YYApoBcekLKiBXRkcBkYFWB5EEWIPwwv+z2qjpZ6yhMqlYpdcTFgLqwFxe+5G17db4sJezUS/8ASK2smHVS4VT8AMc3Z/2f0X5Sr6aeBJVRYpIRJc2Rr3sb77kD4Y9H+HTTp1mRKma4va1hod7nXn0iOOQ1E1FoZz10aLqeRFX85mAHzJtiln4vSRhDQ6aupbkkZui+bySDwqg99zyGC+n7NctQ3Wip7jzQN9zXGL+loo4hpjREXyRQo+Qx7TPMdcMBuYOcC8FfQVlkkk76qqG1zS2sL9EUcwg3tf7uQKcTExSNTlrTy+P8MTGGYn2fj/DExJIH8eVYkq8uoz7LyNUOPMQglFPoXIP7OLzAFx3ncUPEVEZXWNI6ZyWY2AL95bf4DBll2bQ1C6oZY5R5owb8OWG6FssqZ14mJiXwxOSYXdMfyZnDRnw0uYeJegWYcx6XJ/rL5YYmATtDroKqNqKOI1VTzURkAQt0d5eSe7mRt1wGs601zsQAOZlgCTYT3KcqEHEjshsKikaRl6atag/Mi/vJxoz2cT8Qi+8dDTaj6O2/4MPlgY4d4mkoc2iGZyKe6pzB3yHXbUwZdZG9xuCSL8j64tO0jK6ilapzCjaOWmrIwsxG5S66A6tfdSTe46nccjjFxP8AaEJpH9Q0Pj/SVtkq+9N/ZZTl46mrb2qmdiP1VJt95Pywc4qOEqMRUNMi8hEh+JGon5k4t8eNxT56zN3+Q0Hyjq6CTExMTC8tJgH7R5jO9Ll6GzVUgLnyjU/33P7ODjADxbm8NJm1NUT30pTy6bC938QC+l72v0uMaPstA+JW/c+Uo+0uRGtRmsUCD6jLowxUcu9YaUH7Kb+++DW2Pn3KMjgq71U+bw008rM7x6WLKSx5tqA9bdBbBFT8HUzc+IgfdJb8Zce2i0cFsQ4UEvDWXJ7fEEh/UYt/ZZsVtXQ5L9vNq6X0VGP9pcSSOifMok9uWNf1nVfxOKmv49oIVLPVQ7dEYOf3UucKWGbh+M2WDMKo+pCg/BSpxb0fENMP+icOl/JpA0n4o344kk4OHeKKY11XTRkrRVwZV7wBQkjKbG1zZSxI/d8sG3ZPMzZXFqN9LOo9wc2GAntCWtqaRZpsvgo4YG20eFzrstivle3MDDK4JooYqCAQX7tkD3JuSW3Yn1vfbHl/xM4GGVbalvQH7x3BD3ye0vMTExMeCmrJgfmk+j5zQz8lqEkpHPr7cf8AWwQYHOP4T9DMyfylM6VCe+NgT/VvjT9kV+BjKbcibH46QFdc1MiNPExpoqpZY0kXdXUOp9GFx9xxux9SmJJiYmJiSTizGJjpsCef8MTHbiYkk+euOM4ov+UFT9OQyRJGkSDSSA2lCSQCDtdvPnjoo8syOZg0E/cP0KzPCw/fxf5rl0A4hlinhjkSsgEi94obxxkqQLja6qeXpiwreynLZedMEPnGzJ9wNvuwlX9ltiG4qVWU9jp5QqVsosVBlBJ2eyOL0+a1gHS8hkHzVhjXH2f5iP53n/8AMP4vi1puxqijN0eqQ+azafvC47Z+zOBxZ565xys1SxHythb+He1F0XE6d1F4Ti0TunzgnmOSiD/rPN5pIh/mA7KW94DFiPh8RiyonqKmIQ5ZTfQqY86mVdBt1McftMx/OPzHPF/kXZpQ0j644db8w8p7wj3A7A+tr4KcNJ7H4jB8XUNQjlsv8o+t5Q17aILevnKLKeC6WCmNP3YkV95GkGppG6sxPM+Xl0wuO0fhSXL6KQU1Q/0KV1D0znVpa9wUb8243G3xw5MAnbUhOVP6SRk/MjGzURcu20Xl5lK2giHlGn9kY68cuWShoYmU3UxqQfTSMdWPlrfqMdkxMTExWdkwE9rYU0AUqrSPKiR35hidyD08II+ODbAH2t/yNL/4pPwOHcAL4lPGUbaGNFwfSpDHG9PBIURULNEhJIABNyOp3xhJwJQNzo6f4IB+FsXxxMe6i0GD2aZbe/0SP5tb5arY76bg6ij9ikpx690pPzIJxcYmJJNUVMi+yqr+qoH4Y2k4mJiSSi45y/vsuqo7XJiZh718Q+8YFOxjMGky8o3+alZV9xAa3zJwxnQEEHkdj7jhY9ioApqkDkKgge7SLY8/+IlBwRJ5EfaNYQ/mRi4mJiY+dTYkxVcVf9Bqv9hJ/YOLXFZxQP8AIqn/AGEv9hsGof3q+I9ZVtjCPs+W2V0V/wDR4v7AwQYpuDEtl1GP/wAeL+wuLnH1+efkxMTExJJMTExMSSLftV4fkIp8xgBaShkZ2Qc3i1Xe3qAD8C3li8ynNY6mFJoW1RuLg/wPkQdiPPBRGNj7z+Jwvcw7OXpWZ8urJKSN2LNAY1mj1HqqsRo92+C06mTecIhLiYDKiur4RY1FPIfM0zKf6swH3Y08OZRXZlrMuYyRRqbFKeFYyf27kj78H46zlobTTqg1OyqvmxCj5nbFJPx5QISGrKe46Bwfwvjq/wDpdl8aF5YXqXH26mV5GPzNh8Bjpo8joY/YoaZfURpf5lb4oa/QTtoPv2o5cNlqNZ8o45HP3LitzTPqjM6eeno8vqHV0KGWfTAovyI1nxEGxsMMunqkUWWNVH6Nh+Ax0LXen3/4YoazGS0UnD2V51SU0cBy+OXuxYN9JjU2uSBa/QbY7TU5yP5pX4VcR/jhpLU+n349NR6Yym9nYZmLFNT3P3l85iqOY5wP5oPwqY8YHOM2HPJ3+E6n+GGwJ/TGQl9MV/heF/0fM/edztFlTyZu/wDNiJ6yVSfgoJxW8Rdnub16KshoYVRhIoVpGbUAbblSMOEPiM2xwSlgMPSbMi6/GcLExRJ2jSUx7nMKSoinXZmjTXG36SkHkee18dy9qWX2uZmX0aKQH+zbDGFU3p8v8cQy35hflh2Vi3Pavln+kj+jk/3MYntbyz/Sf/Kk/wBzDGamRuccZ96A40PkNM3tU1OffEp/hiSRff8A1dyz/SD/AEUv+5janajQsLxtNIfJIJCT7vCB9+D6DKII/wCTggT9WNV/AY7Ve3IAfDEkixouI8wrmKUdA0ScjUVl41HqEG7H0BOODKew6tplKw5oYgx1EJEbE2tf28OASHHobFHRXGVgCO86CRtFevZVmX/fMn9Df/342L2XZj/3zJ/QD/fwzr4w0t+cP3f8cA/+PD/7a/yj7S3EfqYuV7Msw/75k/8A10/3sbI+ySSU2rcxqKiL/skUQK36xUksPl78MLS3mPl/jj3S3mPl/jjq4TDqcy01B8BIajnmZjS0yxosaCyIoVR5ACwG/pjbjCx8x8v8cRg3Qj5f44ZlJniY16W8x8v8ce2PmPl/jiSTPExjY+Y+WJiST//Z"/>
          <p:cNvSpPr>
            <a:spLocks noChangeAspect="1" noChangeArrowheads="1"/>
          </p:cNvSpPr>
          <p:nvPr/>
        </p:nvSpPr>
        <p:spPr bwMode="auto">
          <a:xfrm>
            <a:off x="155575" y="-936625"/>
            <a:ext cx="2333625" cy="19526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4" name="AutoShape 12" descr="data:image/jpeg;base64,/9j/4AAQSkZJRgABAQAAAQABAAD/2wCEAAkGBhQSERUUExQUFRQWGBwYGRUWGB4YHBwcHhwcHx8cIBgcHyYfGhsmGSAdHy8hIycpLC4sHR4xNTAqNSYsLCkBCQoKDgwOGg8PGiwkHyQvKi0sLywsKiwqKiopLCwqLCwsLDAsLCwsLCksLSwpLCwsLCwsLCwsLywpLCwsLCwsLP/AABEIAM0A9QMBIgACEQEDEQH/xAAcAAACAgMBAQAAAAAAAAAAAAAGBwAFAgMEAQj/xABSEAACAQIEAwUEBQcHBwsFAAABAgMEEQAFEiEGMUEHEyJRYTJxgZEUI0KhsRVSYnKCksEzRZOistHhJENUY3PS8BYlNDVTVXSjs8LiF0RklPH/xAAbAQACAwEBAQAAAAAAAAAAAAADBAACBQEGB//EADoRAAIBAgQEAwYEAwkBAAAAAAECAAMRBBIhMRNBUWFxkbEFIoGhwdEGIzLwFZLhJDNCQ1JTovHyFP/aAAwDAQACEQMRAD8Ad+j3/M487oeZ+ZxniYkk19wPNv3j/fjLu/f8zjLA1x5xX9CpxosaiZhFAp5F221H9FR4j8B1xwmwuZN5XcV9oaU7vBSxvVVSDxRq1kjvy7yQmwP6I392KGm7VqiIxGvoxFC50tLFKzmPbmyWPh87H+7A4+nLoLLqnqZ3uBuXmmbrYb2v/wAXOO4pX02j8oQRiKYhRJEdSxluSSA8rna+4vtjKOMqtd6agqPMxzgItlY6xwwFHVXRtSsAVZWJBB3BBB3FsbViA6n4kn8cK/shzZo6qsy7cxQkSxEm+gNbUn6tzcfHBJ2p50abLpWjqVpptjGxNixUglVFiSStxy69OeNRGDqGHOKMLG0LrYCuOu0BKV46SAq9dOyoindY9ZADvboL3C8z7sUXDs9VX0xqctzKUFgUeCrRZRG9ujqoIte4NmB6+WK6g4MhizWliJ72aljerq6lju8j2CAk8gCNQB6b9TjgcE2nIR0vDWaQSBo8yE6kEOtVESo5EFFjYG97jmNj1xZcH8WGeSalqhHHWQPpKqxAkW11kRGJbSRa43t574o8qzyuzR53opoaekjk7qOR4e9aQgeJhdgAt7WxUPQNm2XVEjxRflOlkeFZ0+rbXEVNwwI03W+xNr+XSwYE2kjg7sY87oYBcr7QrZClftPJHGiyLq0XkuqMCxBsbnVe3r1xuh7SDCwGYwCkjcXjnWTvoibE6WZVBRrbjax6HEJANp2xOsM+4H/BONFbJFFG0kjBEQFmZjYADmScLmr7XZJFSamihFM06QKZWJlkLNYlY0P1YAuRrNzbli07WajXFTUe+mrnCvY2+rjGth8SF+/HCwAJ6ToUkgdZVx8XVlYWmo2jp6e9ou9iMjyAc5D4xoUnkLHYXxZ8OcX1Ec6wZg0TCY2hnjUouv8A7JwSbFhupvubjnbApkWQSZy8n1ktLQU7GJBCwV5HWwJvYgIo5C3UetuHMsunT6VllXIZH7vvqWc7F1XcXP56sBfrz6WwkKtQHMTp06CPZKDflrv16mPa2JpHlgPyPjunjyujqaydY+9jQamJJZwAG2AJO4JJ6dcF6OCAQQQRcEbgjzvh+Z8mgeQx7oHkMe4hOJJMe7HkPljzuV8h8hhd512kTVLtT5PGJWB0vWOLQx+4n22+70bGC5NXwBZEzSQzEWcVKh4WJ5lU8Jj9LX+/AnrIhsTCLTZhcRjfR1/NX5DEFMo30rf3DAXwnxXP9OmoK10aUKssEiJ3YkS1mGm5syt6+flg4wQEEXEoQQbGTExMTHZyTExMTEkmA9o+4fxxMRfaPuH8ceYkk2YmJiYkkmFT2wyiOuyyWW6wI0o7z7IkYLpB8uV7+h8sNbC77as7pUy+WCYGSV11Rxp7SEEBZWP2EDEC553sOeKOudSp5yymxBgbwdwm2bvNXyVM9MkbmOnMLBCFUeI3I22IuR+l5YxrqvMJ8kq5vpCzUZZ1T6QLTd0kihZBItgzFxbSw6bHHDkOU1UtFFTzVPcU2i609OQrOG8RaR+bXJ3G492Nua8QsuUtk5H+Vd7HDFYWEkTPrV/u0t628zhKnUpluGh29IV0f9Tc4Q9jqaszr3O57qnBPqygn8Md/aPnEr5lSw0SI9XTK8rLMUWMpIAukF2BLm32eWKaGE8NvHMjtNTTkR1MbWL6wCe9Sw3AGq4PT3ghi5nwtl+axpNJFHOrJ4JVJDaTys6kHn0PI32w1SsaYA6WlKgIY3lxl5cxIZEVHKgsqHUoa24DWFxfrbCrzer+j1mfqfaekWZCedu70EX8gzDFp2amCmzDMaGGZpI07p4wZO80jTZ1v5q5APw8sCfbtOkVQJoZozJLA1LNCHBcLq1Bio357b+QwNBle0pLfLuF6ujp8viGYyxwTuIysUUaaDJG7r4iCWJk8JJ88XXZ5QmmqczpmkeYpPHLre2p+8iuSbbXJGO+aupKgUIb6TIgCSwmFZDE7KBYsYwd0I5NaxvfAP2g8T1GX5xMtOYkasig+um9mPTrXVv4RyO5vy5YtTb3tZ2U3D+cFUq6WorUy6OSSVmpPo4LDXsV1OukLpAsFNz0tjDhajoXRJs2rw8MW1NSM927sey0kaXK3H2eduZtYY78x4WpXloy9SK6qqKmMSzNKGURr4pLIDYLpFt+h6YJe0POMrWkelpmo1nmZIrRKnhDOoYllFlsl+ZGK5sx0vLMMukoc9y3LpMxop8uqIqdXEl3g0gJJGupGaJtlutxuBe2OLirjKsnlimWOOoTLi5epg/kpBIFW9vssFvcKSBz5Yt+1A0MWa0hmpw8SU7vII4w2oElY9VrXUEbE438BwLVireCPuMvnQxpCWB+sIs7hBcRjTYab788FornOU3taS+UZhveUnCsGYjLKSVaswU0lSkWiFQJCJZirSNIwO+o7DcWtiy7Uuz80tKa5K2rlmhIF6hw/hc6SFsosbt7iL4vuAVjqsiNPPC0ppmeJ4UOly0Ta10kEWb2bG43xO2KoSLJ4kZSqtJApjLam0r4ityfEQBYm/PAr+/bvK35wQ4RqpFrcsy2qhI7qOoU3syuk6FlYeVgCp9x9cHlBwZU0NIUOY1kkMStoip4k7wDooJDO1uguPgMcPA2ROss+c5gBCXjPdxt/mYQOZ8mKC1rXsT+dYW83a9lrBljqHdrHeKGRyPX2LfPbFqjEt7m04JZdnPET1dEnfalqYvq5lkUo+ocmKnlrWzeW58sZdpPEDUWWzzRgF7BFvyu7Bb/AAvf4YreyyJ2jqJ5O+kaWbaonGhpUVQEPdbd2F3W3I7kc7Cy7R+HJK2heKGxkDpIqsbB9DBtBPS/n52wflORe1NQ1DFR5YKlaYd00s9WQBpQFiQgJ9tn8IPPl1xoli4ckQpepnk07ygVEj3P27203vvyt6YwquJKOXOYWr4e6EVNIJIqlP5ORSZBsdnut9JF73Ft8duQ8Ty/Tp80Sin+gSxLENOnWFjt9YIr3KbHYfC9sJqMoudD9YZyWNhtBygzl5u4Cuz19JWxQ08rKUd4pL7SKd7aVa9/nuSfokYTnCGZUNTxJUVEciOZIUaAna76FV7A/bCgi3OxbDjw0gsINjeTExMTF5WTExMTEkmIXcnzA/jjzGRxMSSRWuLjkce41UvsL+qPwxpzXMkp4JJpDZIkZ29yi/zxJJUcacV/QogI17yplOiCL85urHyjUbsfh1wqMiySWZM5hnbv6p0jvIRuxKM6geShwAALchjpyLO3qPpGbVfhDArEvMRwob2HmS3zI9cdeZQTxv8ATsvbU7Kpkhb2J0A8O3MOAdj/AMHOq17vkG3XvNKnhfy8/Pe3aUuW1lFPSQtUd0GhQKRI2l0ZAA21w3Nb/LFnwfljV9cuYMhWnhUpBr2Mjb3kt0UXNvW3kcck3EdDMxkmyWpMrbue4DXPXe4v77DFy3G9TKgjoKF4rC3eVQEaIOgCA3bboMKiiEJYd9zoL72ndWsLeQ3m6vmFVmbqQGipIu7sdwZZhd/faMBf2j54B8zlqMql+jCeaPLKmQFjHuyD7aqx3Q2525jzIOD3Isn+jxsCxeSRzJLIdtUje0bdB0A8sZ55k0dVA8Mg8LDn1U9GHqDjtPEcOpcbbRt8JnpWP6t4CcR5M9JmtOuUMqSVUBUIh2UEFS9zewKjXq53UnDF4V7IaOlhInjSqnfeSSRdW/kobkPXmeZ9BLsLyO1XWPKxklpdNOjE3AUlwbX5bIAB0BOHTjuMxBzZV2mMFtvEhwzl+eURnaipdFIZGZKSodWNr/Z8Qa9vUA+vUdqOJ5B30ddeOrqW+vmqoiyxRqfAsUNjc7kjYAX+OPpHHPVZfHLbvI0fSbrrUNY+YuNjjiY4g6iTLPnPJ6LLmrY0jp6ueGOPV4Yi7zuTYsy3GiIcgBzPPBJJ2kZUpFO1AUgJKsWhjAUjb2Bcmx5kG/vxacZcRLR5nWT7F46KKGJfN3clQB5C2r3DFXXZAyUWX5bzqpphUSXF9CglnJPQC4HqVOGgwcAtfz+MKt7aTXNnNPlddHUUxappaqAxxRxvrKMrAiNbkkKWPsncajt0xs4cp86pzUTwZdGsVRJ3ncO2llP6KlwRe/Ue4DBNwHwnTT1k2ZiJFQyMlMoFlIXwtPblqZtVvIC/M3wysAbFmi3ub8yZRtdOUSfZ3U5m9RmH0aKmgMkwMqzsSYX3vaIeI3vsTtt1x1cHcPtPnlSuaSNUVFMFeEMLRlSfbCcgBdSFG1yb3Iw0G4dg+lir0WnCGMupI1Kbe0Bs1rbX5fKyz7QeK1y/iClnYEoKYrIFHiYMZLD18Wn5YtTxLVqhA5j5wZFhCztQrBJHDl6n6ytkVSBzEKnVI3oLDT8T5YpMyytcpmXMKVAsSKsdTAo2aK4GtR+emx9be++/hXJ5p6lszrRpnlXTFD0hi6D9cjc+8+Ztlwvn35RjrIJ1UNFLJA4G10OoKbHkbXHwxt0aOVLNuYMmMmkqlkRZEIZHUMrDkQRcH4jAn2lcfrltOdA7ypdSY4wL2A5yMByRfvO3mRS8AcVrR5VOlU3iy6R4GH2mAP1YUdS19I92OLLMud3lqaoBqio9teYjT7MK/ogc/M3OEq9YURc7xrD4c1msNoMcQ8CQjK4M0VnrJTIlRUu9/rEYgOukHwhW29PFfYWDLyiMP9dHOzwSIvdxAII0FhbTZdXLoT57YoezKsFLVVGVObxsDPTht/A3tx787G5/ex31HY1F3khp6qqpYZd2p4WAS/W176QfL+G2KVKfGUMpnFY0WKsII8H8KU+Y5jmZERjgVlWKaLwlJlO7xt0a4LWG1iL88HHCHHYNVJltVLG9XAdKyrsswAvy+zKB7SeYNuttefVMWR5alPRreaQ91Ap3Z5G5yN52vqJ5eyNhgMreAV+hiONiKlG75ai/iM3MsW52J29Nj0xZ6y0cqmdpUHrZmXl+7R4YmBLs541GYUw12Wqi8E8XIhxtqt+a3P33HTBTJUKvtMo95AwxFpX8RcTQUMQlqHKoWCCyliWNyAFUEk2Bx1ZXmcdRDHNE2qORQynlsfTofTAPFnSZjnSpEdUGXI7M43Vp3sgA89K6t/PVjxMizOi74UtTQrSmV5EWoV7oHbUV1AgBQxOBmoAbGdtGAxxMD3BnET1kDPIqBkkaIyRHVFJoNi8ZO+gnbfqDzxMEnIQU/sr7h+GF920VrPTw0ERtJWShTbpGlmc+6+n78MKH2R7h+GFZNWCrzaqm5pTBaWPyuPFKffqIX3DAq1ThoWh8PT4tQLBjj1bRUuW0+xmZVsOkaW3Px3/ZODinhCIqjkoCj3AWwG8MJ9LzCprTvHH9RD8PaYf8faODbGLVNgE6b+Jm/RFyX66DwEmJiYqs94np6MAzPYn2UHiY+5Rvb15YCFLGwh2YKLmWuNMlYiuiMwDSX0g9dNibe4b4GX7R4VdBJDVRI/KWWLQm/W5N7Y5O02Ro46aqjP8AITBjbyYDr5G1v2sGFBswVha8AcQhQshvaWHYTNeozO/MyobHn7UvTDewqM34YjqdM8LtBUWBSoiOltxcarW1C3/9xX8P9rtVSu8WYRNNDDJ3T1cSHwt01baW+4+/HXQ1iWTfp8pj16DUjc7HnHPiY5MrzaKpiWWCRZI25MpuPd6H0O+OvCZFt4CKDtUyaCmzOjr5mOh5AJUI1D6pbqwHn0t5+845MlpqzMZp5RBNA1WAoqZFskVIPsx73aV/gOvrhxV2XRTKFljSRQQwV1DAEbg2PUY6MNjEkIBbWQXE5cqy1KeGOGMWSNQij0Atv69cdWJiYUJvJJhRcU5aKjiinVgCsVOshB3HhLkf1iuGFxbxfBl0Bmnb0RB7Tt5KPxPIYEeBqaapkkzOqUJLUKEijH+bhBuPUljvc9PK9savsyizVM9tJRzpDLC8pl+h8QuvKOvi1Dy7xdz8bq372Lfi7tBjo2WGNTUVbkBYEPK/5x30+7n7hvgfzfhTOa6amqjHS07051JGZGJ5g2awI3tbmOZx6Go6jxgZRLlLVGf1Skt3Mcomdb+Eso+ruOpuT8L4JkzKSXNDEjEQwQ/WDoXc3UH1Ci/zxTdmUsjTV5nXTMZwZFN/Cx13G+9gbgYteBIrpUTE3eWplLH0VtKj3Afjjz2LfNUYnloPjN3CLamoHMkn4fsTg7Ri9M1LmEP8pTSC/qrdD6E3X9o4c2WZ9FPSpVKwELx95qJ9lbXN/K24PuOF/n+VipppYT9tCB7+an4NY4A8vz9pcghy2JtNQ9WYHXkRGS0hJ66b7H3EYNgql6ZB5ekWx9K1QEc/WEOVZg2aV8uYOD3EV4aVT5fae3mf42+zgrxwUsEVHTKtwkUKbsdthzJ9Sd/ecC8Vfm9fqloIVSmBsjTBVZ/0hrO49wt6nfCZV8S5Kx4NTwlMK28zzPgUvmaVK6e5cfXJcgkhSBt9oE6fkcVHGvBVNDLBUEMtN3iJUIrHZSfbUm9vUe62M6yrz2hInqoddOp8YURkW87x+JfedvPF/ntXFX5VNJGw0NGWBbazJvY+RDC2DHi0WXMdNtID8iuj5BrvrGjldFSUUccEIihVvYQEAubXJFzdzbcnc4H+1OqpRSqlXS1FRHI4Ve4FysnJd9QIJvYbEHlik7OuBY62giqMx/yppIlSJXuBFEmyhbWIY2uW5nb4k2Wdl1FTzRyxCYd22pYjM7x6rEA6GJ3F7jyOHRR1uTMe81dmNDUQZdHFUR92yFhGhtqEV7pr07a9zfryvviYL354mGJycOe5sKWkmnblFEz+8hbge8mw+OE3wpeHJ3mY+ORZp2PmWvY/IA4bPGlD32W1cdrlqeS362gkf1gMIms4nnGUaJKKaONoVRKhd4iPZG/S4FrXJvhXEozgAdY5hKi0yzMeWkKezKm0ZbD5trb5sf4AYKcVXClP3dFTL5RJ8yoJ+84tcY1U3cnvN6kMtNR2E4c8zZaWnknYEiNb2HU8gPmRvgQyxUp4PypVqZayo/kYrXtq/k0RehK2N+g9eZFxtDry+pH+qY/Lf+GKTNqySop8nlgjWWUzRssZIVS6odieg1Lv7safs8AKzc5ie1mYsicjOvO86zCliSTMqOD6JN4JRGxZk1DkyliL+7y5g2xx0+VGSlrKDWJURFaB+Z0SKXiB9xFvdiyqOB5qiuhXOpu+FTHIIVhZkjilUA6ANrnu7kHqVN9WKvs6yqSCasjmcmaFkgK2+zGDoYehXl6YJiKl6dzuLEecDgadq1l2IIMtOzvMe+y+G/tIDE3vQ2H9W2BuGpU0dUWVpFlzdEKINTOoYMVVftEgWAxlktfUUtfV0dLStUM8veoobSEDAEljawXdRe45YqsmzUU8NKk7BJFzfvZVYi6BAgJYcwLs2/ocBp0yGLcjYj1jWIrAoE5i4PpLZM3koqqavoqSSlpYZVjq6R5OZfqIgLR7EWNyASLbXGHpluYJPEk0Tao5FDKfMEX+HuwoauolzKrq0pe7p6eujjDtUgGSQRal72KC4axFvER0BuDyuuxXNmRKjLpTeSjkYL6oWPL0D3PuYYFi0DLmG438IiARvGbiYmJjLlpMVvEefR0VNLUSnwxre3UnkFHqWsPjiywnu1mSXMMxpsriJ0ACWa3S99z+qm49XGGMPR4tQLOE2E7Oz/h8VKflGsQSVM7tImvxCNCfCFU7DlcHna2Lnjriz6FANA1VMx7uCPndztqI8hcfGw64IaeBURUUWVQFUeQAsB8sLLOKoS8QMXHgo6bUL9DYMW/r/dj1lVhQokqNoOknEcL1lfS8HiRWijomr5ASamp7wR2lIBKLI3Nhf2R5i/PbrynN6jLliaCaR6czpBJSVSnXCzHcBtipHlyNwd74tuFq6vpqOj7j6Iz10ryLFIjg2YPKzvKH6KByTqMUGd5hK8lb9IWNJhW0epY21qDaMbN+qvwuRjJGZSDfnr31jWdalxYWsbdrfvnL9E7vPcxT89IZB+6B/HGns9P+SE+c039s4z44qfomexTSAiKpgEOvoHV+v9X970xp7Nj/AJCD/rZf7Zwvi1sWPW31j2CYEKOmb6QpwoFo+64jAAsDLrH7aFvxOG6ZQOZHzwueIkVc9pJNS2ZRc3FrrrG591sAwxsWHUGMYsXCnowlnmLpW5i0M8oSgoUE1QDydriynzFyBb39bYIuH0kzovUCsmpaZD3cNPSyqjgD7ctgbE9FtsB86HhTgVK3NayRnDUiSRu8am6yy6dQVrbFVJJI8yBi+y7IIqvNswILUkkAjii7n6qQc2MxAAEis23iBBHwxoIQtMKvSYuIYtVYnrLbhnNplmq8vqnEz0yKyTEWMsTrzZdxqU+Enr+IJ2Udn8ldTI9S4FCJXdaddjKwIHjPSMEHbrvjp4NndpMyzaql1rHG1MsgXQJNAALaBtc2SwHVjhkdmGX9zlNGnUwq597+P/3YaAuBeABI2hNFEFAVQAoFgALAAcgAOQxliYmLTk1SHfExjMd/hj3EkmTRhl0nkRb5jHz/AJ9UaeF1hJ3hrWgP7LyNb5EY+g15YTvbvwnGkAq4mZHaaMSQqfBM24VivISAXGrqMVYXklVD2q0Cqqgy2UAfyfkLeeMj2uUPnN/R/wDyxZf8sMwH80J/Tp/u4xPG+Yj+aF/pl/uxk8On0/5CbXHrj/yZXN2tUJFrTEHp3Y/3sA9FxPDTV8DwvKaNKhZ+5ZbFOjadzfwk+V9vK+GFV9o2YRIzvlSqii7MZRYAdeWB3LY6tZDnNVRiop5ww0r4mijPhDBD9nTdQT0uTa98NYemATbbxBieKqs4Af0tGxnkMbz0leiT1lyiQxxsO6j13JqCOh07XN+nLAZxNQzVOd1YopxBLDDCWuLpK3k/7LAXseWMeFc2liQpltfRCkZi8cdVcyxX9qMLqHhB338/n1QVFNlEc1TUzrPV1LFmZN2kN9kRQTZAevL5AYOtLXXaJhiDcQb4b4vNHnrPXKkLGAxTFW1LcLrVhb84Kot5kYkvB35VSszBo+7kqCWpoxtYLyZvNntb4k9cEWXdkn0rL5mq7LXVT9/rPOJt9Ke6xOoev6Ixz9mWeSlZaKp2npDp35lAdPx0na/kVwanTUHSBxDvbN5y14Z4wg/Ja1sqqJIU7qTYB9aWAQHndtiB64W1Bm9VBnAnMsENTMpeQT3EShxdYmtvfSE9xtfkcHdbwRRU8slfJrshMxjJHdhhvcLbck8hfnbE7N+BYq6Geur4VkarcsitfwoDsQRYgk7X8lHnhWqiYdWZtbwq1zWsBsPWXv8AywzREDfk6CoBHt09UAp9QGW5+Zxyt2jZmP5ll/pwfwTFXxJwEctML5bU1ELT1CQ9yWEkfiuS2lvJQTvfFJxJn2ZxLVvHWl46WWOJyII1J1i7EAX9ltItfe/TCaUqb6qB8x9YxYWvr8oUt2mZmP5ll/pCfwTHB2c5xHIK6uqToqO9InZxZY0UeFFPkALEc7gelyCh7P6plBnzara4v9UqRfwbC74e4LmGYPltU+qmhZqllBt32qwRjvcjkSOniHW+GsE9JXOUC/x+sE+2kv8A/ljXZo5jy5Po9ODZqyUb/sjkD6C59VwO9oPAUlDD9Jp5ZpCymOpdzdmD7aj+ifZI6eHDTzjOqfL4FeS0cQIRVRepvYBV9AT8Md08CTRFHXVHItipHNWHIjpth9mLbwY02iwhjrIo4qw1iiopoQyRFf8AJ1g027vlzZV3YG/L0OBZM7mqYnMNNLNLJUfS55FB0gqxYIDvsF8/W18MFOzaU6aeSq1UCNcRAWkZb3CO/wCaD5dPLodU9OsahEUKqiwVRYAegGFUpH/H10jNSon+WLaWMoM2ig4hyomEjX7SA+1HMB7DeV/Zv1BBwnuF0h0NFLl1ZUSxsRIYp2QA3OxQKdJ2I572ODHiBZcirvptMpajqGtNCOQbnYeXVlPQ3HLGfAlR9Kqq+uAKxzy2RSLbC5uQOtiPiTi1epw0LSuHpcWoFlbDT0P2sgrm/WnkP92OijrcrM4gGQy99p1aGl3t5nWwAHvxuyqvqcwqqqOnrYo5ackw04QFJwD1kJ+BtyvcbXxlmnCRhbLHnX/LqmoeaZwd1CqG7oWOyqthb34EKrgXa20I1OlmCqSdbcoT9mjA01QlCYoJhWSPJTSDVoQtpEZ0m48AFnW4uLeeLfjTivQz0lGqyV0qWYjYQpY2eRxyte6rzufXdcT5CtTnZEJeARRh55YWKMXbcDUORO3yOD7KcjhpgwiWxc6ndiWZ282diSxwSlS4gDnnEcVUFFyg1IgEOCMzkpFopJ6eGlRfYiFy7A6gWNgTd9yb29Nhhu8BZ6tTRoAvdyQ/UyxdUdAAR7iLEHyIwuuKOJaigrYXchqGayHw7xt1Oob/AKW/MAjpizr605dVrXr/ACEmmKrUb+G9kmA6lCbHzBw0VHKAp1WuM3ONXExjHIGAIIIIuCORHnjLFI1Oec7/AA/vxMezREnbyxMSSbhhb9sqmRsth+y9WC37Iv8AxOGQDhfdqaXqMr/8S/8A6ZOKVDZCexhKQu6juJ7iYgwOcW8W/RQkcSd9VSm0cQufiQN7fj8CceeRC5yrPTu601LMdJw8Z6quopssiJBnYPKR9mJTc/gT+yPPDVqqmGjpmdvBDBH0F7IosAAOe22E4lDmVBOM1k7qZtOmeBBusW1wp5bWBuPLqL4cGUZtBXUyyxESQyqQQR8GVl6EciMb1GlwkCmearYgV3LjaCVDwtkdc/exx00kkgDlFkIIuL7xK9lPmLc74u4uBstp/rRS06d34+8ZR4dO+q7crc744sy7K8vdSY4RTSDdZ4SUZCNww3tthWy8VVWapFl89QsUTSugrSrKs5QDQrAWFybE7/aW4uNyk2gY3OEuLZK+SaSOILRKdMUzXDysD4iF5BPXn94AZx3lTUmdUdbHslUwhl8tR8O/6y2PvQnGNNx/V5XKMsnpY6mZEUQfRbqGBHhBTT5cyAPjzxtz7gXMa2F6qsqu7miUywUsI+rjdfENTfaawtffc87bY6DznGFxaYcaq1bU0+VxEjvWEs7D7MSm/wB9ifeF88NmlpljRY0AVEUKqjkABYD5YVPYWXqZK2vmsZJGSMEC1gBdgPIext6YbeMTH1S9TLyEtRp5FtAvjeCrFVSTQwGphi16okYKwkZSok8WxAUsOe2o4F6XsiqKlXknqpaYVUkklRSrZxu5KAMDpuFtc2PTDcxMLriGVbLDdpjGmkADoLYV/aPC1PnGWVSGwlJp5PUauR94c/ujyw0sLPt1rkipqV7jvkqUkjS+7BQdXLpyufUYthGIrCVbaUufV6Vud09HMDHFTkyBZNu+k2K6ehXba/Oze7DLwmOJeOaDMqYtIJKWshGqJgNR1DfSHXoT52tzwe8DcUSVEfc1SNFWRorOjjSXRh4ZAPI9R0OPQwUKscWaZxDTJrmkVF5C/Nj5Ko3Y+gBOObibiOOip2ml6bKnV2PJR7/PoLnFXw7wiVlNZWMJqttx1SEH7EYPKw21f4kySSXPYK9DTvS1pjl8BL07Iov9rWfZsd79LYCODqPu3rspldhpLFHU6WKmwJHltpa3qcNipzKKO/eSxoQLnU6ggedib4SWbZz9OzpJKJxTlhoWeTZZCoIuFI3v7IHWw5HC+JA4RJNra+UPh3yVAf3rDbsxrIggappaKGOlZooqxmWKVmU6d0a7ajfc6gLm1j0tO2KN4Xoa9bmKnkKSqOiS2Bb7re8rgGzLL4TK9NmUUUVVKt46uO4RydgemlgbA3G/pcXto+0JfyLU0Vauusi/yURHnJq2jcdTptcn9FT9oYWputYBl1B+YPSWdDSIYH+njN/ZpUgw1lW7ALLUOxc7AIoFrnyAJxd8M8SNWtLIkYFKp0xyG4aRh7R09E5W6/wX0vC2bU+XSUoWGSFvEQhvINwxUcr7jcb9bYYPBFZTvRRCmPgjUIVOzKw9oMOjXufjjWUWAEx63vEvvcyo7YD/AM2N/tY/xOL/ADnLu+oZIurwFR79O332wPdsH/V4HnNGP7WDWEeFfcPwx3nB3so8T9JYdmmafSMqpJL3PdBD708B+9cE2F72OyaIqylP/wBtVSBR5I/iX79WGFgM0gbi88OJjx8TEnZhTeyPj+JwEdpaXqMt/wBvJ/6LnBxT+yPj+OFX2mcUGStp4KKF6uopGeWVI+ShkKaSwB8Xivb3DngdUXQgdDCUiFdSeomHFnEi0VOZLanY6Y0/OY/wHM/44y4S4V7i9ROe8rJReSRvs3+wo+yo5bc7eW2BDhqd83zFZ5IykFIARGTf6zpc2FzcX9ygYamK4PD8NbncwftPGGq+RT7okIvz5YWPAub5jSSVlFQ0sdQsU7MS76dF/CPtC9wv3YZ2BbsmF6/N2/16j+tLhp4lhtzKvjXNs+WhneeOlhgK6X7s3cKxCmx1G3OxPlfDGouBqU5bHQyRo8QjANvz7XMitzDFiTceeO3iDKBVUs1OxsJY2S9r2uNjbrY2OAOnynPgIKMSwRQwAWq0uzOEHhRkY3N9gRYC3U9VqilrWjwlX2f5axz2doppaiCli+jtLUbODyCDa5sVIuegPphp51mUUEEks7hIlU6mPrtb1J5ADngf4E4WnpnqqiqeM1FVIHdYRZF03Atfck3JP8dzgN7QnOYZxDQ3Jp6ZBLMoOxY72I87FV/abFiwRbnlLIpdgo5yo7OqvNIaYQ00cMEBZn76ZCXbVaxCX32A6W9cW2eZvm9IhqmrklWIhjAIVRWFwCCRvaxwWAWxWcUUwko6hT1if7lJ/EYxeNme5A17TbOBpqh5mMDJ8wE9PFMBYSxq9r3tqUG1+tr468DPZnUa8poz/qVX926/wwTYUcZWImRIThI5RUvmFbPXy7orNDTDoqKTuPU+fmWwzuP8yaDLauVPaWFgD5FvDf4Xv8ML3guHTQU4/wBWD+8Sf44jEpRJHM2+ph8OoZ9eU7M1yaKoiaORQQw52FwehB6EYH+Ea+oizWmpKlg/dRTJFMfaeNgrKpJ3IUobDpcjpguwOcZULBY6uIfXUjCQW6qCCy/Lf5+eLYDEmnUCtsfkYxiaWZbjcTv4p4f/ACtmsdGWZIqeBpZHXo77J8b6T7r4rqjinNXl/JkcaR1cYIlqSdig5SqCNgVIN9zc7AdLmWgrnqTW5dNAsNSkEjLJe7d2No7gE6GBsSLeWOrKoa+atinrIIojFHMhkSQN3iyMCi6QLjQBa55+/Ho/ezdpkwR4k7L4o4I0DPUZhUyrGsruQCx8TMRv4QoO5vzxecVZTIOHJIpaQUz0fd6LOrhiGXVIjDcarkm+9ycTOcwqZc6VKVqZGpYbg1F7apbXKqCCzaLD545O0+mrxl8j1deGW6qIIIhGrsWGzNq1MAATb0wKo4zhbwgQkXmeZZY1fkUbyjVOsIlR+upRe9/NkG/qcD/AoXMswWqdLfR4EDE/bm5Bj8Ln4DDHy5xCtNTFecHP/ZqgIt6hvuwGdn1qGtq6CQBCX7yJjtrXkAD18JBt+t5Y89+H64apUpnqWXwJINvIQ+PzLS07AxjY5qbK4o5JJEjVXlsXYCxa3K+OnEx7GecgT2srekiX86pjH9rBtbADnNV+U66GmgYNBSuJp5RuNQPhQHkTzHxPlg/xwQjaKBKrg76rO6tOQqKaOb4xtoP4jDIwpfyh3fEVCvSSCVPnqYfeow2sCbeaFI3QTCTHmPJumJisJBrtCramLLZWow5muq+BC7hWazMqjmwBuPLAbw5xJFl9M0VJleaPIQWaSSmIMkn5zte9r9ByHLDZj5YD+0zMpe5Sipm01NYTGrXtojUXlk28l8PvbbfFSmfSSLvshr4xTujSRieSd2MeoB+S/Z59Dhh4D8z7GKVqdEpyYZ0t9fdiWPXUL9eY02tjObsskESLDmVZG49pmcsre5Aw0/M4bCMNLRR6GY3BhcMCHZTWRxS5tLK6ogqd3chQADJ1OK4dnOaxMHizMuw5CQvY+8HUD8cC+U8Kxuuax1aSPXwK8qojkK1x7YVR4rMQ3qGG2BVLgaiWpU+HcmH9d2tTVM3cZPSmpYHxTOCIwPmLD9JiPdipz7tAzqmnSnZKAzOjP3cWp2AVSxDDXs2kGw69Me8OcRztQQUWSwNqEY7+skXQiOd2sT7TXvvvYWsD0LuBezaOhvNK30ise5edrm1+YW+/vY7n0G2FS5EM7hYN5HnWeVtIKuOoy+OEhiS6kFdJIN/AwHK/PFf2eXYS1lQ6meskNmNl1BTbwrtsTfYDkBjX2q8F0kGiOlWY1VS/1dOkn1YHN30HkPiBzPJcaqXslZ6e9ROxqQgEWk2SHTyAtz9SPMkXO+EsZiKaLldrX8/+o3hKoVs9rw+vim4mzqCKCVZJY1Zo3AUsLklSAAvPngXn7KqmSPvZKxjWarhrnQBytewYHrcD0t1xdcN9mNPCmqpVamoYlnd7sLnoAefvIuTjLavh0GbPfsB9+U0mxxIICzZ2N8f06UsNBOTDMl9Bk8KyB2LrZjyPi2B57Wvht4WXFvBMFdFpYBJFFo5FG6+Qt1T0+VsYdlnGciucrrjapi2idj/KIBsL9SBuD1X1G8WomJBdNDuR9R29Jl2tpCbtTH/NFZ/sv/cuBPIdP0aHQQy92gBHLZRgy7RM6Sly2okdVe6FFRhcMz+FQR1FzcjyBwrMh7GZO4DSVksUjJdUjuAjEXAY33sedgPfhinhTiKVr2sYSnW4R2hfii4l4kigHdNraSVGCpGuo7ggEjoL/wAcaKXhDN5VWOSeKBYhtIp1tIy+zq/RPX7wcWXBPCVUldLW1oRZNAiRY2BB2AZvQbbD9I+WO0fZbBwah07Q74sW93eVHZpxdJSiOgro3h1C8DyKUuCT4Df1vY/Dyw1sUvFXCsNfAYpRY80kHtI3mP4jrgZ4X4qlpJfoGZNZ1H1NSfZlQebH7VvPfod+e9M6ZUnC1LX1uYmpiEhjmjVW1MpAEQuLqRtcYGOPOKIq2ekoKXU0Ec6IZbkhm2UAMd2CqT4id7/E8+VwV2ZPVfR/qKOqnLvKdiVFxoHU7cwNr7E2xb8Y8P8A5PSinpog8FG5aRftHVpu5PU7c+m3TGFicdTSvwQ12N7C+gNtL9ydAI6iE07209YWZ/Loq6BuQaWWP96JiB+8owPdrPCD1USTwjVJADdQPEyc9j1Km5t6m3qR1tNFmNLHJE9jdZoZRzR15EjrY3VlPrjLh7iAzF4Zl7uqi/lI+hHSRD9qNunlyOPGUKtTDlK1P9VO4Ydrn5a2PQ/COsoe6nY7QI4XqK+WnV6CqjlT2Wiqhd4m8tYHiXyPl054tKrh7NapO6qKqnjiY+PuFOsr1F7Dn78aeJspfLKg5jSreFjaqgGwIJ9sDpvv6H0Jwb5bmMdREksTBkcXB/gfIg7EY+k4HGU8ZSFRPiOh6TzeJpNQexA8Zz5Dw/DRxCKBdK8yTuWPmx6nFjiYmH4kTfUwKq1vxNlw8o2P9WXDpwnaSAycT05UahDTMzkfZuJAL+Vyy/MYcWAtvNKl+gTXN0x5jGpPLHuKwsziO2Ftkc5rMzraw7xxH6HB5WQ3kYe9+v8Adgv4uzz6HQTzj2kQ6B5u3hQfvkYo+Ecl+iUcMJ9pVu583bxOf3icGordrzhlxiYmJh2Vkwtu0K+X5hSZpGDp1dzOB1U//C496rhk4pM+oIsxo54FdHDBk1KQwWRTty5EMBfA6i5ltJCmndWVWSxVgCCORB3B+IxhX1yQxvLIwVEUszHoALnAD2K8RNLSNSy7TUjd2Qeei50/Igr8BjR23VjtDS0UZIaqmAIHVVtz9NTKf2cYpFjrFsnvZZwcJQyVtXLmk4KiQGOmjP2Yhtf4/fdj1wa45Mu7tU7qJlIhtGQD7NlFgR0NrHHXjxmKrtXql2+HhymsqhRYSYmJiYWlpMC3HHCP0tFlhOirh8UUgNibG+kn37g9D7zgpxy5pmCwQyTP7Malj8By+J2+OC0aj03DJvOEXGsA6TiSXO6mjpp4yn0QtLVAiwaRDpXboCen6TeWGthZ8EzmkoZK+ZddRXTDQl7FizWjQHoCSze62GXj31NAigAWipnuJiYmCTkmKLjHhWOvpmicAPYmNyN0fob+R5EeWL3Gqpm0IzWJ0qWsOZsL2HriSRa9kebaI5KCVdE9O7HSeoLb/EN9xGGFJGGBBAIIsQdwQeYI8sKriuoEqwZ5QAhkbTOh5i23iA9PCfQqcM/L61ZoklT2ZFDj3EXx89/EGB4FfjLs+vgefnvNbCVcy5TygRSRHJ6rQSfyfUv4Sf8AMSnoT+YfP+43O+4XXr0jXbTqtvpve1/K+9sasxy6OeJ4pVDI4swP/GxHMHAxBwpXqgiGZFY08K2gVn0jlqdjuQNr4zWdMSA7uFfYk394ddAdeR679YYApoBcekLKiBXRkcBkYFWB5EEWIPwwv+z2qjpZ6yhMqlYpdcTFgLqwFxe+5G17db4sJezUS/8ASK2smHVS4VT8AMc3Z/2f0X5Sr6aeBJVRYpIRJc2Rr3sb77kD4Y9H+HTTp1mRKma4va1hod7nXn0iOOQ1E1FoZz10aLqeRFX85mAHzJtiln4vSRhDQ6aupbkkZui+bySDwqg99zyGC+n7NctQ3Wip7jzQN9zXGL+loo4hpjREXyRQo+Qx7TPMdcMBuYOcC8FfQVlkkk76qqG1zS2sL9EUcwg3tf7uQKcTExSNTlrTy+P8MTGGYn2fj/DExJIH8eVYkq8uoz7LyNUOPMQglFPoXIP7OLzAFx3ncUPEVEZXWNI6ZyWY2AL95bf4DBll2bQ1C6oZY5R5owb8OWG6FssqZ14mJiXwxOSYXdMfyZnDRnw0uYeJegWYcx6XJ/rL5YYmATtDroKqNqKOI1VTzURkAQt0d5eSe7mRt1wGs601zsQAOZlgCTYT3KcqEHEjshsKikaRl6atag/Mi/vJxoz2cT8Qi+8dDTaj6O2/4MPlgY4d4mkoc2iGZyKe6pzB3yHXbUwZdZG9xuCSL8j64tO0jK6ilapzCjaOWmrIwsxG5S66A6tfdSTe46nccjjFxP8AaEJpH9Q0Pj/SVtkq+9N/ZZTl46mrb2qmdiP1VJt95Pywc4qOEqMRUNMi8hEh+JGon5k4t8eNxT56zN3+Q0Hyjq6CTExMTC8tJgH7R5jO9Ll6GzVUgLnyjU/33P7ODjADxbm8NJm1NUT30pTy6bC938QC+l72v0uMaPstA+JW/c+Uo+0uRGtRmsUCD6jLowxUcu9YaUH7Kb+++DW2Pn3KMjgq71U+bw008rM7x6WLKSx5tqA9bdBbBFT8HUzc+IgfdJb8Zce2i0cFsQ4UEvDWXJ7fEEh/UYt/ZZsVtXQ5L9vNq6X0VGP9pcSSOifMok9uWNf1nVfxOKmv49oIVLPVQ7dEYOf3UucKWGbh+M2WDMKo+pCg/BSpxb0fENMP+icOl/JpA0n4o344kk4OHeKKY11XTRkrRVwZV7wBQkjKbG1zZSxI/d8sG3ZPMzZXFqN9LOo9wc2GAntCWtqaRZpsvgo4YG20eFzrstivle3MDDK4JooYqCAQX7tkD3JuSW3Yn1vfbHl/xM4GGVbalvQH7x3BD3ye0vMTExMeCmrJgfmk+j5zQz8lqEkpHPr7cf8AWwQYHOP4T9DMyfylM6VCe+NgT/VvjT9kV+BjKbcibH46QFdc1MiNPExpoqpZY0kXdXUOp9GFx9xxux9SmJJiYmJiSTizGJjpsCef8MTHbiYkk+euOM4ov+UFT9OQyRJGkSDSSA2lCSQCDtdvPnjoo8syOZg0E/cP0KzPCw/fxf5rl0A4hlinhjkSsgEi94obxxkqQLja6qeXpiwreynLZedMEPnGzJ9wNvuwlX9ltiG4qVWU9jp5QqVsosVBlBJ2eyOL0+a1gHS8hkHzVhjXH2f5iP53n/8AMP4vi1puxqijN0eqQ+azafvC47Z+zOBxZ565xys1SxHythb+He1F0XE6d1F4Ti0TunzgnmOSiD/rPN5pIh/mA7KW94DFiPh8RiyonqKmIQ5ZTfQqY86mVdBt1McftMx/OPzHPF/kXZpQ0j644db8w8p7wj3A7A+tr4KcNJ7H4jB8XUNQjlsv8o+t5Q17aILevnKLKeC6WCmNP3YkV95GkGppG6sxPM+Xl0wuO0fhSXL6KQU1Q/0KV1D0znVpa9wUb8243G3xw5MAnbUhOVP6SRk/MjGzURcu20Xl5lK2giHlGn9kY68cuWShoYmU3UxqQfTSMdWPlrfqMdkxMTExWdkwE9rYU0AUqrSPKiR35hidyD08II+ODbAH2t/yNL/4pPwOHcAL4lPGUbaGNFwfSpDHG9PBIURULNEhJIABNyOp3xhJwJQNzo6f4IB+FsXxxMe6i0GD2aZbe/0SP5tb5arY76bg6ij9ikpx690pPzIJxcYmJJNUVMi+yqr+qoH4Y2k4mJiSSi45y/vsuqo7XJiZh718Q+8YFOxjMGky8o3+alZV9xAa3zJwxnQEEHkdj7jhY9ioApqkDkKgge7SLY8/+IlBwRJ5EfaNYQ/mRi4mJiY+dTYkxVcVf9Bqv9hJ/YOLXFZxQP8AIqn/AGEv9hsGof3q+I9ZVtjCPs+W2V0V/wDR4v7AwQYpuDEtl1GP/wAeL+wuLnH1+efkxMTExJJMTExMSSLftV4fkIp8xgBaShkZ2Qc3i1Xe3qAD8C3li8ynNY6mFJoW1RuLg/wPkQdiPPBRGNj7z+Jwvcw7OXpWZ8urJKSN2LNAY1mj1HqqsRo92+C06mTecIhLiYDKiur4RY1FPIfM0zKf6swH3Y08OZRXZlrMuYyRRqbFKeFYyf27kj78H46zlobTTqg1OyqvmxCj5nbFJPx5QISGrKe46Bwfwvjq/wDpdl8aF5YXqXH26mV5GPzNh8Bjpo8joY/YoaZfURpf5lb4oa/QTtoPv2o5cNlqNZ8o45HP3LitzTPqjM6eeno8vqHV0KGWfTAovyI1nxEGxsMMunqkUWWNVH6Nh+Ax0LXen3/4YoazGS0UnD2V51SU0cBy+OXuxYN9JjU2uSBa/QbY7TU5yP5pX4VcR/jhpLU+n349NR6Yym9nYZmLFNT3P3l85iqOY5wP5oPwqY8YHOM2HPJ3+E6n+GGwJ/TGQl9MV/heF/0fM/edztFlTyZu/wDNiJ6yVSfgoJxW8Rdnub16KshoYVRhIoVpGbUAbblSMOEPiM2xwSlgMPSbMi6/GcLExRJ2jSUx7nMKSoinXZmjTXG36SkHkee18dy9qWX2uZmX0aKQH+zbDGFU3p8v8cQy35hflh2Vi3Pavln+kj+jk/3MYntbyz/Sf/Kk/wBzDGamRuccZ96A40PkNM3tU1OffEp/hiSRff8A1dyz/SD/AEUv+5janajQsLxtNIfJIJCT7vCB9+D6DKII/wCTggT9WNV/AY7Ve3IAfDEkixouI8wrmKUdA0ScjUVl41HqEG7H0BOODKew6tplKw5oYgx1EJEbE2tf28OASHHobFHRXGVgCO86CRtFevZVmX/fMn9Df/342L2XZj/3zJ/QD/fwzr4w0t+cP3f8cA/+PD/7a/yj7S3EfqYuV7Msw/75k/8A10/3sbI+ySSU2rcxqKiL/skUQK36xUksPl78MLS3mPl/jj3S3mPl/jjq4TDqcy01B8BIajnmZjS0yxosaCyIoVR5ACwG/pjbjCx8x8v8cRg3Qj5f44ZlJniY16W8x8v8ce2PmPl/jiSTPExjY+Y+WJiST//Z"/>
          <p:cNvSpPr>
            <a:spLocks noChangeAspect="1" noChangeArrowheads="1"/>
          </p:cNvSpPr>
          <p:nvPr/>
        </p:nvSpPr>
        <p:spPr bwMode="auto">
          <a:xfrm>
            <a:off x="155575" y="-936625"/>
            <a:ext cx="2333625" cy="19526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66" name="AutoShape 14" descr="data:image/jpeg;base64,/9j/4AAQSkZJRgABAQAAAQABAAD/2wCEAAkGBhQSERUUExQUFRQWGBwYGRUWGB4YHBwcHhwcHx8cIBgcHyYfGhsmGSAdHy8hIycpLC4sHR4xNTAqNSYsLCkBCQoKDgwOGg8PGiwkHyQvKi0sLywsKiwqKiopLCwqLCwsLDAsLCwsLCksLSwpLCwsLCwsLCwsLywpLCwsLCwsLP/AABEIAM0A9QMBIgACEQEDEQH/xAAcAAACAgMBAQAAAAAAAAAAAAAGBwAFAgMEAQj/xABSEAACAQIEAwUEBQcHBwsFAAABAgMEEQAFEiEGMUEHEyJRYTJxgZEUI0KhsRVSYnKCksEzRZOistHhJENUY3PS8BYlNDVTVXSjs8LiF0RklPH/xAAbAQACAwEBAQAAAAAAAAAAAAADBAACBQEGB//EADoRAAIBAgQEAwYEAwkBAAAAAAECAAMRBBIhMRNBUWFxkbEFIoGhwdEGIzLwFZLhJDNCQ1JTovHyFP/aAAwDAQACEQMRAD8Ad+j3/M487oeZ+ZxniYkk19wPNv3j/fjLu/f8zjLA1x5xX9CpxosaiZhFAp5F221H9FR4j8B1xwmwuZN5XcV9oaU7vBSxvVVSDxRq1kjvy7yQmwP6I392KGm7VqiIxGvoxFC50tLFKzmPbmyWPh87H+7A4+nLoLLqnqZ3uBuXmmbrYb2v/wAXOO4pX02j8oQRiKYhRJEdSxluSSA8rna+4vtjKOMqtd6agqPMxzgItlY6xwwFHVXRtSsAVZWJBB3BBB3FsbViA6n4kn8cK/shzZo6qsy7cxQkSxEm+gNbUn6tzcfHBJ2p50abLpWjqVpptjGxNixUglVFiSStxy69OeNRGDqGHOKMLG0LrYCuOu0BKV46SAq9dOyoindY9ZADvboL3C8z7sUXDs9VX0xqctzKUFgUeCrRZRG9ujqoIte4NmB6+WK6g4MhizWliJ72aljerq6lju8j2CAk8gCNQB6b9TjgcE2nIR0vDWaQSBo8yE6kEOtVESo5EFFjYG97jmNj1xZcH8WGeSalqhHHWQPpKqxAkW11kRGJbSRa43t574o8qzyuzR53opoaekjk7qOR4e9aQgeJhdgAt7WxUPQNm2XVEjxRflOlkeFZ0+rbXEVNwwI03W+xNr+XSwYE2kjg7sY87oYBcr7QrZClftPJHGiyLq0XkuqMCxBsbnVe3r1xuh7SDCwGYwCkjcXjnWTvoibE6WZVBRrbjax6HEJANp2xOsM+4H/BONFbJFFG0kjBEQFmZjYADmScLmr7XZJFSamihFM06QKZWJlkLNYlY0P1YAuRrNzbli07WajXFTUe+mrnCvY2+rjGth8SF+/HCwAJ6ToUkgdZVx8XVlYWmo2jp6e9ou9iMjyAc5D4xoUnkLHYXxZ8OcX1Ec6wZg0TCY2hnjUouv8A7JwSbFhupvubjnbApkWQSZy8n1ktLQU7GJBCwV5HWwJvYgIo5C3UetuHMsunT6VllXIZH7vvqWc7F1XcXP56sBfrz6WwkKtQHMTp06CPZKDflrv16mPa2JpHlgPyPjunjyujqaydY+9jQamJJZwAG2AJO4JJ6dcF6OCAQQQRcEbgjzvh+Z8mgeQx7oHkMe4hOJJMe7HkPljzuV8h8hhd512kTVLtT5PGJWB0vWOLQx+4n22+70bGC5NXwBZEzSQzEWcVKh4WJ5lU8Jj9LX+/AnrIhsTCLTZhcRjfR1/NX5DEFMo30rf3DAXwnxXP9OmoK10aUKssEiJ3YkS1mGm5syt6+flg4wQEEXEoQQbGTExMTHZyTExMTEkmA9o+4fxxMRfaPuH8ceYkk2YmJiYkkmFT2wyiOuyyWW6wI0o7z7IkYLpB8uV7+h8sNbC77as7pUy+WCYGSV11Rxp7SEEBZWP2EDEC553sOeKOudSp5yymxBgbwdwm2bvNXyVM9MkbmOnMLBCFUeI3I22IuR+l5YxrqvMJ8kq5vpCzUZZ1T6QLTd0kihZBItgzFxbSw6bHHDkOU1UtFFTzVPcU2i609OQrOG8RaR+bXJ3G492Nua8QsuUtk5H+Vd7HDFYWEkTPrV/u0t628zhKnUpluGh29IV0f9Tc4Q9jqaszr3O57qnBPqygn8Md/aPnEr5lSw0SI9XTK8rLMUWMpIAukF2BLm32eWKaGE8NvHMjtNTTkR1MbWL6wCe9Sw3AGq4PT3ghi5nwtl+axpNJFHOrJ4JVJDaTys6kHn0PI32w1SsaYA6WlKgIY3lxl5cxIZEVHKgsqHUoa24DWFxfrbCrzer+j1mfqfaekWZCedu70EX8gzDFp2amCmzDMaGGZpI07p4wZO80jTZ1v5q5APw8sCfbtOkVQJoZozJLA1LNCHBcLq1Bio357b+QwNBle0pLfLuF6ujp8viGYyxwTuIysUUaaDJG7r4iCWJk8JJ88XXZ5QmmqczpmkeYpPHLre2p+8iuSbbXJGO+aupKgUIb6TIgCSwmFZDE7KBYsYwd0I5NaxvfAP2g8T1GX5xMtOYkasig+um9mPTrXVv4RyO5vy5YtTb3tZ2U3D+cFUq6WorUy6OSSVmpPo4LDXsV1OukLpAsFNz0tjDhajoXRJs2rw8MW1NSM927sey0kaXK3H2eduZtYY78x4WpXloy9SK6qqKmMSzNKGURr4pLIDYLpFt+h6YJe0POMrWkelpmo1nmZIrRKnhDOoYllFlsl+ZGK5sx0vLMMukoc9y3LpMxop8uqIqdXEl3g0gJJGupGaJtlutxuBe2OLirjKsnlimWOOoTLi5epg/kpBIFW9vssFvcKSBz5Yt+1A0MWa0hmpw8SU7vII4w2oElY9VrXUEbE438BwLVireCPuMvnQxpCWB+sIs7hBcRjTYab788FornOU3taS+UZhveUnCsGYjLKSVaswU0lSkWiFQJCJZirSNIwO+o7DcWtiy7Uuz80tKa5K2rlmhIF6hw/hc6SFsosbt7iL4vuAVjqsiNPPC0ppmeJ4UOly0Ta10kEWb2bG43xO2KoSLJ4kZSqtJApjLam0r4ityfEQBYm/PAr+/bvK35wQ4RqpFrcsy2qhI7qOoU3syuk6FlYeVgCp9x9cHlBwZU0NIUOY1kkMStoip4k7wDooJDO1uguPgMcPA2ROss+c5gBCXjPdxt/mYQOZ8mKC1rXsT+dYW83a9lrBljqHdrHeKGRyPX2LfPbFqjEt7m04JZdnPET1dEnfalqYvq5lkUo+ocmKnlrWzeW58sZdpPEDUWWzzRgF7BFvyu7Bb/AAvf4YreyyJ2jqJ5O+kaWbaonGhpUVQEPdbd2F3W3I7kc7Cy7R+HJK2heKGxkDpIqsbB9DBtBPS/n52wflORe1NQ1DFR5YKlaYd00s9WQBpQFiQgJ9tn8IPPl1xoli4ckQpepnk07ygVEj3P27203vvyt6YwquJKOXOYWr4e6EVNIJIqlP5ORSZBsdnut9JF73Ft8duQ8Ty/Tp80Sin+gSxLENOnWFjt9YIr3KbHYfC9sJqMoudD9YZyWNhtBygzl5u4Cuz19JWxQ08rKUd4pL7SKd7aVa9/nuSfokYTnCGZUNTxJUVEciOZIUaAna76FV7A/bCgi3OxbDjw0gsINjeTExMTF5WTExMTEkmIXcnzA/jjzGRxMSSRWuLjkce41UvsL+qPwxpzXMkp4JJpDZIkZ29yi/zxJJUcacV/QogI17yplOiCL85urHyjUbsfh1wqMiySWZM5hnbv6p0jvIRuxKM6geShwAALchjpyLO3qPpGbVfhDArEvMRwob2HmS3zI9cdeZQTxv8ATsvbU7Kpkhb2J0A8O3MOAdj/AMHOq17vkG3XvNKnhfy8/Pe3aUuW1lFPSQtUd0GhQKRI2l0ZAA21w3Nb/LFnwfljV9cuYMhWnhUpBr2Mjb3kt0UXNvW3kcck3EdDMxkmyWpMrbue4DXPXe4v77DFy3G9TKgjoKF4rC3eVQEaIOgCA3bboMKiiEJYd9zoL72ndWsLeQ3m6vmFVmbqQGipIu7sdwZZhd/faMBf2j54B8zlqMql+jCeaPLKmQFjHuyD7aqx3Q2525jzIOD3Isn+jxsCxeSRzJLIdtUje0bdB0A8sZ55k0dVA8Mg8LDn1U9GHqDjtPEcOpcbbRt8JnpWP6t4CcR5M9JmtOuUMqSVUBUIh2UEFS9zewKjXq53UnDF4V7IaOlhInjSqnfeSSRdW/kobkPXmeZ9BLsLyO1XWPKxklpdNOjE3AUlwbX5bIAB0BOHTjuMxBzZV2mMFtvEhwzl+eURnaipdFIZGZKSodWNr/Z8Qa9vUA+vUdqOJ5B30ddeOrqW+vmqoiyxRqfAsUNjc7kjYAX+OPpHHPVZfHLbvI0fSbrrUNY+YuNjjiY4g6iTLPnPJ6LLmrY0jp6ueGOPV4Yi7zuTYsy3GiIcgBzPPBJJ2kZUpFO1AUgJKsWhjAUjb2Bcmx5kG/vxacZcRLR5nWT7F46KKGJfN3clQB5C2r3DFXXZAyUWX5bzqpphUSXF9CglnJPQC4HqVOGgwcAtfz+MKt7aTXNnNPlddHUUxappaqAxxRxvrKMrAiNbkkKWPsncajt0xs4cp86pzUTwZdGsVRJ3ncO2llP6KlwRe/Ue4DBNwHwnTT1k2ZiJFQyMlMoFlIXwtPblqZtVvIC/M3wysAbFmi3ub8yZRtdOUSfZ3U5m9RmH0aKmgMkwMqzsSYX3vaIeI3vsTtt1x1cHcPtPnlSuaSNUVFMFeEMLRlSfbCcgBdSFG1yb3Iw0G4dg+lir0WnCGMupI1Kbe0Bs1rbX5fKyz7QeK1y/iClnYEoKYrIFHiYMZLD18Wn5YtTxLVqhA5j5wZFhCztQrBJHDl6n6ytkVSBzEKnVI3oLDT8T5YpMyytcpmXMKVAsSKsdTAo2aK4GtR+emx9be++/hXJ5p6lszrRpnlXTFD0hi6D9cjc+8+Ztlwvn35RjrIJ1UNFLJA4G10OoKbHkbXHwxt0aOVLNuYMmMmkqlkRZEIZHUMrDkQRcH4jAn2lcfrltOdA7ypdSY4wL2A5yMByRfvO3mRS8AcVrR5VOlU3iy6R4GH2mAP1YUdS19I92OLLMud3lqaoBqio9teYjT7MK/ogc/M3OEq9YURc7xrD4c1msNoMcQ8CQjK4M0VnrJTIlRUu9/rEYgOukHwhW29PFfYWDLyiMP9dHOzwSIvdxAII0FhbTZdXLoT57YoezKsFLVVGVObxsDPTht/A3tx787G5/ex31HY1F3khp6qqpYZd2p4WAS/W176QfL+G2KVKfGUMpnFY0WKsII8H8KU+Y5jmZERjgVlWKaLwlJlO7xt0a4LWG1iL88HHCHHYNVJltVLG9XAdKyrsswAvy+zKB7SeYNuttefVMWR5alPRreaQ91Ap3Z5G5yN52vqJ5eyNhgMreAV+hiONiKlG75ai/iM3MsW52J29Nj0xZ6y0cqmdpUHrZmXl+7R4YmBLs541GYUw12Wqi8E8XIhxtqt+a3P33HTBTJUKvtMo95AwxFpX8RcTQUMQlqHKoWCCyliWNyAFUEk2Bx1ZXmcdRDHNE2qORQynlsfTofTAPFnSZjnSpEdUGXI7M43Vp3sgA89K6t/PVjxMizOi74UtTQrSmV5EWoV7oHbUV1AgBQxOBmoAbGdtGAxxMD3BnET1kDPIqBkkaIyRHVFJoNi8ZO+gnbfqDzxMEnIQU/sr7h+GF920VrPTw0ERtJWShTbpGlmc+6+n78MKH2R7h+GFZNWCrzaqm5pTBaWPyuPFKffqIX3DAq1ThoWh8PT4tQLBjj1bRUuW0+xmZVsOkaW3Px3/ZODinhCIqjkoCj3AWwG8MJ9LzCprTvHH9RD8PaYf8faODbGLVNgE6b+Jm/RFyX66DwEmJiYqs94np6MAzPYn2UHiY+5Rvb15YCFLGwh2YKLmWuNMlYiuiMwDSX0g9dNibe4b4GX7R4VdBJDVRI/KWWLQm/W5N7Y5O02Ro46aqjP8AITBjbyYDr5G1v2sGFBswVha8AcQhQshvaWHYTNeozO/MyobHn7UvTDewqM34YjqdM8LtBUWBSoiOltxcarW1C3/9xX8P9rtVSu8WYRNNDDJ3T1cSHwt01baW+4+/HXQ1iWTfp8pj16DUjc7HnHPiY5MrzaKpiWWCRZI25MpuPd6H0O+OvCZFt4CKDtUyaCmzOjr5mOh5AJUI1D6pbqwHn0t5+845MlpqzMZp5RBNA1WAoqZFskVIPsx73aV/gOvrhxV2XRTKFljSRQQwV1DAEbg2PUY6MNjEkIBbWQXE5cqy1KeGOGMWSNQij0Atv69cdWJiYUJvJJhRcU5aKjiinVgCsVOshB3HhLkf1iuGFxbxfBl0Bmnb0RB7Tt5KPxPIYEeBqaapkkzOqUJLUKEijH+bhBuPUljvc9PK9savsyizVM9tJRzpDLC8pl+h8QuvKOvi1Dy7xdz8bq372Lfi7tBjo2WGNTUVbkBYEPK/5x30+7n7hvgfzfhTOa6amqjHS07051JGZGJ5g2awI3tbmOZx6Go6jxgZRLlLVGf1Skt3Mcomdb+Eso+ruOpuT8L4JkzKSXNDEjEQwQ/WDoXc3UH1Ci/zxTdmUsjTV5nXTMZwZFN/Cx13G+9gbgYteBIrpUTE3eWplLH0VtKj3Afjjz2LfNUYnloPjN3CLamoHMkn4fsTg7Ri9M1LmEP8pTSC/qrdD6E3X9o4c2WZ9FPSpVKwELx95qJ9lbXN/K24PuOF/n+VipppYT9tCB7+an4NY4A8vz9pcghy2JtNQ9WYHXkRGS0hJ66b7H3EYNgql6ZB5ekWx9K1QEc/WEOVZg2aV8uYOD3EV4aVT5fae3mf42+zgrxwUsEVHTKtwkUKbsdthzJ9Sd/ecC8Vfm9fqloIVSmBsjTBVZ/0hrO49wt6nfCZV8S5Kx4NTwlMK28zzPgUvmaVK6e5cfXJcgkhSBt9oE6fkcVHGvBVNDLBUEMtN3iJUIrHZSfbUm9vUe62M6yrz2hInqoddOp8YURkW87x+JfedvPF/ntXFX5VNJGw0NGWBbazJvY+RDC2DHi0WXMdNtID8iuj5BrvrGjldFSUUccEIihVvYQEAubXJFzdzbcnc4H+1OqpRSqlXS1FRHI4Ve4FysnJd9QIJvYbEHlik7OuBY62giqMx/yppIlSJXuBFEmyhbWIY2uW5nb4k2Wdl1FTzRyxCYd22pYjM7x6rEA6GJ3F7jyOHRR1uTMe81dmNDUQZdHFUR92yFhGhtqEV7pr07a9zfryvviYL354mGJycOe5sKWkmnblFEz+8hbge8mw+OE3wpeHJ3mY+ORZp2PmWvY/IA4bPGlD32W1cdrlqeS362gkf1gMIms4nnGUaJKKaONoVRKhd4iPZG/S4FrXJvhXEozgAdY5hKi0yzMeWkKezKm0ZbD5trb5sf4AYKcVXClP3dFTL5RJ8yoJ+84tcY1U3cnvN6kMtNR2E4c8zZaWnknYEiNb2HU8gPmRvgQyxUp4PypVqZayo/kYrXtq/k0RehK2N+g9eZFxtDry+pH+qY/Lf+GKTNqySop8nlgjWWUzRssZIVS6odieg1Lv7safs8AKzc5ie1mYsicjOvO86zCliSTMqOD6JN4JRGxZk1DkyliL+7y5g2xx0+VGSlrKDWJURFaB+Z0SKXiB9xFvdiyqOB5qiuhXOpu+FTHIIVhZkjilUA6ANrnu7kHqVN9WKvs6yqSCasjmcmaFkgK2+zGDoYehXl6YJiKl6dzuLEecDgadq1l2IIMtOzvMe+y+G/tIDE3vQ2H9W2BuGpU0dUWVpFlzdEKINTOoYMVVftEgWAxlktfUUtfV0dLStUM8veoobSEDAEljawXdRe45YqsmzUU8NKk7BJFzfvZVYi6BAgJYcwLs2/ocBp0yGLcjYj1jWIrAoE5i4PpLZM3koqqavoqSSlpYZVjq6R5OZfqIgLR7EWNyASLbXGHpluYJPEk0Tao5FDKfMEX+HuwoauolzKrq0pe7p6eujjDtUgGSQRal72KC4axFvER0BuDyuuxXNmRKjLpTeSjkYL6oWPL0D3PuYYFi0DLmG438IiARvGbiYmJjLlpMVvEefR0VNLUSnwxre3UnkFHqWsPjiywnu1mSXMMxpsriJ0ACWa3S99z+qm49XGGMPR4tQLOE2E7Oz/h8VKflGsQSVM7tImvxCNCfCFU7DlcHna2Lnjriz6FANA1VMx7uCPndztqI8hcfGw64IaeBURUUWVQFUeQAsB8sLLOKoS8QMXHgo6bUL9DYMW/r/dj1lVhQokqNoOknEcL1lfS8HiRWijomr5ASamp7wR2lIBKLI3Nhf2R5i/PbrynN6jLliaCaR6czpBJSVSnXCzHcBtipHlyNwd74tuFq6vpqOj7j6Iz10ryLFIjg2YPKzvKH6KByTqMUGd5hK8lb9IWNJhW0epY21qDaMbN+qvwuRjJGZSDfnr31jWdalxYWsbdrfvnL9E7vPcxT89IZB+6B/HGns9P+SE+c039s4z44qfomexTSAiKpgEOvoHV+v9X970xp7Nj/AJCD/rZf7Zwvi1sWPW31j2CYEKOmb6QpwoFo+64jAAsDLrH7aFvxOG6ZQOZHzwueIkVc9pJNS2ZRc3FrrrG591sAwxsWHUGMYsXCnowlnmLpW5i0M8oSgoUE1QDydriynzFyBb39bYIuH0kzovUCsmpaZD3cNPSyqjgD7ctgbE9FtsB86HhTgVK3NayRnDUiSRu8am6yy6dQVrbFVJJI8yBi+y7IIqvNswILUkkAjii7n6qQc2MxAAEis23iBBHwxoIQtMKvSYuIYtVYnrLbhnNplmq8vqnEz0yKyTEWMsTrzZdxqU+Enr+IJ2Udn8ldTI9S4FCJXdaddjKwIHjPSMEHbrvjp4NndpMyzaql1rHG1MsgXQJNAALaBtc2SwHVjhkdmGX9zlNGnUwq597+P/3YaAuBeABI2hNFEFAVQAoFgALAAcgAOQxliYmLTk1SHfExjMd/hj3EkmTRhl0nkRb5jHz/AJ9UaeF1hJ3hrWgP7LyNb5EY+g15YTvbvwnGkAq4mZHaaMSQqfBM24VivISAXGrqMVYXklVD2q0Cqqgy2UAfyfkLeeMj2uUPnN/R/wDyxZf8sMwH80J/Tp/u4xPG+Yj+aF/pl/uxk8On0/5CbXHrj/yZXN2tUJFrTEHp3Y/3sA9FxPDTV8DwvKaNKhZ+5ZbFOjadzfwk+V9vK+GFV9o2YRIzvlSqii7MZRYAdeWB3LY6tZDnNVRiop5ww0r4mijPhDBD9nTdQT0uTa98NYemATbbxBieKqs4Af0tGxnkMbz0leiT1lyiQxxsO6j13JqCOh07XN+nLAZxNQzVOd1YopxBLDDCWuLpK3k/7LAXseWMeFc2liQpltfRCkZi8cdVcyxX9qMLqHhB338/n1QVFNlEc1TUzrPV1LFmZN2kN9kRQTZAevL5AYOtLXXaJhiDcQb4b4vNHnrPXKkLGAxTFW1LcLrVhb84Kot5kYkvB35VSszBo+7kqCWpoxtYLyZvNntb4k9cEWXdkn0rL5mq7LXVT9/rPOJt9Ke6xOoev6Ixz9mWeSlZaKp2npDp35lAdPx0na/kVwanTUHSBxDvbN5y14Z4wg/Ja1sqqJIU7qTYB9aWAQHndtiB64W1Bm9VBnAnMsENTMpeQT3EShxdYmtvfSE9xtfkcHdbwRRU8slfJrshMxjJHdhhvcLbck8hfnbE7N+BYq6Geur4VkarcsitfwoDsQRYgk7X8lHnhWqiYdWZtbwq1zWsBsPWXv8AywzREDfk6CoBHt09UAp9QGW5+Zxyt2jZmP5ll/pwfwTFXxJwEctML5bU1ELT1CQ9yWEkfiuS2lvJQTvfFJxJn2ZxLVvHWl46WWOJyII1J1i7EAX9ltItfe/TCaUqb6qB8x9YxYWvr8oUt2mZmP5ll/pCfwTHB2c5xHIK6uqToqO9InZxZY0UeFFPkALEc7gelyCh7P6plBnzara4v9UqRfwbC74e4LmGYPltU+qmhZqllBt32qwRjvcjkSOniHW+GsE9JXOUC/x+sE+2kv8A/ljXZo5jy5Po9ODZqyUb/sjkD6C59VwO9oPAUlDD9Jp5ZpCymOpdzdmD7aj+ifZI6eHDTzjOqfL4FeS0cQIRVRepvYBV9AT8Md08CTRFHXVHItipHNWHIjpth9mLbwY02iwhjrIo4qw1iiopoQyRFf8AJ1g027vlzZV3YG/L0OBZM7mqYnMNNLNLJUfS55FB0gqxYIDvsF8/W18MFOzaU6aeSq1UCNcRAWkZb3CO/wCaD5dPLodU9OsahEUKqiwVRYAegGFUpH/H10jNSon+WLaWMoM2ig4hyomEjX7SA+1HMB7DeV/Zv1BBwnuF0h0NFLl1ZUSxsRIYp2QA3OxQKdJ2I572ODHiBZcirvptMpajqGtNCOQbnYeXVlPQ3HLGfAlR9Kqq+uAKxzy2RSLbC5uQOtiPiTi1epw0LSuHpcWoFlbDT0P2sgrm/WnkP92OijrcrM4gGQy99p1aGl3t5nWwAHvxuyqvqcwqqqOnrYo5ackw04QFJwD1kJ+BtyvcbXxlmnCRhbLHnX/LqmoeaZwd1CqG7oWOyqthb34EKrgXa20I1OlmCqSdbcoT9mjA01QlCYoJhWSPJTSDVoQtpEZ0m48AFnW4uLeeLfjTivQz0lGqyV0qWYjYQpY2eRxyte6rzufXdcT5CtTnZEJeARRh55YWKMXbcDUORO3yOD7KcjhpgwiWxc6ndiWZ282diSxwSlS4gDnnEcVUFFyg1IgEOCMzkpFopJ6eGlRfYiFy7A6gWNgTd9yb29Nhhu8BZ6tTRoAvdyQ/UyxdUdAAR7iLEHyIwuuKOJaigrYXchqGayHw7xt1Oob/AKW/MAjpizr605dVrXr/ACEmmKrUb+G9kmA6lCbHzBw0VHKAp1WuM3ONXExjHIGAIIIIuCORHnjLFI1Oec7/AA/vxMezREnbyxMSSbhhb9sqmRsth+y9WC37Iv8AxOGQDhfdqaXqMr/8S/8A6ZOKVDZCexhKQu6juJ7iYgwOcW8W/RQkcSd9VSm0cQufiQN7fj8CceeRC5yrPTu601LMdJw8Z6quopssiJBnYPKR9mJTc/gT+yPPDVqqmGjpmdvBDBH0F7IosAAOe22E4lDmVBOM1k7qZtOmeBBusW1wp5bWBuPLqL4cGUZtBXUyyxESQyqQQR8GVl6EciMb1GlwkCmearYgV3LjaCVDwtkdc/exx00kkgDlFkIIuL7xK9lPmLc74u4uBstp/rRS06d34+8ZR4dO+q7crc744sy7K8vdSY4RTSDdZ4SUZCNww3tthWy8VVWapFl89QsUTSugrSrKs5QDQrAWFybE7/aW4uNyk2gY3OEuLZK+SaSOILRKdMUzXDysD4iF5BPXn94AZx3lTUmdUdbHslUwhl8tR8O/6y2PvQnGNNx/V5XKMsnpY6mZEUQfRbqGBHhBTT5cyAPjzxtz7gXMa2F6qsqu7miUywUsI+rjdfENTfaawtffc87bY6DznGFxaYcaq1bU0+VxEjvWEs7D7MSm/wB9ifeF88NmlpljRY0AVEUKqjkABYD5YVPYWXqZK2vmsZJGSMEC1gBdgPIext6YbeMTH1S9TLyEtRp5FtAvjeCrFVSTQwGphi16okYKwkZSok8WxAUsOe2o4F6XsiqKlXknqpaYVUkklRSrZxu5KAMDpuFtc2PTDcxMLriGVbLDdpjGmkADoLYV/aPC1PnGWVSGwlJp5PUauR94c/ujyw0sLPt1rkipqV7jvkqUkjS+7BQdXLpyufUYthGIrCVbaUufV6Vud09HMDHFTkyBZNu+k2K6ehXba/Oze7DLwmOJeOaDMqYtIJKWshGqJgNR1DfSHXoT52tzwe8DcUSVEfc1SNFWRorOjjSXRh4ZAPI9R0OPQwUKscWaZxDTJrmkVF5C/Nj5Ko3Y+gBOObibiOOip2ml6bKnV2PJR7/PoLnFXw7wiVlNZWMJqttx1SEH7EYPKw21f4kySSXPYK9DTvS1pjl8BL07Iov9rWfZsd79LYCODqPu3rspldhpLFHU6WKmwJHltpa3qcNipzKKO/eSxoQLnU6ggedib4SWbZz9OzpJKJxTlhoWeTZZCoIuFI3v7IHWw5HC+JA4RJNra+UPh3yVAf3rDbsxrIggappaKGOlZooqxmWKVmU6d0a7ajfc6gLm1j0tO2KN4Xoa9bmKnkKSqOiS2Bb7re8rgGzLL4TK9NmUUUVVKt46uO4RydgemlgbA3G/pcXto+0JfyLU0Vauusi/yURHnJq2jcdTptcn9FT9oYWputYBl1B+YPSWdDSIYH+njN/ZpUgw1lW7ALLUOxc7AIoFrnyAJxd8M8SNWtLIkYFKp0xyG4aRh7R09E5W6/wX0vC2bU+XSUoWGSFvEQhvINwxUcr7jcb9bYYPBFZTvRRCmPgjUIVOzKw9oMOjXufjjWUWAEx63vEvvcyo7YD/AM2N/tY/xOL/ADnLu+oZIurwFR79O332wPdsH/V4HnNGP7WDWEeFfcPwx3nB3so8T9JYdmmafSMqpJL3PdBD708B+9cE2F72OyaIqylP/wBtVSBR5I/iX79WGFgM0gbi88OJjx8TEnZhTeyPj+JwEdpaXqMt/wBvJ/6LnBxT+yPj+OFX2mcUGStp4KKF6uopGeWVI+ShkKaSwB8Xivb3DngdUXQgdDCUiFdSeomHFnEi0VOZLanY6Y0/OY/wHM/44y4S4V7i9ROe8rJReSRvs3+wo+yo5bc7eW2BDhqd83zFZ5IykFIARGTf6zpc2FzcX9ygYamK4PD8NbncwftPGGq+RT7okIvz5YWPAub5jSSVlFQ0sdQsU7MS76dF/CPtC9wv3YZ2BbsmF6/N2/16j+tLhp4lhtzKvjXNs+WhneeOlhgK6X7s3cKxCmx1G3OxPlfDGouBqU5bHQyRo8QjANvz7XMitzDFiTceeO3iDKBVUs1OxsJY2S9r2uNjbrY2OAOnynPgIKMSwRQwAWq0uzOEHhRkY3N9gRYC3U9VqilrWjwlX2f5axz2doppaiCli+jtLUbODyCDa5sVIuegPphp51mUUEEks7hIlU6mPrtb1J5ADngf4E4WnpnqqiqeM1FVIHdYRZF03Atfck3JP8dzgN7QnOYZxDQ3Jp6ZBLMoOxY72I87FV/abFiwRbnlLIpdgo5yo7OqvNIaYQ00cMEBZn76ZCXbVaxCX32A6W9cW2eZvm9IhqmrklWIhjAIVRWFwCCRvaxwWAWxWcUUwko6hT1if7lJ/EYxeNme5A17TbOBpqh5mMDJ8wE9PFMBYSxq9r3tqUG1+tr468DPZnUa8poz/qVX926/wwTYUcZWImRIThI5RUvmFbPXy7orNDTDoqKTuPU+fmWwzuP8yaDLauVPaWFgD5FvDf4Xv8ML3guHTQU4/wBWD+8Sf44jEpRJHM2+ph8OoZ9eU7M1yaKoiaORQQw52FwehB6EYH+Ea+oizWmpKlg/dRTJFMfaeNgrKpJ3IUobDpcjpguwOcZULBY6uIfXUjCQW6qCCy/Lf5+eLYDEmnUCtsfkYxiaWZbjcTv4p4f/ACtmsdGWZIqeBpZHXo77J8b6T7r4rqjinNXl/JkcaR1cYIlqSdig5SqCNgVIN9zc7AdLmWgrnqTW5dNAsNSkEjLJe7d2No7gE6GBsSLeWOrKoa+atinrIIojFHMhkSQN3iyMCi6QLjQBa55+/Ho/ezdpkwR4k7L4o4I0DPUZhUyrGsruQCx8TMRv4QoO5vzxecVZTIOHJIpaQUz0fd6LOrhiGXVIjDcarkm+9ycTOcwqZc6VKVqZGpYbg1F7apbXKqCCzaLD545O0+mrxl8j1deGW6qIIIhGrsWGzNq1MAATb0wKo4zhbwgQkXmeZZY1fkUbyjVOsIlR+upRe9/NkG/qcD/AoXMswWqdLfR4EDE/bm5Bj8Ln4DDHy5xCtNTFecHP/ZqgIt6hvuwGdn1qGtq6CQBCX7yJjtrXkAD18JBt+t5Y89+H64apUpnqWXwJINvIQ+PzLS07AxjY5qbK4o5JJEjVXlsXYCxa3K+OnEx7GecgT2srekiX86pjH9rBtbADnNV+U66GmgYNBSuJp5RuNQPhQHkTzHxPlg/xwQjaKBKrg76rO6tOQqKaOb4xtoP4jDIwpfyh3fEVCvSSCVPnqYfeow2sCbeaFI3QTCTHmPJumJisJBrtCramLLZWow5muq+BC7hWazMqjmwBuPLAbw5xJFl9M0VJleaPIQWaSSmIMkn5zte9r9ByHLDZj5YD+0zMpe5Sipm01NYTGrXtojUXlk28l8PvbbfFSmfSSLvshr4xTujSRieSd2MeoB+S/Z59Dhh4D8z7GKVqdEpyYZ0t9fdiWPXUL9eY02tjObsskESLDmVZG49pmcsre5Aw0/M4bCMNLRR6GY3BhcMCHZTWRxS5tLK6ogqd3chQADJ1OK4dnOaxMHizMuw5CQvY+8HUD8cC+U8Kxuuax1aSPXwK8qojkK1x7YVR4rMQ3qGG2BVLgaiWpU+HcmH9d2tTVM3cZPSmpYHxTOCIwPmLD9JiPdipz7tAzqmnSnZKAzOjP3cWp2AVSxDDXs2kGw69Me8OcRztQQUWSwNqEY7+skXQiOd2sT7TXvvvYWsD0LuBezaOhvNK30ise5edrm1+YW+/vY7n0G2FS5EM7hYN5HnWeVtIKuOoy+OEhiS6kFdJIN/AwHK/PFf2eXYS1lQ6meskNmNl1BTbwrtsTfYDkBjX2q8F0kGiOlWY1VS/1dOkn1YHN30HkPiBzPJcaqXslZ6e9ROxqQgEWk2SHTyAtz9SPMkXO+EsZiKaLldrX8/+o3hKoVs9rw+vim4mzqCKCVZJY1Zo3AUsLklSAAvPngXn7KqmSPvZKxjWarhrnQBytewYHrcD0t1xdcN9mNPCmqpVamoYlnd7sLnoAefvIuTjLavh0GbPfsB9+U0mxxIICzZ2N8f06UsNBOTDMl9Bk8KyB2LrZjyPi2B57Wvht4WXFvBMFdFpYBJFFo5FG6+Qt1T0+VsYdlnGciucrrjapi2idj/KIBsL9SBuD1X1G8WomJBdNDuR9R29Jl2tpCbtTH/NFZ/sv/cuBPIdP0aHQQy92gBHLZRgy7RM6Sly2okdVe6FFRhcMz+FQR1FzcjyBwrMh7GZO4DSVksUjJdUjuAjEXAY33sedgPfhinhTiKVr2sYSnW4R2hfii4l4kigHdNraSVGCpGuo7ggEjoL/wAcaKXhDN5VWOSeKBYhtIp1tIy+zq/RPX7wcWXBPCVUldLW1oRZNAiRY2BB2AZvQbbD9I+WO0fZbBwah07Q74sW93eVHZpxdJSiOgro3h1C8DyKUuCT4Df1vY/Dyw1sUvFXCsNfAYpRY80kHtI3mP4jrgZ4X4qlpJfoGZNZ1H1NSfZlQebH7VvPfod+e9M6ZUnC1LX1uYmpiEhjmjVW1MpAEQuLqRtcYGOPOKIq2ekoKXU0Ec6IZbkhm2UAMd2CqT4id7/E8+VwV2ZPVfR/qKOqnLvKdiVFxoHU7cwNr7E2xb8Y8P8A5PSinpog8FG5aRftHVpu5PU7c+m3TGFicdTSvwQ12N7C+gNtL9ydAI6iE07209YWZ/Loq6BuQaWWP96JiB+8owPdrPCD1USTwjVJADdQPEyc9j1Km5t6m3qR1tNFmNLHJE9jdZoZRzR15EjrY3VlPrjLh7iAzF4Zl7uqi/lI+hHSRD9qNunlyOPGUKtTDlK1P9VO4Ydrn5a2PQ/COsoe6nY7QI4XqK+WnV6CqjlT2Wiqhd4m8tYHiXyPl054tKrh7NapO6qKqnjiY+PuFOsr1F7Dn78aeJspfLKg5jSreFjaqgGwIJ9sDpvv6H0Jwb5bmMdREksTBkcXB/gfIg7EY+k4HGU8ZSFRPiOh6TzeJpNQexA8Zz5Dw/DRxCKBdK8yTuWPmx6nFjiYmH4kTfUwKq1vxNlw8o2P9WXDpwnaSAycT05UahDTMzkfZuJAL+Vyy/MYcWAtvNKl+gTXN0x5jGpPLHuKwsziO2Ftkc5rMzraw7xxH6HB5WQ3kYe9+v8Adgv4uzz6HQTzj2kQ6B5u3hQfvkYo+Ecl+iUcMJ9pVu583bxOf3icGordrzhlxiYmJh2Vkwtu0K+X5hSZpGDp1dzOB1U//C496rhk4pM+oIsxo54FdHDBk1KQwWRTty5EMBfA6i5ltJCmndWVWSxVgCCORB3B+IxhX1yQxvLIwVEUszHoALnAD2K8RNLSNSy7TUjd2Qeei50/Igr8BjR23VjtDS0UZIaqmAIHVVtz9NTKf2cYpFjrFsnvZZwcJQyVtXLmk4KiQGOmjP2Yhtf4/fdj1wa45Mu7tU7qJlIhtGQD7NlFgR0NrHHXjxmKrtXql2+HhymsqhRYSYmJiYWlpMC3HHCP0tFlhOirh8UUgNibG+kn37g9D7zgpxy5pmCwQyTP7Malj8By+J2+OC0aj03DJvOEXGsA6TiSXO6mjpp4yn0QtLVAiwaRDpXboCen6TeWGthZ8EzmkoZK+ZddRXTDQl7FizWjQHoCSze62GXj31NAigAWipnuJiYmCTkmKLjHhWOvpmicAPYmNyN0fob+R5EeWL3Gqpm0IzWJ0qWsOZsL2HriSRa9kebaI5KCVdE9O7HSeoLb/EN9xGGFJGGBBAIIsQdwQeYI8sKriuoEqwZ5QAhkbTOh5i23iA9PCfQqcM/L61ZoklT2ZFDj3EXx89/EGB4FfjLs+vgefnvNbCVcy5TygRSRHJ6rQSfyfUv4Sf8AMSnoT+YfP+43O+4XXr0jXbTqtvpve1/K+9sasxy6OeJ4pVDI4swP/GxHMHAxBwpXqgiGZFY08K2gVn0jlqdjuQNr4zWdMSA7uFfYk394ddAdeR679YYApoBcekLKiBXRkcBkYFWB5EEWIPwwv+z2qjpZ6yhMqlYpdcTFgLqwFxe+5G17db4sJezUS/8ASK2smHVS4VT8AMc3Z/2f0X5Sr6aeBJVRYpIRJc2Rr3sb77kD4Y9H+HTTp1mRKma4va1hod7nXn0iOOQ1E1FoZz10aLqeRFX85mAHzJtiln4vSRhDQ6aupbkkZui+bySDwqg99zyGC+n7NctQ3Wip7jzQN9zXGL+loo4hpjREXyRQo+Qx7TPMdcMBuYOcC8FfQVlkkk76qqG1zS2sL9EUcwg3tf7uQKcTExSNTlrTy+P8MTGGYn2fj/DExJIH8eVYkq8uoz7LyNUOPMQglFPoXIP7OLzAFx3ncUPEVEZXWNI6ZyWY2AL95bf4DBll2bQ1C6oZY5R5owb8OWG6FssqZ14mJiXwxOSYXdMfyZnDRnw0uYeJegWYcx6XJ/rL5YYmATtDroKqNqKOI1VTzURkAQt0d5eSe7mRt1wGs601zsQAOZlgCTYT3KcqEHEjshsKikaRl6atag/Mi/vJxoz2cT8Qi+8dDTaj6O2/4MPlgY4d4mkoc2iGZyKe6pzB3yHXbUwZdZG9xuCSL8j64tO0jK6ilapzCjaOWmrIwsxG5S66A6tfdSTe46nccjjFxP8AaEJpH9Q0Pj/SVtkq+9N/ZZTl46mrb2qmdiP1VJt95Pywc4qOEqMRUNMi8hEh+JGon5k4t8eNxT56zN3+Q0Hyjq6CTExMTC8tJgH7R5jO9Ll6GzVUgLnyjU/33P7ODjADxbm8NJm1NUT30pTy6bC938QC+l72v0uMaPstA+JW/c+Uo+0uRGtRmsUCD6jLowxUcu9YaUH7Kb+++DW2Pn3KMjgq71U+bw008rM7x6WLKSx5tqA9bdBbBFT8HUzc+IgfdJb8Zce2i0cFsQ4UEvDWXJ7fEEh/UYt/ZZsVtXQ5L9vNq6X0VGP9pcSSOifMok9uWNf1nVfxOKmv49oIVLPVQ7dEYOf3UucKWGbh+M2WDMKo+pCg/BSpxb0fENMP+icOl/JpA0n4o344kk4OHeKKY11XTRkrRVwZV7wBQkjKbG1zZSxI/d8sG3ZPMzZXFqN9LOo9wc2GAntCWtqaRZpsvgo4YG20eFzrstivle3MDDK4JooYqCAQX7tkD3JuSW3Yn1vfbHl/xM4GGVbalvQH7x3BD3ye0vMTExMeCmrJgfmk+j5zQz8lqEkpHPr7cf8AWwQYHOP4T9DMyfylM6VCe+NgT/VvjT9kV+BjKbcibH46QFdc1MiNPExpoqpZY0kXdXUOp9GFx9xxux9SmJJiYmJiSTizGJjpsCef8MTHbiYkk+euOM4ov+UFT9OQyRJGkSDSSA2lCSQCDtdvPnjoo8syOZg0E/cP0KzPCw/fxf5rl0A4hlinhjkSsgEi94obxxkqQLja6qeXpiwreynLZedMEPnGzJ9wNvuwlX9ltiG4qVWU9jp5QqVsosVBlBJ2eyOL0+a1gHS8hkHzVhjXH2f5iP53n/8AMP4vi1puxqijN0eqQ+azafvC47Z+zOBxZ565xys1SxHythb+He1F0XE6d1F4Ti0TunzgnmOSiD/rPN5pIh/mA7KW94DFiPh8RiyonqKmIQ5ZTfQqY86mVdBt1McftMx/OPzHPF/kXZpQ0j644db8w8p7wj3A7A+tr4KcNJ7H4jB8XUNQjlsv8o+t5Q17aILevnKLKeC6WCmNP3YkV95GkGppG6sxPM+Xl0wuO0fhSXL6KQU1Q/0KV1D0znVpa9wUb8243G3xw5MAnbUhOVP6SRk/MjGzURcu20Xl5lK2giHlGn9kY68cuWShoYmU3UxqQfTSMdWPlrfqMdkxMTExWdkwE9rYU0AUqrSPKiR35hidyD08II+ODbAH2t/yNL/4pPwOHcAL4lPGUbaGNFwfSpDHG9PBIURULNEhJIABNyOp3xhJwJQNzo6f4IB+FsXxxMe6i0GD2aZbe/0SP5tb5arY76bg6ij9ikpx690pPzIJxcYmJJNUVMi+yqr+qoH4Y2k4mJiSSi45y/vsuqo7XJiZh718Q+8YFOxjMGky8o3+alZV9xAa3zJwxnQEEHkdj7jhY9ioApqkDkKgge7SLY8/+IlBwRJ5EfaNYQ/mRi4mJiY+dTYkxVcVf9Bqv9hJ/YOLXFZxQP8AIqn/AGEv9hsGof3q+I9ZVtjCPs+W2V0V/wDR4v7AwQYpuDEtl1GP/wAeL+wuLnH1+efkxMTExJJMTExMSSLftV4fkIp8xgBaShkZ2Qc3i1Xe3qAD8C3li8ynNY6mFJoW1RuLg/wPkQdiPPBRGNj7z+Jwvcw7OXpWZ8urJKSN2LNAY1mj1HqqsRo92+C06mTecIhLiYDKiur4RY1FPIfM0zKf6swH3Y08OZRXZlrMuYyRRqbFKeFYyf27kj78H46zlobTTqg1OyqvmxCj5nbFJPx5QISGrKe46Bwfwvjq/wDpdl8aF5YXqXH26mV5GPzNh8Bjpo8joY/YoaZfURpf5lb4oa/QTtoPv2o5cNlqNZ8o45HP3LitzTPqjM6eeno8vqHV0KGWfTAovyI1nxEGxsMMunqkUWWNVH6Nh+Ax0LXen3/4YoazGS0UnD2V51SU0cBy+OXuxYN9JjU2uSBa/QbY7TU5yP5pX4VcR/jhpLU+n349NR6Yym9nYZmLFNT3P3l85iqOY5wP5oPwqY8YHOM2HPJ3+E6n+GGwJ/TGQl9MV/heF/0fM/edztFlTyZu/wDNiJ6yVSfgoJxW8Rdnub16KshoYVRhIoVpGbUAbblSMOEPiM2xwSlgMPSbMi6/GcLExRJ2jSUx7nMKSoinXZmjTXG36SkHkee18dy9qWX2uZmX0aKQH+zbDGFU3p8v8cQy35hflh2Vi3Pavln+kj+jk/3MYntbyz/Sf/Kk/wBzDGamRuccZ96A40PkNM3tU1OffEp/hiSRff8A1dyz/SD/AEUv+5janajQsLxtNIfJIJCT7vCB9+D6DKII/wCTggT9WNV/AY7Ve3IAfDEkixouI8wrmKUdA0ScjUVl41HqEG7H0BOODKew6tplKw5oYgx1EJEbE2tf28OASHHobFHRXGVgCO86CRtFevZVmX/fMn9Df/342L2XZj/3zJ/QD/fwzr4w0t+cP3f8cA/+PD/7a/yj7S3EfqYuV7Msw/75k/8A10/3sbI+ySSU2rcxqKiL/skUQK36xUksPl78MLS3mPl/jj3S3mPl/jjq4TDqcy01B8BIajnmZjS0yxosaCyIoVR5ACwG/pjbjCx8x8v8cRg3Qj5f44ZlJniY16W8x8v8ce2PmPl/jiSTPExjY+Y+WJiST//Z"/>
          <p:cNvSpPr>
            <a:spLocks noChangeAspect="1" noChangeArrowheads="1"/>
          </p:cNvSpPr>
          <p:nvPr/>
        </p:nvSpPr>
        <p:spPr bwMode="auto">
          <a:xfrm>
            <a:off x="155575" y="-936625"/>
            <a:ext cx="2333625" cy="19526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ounded Rectangular Callout 11"/>
          <p:cNvSpPr/>
          <p:nvPr/>
        </p:nvSpPr>
        <p:spPr>
          <a:xfrm>
            <a:off x="6024797" y="2563318"/>
            <a:ext cx="3124200" cy="4267200"/>
          </a:xfrm>
          <a:prstGeom prst="wedgeRoundRectCallout">
            <a:avLst>
              <a:gd name="adj1" fmla="val -185973"/>
              <a:gd name="adj2" fmla="val -3912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/>
              <a:t> </a:t>
            </a:r>
            <a:r>
              <a:rPr lang="en-US" sz="3000" b="1" dirty="0">
                <a:solidFill>
                  <a:srgbClr val="C00000"/>
                </a:solidFill>
              </a:rPr>
              <a:t>You know how I lived the whole time I was with you, from the first day I came into the province of Asia.</a:t>
            </a:r>
            <a:endParaRPr lang="en-US" sz="3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495800"/>
            <a:ext cx="7470648" cy="2133600"/>
          </a:xfrm>
        </p:spPr>
        <p:txBody>
          <a:bodyPr>
            <a:noAutofit/>
          </a:bodyPr>
          <a:lstStyle/>
          <a:p>
            <a:r>
              <a:rPr lang="en-US" sz="3200" b="1" baseline="30000" dirty="0">
                <a:latin typeface="+mn-lt"/>
              </a:rPr>
              <a:t> </a:t>
            </a:r>
            <a:r>
              <a:rPr lang="en-US" sz="3200" b="1" dirty="0">
                <a:latin typeface="+mn-lt"/>
              </a:rPr>
              <a:t>I served the Lord with great humility and with tears and in the midst of severe testing by the plots of my Jewish opponents.</a:t>
            </a:r>
            <a:endParaRPr lang="en-US" sz="3200" dirty="0">
              <a:latin typeface="+mn-lt"/>
            </a:endParaRPr>
          </a:p>
        </p:txBody>
      </p:sp>
      <p:pic>
        <p:nvPicPr>
          <p:cNvPr id="38914" name="Picture 2" descr="https://encrypted-tbn2.gstatic.com/images?q=tbn:ANd9GcSgpqOgM7EUeWYBNiT-lfGpaL6acQ9FLVT5ZncIHfFEVFP1p6o0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6087" y="459104"/>
            <a:ext cx="3171825" cy="3806192"/>
          </a:xfrm>
          <a:prstGeom prst="rect">
            <a:avLst/>
          </a:prstGeom>
          <a:noFill/>
        </p:spPr>
      </p:pic>
      <p:sp>
        <p:nvSpPr>
          <p:cNvPr id="38920" name="AutoShape 8" descr="data:image/jpeg;base64,/9j/4AAQSkZJRgABAQAAAQABAAD/2wCEAAkGBhQQEBQUDxQUFRQVFxgVFBQVFRQUFRQVFhUXFxQUFxgXHCYfFx0kGhgXHy8gJCgpLCwsFR4xNTAqNSYrLCkBCQoKDgwOGg8PGikkHSQqLSkpKS8sLCwpLCosLCwsKiw0KSosLC0vLSwqKSwtLywsLCwsLCksLCwtLCwpLiwsLP/AABEIAMIBAwMBIgACEQEDEQH/xAAcAAACAwEBAQEAAAAAAAAAAAAABgEEBQMHAgj/xABTEAACAQICBAYMCggEBAYDAAABAgMABAURBhIhMRMyQVFhcQcUIjM0U3KBkaGysxUjNVJzgpKTsdEkQmJ0oqO00iVDY8EmRsLhFkSDhKTwNlRk/8QAGwEAAQUBAQAAAAAAAAAAAAAAAQACAwQFBgf/xAAzEQACAQMCBAMGBgIDAAAAAAAAAQIDBBEhMQUSQVETYXEigZGhwfAjMkKx0eEU8QYz0v/aAAwDAQACEQMRAD8AzLOyj4KP4uPiJ+ovzR0Vn6UWiC1fVRAdaMZhFB2yoOQVrWXeo/IT2BVDSjwY+XF71KBIXzYx+Lj+wn5Udox+Lj+wn5V3NRQEce0Y/Fx/YT8q+XsowCTHHuP6iflVjOp0d0fOKuXkzWxQ5bCVN2ynaM94iB3nlPqKWRspKKyzE0I0amv7eNYY1iiUES3TxqzNtOaQKR3R5Nc7BXocVjhWExCKQ2ycpM3ByTOfnHMFj5hlzVzXEJb88DhhFvZxfFvdqozbV2GK0XdkNxk3Dk6dnBtEba02wxKZDxpX+MmcneWkbM7+bIdFTxjjYpTm3v8AAXL7TDD2TUw+K2ublyEiiECr3RBOu5ZBkigEk9HnHbBtCYYmMtwqT3D8eRo0CL+zFHlqoo3bs/wo0fPbdzPfNuLNbWo+bBExDuOl5Ax6lApiri+M8SnOo6FN4itHjq/4RsWluox5nuyr8EQeIh+6j/to+CIPEQ/dR/21aornueXcu4RV+CIPEQ/dR/20fBEHiIfuo/7atUUueXcWEVfgiDxEP3Uf9tHwRB4iH7qP+2rVFLnl3FhFX4Ig8RD91H/bWTj2hcNwFaJUhnj2xSLGmWfzZEyykQ8oI5dnSwUU+nXqU5KcJNNAcE1hoT8FnikdoLm3giuoxm8fBxlZF5JoiR3SH0jca2PgqHxMP3Uf9tfWkWj4u0Uq3BzxHWgmG+N+Y86Hcy8oqlgGMGdWSZeDuITqTx/NbkZedGG0Gu34ffxu4a6SW6+q8v2M+pTcH5FTSzDolsLoiKIEQyZERoCDqnIggbKz73D4hcYWOCj28JrDg07rK1/W2bdvPWtpmf8ADrr6F/wqliA/TMMHRP6rda0yI3fgqHxMP3Uf5UfBUPiYfuo/7as0UAlb4Kh8TD91H/bR8FQ+Jh+6j/tqzRSEId3Yx8BjB4OPuWfVOonc5W6Hudnc7eamvD8MhMMZMMPET/Kj+aOilq6P6NjXlyf06U34ePiY/o09gUQHz8FQ+Jh+6j/to+CofEw/dR/21ZooBK3wVD4mH7qP+2sHH8OiF1YZRRAGaQECNAD8QxyIy27Ry0z1g6R+E4f+8MPTC9IDFXSuzjF3IFjQDJNgRQO9JyAUV20u8Mk6o/dJRThpYsu9R+QnsCqGk/g/14verV+y71H5CewKoaS94H0kXvVpDjWO+oqWqKAisbFr24js0JAkBedhvS3U91l0se5HXTfiy9syrhlp8XBEi9uOmzg4SPi7VCNzON55F6zS/oriS2sWJXpGvIJUtoU5XZFXUjHlSSAnq6KdtGMG7StvjmBlYtNdSkga0rd1IxPzRuHQtTwWhSqy9r9jUt7dIY1RAqRouSqMgqqo9QFL0+n9uSy2q3F0RsJtYWlRT0vsU+YmqUEL4y3CS6yYcp+KiGateEHvsuW0RZjuV5d5pnuryCyg1pDHDDGBluVF5lVRy8wAzNOIcJb7iz2P8vgy1y+Yc/K121/4s6YKVOx/fq0dxCgdVindo1kQo3ATsZYW1W2gHN//AKaa68yvoOFzUi+7+ep01J5gn5BRRRVMlCiiikIKKKKQgooopCClbS+A20kd/GO95R3QH69sx42XKY2yYdGfIKaa53NssqNG4zV1KMOdWBVvUas2tw7erGoum/p1GTjzRwLGmrg4bckHMGI5EbiCRkR6a4YiP0/DhzJc+qFBWPPOxwCdJOPCr27dcUwQfw6tbWJL/iVh0R3XsRCvRk01lGUMVRU0UghUUUUhCRceC419LL7iOnCw71H5CeyKTpj+h4z9NP7mOnKxHxUfkJ7IogR2qaiigEKwdJe/2H70B6YpK3qwdKO+2H74nupaQGLel3hknVH7pKKNLvDJOqP3SUU4aWLLvUfkJ7AqhpL3lfpYveLV+y71H5CewKoaSd6j+mh94KA5msaipqKQTjoNYPLickT5cBBI18F2d3NIiRxnLlC5MRzGnHSkm8uI8PQkIy8NeMDkRbq2SxZjcZHGXUDSXJcSWs8d3ACzxZrJGN80DcdOscYdIpz7HjdsRTXrbXvJWbkJSKMmOGI5btVQTl+1U0HlYKVaPLLmGWaaO3iLNqpFEmZ5FREHNyAAbqWMCw1r+Rb69Xud9lbNtWGM8WdxuMrDb+yCMuin2TMYQNaWjiRknk4SaOJC8kkUXdCJVHz3yHUprRXT5EI7btrm1RiAJZY1MQJOQDNGzcH59nTSlVgpKMms9ERxhLl5kjlpQvat7b3g73LlaXJ5AGOdvKep81J5nFbldsZwpLq3lgl4kqlD0Z7mHSDkR1Uv6J4i8tvqT9/gZrefpkj2a/SGXVbPpNcp/wAhtMONxH0f0+/Q1OH1cpwfQ2azccxoWiLI6M0WsFlddvAqRskZd7LnkDluzzrSrO0ixNba1mlZQwRDkh3OzdyqHoLEDz1zNJc00sZy8Y9TSloi/HIGAZSCpAIIOYIO0EEbxlX1S1a6MXuD28bbbq31da4hQDhLVz3Tm3UceIZ5FN4yzG81uYdicVxGJIHWRG3Mpz8x5Qeg7atXthUtZe1quj++oynVU1oWaKKKoEoUUUUhBU1FYeluNm3h1IdtzOeDt05dcjbIeZUHdE7tg56lpUpVZqEd2Nk1FZYmXu3CcRccWS5nZSNxU3CKCPQaYsR+U7PoiuvwiFUNJcMFtgzQLtCLEmfzmMyazediT56v33ypa9EFwf4oxXpMI8sUuxkvVm/UVNRRCFBooNIQjS+BYwf9e493GKdLMfFp5C+yKS5PAMX/AHi59lKdLXvaeSvsiiBHWpqKmgEKXtKz8ZYfvsfu5aYKX9LuNYnmvYfWsgpAYu6XeGSdUfukoo0u8Mk6o/dJRThpYsu9R+QnsCqGkfe4vp4fbq/Zd6j8hPYFUNIuJD+8Q+3SHGrRQKKAgrhY3E1hK01lkVc601sxyjlPK6n/AC5OnceWu5r4nOSN1H8KKeANJrDNDBJ7i5Q38EUbT3cjKjTMQlraoWWNcl7ptq5kLlmWBNZU2O3l9aQxTRwlMQkEMcsJYGMLMNfhEYneiMRkdmW2p0C0zS0s4ob0Oiga0UyqzxsjnWCtqAlWBJG7dlWleaXWcl1YyQzI0cEz8LkrKI1njaJJTrKO5DkAncNYZ7xXNRhUlffjU9ObKlh7LONdu31WpZbUaXsPpselAZbBu5OqlG4TtfGDlsW9g1yP9a2IUnzxOPs030o4vJwuL2yJt7WgmklPzeHCRxKekhS2XNtrd4qou0qc3b59PmZlm2qywbdYem1m0thMIxm6hZVHzjC6y6vn1SK3KK86pVHTnGa3TT+B0MllYGnCMTS6ginhOaSorqehhnkekbj0il3Hex4kkjXFjI1pcttZowDFMR46E9y/L3Qybbvpew3EnwWRu5Z8OkYuyoCz2TttdlUbWhJ2kDi5kjp9HsMQjuI1kgdZI2GauhDKR1ivRKNald0uZap7r6MyZRlTlg8hfT42t41lfx5zplm9oHmjOaa+eoQHXJdpA1sq3LDSu0n71cQk/NLhGHWr5MPRT2MBt+2e2eBj7YK6nDao19Xdln1bM9+WzdSP2Ult7kpZRxQyXc+RaQxoz2tuCOEmLEZqSO5XnLbN1ZV1wa2w5puONe6+/eTwuJ7bmkDnuqre4rDAM5pYox+26J+JrHPY7w//APVj5thkB9Tb6s9i3Ryy4KSGa1tzd2jmOR2jVmdSS0M4LZ5Bk5uVTWLY2FG7k4xm9OjS/wDTLFWrKmtUYOOdlSCLUW1BlaQ6qSMHS3BzAJLZazgZjMKPPVh8BlscUjN5KLiS6t3KyauqInhcF4Yh+rHqOvSSNu816vfYZBJqNPFE/AnXjLojcER+spYdxllvHNXm+KYuuJYmssB1razjkiSUcWWeUqJNQ/rKqqBrc52bK6q14fRtV7C17vcpSqym9TP098Ak6XhHpnjr7vPlaDotp/exio06H6E3TLB/UR1Nz8rxdFpKf56Cro036ipqKASaiiikIRZPk3Fv3i7/ABSna24ieSv4Ckh/kzFf3i79paeLfiL5I/AUQI+6moooBCl7TH/yf77B/wBdMNL+mfFtf3229oikBi7pd4ZJ1R+6SpqNLvDJOqP3SUU4BYsu9R+QnsCs/SPiwfvMPtGtCy71H5CewKz9Id1v+8w/iaQTWooooCCuN62UT+Q3smu1VsUOUEp/039g0hHHANlrB9EnsiuqlUvbZpAGjl17SVWGasswzQEc2uo9NfOCjK2h+iT2BXxj8Be2k1eMo10I3hozrqR6KjrU/EhKHdYDF41G+PBby1XUw+5XgdyxXSNLwA54pAdYgciNmNlaWB4Itqjd00kkja80z7Xlc/rHmHIFGwCrGGXwngilXdIiSfaUNl66s1wVxfXNWHhVZZS+9e5owo04vmitwoorCutM7dJGRBNMUOrIYIZJljblVmUZZjmGdVIU51NILJI2lub1YjaJokhls5JrSRjmxtm1Uc87xEGNvQK0cNxKO5iWSFtZGzyORBzByIIIBBBzBB5qoYnofa3MhknjLsQAc5JQpAGQ7lWA9VTUKkqE37UovyWvo02hsoqS2yZuMY3PANW6xpxns4OK3tRcP0LqKWB6QKNBsEaHtieRZENw6lVmcyT6iKQHmY7ddySxXk2CtvDNH7e2228EUZ3ayoA32uMfTV+rVxxGpVg6bk2n1eF8l/LGQoqLzgKV9MraaHK+sZJI5ol1ZuDCM0ltnrOMnBUlOMMxuz6KaKKp29eVvUVSPQknFSWGeSaTRX93acNc3M/AuEEMTzRv2y8rKIhwcKhFGRJ2lj3PJtr0mC3WNQiKFVRkqqAFAHIANwpTtsFW2xJYpS5hyeXD0J+KickmeMD5655rnuU89N9d7aVJVKfO5ZzqvTt69/MzZJJ4MDTfwUdM9uP56UTH/GE/cn9dylGm3g8Y57m2H85aG+WOqyPruP8AtVsYb9FTUUAk0VFTSEIT/JWJ9Nxd+8Ap5g4i+SPwFIz/ACRiPTPde9FPMPFXqH4UQI+6KKmgEKXtNB8XbdF5bH+ZTBWBpp3mHourY/zRSAxc0u8Mk6o/dJRRpf4ZJ1J7pKmnDThaY7biNAZogQigjXXYQozG+qOOYzA3AassZyuI2bJgclGeZOXJWRBbylVyihy1RtLb9g/Zrp2rN4qD7R/tqbwJ9mM5xmGP2/j4vvF/OuqYtC26aI9UifnSkbaXxEJ+sP7a5tZvy2sR6mj/ANxS8CfZ/APiDykqtxSD1EH8Kq42craf6KT2DSY1kP1rRh5BXP8AhYVzmlCowJu4lIIYHXKZHYQQcxTHTkt0HnHrDBlBF0Rp7AqvdY9brmrzR55EEawPm2Z1hWFtNPEouXIiAyWMARl1AyUyavRyV9rFwxS3s4cuHLRJKFCx7O+uDvYKM82GymySjFyk8IHiZfLFZPUdA/ky0z8Sv4nKt2uNlaLDGkabFjVUXyVAUeoV2rzKrNTqSkurbNqKwkgpbwzA+Hnmtbed7K0so0LmEhXaaYNINZ3B7lVGZz3ltp5mSljDNGbe4xe7S+LtG0UN0kJkKwPqDgpHkUZa+qVTLM5ZMc99avBYQnccs9VjOOmf9NkFy2oZR9aJaTrO0lvJLHLNCSOFjy4O5jB2TplsO/JgNx66ZawdLL+C/EcGCRNNc2rgwz26qlrbbtdHlOSMjLvRc8/NVzAsZ7YRg6mOeJuDuITxopBvHSp3q24jz0/i3DvAl4tNey/k/wCP9dgUK3MuV7mlRRRWEWjMx7GTbImpGZZZXEcMQOrrvkSSWPFUKCSeSjCEu82N41vkR3KQrJ3Jz5Xc91s6BVTSu0f4i5hQyPayGQxjjSRuhSVV/a1TmPJy5a08LxWK6iEkDh0PKN6nlVhvVhyg1baxRTit932fReWnx17Ef6tSlpXg7XNuRFsnjImt25pU2qOptqnyq54Lii3VvHMoy1xmV5VYbHQ9IYEeatylPDk7WxC5t9ySgXcI5i51LhR9cA5ftVt8CudZUH6r6/fqV7mP6j50071bjnu7YfzKhflhuizX13DflU6Y8W1HPe23tmiAf4vL0WcfrneuqKZv0UUUAhUioqRSEIMnyNfnnluvfU9xcUdQ/CkSX5EvemS5/qDT3FxR1D8KIEfdRRRQCTS/pt4Mh5ri3P8AOWmCl/TjwQdE9uf56UgMXdL/AAyXqT3SUUaYeGy/U92lFOGmVa97TyV9kV1rla97TyV9kV1reWxVCiiqt7e8HkFGtI2xEG9jznmA5TQbUVliPq8vViGbZknYqjazHmA5azcPt3uZy0+QjiOQjBzXX5j84jl6dm6rEsBgjaVzr3D5Ih5FZtiogO4Df05GtTD7MQxqg5BtPOx2sfOc6z6lVzeOgHLC0LFrhTXtzBZoSvDseEYb0gQZysOYkdyOlqe4rGOPF7lI0VFtra1ghUDiRvwkjAfWAz56rdhrDw91e3JHexHbRnm2cLL6ynorV0ji7XxpHOxLy24MH/WtmL5Hrjc/ZrE4spStaij2/Z6/IuWqUZIv0UUV54bIUs6cYAJ0jmEQla3bXMObDh4cwZYe5IO0AEdK9NM1FTUK0qFRVI7obKKksM6/+O7G3tIDaAPwy/otrboOEf8AZEa8QAghicgMjy0v3+iOIyO2JExJd6oUWMYBjeBcyYZJt7y8zbgVAGzdxitDhV3Je2kAkjlGV3CirwoAOfDQHLfvLR55Nv37tiwx67xpNawYWdkSV7YOpJdS5HJhHGCVg5Rm+bbiBXf0K9K9o5WqejXYypRlTkc8GxhLqISRZjaVdGGq8brx43U8VgeSrtLGl2EW2Cas9pcAT/59tPM0kl8Ccy+3NhLmTk4GW3I7K18Cx6K9i4SAnLPJ0YZPG3KjryH8eSuP4jw6VrLmWsHs+3ky/RrKa8zQpU0xwWOKGe8gLwXEcZfhIW1OEI3CVeLIM+cZ9NNdLPZA+MtktgTrXU0cOzeEDCSVvMqeuq1lzOvCMerSfp1JKmOVtlnRPHmuY2S4UJcwkJMg3HMZpIv7LDb1g9FVdLhwdzYT805t28m4QgZ9TIvprHucPfDZ47wzzTRjKG4EuqWWBjsfWUDW1HIO0bq2OyICbNTGwDdsW5RstYBuFGq2XLvz6a1523+JxCDh+WT09+jXzIFPnpPO6K+l/wD5P9+t/Vrmvq1+VZv3SH3slYmktpeq1oHuIJCbqPUzgaPJwrkFtVzmu/YNu2i1a/GIT5CzeQQQhtsyJqazldXedbPPPPZurrSiPNTS+cQxBd9pbv5FyV9tKgY9eDj4c/1LiB/yoBGCpXeKXm0qkXj2F6PJSOT2XoXTWMHu4L1PKtZP+nOkLJhS/Id30vcf1Jp8j3DqH4V5bJpNB8DzwlmErtMVUxyAHWuCw7rV1d3TTtBpvYsBldRbuUlfaAogRu0VnRaS2r8W5tz1Sx/nVyO8jbiujdTqfwNAJ2pe078Cbolg/qI6YRS9p8MrCToeE/8AyIqQmL2mHhsv1PdpRRph4bL9T3aUUQGVa97TyV9kV1rla97TyV9kV0rfWxUOF7eCJcyMyTkqjezHcor7wzDimby5NK/GPIo5EXmA9dV8Mj4aQztxVzWEdG5pPPuHQK16z6tTnfkNk+hmTfGXaL+rCvCHy32IPMMzWnWZgXdrJKf812I8he5QegH01p1Chkux6V2E4csPlblku52PmKoPUopi020cN7a6sRCTxMs1s53LNHtXP9lhmp6GNL/YUlBw11G9LmdT0HXDfgwp/qCSTymXUecYFjQuYySvByodSeE8eGVdjIw5s9x5RlWlV/SnQy0uCbiQm2mQZ9txOIZFUD9duK65Dc4IyHJXlJ04u42k7X1L6BAdWd4jbPLlvCKrEOB87VGeR6K5G54DU5m6Gq7dUXVewivxHjzPR6zsZ0hgs1DXEgXPioM2kfoRBtb8Omq+DWGI4jDHNHNZW8EqhhJEJLmXI7wBIFRSDmDmDkRSJjWBi0xO7iLvKy8EyzSkNKyyRAnNshkNYNsG4ZCla8BqTl+M8LstX/H7hq3aisx1GrDeyTazTcFJwlu2QK9sBI1bPcAwYgHryrI0zuoYPjMPujDdTsiPHaygdsKzDWLhCdRgCSJNh5NudLU8ai6hLqGSUNCwYAgnjx7D0gjz13xWwjiNvwUaJncx56qquexuYVrU+EQt6yqUpNLt3IVcOpD2kaVrhkcRJRe6O92JZ26S7Zk+miSzZZBNbSGGcbNddquPmSKdjr11aorVlFSWJLKGLQu4Vp5cOzxyWbSyRauu1vIuodcZqdWXIrnkeU7quYfYzT3HbV4oRlUpbwBg/Aq3HdmGxpG3bNgGysvQ3wy+6rb2JKb6pUeH29CfiU44fvHupKSw2fFxbrIjI4DKwKsDuKkZEeilgYDd6sNqzxNawzRyLKS3DmOI60cLLlqkjYNbmFNdRVmdOE8OSzh5XqNTa2MDSkZy2H72p9EUlGH/ACpd9EFsPeGp0k7/AGH7zn6IZK+cL+U73ojtR/DIalGjDUUUUAhX0p2iooFIR5+x/wAAn6Wm/qzT01sjDulU9ag/iKQ/+Xpekyeu7NegiiBFCbR+2fj28B64oz/tVSTQuybfaw+ZNX2cq2qKAhe/8AWX6sJTyJZl/B6xtM9E4obKV43uBqmPuTPIybZUG1WJzyzzHSBT3S9p98nT9SH0SpRExK0lwLg7qRe2LlstXunl1mOaKdpy278vNRWnpd4ZJ1J7pKKI0y7XvaeSvsiq+LSHg9VeNIRGv1thPmGdWLXvaeSvsis+K7E12irnqxh21uRmyC7OcAnfz1sVZ8sCsbkEIRQq7AoAHUNlVsYuODgkYb9UgdbdyPWauVlaQygLGH2IZULnIkBVzY55dQrPZCtWX7K34ONE+aoHnA2+uu1Uo8agbdLH52A/GrKXKNuZT1MD/vRE0xw7C+MhLy9tGOWvqXMY5zqhJf8AoPmNetXV0sSM8jBUQFmZjkFUDMknkGVfn7RbCpZMRlks8hdwQpcwAnJZQjmOWBuh0fLPkOW6vQbe5fSCRVeKSHD4CDPHICj3Nyu027DxcZ43zmGXJsge5bj+VCrpzjlxiJtZHUx4bLK6QxNmr3JSNnSeUfMJHcoeQZkbRVYV6Z2SdHWu8PYW65zQMs8CjleL9QeUhZQOkV5Za3qSRiRT3JGZJ2auW8NzEcvVVii1ho5/jEJc0ZdNvf8A39Bu7EOJ8HcXdln3Pc3US/NEh1ZlHMNcKcv2zWP2U4dTGFI/zLRSelo5nX8GFUdF1NlLb4xOWS3mllt3OTEJbGMC3lKgZgNKhP1l5xXDTS9uLm+t7udTFFPHMtrCwykWCMxkSSczOWLZcgAqH9Whs04yVBKe+Fkw8cQ8CWXjRkSr1odb8M6t4tKHFoy7mnjYdRRiKp4vd5Lwad1LICqrzAjIu3MBt9FVLCSSRLe3hRpriCY5xrs7iPWCuWOxF7pdpptVqK5nsS0NsDdRVu00GuZcjdXIi/0rZQSOgyyZ7eoZVl4Ro3cTm4azugYY5mii7YXheE1ANcmRMiBrEgHI7Ky1xO2efa0W7w8F3wp9i9od4be+RbezLThXnGjmJ3CXd2IrYXEhWJSYJVMAMYfWJlbYD3Wxd+eYrcwzSG8NulzJBHNBIuse1i/DRAEhg0cnHyIIOqeSrMrmksZktcde+3x6DFF9hrqKrYbicVzGJIHDoeUch5QQdqnoNWanAYOkXhWHj/8AoY+iB6+cI+Ur/wAm0H8p6nSDwzDvppfVA1RgvyjiH/tR/JaiAYKmiigEKBUVNIR56D/w6/1v6uvQa8+/5dPSPxu69CosCIqaiigEKwNPfk258ge2tb9YWnY/w26+j/6lpAYs6W+GSdUfukoqNKz+lv5Mfukopw0wbqcrAgTjuEjTrYAZ+YZnzV92VqI7rUXcluqjzyEk+ffXOzXXniHJFCG+s4Cj1A1aj8Nf6BfeGrtaWZFST6GlRRRUZEUcRkhjGcyqc9gGoGZjzAZZmsw4F2xtaJIE+aqrwp6zlknVvq5gsYk1p32uzMq5/qIrFQq827M9datDGR+eXRGn2O5Bb4vZquxZIprfbt3IJFGfWle8V+cDe9rzW1xnkILiKRj+xr6sn8LGv0eKiluT03mIu9kHHGssNuJYz8Zq8HFz8LKRHGR1Fs/NXg2JaNRx2r8GDrpHmcmbVkZACS6Z5Nnkd45a9R7Ml3rNYW/zpnnbqt07nP60g9FKDICMjuOw9R2GpaUU0zG4ncyp1IRi9tX8f6PbcJuElt4niAEbxo6AABQjKCoA5siK8z7NXhWG9V37ENNPYmvDJhFuGPdRB4G6DDIyAfZC+mlLsyyZ31ivzYrhvtGJf9qhW5tyeY5PMcOlK5oF1r2Rwmq293dskIPiwNuzZsr17RnRtLGHUXupGyaaU8aV+Uno5hyDpzpL0StBLiikjMW8LSZ8zyNwa/w65pj7ImLmC01UbUadxFrg5GOPItK46QikfWrmOMVZ17iNpB6aZ9X/AAtS5aRUYOqzE0v0z4bWhtnKwg8HLOm15WOw29uBxidxYebnJo12Oi2b3OtBE6gGzikdQ6jcbgg7T+yPOc8xVzQHRkZJdzJq9zlaRH/JiO6Q/wCo4258gPTs39J9I1sogdXXlkOpDENhd8uU8ijeTzddU6tfw3/h2a9X1b/rv8MFiMc/iVCppBd8BHHZ2Kqk84KRKgCrDH/mTkDcFGeXKTz5GqdjK+DqIZ9aSyHe7kDNoMznqTqv6uZOTgcuR6E6K47m6ubmeNb6KdWhlOYLFYgeAVBtMZDFMgOUZ08W+lVxcxr2rYy5so1nuCIIVJUawGebyAEkbBto3NlO3hGLxJPWWXj2vV9lt78rUEKim2+vQnEdHddu28MkRJmGZyOdvdLyCQLsz5nG3n5x0wTHludZWUxTx7JoH48Z5x85TyMNhzpNsPib6aCa77UjbVz7UzituH4zxB5cxG4UjPVyz5ciNrLcdj1HdJ4Ly7EyjKOV5RcDLmOsO6Xfszyq3b3n+HinWlmLWYvD09/X5/QZKHiaxWvUnHvDsO+knPotz+dGBeH4j5duPRAKyry5uI8QsVv1RQrTBLhCRFKZItVFybaj5jinfnsrW0fH6ZiJ/wBWEei3Wugp1I1IqUHlMrNNPDGCiiop4goooNIR59/y4PJH9WK9CNee/wDLieQn9UK9CO+iBEUUUUAk1h6bj/Drr6I/iK26xtNB/h119C34UgClpR4U3kxe5Sio0kP6QfIh9zHUURpj6NjWEknzmVB1Roqj1513bZejpgI9EgP+9fOjMWrax9ILeljX1cnK7h6UlHo1TVnfUpP8zNKiiiiMMu3PATsh4kxLxnkD/rp594rUqvfWQmQq2zlDDerDcw6RXDDL4tnHLslTjczrySL0H1GgOeupYvrbhInT5ykecjZ68q9x7H+NduYZazHjGMLJnv4SP4uTP6yn014rTv2FsV1Hu7NuRhdRD9iTJZQOgOB9umTXUkpPoUuyLc8JjGrnsgtVXLmeaRmP8KLWRX1id1w2I4hLz3HBDmyt0WLZ5w1fNWKaxE5jiU+a4l5aDn2GrjKO9h5UujIBzLNEjD1hqXOypPr4wijdFaLn5UkzHL0KK0exVcamJXcfjbeKX7qR4yf41pa0uueFxi/cHMK0UI/9OIaw+0xqvj2zpKM+a3jLyRb7HC53N83KBboOrUkY+vKtXS3Rg39xZhxnBE8kk20bdiakervOsQQTyDOszsaj46/8u3901PVcHxOtKlfznHf+Y4+puW8U6MUwryhb6XE76R7YBnOccTNmY7a2ViOFb9p2zIXednJXqN9b8JFIgYqXRkDDeuspXWHVnn5qzdFtGIsPtxFFtOwySEd1I+W88w5AOQecmvZXUbWMprWe0fLuyWpBzaXQq4Xo1aYcjTSFTJvlupiNYk78idiDkCr0DbWTjGmck/BrZrJHbyyxwtesuR+MOQMCNkTzcIdgz3ctUNMseaS/WNYRPDaZM8ZcIHndc1JzBDaikbOdjVPSjTNZ7OWNre4ifJWRslkQMjq4zdTs3b8q2rOwVaPjXEszeqT6dtPnjbyK9So4+zFaHodjgEENuIFjUx8quA+ux4zPrDumJ3k1lXOhwhzkwtjby7+DBJtpT8ySMnJc92suWWedMUMuuqt84BvSM/8AevsnIZncN9c3GvUjJvO+6eqfqupbcU0ZIgTEbIC5hZBKvdxOMnjYEjMdIIzVuUZHlpc0Kt5IZr2K5fXmWSMlssi8fBBYpenWC7enOnW2uVlRXjYOjDNWU5hhzgilvSJOBv7OcbBLr2knTrAyQ+h1b01r8HuXTuHSekZZ07P70IK8Mx5uxtVFFTXYFIK+X3Gpr5lPcnqP4UhCE/8A+OR+RF/VLXoDbz10gTD/AIdi8iH13KU/tvPXRAiKmoooBCsjTAf4fdfQyeya16ydLh+gXX0EnsGkAS9IDnP/AOnD7iOprnjZ+NH0UH9PHRRGnxhsWrDGvMi+yKrYhsuLY9Mg9Mf/AGq7ad7TyF9kVTxTvtsf9XL0o1WSitzRoooojQqliVgZMnjOrKm1G5Dzo3Opq7RSEngq4dfiZc8tVlOq6HejDePyNWbbHDh11DeqCwiJSVRveGQZMPM2qR01nYjaMrcNAO7AydOSVPm+UOQ1YjlS5hOW1HBB5xnsIPMRTXroPTw8ov4LGwgQycd85HP7cjF29bZear1Zmj12Xh1X75ETE/SV4redcj6a06sR2RyVwpKrLm3yy/oZc8FjNqTsEsVxCT1Kswz+waVLO64Yyz+Pmmm8zyNl6gK66TXbwRLPDseJ8weYOjxH26rxEQRRJkzN3EaIg1ndyMgqrykmoZLEmzobCfNbRj2bX1+o09jUfG3/ANJD6ojTzXn+hmILZPOt+ktpJPKrRi4jaNWVY1UAORq5557M69ABrzvjEZK7nJrR7eeiOqtv+pIK5Xl2sUbyPxY1Z28lFLH1CutKXZLv9W0ECnJ7pxF0iMd3K3mUAfWqhb0vGqxh3fy6/ImlLCbF+z0JungW6ilUy3Gc80EoIXWlJYajgZqdUqMiCMxvqu2i17cfEtbmEOdWSVpI2RUzGsV1SS5y2AZctaNhp5dQoEmgjn1QAJI5BCxAGWbIwK59RApk0f01iu5DEUeGYDWEcmXdKN5RlJD5cu49FbtSve0U5OKa6Psvc9l5ogUYPTLN9FAAA3AZDqG6l3S8mZoLJSR20zcMwzBFvEA0oB5C2ar9Y0x1Xkw9GmSYj4xFZFOZ2K5BYZbjxRtrBozUJ8z6Zx640+ZYksrB2hiCKFQBVUBVUbAABkAOgClLsnMRaQlDquLqAo2QOTZtkcjvpvpE7It8JJra3XbqE3MnRkCkQ6yWY9Qq1w5OVzFrpr8BlX8uDNh0qvk43a0w6VeJj51JHqq7D2QHHfrOQdMUkco9B1TWPRXYK4mtyp4SGWHsh2Zy4R5IjzTRSJ6wCPXWnHjtvMjcDPE/cnYsiE7jyZ50j1VmwuJ+PGh6dUA+kbakVyuqGuk+5r3I/wCHoelLf13EdPrbz115LJgiFNRHmRNh1VlfV2EEdyxI2EA+atOLGL6M9zdBxzTRI38S5GpVXgxnhyR6NU0iQ6b3ad8t4JOmKRoz6HBFXYuyLH/nW9zH0hFlX0oc/VT1OL2YMNDdWVpUP0C6+gl921VrTTqyk2C4jU80mtEf4wK749cJJY3JjZXHAS7VYMO9Nyg08aI2LHN0+ht/6aKor5xA7Y/oLb+miopw0XYb6TVX4x9w/WbmHTXG8vHLR5u5ycEd0dhyO0UUVKV0tSz2/J4x/tN+dHb8njH+0350UUQYDt+Txj/ab86O35PGP9pvzoopCwHb8njH+0351Ts7txJLk7DMgnJiMyQcyemiigFI72V7IJpSHcEhMyGYZ5A5Z7dtXvhKXxsn22/Oiinp6GdcRi6jyu37FPFr+RosmkcjWXYWYjjA89WcOxCQXduRI4KuSp12zB1G2g57KKKZItWqSjp3HbEcXnlikSWaV0KNmryOynZygnI0p6HY1OttqrPMFViFUSOAoyU5AA7BtPpoorOvYqVPVGjTepufD1x4+b71/wA6XsfxOV7iMvLIxWN9Us7EjNhnlmdlFFZ1rCKqaJbMmk3gp9vyeMf7TfnUwX0gngYSOGWQarazZjNWByOezZRRWg0sP0YGxs+Hrjx833r/AJ0fD1x4+b71/wA6KKxvDh2XwJMsPh648fN96/50pT4hIbidjI5YuM2LMSclAGZzzOQqaKu2kIpvC6fUZJvQO3pPGP8Aab86jt+Txj/ab86miruELIdvyeMf7TfnUdvSeMf7TfnU0UsIWQ7fk8Y/2m/Oo7fk8Y/2m/OpopYQsh29J4x/tN+dR29J4x/tN+dTRSwhZPlrhn47M3lEn8aXLpirnVOXJs2bDvGyiipqXUimfXwlLs+Nk2AAd22wAZAb9wAA81FFFWCI/9k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22" name="AutoShape 10" descr="data:image/jpeg;base64,/9j/4AAQSkZJRgABAQAAAQABAAD/2wCEAAkGBhQQEBQUDxQUFRQVFxgVFBQVFRQUFRQVFhUXFxQUFxgXHCYfFx0kGhgXHy8gJCgpLCwsFR4xNTAqNSYrLCkBCQoKDgwOGg8PGikkHSQqLSkpKS8sLCwpLCosLCwsKiw0KSosLC0vLSwqKSwtLywsLCwsLCksLCwtLCwpLiwsLP/AABEIAMIBAwMBIgACEQEDEQH/xAAcAAACAwEBAQEAAAAAAAAAAAAABgEEBQMHAgj/xABTEAACAQICBAYMCggEBAYDAAABAgMABAURBhIhMRMyQVFhcQcUIjM0U3KBkaGysxUjNVJzgpKTsdEkQmJ0oqO00iVDY8EmRsLhFkSDhKTwNlRk/8QAGwEAAQUBAQAAAAAAAAAAAAAAAQACAwQFBgf/xAAzEQACAQMCBAMGBgIDAAAAAAAAAQIDBBEhMQUSQVETYXEigZGhwfAjMkKx0eEU8QYz0v/aAAwDAQACEQMRAD8AzLOyj4KP4uPiJ+ovzR0Vn6UWiC1fVRAdaMZhFB2yoOQVrWXeo/IT2BVDSjwY+XF71KBIXzYx+Lj+wn5Udox+Lj+wn5V3NRQEce0Y/Fx/YT8q+XsowCTHHuP6iflVjOp0d0fOKuXkzWxQ5bCVN2ynaM94iB3nlPqKWRspKKyzE0I0amv7eNYY1iiUES3TxqzNtOaQKR3R5Nc7BXocVjhWExCKQ2ycpM3ByTOfnHMFj5hlzVzXEJb88DhhFvZxfFvdqozbV2GK0XdkNxk3Dk6dnBtEba02wxKZDxpX+MmcneWkbM7+bIdFTxjjYpTm3v8AAXL7TDD2TUw+K2ublyEiiECr3RBOu5ZBkigEk9HnHbBtCYYmMtwqT3D8eRo0CL+zFHlqoo3bs/wo0fPbdzPfNuLNbWo+bBExDuOl5Ax6lApiri+M8SnOo6FN4itHjq/4RsWluox5nuyr8EQeIh+6j/to+CIPEQ/dR/21aornueXcu4RV+CIPEQ/dR/20fBEHiIfuo/7atUUueXcWEVfgiDxEP3Uf9tHwRB4iH7qP+2rVFLnl3FhFX4Ig8RD91H/bWTj2hcNwFaJUhnj2xSLGmWfzZEyykQ8oI5dnSwUU+nXqU5KcJNNAcE1hoT8FnikdoLm3giuoxm8fBxlZF5JoiR3SH0jca2PgqHxMP3Uf9tfWkWj4u0Uq3BzxHWgmG+N+Y86Hcy8oqlgGMGdWSZeDuITqTx/NbkZedGG0Gu34ffxu4a6SW6+q8v2M+pTcH5FTSzDolsLoiKIEQyZERoCDqnIggbKz73D4hcYWOCj28JrDg07rK1/W2bdvPWtpmf8ADrr6F/wqliA/TMMHRP6rda0yI3fgqHxMP3Uf5UfBUPiYfuo/7as0UAlb4Kh8TD91H/bR8FQ+Jh+6j/tqzRSEId3Yx8BjB4OPuWfVOonc5W6Hudnc7eamvD8MhMMZMMPET/Kj+aOilq6P6NjXlyf06U34ePiY/o09gUQHz8FQ+Jh+6j/to+CofEw/dR/21ZooBK3wVD4mH7qP+2sHH8OiF1YZRRAGaQECNAD8QxyIy27Ry0z1g6R+E4f+8MPTC9IDFXSuzjF3IFjQDJNgRQO9JyAUV20u8Mk6o/dJRThpYsu9R+QnsCqGk/g/14verV+y71H5CewKoaS94H0kXvVpDjWO+oqWqKAisbFr24js0JAkBedhvS3U91l0se5HXTfiy9syrhlp8XBEi9uOmzg4SPi7VCNzON55F6zS/oriS2sWJXpGvIJUtoU5XZFXUjHlSSAnq6KdtGMG7StvjmBlYtNdSkga0rd1IxPzRuHQtTwWhSqy9r9jUt7dIY1RAqRouSqMgqqo9QFL0+n9uSy2q3F0RsJtYWlRT0vsU+YmqUEL4y3CS6yYcp+KiGateEHvsuW0RZjuV5d5pnuryCyg1pDHDDGBluVF5lVRy8wAzNOIcJb7iz2P8vgy1y+Yc/K121/4s6YKVOx/fq0dxCgdVindo1kQo3ATsZYW1W2gHN//AKaa68yvoOFzUi+7+ep01J5gn5BRRRVMlCiiikIKKKKQgooopCClbS+A20kd/GO95R3QH69sx42XKY2yYdGfIKaa53NssqNG4zV1KMOdWBVvUas2tw7erGoum/p1GTjzRwLGmrg4bckHMGI5EbiCRkR6a4YiP0/DhzJc+qFBWPPOxwCdJOPCr27dcUwQfw6tbWJL/iVh0R3XsRCvRk01lGUMVRU0UghUUUUhCRceC419LL7iOnCw71H5CeyKTpj+h4z9NP7mOnKxHxUfkJ7IogR2qaiigEKwdJe/2H70B6YpK3qwdKO+2H74nupaQGLel3hknVH7pKKNLvDJOqP3SUU4aWLLvUfkJ7AqhpL3lfpYveLV+y71H5CewKoaSd6j+mh94KA5msaipqKQTjoNYPLickT5cBBI18F2d3NIiRxnLlC5MRzGnHSkm8uI8PQkIy8NeMDkRbq2SxZjcZHGXUDSXJcSWs8d3ACzxZrJGN80DcdOscYdIpz7HjdsRTXrbXvJWbkJSKMmOGI5btVQTl+1U0HlYKVaPLLmGWaaO3iLNqpFEmZ5FREHNyAAbqWMCw1r+Rb69Xud9lbNtWGM8WdxuMrDb+yCMuin2TMYQNaWjiRknk4SaOJC8kkUXdCJVHz3yHUprRXT5EI7btrm1RiAJZY1MQJOQDNGzcH59nTSlVgpKMms9ERxhLl5kjlpQvat7b3g73LlaXJ5AGOdvKep81J5nFbldsZwpLq3lgl4kqlD0Z7mHSDkR1Uv6J4i8tvqT9/gZrefpkj2a/SGXVbPpNcp/wAhtMONxH0f0+/Q1OH1cpwfQ2azccxoWiLI6M0WsFlddvAqRskZd7LnkDluzzrSrO0ixNba1mlZQwRDkh3OzdyqHoLEDz1zNJc00sZy8Y9TSloi/HIGAZSCpAIIOYIO0EEbxlX1S1a6MXuD28bbbq31da4hQDhLVz3Tm3UceIZ5FN4yzG81uYdicVxGJIHWRG3Mpz8x5Qeg7atXthUtZe1quj++oynVU1oWaKKKoEoUUUUhBU1FYeluNm3h1IdtzOeDt05dcjbIeZUHdE7tg56lpUpVZqEd2Nk1FZYmXu3CcRccWS5nZSNxU3CKCPQaYsR+U7PoiuvwiFUNJcMFtgzQLtCLEmfzmMyazediT56v33ypa9EFwf4oxXpMI8sUuxkvVm/UVNRRCFBooNIQjS+BYwf9e493GKdLMfFp5C+yKS5PAMX/AHi59lKdLXvaeSvsiiBHWpqKmgEKXtKz8ZYfvsfu5aYKX9LuNYnmvYfWsgpAYu6XeGSdUfukoo0u8Mk6o/dJRThpYsu9R+QnsCqGkfe4vp4fbq/Zd6j8hPYFUNIuJD+8Q+3SHGrRQKKAgrhY3E1hK01lkVc601sxyjlPK6n/AC5OnceWu5r4nOSN1H8KKeANJrDNDBJ7i5Q38EUbT3cjKjTMQlraoWWNcl7ptq5kLlmWBNZU2O3l9aQxTRwlMQkEMcsJYGMLMNfhEYneiMRkdmW2p0C0zS0s4ob0Oiga0UyqzxsjnWCtqAlWBJG7dlWleaXWcl1YyQzI0cEz8LkrKI1njaJJTrKO5DkAncNYZ7xXNRhUlffjU9ObKlh7LONdu31WpZbUaXsPpselAZbBu5OqlG4TtfGDlsW9g1yP9a2IUnzxOPs030o4vJwuL2yJt7WgmklPzeHCRxKekhS2XNtrd4qou0qc3b59PmZlm2qywbdYem1m0thMIxm6hZVHzjC6y6vn1SK3KK86pVHTnGa3TT+B0MllYGnCMTS6ginhOaSorqehhnkekbj0il3Hex4kkjXFjI1pcttZowDFMR46E9y/L3Qybbvpew3EnwWRu5Z8OkYuyoCz2TttdlUbWhJ2kDi5kjp9HsMQjuI1kgdZI2GauhDKR1ivRKNald0uZap7r6MyZRlTlg8hfT42t41lfx5zplm9oHmjOaa+eoQHXJdpA1sq3LDSu0n71cQk/NLhGHWr5MPRT2MBt+2e2eBj7YK6nDao19Xdln1bM9+WzdSP2Ult7kpZRxQyXc+RaQxoz2tuCOEmLEZqSO5XnLbN1ZV1wa2w5puONe6+/eTwuJ7bmkDnuqre4rDAM5pYox+26J+JrHPY7w//APVj5thkB9Tb6s9i3Ryy4KSGa1tzd2jmOR2jVmdSS0M4LZ5Bk5uVTWLY2FG7k4xm9OjS/wDTLFWrKmtUYOOdlSCLUW1BlaQ6qSMHS3BzAJLZazgZjMKPPVh8BlscUjN5KLiS6t3KyauqInhcF4Yh+rHqOvSSNu816vfYZBJqNPFE/AnXjLojcER+spYdxllvHNXm+KYuuJYmssB1razjkiSUcWWeUqJNQ/rKqqBrc52bK6q14fRtV7C17vcpSqym9TP098Ak6XhHpnjr7vPlaDotp/exio06H6E3TLB/UR1Nz8rxdFpKf56Cro036ipqKASaiiikIRZPk3Fv3i7/ABSna24ieSv4Ckh/kzFf3i79paeLfiL5I/AUQI+6moooBCl7TH/yf77B/wBdMNL+mfFtf3229oikBi7pd4ZJ1R+6SpqNLvDJOqP3SUU4BYsu9R+QnsCs/SPiwfvMPtGtCy71H5CewKz9Id1v+8w/iaQTWooooCCuN62UT+Q3smu1VsUOUEp/039g0hHHANlrB9EnsiuqlUvbZpAGjl17SVWGasswzQEc2uo9NfOCjK2h+iT2BXxj8Be2k1eMo10I3hozrqR6KjrU/EhKHdYDF41G+PBby1XUw+5XgdyxXSNLwA54pAdYgciNmNlaWB4Itqjd00kkja80z7Xlc/rHmHIFGwCrGGXwngilXdIiSfaUNl66s1wVxfXNWHhVZZS+9e5owo04vmitwoorCutM7dJGRBNMUOrIYIZJljblVmUZZjmGdVIU51NILJI2lub1YjaJokhls5JrSRjmxtm1Uc87xEGNvQK0cNxKO5iWSFtZGzyORBzByIIIBBBzBB5qoYnofa3MhknjLsQAc5JQpAGQ7lWA9VTUKkqE37UovyWvo02hsoqS2yZuMY3PANW6xpxns4OK3tRcP0LqKWB6QKNBsEaHtieRZENw6lVmcyT6iKQHmY7ddySxXk2CtvDNH7e2228EUZ3ayoA32uMfTV+rVxxGpVg6bk2n1eF8l/LGQoqLzgKV9MraaHK+sZJI5ol1ZuDCM0ltnrOMnBUlOMMxuz6KaKKp29eVvUVSPQknFSWGeSaTRX93acNc3M/AuEEMTzRv2y8rKIhwcKhFGRJ2lj3PJtr0mC3WNQiKFVRkqqAFAHIANwpTtsFW2xJYpS5hyeXD0J+KickmeMD5655rnuU89N9d7aVJVKfO5ZzqvTt69/MzZJJ4MDTfwUdM9uP56UTH/GE/cn9dylGm3g8Y57m2H85aG+WOqyPruP8AtVsYb9FTUUAk0VFTSEIT/JWJ9Nxd+8Ap5g4i+SPwFIz/ACRiPTPde9FPMPFXqH4UQI+6KKmgEKXtNB8XbdF5bH+ZTBWBpp3mHourY/zRSAxc0u8Mk6o/dJRRpf4ZJ1J7pKmnDThaY7biNAZogQigjXXYQozG+qOOYzA3AassZyuI2bJgclGeZOXJWRBbylVyihy1RtLb9g/Zrp2rN4qD7R/tqbwJ9mM5xmGP2/j4vvF/OuqYtC26aI9UifnSkbaXxEJ+sP7a5tZvy2sR6mj/ANxS8CfZ/APiDykqtxSD1EH8Kq42craf6KT2DSY1kP1rRh5BXP8AhYVzmlCowJu4lIIYHXKZHYQQcxTHTkt0HnHrDBlBF0Rp7AqvdY9brmrzR55EEawPm2Z1hWFtNPEouXIiAyWMARl1AyUyavRyV9rFwxS3s4cuHLRJKFCx7O+uDvYKM82GymySjFyk8IHiZfLFZPUdA/ky0z8Sv4nKt2uNlaLDGkabFjVUXyVAUeoV2rzKrNTqSkurbNqKwkgpbwzA+Hnmtbed7K0so0LmEhXaaYNINZ3B7lVGZz3ltp5mSljDNGbe4xe7S+LtG0UN0kJkKwPqDgpHkUZa+qVTLM5ZMc99avBYQnccs9VjOOmf9NkFy2oZR9aJaTrO0lvJLHLNCSOFjy4O5jB2TplsO/JgNx66ZawdLL+C/EcGCRNNc2rgwz26qlrbbtdHlOSMjLvRc8/NVzAsZ7YRg6mOeJuDuITxopBvHSp3q24jz0/i3DvAl4tNey/k/wCP9dgUK3MuV7mlRRRWEWjMx7GTbImpGZZZXEcMQOrrvkSSWPFUKCSeSjCEu82N41vkR3KQrJ3Jz5Xc91s6BVTSu0f4i5hQyPayGQxjjSRuhSVV/a1TmPJy5a08LxWK6iEkDh0PKN6nlVhvVhyg1baxRTit932fReWnx17Ef6tSlpXg7XNuRFsnjImt25pU2qOptqnyq54Lii3VvHMoy1xmV5VYbHQ9IYEeatylPDk7WxC5t9ySgXcI5i51LhR9cA5ftVt8CudZUH6r6/fqV7mP6j50071bjnu7YfzKhflhuizX13DflU6Y8W1HPe23tmiAf4vL0WcfrneuqKZv0UUUAhUioqRSEIMnyNfnnluvfU9xcUdQ/CkSX5EvemS5/qDT3FxR1D8KIEfdRRRQCTS/pt4Mh5ri3P8AOWmCl/TjwQdE9uf56UgMXdL/AAyXqT3SUUaYeGy/U92lFOGmVa97TyV9kV1rla97TyV9kV1reWxVCiiqt7e8HkFGtI2xEG9jznmA5TQbUVliPq8vViGbZknYqjazHmA5azcPt3uZy0+QjiOQjBzXX5j84jl6dm6rEsBgjaVzr3D5Ih5FZtiogO4Df05GtTD7MQxqg5BtPOx2sfOc6z6lVzeOgHLC0LFrhTXtzBZoSvDseEYb0gQZysOYkdyOlqe4rGOPF7lI0VFtra1ghUDiRvwkjAfWAz56rdhrDw91e3JHexHbRnm2cLL6ynorV0ji7XxpHOxLy24MH/WtmL5Hrjc/ZrE4spStaij2/Z6/IuWqUZIv0UUV54bIUs6cYAJ0jmEQla3bXMObDh4cwZYe5IO0AEdK9NM1FTUK0qFRVI7obKKksM6/+O7G3tIDaAPwy/otrboOEf8AZEa8QAghicgMjy0v3+iOIyO2JExJd6oUWMYBjeBcyYZJt7y8zbgVAGzdxitDhV3Je2kAkjlGV3CirwoAOfDQHLfvLR55Nv37tiwx67xpNawYWdkSV7YOpJdS5HJhHGCVg5Rm+bbiBXf0K9K9o5WqejXYypRlTkc8GxhLqISRZjaVdGGq8brx43U8VgeSrtLGl2EW2Cas9pcAT/59tPM0kl8Ccy+3NhLmTk4GW3I7K18Cx6K9i4SAnLPJ0YZPG3KjryH8eSuP4jw6VrLmWsHs+3ky/RrKa8zQpU0xwWOKGe8gLwXEcZfhIW1OEI3CVeLIM+cZ9NNdLPZA+MtktgTrXU0cOzeEDCSVvMqeuq1lzOvCMerSfp1JKmOVtlnRPHmuY2S4UJcwkJMg3HMZpIv7LDb1g9FVdLhwdzYT805t28m4QgZ9TIvprHucPfDZ47wzzTRjKG4EuqWWBjsfWUDW1HIO0bq2OyICbNTGwDdsW5RstYBuFGq2XLvz6a1523+JxCDh+WT09+jXzIFPnpPO6K+l/wD5P9+t/Vrmvq1+VZv3SH3slYmktpeq1oHuIJCbqPUzgaPJwrkFtVzmu/YNu2i1a/GIT5CzeQQQhtsyJqazldXedbPPPPZurrSiPNTS+cQxBd9pbv5FyV9tKgY9eDj4c/1LiB/yoBGCpXeKXm0qkXj2F6PJSOT2XoXTWMHu4L1PKtZP+nOkLJhS/Id30vcf1Jp8j3DqH4V5bJpNB8DzwlmErtMVUxyAHWuCw7rV1d3TTtBpvYsBldRbuUlfaAogRu0VnRaS2r8W5tz1Sx/nVyO8jbiujdTqfwNAJ2pe078Cbolg/qI6YRS9p8MrCToeE/8AyIqQmL2mHhsv1PdpRRph4bL9T3aUUQGVa97TyV9kV1rla97TyV9kV0rfWxUOF7eCJcyMyTkqjezHcor7wzDimby5NK/GPIo5EXmA9dV8Mj4aQztxVzWEdG5pPPuHQK16z6tTnfkNk+hmTfGXaL+rCvCHy32IPMMzWnWZgXdrJKf812I8he5QegH01p1Chkux6V2E4csPlblku52PmKoPUopi020cN7a6sRCTxMs1s53LNHtXP9lhmp6GNL/YUlBw11G9LmdT0HXDfgwp/qCSTymXUecYFjQuYySvByodSeE8eGVdjIw5s9x5RlWlV/SnQy0uCbiQm2mQZ9txOIZFUD9duK65Dc4IyHJXlJ04u42k7X1L6BAdWd4jbPLlvCKrEOB87VGeR6K5G54DU5m6Gq7dUXVewivxHjzPR6zsZ0hgs1DXEgXPioM2kfoRBtb8Omq+DWGI4jDHNHNZW8EqhhJEJLmXI7wBIFRSDmDmDkRSJjWBi0xO7iLvKy8EyzSkNKyyRAnNshkNYNsG4ZCla8BqTl+M8LstX/H7hq3aisx1GrDeyTazTcFJwlu2QK9sBI1bPcAwYgHryrI0zuoYPjMPujDdTsiPHaygdsKzDWLhCdRgCSJNh5NudLU8ai6hLqGSUNCwYAgnjx7D0gjz13xWwjiNvwUaJncx56qquexuYVrU+EQt6yqUpNLt3IVcOpD2kaVrhkcRJRe6O92JZ26S7Zk+miSzZZBNbSGGcbNddquPmSKdjr11aorVlFSWJLKGLQu4Vp5cOzxyWbSyRauu1vIuodcZqdWXIrnkeU7quYfYzT3HbV4oRlUpbwBg/Aq3HdmGxpG3bNgGysvQ3wy+6rb2JKb6pUeH29CfiU44fvHupKSw2fFxbrIjI4DKwKsDuKkZEeilgYDd6sNqzxNawzRyLKS3DmOI60cLLlqkjYNbmFNdRVmdOE8OSzh5XqNTa2MDSkZy2H72p9EUlGH/ACpd9EFsPeGp0k7/AGH7zn6IZK+cL+U73ojtR/DIalGjDUUUUAhX0p2iooFIR5+x/wAAn6Wm/qzT01sjDulU9ag/iKQ/+Xpekyeu7NegiiBFCbR+2fj28B64oz/tVSTQuybfaw+ZNX2cq2qKAhe/8AWX6sJTyJZl/B6xtM9E4obKV43uBqmPuTPIybZUG1WJzyzzHSBT3S9p98nT9SH0SpRExK0lwLg7qRe2LlstXunl1mOaKdpy278vNRWnpd4ZJ1J7pKKI0y7XvaeSvsiq+LSHg9VeNIRGv1thPmGdWLXvaeSvsis+K7E12irnqxh21uRmyC7OcAnfz1sVZ8sCsbkEIRQq7AoAHUNlVsYuODgkYb9UgdbdyPWauVlaQygLGH2IZULnIkBVzY55dQrPZCtWX7K34ONE+aoHnA2+uu1Uo8agbdLH52A/GrKXKNuZT1MD/vRE0xw7C+MhLy9tGOWvqXMY5zqhJf8AoPmNetXV0sSM8jBUQFmZjkFUDMknkGVfn7RbCpZMRlks8hdwQpcwAnJZQjmOWBuh0fLPkOW6vQbe5fSCRVeKSHD4CDPHICj3Nyu027DxcZ43zmGXJsge5bj+VCrpzjlxiJtZHUx4bLK6QxNmr3JSNnSeUfMJHcoeQZkbRVYV6Z2SdHWu8PYW65zQMs8CjleL9QeUhZQOkV5Za3qSRiRT3JGZJ2auW8NzEcvVVii1ho5/jEJc0ZdNvf8A39Bu7EOJ8HcXdln3Pc3US/NEh1ZlHMNcKcv2zWP2U4dTGFI/zLRSelo5nX8GFUdF1NlLb4xOWS3mllt3OTEJbGMC3lKgZgNKhP1l5xXDTS9uLm+t7udTFFPHMtrCwykWCMxkSSczOWLZcgAqH9Whs04yVBKe+Fkw8cQ8CWXjRkSr1odb8M6t4tKHFoy7mnjYdRRiKp4vd5Lwad1LICqrzAjIu3MBt9FVLCSSRLe3hRpriCY5xrs7iPWCuWOxF7pdpptVqK5nsS0NsDdRVu00GuZcjdXIi/0rZQSOgyyZ7eoZVl4Ro3cTm4azugYY5mii7YXheE1ANcmRMiBrEgHI7Ky1xO2efa0W7w8F3wp9i9od4be+RbezLThXnGjmJ3CXd2IrYXEhWJSYJVMAMYfWJlbYD3Wxd+eYrcwzSG8NulzJBHNBIuse1i/DRAEhg0cnHyIIOqeSrMrmksZktcde+3x6DFF9hrqKrYbicVzGJIHDoeUch5QQdqnoNWanAYOkXhWHj/8AoY+iB6+cI+Ur/wAm0H8p6nSDwzDvppfVA1RgvyjiH/tR/JaiAYKmiigEKBUVNIR56D/w6/1v6uvQa8+/5dPSPxu69CosCIqaiigEKwNPfk258ge2tb9YWnY/w26+j/6lpAYs6W+GSdUfukoqNKz+lv5Mfukopw0wbqcrAgTjuEjTrYAZ+YZnzV92VqI7rUXcluqjzyEk+ffXOzXXniHJFCG+s4Cj1A1aj8Nf6BfeGrtaWZFST6GlRRRUZEUcRkhjGcyqc9gGoGZjzAZZmsw4F2xtaJIE+aqrwp6zlknVvq5gsYk1p32uzMq5/qIrFQq827M9datDGR+eXRGn2O5Bb4vZquxZIprfbt3IJFGfWle8V+cDe9rzW1xnkILiKRj+xr6sn8LGv0eKiluT03mIu9kHHGssNuJYz8Zq8HFz8LKRHGR1Fs/NXg2JaNRx2r8GDrpHmcmbVkZACS6Z5Nnkd45a9R7Ml3rNYW/zpnnbqt07nP60g9FKDICMjuOw9R2GpaUU0zG4ncyp1IRi9tX8f6PbcJuElt4niAEbxo6AABQjKCoA5siK8z7NXhWG9V37ENNPYmvDJhFuGPdRB4G6DDIyAfZC+mlLsyyZ31ivzYrhvtGJf9qhW5tyeY5PMcOlK5oF1r2Rwmq293dskIPiwNuzZsr17RnRtLGHUXupGyaaU8aV+Uno5hyDpzpL0StBLiikjMW8LSZ8zyNwa/w65pj7ImLmC01UbUadxFrg5GOPItK46QikfWrmOMVZ17iNpB6aZ9X/AAtS5aRUYOqzE0v0z4bWhtnKwg8HLOm15WOw29uBxidxYebnJo12Oi2b3OtBE6gGzikdQ6jcbgg7T+yPOc8xVzQHRkZJdzJq9zlaRH/JiO6Q/wCo4258gPTs39J9I1sogdXXlkOpDENhd8uU8ijeTzddU6tfw3/h2a9X1b/rv8MFiMc/iVCppBd8BHHZ2Kqk84KRKgCrDH/mTkDcFGeXKTz5GqdjK+DqIZ9aSyHe7kDNoMznqTqv6uZOTgcuR6E6K47m6ubmeNb6KdWhlOYLFYgeAVBtMZDFMgOUZ08W+lVxcxr2rYy5so1nuCIIVJUawGebyAEkbBto3NlO3hGLxJPWWXj2vV9lt78rUEKim2+vQnEdHddu28MkRJmGZyOdvdLyCQLsz5nG3n5x0wTHludZWUxTx7JoH48Z5x85TyMNhzpNsPib6aCa77UjbVz7UzituH4zxB5cxG4UjPVyz5ciNrLcdj1HdJ4Ly7EyjKOV5RcDLmOsO6Xfszyq3b3n+HinWlmLWYvD09/X5/QZKHiaxWvUnHvDsO+knPotz+dGBeH4j5duPRAKyry5uI8QsVv1RQrTBLhCRFKZItVFybaj5jinfnsrW0fH6ZiJ/wBWEei3Wugp1I1IqUHlMrNNPDGCiiop4goooNIR59/y4PJH9WK9CNee/wDLieQn9UK9CO+iBEUUUUAk1h6bj/Drr6I/iK26xtNB/h119C34UgClpR4U3kxe5Sio0kP6QfIh9zHUURpj6NjWEknzmVB1Roqj1513bZejpgI9EgP+9fOjMWrax9ILeljX1cnK7h6UlHo1TVnfUpP8zNKiiiiMMu3PATsh4kxLxnkD/rp594rUqvfWQmQq2zlDDerDcw6RXDDL4tnHLslTjczrySL0H1GgOeupYvrbhInT5ykecjZ68q9x7H+NduYZazHjGMLJnv4SP4uTP6yn014rTv2FsV1Hu7NuRhdRD9iTJZQOgOB9umTXUkpPoUuyLc8JjGrnsgtVXLmeaRmP8KLWRX1id1w2I4hLz3HBDmyt0WLZ5w1fNWKaxE5jiU+a4l5aDn2GrjKO9h5UujIBzLNEjD1hqXOypPr4wijdFaLn5UkzHL0KK0exVcamJXcfjbeKX7qR4yf41pa0uueFxi/cHMK0UI/9OIaw+0xqvj2zpKM+a3jLyRb7HC53N83KBboOrUkY+vKtXS3Rg39xZhxnBE8kk20bdiakervOsQQTyDOszsaj46/8u3901PVcHxOtKlfznHf+Y4+puW8U6MUwryhb6XE76R7YBnOccTNmY7a2ViOFb9p2zIXednJXqN9b8JFIgYqXRkDDeuspXWHVnn5qzdFtGIsPtxFFtOwySEd1I+W88w5AOQecmvZXUbWMprWe0fLuyWpBzaXQq4Xo1aYcjTSFTJvlupiNYk78idiDkCr0DbWTjGmck/BrZrJHbyyxwtesuR+MOQMCNkTzcIdgz3ctUNMseaS/WNYRPDaZM8ZcIHndc1JzBDaikbOdjVPSjTNZ7OWNre4ifJWRslkQMjq4zdTs3b8q2rOwVaPjXEszeqT6dtPnjbyK9So4+zFaHodjgEENuIFjUx8quA+ux4zPrDumJ3k1lXOhwhzkwtjby7+DBJtpT8ySMnJc92suWWedMUMuuqt84BvSM/8AevsnIZncN9c3GvUjJvO+6eqfqupbcU0ZIgTEbIC5hZBKvdxOMnjYEjMdIIzVuUZHlpc0Kt5IZr2K5fXmWSMlssi8fBBYpenWC7enOnW2uVlRXjYOjDNWU5hhzgilvSJOBv7OcbBLr2knTrAyQ+h1b01r8HuXTuHSekZZ07P70IK8Mx5uxtVFFTXYFIK+X3Gpr5lPcnqP4UhCE/8A+OR+RF/VLXoDbz10gTD/AIdi8iH13KU/tvPXRAiKmoooBCsjTAf4fdfQyeya16ydLh+gXX0EnsGkAS9IDnP/AOnD7iOprnjZ+NH0UH9PHRRGnxhsWrDGvMi+yKrYhsuLY9Mg9Mf/AGq7ad7TyF9kVTxTvtsf9XL0o1WSitzRoooojQqliVgZMnjOrKm1G5Dzo3Opq7RSEngq4dfiZc8tVlOq6HejDePyNWbbHDh11DeqCwiJSVRveGQZMPM2qR01nYjaMrcNAO7AydOSVPm+UOQ1YjlS5hOW1HBB5xnsIPMRTXroPTw8ov4LGwgQycd85HP7cjF29bZear1Zmj12Xh1X75ETE/SV4redcj6a06sR2RyVwpKrLm3yy/oZc8FjNqTsEsVxCT1Kswz+waVLO64Yyz+Pmmm8zyNl6gK66TXbwRLPDseJ8weYOjxH26rxEQRRJkzN3EaIg1ndyMgqrykmoZLEmzobCfNbRj2bX1+o09jUfG3/ANJD6ojTzXn+hmILZPOt+ktpJPKrRi4jaNWVY1UAORq5557M69ABrzvjEZK7nJrR7eeiOqtv+pIK5Xl2sUbyPxY1Z28lFLH1CutKXZLv9W0ECnJ7pxF0iMd3K3mUAfWqhb0vGqxh3fy6/ImlLCbF+z0JungW6ilUy3Gc80EoIXWlJYajgZqdUqMiCMxvqu2i17cfEtbmEOdWSVpI2RUzGsV1SS5y2AZctaNhp5dQoEmgjn1QAJI5BCxAGWbIwK59RApk0f01iu5DEUeGYDWEcmXdKN5RlJD5cu49FbtSve0U5OKa6Psvc9l5ogUYPTLN9FAAA3AZDqG6l3S8mZoLJSR20zcMwzBFvEA0oB5C2ar9Y0x1Xkw9GmSYj4xFZFOZ2K5BYZbjxRtrBozUJ8z6Zx640+ZYksrB2hiCKFQBVUBVUbAABkAOgClLsnMRaQlDquLqAo2QOTZtkcjvpvpE7It8JJra3XbqE3MnRkCkQ6yWY9Qq1w5OVzFrpr8BlX8uDNh0qvk43a0w6VeJj51JHqq7D2QHHfrOQdMUkco9B1TWPRXYK4mtyp4SGWHsh2Zy4R5IjzTRSJ6wCPXWnHjtvMjcDPE/cnYsiE7jyZ50j1VmwuJ+PGh6dUA+kbakVyuqGuk+5r3I/wCHoelLf13EdPrbz115LJgiFNRHmRNh1VlfV2EEdyxI2EA+atOLGL6M9zdBxzTRI38S5GpVXgxnhyR6NU0iQ6b3ad8t4JOmKRoz6HBFXYuyLH/nW9zH0hFlX0oc/VT1OL2YMNDdWVpUP0C6+gl921VrTTqyk2C4jU80mtEf4wK749cJJY3JjZXHAS7VYMO9Nyg08aI2LHN0+ht/6aKor5xA7Y/oLb+miopw0XYb6TVX4x9w/WbmHTXG8vHLR5u5ycEd0dhyO0UUVKV0tSz2/J4x/tN+dHb8njH+0350UUQYDt+Txj/ab86O35PGP9pvzoopCwHb8njH+0351Ts7txJLk7DMgnJiMyQcyemiigFI72V7IJpSHcEhMyGYZ5A5Z7dtXvhKXxsn22/Oiinp6GdcRi6jyu37FPFr+RosmkcjWXYWYjjA89WcOxCQXduRI4KuSp12zB1G2g57KKKZItWqSjp3HbEcXnlikSWaV0KNmryOynZygnI0p6HY1OttqrPMFViFUSOAoyU5AA7BtPpoorOvYqVPVGjTepufD1x4+b71/wA6XsfxOV7iMvLIxWN9Us7EjNhnlmdlFFZ1rCKqaJbMmk3gp9vyeMf7TfnUwX0gngYSOGWQarazZjNWByOezZRRWg0sP0YGxs+Hrjx833r/AJ0fD1x4+b71/wA6KKxvDh2XwJMsPh648fN96/50pT4hIbidjI5YuM2LMSclAGZzzOQqaKu2kIpvC6fUZJvQO3pPGP8Aab86jt+Txj/ab86miruELIdvyeMf7TfnUdvSeMf7TfnU0UsIWQ7fk8Y/2m/Oo7fk8Y/2m/OpopYQsh29J4x/tN+dR29J4x/tN+dTRSwhZPlrhn47M3lEn8aXLpirnVOXJs2bDvGyiipqXUimfXwlLs+Nk2AAd22wAZAb9wAA81FFFWCI/9k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24" name="AutoShape 12" descr="data:image/jpeg;base64,/9j/4AAQSkZJRgABAQAAAQABAAD/2wCEAAkGBhQQEBQUDxQUFRQVFxgVFBQVFRQUFRQVFhUXFxQUFxgXHCYfFx0kGhgXHy8gJCgpLCwsFR4xNTAqNSYrLCkBCQoKDgwOGg8PGikkHSQqLSkpKS8sLCwpLCosLCwsKiw0KSosLC0vLSwqKSwtLywsLCwsLCksLCwtLCwpLiwsLP/AABEIAMIBAwMBIgACEQEDEQH/xAAcAAACAwEBAQEAAAAAAAAAAAAABgEEBQMHAgj/xABTEAACAQICBAYMCggEBAYDAAABAgMABAURBhIhMRMyQVFhcQcUIjM0U3KBkaGysxUjNVJzgpKTsdEkQmJ0oqO00iVDY8EmRsLhFkSDhKTwNlRk/8QAGwEAAQUBAQAAAAAAAAAAAAAAAQACAwQFBgf/xAAzEQACAQMCBAMGBgIDAAAAAAAAAQIDBBEhMQUSQVETYXEigZGhwfAjMkKx0eEU8QYz0v/aAAwDAQACEQMRAD8AzLOyj4KP4uPiJ+ovzR0Vn6UWiC1fVRAdaMZhFB2yoOQVrWXeo/IT2BVDSjwY+XF71KBIXzYx+Lj+wn5Udox+Lj+wn5V3NRQEce0Y/Fx/YT8q+XsowCTHHuP6iflVjOp0d0fOKuXkzWxQ5bCVN2ynaM94iB3nlPqKWRspKKyzE0I0amv7eNYY1iiUES3TxqzNtOaQKR3R5Nc7BXocVjhWExCKQ2ycpM3ByTOfnHMFj5hlzVzXEJb88DhhFvZxfFvdqozbV2GK0XdkNxk3Dk6dnBtEba02wxKZDxpX+MmcneWkbM7+bIdFTxjjYpTm3v8AAXL7TDD2TUw+K2ublyEiiECr3RBOu5ZBkigEk9HnHbBtCYYmMtwqT3D8eRo0CL+zFHlqoo3bs/wo0fPbdzPfNuLNbWo+bBExDuOl5Ax6lApiri+M8SnOo6FN4itHjq/4RsWluox5nuyr8EQeIh+6j/to+CIPEQ/dR/21aornueXcu4RV+CIPEQ/dR/20fBEHiIfuo/7atUUueXcWEVfgiDxEP3Uf9tHwRB4iH7qP+2rVFLnl3FhFX4Ig8RD91H/bWTj2hcNwFaJUhnj2xSLGmWfzZEyykQ8oI5dnSwUU+nXqU5KcJNNAcE1hoT8FnikdoLm3giuoxm8fBxlZF5JoiR3SH0jca2PgqHxMP3Uf9tfWkWj4u0Uq3BzxHWgmG+N+Y86Hcy8oqlgGMGdWSZeDuITqTx/NbkZedGG0Gu34ffxu4a6SW6+q8v2M+pTcH5FTSzDolsLoiKIEQyZERoCDqnIggbKz73D4hcYWOCj28JrDg07rK1/W2bdvPWtpmf8ADrr6F/wqliA/TMMHRP6rda0yI3fgqHxMP3Uf5UfBUPiYfuo/7as0UAlb4Kh8TD91H/bR8FQ+Jh+6j/tqzRSEId3Yx8BjB4OPuWfVOonc5W6Hudnc7eamvD8MhMMZMMPET/Kj+aOilq6P6NjXlyf06U34ePiY/o09gUQHz8FQ+Jh+6j/to+CofEw/dR/21ZooBK3wVD4mH7qP+2sHH8OiF1YZRRAGaQECNAD8QxyIy27Ry0z1g6R+E4f+8MPTC9IDFXSuzjF3IFjQDJNgRQO9JyAUV20u8Mk6o/dJRThpYsu9R+QnsCqGk/g/14verV+y71H5CewKoaS94H0kXvVpDjWO+oqWqKAisbFr24js0JAkBedhvS3U91l0se5HXTfiy9syrhlp8XBEi9uOmzg4SPi7VCNzON55F6zS/oriS2sWJXpGvIJUtoU5XZFXUjHlSSAnq6KdtGMG7StvjmBlYtNdSkga0rd1IxPzRuHQtTwWhSqy9r9jUt7dIY1RAqRouSqMgqqo9QFL0+n9uSy2q3F0RsJtYWlRT0vsU+YmqUEL4y3CS6yYcp+KiGateEHvsuW0RZjuV5d5pnuryCyg1pDHDDGBluVF5lVRy8wAzNOIcJb7iz2P8vgy1y+Yc/K121/4s6YKVOx/fq0dxCgdVindo1kQo3ATsZYW1W2gHN//AKaa68yvoOFzUi+7+ep01J5gn5BRRRVMlCiiikIKKKKQgooopCClbS+A20kd/GO95R3QH69sx42XKY2yYdGfIKaa53NssqNG4zV1KMOdWBVvUas2tw7erGoum/p1GTjzRwLGmrg4bckHMGI5EbiCRkR6a4YiP0/DhzJc+qFBWPPOxwCdJOPCr27dcUwQfw6tbWJL/iVh0R3XsRCvRk01lGUMVRU0UghUUUUhCRceC419LL7iOnCw71H5CeyKTpj+h4z9NP7mOnKxHxUfkJ7IogR2qaiigEKwdJe/2H70B6YpK3qwdKO+2H74nupaQGLel3hknVH7pKKNLvDJOqP3SUU4aWLLvUfkJ7AqhpL3lfpYveLV+y71H5CewKoaSd6j+mh94KA5msaipqKQTjoNYPLickT5cBBI18F2d3NIiRxnLlC5MRzGnHSkm8uI8PQkIy8NeMDkRbq2SxZjcZHGXUDSXJcSWs8d3ACzxZrJGN80DcdOscYdIpz7HjdsRTXrbXvJWbkJSKMmOGI5btVQTl+1U0HlYKVaPLLmGWaaO3iLNqpFEmZ5FREHNyAAbqWMCw1r+Rb69Xud9lbNtWGM8WdxuMrDb+yCMuin2TMYQNaWjiRknk4SaOJC8kkUXdCJVHz3yHUprRXT5EI7btrm1RiAJZY1MQJOQDNGzcH59nTSlVgpKMms9ERxhLl5kjlpQvat7b3g73LlaXJ5AGOdvKep81J5nFbldsZwpLq3lgl4kqlD0Z7mHSDkR1Uv6J4i8tvqT9/gZrefpkj2a/SGXVbPpNcp/wAhtMONxH0f0+/Q1OH1cpwfQ2azccxoWiLI6M0WsFlddvAqRskZd7LnkDluzzrSrO0ixNba1mlZQwRDkh3OzdyqHoLEDz1zNJc00sZy8Y9TSloi/HIGAZSCpAIIOYIO0EEbxlX1S1a6MXuD28bbbq31da4hQDhLVz3Tm3UceIZ5FN4yzG81uYdicVxGJIHWRG3Mpz8x5Qeg7atXthUtZe1quj++oynVU1oWaKKKoEoUUUUhBU1FYeluNm3h1IdtzOeDt05dcjbIeZUHdE7tg56lpUpVZqEd2Nk1FZYmXu3CcRccWS5nZSNxU3CKCPQaYsR+U7PoiuvwiFUNJcMFtgzQLtCLEmfzmMyazediT56v33ypa9EFwf4oxXpMI8sUuxkvVm/UVNRRCFBooNIQjS+BYwf9e493GKdLMfFp5C+yKS5PAMX/AHi59lKdLXvaeSvsiiBHWpqKmgEKXtKz8ZYfvsfu5aYKX9LuNYnmvYfWsgpAYu6XeGSdUfukoo0u8Mk6o/dJRThpYsu9R+QnsCqGkfe4vp4fbq/Zd6j8hPYFUNIuJD+8Q+3SHGrRQKKAgrhY3E1hK01lkVc601sxyjlPK6n/AC5OnceWu5r4nOSN1H8KKeANJrDNDBJ7i5Q38EUbT3cjKjTMQlraoWWNcl7ptq5kLlmWBNZU2O3l9aQxTRwlMQkEMcsJYGMLMNfhEYneiMRkdmW2p0C0zS0s4ob0Oiga0UyqzxsjnWCtqAlWBJG7dlWleaXWcl1YyQzI0cEz8LkrKI1njaJJTrKO5DkAncNYZ7xXNRhUlffjU9ObKlh7LONdu31WpZbUaXsPpselAZbBu5OqlG4TtfGDlsW9g1yP9a2IUnzxOPs030o4vJwuL2yJt7WgmklPzeHCRxKekhS2XNtrd4qou0qc3b59PmZlm2qywbdYem1m0thMIxm6hZVHzjC6y6vn1SK3KK86pVHTnGa3TT+B0MllYGnCMTS6ginhOaSorqehhnkekbj0il3Hex4kkjXFjI1pcttZowDFMR46E9y/L3Qybbvpew3EnwWRu5Z8OkYuyoCz2TttdlUbWhJ2kDi5kjp9HsMQjuI1kgdZI2GauhDKR1ivRKNald0uZap7r6MyZRlTlg8hfT42t41lfx5zplm9oHmjOaa+eoQHXJdpA1sq3LDSu0n71cQk/NLhGHWr5MPRT2MBt+2e2eBj7YK6nDao19Xdln1bM9+WzdSP2Ult7kpZRxQyXc+RaQxoz2tuCOEmLEZqSO5XnLbN1ZV1wa2w5puONe6+/eTwuJ7bmkDnuqre4rDAM5pYox+26J+JrHPY7w//APVj5thkB9Tb6s9i3Ryy4KSGa1tzd2jmOR2jVmdSS0M4LZ5Bk5uVTWLY2FG7k4xm9OjS/wDTLFWrKmtUYOOdlSCLUW1BlaQ6qSMHS3BzAJLZazgZjMKPPVh8BlscUjN5KLiS6t3KyauqInhcF4Yh+rHqOvSSNu816vfYZBJqNPFE/AnXjLojcER+spYdxllvHNXm+KYuuJYmssB1razjkiSUcWWeUqJNQ/rKqqBrc52bK6q14fRtV7C17vcpSqym9TP098Ak6XhHpnjr7vPlaDotp/exio06H6E3TLB/UR1Nz8rxdFpKf56Cro036ipqKASaiiikIRZPk3Fv3i7/ABSna24ieSv4Ckh/kzFf3i79paeLfiL5I/AUQI+6moooBCl7TH/yf77B/wBdMNL+mfFtf3229oikBi7pd4ZJ1R+6SpqNLvDJOqP3SUU4BYsu9R+QnsCs/SPiwfvMPtGtCy71H5CewKz9Id1v+8w/iaQTWooooCCuN62UT+Q3smu1VsUOUEp/039g0hHHANlrB9EnsiuqlUvbZpAGjl17SVWGasswzQEc2uo9NfOCjK2h+iT2BXxj8Be2k1eMo10I3hozrqR6KjrU/EhKHdYDF41G+PBby1XUw+5XgdyxXSNLwA54pAdYgciNmNlaWB4Itqjd00kkja80z7Xlc/rHmHIFGwCrGGXwngilXdIiSfaUNl66s1wVxfXNWHhVZZS+9e5owo04vmitwoorCutM7dJGRBNMUOrIYIZJljblVmUZZjmGdVIU51NILJI2lub1YjaJokhls5JrSRjmxtm1Uc87xEGNvQK0cNxKO5iWSFtZGzyORBzByIIIBBBzBB5qoYnofa3MhknjLsQAc5JQpAGQ7lWA9VTUKkqE37UovyWvo02hsoqS2yZuMY3PANW6xpxns4OK3tRcP0LqKWB6QKNBsEaHtieRZENw6lVmcyT6iKQHmY7ddySxXk2CtvDNH7e2228EUZ3ayoA32uMfTV+rVxxGpVg6bk2n1eF8l/LGQoqLzgKV9MraaHK+sZJI5ol1ZuDCM0ltnrOMnBUlOMMxuz6KaKKp29eVvUVSPQknFSWGeSaTRX93acNc3M/AuEEMTzRv2y8rKIhwcKhFGRJ2lj3PJtr0mC3WNQiKFVRkqqAFAHIANwpTtsFW2xJYpS5hyeXD0J+KickmeMD5655rnuU89N9d7aVJVKfO5ZzqvTt69/MzZJJ4MDTfwUdM9uP56UTH/GE/cn9dylGm3g8Y57m2H85aG+WOqyPruP8AtVsYb9FTUUAk0VFTSEIT/JWJ9Nxd+8Ap5g4i+SPwFIz/ACRiPTPde9FPMPFXqH4UQI+6KKmgEKXtNB8XbdF5bH+ZTBWBpp3mHourY/zRSAxc0u8Mk6o/dJRRpf4ZJ1J7pKmnDThaY7biNAZogQigjXXYQozG+qOOYzA3AassZyuI2bJgclGeZOXJWRBbylVyihy1RtLb9g/Zrp2rN4qD7R/tqbwJ9mM5xmGP2/j4vvF/OuqYtC26aI9UifnSkbaXxEJ+sP7a5tZvy2sR6mj/ANxS8CfZ/APiDykqtxSD1EH8Kq42craf6KT2DSY1kP1rRh5BXP8AhYVzmlCowJu4lIIYHXKZHYQQcxTHTkt0HnHrDBlBF0Rp7AqvdY9brmrzR55EEawPm2Z1hWFtNPEouXIiAyWMARl1AyUyavRyV9rFwxS3s4cuHLRJKFCx7O+uDvYKM82GymySjFyk8IHiZfLFZPUdA/ky0z8Sv4nKt2uNlaLDGkabFjVUXyVAUeoV2rzKrNTqSkurbNqKwkgpbwzA+Hnmtbed7K0so0LmEhXaaYNINZ3B7lVGZz3ltp5mSljDNGbe4xe7S+LtG0UN0kJkKwPqDgpHkUZa+qVTLM5ZMc99avBYQnccs9VjOOmf9NkFy2oZR9aJaTrO0lvJLHLNCSOFjy4O5jB2TplsO/JgNx66ZawdLL+C/EcGCRNNc2rgwz26qlrbbtdHlOSMjLvRc8/NVzAsZ7YRg6mOeJuDuITxopBvHSp3q24jz0/i3DvAl4tNey/k/wCP9dgUK3MuV7mlRRRWEWjMx7GTbImpGZZZXEcMQOrrvkSSWPFUKCSeSjCEu82N41vkR3KQrJ3Jz5Xc91s6BVTSu0f4i5hQyPayGQxjjSRuhSVV/a1TmPJy5a08LxWK6iEkDh0PKN6nlVhvVhyg1baxRTit932fReWnx17Ef6tSlpXg7XNuRFsnjImt25pU2qOptqnyq54Lii3VvHMoy1xmV5VYbHQ9IYEeatylPDk7WxC5t9ySgXcI5i51LhR9cA5ftVt8CudZUH6r6/fqV7mP6j50071bjnu7YfzKhflhuizX13DflU6Y8W1HPe23tmiAf4vL0WcfrneuqKZv0UUUAhUioqRSEIMnyNfnnluvfU9xcUdQ/CkSX5EvemS5/qDT3FxR1D8KIEfdRRRQCTS/pt4Mh5ri3P8AOWmCl/TjwQdE9uf56UgMXdL/AAyXqT3SUUaYeGy/U92lFOGmVa97TyV9kV1rla97TyV9kV1reWxVCiiqt7e8HkFGtI2xEG9jznmA5TQbUVliPq8vViGbZknYqjazHmA5azcPt3uZy0+QjiOQjBzXX5j84jl6dm6rEsBgjaVzr3D5Ih5FZtiogO4Df05GtTD7MQxqg5BtPOx2sfOc6z6lVzeOgHLC0LFrhTXtzBZoSvDseEYb0gQZysOYkdyOlqe4rGOPF7lI0VFtra1ghUDiRvwkjAfWAz56rdhrDw91e3JHexHbRnm2cLL6ynorV0ji7XxpHOxLy24MH/WtmL5Hrjc/ZrE4spStaij2/Z6/IuWqUZIv0UUV54bIUs6cYAJ0jmEQla3bXMObDh4cwZYe5IO0AEdK9NM1FTUK0qFRVI7obKKksM6/+O7G3tIDaAPwy/otrboOEf8AZEa8QAghicgMjy0v3+iOIyO2JExJd6oUWMYBjeBcyYZJt7y8zbgVAGzdxitDhV3Je2kAkjlGV3CirwoAOfDQHLfvLR55Nv37tiwx67xpNawYWdkSV7YOpJdS5HJhHGCVg5Rm+bbiBXf0K9K9o5WqejXYypRlTkc8GxhLqISRZjaVdGGq8brx43U8VgeSrtLGl2EW2Cas9pcAT/59tPM0kl8Ccy+3NhLmTk4GW3I7K18Cx6K9i4SAnLPJ0YZPG3KjryH8eSuP4jw6VrLmWsHs+3ky/RrKa8zQpU0xwWOKGe8gLwXEcZfhIW1OEI3CVeLIM+cZ9NNdLPZA+MtktgTrXU0cOzeEDCSVvMqeuq1lzOvCMerSfp1JKmOVtlnRPHmuY2S4UJcwkJMg3HMZpIv7LDb1g9FVdLhwdzYT805t28m4QgZ9TIvprHucPfDZ47wzzTRjKG4EuqWWBjsfWUDW1HIO0bq2OyICbNTGwDdsW5RstYBuFGq2XLvz6a1523+JxCDh+WT09+jXzIFPnpPO6K+l/wD5P9+t/Vrmvq1+VZv3SH3slYmktpeq1oHuIJCbqPUzgaPJwrkFtVzmu/YNu2i1a/GIT5CzeQQQhtsyJqazldXedbPPPPZurrSiPNTS+cQxBd9pbv5FyV9tKgY9eDj4c/1LiB/yoBGCpXeKXm0qkXj2F6PJSOT2XoXTWMHu4L1PKtZP+nOkLJhS/Id30vcf1Jp8j3DqH4V5bJpNB8DzwlmErtMVUxyAHWuCw7rV1d3TTtBpvYsBldRbuUlfaAogRu0VnRaS2r8W5tz1Sx/nVyO8jbiujdTqfwNAJ2pe078Cbolg/qI6YRS9p8MrCToeE/8AyIqQmL2mHhsv1PdpRRph4bL9T3aUUQGVa97TyV9kV1rla97TyV9kV0rfWxUOF7eCJcyMyTkqjezHcor7wzDimby5NK/GPIo5EXmA9dV8Mj4aQztxVzWEdG5pPPuHQK16z6tTnfkNk+hmTfGXaL+rCvCHy32IPMMzWnWZgXdrJKf812I8he5QegH01p1Chkux6V2E4csPlblku52PmKoPUopi020cN7a6sRCTxMs1s53LNHtXP9lhmp6GNL/YUlBw11G9LmdT0HXDfgwp/qCSTymXUecYFjQuYySvByodSeE8eGVdjIw5s9x5RlWlV/SnQy0uCbiQm2mQZ9txOIZFUD9duK65Dc4IyHJXlJ04u42k7X1L6BAdWd4jbPLlvCKrEOB87VGeR6K5G54DU5m6Gq7dUXVewivxHjzPR6zsZ0hgs1DXEgXPioM2kfoRBtb8Omq+DWGI4jDHNHNZW8EqhhJEJLmXI7wBIFRSDmDmDkRSJjWBi0xO7iLvKy8EyzSkNKyyRAnNshkNYNsG4ZCla8BqTl+M8LstX/H7hq3aisx1GrDeyTazTcFJwlu2QK9sBI1bPcAwYgHryrI0zuoYPjMPujDdTsiPHaygdsKzDWLhCdRgCSJNh5NudLU8ai6hLqGSUNCwYAgnjx7D0gjz13xWwjiNvwUaJncx56qquexuYVrU+EQt6yqUpNLt3IVcOpD2kaVrhkcRJRe6O92JZ26S7Zk+miSzZZBNbSGGcbNddquPmSKdjr11aorVlFSWJLKGLQu4Vp5cOzxyWbSyRauu1vIuodcZqdWXIrnkeU7quYfYzT3HbV4oRlUpbwBg/Aq3HdmGxpG3bNgGysvQ3wy+6rb2JKb6pUeH29CfiU44fvHupKSw2fFxbrIjI4DKwKsDuKkZEeilgYDd6sNqzxNawzRyLKS3DmOI60cLLlqkjYNbmFNdRVmdOE8OSzh5XqNTa2MDSkZy2H72p9EUlGH/ACpd9EFsPeGp0k7/AGH7zn6IZK+cL+U73ojtR/DIalGjDUUUUAhX0p2iooFIR5+x/wAAn6Wm/qzT01sjDulU9ag/iKQ/+Xpekyeu7NegiiBFCbR+2fj28B64oz/tVSTQuybfaw+ZNX2cq2qKAhe/8AWX6sJTyJZl/B6xtM9E4obKV43uBqmPuTPIybZUG1WJzyzzHSBT3S9p98nT9SH0SpRExK0lwLg7qRe2LlstXunl1mOaKdpy278vNRWnpd4ZJ1J7pKKI0y7XvaeSvsiq+LSHg9VeNIRGv1thPmGdWLXvaeSvsis+K7E12irnqxh21uRmyC7OcAnfz1sVZ8sCsbkEIRQq7AoAHUNlVsYuODgkYb9UgdbdyPWauVlaQygLGH2IZULnIkBVzY55dQrPZCtWX7K34ONE+aoHnA2+uu1Uo8agbdLH52A/GrKXKNuZT1MD/vRE0xw7C+MhLy9tGOWvqXMY5zqhJf8AoPmNetXV0sSM8jBUQFmZjkFUDMknkGVfn7RbCpZMRlks8hdwQpcwAnJZQjmOWBuh0fLPkOW6vQbe5fSCRVeKSHD4CDPHICj3Nyu027DxcZ43zmGXJsge5bj+VCrpzjlxiJtZHUx4bLK6QxNmr3JSNnSeUfMJHcoeQZkbRVYV6Z2SdHWu8PYW65zQMs8CjleL9QeUhZQOkV5Za3qSRiRT3JGZJ2auW8NzEcvVVii1ho5/jEJc0ZdNvf8A39Bu7EOJ8HcXdln3Pc3US/NEh1ZlHMNcKcv2zWP2U4dTGFI/zLRSelo5nX8GFUdF1NlLb4xOWS3mllt3OTEJbGMC3lKgZgNKhP1l5xXDTS9uLm+t7udTFFPHMtrCwykWCMxkSSczOWLZcgAqH9Whs04yVBKe+Fkw8cQ8CWXjRkSr1odb8M6t4tKHFoy7mnjYdRRiKp4vd5Lwad1LICqrzAjIu3MBt9FVLCSSRLe3hRpriCY5xrs7iPWCuWOxF7pdpptVqK5nsS0NsDdRVu00GuZcjdXIi/0rZQSOgyyZ7eoZVl4Ro3cTm4azugYY5mii7YXheE1ANcmRMiBrEgHI7Ky1xO2efa0W7w8F3wp9i9od4be+RbezLThXnGjmJ3CXd2IrYXEhWJSYJVMAMYfWJlbYD3Wxd+eYrcwzSG8NulzJBHNBIuse1i/DRAEhg0cnHyIIOqeSrMrmksZktcde+3x6DFF9hrqKrYbicVzGJIHDoeUch5QQdqnoNWanAYOkXhWHj/8AoY+iB6+cI+Ur/wAm0H8p6nSDwzDvppfVA1RgvyjiH/tR/JaiAYKmiigEKBUVNIR56D/w6/1v6uvQa8+/5dPSPxu69CosCIqaiigEKwNPfk258ge2tb9YWnY/w26+j/6lpAYs6W+GSdUfukoqNKz+lv5Mfukopw0wbqcrAgTjuEjTrYAZ+YZnzV92VqI7rUXcluqjzyEk+ffXOzXXniHJFCG+s4Cj1A1aj8Nf6BfeGrtaWZFST6GlRRRUZEUcRkhjGcyqc9gGoGZjzAZZmsw4F2xtaJIE+aqrwp6zlknVvq5gsYk1p32uzMq5/qIrFQq827M9datDGR+eXRGn2O5Bb4vZquxZIprfbt3IJFGfWle8V+cDe9rzW1xnkILiKRj+xr6sn8LGv0eKiluT03mIu9kHHGssNuJYz8Zq8HFz8LKRHGR1Fs/NXg2JaNRx2r8GDrpHmcmbVkZACS6Z5Nnkd45a9R7Ml3rNYW/zpnnbqt07nP60g9FKDICMjuOw9R2GpaUU0zG4ncyp1IRi9tX8f6PbcJuElt4niAEbxo6AABQjKCoA5siK8z7NXhWG9V37ENNPYmvDJhFuGPdRB4G6DDIyAfZC+mlLsyyZ31ivzYrhvtGJf9qhW5tyeY5PMcOlK5oF1r2Rwmq293dskIPiwNuzZsr17RnRtLGHUXupGyaaU8aV+Uno5hyDpzpL0StBLiikjMW8LSZ8zyNwa/w65pj7ImLmC01UbUadxFrg5GOPItK46QikfWrmOMVZ17iNpB6aZ9X/AAtS5aRUYOqzE0v0z4bWhtnKwg8HLOm15WOw29uBxidxYebnJo12Oi2b3OtBE6gGzikdQ6jcbgg7T+yPOc8xVzQHRkZJdzJq9zlaRH/JiO6Q/wCo4258gPTs39J9I1sogdXXlkOpDENhd8uU8ijeTzddU6tfw3/h2a9X1b/rv8MFiMc/iVCppBd8BHHZ2Kqk84KRKgCrDH/mTkDcFGeXKTz5GqdjK+DqIZ9aSyHe7kDNoMznqTqv6uZOTgcuR6E6K47m6ubmeNb6KdWhlOYLFYgeAVBtMZDFMgOUZ08W+lVxcxr2rYy5so1nuCIIVJUawGebyAEkbBto3NlO3hGLxJPWWXj2vV9lt78rUEKim2+vQnEdHddu28MkRJmGZyOdvdLyCQLsz5nG3n5x0wTHludZWUxTx7JoH48Z5x85TyMNhzpNsPib6aCa77UjbVz7UzituH4zxB5cxG4UjPVyz5ciNrLcdj1HdJ4Ly7EyjKOV5RcDLmOsO6Xfszyq3b3n+HinWlmLWYvD09/X5/QZKHiaxWvUnHvDsO+knPotz+dGBeH4j5duPRAKyry5uI8QsVv1RQrTBLhCRFKZItVFybaj5jinfnsrW0fH6ZiJ/wBWEei3Wugp1I1IqUHlMrNNPDGCiiop4goooNIR59/y4PJH9WK9CNee/wDLieQn9UK9CO+iBEUUUUAk1h6bj/Drr6I/iK26xtNB/h119C34UgClpR4U3kxe5Sio0kP6QfIh9zHUURpj6NjWEknzmVB1Roqj1513bZejpgI9EgP+9fOjMWrax9ILeljX1cnK7h6UlHo1TVnfUpP8zNKiiiiMMu3PATsh4kxLxnkD/rp594rUqvfWQmQq2zlDDerDcw6RXDDL4tnHLslTjczrySL0H1GgOeupYvrbhInT5ykecjZ68q9x7H+NduYZazHjGMLJnv4SP4uTP6yn014rTv2FsV1Hu7NuRhdRD9iTJZQOgOB9umTXUkpPoUuyLc8JjGrnsgtVXLmeaRmP8KLWRX1id1w2I4hLz3HBDmyt0WLZ5w1fNWKaxE5jiU+a4l5aDn2GrjKO9h5UujIBzLNEjD1hqXOypPr4wijdFaLn5UkzHL0KK0exVcamJXcfjbeKX7qR4yf41pa0uueFxi/cHMK0UI/9OIaw+0xqvj2zpKM+a3jLyRb7HC53N83KBboOrUkY+vKtXS3Rg39xZhxnBE8kk20bdiakervOsQQTyDOszsaj46/8u3901PVcHxOtKlfznHf+Y4+puW8U6MUwryhb6XE76R7YBnOccTNmY7a2ViOFb9p2zIXednJXqN9b8JFIgYqXRkDDeuspXWHVnn5qzdFtGIsPtxFFtOwySEd1I+W88w5AOQecmvZXUbWMprWe0fLuyWpBzaXQq4Xo1aYcjTSFTJvlupiNYk78idiDkCr0DbWTjGmck/BrZrJHbyyxwtesuR+MOQMCNkTzcIdgz3ctUNMseaS/WNYRPDaZM8ZcIHndc1JzBDaikbOdjVPSjTNZ7OWNre4ifJWRslkQMjq4zdTs3b8q2rOwVaPjXEszeqT6dtPnjbyK9So4+zFaHodjgEENuIFjUx8quA+ux4zPrDumJ3k1lXOhwhzkwtjby7+DBJtpT8ySMnJc92suWWedMUMuuqt84BvSM/8AevsnIZncN9c3GvUjJvO+6eqfqupbcU0ZIgTEbIC5hZBKvdxOMnjYEjMdIIzVuUZHlpc0Kt5IZr2K5fXmWSMlssi8fBBYpenWC7enOnW2uVlRXjYOjDNWU5hhzgilvSJOBv7OcbBLr2knTrAyQ+h1b01r8HuXTuHSekZZ07P70IK8Mx5uxtVFFTXYFIK+X3Gpr5lPcnqP4UhCE/8A+OR+RF/VLXoDbz10gTD/AIdi8iH13KU/tvPXRAiKmoooBCsjTAf4fdfQyeya16ydLh+gXX0EnsGkAS9IDnP/AOnD7iOprnjZ+NH0UH9PHRRGnxhsWrDGvMi+yKrYhsuLY9Mg9Mf/AGq7ad7TyF9kVTxTvtsf9XL0o1WSitzRoooojQqliVgZMnjOrKm1G5Dzo3Opq7RSEngq4dfiZc8tVlOq6HejDePyNWbbHDh11DeqCwiJSVRveGQZMPM2qR01nYjaMrcNAO7AydOSVPm+UOQ1YjlS5hOW1HBB5xnsIPMRTXroPTw8ov4LGwgQycd85HP7cjF29bZear1Zmj12Xh1X75ETE/SV4redcj6a06sR2RyVwpKrLm3yy/oZc8FjNqTsEsVxCT1Kswz+waVLO64Yyz+Pmmm8zyNl6gK66TXbwRLPDseJ8weYOjxH26rxEQRRJkzN3EaIg1ndyMgqrykmoZLEmzobCfNbRj2bX1+o09jUfG3/ANJD6ojTzXn+hmILZPOt+ktpJPKrRi4jaNWVY1UAORq5557M69ABrzvjEZK7nJrR7eeiOqtv+pIK5Xl2sUbyPxY1Z28lFLH1CutKXZLv9W0ECnJ7pxF0iMd3K3mUAfWqhb0vGqxh3fy6/ImlLCbF+z0JungW6ilUy3Gc80EoIXWlJYajgZqdUqMiCMxvqu2i17cfEtbmEOdWSVpI2RUzGsV1SS5y2AZctaNhp5dQoEmgjn1QAJI5BCxAGWbIwK59RApk0f01iu5DEUeGYDWEcmXdKN5RlJD5cu49FbtSve0U5OKa6Psvc9l5ogUYPTLN9FAAA3AZDqG6l3S8mZoLJSR20zcMwzBFvEA0oB5C2ar9Y0x1Xkw9GmSYj4xFZFOZ2K5BYZbjxRtrBozUJ8z6Zx640+ZYksrB2hiCKFQBVUBVUbAABkAOgClLsnMRaQlDquLqAo2QOTZtkcjvpvpE7It8JJra3XbqE3MnRkCkQ6yWY9Qq1w5OVzFrpr8BlX8uDNh0qvk43a0w6VeJj51JHqq7D2QHHfrOQdMUkco9B1TWPRXYK4mtyp4SGWHsh2Zy4R5IjzTRSJ6wCPXWnHjtvMjcDPE/cnYsiE7jyZ50j1VmwuJ+PGh6dUA+kbakVyuqGuk+5r3I/wCHoelLf13EdPrbz115LJgiFNRHmRNh1VlfV2EEdyxI2EA+atOLGL6M9zdBxzTRI38S5GpVXgxnhyR6NU0iQ6b3ad8t4JOmKRoz6HBFXYuyLH/nW9zH0hFlX0oc/VT1OL2YMNDdWVpUP0C6+gl921VrTTqyk2C4jU80mtEf4wK749cJJY3JjZXHAS7VYMO9Nyg08aI2LHN0+ht/6aKor5xA7Y/oLb+miopw0XYb6TVX4x9w/WbmHTXG8vHLR5u5ycEd0dhyO0UUVKV0tSz2/J4x/tN+dHb8njH+0350UUQYDt+Txj/ab86O35PGP9pvzoopCwHb8njH+0351Ts7txJLk7DMgnJiMyQcyemiigFI72V7IJpSHcEhMyGYZ5A5Z7dtXvhKXxsn22/Oiinp6GdcRi6jyu37FPFr+RosmkcjWXYWYjjA89WcOxCQXduRI4KuSp12zB1G2g57KKKZItWqSjp3HbEcXnlikSWaV0KNmryOynZygnI0p6HY1OttqrPMFViFUSOAoyU5AA7BtPpoorOvYqVPVGjTepufD1x4+b71/wA6XsfxOV7iMvLIxWN9Us7EjNhnlmdlFFZ1rCKqaJbMmk3gp9vyeMf7TfnUwX0gngYSOGWQarazZjNWByOezZRRWg0sP0YGxs+Hrjx833r/AJ0fD1x4+b71/wA6KKxvDh2XwJMsPh648fN96/50pT4hIbidjI5YuM2LMSclAGZzzOQqaKu2kIpvC6fUZJvQO3pPGP8Aab86jt+Txj/ab86miruELIdvyeMf7TfnUdvSeMf7TfnU0UsIWQ7fk8Y/2m/Oo7fk8Y/2m/OpopYQsh29J4x/tN+dR29J4x/tN+dTRSwhZPlrhn47M3lEn8aXLpirnVOXJs2bDvGyiipqXUimfXwlLs+Nk2AAd22wAZAb9wAA81FFFWCI/9k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26" name="AutoShape 14" descr="data:image/jpeg;base64,/9j/4AAQSkZJRgABAQAAAQABAAD/2wCEAAkGBhQQEBQUDxQUFRQVFxgVFBQVFRQUFRQVFhUXFxQUFxgXHCYfFx0kGhgXHy8gJCgpLCwsFR4xNTAqNSYrLCkBCQoKDgwOGg8PGikkHSQqLSkpKS8sLCwpLCosLCwsKiw0KSosLC0vLSwqKSwtLywsLCwsLCksLCwtLCwpLiwsLP/AABEIAMIBAwMBIgACEQEDEQH/xAAcAAACAwEBAQEAAAAAAAAAAAAABgEEBQMHAgj/xABTEAACAQICBAYMCggEBAYDAAABAgMABAURBhIhMRMyQVFhcQcUIjM0U3KBkaGysxUjNVJzgpKTsdEkQmJ0oqO00iVDY8EmRsLhFkSDhKTwNlRk/8QAGwEAAQUBAQAAAAAAAAAAAAAAAQACAwQFBgf/xAAzEQACAQMCBAMGBgIDAAAAAAAAAQIDBBEhMQUSQVETYXEigZGhwfAjMkKx0eEU8QYz0v/aAAwDAQACEQMRAD8AzLOyj4KP4uPiJ+ovzR0Vn6UWiC1fVRAdaMZhFB2yoOQVrWXeo/IT2BVDSjwY+XF71KBIXzYx+Lj+wn5Udox+Lj+wn5V3NRQEce0Y/Fx/YT8q+XsowCTHHuP6iflVjOp0d0fOKuXkzWxQ5bCVN2ynaM94iB3nlPqKWRspKKyzE0I0amv7eNYY1iiUES3TxqzNtOaQKR3R5Nc7BXocVjhWExCKQ2ycpM3ByTOfnHMFj5hlzVzXEJb88DhhFvZxfFvdqozbV2GK0XdkNxk3Dk6dnBtEba02wxKZDxpX+MmcneWkbM7+bIdFTxjjYpTm3v8AAXL7TDD2TUw+K2ublyEiiECr3RBOu5ZBkigEk9HnHbBtCYYmMtwqT3D8eRo0CL+zFHlqoo3bs/wo0fPbdzPfNuLNbWo+bBExDuOl5Ax6lApiri+M8SnOo6FN4itHjq/4RsWluox5nuyr8EQeIh+6j/to+CIPEQ/dR/21aornueXcu4RV+CIPEQ/dR/20fBEHiIfuo/7atUUueXcWEVfgiDxEP3Uf9tHwRB4iH7qP+2rVFLnl3FhFX4Ig8RD91H/bWTj2hcNwFaJUhnj2xSLGmWfzZEyykQ8oI5dnSwUU+nXqU5KcJNNAcE1hoT8FnikdoLm3giuoxm8fBxlZF5JoiR3SH0jca2PgqHxMP3Uf9tfWkWj4u0Uq3BzxHWgmG+N+Y86Hcy8oqlgGMGdWSZeDuITqTx/NbkZedGG0Gu34ffxu4a6SW6+q8v2M+pTcH5FTSzDolsLoiKIEQyZERoCDqnIggbKz73D4hcYWOCj28JrDg07rK1/W2bdvPWtpmf8ADrr6F/wqliA/TMMHRP6rda0yI3fgqHxMP3Uf5UfBUPiYfuo/7as0UAlb4Kh8TD91H/bR8FQ+Jh+6j/tqzRSEId3Yx8BjB4OPuWfVOonc5W6Hudnc7eamvD8MhMMZMMPET/Kj+aOilq6P6NjXlyf06U34ePiY/o09gUQHz8FQ+Jh+6j/to+CofEw/dR/21ZooBK3wVD4mH7qP+2sHH8OiF1YZRRAGaQECNAD8QxyIy27Ry0z1g6R+E4f+8MPTC9IDFXSuzjF3IFjQDJNgRQO9JyAUV20u8Mk6o/dJRThpYsu9R+QnsCqGk/g/14verV+y71H5CewKoaS94H0kXvVpDjWO+oqWqKAisbFr24js0JAkBedhvS3U91l0se5HXTfiy9syrhlp8XBEi9uOmzg4SPi7VCNzON55F6zS/oriS2sWJXpGvIJUtoU5XZFXUjHlSSAnq6KdtGMG7StvjmBlYtNdSkga0rd1IxPzRuHQtTwWhSqy9r9jUt7dIY1RAqRouSqMgqqo9QFL0+n9uSy2q3F0RsJtYWlRT0vsU+YmqUEL4y3CS6yYcp+KiGateEHvsuW0RZjuV5d5pnuryCyg1pDHDDGBluVF5lVRy8wAzNOIcJb7iz2P8vgy1y+Yc/K121/4s6YKVOx/fq0dxCgdVindo1kQo3ATsZYW1W2gHN//AKaa68yvoOFzUi+7+ep01J5gn5BRRRVMlCiiikIKKKKQgooopCClbS+A20kd/GO95R3QH69sx42XKY2yYdGfIKaa53NssqNG4zV1KMOdWBVvUas2tw7erGoum/p1GTjzRwLGmrg4bckHMGI5EbiCRkR6a4YiP0/DhzJc+qFBWPPOxwCdJOPCr27dcUwQfw6tbWJL/iVh0R3XsRCvRk01lGUMVRU0UghUUUUhCRceC419LL7iOnCw71H5CeyKTpj+h4z9NP7mOnKxHxUfkJ7IogR2qaiigEKwdJe/2H70B6YpK3qwdKO+2H74nupaQGLel3hknVH7pKKNLvDJOqP3SUU4aWLLvUfkJ7AqhpL3lfpYveLV+y71H5CewKoaSd6j+mh94KA5msaipqKQTjoNYPLickT5cBBI18F2d3NIiRxnLlC5MRzGnHSkm8uI8PQkIy8NeMDkRbq2SxZjcZHGXUDSXJcSWs8d3ACzxZrJGN80DcdOscYdIpz7HjdsRTXrbXvJWbkJSKMmOGI5btVQTl+1U0HlYKVaPLLmGWaaO3iLNqpFEmZ5FREHNyAAbqWMCw1r+Rb69Xud9lbNtWGM8WdxuMrDb+yCMuin2TMYQNaWjiRknk4SaOJC8kkUXdCJVHz3yHUprRXT5EI7btrm1RiAJZY1MQJOQDNGzcH59nTSlVgpKMms9ERxhLl5kjlpQvat7b3g73LlaXJ5AGOdvKep81J5nFbldsZwpLq3lgl4kqlD0Z7mHSDkR1Uv6J4i8tvqT9/gZrefpkj2a/SGXVbPpNcp/wAhtMONxH0f0+/Q1OH1cpwfQ2azccxoWiLI6M0WsFlddvAqRskZd7LnkDluzzrSrO0ixNba1mlZQwRDkh3OzdyqHoLEDz1zNJc00sZy8Y9TSloi/HIGAZSCpAIIOYIO0EEbxlX1S1a6MXuD28bbbq31da4hQDhLVz3Tm3UceIZ5FN4yzG81uYdicVxGJIHWRG3Mpz8x5Qeg7atXthUtZe1quj++oynVU1oWaKKKoEoUUUUhBU1FYeluNm3h1IdtzOeDt05dcjbIeZUHdE7tg56lpUpVZqEd2Nk1FZYmXu3CcRccWS5nZSNxU3CKCPQaYsR+U7PoiuvwiFUNJcMFtgzQLtCLEmfzmMyazediT56v33ypa9EFwf4oxXpMI8sUuxkvVm/UVNRRCFBooNIQjS+BYwf9e493GKdLMfFp5C+yKS5PAMX/AHi59lKdLXvaeSvsiiBHWpqKmgEKXtKz8ZYfvsfu5aYKX9LuNYnmvYfWsgpAYu6XeGSdUfukoo0u8Mk6o/dJRThpYsu9R+QnsCqGkfe4vp4fbq/Zd6j8hPYFUNIuJD+8Q+3SHGrRQKKAgrhY3E1hK01lkVc601sxyjlPK6n/AC5OnceWu5r4nOSN1H8KKeANJrDNDBJ7i5Q38EUbT3cjKjTMQlraoWWNcl7ptq5kLlmWBNZU2O3l9aQxTRwlMQkEMcsJYGMLMNfhEYneiMRkdmW2p0C0zS0s4ob0Oiga0UyqzxsjnWCtqAlWBJG7dlWleaXWcl1YyQzI0cEz8LkrKI1njaJJTrKO5DkAncNYZ7xXNRhUlffjU9ObKlh7LONdu31WpZbUaXsPpselAZbBu5OqlG4TtfGDlsW9g1yP9a2IUnzxOPs030o4vJwuL2yJt7WgmklPzeHCRxKekhS2XNtrd4qou0qc3b59PmZlm2qywbdYem1m0thMIxm6hZVHzjC6y6vn1SK3KK86pVHTnGa3TT+B0MllYGnCMTS6ginhOaSorqehhnkekbj0il3Hex4kkjXFjI1pcttZowDFMR46E9y/L3Qybbvpew3EnwWRu5Z8OkYuyoCz2TttdlUbWhJ2kDi5kjp9HsMQjuI1kgdZI2GauhDKR1ivRKNald0uZap7r6MyZRlTlg8hfT42t41lfx5zplm9oHmjOaa+eoQHXJdpA1sq3LDSu0n71cQk/NLhGHWr5MPRT2MBt+2e2eBj7YK6nDao19Xdln1bM9+WzdSP2Ult7kpZRxQyXc+RaQxoz2tuCOEmLEZqSO5XnLbN1ZV1wa2w5puONe6+/eTwuJ7bmkDnuqre4rDAM5pYox+26J+JrHPY7w//APVj5thkB9Tb6s9i3Ryy4KSGa1tzd2jmOR2jVmdSS0M4LZ5Bk5uVTWLY2FG7k4xm9OjS/wDTLFWrKmtUYOOdlSCLUW1BlaQ6qSMHS3BzAJLZazgZjMKPPVh8BlscUjN5KLiS6t3KyauqInhcF4Yh+rHqOvSSNu816vfYZBJqNPFE/AnXjLojcER+spYdxllvHNXm+KYuuJYmssB1razjkiSUcWWeUqJNQ/rKqqBrc52bK6q14fRtV7C17vcpSqym9TP098Ak6XhHpnjr7vPlaDotp/exio06H6E3TLB/UR1Nz8rxdFpKf56Cro036ipqKASaiiikIRZPk3Fv3i7/ABSna24ieSv4Ckh/kzFf3i79paeLfiL5I/AUQI+6moooBCl7TH/yf77B/wBdMNL+mfFtf3229oikBi7pd4ZJ1R+6SpqNLvDJOqP3SUU4BYsu9R+QnsCs/SPiwfvMPtGtCy71H5CewKz9Id1v+8w/iaQTWooooCCuN62UT+Q3smu1VsUOUEp/039g0hHHANlrB9EnsiuqlUvbZpAGjl17SVWGasswzQEc2uo9NfOCjK2h+iT2BXxj8Be2k1eMo10I3hozrqR6KjrU/EhKHdYDF41G+PBby1XUw+5XgdyxXSNLwA54pAdYgciNmNlaWB4Itqjd00kkja80z7Xlc/rHmHIFGwCrGGXwngilXdIiSfaUNl66s1wVxfXNWHhVZZS+9e5owo04vmitwoorCutM7dJGRBNMUOrIYIZJljblVmUZZjmGdVIU51NILJI2lub1YjaJokhls5JrSRjmxtm1Uc87xEGNvQK0cNxKO5iWSFtZGzyORBzByIIIBBBzBB5qoYnofa3MhknjLsQAc5JQpAGQ7lWA9VTUKkqE37UovyWvo02hsoqS2yZuMY3PANW6xpxns4OK3tRcP0LqKWB6QKNBsEaHtieRZENw6lVmcyT6iKQHmY7ddySxXk2CtvDNH7e2228EUZ3ayoA32uMfTV+rVxxGpVg6bk2n1eF8l/LGQoqLzgKV9MraaHK+sZJI5ol1ZuDCM0ltnrOMnBUlOMMxuz6KaKKp29eVvUVSPQknFSWGeSaTRX93acNc3M/AuEEMTzRv2y8rKIhwcKhFGRJ2lj3PJtr0mC3WNQiKFVRkqqAFAHIANwpTtsFW2xJYpS5hyeXD0J+KickmeMD5655rnuU89N9d7aVJVKfO5ZzqvTt69/MzZJJ4MDTfwUdM9uP56UTH/GE/cn9dylGm3g8Y57m2H85aG+WOqyPruP8AtVsYb9FTUUAk0VFTSEIT/JWJ9Nxd+8Ap5g4i+SPwFIz/ACRiPTPde9FPMPFXqH4UQI+6KKmgEKXtNB8XbdF5bH+ZTBWBpp3mHourY/zRSAxc0u8Mk6o/dJRRpf4ZJ1J7pKmnDThaY7biNAZogQigjXXYQozG+qOOYzA3AassZyuI2bJgclGeZOXJWRBbylVyihy1RtLb9g/Zrp2rN4qD7R/tqbwJ9mM5xmGP2/j4vvF/OuqYtC26aI9UifnSkbaXxEJ+sP7a5tZvy2sR6mj/ANxS8CfZ/APiDykqtxSD1EH8Kq42craf6KT2DSY1kP1rRh5BXP8AhYVzmlCowJu4lIIYHXKZHYQQcxTHTkt0HnHrDBlBF0Rp7AqvdY9brmrzR55EEawPm2Z1hWFtNPEouXIiAyWMARl1AyUyavRyV9rFwxS3s4cuHLRJKFCx7O+uDvYKM82GymySjFyk8IHiZfLFZPUdA/ky0z8Sv4nKt2uNlaLDGkabFjVUXyVAUeoV2rzKrNTqSkurbNqKwkgpbwzA+Hnmtbed7K0so0LmEhXaaYNINZ3B7lVGZz3ltp5mSljDNGbe4xe7S+LtG0UN0kJkKwPqDgpHkUZa+qVTLM5ZMc99avBYQnccs9VjOOmf9NkFy2oZR9aJaTrO0lvJLHLNCSOFjy4O5jB2TplsO/JgNx66ZawdLL+C/EcGCRNNc2rgwz26qlrbbtdHlOSMjLvRc8/NVzAsZ7YRg6mOeJuDuITxopBvHSp3q24jz0/i3DvAl4tNey/k/wCP9dgUK3MuV7mlRRRWEWjMx7GTbImpGZZZXEcMQOrrvkSSWPFUKCSeSjCEu82N41vkR3KQrJ3Jz5Xc91s6BVTSu0f4i5hQyPayGQxjjSRuhSVV/a1TmPJy5a08LxWK6iEkDh0PKN6nlVhvVhyg1baxRTit932fReWnx17Ef6tSlpXg7XNuRFsnjImt25pU2qOptqnyq54Lii3VvHMoy1xmV5VYbHQ9IYEeatylPDk7WxC5t9ySgXcI5i51LhR9cA5ftVt8CudZUH6r6/fqV7mP6j50071bjnu7YfzKhflhuizX13DflU6Y8W1HPe23tmiAf4vL0WcfrneuqKZv0UUUAhUioqRSEIMnyNfnnluvfU9xcUdQ/CkSX5EvemS5/qDT3FxR1D8KIEfdRRRQCTS/pt4Mh5ri3P8AOWmCl/TjwQdE9uf56UgMXdL/AAyXqT3SUUaYeGy/U92lFOGmVa97TyV9kV1rla97TyV9kV1reWxVCiiqt7e8HkFGtI2xEG9jznmA5TQbUVliPq8vViGbZknYqjazHmA5azcPt3uZy0+QjiOQjBzXX5j84jl6dm6rEsBgjaVzr3D5Ih5FZtiogO4Df05GtTD7MQxqg5BtPOx2sfOc6z6lVzeOgHLC0LFrhTXtzBZoSvDseEYb0gQZysOYkdyOlqe4rGOPF7lI0VFtra1ghUDiRvwkjAfWAz56rdhrDw91e3JHexHbRnm2cLL6ynorV0ji7XxpHOxLy24MH/WtmL5Hrjc/ZrE4spStaij2/Z6/IuWqUZIv0UUV54bIUs6cYAJ0jmEQla3bXMObDh4cwZYe5IO0AEdK9NM1FTUK0qFRVI7obKKksM6/+O7G3tIDaAPwy/otrboOEf8AZEa8QAghicgMjy0v3+iOIyO2JExJd6oUWMYBjeBcyYZJt7y8zbgVAGzdxitDhV3Je2kAkjlGV3CirwoAOfDQHLfvLR55Nv37tiwx67xpNawYWdkSV7YOpJdS5HJhHGCVg5Rm+bbiBXf0K9K9o5WqejXYypRlTkc8GxhLqISRZjaVdGGq8brx43U8VgeSrtLGl2EW2Cas9pcAT/59tPM0kl8Ccy+3NhLmTk4GW3I7K18Cx6K9i4SAnLPJ0YZPG3KjryH8eSuP4jw6VrLmWsHs+3ky/RrKa8zQpU0xwWOKGe8gLwXEcZfhIW1OEI3CVeLIM+cZ9NNdLPZA+MtktgTrXU0cOzeEDCSVvMqeuq1lzOvCMerSfp1JKmOVtlnRPHmuY2S4UJcwkJMg3HMZpIv7LDb1g9FVdLhwdzYT805t28m4QgZ9TIvprHucPfDZ47wzzTRjKG4EuqWWBjsfWUDW1HIO0bq2OyICbNTGwDdsW5RstYBuFGq2XLvz6a1523+JxCDh+WT09+jXzIFPnpPO6K+l/wD5P9+t/Vrmvq1+VZv3SH3slYmktpeq1oHuIJCbqPUzgaPJwrkFtVzmu/YNu2i1a/GIT5CzeQQQhtsyJqazldXedbPPPPZurrSiPNTS+cQxBd9pbv5FyV9tKgY9eDj4c/1LiB/yoBGCpXeKXm0qkXj2F6PJSOT2XoXTWMHu4L1PKtZP+nOkLJhS/Id30vcf1Jp8j3DqH4V5bJpNB8DzwlmErtMVUxyAHWuCw7rV1d3TTtBpvYsBldRbuUlfaAogRu0VnRaS2r8W5tz1Sx/nVyO8jbiujdTqfwNAJ2pe078Cbolg/qI6YRS9p8MrCToeE/8AyIqQmL2mHhsv1PdpRRph4bL9T3aUUQGVa97TyV9kV1rla97TyV9kV0rfWxUOF7eCJcyMyTkqjezHcor7wzDimby5NK/GPIo5EXmA9dV8Mj4aQztxVzWEdG5pPPuHQK16z6tTnfkNk+hmTfGXaL+rCvCHy32IPMMzWnWZgXdrJKf812I8he5QegH01p1Chkux6V2E4csPlblku52PmKoPUopi020cN7a6sRCTxMs1s53LNHtXP9lhmp6GNL/YUlBw11G9LmdT0HXDfgwp/qCSTymXUecYFjQuYySvByodSeE8eGVdjIw5s9x5RlWlV/SnQy0uCbiQm2mQZ9txOIZFUD9duK65Dc4IyHJXlJ04u42k7X1L6BAdWd4jbPLlvCKrEOB87VGeR6K5G54DU5m6Gq7dUXVewivxHjzPR6zsZ0hgs1DXEgXPioM2kfoRBtb8Omq+DWGI4jDHNHNZW8EqhhJEJLmXI7wBIFRSDmDmDkRSJjWBi0xO7iLvKy8EyzSkNKyyRAnNshkNYNsG4ZCla8BqTl+M8LstX/H7hq3aisx1GrDeyTazTcFJwlu2QK9sBI1bPcAwYgHryrI0zuoYPjMPujDdTsiPHaygdsKzDWLhCdRgCSJNh5NudLU8ai6hLqGSUNCwYAgnjx7D0gjz13xWwjiNvwUaJncx56qquexuYVrU+EQt6yqUpNLt3IVcOpD2kaVrhkcRJRe6O92JZ26S7Zk+miSzZZBNbSGGcbNddquPmSKdjr11aorVlFSWJLKGLQu4Vp5cOzxyWbSyRauu1vIuodcZqdWXIrnkeU7quYfYzT3HbV4oRlUpbwBg/Aq3HdmGxpG3bNgGysvQ3wy+6rb2JKb6pUeH29CfiU44fvHupKSw2fFxbrIjI4DKwKsDuKkZEeilgYDd6sNqzxNawzRyLKS3DmOI60cLLlqkjYNbmFNdRVmdOE8OSzh5XqNTa2MDSkZy2H72p9EUlGH/ACpd9EFsPeGp0k7/AGH7zn6IZK+cL+U73ojtR/DIalGjDUUUUAhX0p2iooFIR5+x/wAAn6Wm/qzT01sjDulU9ag/iKQ/+Xpekyeu7NegiiBFCbR+2fj28B64oz/tVSTQuybfaw+ZNX2cq2qKAhe/8AWX6sJTyJZl/B6xtM9E4obKV43uBqmPuTPIybZUG1WJzyzzHSBT3S9p98nT9SH0SpRExK0lwLg7qRe2LlstXunl1mOaKdpy278vNRWnpd4ZJ1J7pKKI0y7XvaeSvsiq+LSHg9VeNIRGv1thPmGdWLXvaeSvsis+K7E12irnqxh21uRmyC7OcAnfz1sVZ8sCsbkEIRQq7AoAHUNlVsYuODgkYb9UgdbdyPWauVlaQygLGH2IZULnIkBVzY55dQrPZCtWX7K34ONE+aoHnA2+uu1Uo8agbdLH52A/GrKXKNuZT1MD/vRE0xw7C+MhLy9tGOWvqXMY5zqhJf8AoPmNetXV0sSM8jBUQFmZjkFUDMknkGVfn7RbCpZMRlks8hdwQpcwAnJZQjmOWBuh0fLPkOW6vQbe5fSCRVeKSHD4CDPHICj3Nyu027DxcZ43zmGXJsge5bj+VCrpzjlxiJtZHUx4bLK6QxNmr3JSNnSeUfMJHcoeQZkbRVYV6Z2SdHWu8PYW65zQMs8CjleL9QeUhZQOkV5Za3qSRiRT3JGZJ2auW8NzEcvVVii1ho5/jEJc0ZdNvf8A39Bu7EOJ8HcXdln3Pc3US/NEh1ZlHMNcKcv2zWP2U4dTGFI/zLRSelo5nX8GFUdF1NlLb4xOWS3mllt3OTEJbGMC3lKgZgNKhP1l5xXDTS9uLm+t7udTFFPHMtrCwykWCMxkSSczOWLZcgAqH9Whs04yVBKe+Fkw8cQ8CWXjRkSr1odb8M6t4tKHFoy7mnjYdRRiKp4vd5Lwad1LICqrzAjIu3MBt9FVLCSSRLe3hRpriCY5xrs7iPWCuWOxF7pdpptVqK5nsS0NsDdRVu00GuZcjdXIi/0rZQSOgyyZ7eoZVl4Ro3cTm4azugYY5mii7YXheE1ANcmRMiBrEgHI7Ky1xO2efa0W7w8F3wp9i9od4be+RbezLThXnGjmJ3CXd2IrYXEhWJSYJVMAMYfWJlbYD3Wxd+eYrcwzSG8NulzJBHNBIuse1i/DRAEhg0cnHyIIOqeSrMrmksZktcde+3x6DFF9hrqKrYbicVzGJIHDoeUch5QQdqnoNWanAYOkXhWHj/8AoY+iB6+cI+Ur/wAm0H8p6nSDwzDvppfVA1RgvyjiH/tR/JaiAYKmiigEKBUVNIR56D/w6/1v6uvQa8+/5dPSPxu69CosCIqaiigEKwNPfk258ge2tb9YWnY/w26+j/6lpAYs6W+GSdUfukoqNKz+lv5Mfukopw0wbqcrAgTjuEjTrYAZ+YZnzV92VqI7rUXcluqjzyEk+ffXOzXXniHJFCG+s4Cj1A1aj8Nf6BfeGrtaWZFST6GlRRRUZEUcRkhjGcyqc9gGoGZjzAZZmsw4F2xtaJIE+aqrwp6zlknVvq5gsYk1p32uzMq5/qIrFQq827M9datDGR+eXRGn2O5Bb4vZquxZIprfbt3IJFGfWle8V+cDe9rzW1xnkILiKRj+xr6sn8LGv0eKiluT03mIu9kHHGssNuJYz8Zq8HFz8LKRHGR1Fs/NXg2JaNRx2r8GDrpHmcmbVkZACS6Z5Nnkd45a9R7Ml3rNYW/zpnnbqt07nP60g9FKDICMjuOw9R2GpaUU0zG4ncyp1IRi9tX8f6PbcJuElt4niAEbxo6AABQjKCoA5siK8z7NXhWG9V37ENNPYmvDJhFuGPdRB4G6DDIyAfZC+mlLsyyZ31ivzYrhvtGJf9qhW5tyeY5PMcOlK5oF1r2Rwmq293dskIPiwNuzZsr17RnRtLGHUXupGyaaU8aV+Uno5hyDpzpL0StBLiikjMW8LSZ8zyNwa/w65pj7ImLmC01UbUadxFrg5GOPItK46QikfWrmOMVZ17iNpB6aZ9X/AAtS5aRUYOqzE0v0z4bWhtnKwg8HLOm15WOw29uBxidxYebnJo12Oi2b3OtBE6gGzikdQ6jcbgg7T+yPOc8xVzQHRkZJdzJq9zlaRH/JiO6Q/wCo4258gPTs39J9I1sogdXXlkOpDENhd8uU8ijeTzddU6tfw3/h2a9X1b/rv8MFiMc/iVCppBd8BHHZ2Kqk84KRKgCrDH/mTkDcFGeXKTz5GqdjK+DqIZ9aSyHe7kDNoMznqTqv6uZOTgcuR6E6K47m6ubmeNb6KdWhlOYLFYgeAVBtMZDFMgOUZ08W+lVxcxr2rYy5so1nuCIIVJUawGebyAEkbBto3NlO3hGLxJPWWXj2vV9lt78rUEKim2+vQnEdHddu28MkRJmGZyOdvdLyCQLsz5nG3n5x0wTHludZWUxTx7JoH48Z5x85TyMNhzpNsPib6aCa77UjbVz7UzituH4zxB5cxG4UjPVyz5ciNrLcdj1HdJ4Ly7EyjKOV5RcDLmOsO6Xfszyq3b3n+HinWlmLWYvD09/X5/QZKHiaxWvUnHvDsO+knPotz+dGBeH4j5duPRAKyry5uI8QsVv1RQrTBLhCRFKZItVFybaj5jinfnsrW0fH6ZiJ/wBWEei3Wugp1I1IqUHlMrNNPDGCiiop4goooNIR59/y4PJH9WK9CNee/wDLieQn9UK9CO+iBEUUUUAk1h6bj/Drr6I/iK26xtNB/h119C34UgClpR4U3kxe5Sio0kP6QfIh9zHUURpj6NjWEknzmVB1Roqj1513bZejpgI9EgP+9fOjMWrax9ILeljX1cnK7h6UlHo1TVnfUpP8zNKiiiiMMu3PATsh4kxLxnkD/rp594rUqvfWQmQq2zlDDerDcw6RXDDL4tnHLslTjczrySL0H1GgOeupYvrbhInT5ykecjZ68q9x7H+NduYZazHjGMLJnv4SP4uTP6yn014rTv2FsV1Hu7NuRhdRD9iTJZQOgOB9umTXUkpPoUuyLc8JjGrnsgtVXLmeaRmP8KLWRX1id1w2I4hLz3HBDmyt0WLZ5w1fNWKaxE5jiU+a4l5aDn2GrjKO9h5UujIBzLNEjD1hqXOypPr4wijdFaLn5UkzHL0KK0exVcamJXcfjbeKX7qR4yf41pa0uueFxi/cHMK0UI/9OIaw+0xqvj2zpKM+a3jLyRb7HC53N83KBboOrUkY+vKtXS3Rg39xZhxnBE8kk20bdiakervOsQQTyDOszsaj46/8u3901PVcHxOtKlfznHf+Y4+puW8U6MUwryhb6XE76R7YBnOccTNmY7a2ViOFb9p2zIXednJXqN9b8JFIgYqXRkDDeuspXWHVnn5qzdFtGIsPtxFFtOwySEd1I+W88w5AOQecmvZXUbWMprWe0fLuyWpBzaXQq4Xo1aYcjTSFTJvlupiNYk78idiDkCr0DbWTjGmck/BrZrJHbyyxwtesuR+MOQMCNkTzcIdgz3ctUNMseaS/WNYRPDaZM8ZcIHndc1JzBDaikbOdjVPSjTNZ7OWNre4ifJWRslkQMjq4zdTs3b8q2rOwVaPjXEszeqT6dtPnjbyK9So4+zFaHodjgEENuIFjUx8quA+ux4zPrDumJ3k1lXOhwhzkwtjby7+DBJtpT8ySMnJc92suWWedMUMuuqt84BvSM/8AevsnIZncN9c3GvUjJvO+6eqfqupbcU0ZIgTEbIC5hZBKvdxOMnjYEjMdIIzVuUZHlpc0Kt5IZr2K5fXmWSMlssi8fBBYpenWC7enOnW2uVlRXjYOjDNWU5hhzgilvSJOBv7OcbBLr2knTrAyQ+h1b01r8HuXTuHSekZZ07P70IK8Mx5uxtVFFTXYFIK+X3Gpr5lPcnqP4UhCE/8A+OR+RF/VLXoDbz10gTD/AIdi8iH13KU/tvPXRAiKmoooBCsjTAf4fdfQyeya16ydLh+gXX0EnsGkAS9IDnP/AOnD7iOprnjZ+NH0UH9PHRRGnxhsWrDGvMi+yKrYhsuLY9Mg9Mf/AGq7ad7TyF9kVTxTvtsf9XL0o1WSitzRoooojQqliVgZMnjOrKm1G5Dzo3Opq7RSEngq4dfiZc8tVlOq6HejDePyNWbbHDh11DeqCwiJSVRveGQZMPM2qR01nYjaMrcNAO7AydOSVPm+UOQ1YjlS5hOW1HBB5xnsIPMRTXroPTw8ov4LGwgQycd85HP7cjF29bZear1Zmj12Xh1X75ETE/SV4redcj6a06sR2RyVwpKrLm3yy/oZc8FjNqTsEsVxCT1Kswz+waVLO64Yyz+Pmmm8zyNl6gK66TXbwRLPDseJ8weYOjxH26rxEQRRJkzN3EaIg1ndyMgqrykmoZLEmzobCfNbRj2bX1+o09jUfG3/ANJD6ojTzXn+hmILZPOt+ktpJPKrRi4jaNWVY1UAORq5557M69ABrzvjEZK7nJrR7eeiOqtv+pIK5Xl2sUbyPxY1Z28lFLH1CutKXZLv9W0ECnJ7pxF0iMd3K3mUAfWqhb0vGqxh3fy6/ImlLCbF+z0JungW6ilUy3Gc80EoIXWlJYajgZqdUqMiCMxvqu2i17cfEtbmEOdWSVpI2RUzGsV1SS5y2AZctaNhp5dQoEmgjn1QAJI5BCxAGWbIwK59RApk0f01iu5DEUeGYDWEcmXdKN5RlJD5cu49FbtSve0U5OKa6Psvc9l5ogUYPTLN9FAAA3AZDqG6l3S8mZoLJSR20zcMwzBFvEA0oB5C2ar9Y0x1Xkw9GmSYj4xFZFOZ2K5BYZbjxRtrBozUJ8z6Zx640+ZYksrB2hiCKFQBVUBVUbAABkAOgClLsnMRaQlDquLqAo2QOTZtkcjvpvpE7It8JJra3XbqE3MnRkCkQ6yWY9Qq1w5OVzFrpr8BlX8uDNh0qvk43a0w6VeJj51JHqq7D2QHHfrOQdMUkco9B1TWPRXYK4mtyp4SGWHsh2Zy4R5IjzTRSJ6wCPXWnHjtvMjcDPE/cnYsiE7jyZ50j1VmwuJ+PGh6dUA+kbakVyuqGuk+5r3I/wCHoelLf13EdPrbz115LJgiFNRHmRNh1VlfV2EEdyxI2EA+atOLGL6M9zdBxzTRI38S5GpVXgxnhyR6NU0iQ6b3ad8t4JOmKRoz6HBFXYuyLH/nW9zH0hFlX0oc/VT1OL2YMNDdWVpUP0C6+gl921VrTTqyk2C4jU80mtEf4wK749cJJY3JjZXHAS7VYMO9Nyg08aI2LHN0+ht/6aKor5xA7Y/oLb+miopw0XYb6TVX4x9w/WbmHTXG8vHLR5u5ycEd0dhyO0UUVKV0tSz2/J4x/tN+dHb8njH+0350UUQYDt+Txj/ab86O35PGP9pvzoopCwHb8njH+0351Ts7txJLk7DMgnJiMyQcyemiigFI72V7IJpSHcEhMyGYZ5A5Z7dtXvhKXxsn22/Oiinp6GdcRi6jyu37FPFr+RosmkcjWXYWYjjA89WcOxCQXduRI4KuSp12zB1G2g57KKKZItWqSjp3HbEcXnlikSWaV0KNmryOynZygnI0p6HY1OttqrPMFViFUSOAoyU5AA7BtPpoorOvYqVPVGjTepufD1x4+b71/wA6XsfxOV7iMvLIxWN9Us7EjNhnlmdlFFZ1rCKqaJbMmk3gp9vyeMf7TfnUwX0gngYSOGWQarazZjNWByOezZRRWg0sP0YGxs+Hrjx833r/AJ0fD1x4+b71/wA6KKxvDh2XwJMsPh648fN96/50pT4hIbidjI5YuM2LMSclAGZzzOQqaKu2kIpvC6fUZJvQO3pPGP8Aab86jt+Txj/ab86miruELIdvyeMf7TfnUdvSeMf7TfnU0UsIWQ7fk8Y/2m/Oo7fk8Y/2m/OpopYQsh29J4x/tN+dR29J4x/tN+dTRSwhZPlrhn47M3lEn8aXLpirnVOXJs2bDvGyiipqXUimfXwlLs+Nk2AAd22wAZAb9wAA81FFFWCI/9k="/>
          <p:cNvSpPr>
            <a:spLocks noChangeAspect="1" noChangeArrowheads="1"/>
          </p:cNvSpPr>
          <p:nvPr/>
        </p:nvSpPr>
        <p:spPr bwMode="auto">
          <a:xfrm>
            <a:off x="155575" y="-884238"/>
            <a:ext cx="2466975" cy="18478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28" name="AutoShape 16" descr="data:image/jpeg;base64,/9j/4AAQSkZJRgABAQAAAQABAAD/2wCEAAkGBhQSERUUExQVFRUVFxUVFhUXFRQVFBUWFBUVFBUVFxQXHCYeFxkjGRQUHy8gJCcpLCwsFR8xNTAqNSYrLSkBCQoKDgwOGg8PGiwcHCQpKSwsLCkpLCwsLCksLCwsKSkpKSwsKSwsLCwsLCksKSwsLCwpLCwsKSkpLCwsKSwpLP/AABEIALcBFAMBIgACEQEDEQH/xAAbAAACAgMBAAAAAAAAAAAAAAADBAIFAAEGB//EADsQAAIBAwIEBAQDBwQCAwEAAAECAwARIQQSBTFBUQYTImEUMnGBQpGhByMzUmKxwRWC0fBDkiRykxb/xAAZAQADAQEBAAAAAAAAAAAAAAAAAQIDBAX/xAAoEQACAgICAgIBBAMBAAAAAAAAAQIRAyESMUFRBCITYXGx8FKBkTL/2gAMAwEAAhEDEQA/AO0kjHOqvWTWFqIupJFCdL1xwi12WV8OoINESf1UeTTi1LGGt3FMQ6+rFqRkk9W4VLbTIhFqIxoqkYOJll24oengtQWisbim0e4quuiPJm4E2oknCVOaFpYvXerSSbGKzld6GysXQhaINMDUpHuakjVNyFRH4FTRo+CKe1DRs1YaaW1J8qCiCeHl60Obw/H2q2+IpaZzWfKXsRXr4cQ9KYh8NqOgo6SmjfEGpcpDSADw0l72pv8A0VQK0utai/GmhTkOkVmt4NiqduEWNdLPqiRVTqAxPOtYuQuIq2iIGK1o9Ad3WrGGE2rcIIbnTbY6A67hBK1XRaEpXTPqMUq6XqE30S9FLLpSaFJBi1XiaWmYuFA1bdAmctouGteryLRtV5BoFHSmBGBWcp2M59dI45VKXTvartmFbUioTAodKrg5qwebFNtGKC2nvWiHQlvrKc+DrKoKOYUVvbS0UtOpCWF60boQEihuoqUotS7E1aYiRUVphQmeorNVCMY1uM1B5KlE9MQyCaluNQ31NXFQxs0RWXqZNQapQgYfNMRTEUuKmKbSGOrqzWHUE0stTFRSAch1VqbXViqoGioanQy1WdTUmcUhCaYJo0OyTPS8j+1alNDtTsLCrq7DlW4pwTypVqlEahsLHdTqBakvjK1qWpW1NOwseTXWoycWNVtbBpsC7h4lemBqr1RRPTUc1Q0BaiWpiSq6OWj+ZSTAb82peZSSyUQtWgxrzq1Su6spiOUVKfXU2WnZYVoYgWtJQslFU7E1pc1YTRClnSiqGJ6iKgrAaeaoUJg0ItFUo0tR2GaIsFVYUDtRI0rapm1MIlQ2OgRjqJSmzHYXOAMk9AO964fxF+0xIWKaeMSkf+Qn93fsLG5tSjbFR1sWlJNFl0pryg+Ota+TNtHZAqD9M/rUo/FGoJudQ3/u5P2sprTg2OlR6r8OQK2q1wuj8VzAfOzD+rff82H+KvdD4t3fMPvYEfcjH9voaTgw4l8VqQoeh4jHLi+1uVjyJ7A/4504Y6xlrsTVG4TTFCiWmdlTYCrVqmGjobJRYxR63DWSioI9LsQSQVAAVtmvUGpoApAraIKCDU4qYx9IhWMgpRiRQ/MNOxFhEtM+XVdp5TT6sbVGhoGwsaIDQ5JKENRanoYctWUA6gVqnodFWkpPWjKxoXk2o8Yo5bGCkY1A0SQZrYWnyFQo1bBqcy1BFrRbIeiJWm4BigbanE2bUmCYyNP1rYgJOKKMCqnxVrTHAI1JV9Q4iU9QpBaVh9EDfmKXaK7ZzfiIHXOyhn+GQ7AFYqs7j5mJGSoNwPp96rB+zUSZ3hB2CX/UmugjmA2ogsqgBR7CrjTSi1NPwdKgkjgZ/wBmciD93IXPQeWNv57xagf/AMVrhySMgZy4H969TSbFTXPQHsCbD+1apsnijyWDSzR/xY9o7q7f8Zqz0+lVxdGAbpckfX1jI/X6Guz4j4cMl2dhfooHpH/J96on4GUOTc/SnyYcV4K6KQobP6W5XIAU2729J+ox7A11vAuN39Eh5WsT8w+p6j3z965+bRmxub9uVqrviSGC32sOXb7NyH0NU0pLZm0eqJD1qd6S8Ha0zaX1D1IxT7cwf7/lTxiN643EmjEsa1PHisSOxqcwxU0FFRMKEqU8YL0pKNppokNDBU5IqjASaaCXoYCTR1KFLUw8VRVc0rA1ItC8qnfLxUBHS6HQKKO1Oxtih+VUHJpVY0SkpaWOmIwTU2WtFHQFbkVlOtEKyjiOyraciiwzd6dfg4tzpR9KVrh5yTJs2Y+tZsprTkbc1PzFtVxyNhZWvDUBDTEurHShK5NXHOJuwZiNThgN80RmIrR1Har/AD3oVFqsANq5PxhKp1JZr7IIxGtskyTWeT099iwi/wDUavYOIkc65zxNJOxYxBGb5ipaxueQOLXChRz/AA1pjlZrBWyr02vjY4Njz2nDCraKW/KuQ1HGBIRFqoH08o/hzbbKW6DcMWP1IrpvDj2W7G/f2titemdCdliNRairqyKqOM8XWNuwofD+PRvjcPyNOx0dHBrr86X4p8hb8/zsP71JNMGTcrA/SqrjMxWCTn8p/TP+KLaFSOek42Gk8tM7cE9Pe1Rlub2sbcr5uf8Aj/vSuU4PrgpuMs5v7gE9K6TV6zYF/mY2+nf74rpj1s5pO2dV+z7WypqxG2UkLKe2Fwbf/YV6RPHmvOfAkm/Vg/yBj+S2/wAivRzILVhla5aBCrpY1BxfFSkatRCudgwaxEHlRJOGXF6Y3WzQX4nm1RPoKB6fQWNqNLw8jlRPixa4rf8AqIItRGqExT4W/OgvpbcjTM0p6VBJL1lOfEaVgrGtoahqdTtrUEgJvWf5i+Icvah+Zc1DVvS0eozWkZ3G0RRYEgUNpqFJLuFJeaaMWVMGhwtWqV8yt10chUJrxNx1rJNcSbmtCME0V4QvOuTi6sigXxV6j8Rc0QBQDUHCi1Z9Ox0DiHqp7a3NRe1KS8sVmk1bKc1UaumIZElxS6KRzNDmLH5ahvPXny+9RSsQ3NLtXd2/v0pPh5UElrG+TQ/EqvHHGCpUuSbHBsB259a5rX8TZExe5sB9TgV24voju+PjuNs6OfTQtIEUEk81DMVA9xewFPSeHEWxB2Xxgdfcda5GDWPplXJcm7sbZ3G35i2Ku4/GUUkDh9/m2IQWOWI9JH3re15NHH0VPHeEzROWjETE8mlD7Ppz9P3pWLi+rjsJ9IrL/PCu8D3sLmuv4DxISxDzPmGDfr0NWMkCrmMAfTH9qpJUTJO9lNweZGXchwTkdu9G4tAGicdNpH5imlhUksAAx+YgWv8AXvSPGtaIomZjgZ/4FF6FR5ZwwIs3lhCHU7Thb4tgk1mv1PmatUU3CWHsWNsD6cvzoZ15Du19rSbs2yLk2v7C9qU8PRMkys1rXIuTi+dpv9TW16OVrZ6j+zX+PqZOYQCJT3LNdv0jX/2ruxrBXIeEeDPpdIgYeuUmV/qwFhfrZQBV6imvPnkfNidlg2rBqx0upTZ0qgKX5c6By5mhZWntCstNZxLmBVY8zNWGpjlUOSbHZEykL1pbScTIf1Xp1GB58qzURJbAFDgmrWhFu2tQpjtVW+qsaDAwWsLAtesJ4+VOykwmonDCoQzUKaK/KhRxlTSpxHY7LqfTmqyDUnee1Myi9qH5OcVpjxqFkvYd5sY60ruPOmPLvUwlJ40+gsxJMVla22rKtdBZXiQA+9FYE5JpU6jIxRfiB3rD2rIIsGFxWpi2LCjDULbJrL7V3c1ojDQBNPGbZrHINrc6Xi4orXtW/OAN610lQjHXddWUFSLEEAgg4IIPOqvxHxKbToY4Wljk8sSK+8lQpcI1ma5uL3t0Bqx45rxpYUl3IzsSdm4ehUsWLf1ZGOl6JxVo2RZktdfNWZR6gGaBji3Ztgx3Nd3x/jNrk3R0YFGM05rTOWTiEskcbyEutlUSG12k2gzcs7Q9wL59JoPEm3rsjW7HPstvxH6VdxSLJwVZT/4lclgM3jka+OfK4oPh+zRufxcj3rXNj+yfs6ozS5L0zh4vF00bsk0YcLi49LW6H3FXWg8ZaMj1Bkf+oY/MYq21nAlc+qNXtyJFiPbcCDagDwVA/wD4VHvcn9CTSpD6WmG4RxHeCy8ix/xXQ6bieLVz2m06Q+hQFUE2AxzzVjAR0rJtpmmmi2hlub1zviImRwv4UG8juxwl/YWY/YVaJNtrmeLeJtONR5DPa4/eOBcL2T8ifp96FbM9Ls43iNmkIUXF/URzN8AD867bwx4eVijFTsEm8hufpVQF9/Ve/wBKOzabZuhRpPLsgKxhSS+Qu9x9T6b2F69J0nBtugVCgWVB5hA/mOWUHmcY99tW4yadGWWPCF+WVOs1xYWta1LJqGItyqYkBtepOB0rz22nZxWC0yMpJvTJG7nQGJAvQodVc0mwsaVgOdYmoBxQ2mFq2rDoKS60FhLXqVLzTm/KiRz496pbCyYW4rF9qAdXm1EM4FO0gCOxFTBuKWfWAjFRi1XahySdDGwtudZYUoNZc5ojzAU1JBYx9Kw+9JRaujvI1JTTCwwat0mrNWUubGMcfjhVQ0ZvXOtrRvXGT0p4SqVzyItUUjTeDbI6UZJRk76IbI+SjL6uV6Kg9G1T6f1tR8Kdu30k3oUhzgfanqHTGDh0yg45UWSIEhSbEkKtgT6jy5cvqcUBrjlirHU8dXSaZDLEX82ZEVQdpJbkSe1lP/TWuDGpT+3SCCc5JI800ujlklQyOjoCMg2LQ7grWUixDBL2J5115Z20Eu+yu/xEwjsFMas77LWyVKjnVBreMoZH2iPavouN/MMzPZVGBvZ7XNddwaVZWMTAG2hgBF2DAzPIw9LjB+969fHXg7fk6mr/AEOO4DxMf6Pq0YAlBIATe/7xV29f5mqn8M+I/Ico5ur8iL+n2N/c4+tu1MpwxwHgBaQzeXHYmxDJOq2/NuXtS/hzgJmQptDiOUvOxAI2RWWKL6M5cn2Ws3Fuov0PLUW5R8tnoGn45GVwR7GlNf4mRRYWLHt/xVDruCFP4RIJNvLJNh1JU9QBfB7UrqOETBC4strk7sMAATusbX5VnLDNAssBmTiO83OKYHGkiF3YDoB1J7AczXH6PT6rUvGELKshORtBAXJt1J22OP5hXacN8CQQRvNqnO5bsN1wXv8Aw0DFs5IH1NTHA3tg8++MUc3xPxRJOwjhum47d1iW99oH96rtNHLgRRKcm1497OXNrknJJ/zXXajQKPLcQ7pDG19pYqisSpVbfi23uefrAxV94F0UEpklZfKXT+klSRtuPVgfi2kAdbvccq0WP10Vk4xVS22N+EvDM/kmWc6cLHIJEvFsR2UDzSz7v4YI2hrDIJsRa/RcN/aLp9QsiG0OoS4VSbxu5GPJlIAkHsQrWF7Wrn/EfiOCUxxSyiKIi6aZebIDaN2YfL8vKxGL2wDVBruExzMASPLX5YkBCpfIZTzZja+85Ob9qpv0U8ClC5y3/f76Ox4rw0xG+CMAkdH2gsvtnNuxpYn086seHxMYCkhAd1TarELIzA+lvL/CDcjNs4qp3EEo2D+V/sc15nycLjK49M82UaDRS4sc1ABRc1qQBR6Tmhb2BNxeudreyRk2YXFSjcDHalhqttgcVNjm9TYWTmnCm55GsCm9xypeeMSCzYBptYyq2BuKa2MDKPUDUZDempAo51uFlK4F6HG2IShkHKixygYqfwK3veofDtkVNNOwMkhBGK15W3nW3Qpa33qLSbm5Yq3dITZLT88CizSmhSSNGLgVJELC9PjXQ7DxzYzWVXqrZv3rdMNiOtjJyD6fapwS4vzIsDRpbAWPTl/zQY2KEP8AhPP3qEkyEMCchrdKlOCrcj7Gl5NSZWwOmKc1UhMYBHqXDD/NPGrTbGMaGNdrSSsAq3sLi7MLHke3+aqPF2oPmwtNb4VyQHsWkgmzskx83K4FuRYVWeJN9o3XeApKSBPmKMCbgWIYra9iCDkWru+DwxamKzWkiZfT2IP4wfboelex8ZRni1pnT8fIsUuTVo4TScL+GlQyuoZGVwAo2uL3BB5EMOtdt4UjjkjKxt5nqYm4BYqzMwW/4lW+0HtauI49CY2l0UZLyKUfTs639LmzoG/3D2uptatcH4bJAWWXVs0jhQywKoWIIwdgZScclBIHsDetYvjpHb8mHNprtkvHejOg18ThbRvIsq3NtrbhuUg93XcCO/tR/wBlmjHnaqO9vMYsOobZkj6fva6Hj+o02oj8vWt+9kRUVEUnUqGbcreT+EArfcwBHW1VvCPDi6VwYZW2BdovGqtuYgsSQT/KP1qlJJ2znkvrXktdN4dMh8xlYXvYbb2W9+Y72U/Ye9cl49nXcdMrgJHbzrg2LMNyxjF7Wy1u1u9eif6i4K7QAvWxNyBysTXE8a4TOitO4SUXklZQSWaV2AiUgL8ouDf+ntTc1PSYYko3KS/YW8McJVipIGzTr5MYxteV2Mmoe9s+shLHl5dS8dcTb9zpFcW9U8nUKsYJHO9hdWP+0V2PB/DUSRIisY2Ueo3OWPqZje+67FjevM/FG4+fqAyukhWGJhZbxqAzm3Kx2r/+lGTUKNPjRUpuXr+S68CON6/u09Ol3dQd2onZuntGtdJ441CmGKIBlMs0QNmFto3SMSGHQJ/aqrwTwd1M3oayrpoL87+XFua2Bb1ORVD4/wDEXm6kRRX3KskKbrIBM5EUrbicBFFr9yc86UtQ/UzhX5OT6QlwLw5JrpXndhcqjKBZ2EZui3VSAvIgC+LcsV6BNpBoUgYBvMaRYy7L6/LsWe1iAighSbCkf2fHRRoGXUKZvJ00bAqdqbFNhbmGLFjmq7xBwzUamZy8iFo2a4Vx6IDsMey5zu3Xb3AHIWpP6x0i8EfyZLb0jqPB/EVn1DeVcoSCzcvVuBAN87iofPsaDxThxj1soZy8ZsyDBEJIuVJ+YAm9ifTyAtap+C18jmA0h8w2XarM10WMdidvme/qroNVwiLU31KkrIqhgwuLgAnawvYjmCKicVJbM1KKm1LpnLanSLfeMYokU6hb0vDJvw2Bcj7dK00kalgOQtXjOST0cnkLOEd1uOlGfSA8ulAm1KqeliKjpdSGvY3t0rNySEQl9ObYFNRyjbg4NROpuhFr3obcKKIN3I8rcxV8f8RBWgBF+fegacEZXANR0+meNiQ1wRgHvTPqsARa/UUmNbISXIx+dYNUbDv1rNKbE3+UUIzDOPpQ3SGMNN0OaizECko9aWuOvIUYsQLHrQ21sm7Gz6ha9ZE45E1kCACzHJqM+i5bTnnTp9oro1IbG1ZQzj5udZXM8yT6EVk0nNeZvjr9ajHro3Rkb8JtRRpj5gF7juOV+1BPDQNwOV3A3yDbrmuji2vQgvlbQrKRkVL4xtxOPf6UOXRhTuDFkGLW/vajX9QbZe2CDg2br71fmkIS4s7mBhHfcGUqeoO4W+tBi49LCNmmjaQfO/lPEyiQ381PKJDKC2bA8yau9TGrDYbp0BFrj3tXknFvDp0c1jOFsTscB9zAWsQVWwI5EX6e9dvxZ8E4+Toxrlo9B8ReIFliEsaFJox5RDjZIryE7h6s22xufqRSHCpDp9PJqShLxiMJi6+fNmLfbG1EZCBf5pCei1z8HETNG0Uk41DWDJuRt3ov6dzAXwzc+9WehlM2g1CR/Moi1Frk7jFtR1C/zWhU/wC4V1t8nZ1wk4Wn/UXnBNIIgXYl5pTukkOXdjk57dh2ro9MRb5rHv0+9cfwHxICynB6Z6cr3HQ10PiguhXUwbTCVtKvZh19gRXNZUVZatOVw9iDyscH6GjJrDCwZ/4bYDdr9G7Gqfg/HodVD5RxfkeRVh+IH61kerkRzpdWh2thW/DIDazKelFlKPsuNfp5XhlWIrdwQjXI27ha9s3sCTYWrio/Cckxijjs0UdkZWZFnAaS8shhBNh6vrYDFehaCNoVEJKlV+Vgbkg5zXGcY0Ri4xp9RFv3E+tU/GBi7/07ef0FdP5HqyIfXlCPk6bwvr1SMlrh3lmkK3zlyFNjkekCvPtH4G/1LUyajVTCCJpJCqm7zEO7vcpcCL5gM9VOOtegeKeEsJptqCwCTJtazeohJVsenJvqDSfBeFo/4Nj77ObbdyyKTdrYYhkte34hWrlyoh4owhyu7Jarheh0Ksxk3vPIpRFABOyNUCrk+kAAk92965rxLGhmjMEoXaskc4vcgOLbQR8203+h75r0nReFYZIzHKqsAfTb5kt+IOV3b75vi2LWtXm3if8AZPLpiz6SdmUE3jkAPP1CzjPK+SDRJt/VEYssIbrZVcB02psZTMFji9RcbGAcZjXduwWYAcr5r2DUXi0ZUehpVO4i9g8gLyGxPckfcV5b4ZgvIjumwwG6wC5QyHnLKxtvbnbFhXpfE+KK+mjA5sxDA4ttRmJH3sPvUyi1HYpNZJ2jkkc2sM4tc9T3raR7jkW6+xrYC3ALW9u/t9aaTSAXN7g4A7H614XG52jjpoW13CVkCksb9hy+lLRQNE4GLHnTc0LbiNwA7daLp9RdwrAk7T6rYpuFqg1YJ3ZflXBpiHiIYBWBzSkkpDkFwxPToO1TiUk/Lz7dPrSqh+dEtf8AMNpJ+1GYkryOf1NZHPYnaQSOn0rc3FBi4tmptJuvICjs1wGwKaCqMnqMHvQfi0YE2vbGeeakVQrZSCRyXtVLWkxEZtMOlr96YbhoA+a5P6Gq3Sm24McHr2o8kl0BW5KnmaSknakCF9dw+YSLsIPIHvarGJipG7BFAOrcjdgHka2uouCGBJIwapNWOzWs1Kbza9aqbcMJsfbrWUnBlcl6EWkkFiLc+3UfTpTMOp3IQ42tc56C/T6Vi3wGUouCTe5uR2Hc8q2ITgllyL2629604uiaAxRBT6mNja4tb2/6aYksHZfwbcEG55cqHJEQpIIO3Oc/9GOda02uWUA2CuB8y/I/1HfnSql/AXqhbiHDHDoxNhbvY26UWwkis6ggZ5AndyBF+tTn1paQq6XAIKHlcW6WqfEI1jYEHOGJv6VUr6qm7+0exbvRzvHJ5tNCT5UckfU7lh2373sb2tyvyrjdHqZdNOJYssu1pFyU9YOASBzB5d7dqZ4pxx9dqvlLxQn91EAbSG+1Q39TsRnoqn3rqNJwcLCQTvZiXlc/ikPMWPILyA9q9bEpyjcuze3F77OJk0jjVFoAQpG9rNy3X3btx53PIe1q7Xw14sMGmIcCXepR1a1lYYb2Iua47+JqmMVyEFkONpkIb1C+CoVXI/8ArVxp+GxCNRuKymyrE9x63O1QCPmFyM1ax8tmscjjpF3ruJ7hGQtmDLtCW3Z7r2/tXQk6jWxr5ibChJQMQGBGAcXxQPgyjAwxryALMy3JHMi/SuT1X7QtQ0qiKJfU2wNu3XFwL2HTr9qyljadUbqT42zu9CzR2DnkBc35m5v/AIql41oPjNYIllaPZG0hZOeLC33v+lc3L4t1EkQYRMzMbIFud3qZQQOZ5X+9KeHdXrd7zqGQb1hlk27yvm2HpSxJIAHTFx3ojF2r6EpW7To9a8Z8bWOVrSKGXTC6sLYeURg3+/50jptaw02oYOEIjTbIPUFYyLte3W1ibVxv7T/EpOpkhV1dCIkPpB2iMiQrfqS+65/ot3ofC9JNJpXihsHkCTuCWAEQLCFLdCx8xjfkAtbJ9pBJpRiv+nX+C/EOoN2OtimuWFnQpkW/pF+tXPFvEGoFiZtIFPpYlJWsT8h9PvXm3h+OZHVHDoxkJsCApAUqTu7Xauv43waVoCQm0hVBvKhVrEZ+bB604p0W8uJzutf6EpuKSbmZV0sj2INnfT9c3SUZtzw3eqrh2qlTVK2ocS7w0aLED5MXmYDluR+gv0ucUOXTTiRtjKbm9lYykdCSIw1s3510GjLIT5rA82AUWUbunc2/zyqJ5Gl9gnmxQvguyEmmAYNuJIyQTgd7U3o9apQm2ASRe9r8qHHMhzYW74+/2piDiKkFRaxJAOMe1eOq5WeVdAfi7bmtyGenv1pfQ8ZZiXK2jwM25d70Z4CxJDXJG2x5Wo0EwUbdikEWKnl9aKS07GAGtiLA+kWPf7Vmj4mmUDXY/wBqmNHE5JspBvb0ge2ByqC8Fj8y6qN2LZ6iiV33YInFMin1j1A/MD+lbfUqzkEWFr3PKln0pdnvZb5AsTn71LS6eVdol2bbeoAXPtmpVvsY38CN+5WsuDY9cc6G0ChtyrclSLjle+fvRBEEItutzybinS1gBi172962iojSQiqRsAjrfbc27/WoQIoupAt82OXsKPrdOdu65uMgAcx2paF3uQylfT8uL+1RLTCq6HpDHIq2OMe1jWp9KQybGG3O6/6WpReHfumBBF84yb1vVkvnKqoFsdRTttWkA35zDF63Vb8cRzBH3HLvWVF34Cgc85lszknbnFrXB9Jtb2ojLvBKEhhcWtg4yL1lZWsXZFm/PYIQbX2hTa+etz3rIuEAlN5JUoCBdgRfK8jm1h+ZrKyqS5djRAowU5JsBYk23KTjlyNIeLdefgXcDawKG9/mVHVmW4yLgWrKyq+Ok57KjqSPONFqBpJzuyFIz2sCAf8A1c/cVdeJuPllIW6xkWltzka9tvsALE/zXt3rKyvQTdUdD/8AYt4TnjXY7n0tM0BwSQZYl8thYdCJB/vrpdTw9o9Rp5twaNJQ20ggkpcrYZBs205tyrKyuiG4sxfZ1DeMQIXJjGEc9DkAmvMOG8ThkKJiKTypQkoTKErJmy59vvWVlRJtyRpGTUGjrn4e4iilWVRAsSFSibW8koDa3crin9JofJgTUxKY2mRiIt25bBDMsjdDJs2+wJ9qysrbJFLovBJv6+LKjjnAzqf/AJBRdmlh3tGzHdIxZRYuOQvYnnf1d65nXz5+IhklTUna0guArXJBZWBFgAPl7AYrVZXLxSQnJqWi74J43kdW85El2AA3FmCgXvuAsbm55Vc8M4NNrX3wwbFKhh5jRGMpcgFlDEsSVbBXpW6yiLZrJJw51s6fg/HhHIsZiVRIWhKhUFpALuLLgHN8XBGLg1DxBoGilVMGN13AjGL5FjnB/vWVlYfK3CzH5MVB0hCLaHAsCBnIvkcrVPT6ZVZm5byb4GT3rdZXnRd7ZyM1JpN7AI5Ug8/8UXTaMgEtYnqDcgAVlZWtKUW37GC1MBDNn0ix+n0tW49cUcWGCLk+9hWVlcse7/QZOTiAba+COvSt6nWpvRQpBYKwOCCDjrkcqysrSD+rBdB5d/l39Nr+n26E261HTafAsx3e9arKc9aKRB5GBNjYKBf7fNQ1lDvg55kkG5A6VlZSemv3DwGXXuCyHkPUCLdam+rWSAFl9JOB1up61lZVSbtoEQTY4Btb8q3WVlZ82Oj/2Q=="/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0" name="AutoShape 18" descr="data:image/jpeg;base64,/9j/4AAQSkZJRgABAQAAAQABAAD/2wCEAAkGBhQSERUUExQVFRUVFxUVFhUXFRQVFBUWFBUVFBUVFxQXHCYeFxkjGRQUHy8gJCcpLCwsFR8xNTAqNSYrLSkBCQoKDgwOGg8PGiwcHCQpKSwsLCkpLCwsLCksLCwsKSkpKSwsKSwsLCwsLCksKSwsLCwpLCwsKSkpLCwsKSwpLP/AABEIALcBFAMBIgACEQEDEQH/xAAbAAACAgMBAAAAAAAAAAAAAAADBAIFAAEGB//EADsQAAIBAwIEBAQDBwQCAwEAAAECAwARIQQSBTFBUQYTImEUMnGBQpGhByMzUmKxwRWC0fBDkiRykxb/xAAZAQADAQEBAAAAAAAAAAAAAAAAAQIDBAX/xAAoEQACAgICAgIBBAMBAAAAAAAAAQIRAyESMUFRBCITYXGx8FKBkTL/2gAMAwEAAhEDEQA/AO0kjHOqvWTWFqIupJFCdL1xwi12WV8OoINESf1UeTTi1LGGt3FMQ6+rFqRkk9W4VLbTIhFqIxoqkYOJll24oengtQWisbim0e4quuiPJm4E2oknCVOaFpYvXerSSbGKzld6GysXQhaINMDUpHuakjVNyFRH4FTRo+CKe1DRs1YaaW1J8qCiCeHl60Obw/H2q2+IpaZzWfKXsRXr4cQ9KYh8NqOgo6SmjfEGpcpDSADw0l72pv8A0VQK0utai/GmhTkOkVmt4NiqduEWNdLPqiRVTqAxPOtYuQuIq2iIGK1o9Ad3WrGGE2rcIIbnTbY6A67hBK1XRaEpXTPqMUq6XqE30S9FLLpSaFJBi1XiaWmYuFA1bdAmctouGteryLRtV5BoFHSmBGBWcp2M59dI45VKXTvartmFbUioTAodKrg5qwebFNtGKC2nvWiHQlvrKc+DrKoKOYUVvbS0UtOpCWF60boQEihuoqUotS7E1aYiRUVphQmeorNVCMY1uM1B5KlE9MQyCaluNQ31NXFQxs0RWXqZNQapQgYfNMRTEUuKmKbSGOrqzWHUE0stTFRSAch1VqbXViqoGioanQy1WdTUmcUhCaYJo0OyTPS8j+1alNDtTsLCrq7DlW4pwTypVqlEahsLHdTqBakvjK1qWpW1NOwseTXWoycWNVtbBpsC7h4lemBqr1RRPTUc1Q0BaiWpiSq6OWj+ZSTAb82peZSSyUQtWgxrzq1Su6spiOUVKfXU2WnZYVoYgWtJQslFU7E1pc1YTRClnSiqGJ6iKgrAaeaoUJg0ItFUo0tR2GaIsFVYUDtRI0rapm1MIlQ2OgRjqJSmzHYXOAMk9AO964fxF+0xIWKaeMSkf+Qn93fsLG5tSjbFR1sWlJNFl0pryg+Ota+TNtHZAqD9M/rUo/FGoJudQ3/u5P2sprTg2OlR6r8OQK2q1wuj8VzAfOzD+rff82H+KvdD4t3fMPvYEfcjH9voaTgw4l8VqQoeh4jHLi+1uVjyJ7A/4504Y6xlrsTVG4TTFCiWmdlTYCrVqmGjobJRYxR63DWSioI9LsQSQVAAVtmvUGpoApAraIKCDU4qYx9IhWMgpRiRQ/MNOxFhEtM+XVdp5TT6sbVGhoGwsaIDQ5JKENRanoYctWUA6gVqnodFWkpPWjKxoXk2o8Yo5bGCkY1A0SQZrYWnyFQo1bBqcy1BFrRbIeiJWm4BigbanE2bUmCYyNP1rYgJOKKMCqnxVrTHAI1JV9Q4iU9QpBaVh9EDfmKXaK7ZzfiIHXOyhn+GQ7AFYqs7j5mJGSoNwPp96rB+zUSZ3hB2CX/UmugjmA2ogsqgBR7CrjTSi1NPwdKgkjgZ/wBmciD93IXPQeWNv57xagf/AMVrhySMgZy4H969TSbFTXPQHsCbD+1apsnijyWDSzR/xY9o7q7f8Zqz0+lVxdGAbpckfX1jI/X6Guz4j4cMl2dhfooHpH/J96on4GUOTc/SnyYcV4K6KQobP6W5XIAU2729J+ox7A11vAuN39Eh5WsT8w+p6j3z965+bRmxub9uVqrviSGC32sOXb7NyH0NU0pLZm0eqJD1qd6S8Ha0zaX1D1IxT7cwf7/lTxiN643EmjEsa1PHisSOxqcwxU0FFRMKEqU8YL0pKNppokNDBU5IqjASaaCXoYCTR1KFLUw8VRVc0rA1ItC8qnfLxUBHS6HQKKO1Oxtih+VUHJpVY0SkpaWOmIwTU2WtFHQFbkVlOtEKyjiOyraciiwzd6dfg4tzpR9KVrh5yTJs2Y+tZsprTkbc1PzFtVxyNhZWvDUBDTEurHShK5NXHOJuwZiNThgN80RmIrR1Har/AD3oVFqsANq5PxhKp1JZr7IIxGtskyTWeT099iwi/wDUavYOIkc65zxNJOxYxBGb5ipaxueQOLXChRz/AA1pjlZrBWyr02vjY4Njz2nDCraKW/KuQ1HGBIRFqoH08o/hzbbKW6DcMWP1IrpvDj2W7G/f2titemdCdliNRairqyKqOM8XWNuwofD+PRvjcPyNOx0dHBrr86X4p8hb8/zsP71JNMGTcrA/SqrjMxWCTn8p/TP+KLaFSOek42Gk8tM7cE9Pe1Rlub2sbcr5uf8Aj/vSuU4PrgpuMs5v7gE9K6TV6zYF/mY2+nf74rpj1s5pO2dV+z7WypqxG2UkLKe2Fwbf/YV6RPHmvOfAkm/Vg/yBj+S2/wAivRzILVhla5aBCrpY1BxfFSkatRCudgwaxEHlRJOGXF6Y3WzQX4nm1RPoKB6fQWNqNLw8jlRPixa4rf8AqIItRGqExT4W/OgvpbcjTM0p6VBJL1lOfEaVgrGtoahqdTtrUEgJvWf5i+Icvah+Zc1DVvS0eozWkZ3G0RRYEgUNpqFJLuFJeaaMWVMGhwtWqV8yt10chUJrxNx1rJNcSbmtCME0V4QvOuTi6sigXxV6j8Rc0QBQDUHCi1Z9Ox0DiHqp7a3NRe1KS8sVmk1bKc1UaumIZElxS6KRzNDmLH5ahvPXny+9RSsQ3NLtXd2/v0pPh5UElrG+TQ/EqvHHGCpUuSbHBsB259a5rX8TZExe5sB9TgV24voju+PjuNs6OfTQtIEUEk81DMVA9xewFPSeHEWxB2Xxgdfcda5GDWPplXJcm7sbZ3G35i2Ku4/GUUkDh9/m2IQWOWI9JH3re15NHH0VPHeEzROWjETE8mlD7Ppz9P3pWLi+rjsJ9IrL/PCu8D3sLmuv4DxISxDzPmGDfr0NWMkCrmMAfTH9qpJUTJO9lNweZGXchwTkdu9G4tAGicdNpH5imlhUksAAx+YgWv8AXvSPGtaIomZjgZ/4FF6FR5ZwwIs3lhCHU7Thb4tgk1mv1PmatUU3CWHsWNsD6cvzoZ15Du19rSbs2yLk2v7C9qU8PRMkys1rXIuTi+dpv9TW16OVrZ6j+zX+PqZOYQCJT3LNdv0jX/2ruxrBXIeEeDPpdIgYeuUmV/qwFhfrZQBV6imvPnkfNidlg2rBqx0upTZ0qgKX5c6By5mhZWntCstNZxLmBVY8zNWGpjlUOSbHZEykL1pbScTIf1Xp1GB58qzURJbAFDgmrWhFu2tQpjtVW+qsaDAwWsLAtesJ4+VOykwmonDCoQzUKaK/KhRxlTSpxHY7LqfTmqyDUnee1Myi9qH5OcVpjxqFkvYd5sY60ruPOmPLvUwlJ40+gsxJMVla22rKtdBZXiQA+9FYE5JpU6jIxRfiB3rD2rIIsGFxWpi2LCjDULbJrL7V3c1ojDQBNPGbZrHINrc6Xi4orXtW/OAN610lQjHXddWUFSLEEAgg4IIPOqvxHxKbToY4Wljk8sSK+8lQpcI1ma5uL3t0Bqx45rxpYUl3IzsSdm4ehUsWLf1ZGOl6JxVo2RZktdfNWZR6gGaBji3Ztgx3Nd3x/jNrk3R0YFGM05rTOWTiEskcbyEutlUSG12k2gzcs7Q9wL59JoPEm3rsjW7HPstvxH6VdxSLJwVZT/4lclgM3jka+OfK4oPh+zRufxcj3rXNj+yfs6ozS5L0zh4vF00bsk0YcLi49LW6H3FXWg8ZaMj1Bkf+oY/MYq21nAlc+qNXtyJFiPbcCDagDwVA/wD4VHvcn9CTSpD6WmG4RxHeCy8ix/xXQ6bieLVz2m06Q+hQFUE2AxzzVjAR0rJtpmmmi2hlub1zviImRwv4UG8juxwl/YWY/YVaJNtrmeLeJtONR5DPa4/eOBcL2T8ifp96FbM9Ls43iNmkIUXF/URzN8AD867bwx4eVijFTsEm8hufpVQF9/Ve/wBKOzabZuhRpPLsgKxhSS+Qu9x9T6b2F69J0nBtugVCgWVB5hA/mOWUHmcY99tW4yadGWWPCF+WVOs1xYWta1LJqGItyqYkBtepOB0rz22nZxWC0yMpJvTJG7nQGJAvQodVc0mwsaVgOdYmoBxQ2mFq2rDoKS60FhLXqVLzTm/KiRz496pbCyYW4rF9qAdXm1EM4FO0gCOxFTBuKWfWAjFRi1XahySdDGwtudZYUoNZc5ojzAU1JBYx9Kw+9JRaujvI1JTTCwwat0mrNWUubGMcfjhVQ0ZvXOtrRvXGT0p4SqVzyItUUjTeDbI6UZJRk76IbI+SjL6uV6Kg9G1T6f1tR8Kdu30k3oUhzgfanqHTGDh0yg45UWSIEhSbEkKtgT6jy5cvqcUBrjlirHU8dXSaZDLEX82ZEVQdpJbkSe1lP/TWuDGpT+3SCCc5JI800ujlklQyOjoCMg2LQ7grWUixDBL2J5115Z20Eu+yu/xEwjsFMas77LWyVKjnVBreMoZH2iPavouN/MMzPZVGBvZ7XNddwaVZWMTAG2hgBF2DAzPIw9LjB+969fHXg7fk6mr/AEOO4DxMf6Pq0YAlBIATe/7xV29f5mqn8M+I/Ico5ur8iL+n2N/c4+tu1MpwxwHgBaQzeXHYmxDJOq2/NuXtS/hzgJmQptDiOUvOxAI2RWWKL6M5cn2Ws3Fuov0PLUW5R8tnoGn45GVwR7GlNf4mRRYWLHt/xVDruCFP4RIJNvLJNh1JU9QBfB7UrqOETBC4strk7sMAATusbX5VnLDNAssBmTiO83OKYHGkiF3YDoB1J7AczXH6PT6rUvGELKshORtBAXJt1J22OP5hXacN8CQQRvNqnO5bsN1wXv8Aw0DFs5IH1NTHA3tg8++MUc3xPxRJOwjhum47d1iW99oH96rtNHLgRRKcm1497OXNrknJJ/zXXajQKPLcQ7pDG19pYqisSpVbfi23uefrAxV94F0UEpklZfKXT+klSRtuPVgfi2kAdbvccq0WP10Vk4xVS22N+EvDM/kmWc6cLHIJEvFsR2UDzSz7v4YI2hrDIJsRa/RcN/aLp9QsiG0OoS4VSbxu5GPJlIAkHsQrWF7Wrn/EfiOCUxxSyiKIi6aZebIDaN2YfL8vKxGL2wDVBruExzMASPLX5YkBCpfIZTzZja+85Ob9qpv0U8ClC5y3/f76Ox4rw0xG+CMAkdH2gsvtnNuxpYn086seHxMYCkhAd1TarELIzA+lvL/CDcjNs4qp3EEo2D+V/sc15nycLjK49M82UaDRS4sc1ABRc1qQBR6Tmhb2BNxeudreyRk2YXFSjcDHalhqttgcVNjm9TYWTmnCm55GsCm9xypeeMSCzYBptYyq2BuKa2MDKPUDUZDempAo51uFlK4F6HG2IShkHKixygYqfwK3veofDtkVNNOwMkhBGK15W3nW3Qpa33qLSbm5Yq3dITZLT88CizSmhSSNGLgVJELC9PjXQ7DxzYzWVXqrZv3rdMNiOtjJyD6fapwS4vzIsDRpbAWPTl/zQY2KEP8AhPP3qEkyEMCchrdKlOCrcj7Gl5NSZWwOmKc1UhMYBHqXDD/NPGrTbGMaGNdrSSsAq3sLi7MLHke3+aqPF2oPmwtNb4VyQHsWkgmzskx83K4FuRYVWeJN9o3XeApKSBPmKMCbgWIYra9iCDkWru+DwxamKzWkiZfT2IP4wfboelex8ZRni1pnT8fIsUuTVo4TScL+GlQyuoZGVwAo2uL3BB5EMOtdt4UjjkjKxt5nqYm4BYqzMwW/4lW+0HtauI49CY2l0UZLyKUfTs639LmzoG/3D2uptatcH4bJAWWXVs0jhQywKoWIIwdgZScclBIHsDetYvjpHb8mHNprtkvHejOg18ThbRvIsq3NtrbhuUg93XcCO/tR/wBlmjHnaqO9vMYsOobZkj6fva6Hj+o02oj8vWt+9kRUVEUnUqGbcreT+EArfcwBHW1VvCPDi6VwYZW2BdovGqtuYgsSQT/KP1qlJJ2znkvrXktdN4dMh8xlYXvYbb2W9+Y72U/Ye9cl49nXcdMrgJHbzrg2LMNyxjF7Wy1u1u9eif6i4K7QAvWxNyBysTXE8a4TOitO4SUXklZQSWaV2AiUgL8ouDf+ntTc1PSYYko3KS/YW8McJVipIGzTr5MYxteV2Mmoe9s+shLHl5dS8dcTb9zpFcW9U8nUKsYJHO9hdWP+0V2PB/DUSRIisY2Ueo3OWPqZje+67FjevM/FG4+fqAyukhWGJhZbxqAzm3Kx2r/+lGTUKNPjRUpuXr+S68CON6/u09Ol3dQd2onZuntGtdJ441CmGKIBlMs0QNmFto3SMSGHQJ/aqrwTwd1M3oayrpoL87+XFua2Bb1ORVD4/wDEXm6kRRX3KskKbrIBM5EUrbicBFFr9yc86UtQ/UzhX5OT6QlwLw5JrpXndhcqjKBZ2EZui3VSAvIgC+LcsV6BNpBoUgYBvMaRYy7L6/LsWe1iAighSbCkf2fHRRoGXUKZvJ00bAqdqbFNhbmGLFjmq7xBwzUamZy8iFo2a4Vx6IDsMey5zu3Xb3AHIWpP6x0i8EfyZLb0jqPB/EVn1DeVcoSCzcvVuBAN87iofPsaDxThxj1soZy8ZsyDBEJIuVJ+YAm9ifTyAtap+C18jmA0h8w2XarM10WMdidvme/qroNVwiLU31KkrIqhgwuLgAnawvYjmCKicVJbM1KKm1LpnLanSLfeMYokU6hb0vDJvw2Bcj7dK00kalgOQtXjOST0cnkLOEd1uOlGfSA8ulAm1KqeliKjpdSGvY3t0rNySEQl9ObYFNRyjbg4NROpuhFr3obcKKIN3I8rcxV8f8RBWgBF+fegacEZXANR0+meNiQ1wRgHvTPqsARa/UUmNbISXIx+dYNUbDv1rNKbE3+UUIzDOPpQ3SGMNN0OaizECko9aWuOvIUYsQLHrQ21sm7Gz6ha9ZE45E1kCACzHJqM+i5bTnnTp9oro1IbG1ZQzj5udZXM8yT6EVk0nNeZvjr9ajHro3Rkb8JtRRpj5gF7juOV+1BPDQNwOV3A3yDbrmuji2vQgvlbQrKRkVL4xtxOPf6UOXRhTuDFkGLW/vajX9QbZe2CDg2br71fmkIS4s7mBhHfcGUqeoO4W+tBi49LCNmmjaQfO/lPEyiQ381PKJDKC2bA8yau9TGrDYbp0BFrj3tXknFvDp0c1jOFsTscB9zAWsQVWwI5EX6e9dvxZ8E4+Toxrlo9B8ReIFliEsaFJox5RDjZIryE7h6s22xufqRSHCpDp9PJqShLxiMJi6+fNmLfbG1EZCBf5pCei1z8HETNG0Uk41DWDJuRt3ov6dzAXwzc+9WehlM2g1CR/Moi1Frk7jFtR1C/zWhU/wC4V1t8nZ1wk4Wn/UXnBNIIgXYl5pTukkOXdjk57dh2ro9MRb5rHv0+9cfwHxICynB6Z6cr3HQ10PiguhXUwbTCVtKvZh19gRXNZUVZatOVw9iDyscH6GjJrDCwZ/4bYDdr9G7Gqfg/HodVD5RxfkeRVh+IH61kerkRzpdWh2thW/DIDazKelFlKPsuNfp5XhlWIrdwQjXI27ha9s3sCTYWrio/Cckxijjs0UdkZWZFnAaS8shhBNh6vrYDFehaCNoVEJKlV+Vgbkg5zXGcY0Ri4xp9RFv3E+tU/GBi7/07ef0FdP5HqyIfXlCPk6bwvr1SMlrh3lmkK3zlyFNjkekCvPtH4G/1LUyajVTCCJpJCqm7zEO7vcpcCL5gM9VOOtegeKeEsJptqCwCTJtazeohJVsenJvqDSfBeFo/4Nj77ObbdyyKTdrYYhkte34hWrlyoh4owhyu7Jarheh0Ksxk3vPIpRFABOyNUCrk+kAAk92965rxLGhmjMEoXaskc4vcgOLbQR8203+h75r0nReFYZIzHKqsAfTb5kt+IOV3b75vi2LWtXm3if8AZPLpiz6SdmUE3jkAPP1CzjPK+SDRJt/VEYssIbrZVcB02psZTMFji9RcbGAcZjXduwWYAcr5r2DUXi0ZUehpVO4i9g8gLyGxPckfcV5b4ZgvIjumwwG6wC5QyHnLKxtvbnbFhXpfE+KK+mjA5sxDA4ttRmJH3sPvUyi1HYpNZJ2jkkc2sM4tc9T3raR7jkW6+xrYC3ALW9u/t9aaTSAXN7g4A7H614XG52jjpoW13CVkCksb9hy+lLRQNE4GLHnTc0LbiNwA7daLp9RdwrAk7T6rYpuFqg1YJ3ZflXBpiHiIYBWBzSkkpDkFwxPToO1TiUk/Lz7dPrSqh+dEtf8AMNpJ+1GYkryOf1NZHPYnaQSOn0rc3FBi4tmptJuvICjs1wGwKaCqMnqMHvQfi0YE2vbGeeakVQrZSCRyXtVLWkxEZtMOlr96YbhoA+a5P6Gq3Sm24McHr2o8kl0BW5KnmaSknakCF9dw+YSLsIPIHvarGJipG7BFAOrcjdgHka2uouCGBJIwapNWOzWs1Kbza9aqbcMJsfbrWUnBlcl6EWkkFiLc+3UfTpTMOp3IQ42tc56C/T6Vi3wGUouCTe5uR2Hc8q2ITgllyL2629604uiaAxRBT6mNja4tb2/6aYksHZfwbcEG55cqHJEQpIIO3Oc/9GOda02uWUA2CuB8y/I/1HfnSql/AXqhbiHDHDoxNhbvY26UWwkis6ggZ5AndyBF+tTn1paQq6XAIKHlcW6WqfEI1jYEHOGJv6VUr6qm7+0exbvRzvHJ5tNCT5UckfU7lh2373sb2tyvyrjdHqZdNOJYssu1pFyU9YOASBzB5d7dqZ4pxx9dqvlLxQn91EAbSG+1Q39TsRnoqn3rqNJwcLCQTvZiXlc/ikPMWPILyA9q9bEpyjcuze3F77OJk0jjVFoAQpG9rNy3X3btx53PIe1q7Xw14sMGmIcCXepR1a1lYYb2Iua47+JqmMVyEFkONpkIb1C+CoVXI/8ArVxp+GxCNRuKymyrE9x63O1QCPmFyM1ax8tmscjjpF3ruJ7hGQtmDLtCW3Z7r2/tXQk6jWxr5ibChJQMQGBGAcXxQPgyjAwxryALMy3JHMi/SuT1X7QtQ0qiKJfU2wNu3XFwL2HTr9qyljadUbqT42zu9CzR2DnkBc35m5v/AIql41oPjNYIllaPZG0hZOeLC33v+lc3L4t1EkQYRMzMbIFud3qZQQOZ5X+9KeHdXrd7zqGQb1hlk27yvm2HpSxJIAHTFx3ojF2r6EpW7To9a8Z8bWOVrSKGXTC6sLYeURg3+/50jptaw02oYOEIjTbIPUFYyLte3W1ibVxv7T/EpOpkhV1dCIkPpB2iMiQrfqS+65/ot3ofC9JNJpXihsHkCTuCWAEQLCFLdCx8xjfkAtbJ9pBJpRiv+nX+C/EOoN2OtimuWFnQpkW/pF+tXPFvEGoFiZtIFPpYlJWsT8h9PvXm3h+OZHVHDoxkJsCApAUqTu7Xauv43waVoCQm0hVBvKhVrEZ+bB604p0W8uJzutf6EpuKSbmZV0sj2INnfT9c3SUZtzw3eqrh2qlTVK2ocS7w0aLED5MXmYDluR+gv0ucUOXTTiRtjKbm9lYykdCSIw1s3510GjLIT5rA82AUWUbunc2/zyqJ5Gl9gnmxQvguyEmmAYNuJIyQTgd7U3o9apQm2ASRe9r8qHHMhzYW74+/2piDiKkFRaxJAOMe1eOq5WeVdAfi7bmtyGenv1pfQ8ZZiXK2jwM25d70Z4CxJDXJG2x5Wo0EwUbdikEWKnl9aKS07GAGtiLA+kWPf7Vmj4mmUDXY/wBqmNHE5JspBvb0ge2ByqC8Fj8y6qN2LZ6iiV33YInFMin1j1A/MD+lbfUqzkEWFr3PKln0pdnvZb5AsTn71LS6eVdol2bbeoAXPtmpVvsY38CN+5WsuDY9cc6G0ChtyrclSLjle+fvRBEEItutzybinS1gBi172962iojSQiqRsAjrfbc27/WoQIoupAt82OXsKPrdOdu65uMgAcx2paF3uQylfT8uL+1RLTCq6HpDHIq2OMe1jWp9KQybGG3O6/6WpReHfumBBF84yb1vVkvnKqoFsdRTttWkA35zDF63Vb8cRzBH3HLvWVF34Cgc85lszknbnFrXB9Jtb2ojLvBKEhhcWtg4yL1lZWsXZFm/PYIQbX2hTa+etz3rIuEAlN5JUoCBdgRfK8jm1h+ZrKyqS5djRAowU5JsBYk23KTjlyNIeLdefgXcDawKG9/mVHVmW4yLgWrKyq+Ok57KjqSPONFqBpJzuyFIz2sCAf8A1c/cVdeJuPllIW6xkWltzka9tvsALE/zXt3rKyvQTdUdD/8AYt4TnjXY7n0tM0BwSQZYl8thYdCJB/vrpdTw9o9Rp5twaNJQ20ggkpcrYZBs205tyrKyuiG4sxfZ1DeMQIXJjGEc9DkAmvMOG8ThkKJiKTypQkoTKErJmy59vvWVlRJtyRpGTUGjrn4e4iilWVRAsSFSibW8koDa3crin9JofJgTUxKY2mRiIt25bBDMsjdDJs2+wJ9qysrbJFLovBJv6+LKjjnAzqf/AJBRdmlh3tGzHdIxZRYuOQvYnnf1d65nXz5+IhklTUna0guArXJBZWBFgAPl7AYrVZXLxSQnJqWi74J43kdW85El2AA3FmCgXvuAsbm55Vc8M4NNrX3wwbFKhh5jRGMpcgFlDEsSVbBXpW6yiLZrJJw51s6fg/HhHIsZiVRIWhKhUFpALuLLgHN8XBGLg1DxBoGilVMGN13AjGL5FjnB/vWVlYfK3CzH5MVB0hCLaHAsCBnIvkcrVPT6ZVZm5byb4GT3rdZXnRd7ZyM1JpN7AI5Ug8/8UXTaMgEtYnqDcgAVlZWtKUW37GC1MBDNn0ix+n0tW49cUcWGCLk+9hWVlcse7/QZOTiAba+COvSt6nWpvRQpBYKwOCCDjrkcqysrSD+rBdB5d/l39Nr+n26E261HTafAsx3e9arKc9aKRB5GBNjYKBf7fNQ1lDvg55kkG5A6VlZSemv3DwGXXuCyHkPUCLdam+rWSAFl9JOB1up61lZVSbtoEQTY4Btb8q3WVlZ82Oj/2Q=="/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2" name="AutoShape 20" descr="data:image/jpeg;base64,/9j/4AAQSkZJRgABAQAAAQABAAD/2wCEAAkGBhQSERUUExQVFRUVFxUVFhUXFRQVFBUWFBUVFBUVFxQXHCYeFxkjGRQUHy8gJCcpLCwsFR8xNTAqNSYrLSkBCQoKDgwOGg8PGiwcHCQpKSwsLCkpLCwsLCksLCwsKSkpKSwsKSwsLCwsLCksKSwsLCwpLCwsKSkpLCwsKSwpLP/AABEIALcBFAMBIgACEQEDEQH/xAAbAAACAgMBAAAAAAAAAAAAAAADBAIFAAEGB//EADsQAAIBAwIEBAQDBwQCAwEAAAECAwARIQQSBTFBUQYTImEUMnGBQpGhByMzUmKxwRWC0fBDkiRykxb/xAAZAQADAQEBAAAAAAAAAAAAAAAAAQIDBAX/xAAoEQACAgICAgIBBAMBAAAAAAAAAQIRAyESMUFRBCITYXGx8FKBkTL/2gAMAwEAAhEDEQA/AO0kjHOqvWTWFqIupJFCdL1xwi12WV8OoINESf1UeTTi1LGGt3FMQ6+rFqRkk9W4VLbTIhFqIxoqkYOJll24oengtQWisbim0e4quuiPJm4E2oknCVOaFpYvXerSSbGKzld6GysXQhaINMDUpHuakjVNyFRH4FTRo+CKe1DRs1YaaW1J8qCiCeHl60Obw/H2q2+IpaZzWfKXsRXr4cQ9KYh8NqOgo6SmjfEGpcpDSADw0l72pv8A0VQK0utai/GmhTkOkVmt4NiqduEWNdLPqiRVTqAxPOtYuQuIq2iIGK1o9Ad3WrGGE2rcIIbnTbY6A67hBK1XRaEpXTPqMUq6XqE30S9FLLpSaFJBi1XiaWmYuFA1bdAmctouGteryLRtV5BoFHSmBGBWcp2M59dI45VKXTvartmFbUioTAodKrg5qwebFNtGKC2nvWiHQlvrKc+DrKoKOYUVvbS0UtOpCWF60boQEihuoqUotS7E1aYiRUVphQmeorNVCMY1uM1B5KlE9MQyCaluNQ31NXFQxs0RWXqZNQapQgYfNMRTEUuKmKbSGOrqzWHUE0stTFRSAch1VqbXViqoGioanQy1WdTUmcUhCaYJo0OyTPS8j+1alNDtTsLCrq7DlW4pwTypVqlEahsLHdTqBakvjK1qWpW1NOwseTXWoycWNVtbBpsC7h4lemBqr1RRPTUc1Q0BaiWpiSq6OWj+ZSTAb82peZSSyUQtWgxrzq1Su6spiOUVKfXU2WnZYVoYgWtJQslFU7E1pc1YTRClnSiqGJ6iKgrAaeaoUJg0ItFUo0tR2GaIsFVYUDtRI0rapm1MIlQ2OgRjqJSmzHYXOAMk9AO964fxF+0xIWKaeMSkf+Qn93fsLG5tSjbFR1sWlJNFl0pryg+Ota+TNtHZAqD9M/rUo/FGoJudQ3/u5P2sprTg2OlR6r8OQK2q1wuj8VzAfOzD+rff82H+KvdD4t3fMPvYEfcjH9voaTgw4l8VqQoeh4jHLi+1uVjyJ7A/4504Y6xlrsTVG4TTFCiWmdlTYCrVqmGjobJRYxR63DWSioI9LsQSQVAAVtmvUGpoApAraIKCDU4qYx9IhWMgpRiRQ/MNOxFhEtM+XVdp5TT6sbVGhoGwsaIDQ5JKENRanoYctWUA6gVqnodFWkpPWjKxoXk2o8Yo5bGCkY1A0SQZrYWnyFQo1bBqcy1BFrRbIeiJWm4BigbanE2bUmCYyNP1rYgJOKKMCqnxVrTHAI1JV9Q4iU9QpBaVh9EDfmKXaK7ZzfiIHXOyhn+GQ7AFYqs7j5mJGSoNwPp96rB+zUSZ3hB2CX/UmugjmA2ogsqgBR7CrjTSi1NPwdKgkjgZ/wBmciD93IXPQeWNv57xagf/AMVrhySMgZy4H969TSbFTXPQHsCbD+1apsnijyWDSzR/xY9o7q7f8Zqz0+lVxdGAbpckfX1jI/X6Guz4j4cMl2dhfooHpH/J96on4GUOTc/SnyYcV4K6KQobP6W5XIAU2729J+ox7A11vAuN39Eh5WsT8w+p6j3z965+bRmxub9uVqrviSGC32sOXb7NyH0NU0pLZm0eqJD1qd6S8Ha0zaX1D1IxT7cwf7/lTxiN643EmjEsa1PHisSOxqcwxU0FFRMKEqU8YL0pKNppokNDBU5IqjASaaCXoYCTR1KFLUw8VRVc0rA1ItC8qnfLxUBHS6HQKKO1Oxtih+VUHJpVY0SkpaWOmIwTU2WtFHQFbkVlOtEKyjiOyraciiwzd6dfg4tzpR9KVrh5yTJs2Y+tZsprTkbc1PzFtVxyNhZWvDUBDTEurHShK5NXHOJuwZiNThgN80RmIrR1Har/AD3oVFqsANq5PxhKp1JZr7IIxGtskyTWeT099iwi/wDUavYOIkc65zxNJOxYxBGb5ipaxueQOLXChRz/AA1pjlZrBWyr02vjY4Njz2nDCraKW/KuQ1HGBIRFqoH08o/hzbbKW6DcMWP1IrpvDj2W7G/f2titemdCdliNRairqyKqOM8XWNuwofD+PRvjcPyNOx0dHBrr86X4p8hb8/zsP71JNMGTcrA/SqrjMxWCTn8p/TP+KLaFSOek42Gk8tM7cE9Pe1Rlub2sbcr5uf8Aj/vSuU4PrgpuMs5v7gE9K6TV6zYF/mY2+nf74rpj1s5pO2dV+z7WypqxG2UkLKe2Fwbf/YV6RPHmvOfAkm/Vg/yBj+S2/wAivRzILVhla5aBCrpY1BxfFSkatRCudgwaxEHlRJOGXF6Y3WzQX4nm1RPoKB6fQWNqNLw8jlRPixa4rf8AqIItRGqExT4W/OgvpbcjTM0p6VBJL1lOfEaVgrGtoahqdTtrUEgJvWf5i+Icvah+Zc1DVvS0eozWkZ3G0RRYEgUNpqFJLuFJeaaMWVMGhwtWqV8yt10chUJrxNx1rJNcSbmtCME0V4QvOuTi6sigXxV6j8Rc0QBQDUHCi1Z9Ox0DiHqp7a3NRe1KS8sVmk1bKc1UaumIZElxS6KRzNDmLH5ahvPXny+9RSsQ3NLtXd2/v0pPh5UElrG+TQ/EqvHHGCpUuSbHBsB259a5rX8TZExe5sB9TgV24voju+PjuNs6OfTQtIEUEk81DMVA9xewFPSeHEWxB2Xxgdfcda5GDWPplXJcm7sbZ3G35i2Ku4/GUUkDh9/m2IQWOWI9JH3re15NHH0VPHeEzROWjETE8mlD7Ppz9P3pWLi+rjsJ9IrL/PCu8D3sLmuv4DxISxDzPmGDfr0NWMkCrmMAfTH9qpJUTJO9lNweZGXchwTkdu9G4tAGicdNpH5imlhUksAAx+YgWv8AXvSPGtaIomZjgZ/4FF6FR5ZwwIs3lhCHU7Thb4tgk1mv1PmatUU3CWHsWNsD6cvzoZ15Du19rSbs2yLk2v7C9qU8PRMkys1rXIuTi+dpv9TW16OVrZ6j+zX+PqZOYQCJT3LNdv0jX/2ruxrBXIeEeDPpdIgYeuUmV/qwFhfrZQBV6imvPnkfNidlg2rBqx0upTZ0qgKX5c6By5mhZWntCstNZxLmBVY8zNWGpjlUOSbHZEykL1pbScTIf1Xp1GB58qzURJbAFDgmrWhFu2tQpjtVW+qsaDAwWsLAtesJ4+VOykwmonDCoQzUKaK/KhRxlTSpxHY7LqfTmqyDUnee1Myi9qH5OcVpjxqFkvYd5sY60ruPOmPLvUwlJ40+gsxJMVla22rKtdBZXiQA+9FYE5JpU6jIxRfiB3rD2rIIsGFxWpi2LCjDULbJrL7V3c1ojDQBNPGbZrHINrc6Xi4orXtW/OAN610lQjHXddWUFSLEEAgg4IIPOqvxHxKbToY4Wljk8sSK+8lQpcI1ma5uL3t0Bqx45rxpYUl3IzsSdm4ehUsWLf1ZGOl6JxVo2RZktdfNWZR6gGaBji3Ztgx3Nd3x/jNrk3R0YFGM05rTOWTiEskcbyEutlUSG12k2gzcs7Q9wL59JoPEm3rsjW7HPstvxH6VdxSLJwVZT/4lclgM3jka+OfK4oPh+zRufxcj3rXNj+yfs6ozS5L0zh4vF00bsk0YcLi49LW6H3FXWg8ZaMj1Bkf+oY/MYq21nAlc+qNXtyJFiPbcCDagDwVA/wD4VHvcn9CTSpD6WmG4RxHeCy8ix/xXQ6bieLVz2m06Q+hQFUE2AxzzVjAR0rJtpmmmi2hlub1zviImRwv4UG8juxwl/YWY/YVaJNtrmeLeJtONR5DPa4/eOBcL2T8ifp96FbM9Ls43iNmkIUXF/URzN8AD867bwx4eVijFTsEm8hufpVQF9/Ve/wBKOzabZuhRpPLsgKxhSS+Qu9x9T6b2F69J0nBtugVCgWVB5hA/mOWUHmcY99tW4yadGWWPCF+WVOs1xYWta1LJqGItyqYkBtepOB0rz22nZxWC0yMpJvTJG7nQGJAvQodVc0mwsaVgOdYmoBxQ2mFq2rDoKS60FhLXqVLzTm/KiRz496pbCyYW4rF9qAdXm1EM4FO0gCOxFTBuKWfWAjFRi1XahySdDGwtudZYUoNZc5ojzAU1JBYx9Kw+9JRaujvI1JTTCwwat0mrNWUubGMcfjhVQ0ZvXOtrRvXGT0p4SqVzyItUUjTeDbI6UZJRk76IbI+SjL6uV6Kg9G1T6f1tR8Kdu30k3oUhzgfanqHTGDh0yg45UWSIEhSbEkKtgT6jy5cvqcUBrjlirHU8dXSaZDLEX82ZEVQdpJbkSe1lP/TWuDGpT+3SCCc5JI800ujlklQyOjoCMg2LQ7grWUixDBL2J5115Z20Eu+yu/xEwjsFMas77LWyVKjnVBreMoZH2iPavouN/MMzPZVGBvZ7XNddwaVZWMTAG2hgBF2DAzPIw9LjB+969fHXg7fk6mr/AEOO4DxMf6Pq0YAlBIATe/7xV29f5mqn8M+I/Ico5ur8iL+n2N/c4+tu1MpwxwHgBaQzeXHYmxDJOq2/NuXtS/hzgJmQptDiOUvOxAI2RWWKL6M5cn2Ws3Fuov0PLUW5R8tnoGn45GVwR7GlNf4mRRYWLHt/xVDruCFP4RIJNvLJNh1JU9QBfB7UrqOETBC4strk7sMAATusbX5VnLDNAssBmTiO83OKYHGkiF3YDoB1J7AczXH6PT6rUvGELKshORtBAXJt1J22OP5hXacN8CQQRvNqnO5bsN1wXv8Aw0DFs5IH1NTHA3tg8++MUc3xPxRJOwjhum47d1iW99oH96rtNHLgRRKcm1497OXNrknJJ/zXXajQKPLcQ7pDG19pYqisSpVbfi23uefrAxV94F0UEpklZfKXT+klSRtuPVgfi2kAdbvccq0WP10Vk4xVS22N+EvDM/kmWc6cLHIJEvFsR2UDzSz7v4YI2hrDIJsRa/RcN/aLp9QsiG0OoS4VSbxu5GPJlIAkHsQrWF7Wrn/EfiOCUxxSyiKIi6aZebIDaN2YfL8vKxGL2wDVBruExzMASPLX5YkBCpfIZTzZja+85Ob9qpv0U8ClC5y3/f76Ox4rw0xG+CMAkdH2gsvtnNuxpYn086seHxMYCkhAd1TarELIzA+lvL/CDcjNs4qp3EEo2D+V/sc15nycLjK49M82UaDRS4sc1ABRc1qQBR6Tmhb2BNxeudreyRk2YXFSjcDHalhqttgcVNjm9TYWTmnCm55GsCm9xypeeMSCzYBptYyq2BuKa2MDKPUDUZDempAo51uFlK4F6HG2IShkHKixygYqfwK3veofDtkVNNOwMkhBGK15W3nW3Qpa33qLSbm5Yq3dITZLT88CizSmhSSNGLgVJELC9PjXQ7DxzYzWVXqrZv3rdMNiOtjJyD6fapwS4vzIsDRpbAWPTl/zQY2KEP8AhPP3qEkyEMCchrdKlOCrcj7Gl5NSZWwOmKc1UhMYBHqXDD/NPGrTbGMaGNdrSSsAq3sLi7MLHke3+aqPF2oPmwtNb4VyQHsWkgmzskx83K4FuRYVWeJN9o3XeApKSBPmKMCbgWIYra9iCDkWru+DwxamKzWkiZfT2IP4wfboelex8ZRni1pnT8fIsUuTVo4TScL+GlQyuoZGVwAo2uL3BB5EMOtdt4UjjkjKxt5nqYm4BYqzMwW/4lW+0HtauI49CY2l0UZLyKUfTs639LmzoG/3D2uptatcH4bJAWWXVs0jhQywKoWIIwdgZScclBIHsDetYvjpHb8mHNprtkvHejOg18ThbRvIsq3NtrbhuUg93XcCO/tR/wBlmjHnaqO9vMYsOobZkj6fva6Hj+o02oj8vWt+9kRUVEUnUqGbcreT+EArfcwBHW1VvCPDi6VwYZW2BdovGqtuYgsSQT/KP1qlJJ2znkvrXktdN4dMh8xlYXvYbb2W9+Y72U/Ye9cl49nXcdMrgJHbzrg2LMNyxjF7Wy1u1u9eif6i4K7QAvWxNyBysTXE8a4TOitO4SUXklZQSWaV2AiUgL8ouDf+ntTc1PSYYko3KS/YW8McJVipIGzTr5MYxteV2Mmoe9s+shLHl5dS8dcTb9zpFcW9U8nUKsYJHO9hdWP+0V2PB/DUSRIisY2Ueo3OWPqZje+67FjevM/FG4+fqAyukhWGJhZbxqAzm3Kx2r/+lGTUKNPjRUpuXr+S68CON6/u09Ol3dQd2onZuntGtdJ441CmGKIBlMs0QNmFto3SMSGHQJ/aqrwTwd1M3oayrpoL87+XFua2Bb1ORVD4/wDEXm6kRRX3KskKbrIBM5EUrbicBFFr9yc86UtQ/UzhX5OT6QlwLw5JrpXndhcqjKBZ2EZui3VSAvIgC+LcsV6BNpBoUgYBvMaRYy7L6/LsWe1iAighSbCkf2fHRRoGXUKZvJ00bAqdqbFNhbmGLFjmq7xBwzUamZy8iFo2a4Vx6IDsMey5zu3Xb3AHIWpP6x0i8EfyZLb0jqPB/EVn1DeVcoSCzcvVuBAN87iofPsaDxThxj1soZy8ZsyDBEJIuVJ+YAm9ifTyAtap+C18jmA0h8w2XarM10WMdidvme/qroNVwiLU31KkrIqhgwuLgAnawvYjmCKicVJbM1KKm1LpnLanSLfeMYokU6hb0vDJvw2Bcj7dK00kalgOQtXjOST0cnkLOEd1uOlGfSA8ulAm1KqeliKjpdSGvY3t0rNySEQl9ObYFNRyjbg4NROpuhFr3obcKKIN3I8rcxV8f8RBWgBF+fegacEZXANR0+meNiQ1wRgHvTPqsARa/UUmNbISXIx+dYNUbDv1rNKbE3+UUIzDOPpQ3SGMNN0OaizECko9aWuOvIUYsQLHrQ21sm7Gz6ha9ZE45E1kCACzHJqM+i5bTnnTp9oro1IbG1ZQzj5udZXM8yT6EVk0nNeZvjr9ajHro3Rkb8JtRRpj5gF7juOV+1BPDQNwOV3A3yDbrmuji2vQgvlbQrKRkVL4xtxOPf6UOXRhTuDFkGLW/vajX9QbZe2CDg2br71fmkIS4s7mBhHfcGUqeoO4W+tBi49LCNmmjaQfO/lPEyiQ381PKJDKC2bA8yau9TGrDYbp0BFrj3tXknFvDp0c1jOFsTscB9zAWsQVWwI5EX6e9dvxZ8E4+Toxrlo9B8ReIFliEsaFJox5RDjZIryE7h6s22xufqRSHCpDp9PJqShLxiMJi6+fNmLfbG1EZCBf5pCei1z8HETNG0Uk41DWDJuRt3ov6dzAXwzc+9WehlM2g1CR/Moi1Frk7jFtR1C/zWhU/wC4V1t8nZ1wk4Wn/UXnBNIIgXYl5pTukkOXdjk57dh2ro9MRb5rHv0+9cfwHxICynB6Z6cr3HQ10PiguhXUwbTCVtKvZh19gRXNZUVZatOVw9iDyscH6GjJrDCwZ/4bYDdr9G7Gqfg/HodVD5RxfkeRVh+IH61kerkRzpdWh2thW/DIDazKelFlKPsuNfp5XhlWIrdwQjXI27ha9s3sCTYWrio/Cckxijjs0UdkZWZFnAaS8shhBNh6vrYDFehaCNoVEJKlV+Vgbkg5zXGcY0Ri4xp9RFv3E+tU/GBi7/07ef0FdP5HqyIfXlCPk6bwvr1SMlrh3lmkK3zlyFNjkekCvPtH4G/1LUyajVTCCJpJCqm7zEO7vcpcCL5gM9VOOtegeKeEsJptqCwCTJtazeohJVsenJvqDSfBeFo/4Nj77ObbdyyKTdrYYhkte34hWrlyoh4owhyu7Jarheh0Ksxk3vPIpRFABOyNUCrk+kAAk92965rxLGhmjMEoXaskc4vcgOLbQR8203+h75r0nReFYZIzHKqsAfTb5kt+IOV3b75vi2LWtXm3if8AZPLpiz6SdmUE3jkAPP1CzjPK+SDRJt/VEYssIbrZVcB02psZTMFji9RcbGAcZjXduwWYAcr5r2DUXi0ZUehpVO4i9g8gLyGxPckfcV5b4ZgvIjumwwG6wC5QyHnLKxtvbnbFhXpfE+KK+mjA5sxDA4ttRmJH3sPvUyi1HYpNZJ2jkkc2sM4tc9T3raR7jkW6+xrYC3ALW9u/t9aaTSAXN7g4A7H614XG52jjpoW13CVkCksb9hy+lLRQNE4GLHnTc0LbiNwA7daLp9RdwrAk7T6rYpuFqg1YJ3ZflXBpiHiIYBWBzSkkpDkFwxPToO1TiUk/Lz7dPrSqh+dEtf8AMNpJ+1GYkryOf1NZHPYnaQSOn0rc3FBi4tmptJuvICjs1wGwKaCqMnqMHvQfi0YE2vbGeeakVQrZSCRyXtVLWkxEZtMOlr96YbhoA+a5P6Gq3Sm24McHr2o8kl0BW5KnmaSknakCF9dw+YSLsIPIHvarGJipG7BFAOrcjdgHka2uouCGBJIwapNWOzWs1Kbza9aqbcMJsfbrWUnBlcl6EWkkFiLc+3UfTpTMOp3IQ42tc56C/T6Vi3wGUouCTe5uR2Hc8q2ITgllyL2629604uiaAxRBT6mNja4tb2/6aYksHZfwbcEG55cqHJEQpIIO3Oc/9GOda02uWUA2CuB8y/I/1HfnSql/AXqhbiHDHDoxNhbvY26UWwkis6ggZ5AndyBF+tTn1paQq6XAIKHlcW6WqfEI1jYEHOGJv6VUr6qm7+0exbvRzvHJ5tNCT5UckfU7lh2373sb2tyvyrjdHqZdNOJYssu1pFyU9YOASBzB5d7dqZ4pxx9dqvlLxQn91EAbSG+1Q39TsRnoqn3rqNJwcLCQTvZiXlc/ikPMWPILyA9q9bEpyjcuze3F77OJk0jjVFoAQpG9rNy3X3btx53PIe1q7Xw14sMGmIcCXepR1a1lYYb2Iua47+JqmMVyEFkONpkIb1C+CoVXI/8ArVxp+GxCNRuKymyrE9x63O1QCPmFyM1ax8tmscjjpF3ruJ7hGQtmDLtCW3Z7r2/tXQk6jWxr5ibChJQMQGBGAcXxQPgyjAwxryALMy3JHMi/SuT1X7QtQ0qiKJfU2wNu3XFwL2HTr9qyljadUbqT42zu9CzR2DnkBc35m5v/AIql41oPjNYIllaPZG0hZOeLC33v+lc3L4t1EkQYRMzMbIFud3qZQQOZ5X+9KeHdXrd7zqGQb1hlk27yvm2HpSxJIAHTFx3ojF2r6EpW7To9a8Z8bWOVrSKGXTC6sLYeURg3+/50jptaw02oYOEIjTbIPUFYyLte3W1ibVxv7T/EpOpkhV1dCIkPpB2iMiQrfqS+65/ot3ofC9JNJpXihsHkCTuCWAEQLCFLdCx8xjfkAtbJ9pBJpRiv+nX+C/EOoN2OtimuWFnQpkW/pF+tXPFvEGoFiZtIFPpYlJWsT8h9PvXm3h+OZHVHDoxkJsCApAUqTu7Xauv43waVoCQm0hVBvKhVrEZ+bB604p0W8uJzutf6EpuKSbmZV0sj2INnfT9c3SUZtzw3eqrh2qlTVK2ocS7w0aLED5MXmYDluR+gv0ucUOXTTiRtjKbm9lYykdCSIw1s3510GjLIT5rA82AUWUbunc2/zyqJ5Gl9gnmxQvguyEmmAYNuJIyQTgd7U3o9apQm2ASRe9r8qHHMhzYW74+/2piDiKkFRaxJAOMe1eOq5WeVdAfi7bmtyGenv1pfQ8ZZiXK2jwM25d70Z4CxJDXJG2x5Wo0EwUbdikEWKnl9aKS07GAGtiLA+kWPf7Vmj4mmUDXY/wBqmNHE5JspBvb0ge2ByqC8Fj8y6qN2LZ6iiV33YInFMin1j1A/MD+lbfUqzkEWFr3PKln0pdnvZb5AsTn71LS6eVdol2bbeoAXPtmpVvsY38CN+5WsuDY9cc6G0ChtyrclSLjle+fvRBEEItutzybinS1gBi172962iojSQiqRsAjrfbc27/WoQIoupAt82OXsKPrdOdu65uMgAcx2paF3uQylfT8uL+1RLTCq6HpDHIq2OMe1jWp9KQybGG3O6/6WpReHfumBBF84yb1vVkvnKqoFsdRTttWkA35zDF63Vb8cRzBH3HLvWVF34Cgc85lszknbnFrXB9Jtb2ojLvBKEhhcWtg4yL1lZWsXZFm/PYIQbX2hTa+etz3rIuEAlN5JUoCBdgRfK8jm1h+ZrKyqS5djRAowU5JsBYk23KTjlyNIeLdefgXcDawKG9/mVHVmW4yLgWrKyq+Ok57KjqSPONFqBpJzuyFIz2sCAf8A1c/cVdeJuPllIW6xkWltzka9tvsALE/zXt3rKyvQTdUdD/8AYt4TnjXY7n0tM0BwSQZYl8thYdCJB/vrpdTw9o9Rp5twaNJQ20ggkpcrYZBs205tyrKyuiG4sxfZ1DeMQIXJjGEc9DkAmvMOG8ThkKJiKTypQkoTKErJmy59vvWVlRJtyRpGTUGjrn4e4iilWVRAsSFSibW8koDa3crin9JofJgTUxKY2mRiIt25bBDMsjdDJs2+wJ9qysrbJFLovBJv6+LKjjnAzqf/AJBRdmlh3tGzHdIxZRYuOQvYnnf1d65nXz5+IhklTUna0guArXJBZWBFgAPl7AYrVZXLxSQnJqWi74J43kdW85El2AA3FmCgXvuAsbm55Vc8M4NNrX3wwbFKhh5jRGMpcgFlDEsSVbBXpW6yiLZrJJw51s6fg/HhHIsZiVRIWhKhUFpALuLLgHN8XBGLg1DxBoGilVMGN13AjGL5FjnB/vWVlYfK3CzH5MVB0hCLaHAsCBnIvkcrVPT6ZVZm5byb4GT3rdZXnRd7ZyM1JpN7AI5Ug8/8UXTaMgEtYnqDcgAVlZWtKUW37GC1MBDNn0ix+n0tW49cUcWGCLk+9hWVlcse7/QZOTiAba+COvSt6nWpvRQpBYKwOCCDjrkcqysrSD+rBdB5d/l39Nr+n26E261HTafAsx3e9arKc9aKRB5GBNjYKBf7fNQ1lDvg55kkG5A6VlZSemv3DwGXXuCyHkPUCLdam+rWSAFl9JOB1up61lZVSbtoEQTY4Btb8q3WVlZ82Oj/2Q=="/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934" name="AutoShape 22" descr="data:image/jpeg;base64,/9j/4AAQSkZJRgABAQAAAQABAAD/2wCEAAkGBhQSERUUExQVFRUVFxUVFhUXFRQVFBUWFBUVFBUVFxQXHCYeFxkjGRQUHy8gJCcpLCwsFR8xNTAqNSYrLSkBCQoKDgwOGg8PGiwcHCQpKSwsLCkpLCwsLCksLCwsKSkpKSwsKSwsLCwsLCksKSwsLCwpLCwsKSkpLCwsKSwpLP/AABEIALcBFAMBIgACEQEDEQH/xAAbAAACAgMBAAAAAAAAAAAAAAADBAIFAAEGB//EADsQAAIBAwIEBAQDBwQCAwEAAAECAwARIQQSBTFBUQYTImEUMnGBQpGhByMzUmKxwRWC0fBDkiRykxb/xAAZAQADAQEBAAAAAAAAAAAAAAAAAQIDBAX/xAAoEQACAgICAgIBBAMBAAAAAAAAAQIRAyESMUFRBCITYXGx8FKBkTL/2gAMAwEAAhEDEQA/AO0kjHOqvWTWFqIupJFCdL1xwi12WV8OoINESf1UeTTi1LGGt3FMQ6+rFqRkk9W4VLbTIhFqIxoqkYOJll24oengtQWisbim0e4quuiPJm4E2oknCVOaFpYvXerSSbGKzld6GysXQhaINMDUpHuakjVNyFRH4FTRo+CKe1DRs1YaaW1J8qCiCeHl60Obw/H2q2+IpaZzWfKXsRXr4cQ9KYh8NqOgo6SmjfEGpcpDSADw0l72pv8A0VQK0utai/GmhTkOkVmt4NiqduEWNdLPqiRVTqAxPOtYuQuIq2iIGK1o9Ad3WrGGE2rcIIbnTbY6A67hBK1XRaEpXTPqMUq6XqE30S9FLLpSaFJBi1XiaWmYuFA1bdAmctouGteryLRtV5BoFHSmBGBWcp2M59dI45VKXTvartmFbUioTAodKrg5qwebFNtGKC2nvWiHQlvrKc+DrKoKOYUVvbS0UtOpCWF60boQEihuoqUotS7E1aYiRUVphQmeorNVCMY1uM1B5KlE9MQyCaluNQ31NXFQxs0RWXqZNQapQgYfNMRTEUuKmKbSGOrqzWHUE0stTFRSAch1VqbXViqoGioanQy1WdTUmcUhCaYJo0OyTPS8j+1alNDtTsLCrq7DlW4pwTypVqlEahsLHdTqBakvjK1qWpW1NOwseTXWoycWNVtbBpsC7h4lemBqr1RRPTUc1Q0BaiWpiSq6OWj+ZSTAb82peZSSyUQtWgxrzq1Su6spiOUVKfXU2WnZYVoYgWtJQslFU7E1pc1YTRClnSiqGJ6iKgrAaeaoUJg0ItFUo0tR2GaIsFVYUDtRI0rapm1MIlQ2OgRjqJSmzHYXOAMk9AO964fxF+0xIWKaeMSkf+Qn93fsLG5tSjbFR1sWlJNFl0pryg+Ota+TNtHZAqD9M/rUo/FGoJudQ3/u5P2sprTg2OlR6r8OQK2q1wuj8VzAfOzD+rff82H+KvdD4t3fMPvYEfcjH9voaTgw4l8VqQoeh4jHLi+1uVjyJ7A/4504Y6xlrsTVG4TTFCiWmdlTYCrVqmGjobJRYxR63DWSioI9LsQSQVAAVtmvUGpoApAraIKCDU4qYx9IhWMgpRiRQ/MNOxFhEtM+XVdp5TT6sbVGhoGwsaIDQ5JKENRanoYctWUA6gVqnodFWkpPWjKxoXk2o8Yo5bGCkY1A0SQZrYWnyFQo1bBqcy1BFrRbIeiJWm4BigbanE2bUmCYyNP1rYgJOKKMCqnxVrTHAI1JV9Q4iU9QpBaVh9EDfmKXaK7ZzfiIHXOyhn+GQ7AFYqs7j5mJGSoNwPp96rB+zUSZ3hB2CX/UmugjmA2ogsqgBR7CrjTSi1NPwdKgkjgZ/wBmciD93IXPQeWNv57xagf/AMVrhySMgZy4H969TSbFTXPQHsCbD+1apsnijyWDSzR/xY9o7q7f8Zqz0+lVxdGAbpckfX1jI/X6Guz4j4cMl2dhfooHpH/J96on4GUOTc/SnyYcV4K6KQobP6W5XIAU2729J+ox7A11vAuN39Eh5WsT8w+p6j3z965+bRmxub9uVqrviSGC32sOXb7NyH0NU0pLZm0eqJD1qd6S8Ha0zaX1D1IxT7cwf7/lTxiN643EmjEsa1PHisSOxqcwxU0FFRMKEqU8YL0pKNppokNDBU5IqjASaaCXoYCTR1KFLUw8VRVc0rA1ItC8qnfLxUBHS6HQKKO1Oxtih+VUHJpVY0SkpaWOmIwTU2WtFHQFbkVlOtEKyjiOyraciiwzd6dfg4tzpR9KVrh5yTJs2Y+tZsprTkbc1PzFtVxyNhZWvDUBDTEurHShK5NXHOJuwZiNThgN80RmIrR1Har/AD3oVFqsANq5PxhKp1JZr7IIxGtskyTWeT099iwi/wDUavYOIkc65zxNJOxYxBGb5ipaxueQOLXChRz/AA1pjlZrBWyr02vjY4Njz2nDCraKW/KuQ1HGBIRFqoH08o/hzbbKW6DcMWP1IrpvDj2W7G/f2titemdCdliNRairqyKqOM8XWNuwofD+PRvjcPyNOx0dHBrr86X4p8hb8/zsP71JNMGTcrA/SqrjMxWCTn8p/TP+KLaFSOek42Gk8tM7cE9Pe1Rlub2sbcr5uf8Aj/vSuU4PrgpuMs5v7gE9K6TV6zYF/mY2+nf74rpj1s5pO2dV+z7WypqxG2UkLKe2Fwbf/YV6RPHmvOfAkm/Vg/yBj+S2/wAivRzILVhla5aBCrpY1BxfFSkatRCudgwaxEHlRJOGXF6Y3WzQX4nm1RPoKB6fQWNqNLw8jlRPixa4rf8AqIItRGqExT4W/OgvpbcjTM0p6VBJL1lOfEaVgrGtoahqdTtrUEgJvWf5i+Icvah+Zc1DVvS0eozWkZ3G0RRYEgUNpqFJLuFJeaaMWVMGhwtWqV8yt10chUJrxNx1rJNcSbmtCME0V4QvOuTi6sigXxV6j8Rc0QBQDUHCi1Z9Ox0DiHqp7a3NRe1KS8sVmk1bKc1UaumIZElxS6KRzNDmLH5ahvPXny+9RSsQ3NLtXd2/v0pPh5UElrG+TQ/EqvHHGCpUuSbHBsB259a5rX8TZExe5sB9TgV24voju+PjuNs6OfTQtIEUEk81DMVA9xewFPSeHEWxB2Xxgdfcda5GDWPplXJcm7sbZ3G35i2Ku4/GUUkDh9/m2IQWOWI9JH3re15NHH0VPHeEzROWjETE8mlD7Ppz9P3pWLi+rjsJ9IrL/PCu8D3sLmuv4DxISxDzPmGDfr0NWMkCrmMAfTH9qpJUTJO9lNweZGXchwTkdu9G4tAGicdNpH5imlhUksAAx+YgWv8AXvSPGtaIomZjgZ/4FF6FR5ZwwIs3lhCHU7Thb4tgk1mv1PmatUU3CWHsWNsD6cvzoZ15Du19rSbs2yLk2v7C9qU8PRMkys1rXIuTi+dpv9TW16OVrZ6j+zX+PqZOYQCJT3LNdv0jX/2ruxrBXIeEeDPpdIgYeuUmV/qwFhfrZQBV6imvPnkfNidlg2rBqx0upTZ0qgKX5c6By5mhZWntCstNZxLmBVY8zNWGpjlUOSbHZEykL1pbScTIf1Xp1GB58qzURJbAFDgmrWhFu2tQpjtVW+qsaDAwWsLAtesJ4+VOykwmonDCoQzUKaK/KhRxlTSpxHY7LqfTmqyDUnee1Myi9qH5OcVpjxqFkvYd5sY60ruPOmPLvUwlJ40+gsxJMVla22rKtdBZXiQA+9FYE5JpU6jIxRfiB3rD2rIIsGFxWpi2LCjDULbJrL7V3c1ojDQBNPGbZrHINrc6Xi4orXtW/OAN610lQjHXddWUFSLEEAgg4IIPOqvxHxKbToY4Wljk8sSK+8lQpcI1ma5uL3t0Bqx45rxpYUl3IzsSdm4ehUsWLf1ZGOl6JxVo2RZktdfNWZR6gGaBji3Ztgx3Nd3x/jNrk3R0YFGM05rTOWTiEskcbyEutlUSG12k2gzcs7Q9wL59JoPEm3rsjW7HPstvxH6VdxSLJwVZT/4lclgM3jka+OfK4oPh+zRufxcj3rXNj+yfs6ozS5L0zh4vF00bsk0YcLi49LW6H3FXWg8ZaMj1Bkf+oY/MYq21nAlc+qNXtyJFiPbcCDagDwVA/wD4VHvcn9CTSpD6WmG4RxHeCy8ix/xXQ6bieLVz2m06Q+hQFUE2AxzzVjAR0rJtpmmmi2hlub1zviImRwv4UG8juxwl/YWY/YVaJNtrmeLeJtONR5DPa4/eOBcL2T8ifp96FbM9Ls43iNmkIUXF/URzN8AD867bwx4eVijFTsEm8hufpVQF9/Ve/wBKOzabZuhRpPLsgKxhSS+Qu9x9T6b2F69J0nBtugVCgWVB5hA/mOWUHmcY99tW4yadGWWPCF+WVOs1xYWta1LJqGItyqYkBtepOB0rz22nZxWC0yMpJvTJG7nQGJAvQodVc0mwsaVgOdYmoBxQ2mFq2rDoKS60FhLXqVLzTm/KiRz496pbCyYW4rF9qAdXm1EM4FO0gCOxFTBuKWfWAjFRi1XahySdDGwtudZYUoNZc5ojzAU1JBYx9Kw+9JRaujvI1JTTCwwat0mrNWUubGMcfjhVQ0ZvXOtrRvXGT0p4SqVzyItUUjTeDbI6UZJRk76IbI+SjL6uV6Kg9G1T6f1tR8Kdu30k3oUhzgfanqHTGDh0yg45UWSIEhSbEkKtgT6jy5cvqcUBrjlirHU8dXSaZDLEX82ZEVQdpJbkSe1lP/TWuDGpT+3SCCc5JI800ujlklQyOjoCMg2LQ7grWUixDBL2J5115Z20Eu+yu/xEwjsFMas77LWyVKjnVBreMoZH2iPavouN/MMzPZVGBvZ7XNddwaVZWMTAG2hgBF2DAzPIw9LjB+969fHXg7fk6mr/AEOO4DxMf6Pq0YAlBIATe/7xV29f5mqn8M+I/Ico5ur8iL+n2N/c4+tu1MpwxwHgBaQzeXHYmxDJOq2/NuXtS/hzgJmQptDiOUvOxAI2RWWKL6M5cn2Ws3Fuov0PLUW5R8tnoGn45GVwR7GlNf4mRRYWLHt/xVDruCFP4RIJNvLJNh1JU9QBfB7UrqOETBC4strk7sMAATusbX5VnLDNAssBmTiO83OKYHGkiF3YDoB1J7AczXH6PT6rUvGELKshORtBAXJt1J22OP5hXacN8CQQRvNqnO5bsN1wXv8Aw0DFs5IH1NTHA3tg8++MUc3xPxRJOwjhum47d1iW99oH96rtNHLgRRKcm1497OXNrknJJ/zXXajQKPLcQ7pDG19pYqisSpVbfi23uefrAxV94F0UEpklZfKXT+klSRtuPVgfi2kAdbvccq0WP10Vk4xVS22N+EvDM/kmWc6cLHIJEvFsR2UDzSz7v4YI2hrDIJsRa/RcN/aLp9QsiG0OoS4VSbxu5GPJlIAkHsQrWF7Wrn/EfiOCUxxSyiKIi6aZebIDaN2YfL8vKxGL2wDVBruExzMASPLX5YkBCpfIZTzZja+85Ob9qpv0U8ClC5y3/f76Ox4rw0xG+CMAkdH2gsvtnNuxpYn086seHxMYCkhAd1TarELIzA+lvL/CDcjNs4qp3EEo2D+V/sc15nycLjK49M82UaDRS4sc1ABRc1qQBR6Tmhb2BNxeudreyRk2YXFSjcDHalhqttgcVNjm9TYWTmnCm55GsCm9xypeeMSCzYBptYyq2BuKa2MDKPUDUZDempAo51uFlK4F6HG2IShkHKixygYqfwK3veofDtkVNNOwMkhBGK15W3nW3Qpa33qLSbm5Yq3dITZLT88CizSmhSSNGLgVJELC9PjXQ7DxzYzWVXqrZv3rdMNiOtjJyD6fapwS4vzIsDRpbAWPTl/zQY2KEP8AhPP3qEkyEMCchrdKlOCrcj7Gl5NSZWwOmKc1UhMYBHqXDD/NPGrTbGMaGNdrSSsAq3sLi7MLHke3+aqPF2oPmwtNb4VyQHsWkgmzskx83K4FuRYVWeJN9o3XeApKSBPmKMCbgWIYra9iCDkWru+DwxamKzWkiZfT2IP4wfboelex8ZRni1pnT8fIsUuTVo4TScL+GlQyuoZGVwAo2uL3BB5EMOtdt4UjjkjKxt5nqYm4BYqzMwW/4lW+0HtauI49CY2l0UZLyKUfTs639LmzoG/3D2uptatcH4bJAWWXVs0jhQywKoWIIwdgZScclBIHsDetYvjpHb8mHNprtkvHejOg18ThbRvIsq3NtrbhuUg93XcCO/tR/wBlmjHnaqO9vMYsOobZkj6fva6Hj+o02oj8vWt+9kRUVEUnUqGbcreT+EArfcwBHW1VvCPDi6VwYZW2BdovGqtuYgsSQT/KP1qlJJ2znkvrXktdN4dMh8xlYXvYbb2W9+Y72U/Ye9cl49nXcdMrgJHbzrg2LMNyxjF7Wy1u1u9eif6i4K7QAvWxNyBysTXE8a4TOitO4SUXklZQSWaV2AiUgL8ouDf+ntTc1PSYYko3KS/YW8McJVipIGzTr5MYxteV2Mmoe9s+shLHl5dS8dcTb9zpFcW9U8nUKsYJHO9hdWP+0V2PB/DUSRIisY2Ueo3OWPqZje+67FjevM/FG4+fqAyukhWGJhZbxqAzm3Kx2r/+lGTUKNPjRUpuXr+S68CON6/u09Ol3dQd2onZuntGtdJ441CmGKIBlMs0QNmFto3SMSGHQJ/aqrwTwd1M3oayrpoL87+XFua2Bb1ORVD4/wDEXm6kRRX3KskKbrIBM5EUrbicBFFr9yc86UtQ/UzhX5OT6QlwLw5JrpXndhcqjKBZ2EZui3VSAvIgC+LcsV6BNpBoUgYBvMaRYy7L6/LsWe1iAighSbCkf2fHRRoGXUKZvJ00bAqdqbFNhbmGLFjmq7xBwzUamZy8iFo2a4Vx6IDsMey5zu3Xb3AHIWpP6x0i8EfyZLb0jqPB/EVn1DeVcoSCzcvVuBAN87iofPsaDxThxj1soZy8ZsyDBEJIuVJ+YAm9ifTyAtap+C18jmA0h8w2XarM10WMdidvme/qroNVwiLU31KkrIqhgwuLgAnawvYjmCKicVJbM1KKm1LpnLanSLfeMYokU6hb0vDJvw2Bcj7dK00kalgOQtXjOST0cnkLOEd1uOlGfSA8ulAm1KqeliKjpdSGvY3t0rNySEQl9ObYFNRyjbg4NROpuhFr3obcKKIN3I8rcxV8f8RBWgBF+fegacEZXANR0+meNiQ1wRgHvTPqsARa/UUmNbISXIx+dYNUbDv1rNKbE3+UUIzDOPpQ3SGMNN0OaizECko9aWuOvIUYsQLHrQ21sm7Gz6ha9ZE45E1kCACzHJqM+i5bTnnTp9oro1IbG1ZQzj5udZXM8yT6EVk0nNeZvjr9ajHro3Rkb8JtRRpj5gF7juOV+1BPDQNwOV3A3yDbrmuji2vQgvlbQrKRkVL4xtxOPf6UOXRhTuDFkGLW/vajX9QbZe2CDg2br71fmkIS4s7mBhHfcGUqeoO4W+tBi49LCNmmjaQfO/lPEyiQ381PKJDKC2bA8yau9TGrDYbp0BFrj3tXknFvDp0c1jOFsTscB9zAWsQVWwI5EX6e9dvxZ8E4+Toxrlo9B8ReIFliEsaFJox5RDjZIryE7h6s22xufqRSHCpDp9PJqShLxiMJi6+fNmLfbG1EZCBf5pCei1z8HETNG0Uk41DWDJuRt3ov6dzAXwzc+9WehlM2g1CR/Moi1Frk7jFtR1C/zWhU/wC4V1t8nZ1wk4Wn/UXnBNIIgXYl5pTukkOXdjk57dh2ro9MRb5rHv0+9cfwHxICynB6Z6cr3HQ10PiguhXUwbTCVtKvZh19gRXNZUVZatOVw9iDyscH6GjJrDCwZ/4bYDdr9G7Gqfg/HodVD5RxfkeRVh+IH61kerkRzpdWh2thW/DIDazKelFlKPsuNfp5XhlWIrdwQjXI27ha9s3sCTYWrio/Cckxijjs0UdkZWZFnAaS8shhBNh6vrYDFehaCNoVEJKlV+Vgbkg5zXGcY0Ri4xp9RFv3E+tU/GBi7/07ef0FdP5HqyIfXlCPk6bwvr1SMlrh3lmkK3zlyFNjkekCvPtH4G/1LUyajVTCCJpJCqm7zEO7vcpcCL5gM9VOOtegeKeEsJptqCwCTJtazeohJVsenJvqDSfBeFo/4Nj77ObbdyyKTdrYYhkte34hWrlyoh4owhyu7Jarheh0Ksxk3vPIpRFABOyNUCrk+kAAk92965rxLGhmjMEoXaskc4vcgOLbQR8203+h75r0nReFYZIzHKqsAfTb5kt+IOV3b75vi2LWtXm3if8AZPLpiz6SdmUE3jkAPP1CzjPK+SDRJt/VEYssIbrZVcB02psZTMFji9RcbGAcZjXduwWYAcr5r2DUXi0ZUehpVO4i9g8gLyGxPckfcV5b4ZgvIjumwwG6wC5QyHnLKxtvbnbFhXpfE+KK+mjA5sxDA4ttRmJH3sPvUyi1HYpNZJ2jkkc2sM4tc9T3raR7jkW6+xrYC3ALW9u/t9aaTSAXN7g4A7H614XG52jjpoW13CVkCksb9hy+lLRQNE4GLHnTc0LbiNwA7daLp9RdwrAk7T6rYpuFqg1YJ3ZflXBpiHiIYBWBzSkkpDkFwxPToO1TiUk/Lz7dPrSqh+dEtf8AMNpJ+1GYkryOf1NZHPYnaQSOn0rc3FBi4tmptJuvICjs1wGwKaCqMnqMHvQfi0YE2vbGeeakVQrZSCRyXtVLWkxEZtMOlr96YbhoA+a5P6Gq3Sm24McHr2o8kl0BW5KnmaSknakCF9dw+YSLsIPIHvarGJipG7BFAOrcjdgHka2uouCGBJIwapNWOzWs1Kbza9aqbcMJsfbrWUnBlcl6EWkkFiLc+3UfTpTMOp3IQ42tc56C/T6Vi3wGUouCTe5uR2Hc8q2ITgllyL2629604uiaAxRBT6mNja4tb2/6aYksHZfwbcEG55cqHJEQpIIO3Oc/9GOda02uWUA2CuB8y/I/1HfnSql/AXqhbiHDHDoxNhbvY26UWwkis6ggZ5AndyBF+tTn1paQq6XAIKHlcW6WqfEI1jYEHOGJv6VUr6qm7+0exbvRzvHJ5tNCT5UckfU7lh2373sb2tyvyrjdHqZdNOJYssu1pFyU9YOASBzB5d7dqZ4pxx9dqvlLxQn91EAbSG+1Q39TsRnoqn3rqNJwcLCQTvZiXlc/ikPMWPILyA9q9bEpyjcuze3F77OJk0jjVFoAQpG9rNy3X3btx53PIe1q7Xw14sMGmIcCXepR1a1lYYb2Iua47+JqmMVyEFkONpkIb1C+CoVXI/8ArVxp+GxCNRuKymyrE9x63O1QCPmFyM1ax8tmscjjpF3ruJ7hGQtmDLtCW3Z7r2/tXQk6jWxr5ibChJQMQGBGAcXxQPgyjAwxryALMy3JHMi/SuT1X7QtQ0qiKJfU2wNu3XFwL2HTr9qyljadUbqT42zu9CzR2DnkBc35m5v/AIql41oPjNYIllaPZG0hZOeLC33v+lc3L4t1EkQYRMzMbIFud3qZQQOZ5X+9KeHdXrd7zqGQb1hlk27yvm2HpSxJIAHTFx3ojF2r6EpW7To9a8Z8bWOVrSKGXTC6sLYeURg3+/50jptaw02oYOEIjTbIPUFYyLte3W1ibVxv7T/EpOpkhV1dCIkPpB2iMiQrfqS+65/ot3ofC9JNJpXihsHkCTuCWAEQLCFLdCx8xjfkAtbJ9pBJpRiv+nX+C/EOoN2OtimuWFnQpkW/pF+tXPFvEGoFiZtIFPpYlJWsT8h9PvXm3h+OZHVHDoxkJsCApAUqTu7Xauv43waVoCQm0hVBvKhVrEZ+bB604p0W8uJzutf6EpuKSbmZV0sj2INnfT9c3SUZtzw3eqrh2qlTVK2ocS7w0aLED5MXmYDluR+gv0ucUOXTTiRtjKbm9lYykdCSIw1s3510GjLIT5rA82AUWUbunc2/zyqJ5Gl9gnmxQvguyEmmAYNuJIyQTgd7U3o9apQm2ASRe9r8qHHMhzYW74+/2piDiKkFRaxJAOMe1eOq5WeVdAfi7bmtyGenv1pfQ8ZZiXK2jwM25d70Z4CxJDXJG2x5Wo0EwUbdikEWKnl9aKS07GAGtiLA+kWPf7Vmj4mmUDXY/wBqmNHE5JspBvb0ge2ByqC8Fj8y6qN2LZ6iiV33YInFMin1j1A/MD+lbfUqzkEWFr3PKln0pdnvZb5AsTn71LS6eVdol2bbeoAXPtmpVvsY38CN+5WsuDY9cc6G0ChtyrclSLjle+fvRBEEItutzybinS1gBi172962iojSQiqRsAjrfbc27/WoQIoupAt82OXsKPrdOdu65uMgAcx2paF3uQylfT8uL+1RLTCq6HpDHIq2OMe1jWp9KQybGG3O6/6WpReHfumBBF84yb1vVkvnKqoFsdRTttWkA35zDF63Vb8cRzBH3HLvWVF34Cgc85lszknbnFrXB9Jtb2ojLvBKEhhcWtg4yL1lZWsXZFm/PYIQbX2hTa+etz3rIuEAlN5JUoCBdgRfK8jm1h+ZrKyqS5djRAowU5JsBYk23KTjlyNIeLdefgXcDawKG9/mVHVmW4yLgWrKyq+Ok57KjqSPONFqBpJzuyFIz2sCAf8A1c/cVdeJuPllIW6xkWltzka9tvsALE/zXt3rKyvQTdUdD/8AYt4TnjXY7n0tM0BwSQZYl8thYdCJB/vrpdTw9o9Rp5twaNJQ20ggkpcrYZBs205tyrKyuiG4sxfZ1DeMQIXJjGEc9DkAmvMOG8ThkKJiKTypQkoTKErJmy59vvWVlRJtyRpGTUGjrn4e4iilWVRAsSFSibW8koDa3crin9JofJgTUxKY2mRiIt25bBDMsjdDJs2+wJ9qysrbJFLovBJv6+LKjjnAzqf/AJBRdmlh3tGzHdIxZRYuOQvYnnf1d65nXz5+IhklTUna0guArXJBZWBFgAPl7AYrVZXLxSQnJqWi74J43kdW85El2AA3FmCgXvuAsbm55Vc8M4NNrX3wwbFKhh5jRGMpcgFlDEsSVbBXpW6yiLZrJJw51s6fg/HhHIsZiVRIWhKhUFpALuLLgHN8XBGLg1DxBoGilVMGN13AjGL5FjnB/vWVlYfK3CzH5MVB0hCLaHAsCBnIvkcrVPT6ZVZm5byb4GT3rdZXnRd7ZyM1JpN7AI5Ug8/8UXTaMgEtYnqDcgAVlZWtKUW37GC1MBDNn0ix+n0tW49cUcWGCLk+9hWVlcse7/QZOTiAba+COvSt6nWpvRQpBYKwOCCDjrkcqysrSD+rBdB5d/l39Nr+n26E261HTafAsx3e9arKc9aKRB5GBNjYKBf7fNQ1lDvg55kkG5A6VlZSemv3DwGXXuCyHkPUCLdam+rWSAFl9JOB1up61lZVSbtoEQTY4Btb8q3WVlZ82Oj/2Q=="/>
          <p:cNvSpPr>
            <a:spLocks noChangeAspect="1" noChangeArrowheads="1"/>
          </p:cNvSpPr>
          <p:nvPr/>
        </p:nvSpPr>
        <p:spPr bwMode="auto">
          <a:xfrm>
            <a:off x="155575" y="-830263"/>
            <a:ext cx="2628900" cy="17430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baseline="30000" dirty="0">
                <a:latin typeface="+mn-lt"/>
              </a:rPr>
              <a:t> </a:t>
            </a:r>
            <a:r>
              <a:rPr lang="en-US" sz="3200" b="1" dirty="0">
                <a:latin typeface="+mn-lt"/>
              </a:rPr>
              <a:t>You know that I have not hesitated to preach anything that would be helpful to you but have taught you publicly and from house to house. 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pic>
        <p:nvPicPr>
          <p:cNvPr id="22532" name="Picture 4" descr="https://encrypted-tbn1.gstatic.com/images?q=tbn:ANd9GcQwv6WCjcEtSwnFaxjQB6VbMAOeuHqmvgWzlV4YBUGAMjtkeZ4c2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514600"/>
            <a:ext cx="4224032" cy="3457576"/>
          </a:xfrm>
          <a:prstGeom prst="rect">
            <a:avLst/>
          </a:prstGeom>
          <a:noFill/>
        </p:spPr>
      </p:pic>
      <p:pic>
        <p:nvPicPr>
          <p:cNvPr id="22533" name="Picture 5" descr="C:\Users\Robin\AppData\Local\Microsoft\Windows\Temporary Internet Files\Content.IE5\EMBT71GH\MC900433856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752600"/>
            <a:ext cx="1828572" cy="1828572"/>
          </a:xfrm>
          <a:prstGeom prst="rect">
            <a:avLst/>
          </a:prstGeom>
          <a:noFill/>
        </p:spPr>
      </p:pic>
      <p:pic>
        <p:nvPicPr>
          <p:cNvPr id="22534" name="Picture 6" descr="C:\Users\Robin\AppData\Local\Microsoft\Windows\Temporary Internet Files\Content.IE5\233QEWEE\MC900433839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3276600"/>
            <a:ext cx="1828572" cy="1828572"/>
          </a:xfrm>
          <a:prstGeom prst="rect">
            <a:avLst/>
          </a:prstGeom>
          <a:noFill/>
        </p:spPr>
      </p:pic>
      <p:pic>
        <p:nvPicPr>
          <p:cNvPr id="22535" name="Picture 7" descr="C:\Users\Robin\AppData\Local\Microsoft\Windows\Temporary Internet Files\Content.IE5\EMBT71GH\MC900441738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4419600"/>
            <a:ext cx="2743200" cy="2743200"/>
          </a:xfrm>
          <a:prstGeom prst="rect">
            <a:avLst/>
          </a:prstGeom>
          <a:noFill/>
        </p:spPr>
      </p:pic>
      <p:pic>
        <p:nvPicPr>
          <p:cNvPr id="22536" name="Picture 8" descr="C:\Users\Robin\AppData\Local\Microsoft\Windows\Temporary Internet Files\Content.IE5\233QEWEE\MC900431627[1]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86600" y="3581400"/>
            <a:ext cx="1714500" cy="1714500"/>
          </a:xfrm>
          <a:prstGeom prst="rect">
            <a:avLst/>
          </a:prstGeom>
          <a:noFill/>
        </p:spPr>
      </p:pic>
      <p:pic>
        <p:nvPicPr>
          <p:cNvPr id="22537" name="Picture 9" descr="C:\Users\Robin\AppData\Local\Microsoft\Windows\Temporary Internet Files\Content.IE5\GXPGI29L\MC900433918[1]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1828800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58200" cy="1782762"/>
          </a:xfrm>
        </p:spPr>
        <p:txBody>
          <a:bodyPr anchor="t">
            <a:noAutofit/>
          </a:bodyPr>
          <a:lstStyle/>
          <a:p>
            <a:pPr algn="l"/>
            <a:r>
              <a:rPr lang="en-US" sz="3200" b="1" baseline="30000" dirty="0">
                <a:latin typeface="+mn-lt"/>
              </a:rPr>
              <a:t> </a:t>
            </a:r>
            <a:r>
              <a:rPr lang="en-US" sz="3200" b="1" dirty="0">
                <a:latin typeface="+mn-lt"/>
              </a:rPr>
              <a:t>I have declared to both Jews and Greeks that they must turn to God in repentance and have faith in our Lord Jesus. </a:t>
            </a:r>
            <a:br>
              <a:rPr lang="en-US" sz="3200" b="1" dirty="0">
                <a:latin typeface="+mn-lt"/>
              </a:rPr>
            </a:br>
            <a:endParaRPr lang="en-US" sz="3200" b="1" dirty="0">
              <a:latin typeface="+mn-lt"/>
            </a:endParaRPr>
          </a:p>
        </p:txBody>
      </p:sp>
      <p:sp>
        <p:nvSpPr>
          <p:cNvPr id="39938" name="AutoShape 2" descr="data:image/jpeg;base64,/9j/4AAQSkZJRgABAQAAAQABAAD/2wCEAAkGBhQGERMTEhQUFREWGRYUFRgMFxQdGRUWHRwWICQcFhQdGyYeIyUvJR4WJDspIyc1LDgsISo9NTAqNSY3LCkBCQoKDgwOGg8PGiwfHyQtNTU1NSwvNCksKiw1LTQ0KTU0LDU1LSwsNS8sLCk0MCkvKSwvKjUvNS81LCksKjQyLP/AABEIALgAoAMBIgACEQEDEQH/xAAcAAEAAwEBAQEBAAAAAAAAAAAABgcIBQIDBAH/xAA5EAABAwIBCAYJBQEBAQAAAAABAAIDBBEGBQcSITFBUWETFyJCgdIVFiNUcYKSk6EUMlJiwZHCM//EABsBAQACAwEBAAAAAAAAAAAAAAAEBQIDBgcB/8QAOBEAAQIDBAUICQUAAAAAAAAAAQACAwQRBRIhMRNBUZHRBhQiYXGBwfAVFjJSU5KhseEjQmJy8f/aAAwDAQACEQMRAD8AvFERERERERERERERERQnOvjD1Woy1jrVE9447bWjvP8AAH/pCmc87aZrnvIa1oLnF2wAC5JKy3j3FZxfWSTa+jHYiB3Ri9tXE6yfiugsGzueTF5w6DcT1nUFqivuhXjmoxh600Ya916iC0cl9rh3X+IH/QVNlljAWKzhCsjm19GexKBvjNr6uI1EfBakgnbUta9hDmuAc0t2EEXBBS3rO5nMXmjoOxHUdYSE+8F7REXPraiIiIiIiIiIiIiIiIiIiIiIiIiIufl7LUeHqeWolPYjaXHiTuaOZNgsmMc9wa0VJRVznxxl+hiFDEfaSjSmt3YtzfmP4HNUYv3ZcyzJiCokqJTd8ji48ANwHICw8F+SKIzuDWguc4gANFySdQAC9dsyRbIywh68z261XvdeNV4V55jsZfrojQyn2kQ0ob96Le35T+DyVHyxGBxa4FrmkghwsQRqIIX68h5Zkw/UR1ERs+NwcOBG8HkRceKWnItnpYw9eY7dSMddNVrtFz8g5ajxDTxVER7EjQ4cQd7TzBuF0F5E9jmOLXChCsEREWKIiIiIiIiIiitTnRydRvcx9SGvYS1zXRzXDgbEHsL5dbWS/em/RN5FNFnzRxEJ3yngsbzdql6KIdbWS/em/RN5E62sl+9N+ibyJ6Pm/hP+U8Evt2qXooh1tZL96b9E3kTrayX7036JvIno+b+E/wCU8Evt2qXqis+GMvSEwooj7OE6Utu9Lw+UfkngppiPPHRUlNK6lmEtRo2jaGSDtHUCdJoFht8FnqaY1Di5xJc4lzi7aSdZJK6nk7ZLxFMxHaRdyBFMdvd5yWiNEFKBeFaeZDBvpGY1so9lCdGK/el4/KPyRwVYQRiVzWlwaCQC517NBO0216tupaGyBj/JGHaeKniqm6EbQ2/RzXcd7j2NpNz4q8t6PHbL6KAxzi7DAE0GvLbktcICtSoRnvwb6OmFbEPZTHRlt3ZePzD8g8VVi0Vl/H+SMRU8tPLVN0JGlt+jmu07nDsbQbHwWeZ4xE5zQ4OAJAc29nAHaL69e3Wlgx47pfRR2OaW4Ygio1Z7MkigVqFaGY/GXo+Y0Up9nMdKK/dl4fMPyBxV6rHMMxp3BzSQ5pDmlu0EawQVoXDmeOiq6aJ1VMIqjRtI0skPaGokaLSLHb4qj5RWS8xRMQGk3swBXHb3+c1sgxBShVgooh1tZL96b9E3kTrayX7036JvIuW9Hzfwn/KeC3327VL0UQ62sl+9N+ibyJ1tZL96b9E3kT0fN/Cf8p4JfbtUvRRDrayX7036JvIvrTZ0cnVj2sZUhz3kNa1sc1y4mwA7CGz5oYmE75TwS83aq8z54N/TvbXxDsvsycDc/uv8RqPMDiqjWvsrZLZlqGSCUXjkaWuHI7xzG0c1lTEmQX4ZqZaeT9zDYHc5u0OHIixXdcmrR08Hm7z0mZdbfxluUWMyhquYiKVYTzcVGM43SU74LMdoubK9wcDa4Ng06j/h4LpY0eHAZfimg2laQCcAoqisbqHyh/Km+4/yKN4uwNNgsxiofCXSXLWwOJIAtrILRYbvA8FGg2lKxnhkOICTqCyLHDEhR1EXYwvhWfF83Q04GkGl5MhIa1o3uIB3kDxUuJEbDaXvNAFiBVcdFY3UPlD+VN9x/kTqHyh/Km+4/wAir/TEj8Vu9Z6N2xVyisbqHyh/Km+4/wAidQ+UP5U33H+RPTEj8Vu9NG7Yq5RdjFGFZ8ITdDUAaWiHgxklrmne0kDeCPBcdWEOI2I0PYagrAiiIpFhHA02NDIKd8IdHYubO4gkG+sANNxu8RxUk6h8ofypvuP8iiRrSlYLyyJEAI1FZBjjiAq5RSrFmbiowZG2SofBZ7tFrYnuLibXJsWjUP8ARxUVUmDHhx2X4RqNoWJBGBRW5mMwb+oe6vlHZZdkAO9/ef4DUOZPBVthvIL8TVMVPH+55sTua3aXHkBcrVeSclsyLDHBELRxtDWjkN55naea5rlLaOgg83Yek/Pqb+ct63QWVNV+tVlnswb6XpxVxt9tAO3ba6Hf9J1/AlWavL2CUEEAg6iDsI4ELg5KafKR2xmavqNYUpzbwoscKV5tsXnCFa17iegktHMP6k6nW/qdfwvxXnOPhE4QrXxtB6B/tIT/AEJ/bfiDq/5xUWXrf6U9LbWvHnvH0KgYtK2DV5QjoYnTPcBE1pe527RAvdZYxhiV2LKuSodcBxsxp7kY2N/08yV067OLNXZMiyeb2Y6zn31viFtFh+B/ACiSpbDscyJfEiYuJoP6/lbIsS9gEWks0+DvVWjDpG2qJ7SSX2tHdZ4A3PMlVXmfwd6x1fTSNvT09nuvsfJ3W/8Ao8hzWi1V8qLRrSUYet3gPHctkFn7iiIi4dSURERFCM7GDvWqjLo23qILyR22uHeZ4gXHMBZtWyVnTPBg71cq+mjbanqLvbbYyTvN/wDQ5Hku45L2jSso89bfEeO9RozP3BRvB+JXYTq46htyGmz2jvxna3/RzAWp6TKEddE2ZjgYnND2u3aJF7rHyltDnFmocmS5PF7PdZr762RG+kwfE/glWluWOZ4siQ8HA0P9fwtcKJdwK85ycXnF9a57SegjvHCP6g63W/sdfwtwUURSnNxhE4vrWRuB6BntJj/QH9t+JOr/ALwV1+lIy2xrB57z9SteLirTzJ4N9EU5q5G+2nHYvtbDu+o6/gArNXljBEAAAANQA2AcAF6Xkk7NPm47oz9f0GoKe1t0URERRFkojnNwh63UTmtF6iO8kJ3k21s+Yavjbgsyubomx1HmtkLMOdDoPSdT+n/bpdu1rdL39Hle/jddzyVnHm9LHEDEdW0d/FRo7daii+1HSOr5GRxtLnvcGtA2lxNgF8VYOZHoPSQ6b/6aDugvs09/jo6Vl185HMvAfFArdFVHaKmiuzBeGG4So46dti4DSkcO/Idp/wAHIBdxEXjcWK6K8xHmpJqVYAUwRERa19RERERcPGmGG4to5Kd1g4jSjce5INh/w8iV3EWyFFdCeIjDQg1C+EVwWPKykdQSPjkaWvY4tcDtDgbEL4qwc93Qekj0P/00G9PbZp7vHR0bqvl7JJxzMQGRSKXhVV7hQ0X9a3SNhrPJaazZYQ9UaJrXC1RJaSY7wbamfKNXxvxVH5r+g9J036j9ul2L2t0vc0uV7eNlp5chyqnHi7LDAHE9ewd3BSIDdaIiLhlJREXl7xECSQANZJ2AcSURRPObi/1RonOabVEl44RvBtrf8o1/G3FZlc7SNzrPNSjOPi44vrXyNJ6Bns4R/QH91uJOv/nBRZerWHZ3MpYXh03YnwHd96qDFfeKL7UdW6gkZJGS17HBzSNocDcFSeuzdTUOTIsoG9nuu5ltbIjbRefifwQokrSFGhTDTcNQCQe0ZrAghatwXiduLaOOobYOI0ZGjuSDaP8ARyIXcWdMz+MfVyr6GR1qeosx19jJO67/AMnkeS0WvLbYs8yMyWD2TiOzZ3KbDfeCIiKnWxERERFw8aYnbhKjkqHWLgNGNp78h2D/AE8gV3FnTPBjH1jq+hjdenp7sbbY+TvO/wDI5Dmrix7PM9Mhh9kYns2d61xH3QoPWVbq+R8khLnvcXOJ2lxNyV8UUtoc3U1dkyXKAvZjrtZbW+IX0nj4H8Ar1KLGhS7RfN0EgDtOShAEqJtdom41HktNZssX+t1E1zjeojtHMN5NtT/mGv434LMilObjFxwhWskcT0D/AGcw/oT+63EHX/3iqu3LO57LG6Om3EeI7/vRZwn3StQIvLHiUAggg6wRsI4gr0vKVORVlnsxl6IpxSRu9tOO3ba2Hf8AUdXwBVhZWyozIsMk8ptHG0uceQ3Dmdg5rKmJMvPxNUy1En7nm4G5rdgaOQFgum5O2dzmPpnjos+p1bs/9WmM+gouYpXm2wgcX1rWOB6CO0kx/qDqbf8AsdXwvwUUUqwnnHqMGRujp2QWe7Sc6Vji4m1gLhw1D/TxXoE8I5gObL+0cq4U61EbSuK0vV5PjronQvaDE5pY5u7RItZZYxhhp2E6uSndchpuxx78Z2O/w8wVLOvjKH8ab6H+dRvF2OZsaGM1DIQ6O4a6BpBINtRJcbjf4niudsSzZ2QinSUuOzx16j58FuiPa4YKOrSWafGPrTRhsjr1EFo5L7XDuv8AECx5grNq7GF8VT4Qm6anI0tEsIkBLXNO5wBG8A+CtrYs7n8vcHtDEcO9a4b7pWsUWfOvjKH8ab6H+dOvjKH8ab6H+dcV6sT38d6k6Zq0Giz518ZQ/jTfQ/zp18ZQ/jTfQ/zp6sT38d6aZqszOxjH1Voy2N1qie8cdtrR3n+ANhzIWbV2MUYqnxfN01QRpBoYBGCGtaNzQSd5J8Vx12tj2dzCXuH2jieHco0R94rtYPw07FlXHTtuA43e4dyMbXf4OZC1PSZPjoYmwsaBE1oY1u7RAtZZgwjjmbBZkNOyEuksHOnaSQBfUCHCw3+A4KSdfGUP4030P86qbbs2dn4o0dLjcsdes+fFbIb2tGK4mcnCBwhWuY0HoJLyQn+pOtt/6nV8LcVFFKsWZx6jGcbY6hkFmO0muiY4OBtYi5cdR/wcFFV0UiI4gNbMe0M6Y161pdSuCvzMnjL0vTmkkd7aAdi+10O76Tq+BCs1ZJw3l5+GamKoj/cw3I3ObsLTyIuFqvJOVGZahjniN45GhzTyO48xsPNef8orO5tH0zB0X/Q69+f+KXBfUUVO588ZfqHtoIj2WWfORvf3WeA1nmRwVRrT9TmuydWPc99MHPeS5znSTXLibkntr5dUuS/dW/cm86spC35KTgNgtY7DPAYnWc1g6E5xqsyotNdUuS/dW/cm86dUuS/dW/cm86netcp7j9w4rHQOWZUWmuqXJfurfuTedOqXJfurfuTedPWuU9x+4cU0DlmVFojEeZyiq6aVtLCIqjRvG4PkPaGsA6TiLHZ4rPU0Jp3FrgQ5pLXB20EaiCFcWdakG0GuMKopqOfitb2Fma8IvpBIInNcWhwBBLXXs4A7DbXr2alobIGAMkYip4qiKlboSNDrdJNdp3tPb2g3Hglo2nDkA10RriDspxCMYX5LOqLRWX8AZIw7Ty1EtK3QjaXW6Sa7juaO3tJsPFZ5nkErnODQ0Ekhrb2aCdgvr1bNaWdacOfDnQ2uAG2nEo9hZmvmi9wwmocGtBLnENaG7STqAAWhcOZnKKkpom1UIlqNG8ji+Qdo6yBouAsNnglo2pBs9rTFqa6hn4Ixhfks7otNdUuS/dW/cm86dUuS/dW/cm86p/WuU9x+4cVs0DlmVFprqlyX7q37k3nTqlyX7q37k3nT1rlPcfuHFNA5ZlVuZjMZfp3uoJT2X3fATuf3meI1jmDxU+6pcl+6t+5N519abNdk6je17KYNewhzXNkmuHA3BHbUGft+SnIDoLmOxywGB1HNZNhOaaqVIiLh1JRERERERERUVnwwb6PmFbEPZzHRlt3ZePzD8g8Veq5+Xsix4hp5aeUdiRpaeIO5w5g2Ks7LnjJTDYurI9nnFYPbeFFkZWnmQxl6OmNFKfZTHSiv3ZeHzD8gcVXWXMjyYfqJKeUWfG4tPAjcRyIsfFfkilMDg5pLXNIILTYgjWCCvUZuWhz0sYZycMD9ioTSWmqtDPfjL0jMKKI+yhOlLbvS8PlH5J4KrF7llM7i5xLnOJJLjcknWSSv15DyPJiCojp4hd8jg0cAN5PIC58ElJaHIywhjJoxP3KOJcaqxsx+DfSExrZR7OE6MV+9Lx+Ufkjgr1XPyDkWPD1PFTxDsRtDRxJ3uPMm5XQXl1qTxnZh0XVkOzziprG3RRERFWLNERERERERERERERERERERERERVTnxwb+uiFdEPaRDRmt3otzvlP4PJUYtjTwNqWuY8BzXAtcHbCCLEELLePcKHCFZJDr6M9uInfGb218RrB+C9B5MWjpGGVecW5dmzu85KJGZQ3go6rzzHYN/QxGulHtJRow37sW93zH8DmquwFhQ4vrI4dfRjtykboxa+vidQHxWpIIG0zWsYA1rQGtDdgAFgAE5T2jo2CVYcXZ9mzv85pBZU3ivaIi8+UtERERERERERERERERERERERERERERFCc6+D/WmjLmNvUQXkjttcO8zxA/6Av6ikSsd8vGbFZmCvjhUUK/majB/qtRhz22qJ7SSX2tHdZ4A/wDSVNkRJqO+YjOivzJRooKBERFHX1ERERERERERERf/2Q=="/>
          <p:cNvSpPr>
            <a:spLocks noChangeAspect="1" noChangeArrowheads="1"/>
          </p:cNvSpPr>
          <p:nvPr/>
        </p:nvSpPr>
        <p:spPr bwMode="auto">
          <a:xfrm>
            <a:off x="155575" y="-838200"/>
            <a:ext cx="152400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0" name="AutoShape 4" descr="data:image/jpeg;base64,/9j/4AAQSkZJRgABAQAAAQABAAD/2wCEAAkGBhQGERMTEhQUFREWGRYUFRgMFxQdGRUWHRwWICQcFhQdGyYeIyUvJR4WJDspIyc1LDgsISo9NTAqNSY3LCkBCQoKDgwOGg8PGiwfHyQtNTU1NSwvNCksKiw1LTQ0KTU0LDU1LSwsNS8sLCk0MCkvKSwvKjUvNS81LCksKjQyLP/AABEIALgAoAMBIgACEQEDEQH/xAAcAAEAAwEBAQEBAAAAAAAAAAAABgcIBQIDBAH/xAA5EAABAwIBCAYJBQEBAQAAAAABAAIDBBEGBQcSITFBUWETFyJCgdIVFiNUcYKSk6EUMlJiwZHCM//EABsBAQACAwEBAAAAAAAAAAAAAAAEBQIDBgcB/8QAOBEAAQIDBAUICQUAAAAAAAAAAQACAwQRBRIhMRNBUZHRBhQiYXGBwfAVFjJSU5KhseEjQmJy8f/aAAwDAQACEQMRAD8AvFERERERERERERERERQnOvjD1Woy1jrVE9447bWjvP8AAH/pCmc87aZrnvIa1oLnF2wAC5JKy3j3FZxfWSTa+jHYiB3Ri9tXE6yfiugsGzueTF5w6DcT1nUFqivuhXjmoxh600Ya916iC0cl9rh3X+IH/QVNlljAWKzhCsjm19GexKBvjNr6uI1EfBakgnbUta9hDmuAc0t2EEXBBS3rO5nMXmjoOxHUdYSE+8F7REXPraiIiIiIiIiIiIiIiIiIiIiIiIiIufl7LUeHqeWolPYjaXHiTuaOZNgsmMc9wa0VJRVznxxl+hiFDEfaSjSmt3YtzfmP4HNUYv3ZcyzJiCokqJTd8ji48ANwHICw8F+SKIzuDWguc4gANFySdQAC9dsyRbIywh68z261XvdeNV4V55jsZfrojQyn2kQ0ob96Le35T+DyVHyxGBxa4FrmkghwsQRqIIX68h5Zkw/UR1ERs+NwcOBG8HkRceKWnItnpYw9eY7dSMddNVrtFz8g5ajxDTxVER7EjQ4cQd7TzBuF0F5E9jmOLXChCsEREWKIiIiIiIiIiitTnRydRvcx9SGvYS1zXRzXDgbEHsL5dbWS/em/RN5FNFnzRxEJ3yngsbzdql6KIdbWS/em/RN5E62sl+9N+ibyJ6Pm/hP+U8Evt2qXooh1tZL96b9E3kTrayX7036JvIno+b+E/wCU8Evt2qXqis+GMvSEwooj7OE6Utu9Lw+UfkngppiPPHRUlNK6lmEtRo2jaGSDtHUCdJoFht8FnqaY1Di5xJc4lzi7aSdZJK6nk7ZLxFMxHaRdyBFMdvd5yWiNEFKBeFaeZDBvpGY1so9lCdGK/el4/KPyRwVYQRiVzWlwaCQC517NBO0216tupaGyBj/JGHaeKniqm6EbQ2/RzXcd7j2NpNz4q8t6PHbL6KAxzi7DAE0GvLbktcICtSoRnvwb6OmFbEPZTHRlt3ZePzD8g8VVi0Vl/H+SMRU8tPLVN0JGlt+jmu07nDsbQbHwWeZ4xE5zQ4OAJAc29nAHaL69e3Wlgx47pfRR2OaW4Ygio1Z7MkigVqFaGY/GXo+Y0Up9nMdKK/dl4fMPyBxV6rHMMxp3BzSQ5pDmlu0EawQVoXDmeOiq6aJ1VMIqjRtI0skPaGokaLSLHb4qj5RWS8xRMQGk3swBXHb3+c1sgxBShVgooh1tZL96b9E3kTrayX7036JvIuW9Hzfwn/KeC3327VL0UQ62sl+9N+ibyJ1tZL96b9E3kT0fN/Cf8p4JfbtUvRRDrayX7036JvIvrTZ0cnVj2sZUhz3kNa1sc1y4mwA7CGz5oYmE75TwS83aq8z54N/TvbXxDsvsycDc/uv8RqPMDiqjWvsrZLZlqGSCUXjkaWuHI7xzG0c1lTEmQX4ZqZaeT9zDYHc5u0OHIixXdcmrR08Hm7z0mZdbfxluUWMyhquYiKVYTzcVGM43SU74LMdoubK9wcDa4Ng06j/h4LpY0eHAZfimg2laQCcAoqisbqHyh/Km+4/yKN4uwNNgsxiofCXSXLWwOJIAtrILRYbvA8FGg2lKxnhkOICTqCyLHDEhR1EXYwvhWfF83Q04GkGl5MhIa1o3uIB3kDxUuJEbDaXvNAFiBVcdFY3UPlD+VN9x/kTqHyh/Km+4/wAir/TEj8Vu9Z6N2xVyisbqHyh/Km+4/wAidQ+UP5U33H+RPTEj8Vu9NG7Yq5RdjFGFZ8ITdDUAaWiHgxklrmne0kDeCPBcdWEOI2I0PYagrAiiIpFhHA02NDIKd8IdHYubO4gkG+sANNxu8RxUk6h8ofypvuP8iiRrSlYLyyJEAI1FZBjjiAq5RSrFmbiowZG2SofBZ7tFrYnuLibXJsWjUP8ARxUVUmDHhx2X4RqNoWJBGBRW5mMwb+oe6vlHZZdkAO9/ef4DUOZPBVthvIL8TVMVPH+55sTua3aXHkBcrVeSclsyLDHBELRxtDWjkN55naea5rlLaOgg83Yek/Pqb+ct63QWVNV+tVlnswb6XpxVxt9tAO3ba6Hf9J1/AlWavL2CUEEAg6iDsI4ELg5KafKR2xmavqNYUpzbwoscKV5tsXnCFa17iegktHMP6k6nW/qdfwvxXnOPhE4QrXxtB6B/tIT/AEJ/bfiDq/5xUWXrf6U9LbWvHnvH0KgYtK2DV5QjoYnTPcBE1pe527RAvdZYxhiV2LKuSodcBxsxp7kY2N/08yV067OLNXZMiyeb2Y6zn31viFtFh+B/ACiSpbDscyJfEiYuJoP6/lbIsS9gEWks0+DvVWjDpG2qJ7SSX2tHdZ4A3PMlVXmfwd6x1fTSNvT09nuvsfJ3W/8Ao8hzWi1V8qLRrSUYet3gPHctkFn7iiIi4dSURERFCM7GDvWqjLo23qILyR22uHeZ4gXHMBZtWyVnTPBg71cq+mjbanqLvbbYyTvN/wDQ5Hku45L2jSso89bfEeO9RozP3BRvB+JXYTq46htyGmz2jvxna3/RzAWp6TKEddE2ZjgYnND2u3aJF7rHyltDnFmocmS5PF7PdZr762RG+kwfE/glWluWOZ4siQ8HA0P9fwtcKJdwK85ycXnF9a57SegjvHCP6g63W/sdfwtwUURSnNxhE4vrWRuB6BntJj/QH9t+JOr/ALwV1+lIy2xrB57z9SteLirTzJ4N9EU5q5G+2nHYvtbDu+o6/gArNXljBEAAAANQA2AcAF6Xkk7NPm47oz9f0GoKe1t0URERRFkojnNwh63UTmtF6iO8kJ3k21s+Yavjbgsyubomx1HmtkLMOdDoPSdT+n/bpdu1rdL39Hle/jddzyVnHm9LHEDEdW0d/FRo7daii+1HSOr5GRxtLnvcGtA2lxNgF8VYOZHoPSQ6b/6aDugvs09/jo6Vl185HMvAfFArdFVHaKmiuzBeGG4So46dti4DSkcO/Idp/wAHIBdxEXjcWK6K8xHmpJqVYAUwRERa19RERERcPGmGG4to5Kd1g4jSjce5INh/w8iV3EWyFFdCeIjDQg1C+EVwWPKykdQSPjkaWvY4tcDtDgbEL4qwc93Qekj0P/00G9PbZp7vHR0bqvl7JJxzMQGRSKXhVV7hQ0X9a3SNhrPJaazZYQ9UaJrXC1RJaSY7wbamfKNXxvxVH5r+g9J036j9ul2L2t0vc0uV7eNlp5chyqnHi7LDAHE9ewd3BSIDdaIiLhlJREXl7xECSQANZJ2AcSURRPObi/1RonOabVEl44RvBtrf8o1/G3FZlc7SNzrPNSjOPi44vrXyNJ6Bns4R/QH91uJOv/nBRZerWHZ3MpYXh03YnwHd96qDFfeKL7UdW6gkZJGS17HBzSNocDcFSeuzdTUOTIsoG9nuu5ltbIjbRefifwQokrSFGhTDTcNQCQe0ZrAghatwXiduLaOOobYOI0ZGjuSDaP8ARyIXcWdMz+MfVyr6GR1qeosx19jJO67/AMnkeS0WvLbYs8yMyWD2TiOzZ3KbDfeCIiKnWxERERFw8aYnbhKjkqHWLgNGNp78h2D/AE8gV3FnTPBjH1jq+hjdenp7sbbY+TvO/wDI5Dmrix7PM9Mhh9kYns2d61xH3QoPWVbq+R8khLnvcXOJ2lxNyV8UUtoc3U1dkyXKAvZjrtZbW+IX0nj4H8Ar1KLGhS7RfN0EgDtOShAEqJtdom41HktNZssX+t1E1zjeojtHMN5NtT/mGv434LMilObjFxwhWskcT0D/AGcw/oT+63EHX/3iqu3LO57LG6Om3EeI7/vRZwn3StQIvLHiUAggg6wRsI4gr0vKVORVlnsxl6IpxSRu9tOO3ba2Hf8AUdXwBVhZWyozIsMk8ptHG0uceQ3Dmdg5rKmJMvPxNUy1En7nm4G5rdgaOQFgum5O2dzmPpnjos+p1bs/9WmM+gouYpXm2wgcX1rWOB6CO0kx/qDqbf8AsdXwvwUUUqwnnHqMGRujp2QWe7Sc6Vji4m1gLhw1D/TxXoE8I5gObL+0cq4U61EbSuK0vV5PjronQvaDE5pY5u7RItZZYxhhp2E6uSndchpuxx78Z2O/w8wVLOvjKH8ab6H+dRvF2OZsaGM1DIQ6O4a6BpBINtRJcbjf4niudsSzZ2QinSUuOzx16j58FuiPa4YKOrSWafGPrTRhsjr1EFo5L7XDuv8AECx5grNq7GF8VT4Qm6anI0tEsIkBLXNO5wBG8A+CtrYs7n8vcHtDEcO9a4b7pWsUWfOvjKH8ab6H+dOvjKH8ab6H+dcV6sT38d6k6Zq0Giz518ZQ/jTfQ/zp18ZQ/jTfQ/zp6sT38d6aZqszOxjH1Voy2N1qie8cdtrR3n+ANhzIWbV2MUYqnxfN01QRpBoYBGCGtaNzQSd5J8Vx12tj2dzCXuH2jieHco0R94rtYPw07FlXHTtuA43e4dyMbXf4OZC1PSZPjoYmwsaBE1oY1u7RAtZZgwjjmbBZkNOyEuksHOnaSQBfUCHCw3+A4KSdfGUP4030P86qbbs2dn4o0dLjcsdes+fFbIb2tGK4mcnCBwhWuY0HoJLyQn+pOtt/6nV8LcVFFKsWZx6jGcbY6hkFmO0muiY4OBtYi5cdR/wcFFV0UiI4gNbMe0M6Y161pdSuCvzMnjL0vTmkkd7aAdi+10O76Tq+BCs1ZJw3l5+GamKoj/cw3I3ObsLTyIuFqvJOVGZahjniN45GhzTyO48xsPNef8orO5tH0zB0X/Q69+f+KXBfUUVO588ZfqHtoIj2WWfORvf3WeA1nmRwVRrT9TmuydWPc99MHPeS5znSTXLibkntr5dUuS/dW/cm86spC35KTgNgtY7DPAYnWc1g6E5xqsyotNdUuS/dW/cm86dUuS/dW/cm86netcp7j9w4rHQOWZUWmuqXJfurfuTedOqXJfurfuTedPWuU9x+4cU0DlmVFojEeZyiq6aVtLCIqjRvG4PkPaGsA6TiLHZ4rPU0Jp3FrgQ5pLXB20EaiCFcWdakG0GuMKopqOfitb2Fma8IvpBIInNcWhwBBLXXs4A7DbXr2alobIGAMkYip4qiKlboSNDrdJNdp3tPb2g3Hglo2nDkA10RriDspxCMYX5LOqLRWX8AZIw7Ty1EtK3QjaXW6Sa7juaO3tJsPFZ5nkErnODQ0Ekhrb2aCdgvr1bNaWdacOfDnQ2uAG2nEo9hZmvmi9wwmocGtBLnENaG7STqAAWhcOZnKKkpom1UIlqNG8ji+Qdo6yBouAsNnglo2pBs9rTFqa6hn4Ixhfks7otNdUuS/dW/cm86dUuS/dW/cm86p/WuU9x+4cVs0DlmVFprqlyX7q37k3nTqlyX7q37k3nT1rlPcfuHFNA5ZlVuZjMZfp3uoJT2X3fATuf3meI1jmDxU+6pcl+6t+5N519abNdk6je17KYNewhzXNkmuHA3BHbUGft+SnIDoLmOxywGB1HNZNhOaaqVIiLh1JRERERERERUVnwwb6PmFbEPZzHRlt3ZePzD8g8Veq5+Xsix4hp5aeUdiRpaeIO5w5g2Ks7LnjJTDYurI9nnFYPbeFFkZWnmQxl6OmNFKfZTHSiv3ZeHzD8gcVXWXMjyYfqJKeUWfG4tPAjcRyIsfFfkilMDg5pLXNIILTYgjWCCvUZuWhz0sYZycMD9ioTSWmqtDPfjL0jMKKI+yhOlLbvS8PlH5J4KrF7llM7i5xLnOJJLjcknWSSv15DyPJiCojp4hd8jg0cAN5PIC58ElJaHIywhjJoxP3KOJcaqxsx+DfSExrZR7OE6MV+9Lx+Ufkjgr1XPyDkWPD1PFTxDsRtDRxJ3uPMm5XQXl1qTxnZh0XVkOzziprG3RRERFWLNERERERERERERERERERERERERVTnxwb+uiFdEPaRDRmt3otzvlP4PJUYtjTwNqWuY8BzXAtcHbCCLEELLePcKHCFZJDr6M9uInfGb218RrB+C9B5MWjpGGVecW5dmzu85KJGZQ3go6rzzHYN/QxGulHtJRow37sW93zH8DmquwFhQ4vrI4dfRjtykboxa+vidQHxWpIIG0zWsYA1rQGtDdgAFgAE5T2jo2CVYcXZ9mzv85pBZU3ivaIi8+UtERERERERERERERERERERERERERERFCc6+D/WmjLmNvUQXkjttcO8zxA/6Av6ikSsd8vGbFZmCvjhUUK/majB/qtRhz22qJ7SSX2tHdZ4A/wDSVNkRJqO+YjOivzJRooKBERFHX1ERERERERERERf/2Q=="/>
          <p:cNvSpPr>
            <a:spLocks noChangeAspect="1" noChangeArrowheads="1"/>
          </p:cNvSpPr>
          <p:nvPr/>
        </p:nvSpPr>
        <p:spPr bwMode="auto">
          <a:xfrm>
            <a:off x="155575" y="-838200"/>
            <a:ext cx="1524000" cy="1752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944" name="AutoShape 8" descr="data:image/jpeg;base64,/9j/4AAQSkZJRgABAQAAAQABAAD/2wCEAAkGBhISERQTExAQFBQTFRUVFRcWFBIVGhUQFBQVFBQUFxMXHSgeFx4jGRQUHy8gJScsLSwsFR4xNTAqNSYrLCkBCQoKDgwOFw8PGi0kHCQsLiksKTIvLCwsLCwsKikqNSksKSwsLCksLC8tLCkzKSwqMCwsLCwtKSksKSksKSwsLP/AABEIAMwAzAMBIgACEQEDEQH/xAAcAAEAAgMBAQEAAAAAAAAAAAAABgcEBQgCAwH/xABEEAABAwICBAoIAwYFBQAAAAABAAIDBBEFBxIhUaEGEyIxQWFxkZKxCCMyQmJygaIUUsEzY4Kyw9EXJIPC0hU0U5Pw/8QAGgEBAAMBAQEAAAAAAAAAAAAAAAECBAMFBv/EADERAAIBAgMFBgYCAwAAAAAAAAABAgMRBAUhEhMxMqFRYXGBsdEiQUKR4fAUwRUzUv/aAAwDAQACEQMRAD8AvFERAEREAREQBERAEREAREQBERAEREAREQBERAEREAREQBERAEREAREQBERAEREAREQBERAEREAREQBERAEREAREQBERAEREARFouEvCOCAcVK98fGtc0Pb7twRcHoIvdAb1FzdgmbOJwuLHVAm0SRaVofcjV7Qs7o2qX4X6QrByaqje09LoXBw7dB9iO8r0KmXVoK61XcUU0XEi10GNseGua15DgHAgDWHC46dhX0rsRMcT5eLJEcb3kXAJ0Gl1vrZYEm3YuZq/HOAFyQAFR+OZ41bwRTwwwjoLryu32aO4qt8c4V1lUT+IqppB+UuIb4BZu5epSyqrLWTS6nNzR0rieY2G05tJXQXHOGO4wg7CI72+q0pzvwq9hLMesQvsua1+sK3wyml9TZXeM6soMx8NmIDayJpPMJCYvpd9ge9SOOQOALSCDzEEEH6hciW04+xY9DjtTTH1FRPF8kj2juBss9bKlHkl9yVM7FuvwlcpszNxXm/6hUd487L9l4QVNQPXVM8l+h8jiPDey4wyucnrJFts6JxrMPDqW/G1cWkPcYeMdfZosvb62UGxf0hYG3FNSSSbHSOEY7dEaRO5UxWMWGV6NPKqMea76FHNlhYhnlich5DoIRsZGHHvkLli0mZ2JuNzWydzLd2ionh2Dzzm0ME0p2Rxvf8AyjUpfhWU2Ku1/hCwfvJI27rk7lqdLC0laSivG39lbyZsKbPHEYHesEE7fiZoOt1OjtvBUrwz0iKRwHH01REenQLJW9/JO5RDEcmcTLbiGJ3UJm332UMxTgTXU9+No52gc5DdNviZcLzqlDCVH8LXky6ckdQcFOF9PiMTpadzi1r9B2k3RIcAHc3YQt2qO9HXFLSVdMb8prJmj5HcW/8Anj7leK8bEUt1UcVwOid0ERFwJCIiAKCZt4dp0rZANcbtxU7Wp4U0PHUkzNrCR2jWgOUq5vFznYTpfQrzXw9I6VmcJYLOae1p+msfqvhAdJlj0L67CT3uHi+6320M8tGXxlpivHYdTuJ5TGmJ3bGdEbtFTWp5dPK3bG8d7CFTuSGIcmppz7rmzN7HDQfvDO9XBTG7XDa0+RXzeJhu60l3/k7LVHLhF2jsHktXO3WtswarbNXctfVM1r69HAw10Dl3lthc9BT1D6YSPkjBeXvkI4wEtfZt7DlA9C5/sr0ys4aQUOGNZWyGC0snFB7JLvidov0mNDbuGk54vzLz8x3m7W7bvf5FoWvqTn/DfDLW/AU47G23gqL8IskcOeNKNs0J+CQuHhkvusvVVn3hzTZjKmTrDGtH3OvuXn/HGic3lU9S0HptG7cHLyFSxqV/i+50vEg1Xkc8H1VYwj443NP2krYYXkXUnnq6cDqbITvspPR5j4dMbNqmsOyUGM97uTvU2wKtY8cl7HA9LXA+Sq8XiaektPIbKZAqXISEkGarlcOkRsaz7naXkpRhGVeGU9i2kY9w96UmU37Hah9ApW54HOQO02Whxbh/h9N+1rIAR7rXcY7wMuR9VR4jE1tLt+H4JskbyGBrAGta1rRzBoAA+g1L6KqcX9IGmZcU9NNMdryIm/q7coXimeOJSn1ZhgHwM0jb5pL7gF1p5biKnFW8f25DmkdFLT4lT2Nx0rnUcN6+X262pN/3jm7m2WJUcJa1huysqR/qvO4laJZRNLmRG8R0PQxtbM1+g3SvYusAbO1G7ucjq6gpMuYcKzer4iBI6OdoIvpsAdYEHU5ljfV03XTUEwe1rmm7XAOB2gi4PcV5tfDzotbRdO59ERFnJCIiALy9lwRtFl6RAUxgdI2HGxE9jHNc+RlnNBA0mlzSAem4t9VbkmEwOFnQQkbDGwjusqpzDd+GxOKotcNdHLYdOg4OI+oFvqvNZ6RUYPqqF7htfK1u5rStFChVrf61wIbS4k/bwJo4JTUQU7IpC0tcWXaC02JuwHR5wOhZlGddlXtDn7G8esopBt0JGu3EBT+mnbIyOZnsSta9vyuAIv3qcRQrU2nVX9kJp8CuGZEy6RJrIw0knVG4kAm/SVtqHIejBvNNPL1DRiae213bwrAZikQOi6WMOFrtL2gi4uNRN186nhBSxi76qnYPiljHmV2eNxMtE35IbKMPB+BFBS24mkhaR7xbpO8brneq59ImivFSS29l8kZ7HNa4fyKW4rnBhcF/8wZSOiJjn/cbN3qIy8MaXhDURYe+CaGLSdKJNNmm50bHckDRIAIJ7l1w0K8airVE7Li32W7yHa1kUm0raUb9IW510dhWVeF09tGjje4e9KTKb7eWSB9AFI4MLhYLMhiaPhYweQW+WcQWkYt9Pcpu2cfVsOiV4pZ3MPJc5vYS3yXX9bgNNKCJKeB4P5o2HzCgWN5SYc9xtAYiemJ7mfabt3Lisypt6xa6k7DKYjrHvbZz3u+ZzneZWBUxWV00mR1KTyauoHURGd9h5LaQ5HUPvyVL+rTY0fa2+9a45nQS49CNhnPBCz8LwCpqTaCmml+RjiPq61h9V0vheW2GU9iyiiLh70l5T3yEqSRxBoAAAA5gBYD6BcKmcRXJH7k7vtOe8HyWxN9i9kMA/eSAnwx381IHZDTOHKrIgeqN58yrmS6wzzTES7F5e5bYRz3iuQdXHrZUU7+o6bP0IVx8Ao5mUEEU4AlhYInWIItHyWEEc92Bq29XNGRYvYD1uaFiYTINNzQQbgOFtesajrHUW71lrYipVVplkkjaoiLMSEREAREQFY5yUeqGS21pXP8AUx6L3DY4jeunc06LToS62tjgfoua8ZjtM7rse8L2MpnapKPavQ51OB4op7FdF5U4hx+GNZe7qdzo/wCH22fa4D+ErmtpVwZCY1aompydUsYePmjOv7XnuXqZlT3mHb7NSkHZmDnjh+hVQTWHrIiw6veidcfa8eFQancCOhXHnrhWlQiQDXDK138D7sO8tVIUcy45fU2qKXZoTNan2q4ltstqzicVo3bZgw9koMX+9YUjbha2VtjsXpSjtwce1WKcDqnGeHdBS/tqyFrh7odpv8DLu3KF4j6QFEzVFBUS9ZDYxvJO5UGUC82nlVGPM2+hdzZdUfpAPceTQsA65jfcxeZ89GE+toXDrjlDtzmhVHhtNI93q45H/K1zvILe1fBGscy/4Oq/9Mn9l1qYDCpcLeb9yFKRbGC5u4c8i87ojslY5v3C7d6mUHDbD3i7a+kP+tH5Erkyro3xus9j2HY5pb5r70U1isP+Npt6NlttnUOIZlYZCOVWxO6o9KU/YCohiuf9M24p6aaU7XlsTb7zuVPzNuFrZG2WunlVBayu/wB7iHNk+xbO/EpriMw07f3bA51ut8l9wCi9Rwoq5jeWrqH/ADSPt3XssTDcDqKg2gp5pT8DHO3gWU1wjJLEpbGQQ04/ePDneCO+8hbF/Gw/HZXr7ldWRGVumLnWevWt/lJizqfFoG6TtCbShIubXe27dXN7TWqwcPyIjaBxtZI49IYxrR3uJWbBkrSwyx1EdRU6cL2yi/FkEsOlawaDrtb6rz8VjsPUhKKfy7GWjFoshERfNnYIiIAiIgNRwtpw+jmB/IT3Lnuiy+rMRlJp2M0GANe97w1rXEkgW1uOrYCujsZi0oJRtY7yUByaNvxbdjov6o/RdqFeVGW3HiQ1c0WF+jt01Faflij/AN7z+imHBrKOjoZ2TxSVRey9tJ7CDpNLSC0MGqx29AU3utTiHC+hgNpaymYdhlZfw3utEsXiat43b7kRspH7wpwIVlJNTkgcbG5oJ12cRyXW6nAH6KgKzJ3EoncmOOYbY5Gg+F+ie66vCLMnDHGwr4O8jeRZZbMVp5TeGohkv+SRjtwKUqtfDLl070w0mULBl9iXMaGfubbvvZZsGTGJSnXFFENskrfKPSK6AppLi3SvutDzarbRL98yuwim8K9Hluo1NYTtbCwD7338lN8HyqwymsW0jJHD3piZTfbZ3JH0AUsutJi/Digpf21ZC0/lDtN3gZd25ZpYrE13a7fcvwW2UjcQ07WCzGtaNjQGjuC+iqzFc/6RmqCnnmO12jE3fd24KNVGf9Y4+rp6aMdfGSHzarwy7ET12beJG2kXTi+GRzMs+Njxsc0O1fVQifLXDZHcqkY07Y3Pj3NIG5Q3/GjEbXApT1GJ3/NfOnzzkDvX0bD1xPLT4XX810eBxVHWPRjaiyxabKLDAL8VK4bDNJ+hC21Dl9h0Juyhp7jmLm8YfE+5USwbPLD3Cz/xEZ64w4d7CfJbl+b+GgXEsruoQyfqAFyccZLR7XUn4SZRxNaLNaAB0AADuC9qqsUz9gbcQ0kzz0GRzIxfsGkVDsWzuxGW4jMNOPgZpO8cl9wCvTyzET4q3iQ5pHQjngC5IA2n+61tXwoo4/2lXTN6jKwbrrl6ux6pnN5qieQ/HI5w7ibL8p3LfDJVb4p/ZFd4dXYfUtkiY9j2va5oIc3WHC3tA7CshRLKur08Mg2s04z/AAvdbcQpavCqw2Jyh2Ox0WoREXMkIiID41gvG8fCfJc8t4cVOGPmFOI7zOsS9pdo6BJBAuNfKPOuinjUexcwcNaYmd7WtcTxrrAAk9PQFrwcYyrxUloVlwNbjXDevq78dVzOB90O0GeBlm7logpbg2V2J1Niykexp96W0Qtt5XKP0BU7wf0eOY1VZr6Wwt/qP/4r6WeKw9BWul3L8HHZbKfpZiCsusZzOFwdo1HvXQlBkvhUY1075TtklkO5paNyzKjKrC3t0fwgb8skrSPussss2oPSz6e5bYZz1hvDrEINUdbUtA6OMLh4XXCkMGZ+JuFjWyeGIbw1S3H8hqe5NPUyx7A8NkHeLFaBmS2INPIfTSDqe5h8Lm/qqU8RhZu7t5oNSIzjPCKrmFpauoeNhkfbw3so6QrVjyVxB/tGmZ2yOO5rStph3o+NveorSfhijDfueT5LX/Nw1Ncy8vwRstlKrLw/C5pjaGGWU/AxzvILpLB8p8Mp7EUrZXD3piZT4TyR3KVwwNYLNa1oHQ0ADuCxzziK5I38dCd32nOmFZZ4o9v/AGb2j43RMPc5wKxMYynxRgLvwbnD4HxPPha6+5dNLy9twQsks2qy+S6+5bdo43qsOmgdaWGWM7Hsc3zC2NBNcLpOvpgbtc0OGwgEdxWNQ8DcPkPKoaXS2iNo8l0p5olzRDgc51kVta/cPwaec2hgmlJ/Ixzt4Fl1HTcEKGM3ZRUoO3io795F1tWRgCwAA2AW3LtLOV9MPuyN2c9YNktiM1jI2Knaf/I+7rfIy/cSFN8JyIp2a56maQ7GBsYv9dIq0F5c8AXJAA5yebvWGpmmInwdvAsoJGt4P4DFRxmGFpbGHaQu5ziXOA0jc9a2iwqPE4pZHtjljeWBuloPa7RLi+17HVzblmrzpuTk3LiXCIiqAiIgPxyqzgQAMZqBb3JP5mq0yqPm4UjDsTmnMTpBy2aIcG63WN7kHYrQg5yUY8WC8UVFYp6QFUbiClhj63udIR9BohQjHMwcRqriWrl0T7jDxbbbNFlr/W69SnlVaXNZdSjmjpTFeF9FTft6uCM7C9pd4Rr3KPSZz4UDZs8j+tsMtu9wC5puvpG6xW+nlFL6pN9CjqM6Nqc2sMfqM72H4opAO8AgLa4DwopZj6qpgf1B7b+G91zdUN0mXWpOorjVyumuVtEqbOzwULrLk7CceqGizaido2CR48iv3FK+Z/tzSu+Z7z5lc45S39fT8k7w6XxThpQ0w9dWQM6tMOd4G3O5QvF8+6KO4ghnnO0gRN73cr7VQlkWynlNKPM2+hVzZZeIZ817z6qKnhHyukPeSBuWI7M/E5G3/GOB+FkLfJigUcZPMCexbagpJLa2n/7qWmVLCUVZqK8bX66lbyZnSZoYmx1zVF/U+OI79EHet5g2es8ZHHU0Um0sc6M9xuFEKvAXu16h2g/2WvlwGUc2i7sP6Gy86bwc3bT09i62i9qPPeme25pagHYHRu33CxK7P1jbiOieT0F8jQO5oPmqbw8OYbOaW9osvrWM1rVSy/DT1Sv5sq5sm+KZ34jJqjEMA+Fmm7xPuNyiOJcIaqoN56maTqc9xA7G8w+gWvbGTzAnsCzqTBJpDZsbu79Ata/i4b/levuV+Jlk5CVNp6ln5omO8DyP6iulV/lplyKE/iXTvdJLFolmiGtaHOa7rJN2hWAvmcfVhVrucHdO3od4qy1CIiwlgiIgC5xzDZ/m5vnK6OVbY9lW+pqJJTK0Neb2Iuu1CpuqkZ9juQ1dFAyt1r3Dhkr/AGWOO7zXQGHZN07LGSQu6gAApVhvA+kg9iFt9pFzvXrVM4k+SNvHX2KKmc84PllVz2tG63Z+pUxw7I6Ww0uLb2kuP9ldzWAagAOxfq86pja9TjJ+WnoWUUiopclpAOTLGerRso9i2U9THe9O142s592tX8izKck7pljlmXgs+J3sSsOwglfkmDyO1Bp7iuopKRjvaY09oBXhuHxDmjZ4QtcMfiIKyl6Mq4pnNuHZbVcx1Rvt8tt5UxwfI15sZXNb1e0e7mV0BoHMF+qtTG16nNJ+noFFIheGZU0cQGkC/t1DuCkFPwXpWezTxi3whbRFkLGBLgNO4WdBGf4QtFiWWdFLzMLDtb/ZSxEBWFRkzr5FRq6wvyDJYX5c4I6mq0EQENw7Kyjj9oOees6u5SWiwaCIWjiY3sAWaiAIiIAiIgCIiAIiIAiIgCIiAIiIAiIgCIiAIiIAiIgCIiAIiIAiIgCIiAIiIAiIgCIiAIiIAiIgCIiAIiIAiIgCIiAIiIAiIgCIiAIiIAiIgCIiAIiIAiIgCIiAIiIAiIgCIiAIiIAiIgCIiAIiIAiIgP/Z"/>
          <p:cNvSpPr>
            <a:spLocks noChangeAspect="1" noChangeArrowheads="1"/>
          </p:cNvSpPr>
          <p:nvPr/>
        </p:nvSpPr>
        <p:spPr bwMode="auto">
          <a:xfrm>
            <a:off x="155575" y="-928688"/>
            <a:ext cx="1943100" cy="19431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9946" name="Picture 10" descr="http://icons.iconarchive.com/icons/pan-tera/flags/256/Greece-Flag-ic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905000"/>
            <a:ext cx="2438400" cy="2438400"/>
          </a:xfrm>
          <a:prstGeom prst="rect">
            <a:avLst/>
          </a:prstGeom>
          <a:noFill/>
        </p:spPr>
      </p:pic>
      <p:pic>
        <p:nvPicPr>
          <p:cNvPr id="39948" name="Picture 12" descr="https://encrypted-tbn1.gstatic.com/images?q=tbn:ANd9GcS1iiKGnyeztuVvbHxHucgxyOQabw4U2kpJkACpO-VfHS4cv2Q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3505200"/>
            <a:ext cx="2752725" cy="2752725"/>
          </a:xfrm>
          <a:prstGeom prst="rect">
            <a:avLst/>
          </a:prstGeom>
          <a:noFill/>
        </p:spPr>
      </p:pic>
      <p:pic>
        <p:nvPicPr>
          <p:cNvPr id="39950" name="Picture 14" descr="https://encrypted-tbn2.gstatic.com/images?q=tbn:ANd9GcTNKBcIzMeSzo9U-ktOErsB4XAtGrKczjaYF5QhhakJw9R95PQU8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14400" y="3581400"/>
            <a:ext cx="2676525" cy="2676525"/>
          </a:xfrm>
          <a:prstGeom prst="rect">
            <a:avLst/>
          </a:prstGeom>
          <a:noFill/>
        </p:spPr>
      </p:pic>
      <p:pic>
        <p:nvPicPr>
          <p:cNvPr id="39942" name="Picture 6" descr="http://www.jckinnelon.org/_storage/Pages/1001/jewish_star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981200"/>
            <a:ext cx="1905000" cy="2200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3372</TotalTime>
  <Words>510</Words>
  <Application>Microsoft Office PowerPoint</Application>
  <PresentationFormat>On-screen Show (4:3)</PresentationFormat>
  <Paragraphs>26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Franklin Gothic Book</vt:lpstr>
      <vt:lpstr>Wingdings 2</vt:lpstr>
      <vt:lpstr>Technic</vt:lpstr>
      <vt:lpstr>Paul's Amazing Race </vt:lpstr>
      <vt:lpstr>ACTS Dig Site 15</vt:lpstr>
      <vt:lpstr>"However, I consider my life worth nothing to me; my only aim is to finish the race and complete the task the Lord Jesus has given me – the task of testifying to the good news of God's grace."</vt:lpstr>
      <vt:lpstr>God entrusts us with the task of sharing the gospel!</vt:lpstr>
      <vt:lpstr>PowerPoint Presentation</vt:lpstr>
      <vt:lpstr>When they arrived, he said to them:</vt:lpstr>
      <vt:lpstr> I served the Lord with great humility and with tears and in the midst of severe testing by the plots of my Jewish opponents.</vt:lpstr>
      <vt:lpstr> You know that I have not hesitated to preach anything that would be helpful to you but have taught you publicly and from house to house.  </vt:lpstr>
      <vt:lpstr> I have declared to both Jews and Greeks that they must turn to God in repentance and have faith in our Lord Jesus.  </vt:lpstr>
      <vt:lpstr>And now, compelled by the Spirit, I am going to Jerusalem, not knowing what will happen to me there. I only know that in every city the Holy Spirit warns me that prison and hardships are facing me.</vt:lpstr>
      <vt:lpstr>However, I consider my life worth nothing to me; my only aim is to finish the race and complete the task the Lord Jesus has given me —the task of testifying to the good news of God’s grace.</vt:lpstr>
      <vt:lpstr>Now I commit you to God and to the word of his grace, which can build you up and give you an inheritance among all those who are sanctified. </vt:lpstr>
      <vt:lpstr>I have not coveted anyone’s silver or gold or clothing. You yourselves know that these hands of mine have supplied my own needs and the needs of my companions.</vt:lpstr>
      <vt:lpstr>In everything I did, I showed you that by this kind of hard work we must help the weak, remembering the words the Lord Jesus himself said: ‘It is more blessed to give than to receive.’ </vt:lpstr>
      <vt:lpstr>When Paul had finished speaking, he knelt down with all of them and prayed.  </vt:lpstr>
      <vt:lpstr>They all wept as they embraced him and kissed him. What grieved them most was his statement that they would never see his face again. </vt:lpstr>
      <vt:lpstr>Then they accompanied him to the ship.  </vt:lpstr>
      <vt:lpstr>When we arrived at Jerusalem, the brothers received us warmly. </vt:lpstr>
      <vt:lpstr>The next day Paul and the rest of us went to see James, and all the elders were present. </vt:lpstr>
      <vt:lpstr>Paul greeted them and reported in detail what God had done among the Gentiles through his ministry.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ACTS Dig Site 15</dc:title>
  <dc:creator>Robin</dc:creator>
  <cp:lastModifiedBy>A L</cp:lastModifiedBy>
  <cp:revision>12</cp:revision>
  <dcterms:created xsi:type="dcterms:W3CDTF">2012-11-28T17:34:49Z</dcterms:created>
  <dcterms:modified xsi:type="dcterms:W3CDTF">2024-12-06T19:55:05Z</dcterms:modified>
</cp:coreProperties>
</file>