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92" r:id="rId3"/>
    <p:sldId id="291" r:id="rId4"/>
    <p:sldId id="257" r:id="rId5"/>
    <p:sldId id="258" r:id="rId6"/>
    <p:sldId id="259" r:id="rId7"/>
    <p:sldId id="260" r:id="rId8"/>
    <p:sldId id="285" r:id="rId9"/>
    <p:sldId id="261" r:id="rId10"/>
    <p:sldId id="262" r:id="rId11"/>
    <p:sldId id="287" r:id="rId12"/>
    <p:sldId id="264" r:id="rId13"/>
    <p:sldId id="280" r:id="rId14"/>
    <p:sldId id="265" r:id="rId15"/>
    <p:sldId id="266" r:id="rId16"/>
    <p:sldId id="288" r:id="rId17"/>
    <p:sldId id="267" r:id="rId18"/>
    <p:sldId id="283" r:id="rId19"/>
    <p:sldId id="289" r:id="rId20"/>
    <p:sldId id="269" r:id="rId21"/>
    <p:sldId id="270" r:id="rId22"/>
    <p:sldId id="290" r:id="rId23"/>
    <p:sldId id="272" r:id="rId24"/>
    <p:sldId id="273" r:id="rId25"/>
    <p:sldId id="274" r:id="rId26"/>
    <p:sldId id="275" r:id="rId27"/>
    <p:sldId id="276" r:id="rId28"/>
    <p:sldId id="277"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ndara" panose="020E0502030303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ndara" panose="020E0502030303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ndara" panose="020E0502030303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ndara" panose="020E0502030303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ndara" panose="020E0502030303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ndara" panose="020E0502030303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ndara" panose="020E0502030303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ndara" panose="020E0502030303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ndara" panose="020E0502030303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F2132-5C01-4AA8-96DF-49FE55FD9D6A}" v="102" dt="2024-12-08T21:39:33.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80FF2132-5C01-4AA8-96DF-49FE55FD9D6A}"/>
    <pc:docChg chg="undo custSel addSld modSld sldOrd">
      <pc:chgData name="A L" userId="c83b8c5f662f391c" providerId="LiveId" clId="{80FF2132-5C01-4AA8-96DF-49FE55FD9D6A}" dt="2024-12-09T20:02:02.406" v="310" actId="403"/>
      <pc:docMkLst>
        <pc:docMk/>
      </pc:docMkLst>
      <pc:sldChg chg="modSp mod">
        <pc:chgData name="A L" userId="c83b8c5f662f391c" providerId="LiveId" clId="{80FF2132-5C01-4AA8-96DF-49FE55FD9D6A}" dt="2024-12-08T21:39:33.050" v="251" actId="207"/>
        <pc:sldMkLst>
          <pc:docMk/>
          <pc:sldMk cId="0" sldId="256"/>
        </pc:sldMkLst>
        <pc:spChg chg="mod">
          <ac:chgData name="A L" userId="c83b8c5f662f391c" providerId="LiveId" clId="{80FF2132-5C01-4AA8-96DF-49FE55FD9D6A}" dt="2024-12-08T21:39:33.050" v="251" actId="207"/>
          <ac:spMkLst>
            <pc:docMk/>
            <pc:sldMk cId="0" sldId="256"/>
            <ac:spMk id="2050" creationId="{414D7DD0-A4F0-A2BE-0DBC-FC7550460698}"/>
          </ac:spMkLst>
        </pc:spChg>
      </pc:sldChg>
      <pc:sldChg chg="modSp add mod">
        <pc:chgData name="A L" userId="c83b8c5f662f391c" providerId="LiveId" clId="{80FF2132-5C01-4AA8-96DF-49FE55FD9D6A}" dt="2024-12-08T21:35:20.965" v="139" actId="20577"/>
        <pc:sldMkLst>
          <pc:docMk/>
          <pc:sldMk cId="0" sldId="291"/>
        </pc:sldMkLst>
        <pc:spChg chg="mod">
          <ac:chgData name="A L" userId="c83b8c5f662f391c" providerId="LiveId" clId="{80FF2132-5C01-4AA8-96DF-49FE55FD9D6A}" dt="2024-12-08T21:35:20.965" v="139" actId="20577"/>
          <ac:spMkLst>
            <pc:docMk/>
            <pc:sldMk cId="0" sldId="291"/>
            <ac:spMk id="4098" creationId="{00000000-0000-0000-0000-000000000000}"/>
          </ac:spMkLst>
        </pc:spChg>
        <pc:spChg chg="mod">
          <ac:chgData name="A L" userId="c83b8c5f662f391c" providerId="LiveId" clId="{80FF2132-5C01-4AA8-96DF-49FE55FD9D6A}" dt="2024-12-08T21:34:42.456" v="127" actId="20577"/>
          <ac:spMkLst>
            <pc:docMk/>
            <pc:sldMk cId="0" sldId="291"/>
            <ac:spMk id="52226" creationId="{00000000-0000-0000-0000-000000000000}"/>
          </ac:spMkLst>
        </pc:spChg>
      </pc:sldChg>
      <pc:sldChg chg="modSp add mod ord">
        <pc:chgData name="A L" userId="c83b8c5f662f391c" providerId="LiveId" clId="{80FF2132-5C01-4AA8-96DF-49FE55FD9D6A}" dt="2024-12-09T20:02:02.406" v="310" actId="403"/>
        <pc:sldMkLst>
          <pc:docMk/>
          <pc:sldMk cId="1156226996" sldId="292"/>
        </pc:sldMkLst>
        <pc:spChg chg="mod">
          <ac:chgData name="A L" userId="c83b8c5f662f391c" providerId="LiveId" clId="{80FF2132-5C01-4AA8-96DF-49FE55FD9D6A}" dt="2024-12-09T20:02:02.406" v="310" actId="403"/>
          <ac:spMkLst>
            <pc:docMk/>
            <pc:sldMk cId="1156226996" sldId="292"/>
            <ac:spMk id="4098" creationId="{D83CDBC0-8874-13F9-EDA0-13DD79C41CF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7ACA80-1BF5-FBB2-8782-CFEBB1544C7E}"/>
              </a:ext>
            </a:extLst>
          </p:cNvPr>
          <p:cNvSpPr>
            <a:spLocks noGrp="1"/>
          </p:cNvSpPr>
          <p:nvPr>
            <p:ph type="dt" sz="half" idx="10"/>
          </p:nvPr>
        </p:nvSpPr>
        <p:spPr/>
        <p:txBody>
          <a:bodyPr/>
          <a:lstStyle>
            <a:lvl1pPr>
              <a:defRPr/>
            </a:lvl1pPr>
          </a:lstStyle>
          <a:p>
            <a:pPr>
              <a:defRPr/>
            </a:pPr>
            <a:fld id="{F762E113-A435-42E9-90F8-2C8350BEE8DB}" type="datetimeFigureOut">
              <a:rPr lang="en-US"/>
              <a:pPr>
                <a:defRPr/>
              </a:pPr>
              <a:t>12/9/2024</a:t>
            </a:fld>
            <a:endParaRPr lang="en-US"/>
          </a:p>
        </p:txBody>
      </p:sp>
      <p:sp>
        <p:nvSpPr>
          <p:cNvPr id="5" name="Footer Placeholder 4">
            <a:extLst>
              <a:ext uri="{FF2B5EF4-FFF2-40B4-BE49-F238E27FC236}">
                <a16:creationId xmlns:a16="http://schemas.microsoft.com/office/drawing/2014/main" id="{3C905273-71EB-447D-B8E5-45EB7EE7C2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0D9EB7-61AF-E37F-6B71-4EA7700688F3}"/>
              </a:ext>
            </a:extLst>
          </p:cNvPr>
          <p:cNvSpPr>
            <a:spLocks noGrp="1"/>
          </p:cNvSpPr>
          <p:nvPr>
            <p:ph type="sldNum" sz="quarter" idx="12"/>
          </p:nvPr>
        </p:nvSpPr>
        <p:spPr/>
        <p:txBody>
          <a:bodyPr/>
          <a:lstStyle>
            <a:lvl1pPr>
              <a:defRPr/>
            </a:lvl1pPr>
          </a:lstStyle>
          <a:p>
            <a:fld id="{8C4A6CEC-F80B-43BE-9C0C-315839C5D325}" type="slidenum">
              <a:rPr lang="en-US" altLang="en-US"/>
              <a:pPr/>
              <a:t>‹#›</a:t>
            </a:fld>
            <a:endParaRPr lang="en-US" altLang="en-US"/>
          </a:p>
        </p:txBody>
      </p:sp>
    </p:spTree>
    <p:extLst>
      <p:ext uri="{BB962C8B-B14F-4D97-AF65-F5344CB8AC3E}">
        <p14:creationId xmlns:p14="http://schemas.microsoft.com/office/powerpoint/2010/main" val="50698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82578-7025-A626-3A17-5C40E9F59BE9}"/>
              </a:ext>
            </a:extLst>
          </p:cNvPr>
          <p:cNvSpPr>
            <a:spLocks noGrp="1"/>
          </p:cNvSpPr>
          <p:nvPr>
            <p:ph type="dt" sz="half" idx="10"/>
          </p:nvPr>
        </p:nvSpPr>
        <p:spPr/>
        <p:txBody>
          <a:bodyPr/>
          <a:lstStyle>
            <a:lvl1pPr>
              <a:defRPr/>
            </a:lvl1pPr>
          </a:lstStyle>
          <a:p>
            <a:pPr>
              <a:defRPr/>
            </a:pPr>
            <a:fld id="{A4D599C6-B3B5-4680-9485-BEDE8686423F}" type="datetimeFigureOut">
              <a:rPr lang="en-US"/>
              <a:pPr>
                <a:defRPr/>
              </a:pPr>
              <a:t>12/9/2024</a:t>
            </a:fld>
            <a:endParaRPr lang="en-US"/>
          </a:p>
        </p:txBody>
      </p:sp>
      <p:sp>
        <p:nvSpPr>
          <p:cNvPr id="5" name="Footer Placeholder 4">
            <a:extLst>
              <a:ext uri="{FF2B5EF4-FFF2-40B4-BE49-F238E27FC236}">
                <a16:creationId xmlns:a16="http://schemas.microsoft.com/office/drawing/2014/main" id="{BFAE9456-9088-BBF5-CB73-90DF142546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397BB4-381B-188B-E34A-59CE18CD3C04}"/>
              </a:ext>
            </a:extLst>
          </p:cNvPr>
          <p:cNvSpPr>
            <a:spLocks noGrp="1"/>
          </p:cNvSpPr>
          <p:nvPr>
            <p:ph type="sldNum" sz="quarter" idx="12"/>
          </p:nvPr>
        </p:nvSpPr>
        <p:spPr/>
        <p:txBody>
          <a:bodyPr/>
          <a:lstStyle>
            <a:lvl1pPr>
              <a:defRPr/>
            </a:lvl1pPr>
          </a:lstStyle>
          <a:p>
            <a:fld id="{32F91DC5-F605-4696-9CEF-9744AD1F8C6F}" type="slidenum">
              <a:rPr lang="en-US" altLang="en-US"/>
              <a:pPr/>
              <a:t>‹#›</a:t>
            </a:fld>
            <a:endParaRPr lang="en-US" altLang="en-US"/>
          </a:p>
        </p:txBody>
      </p:sp>
    </p:spTree>
    <p:extLst>
      <p:ext uri="{BB962C8B-B14F-4D97-AF65-F5344CB8AC3E}">
        <p14:creationId xmlns:p14="http://schemas.microsoft.com/office/powerpoint/2010/main" val="128236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D5A3C-F291-6657-0FF4-7F7D55AF5042}"/>
              </a:ext>
            </a:extLst>
          </p:cNvPr>
          <p:cNvSpPr>
            <a:spLocks noGrp="1"/>
          </p:cNvSpPr>
          <p:nvPr>
            <p:ph type="dt" sz="half" idx="10"/>
          </p:nvPr>
        </p:nvSpPr>
        <p:spPr/>
        <p:txBody>
          <a:bodyPr/>
          <a:lstStyle>
            <a:lvl1pPr>
              <a:defRPr/>
            </a:lvl1pPr>
          </a:lstStyle>
          <a:p>
            <a:pPr>
              <a:defRPr/>
            </a:pPr>
            <a:fld id="{7E4D12D6-C280-4931-B97D-5C2C6D933617}" type="datetimeFigureOut">
              <a:rPr lang="en-US"/>
              <a:pPr>
                <a:defRPr/>
              </a:pPr>
              <a:t>12/9/2024</a:t>
            </a:fld>
            <a:endParaRPr lang="en-US"/>
          </a:p>
        </p:txBody>
      </p:sp>
      <p:sp>
        <p:nvSpPr>
          <p:cNvPr id="5" name="Footer Placeholder 4">
            <a:extLst>
              <a:ext uri="{FF2B5EF4-FFF2-40B4-BE49-F238E27FC236}">
                <a16:creationId xmlns:a16="http://schemas.microsoft.com/office/drawing/2014/main" id="{272C86E2-FD9D-C725-C2DB-EA1FFED195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10146F-C87E-FC72-6B59-9FB06FDBBF01}"/>
              </a:ext>
            </a:extLst>
          </p:cNvPr>
          <p:cNvSpPr>
            <a:spLocks noGrp="1"/>
          </p:cNvSpPr>
          <p:nvPr>
            <p:ph type="sldNum" sz="quarter" idx="12"/>
          </p:nvPr>
        </p:nvSpPr>
        <p:spPr/>
        <p:txBody>
          <a:bodyPr/>
          <a:lstStyle>
            <a:lvl1pPr>
              <a:defRPr/>
            </a:lvl1pPr>
          </a:lstStyle>
          <a:p>
            <a:fld id="{CBA834D4-524A-40DB-BEDE-322878305D50}" type="slidenum">
              <a:rPr lang="en-US" altLang="en-US"/>
              <a:pPr/>
              <a:t>‹#›</a:t>
            </a:fld>
            <a:endParaRPr lang="en-US" altLang="en-US"/>
          </a:p>
        </p:txBody>
      </p:sp>
    </p:spTree>
    <p:extLst>
      <p:ext uri="{BB962C8B-B14F-4D97-AF65-F5344CB8AC3E}">
        <p14:creationId xmlns:p14="http://schemas.microsoft.com/office/powerpoint/2010/main" val="138138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7B44A-A30E-1E20-DDD1-736B6413C2B4}"/>
              </a:ext>
            </a:extLst>
          </p:cNvPr>
          <p:cNvSpPr>
            <a:spLocks noGrp="1"/>
          </p:cNvSpPr>
          <p:nvPr>
            <p:ph type="dt" sz="half" idx="10"/>
          </p:nvPr>
        </p:nvSpPr>
        <p:spPr/>
        <p:txBody>
          <a:bodyPr/>
          <a:lstStyle>
            <a:lvl1pPr>
              <a:defRPr/>
            </a:lvl1pPr>
          </a:lstStyle>
          <a:p>
            <a:pPr>
              <a:defRPr/>
            </a:pPr>
            <a:fld id="{A4887326-E6CD-4282-B80A-EE0795CB8185}" type="datetimeFigureOut">
              <a:rPr lang="en-US"/>
              <a:pPr>
                <a:defRPr/>
              </a:pPr>
              <a:t>12/9/2024</a:t>
            </a:fld>
            <a:endParaRPr lang="en-US"/>
          </a:p>
        </p:txBody>
      </p:sp>
      <p:sp>
        <p:nvSpPr>
          <p:cNvPr id="5" name="Footer Placeholder 4">
            <a:extLst>
              <a:ext uri="{FF2B5EF4-FFF2-40B4-BE49-F238E27FC236}">
                <a16:creationId xmlns:a16="http://schemas.microsoft.com/office/drawing/2014/main" id="{BF7A5B62-4338-A9E3-2346-744022746C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761796-D98C-452A-4CF7-BC81C2A40DC6}"/>
              </a:ext>
            </a:extLst>
          </p:cNvPr>
          <p:cNvSpPr>
            <a:spLocks noGrp="1"/>
          </p:cNvSpPr>
          <p:nvPr>
            <p:ph type="sldNum" sz="quarter" idx="12"/>
          </p:nvPr>
        </p:nvSpPr>
        <p:spPr/>
        <p:txBody>
          <a:bodyPr/>
          <a:lstStyle>
            <a:lvl1pPr>
              <a:defRPr/>
            </a:lvl1pPr>
          </a:lstStyle>
          <a:p>
            <a:fld id="{0732802E-CE0F-4EB3-BFB8-1C651467D86E}" type="slidenum">
              <a:rPr lang="en-US" altLang="en-US"/>
              <a:pPr/>
              <a:t>‹#›</a:t>
            </a:fld>
            <a:endParaRPr lang="en-US" altLang="en-US"/>
          </a:p>
        </p:txBody>
      </p:sp>
    </p:spTree>
    <p:extLst>
      <p:ext uri="{BB962C8B-B14F-4D97-AF65-F5344CB8AC3E}">
        <p14:creationId xmlns:p14="http://schemas.microsoft.com/office/powerpoint/2010/main" val="287500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DFEFF9-891C-B45E-A85C-22566DE5713A}"/>
              </a:ext>
            </a:extLst>
          </p:cNvPr>
          <p:cNvSpPr>
            <a:spLocks noGrp="1"/>
          </p:cNvSpPr>
          <p:nvPr>
            <p:ph type="dt" sz="half" idx="10"/>
          </p:nvPr>
        </p:nvSpPr>
        <p:spPr/>
        <p:txBody>
          <a:bodyPr/>
          <a:lstStyle>
            <a:lvl1pPr>
              <a:defRPr/>
            </a:lvl1pPr>
          </a:lstStyle>
          <a:p>
            <a:pPr>
              <a:defRPr/>
            </a:pPr>
            <a:fld id="{6F366276-9A28-4EF9-87D1-7B0367F7D2C9}" type="datetimeFigureOut">
              <a:rPr lang="en-US"/>
              <a:pPr>
                <a:defRPr/>
              </a:pPr>
              <a:t>12/9/2024</a:t>
            </a:fld>
            <a:endParaRPr lang="en-US"/>
          </a:p>
        </p:txBody>
      </p:sp>
      <p:sp>
        <p:nvSpPr>
          <p:cNvPr id="5" name="Footer Placeholder 4">
            <a:extLst>
              <a:ext uri="{FF2B5EF4-FFF2-40B4-BE49-F238E27FC236}">
                <a16:creationId xmlns:a16="http://schemas.microsoft.com/office/drawing/2014/main" id="{D8D0E585-51B1-4FAB-2969-DD382334B6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0BF011-AF2A-B441-CD90-E4EE006C221F}"/>
              </a:ext>
            </a:extLst>
          </p:cNvPr>
          <p:cNvSpPr>
            <a:spLocks noGrp="1"/>
          </p:cNvSpPr>
          <p:nvPr>
            <p:ph type="sldNum" sz="quarter" idx="12"/>
          </p:nvPr>
        </p:nvSpPr>
        <p:spPr/>
        <p:txBody>
          <a:bodyPr/>
          <a:lstStyle>
            <a:lvl1pPr>
              <a:defRPr/>
            </a:lvl1pPr>
          </a:lstStyle>
          <a:p>
            <a:fld id="{61F180E8-3AB0-4709-9712-8EC0474DD8EE}" type="slidenum">
              <a:rPr lang="en-US" altLang="en-US"/>
              <a:pPr/>
              <a:t>‹#›</a:t>
            </a:fld>
            <a:endParaRPr lang="en-US" altLang="en-US"/>
          </a:p>
        </p:txBody>
      </p:sp>
    </p:spTree>
    <p:extLst>
      <p:ext uri="{BB962C8B-B14F-4D97-AF65-F5344CB8AC3E}">
        <p14:creationId xmlns:p14="http://schemas.microsoft.com/office/powerpoint/2010/main" val="28556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9A19A79-F255-73C2-3A25-F5612F8D020F}"/>
              </a:ext>
            </a:extLst>
          </p:cNvPr>
          <p:cNvSpPr>
            <a:spLocks noGrp="1"/>
          </p:cNvSpPr>
          <p:nvPr>
            <p:ph type="dt" sz="half" idx="10"/>
          </p:nvPr>
        </p:nvSpPr>
        <p:spPr/>
        <p:txBody>
          <a:bodyPr/>
          <a:lstStyle>
            <a:lvl1pPr>
              <a:defRPr/>
            </a:lvl1pPr>
          </a:lstStyle>
          <a:p>
            <a:pPr>
              <a:defRPr/>
            </a:pPr>
            <a:fld id="{596ABBC9-B82E-499B-825F-A083D4ACB0D3}" type="datetimeFigureOut">
              <a:rPr lang="en-US"/>
              <a:pPr>
                <a:defRPr/>
              </a:pPr>
              <a:t>12/9/2024</a:t>
            </a:fld>
            <a:endParaRPr lang="en-US"/>
          </a:p>
        </p:txBody>
      </p:sp>
      <p:sp>
        <p:nvSpPr>
          <p:cNvPr id="6" name="Footer Placeholder 4">
            <a:extLst>
              <a:ext uri="{FF2B5EF4-FFF2-40B4-BE49-F238E27FC236}">
                <a16:creationId xmlns:a16="http://schemas.microsoft.com/office/drawing/2014/main" id="{84929F41-9124-4EB3-4E3D-50E4F6E83F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380503-EC20-203C-1C94-DDC74CCE433A}"/>
              </a:ext>
            </a:extLst>
          </p:cNvPr>
          <p:cNvSpPr>
            <a:spLocks noGrp="1"/>
          </p:cNvSpPr>
          <p:nvPr>
            <p:ph type="sldNum" sz="quarter" idx="12"/>
          </p:nvPr>
        </p:nvSpPr>
        <p:spPr/>
        <p:txBody>
          <a:bodyPr/>
          <a:lstStyle>
            <a:lvl1pPr>
              <a:defRPr/>
            </a:lvl1pPr>
          </a:lstStyle>
          <a:p>
            <a:fld id="{3CA5E128-0875-405D-B40A-6C5B2BC24D29}" type="slidenum">
              <a:rPr lang="en-US" altLang="en-US"/>
              <a:pPr/>
              <a:t>‹#›</a:t>
            </a:fld>
            <a:endParaRPr lang="en-US" altLang="en-US"/>
          </a:p>
        </p:txBody>
      </p:sp>
    </p:spTree>
    <p:extLst>
      <p:ext uri="{BB962C8B-B14F-4D97-AF65-F5344CB8AC3E}">
        <p14:creationId xmlns:p14="http://schemas.microsoft.com/office/powerpoint/2010/main" val="83927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250D8B6-AA6D-17CD-912C-FE007A7D8B16}"/>
              </a:ext>
            </a:extLst>
          </p:cNvPr>
          <p:cNvSpPr>
            <a:spLocks noGrp="1"/>
          </p:cNvSpPr>
          <p:nvPr>
            <p:ph type="dt" sz="half" idx="10"/>
          </p:nvPr>
        </p:nvSpPr>
        <p:spPr/>
        <p:txBody>
          <a:bodyPr/>
          <a:lstStyle>
            <a:lvl1pPr>
              <a:defRPr/>
            </a:lvl1pPr>
          </a:lstStyle>
          <a:p>
            <a:pPr>
              <a:defRPr/>
            </a:pPr>
            <a:fld id="{23C82948-C330-476F-A7F0-4ABD3E28A179}" type="datetimeFigureOut">
              <a:rPr lang="en-US"/>
              <a:pPr>
                <a:defRPr/>
              </a:pPr>
              <a:t>12/9/2024</a:t>
            </a:fld>
            <a:endParaRPr lang="en-US"/>
          </a:p>
        </p:txBody>
      </p:sp>
      <p:sp>
        <p:nvSpPr>
          <p:cNvPr id="8" name="Footer Placeholder 4">
            <a:extLst>
              <a:ext uri="{FF2B5EF4-FFF2-40B4-BE49-F238E27FC236}">
                <a16:creationId xmlns:a16="http://schemas.microsoft.com/office/drawing/2014/main" id="{EDB5B423-67F8-F264-9414-B895FEEE03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D058982-0B66-8647-8DA7-59D6287C93FE}"/>
              </a:ext>
            </a:extLst>
          </p:cNvPr>
          <p:cNvSpPr>
            <a:spLocks noGrp="1"/>
          </p:cNvSpPr>
          <p:nvPr>
            <p:ph type="sldNum" sz="quarter" idx="12"/>
          </p:nvPr>
        </p:nvSpPr>
        <p:spPr/>
        <p:txBody>
          <a:bodyPr/>
          <a:lstStyle>
            <a:lvl1pPr>
              <a:defRPr/>
            </a:lvl1pPr>
          </a:lstStyle>
          <a:p>
            <a:fld id="{6AB10773-0905-476D-AD76-10F8F3F6A410}" type="slidenum">
              <a:rPr lang="en-US" altLang="en-US"/>
              <a:pPr/>
              <a:t>‹#›</a:t>
            </a:fld>
            <a:endParaRPr lang="en-US" altLang="en-US"/>
          </a:p>
        </p:txBody>
      </p:sp>
    </p:spTree>
    <p:extLst>
      <p:ext uri="{BB962C8B-B14F-4D97-AF65-F5344CB8AC3E}">
        <p14:creationId xmlns:p14="http://schemas.microsoft.com/office/powerpoint/2010/main" val="229886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F9C45BF-1738-5886-D00E-BCFF40425D81}"/>
              </a:ext>
            </a:extLst>
          </p:cNvPr>
          <p:cNvSpPr>
            <a:spLocks noGrp="1"/>
          </p:cNvSpPr>
          <p:nvPr>
            <p:ph type="dt" sz="half" idx="10"/>
          </p:nvPr>
        </p:nvSpPr>
        <p:spPr/>
        <p:txBody>
          <a:bodyPr/>
          <a:lstStyle>
            <a:lvl1pPr>
              <a:defRPr/>
            </a:lvl1pPr>
          </a:lstStyle>
          <a:p>
            <a:pPr>
              <a:defRPr/>
            </a:pPr>
            <a:fld id="{77B29052-B2CC-4F81-94F3-909084969BC9}" type="datetimeFigureOut">
              <a:rPr lang="en-US"/>
              <a:pPr>
                <a:defRPr/>
              </a:pPr>
              <a:t>12/9/2024</a:t>
            </a:fld>
            <a:endParaRPr lang="en-US"/>
          </a:p>
        </p:txBody>
      </p:sp>
      <p:sp>
        <p:nvSpPr>
          <p:cNvPr id="4" name="Footer Placeholder 4">
            <a:extLst>
              <a:ext uri="{FF2B5EF4-FFF2-40B4-BE49-F238E27FC236}">
                <a16:creationId xmlns:a16="http://schemas.microsoft.com/office/drawing/2014/main" id="{E265148F-FB57-9073-595B-96ADB0C81D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588317F-4EBB-3B07-67A7-1B86F21FF36E}"/>
              </a:ext>
            </a:extLst>
          </p:cNvPr>
          <p:cNvSpPr>
            <a:spLocks noGrp="1"/>
          </p:cNvSpPr>
          <p:nvPr>
            <p:ph type="sldNum" sz="quarter" idx="12"/>
          </p:nvPr>
        </p:nvSpPr>
        <p:spPr/>
        <p:txBody>
          <a:bodyPr/>
          <a:lstStyle>
            <a:lvl1pPr>
              <a:defRPr/>
            </a:lvl1pPr>
          </a:lstStyle>
          <a:p>
            <a:fld id="{964AE0D0-BCFD-433B-9EFF-B28FBF1E36AC}" type="slidenum">
              <a:rPr lang="en-US" altLang="en-US"/>
              <a:pPr/>
              <a:t>‹#›</a:t>
            </a:fld>
            <a:endParaRPr lang="en-US" altLang="en-US"/>
          </a:p>
        </p:txBody>
      </p:sp>
    </p:spTree>
    <p:extLst>
      <p:ext uri="{BB962C8B-B14F-4D97-AF65-F5344CB8AC3E}">
        <p14:creationId xmlns:p14="http://schemas.microsoft.com/office/powerpoint/2010/main" val="188714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E896A-5CFE-60AC-A735-2481DDBEF653}"/>
              </a:ext>
            </a:extLst>
          </p:cNvPr>
          <p:cNvSpPr>
            <a:spLocks noGrp="1"/>
          </p:cNvSpPr>
          <p:nvPr>
            <p:ph type="dt" sz="half" idx="10"/>
          </p:nvPr>
        </p:nvSpPr>
        <p:spPr/>
        <p:txBody>
          <a:bodyPr/>
          <a:lstStyle>
            <a:lvl1pPr>
              <a:defRPr/>
            </a:lvl1pPr>
          </a:lstStyle>
          <a:p>
            <a:pPr>
              <a:defRPr/>
            </a:pPr>
            <a:fld id="{F6F10B5A-6E7B-45B3-BB3A-F726DF6D970D}" type="datetimeFigureOut">
              <a:rPr lang="en-US"/>
              <a:pPr>
                <a:defRPr/>
              </a:pPr>
              <a:t>12/9/2024</a:t>
            </a:fld>
            <a:endParaRPr lang="en-US"/>
          </a:p>
        </p:txBody>
      </p:sp>
      <p:sp>
        <p:nvSpPr>
          <p:cNvPr id="3" name="Footer Placeholder 4">
            <a:extLst>
              <a:ext uri="{FF2B5EF4-FFF2-40B4-BE49-F238E27FC236}">
                <a16:creationId xmlns:a16="http://schemas.microsoft.com/office/drawing/2014/main" id="{C3B3BCB2-7B64-0CB5-0FD2-4E6DCD873CB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FD181B-F12F-AE0E-BF40-494D9D23E058}"/>
              </a:ext>
            </a:extLst>
          </p:cNvPr>
          <p:cNvSpPr>
            <a:spLocks noGrp="1"/>
          </p:cNvSpPr>
          <p:nvPr>
            <p:ph type="sldNum" sz="quarter" idx="12"/>
          </p:nvPr>
        </p:nvSpPr>
        <p:spPr/>
        <p:txBody>
          <a:bodyPr/>
          <a:lstStyle>
            <a:lvl1pPr>
              <a:defRPr/>
            </a:lvl1pPr>
          </a:lstStyle>
          <a:p>
            <a:fld id="{E487E6F9-33D4-4987-AB79-E1A9FD005EF8}" type="slidenum">
              <a:rPr lang="en-US" altLang="en-US"/>
              <a:pPr/>
              <a:t>‹#›</a:t>
            </a:fld>
            <a:endParaRPr lang="en-US" altLang="en-US"/>
          </a:p>
        </p:txBody>
      </p:sp>
    </p:spTree>
    <p:extLst>
      <p:ext uri="{BB962C8B-B14F-4D97-AF65-F5344CB8AC3E}">
        <p14:creationId xmlns:p14="http://schemas.microsoft.com/office/powerpoint/2010/main" val="43311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6025F13-42D8-9706-F6F4-2114ADF6BDBE}"/>
              </a:ext>
            </a:extLst>
          </p:cNvPr>
          <p:cNvSpPr>
            <a:spLocks noGrp="1"/>
          </p:cNvSpPr>
          <p:nvPr>
            <p:ph type="dt" sz="half" idx="10"/>
          </p:nvPr>
        </p:nvSpPr>
        <p:spPr/>
        <p:txBody>
          <a:bodyPr/>
          <a:lstStyle>
            <a:lvl1pPr>
              <a:defRPr/>
            </a:lvl1pPr>
          </a:lstStyle>
          <a:p>
            <a:pPr>
              <a:defRPr/>
            </a:pPr>
            <a:fld id="{DD449397-7E50-4168-8CA5-2EEA193DFA52}" type="datetimeFigureOut">
              <a:rPr lang="en-US"/>
              <a:pPr>
                <a:defRPr/>
              </a:pPr>
              <a:t>12/9/2024</a:t>
            </a:fld>
            <a:endParaRPr lang="en-US"/>
          </a:p>
        </p:txBody>
      </p:sp>
      <p:sp>
        <p:nvSpPr>
          <p:cNvPr id="6" name="Footer Placeholder 4">
            <a:extLst>
              <a:ext uri="{FF2B5EF4-FFF2-40B4-BE49-F238E27FC236}">
                <a16:creationId xmlns:a16="http://schemas.microsoft.com/office/drawing/2014/main" id="{8456A369-8A85-D2F7-CB2C-E5E14340AD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D3282E-25C0-B45E-15DA-828D4AC3127A}"/>
              </a:ext>
            </a:extLst>
          </p:cNvPr>
          <p:cNvSpPr>
            <a:spLocks noGrp="1"/>
          </p:cNvSpPr>
          <p:nvPr>
            <p:ph type="sldNum" sz="quarter" idx="12"/>
          </p:nvPr>
        </p:nvSpPr>
        <p:spPr/>
        <p:txBody>
          <a:bodyPr/>
          <a:lstStyle>
            <a:lvl1pPr>
              <a:defRPr/>
            </a:lvl1pPr>
          </a:lstStyle>
          <a:p>
            <a:fld id="{AEF38138-E1CC-42B0-93D4-38C3A04E68B8}" type="slidenum">
              <a:rPr lang="en-US" altLang="en-US"/>
              <a:pPr/>
              <a:t>‹#›</a:t>
            </a:fld>
            <a:endParaRPr lang="en-US" altLang="en-US"/>
          </a:p>
        </p:txBody>
      </p:sp>
    </p:spTree>
    <p:extLst>
      <p:ext uri="{BB962C8B-B14F-4D97-AF65-F5344CB8AC3E}">
        <p14:creationId xmlns:p14="http://schemas.microsoft.com/office/powerpoint/2010/main" val="233374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66A78E5-44FB-036B-D0FE-D77F03B5C7F5}"/>
              </a:ext>
            </a:extLst>
          </p:cNvPr>
          <p:cNvSpPr>
            <a:spLocks noGrp="1"/>
          </p:cNvSpPr>
          <p:nvPr>
            <p:ph type="dt" sz="half" idx="10"/>
          </p:nvPr>
        </p:nvSpPr>
        <p:spPr/>
        <p:txBody>
          <a:bodyPr/>
          <a:lstStyle>
            <a:lvl1pPr>
              <a:defRPr/>
            </a:lvl1pPr>
          </a:lstStyle>
          <a:p>
            <a:pPr>
              <a:defRPr/>
            </a:pPr>
            <a:fld id="{02998100-EDF9-4E05-B02B-059F68CB21DB}" type="datetimeFigureOut">
              <a:rPr lang="en-US"/>
              <a:pPr>
                <a:defRPr/>
              </a:pPr>
              <a:t>12/9/2024</a:t>
            </a:fld>
            <a:endParaRPr lang="en-US"/>
          </a:p>
        </p:txBody>
      </p:sp>
      <p:sp>
        <p:nvSpPr>
          <p:cNvPr id="6" name="Footer Placeholder 4">
            <a:extLst>
              <a:ext uri="{FF2B5EF4-FFF2-40B4-BE49-F238E27FC236}">
                <a16:creationId xmlns:a16="http://schemas.microsoft.com/office/drawing/2014/main" id="{A236504F-9961-81D0-3124-353FD7D398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254726-A345-DFFB-71AC-ACD1FE9251D9}"/>
              </a:ext>
            </a:extLst>
          </p:cNvPr>
          <p:cNvSpPr>
            <a:spLocks noGrp="1"/>
          </p:cNvSpPr>
          <p:nvPr>
            <p:ph type="sldNum" sz="quarter" idx="12"/>
          </p:nvPr>
        </p:nvSpPr>
        <p:spPr/>
        <p:txBody>
          <a:bodyPr/>
          <a:lstStyle>
            <a:lvl1pPr>
              <a:defRPr/>
            </a:lvl1pPr>
          </a:lstStyle>
          <a:p>
            <a:fld id="{861F6FE1-1F95-492C-9BCA-02FE5AB13A36}" type="slidenum">
              <a:rPr lang="en-US" altLang="en-US"/>
              <a:pPr/>
              <a:t>‹#›</a:t>
            </a:fld>
            <a:endParaRPr lang="en-US" altLang="en-US"/>
          </a:p>
        </p:txBody>
      </p:sp>
    </p:spTree>
    <p:extLst>
      <p:ext uri="{BB962C8B-B14F-4D97-AF65-F5344CB8AC3E}">
        <p14:creationId xmlns:p14="http://schemas.microsoft.com/office/powerpoint/2010/main" val="118834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9A4D108-CAD2-E53C-1D3C-5D2E8AE9EBC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87D37D4-7178-C377-8D41-CE30D5C17E2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0C51C4-2350-264B-B112-C69DFD97CE6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6733B5EF-744D-4080-A7D2-11BB16E9341E}" type="datetimeFigureOut">
              <a:rPr lang="en-US"/>
              <a:pPr>
                <a:defRPr/>
              </a:pPr>
              <a:t>12/9/2024</a:t>
            </a:fld>
            <a:endParaRPr lang="en-US"/>
          </a:p>
        </p:txBody>
      </p:sp>
      <p:sp>
        <p:nvSpPr>
          <p:cNvPr id="5" name="Footer Placeholder 4">
            <a:extLst>
              <a:ext uri="{FF2B5EF4-FFF2-40B4-BE49-F238E27FC236}">
                <a16:creationId xmlns:a16="http://schemas.microsoft.com/office/drawing/2014/main" id="{EE71AC19-1393-4E86-5AC2-32732341D88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0603DD6-DBD2-48B1-A202-0AD2435FC778}"/>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FA10898A-1E22-4FE1-8781-26F36E1A32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airdiogo/4640440092"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sv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creativecommons.org/licenses/by-nd/3.0/" TargetMode="External"/><Relationship Id="rId4" Type="http://schemas.openxmlformats.org/officeDocument/2006/relationships/hyperlink" Target="https://prisonjournalismproject.org/2023/03/02/washington-state-inmate-discusses-bail-refor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29000" r="-29000"/>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14D7DD0-A4F0-A2BE-0DBC-FC7550460698}"/>
              </a:ext>
            </a:extLst>
          </p:cNvPr>
          <p:cNvSpPr>
            <a:spLocks noGrp="1"/>
          </p:cNvSpPr>
          <p:nvPr>
            <p:ph type="ctrTitle"/>
          </p:nvPr>
        </p:nvSpPr>
        <p:spPr>
          <a:xfrm>
            <a:off x="734518" y="854440"/>
            <a:ext cx="7899816" cy="4782696"/>
          </a:xfrm>
          <a:solidFill>
            <a:schemeClr val="tx1">
              <a:alpha val="44000"/>
            </a:schemeClr>
          </a:solidFill>
        </p:spPr>
        <p:txBody>
          <a:bodyPr/>
          <a:lstStyle/>
          <a:p>
            <a:pPr eaLnBrk="1" hangingPunct="1"/>
            <a:r>
              <a:rPr lang="en-US" altLang="en-US" sz="8800" dirty="0">
                <a:solidFill>
                  <a:schemeClr val="bg1"/>
                </a:solidFill>
                <a:latin typeface="Arial Narrow" panose="020B0606020202030204" pitchFamily="34" charset="0"/>
              </a:rPr>
              <a:t>Lesson 12</a:t>
            </a:r>
            <a:br>
              <a:rPr lang="en-US" altLang="en-US" sz="8800" dirty="0">
                <a:solidFill>
                  <a:schemeClr val="bg1"/>
                </a:solidFill>
                <a:latin typeface="Arial Narrow" panose="020B0606020202030204" pitchFamily="34" charset="0"/>
              </a:rPr>
            </a:br>
            <a:r>
              <a:rPr lang="en-US" altLang="en-US" sz="8000" dirty="0">
                <a:solidFill>
                  <a:schemeClr val="bg1"/>
                </a:solidFill>
                <a:latin typeface="Arial Narrow" panose="020B0606020202030204" pitchFamily="34" charset="0"/>
              </a:rPr>
              <a:t>On The Road Again</a:t>
            </a:r>
            <a:br>
              <a:rPr lang="en-US" altLang="en-US" sz="8800" dirty="0">
                <a:solidFill>
                  <a:schemeClr val="bg1"/>
                </a:solidFill>
                <a:latin typeface="Arial Narrow" panose="020B0606020202030204" pitchFamily="34" charset="0"/>
              </a:rPr>
            </a:br>
            <a:br>
              <a:rPr lang="en-US" altLang="en-US" sz="8800" dirty="0">
                <a:solidFill>
                  <a:schemeClr val="bg1"/>
                </a:solidFill>
                <a:latin typeface="Arial Narrow" panose="020B0606020202030204" pitchFamily="34" charset="0"/>
              </a:rPr>
            </a:br>
            <a:r>
              <a:rPr lang="en-US" altLang="en-US" sz="8800" dirty="0">
                <a:solidFill>
                  <a:schemeClr val="bg1"/>
                </a:solidFill>
                <a:latin typeface="Arial Narrow" panose="020B0606020202030204" pitchFamily="34" charset="0"/>
              </a:rPr>
              <a:t>Acts 17:1-34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a:extLst>
              <a:ext uri="{FF2B5EF4-FFF2-40B4-BE49-F238E27FC236}">
                <a16:creationId xmlns:a16="http://schemas.microsoft.com/office/drawing/2014/main" id="{6F740058-AA23-364D-8D39-3D531E58DD90}"/>
              </a:ext>
            </a:extLst>
          </p:cNvPr>
          <p:cNvSpPr txBox="1">
            <a:spLocks noChangeArrowheads="1"/>
          </p:cNvSpPr>
          <p:nvPr/>
        </p:nvSpPr>
        <p:spPr bwMode="auto">
          <a:xfrm>
            <a:off x="0" y="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600">
                <a:latin typeface="Chalkduster" charset="0"/>
              </a:rPr>
              <a:t>When they heard this, the crowd and the city officials were thrown into turmoil. </a:t>
            </a:r>
          </a:p>
          <a:p>
            <a:pPr algn="ctr" eaLnBrk="1" hangingPunct="1"/>
            <a:r>
              <a:rPr lang="en-US" altLang="en-US" sz="3600">
                <a:latin typeface="Chalkduster" charset="0"/>
              </a:rPr>
              <a:t>Then they made Jason and the others post bond and let them go.</a:t>
            </a:r>
          </a:p>
        </p:txBody>
      </p:sp>
      <p:pic>
        <p:nvPicPr>
          <p:cNvPr id="9219" name="Picture 1">
            <a:extLst>
              <a:ext uri="{FF2B5EF4-FFF2-40B4-BE49-F238E27FC236}">
                <a16:creationId xmlns:a16="http://schemas.microsoft.com/office/drawing/2014/main" id="{799468C8-6E61-0EB1-081C-92A7B80C23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5613" y="2460154"/>
            <a:ext cx="6148387"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up of a building&#10;&#10;Description automatically generated">
            <a:extLst>
              <a:ext uri="{FF2B5EF4-FFF2-40B4-BE49-F238E27FC236}">
                <a16:creationId xmlns:a16="http://schemas.microsoft.com/office/drawing/2014/main" id="{24B61392-E3B0-75CB-FD4C-4D6C043BA3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3584" y="2968053"/>
            <a:ext cx="2368446" cy="1776335"/>
          </a:xfrm>
          <a:prstGeom prst="rect">
            <a:avLst/>
          </a:prstGeom>
        </p:spPr>
      </p:pic>
      <p:sp>
        <p:nvSpPr>
          <p:cNvPr id="4" name="TextBox 3">
            <a:extLst>
              <a:ext uri="{FF2B5EF4-FFF2-40B4-BE49-F238E27FC236}">
                <a16:creationId xmlns:a16="http://schemas.microsoft.com/office/drawing/2014/main" id="{4EC003D5-82F4-A904-586B-58A545AC6BF0}"/>
              </a:ext>
            </a:extLst>
          </p:cNvPr>
          <p:cNvSpPr txBox="1"/>
          <p:nvPr/>
        </p:nvSpPr>
        <p:spPr>
          <a:xfrm>
            <a:off x="0" y="6858000"/>
            <a:ext cx="9144000" cy="230832"/>
          </a:xfrm>
          <a:prstGeom prst="rect">
            <a:avLst/>
          </a:prstGeom>
          <a:noFill/>
        </p:spPr>
        <p:txBody>
          <a:bodyPr wrap="square" rtlCol="0">
            <a:spAutoFit/>
          </a:bodyPr>
          <a:lstStyle/>
          <a:p>
            <a:r>
              <a:rPr lang="en-US" sz="900">
                <a:hlinkClick r:id="rId4" tooltip="https://prisonjournalismproject.org/2023/03/02/washington-state-inmate-discusses-bail-reform/"/>
              </a:rPr>
              <a:t>This Photo</a:t>
            </a:r>
            <a:r>
              <a:rPr lang="en-US" sz="900"/>
              <a:t> by Unknown Author is licensed under </a:t>
            </a:r>
            <a:r>
              <a:rPr lang="en-US" sz="900">
                <a:hlinkClick r:id="rId5" tooltip="https://creativecommons.org/licenses/by-nd/3.0/"/>
              </a:rPr>
              <a:t>CC BY-ND</a:t>
            </a:r>
            <a:endParaRPr lang="en-US" sz="900"/>
          </a:p>
        </p:txBody>
      </p:sp>
      <p:pic>
        <p:nvPicPr>
          <p:cNvPr id="6" name="Graphic 5" descr="Dollar with solid fill">
            <a:extLst>
              <a:ext uri="{FF2B5EF4-FFF2-40B4-BE49-F238E27FC236}">
                <a16:creationId xmlns:a16="http://schemas.microsoft.com/office/drawing/2014/main" id="{BE5E5073-674D-791E-1C21-B51404C748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001" y="3781269"/>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5734DD0F-8881-0708-8AF8-79F77C5387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3" y="0"/>
            <a:ext cx="9094787"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9">
            <a:extLst>
              <a:ext uri="{FF2B5EF4-FFF2-40B4-BE49-F238E27FC236}">
                <a16:creationId xmlns:a16="http://schemas.microsoft.com/office/drawing/2014/main" id="{CDF7C02A-0A7F-4053-57D0-6046F475EE97}"/>
              </a:ext>
            </a:extLst>
          </p:cNvPr>
          <p:cNvSpPr>
            <a:spLocks noChangeArrowheads="1"/>
          </p:cNvSpPr>
          <p:nvPr/>
        </p:nvSpPr>
        <p:spPr bwMode="auto">
          <a:xfrm>
            <a:off x="2354263" y="614363"/>
            <a:ext cx="1962150" cy="1189037"/>
          </a:xfrm>
          <a:prstGeom prst="ellipse">
            <a:avLst/>
          </a:prstGeom>
          <a:noFill/>
          <a:ln w="38100">
            <a:solidFill>
              <a:srgbClr val="FF0000"/>
            </a:solidFill>
            <a:round/>
            <a:headEnd/>
            <a:tailEnd/>
          </a:ln>
          <a:effectLst/>
          <a:extLst>
            <a:ext uri="{909E8E84-426E-40dd-AFC4-6F175D3DCCD1}"/>
            <a:ext uri="{AF507438-7753-43e0-B8FC-AC1667EBCBE1}"/>
          </a:extLst>
        </p:spPr>
        <p:txBody>
          <a:bodyPr wrap="none" anchor="ctr"/>
          <a:lstStyle/>
          <a:p>
            <a:pPr eaLnBrk="1" fontAlgn="auto" hangingPunct="1">
              <a:spcBef>
                <a:spcPts val="0"/>
              </a:spcBef>
              <a:spcAft>
                <a:spcPts val="0"/>
              </a:spcAft>
              <a:defRPr/>
            </a:pPr>
            <a:endParaRPr lang="en-US">
              <a:latin typeface="+mn-lt"/>
              <a:ea typeface="+mn-ea"/>
              <a:cs typeface="Arial" charset="0"/>
            </a:endParaRPr>
          </a:p>
        </p:txBody>
      </p:sp>
      <p:sp>
        <p:nvSpPr>
          <p:cNvPr id="10244" name="TextBox 3">
            <a:extLst>
              <a:ext uri="{FF2B5EF4-FFF2-40B4-BE49-F238E27FC236}">
                <a16:creationId xmlns:a16="http://schemas.microsoft.com/office/drawing/2014/main" id="{810B52BB-22A6-B81E-43B9-515F040F523A}"/>
              </a:ext>
            </a:extLst>
          </p:cNvPr>
          <p:cNvSpPr txBox="1">
            <a:spLocks noChangeArrowheads="1"/>
          </p:cNvSpPr>
          <p:nvPr/>
        </p:nvSpPr>
        <p:spPr bwMode="auto">
          <a:xfrm>
            <a:off x="49213" y="4521200"/>
            <a:ext cx="90106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600">
                <a:latin typeface="Chalkduster" charset="0"/>
              </a:rPr>
              <a:t>As soon as it was night, the believers sent Paul and Silas away to Berea. </a:t>
            </a:r>
          </a:p>
          <a:p>
            <a:pPr algn="ctr" eaLnBrk="1" hangingPunct="1"/>
            <a:r>
              <a:rPr lang="en-US" altLang="en-US" sz="3600">
                <a:latin typeface="Chalkduster" charset="0"/>
              </a:rPr>
              <a:t>On arriving there, </a:t>
            </a:r>
          </a:p>
          <a:p>
            <a:pPr algn="ctr" eaLnBrk="1" hangingPunct="1"/>
            <a:r>
              <a:rPr lang="en-US" altLang="en-US" sz="3600">
                <a:latin typeface="Chalkduster" charset="0"/>
              </a:rPr>
              <a:t>they went to the Jewish synagogue.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A3062EDB-ED2A-61A8-4A1F-01CC0212A6B4}"/>
              </a:ext>
            </a:extLst>
          </p:cNvPr>
          <p:cNvSpPr txBox="1">
            <a:spLocks noChangeArrowheads="1"/>
          </p:cNvSpPr>
          <p:nvPr/>
        </p:nvSpPr>
        <p:spPr bwMode="auto">
          <a:xfrm>
            <a:off x="0" y="-12700"/>
            <a:ext cx="4146550" cy="69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lnSpc>
                <a:spcPts val="4500"/>
              </a:lnSpc>
              <a:spcBef>
                <a:spcPts val="1200"/>
              </a:spcBef>
              <a:spcAft>
                <a:spcPts val="1200"/>
              </a:spcAft>
            </a:pPr>
            <a:r>
              <a:rPr lang="en-US" altLang="en-US" sz="3200" dirty="0">
                <a:latin typeface="Chalkduster" charset="0"/>
              </a:rPr>
              <a:t>Now the Berean Jews were of more noble character than those in Thessalonica, for they received the message with great eagerness and examined the Scriptures every day to see if what Paul said was true. </a:t>
            </a:r>
          </a:p>
        </p:txBody>
      </p:sp>
      <p:pic>
        <p:nvPicPr>
          <p:cNvPr id="11267" name="Picture 1">
            <a:extLst>
              <a:ext uri="{FF2B5EF4-FFF2-40B4-BE49-F238E27FC236}">
                <a16:creationId xmlns:a16="http://schemas.microsoft.com/office/drawing/2014/main" id="{18B02746-05C2-0FA7-6431-67A025B0BA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74750"/>
            <a:ext cx="50768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id="{214AFE7D-6FD2-4B0D-30F0-0E1AF7DFECDC}"/>
              </a:ext>
            </a:extLst>
          </p:cNvPr>
          <p:cNvSpPr txBox="1">
            <a:spLocks noChangeArrowheads="1"/>
          </p:cNvSpPr>
          <p:nvPr/>
        </p:nvSpPr>
        <p:spPr bwMode="auto">
          <a:xfrm>
            <a:off x="5076825" y="515938"/>
            <a:ext cx="40671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4000">
                <a:latin typeface="Chalkduster" charset="0"/>
              </a:rPr>
              <a:t>As a result, </a:t>
            </a:r>
            <a:r>
              <a:rPr lang="en-US" altLang="en-US" sz="4000" u="sng">
                <a:latin typeface="Chalkduster" charset="0"/>
              </a:rPr>
              <a:t>many of them </a:t>
            </a:r>
            <a:r>
              <a:rPr lang="en-US" altLang="en-US" sz="4000">
                <a:latin typeface="Chalkduster" charset="0"/>
              </a:rPr>
              <a:t>believed, </a:t>
            </a:r>
          </a:p>
          <a:p>
            <a:pPr algn="ctr" eaLnBrk="1" hangingPunct="1"/>
            <a:r>
              <a:rPr lang="en-US" altLang="en-US" sz="4000">
                <a:latin typeface="Chalkduster" charset="0"/>
              </a:rPr>
              <a:t>as did also a number of prominent </a:t>
            </a:r>
          </a:p>
          <a:p>
            <a:pPr algn="ctr" eaLnBrk="1" hangingPunct="1"/>
            <a:r>
              <a:rPr lang="en-US" altLang="en-US" sz="4000" u="sng">
                <a:latin typeface="Chalkduster" charset="0"/>
              </a:rPr>
              <a:t>Greek women </a:t>
            </a:r>
            <a:r>
              <a:rPr lang="en-US" altLang="en-US" sz="4000">
                <a:latin typeface="Chalkduster" charset="0"/>
              </a:rPr>
              <a:t>and many </a:t>
            </a:r>
          </a:p>
          <a:p>
            <a:pPr algn="ctr" eaLnBrk="1" hangingPunct="1"/>
            <a:r>
              <a:rPr lang="en-US" altLang="en-US" sz="4000" u="sng">
                <a:latin typeface="Chalkduster" charset="0"/>
              </a:rPr>
              <a:t>Greek men</a:t>
            </a:r>
            <a:r>
              <a:rPr lang="en-US" altLang="en-US" sz="4000">
                <a:latin typeface="Chalkduster" charset="0"/>
              </a:rPr>
              <a:t>.</a:t>
            </a:r>
          </a:p>
        </p:txBody>
      </p:sp>
      <p:pic>
        <p:nvPicPr>
          <p:cNvPr id="12291" name="Picture 5" descr="MC900057844[1]">
            <a:extLst>
              <a:ext uri="{FF2B5EF4-FFF2-40B4-BE49-F238E27FC236}">
                <a16:creationId xmlns:a16="http://schemas.microsoft.com/office/drawing/2014/main" id="{8EC947D6-6630-7974-219B-127C5A748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515938"/>
            <a:ext cx="4799012"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Box 3">
            <a:extLst>
              <a:ext uri="{FF2B5EF4-FFF2-40B4-BE49-F238E27FC236}">
                <a16:creationId xmlns:a16="http://schemas.microsoft.com/office/drawing/2014/main" id="{A61EF2B2-793D-6465-2CE9-4B677BFF10ED}"/>
              </a:ext>
            </a:extLst>
          </p:cNvPr>
          <p:cNvSpPr txBox="1">
            <a:spLocks noChangeArrowheads="1"/>
          </p:cNvSpPr>
          <p:nvPr/>
        </p:nvSpPr>
        <p:spPr bwMode="auto">
          <a:xfrm>
            <a:off x="0" y="428625"/>
            <a:ext cx="3370263"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a:latin typeface="Chalkduster" charset="0"/>
              </a:rPr>
              <a:t>But when the Jews in Thessalonica learned that Paul was preaching the word of God at Berea, </a:t>
            </a:r>
          </a:p>
          <a:p>
            <a:pPr algn="ctr" eaLnBrk="1" hangingPunct="1"/>
            <a:r>
              <a:rPr lang="en-US" altLang="en-US" sz="3200">
                <a:latin typeface="Chalkduster" charset="0"/>
              </a:rPr>
              <a:t>some of them went there too, agitating the crowds and stirring them up.</a:t>
            </a:r>
          </a:p>
        </p:txBody>
      </p:sp>
      <p:pic>
        <p:nvPicPr>
          <p:cNvPr id="13315" name="Picture 8">
            <a:extLst>
              <a:ext uri="{FF2B5EF4-FFF2-40B4-BE49-F238E27FC236}">
                <a16:creationId xmlns:a16="http://schemas.microsoft.com/office/drawing/2014/main" id="{C12FEE7D-C56F-192C-840D-75B5C88A85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0263" y="0"/>
            <a:ext cx="5773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a:extLst>
              <a:ext uri="{FF2B5EF4-FFF2-40B4-BE49-F238E27FC236}">
                <a16:creationId xmlns:a16="http://schemas.microsoft.com/office/drawing/2014/main" id="{2949A10F-055C-A195-DB5A-D7377A1B64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1084263"/>
            <a:ext cx="682307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a:extLst>
              <a:ext uri="{FF2B5EF4-FFF2-40B4-BE49-F238E27FC236}">
                <a16:creationId xmlns:a16="http://schemas.microsoft.com/office/drawing/2014/main" id="{8AC1E868-8075-032E-4405-0E2A00C9D39E}"/>
              </a:ext>
            </a:extLst>
          </p:cNvPr>
          <p:cNvSpPr txBox="1">
            <a:spLocks noChangeArrowheads="1"/>
          </p:cNvSpPr>
          <p:nvPr/>
        </p:nvSpPr>
        <p:spPr bwMode="auto">
          <a:xfrm>
            <a:off x="0" y="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a:latin typeface="Chalkduster" charset="0"/>
              </a:rPr>
              <a:t>The believers immediately sent Paul to the coast, but Silas and Timothy stayed at Berea.</a:t>
            </a:r>
          </a:p>
        </p:txBody>
      </p:sp>
      <p:sp>
        <p:nvSpPr>
          <p:cNvPr id="7" name="Oval 9">
            <a:extLst>
              <a:ext uri="{FF2B5EF4-FFF2-40B4-BE49-F238E27FC236}">
                <a16:creationId xmlns:a16="http://schemas.microsoft.com/office/drawing/2014/main" id="{2C9CA672-26AD-8B1F-6DB8-E9A309A45312}"/>
              </a:ext>
            </a:extLst>
          </p:cNvPr>
          <p:cNvSpPr>
            <a:spLocks noChangeArrowheads="1"/>
          </p:cNvSpPr>
          <p:nvPr/>
        </p:nvSpPr>
        <p:spPr bwMode="auto">
          <a:xfrm>
            <a:off x="2879725" y="2617788"/>
            <a:ext cx="1400175" cy="588962"/>
          </a:xfrm>
          <a:prstGeom prst="ellipse">
            <a:avLst/>
          </a:prstGeom>
          <a:noFill/>
          <a:ln w="38100">
            <a:solidFill>
              <a:srgbClr val="FF0000"/>
            </a:solidFill>
            <a:round/>
            <a:headEnd/>
            <a:tailEnd/>
          </a:ln>
          <a:effectLst/>
          <a:extLst>
            <a:ext uri="{909E8E84-426E-40dd-AFC4-6F175D3DCCD1}"/>
            <a:ext uri="{AF507438-7753-43e0-B8FC-AC1667EBCBE1}"/>
          </a:extLst>
        </p:spPr>
        <p:txBody>
          <a:bodyPr wrap="none" anchor="ctr"/>
          <a:lstStyle/>
          <a:p>
            <a:pPr eaLnBrk="1" fontAlgn="auto" hangingPunct="1">
              <a:spcBef>
                <a:spcPts val="0"/>
              </a:spcBef>
              <a:spcAft>
                <a:spcPts val="0"/>
              </a:spcAft>
              <a:defRPr/>
            </a:pPr>
            <a:endParaRPr lang="en-US">
              <a:latin typeface="+mn-lt"/>
              <a:ea typeface="+mn-ea"/>
              <a:cs typeface="Arial" charset="0"/>
            </a:endParaRPr>
          </a:p>
        </p:txBody>
      </p:sp>
      <p:sp>
        <p:nvSpPr>
          <p:cNvPr id="9" name="Oval 9">
            <a:extLst>
              <a:ext uri="{FF2B5EF4-FFF2-40B4-BE49-F238E27FC236}">
                <a16:creationId xmlns:a16="http://schemas.microsoft.com/office/drawing/2014/main" id="{7980CB6E-F0E7-0B05-253C-4D0E5B3ABA85}"/>
              </a:ext>
            </a:extLst>
          </p:cNvPr>
          <p:cNvSpPr>
            <a:spLocks noChangeArrowheads="1"/>
          </p:cNvSpPr>
          <p:nvPr/>
        </p:nvSpPr>
        <p:spPr bwMode="auto">
          <a:xfrm>
            <a:off x="4367213" y="2617788"/>
            <a:ext cx="701675" cy="1125537"/>
          </a:xfrm>
          <a:prstGeom prst="ellipse">
            <a:avLst/>
          </a:prstGeom>
          <a:noFill/>
          <a:ln w="38100">
            <a:solidFill>
              <a:srgbClr val="FF0000"/>
            </a:solidFill>
            <a:round/>
            <a:headEnd/>
            <a:tailEnd/>
          </a:ln>
          <a:effectLst/>
          <a:extLst>
            <a:ext uri="{909E8E84-426E-40dd-AFC4-6F175D3DCCD1}"/>
            <a:ext uri="{AF507438-7753-43e0-B8FC-AC1667EBCBE1}"/>
          </a:extLst>
        </p:spPr>
        <p:txBody>
          <a:bodyPr wrap="none" anchor="ctr"/>
          <a:lstStyle/>
          <a:p>
            <a:pPr eaLnBrk="1" fontAlgn="auto" hangingPunct="1">
              <a:spcBef>
                <a:spcPts val="0"/>
              </a:spcBef>
              <a:spcAft>
                <a:spcPts val="0"/>
              </a:spcAft>
              <a:defRPr/>
            </a:pPr>
            <a:endParaRPr lang="en-US">
              <a:latin typeface="+mn-lt"/>
              <a:ea typeface="+mn-ea"/>
              <a:cs typeface="Arial" charset="0"/>
            </a:endParaRPr>
          </a:p>
        </p:txBody>
      </p:sp>
      <p:pic>
        <p:nvPicPr>
          <p:cNvPr id="14342" name="Picture 8" descr="Paul&amp;Barnabas sail">
            <a:extLst>
              <a:ext uri="{FF2B5EF4-FFF2-40B4-BE49-F238E27FC236}">
                <a16:creationId xmlns:a16="http://schemas.microsoft.com/office/drawing/2014/main" id="{16F811CC-58CE-7B1A-FC53-B3C9472FA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776413"/>
            <a:ext cx="204628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F:\download\The_Apostles017.jpg">
            <a:extLst>
              <a:ext uri="{FF2B5EF4-FFF2-40B4-BE49-F238E27FC236}">
                <a16:creationId xmlns:a16="http://schemas.microsoft.com/office/drawing/2014/main" id="{E5A363A2-8CF0-36FB-0E2E-74E6F50B7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863" y="3098800"/>
            <a:ext cx="224948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a:extLst>
              <a:ext uri="{FF2B5EF4-FFF2-40B4-BE49-F238E27FC236}">
                <a16:creationId xmlns:a16="http://schemas.microsoft.com/office/drawing/2014/main" id="{1F36859B-8795-4AF9-DE67-E63C58DB63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1570038"/>
            <a:ext cx="6823075"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3">
            <a:extLst>
              <a:ext uri="{FF2B5EF4-FFF2-40B4-BE49-F238E27FC236}">
                <a16:creationId xmlns:a16="http://schemas.microsoft.com/office/drawing/2014/main" id="{E6E617B8-8D19-7DA5-A60D-F6200DCC2DFE}"/>
              </a:ext>
            </a:extLst>
          </p:cNvPr>
          <p:cNvSpPr txBox="1">
            <a:spLocks noChangeArrowheads="1"/>
          </p:cNvSpPr>
          <p:nvPr/>
        </p:nvSpPr>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a:latin typeface="Chalkduster" charset="0"/>
              </a:rPr>
              <a:t>Those who escorted Paul brought him to Athens and then left with instructions for </a:t>
            </a:r>
          </a:p>
          <a:p>
            <a:pPr algn="ctr" eaLnBrk="1" hangingPunct="1"/>
            <a:r>
              <a:rPr lang="en-US" altLang="en-US" sz="3200">
                <a:latin typeface="Chalkduster" charset="0"/>
              </a:rPr>
              <a:t>Silas and Timothy to join him as soon as possible.</a:t>
            </a:r>
          </a:p>
        </p:txBody>
      </p:sp>
      <p:sp>
        <p:nvSpPr>
          <p:cNvPr id="7" name="Oval 9">
            <a:extLst>
              <a:ext uri="{FF2B5EF4-FFF2-40B4-BE49-F238E27FC236}">
                <a16:creationId xmlns:a16="http://schemas.microsoft.com/office/drawing/2014/main" id="{0686C195-8D94-0DA1-A501-B85C71C9768D}"/>
              </a:ext>
            </a:extLst>
          </p:cNvPr>
          <p:cNvSpPr>
            <a:spLocks noChangeArrowheads="1"/>
          </p:cNvSpPr>
          <p:nvPr/>
        </p:nvSpPr>
        <p:spPr bwMode="auto">
          <a:xfrm>
            <a:off x="5281613" y="4541838"/>
            <a:ext cx="1400175" cy="862012"/>
          </a:xfrm>
          <a:prstGeom prst="ellipse">
            <a:avLst/>
          </a:prstGeom>
          <a:noFill/>
          <a:ln w="57150">
            <a:solidFill>
              <a:srgbClr val="FF0000"/>
            </a:solidFill>
            <a:round/>
            <a:headEnd/>
            <a:tailEnd/>
          </a:ln>
          <a:effectLst/>
          <a:extLst>
            <a:ext uri="{909E8E84-426E-40dd-AFC4-6F175D3DCCD1}"/>
            <a:ext uri="{AF507438-7753-43e0-B8FC-AC1667EBCBE1}"/>
          </a:extLst>
        </p:spPr>
        <p:txBody>
          <a:bodyPr wrap="none" anchor="ctr"/>
          <a:lstStyle/>
          <a:p>
            <a:pPr eaLnBrk="1" fontAlgn="auto" hangingPunct="1">
              <a:spcBef>
                <a:spcPts val="0"/>
              </a:spcBef>
              <a:spcAft>
                <a:spcPts val="0"/>
              </a:spcAft>
              <a:defRPr/>
            </a:pPr>
            <a:endParaRPr lang="en-US">
              <a:latin typeface="+mn-lt"/>
              <a:ea typeface="+mn-ea"/>
              <a:cs typeface="Arial" charset="0"/>
            </a:endParaRPr>
          </a:p>
        </p:txBody>
      </p:sp>
      <p:sp>
        <p:nvSpPr>
          <p:cNvPr id="9" name="Oval 9">
            <a:extLst>
              <a:ext uri="{FF2B5EF4-FFF2-40B4-BE49-F238E27FC236}">
                <a16:creationId xmlns:a16="http://schemas.microsoft.com/office/drawing/2014/main" id="{7A5EBF0E-BED5-07B4-DA3E-E61FC8B6CDCC}"/>
              </a:ext>
            </a:extLst>
          </p:cNvPr>
          <p:cNvSpPr>
            <a:spLocks noChangeArrowheads="1"/>
          </p:cNvSpPr>
          <p:nvPr/>
        </p:nvSpPr>
        <p:spPr bwMode="auto">
          <a:xfrm>
            <a:off x="2846388" y="2913063"/>
            <a:ext cx="1651000" cy="588962"/>
          </a:xfrm>
          <a:prstGeom prst="ellipse">
            <a:avLst/>
          </a:prstGeom>
          <a:noFill/>
          <a:ln w="57150">
            <a:solidFill>
              <a:srgbClr val="FF0000"/>
            </a:solidFill>
            <a:round/>
            <a:headEnd/>
            <a:tailEnd/>
          </a:ln>
          <a:effectLst/>
          <a:extLst>
            <a:ext uri="{909E8E84-426E-40dd-AFC4-6F175D3DCCD1}"/>
            <a:ext uri="{AF507438-7753-43e0-B8FC-AC1667EBCBE1}"/>
          </a:extLst>
        </p:spPr>
        <p:txBody>
          <a:bodyPr wrap="none" anchor="ctr"/>
          <a:lstStyle/>
          <a:p>
            <a:pPr eaLnBrk="1" fontAlgn="auto" hangingPunct="1">
              <a:spcBef>
                <a:spcPts val="0"/>
              </a:spcBef>
              <a:spcAft>
                <a:spcPts val="0"/>
              </a:spcAft>
              <a:defRPr/>
            </a:pPr>
            <a:endParaRPr lang="en-US">
              <a:latin typeface="+mn-lt"/>
              <a:ea typeface="+mn-ea"/>
              <a:cs typeface="Arial" charset="0"/>
            </a:endParaRPr>
          </a:p>
        </p:txBody>
      </p:sp>
      <p:pic>
        <p:nvPicPr>
          <p:cNvPr id="15366" name="Picture 8" descr="Paul&amp;Barnabas sail">
            <a:extLst>
              <a:ext uri="{FF2B5EF4-FFF2-40B4-BE49-F238E27FC236}">
                <a16:creationId xmlns:a16="http://schemas.microsoft.com/office/drawing/2014/main" id="{B7BB43CB-E108-9A09-AB4E-EF5C170EC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2322513"/>
            <a:ext cx="20478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F:\download\The_Apostles017.jpg">
            <a:extLst>
              <a:ext uri="{FF2B5EF4-FFF2-40B4-BE49-F238E27FC236}">
                <a16:creationId xmlns:a16="http://schemas.microsoft.com/office/drawing/2014/main" id="{FB26C988-98C7-D4F7-67C6-6018B176C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513" y="2913063"/>
            <a:ext cx="224948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
            <a:extLst>
              <a:ext uri="{FF2B5EF4-FFF2-40B4-BE49-F238E27FC236}">
                <a16:creationId xmlns:a16="http://schemas.microsoft.com/office/drawing/2014/main" id="{F9D2C411-D64D-56A8-F3C5-50DA61C96D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48241">
            <a:off x="2154238" y="2852738"/>
            <a:ext cx="83978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a:extLst>
              <a:ext uri="{FF2B5EF4-FFF2-40B4-BE49-F238E27FC236}">
                <a16:creationId xmlns:a16="http://schemas.microsoft.com/office/drawing/2014/main" id="{DED32FD2-3528-4410-E894-390B66800F69}"/>
              </a:ext>
            </a:extLst>
          </p:cNvPr>
          <p:cNvSpPr txBox="1">
            <a:spLocks noChangeArrowheads="1"/>
          </p:cNvSpPr>
          <p:nvPr/>
        </p:nvSpPr>
        <p:spPr bwMode="auto">
          <a:xfrm>
            <a:off x="-49213" y="4919663"/>
            <a:ext cx="91932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4000">
                <a:latin typeface="Chalkduster" charset="0"/>
              </a:rPr>
              <a:t>While Paul was waiting for them in Athens, he was greatly distressed to see that the city was full of idols.</a:t>
            </a:r>
          </a:p>
        </p:txBody>
      </p:sp>
      <p:pic>
        <p:nvPicPr>
          <p:cNvPr id="16387" name="Picture 1">
            <a:extLst>
              <a:ext uri="{FF2B5EF4-FFF2-40B4-BE49-F238E27FC236}">
                <a16:creationId xmlns:a16="http://schemas.microsoft.com/office/drawing/2014/main" id="{A2B583F3-17CF-C295-3AA9-9B4A644DAA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988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a:extLst>
              <a:ext uri="{FF2B5EF4-FFF2-40B4-BE49-F238E27FC236}">
                <a16:creationId xmlns:a16="http://schemas.microsoft.com/office/drawing/2014/main" id="{64D0C118-513D-E601-D072-2B23E31585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1713" y="0"/>
            <a:ext cx="560228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a:extLst>
              <a:ext uri="{FF2B5EF4-FFF2-40B4-BE49-F238E27FC236}">
                <a16:creationId xmlns:a16="http://schemas.microsoft.com/office/drawing/2014/main" id="{50A8AF2F-AC79-1AC3-FB21-E4187C899C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9905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C:\Documents and Settings\fvs0320\Local Settings\Temporary Internet Files\Content.IE5\3OZCDN66\MC900194122[1].wmf">
            <a:extLst>
              <a:ext uri="{FF2B5EF4-FFF2-40B4-BE49-F238E27FC236}">
                <a16:creationId xmlns:a16="http://schemas.microsoft.com/office/drawing/2014/main" id="{EB98BD25-19D6-D7CF-4779-F715DADF3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4033"/>
          <a:stretch>
            <a:fillRect/>
          </a:stretch>
        </p:blipFill>
        <p:spPr bwMode="auto">
          <a:xfrm flipH="1">
            <a:off x="47625" y="1263650"/>
            <a:ext cx="25019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F:\download\The_Apostles017.jpg">
            <a:extLst>
              <a:ext uri="{FF2B5EF4-FFF2-40B4-BE49-F238E27FC236}">
                <a16:creationId xmlns:a16="http://schemas.microsoft.com/office/drawing/2014/main" id="{D3405E38-68D2-D917-6755-E981533A6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050" y="0"/>
            <a:ext cx="404495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C:\Documents and Settings\fvs0320\Local Settings\Temporary Internet Files\Content.IE5\ROAIHV2U\MC900174647[1].wmf">
            <a:extLst>
              <a:ext uri="{FF2B5EF4-FFF2-40B4-BE49-F238E27FC236}">
                <a16:creationId xmlns:a16="http://schemas.microsoft.com/office/drawing/2014/main" id="{11FA4ADB-3887-502A-2859-5274ECC0F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0200"/>
            <a:ext cx="1806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a:extLst>
              <a:ext uri="{FF2B5EF4-FFF2-40B4-BE49-F238E27FC236}">
                <a16:creationId xmlns:a16="http://schemas.microsoft.com/office/drawing/2014/main" id="{5B34D301-1064-71D2-2CB5-CFE6842BB0E4}"/>
              </a:ext>
            </a:extLst>
          </p:cNvPr>
          <p:cNvSpPr>
            <a:spLocks noChangeArrowheads="1"/>
          </p:cNvSpPr>
          <p:nvPr/>
        </p:nvSpPr>
        <p:spPr bwMode="auto">
          <a:xfrm>
            <a:off x="0" y="4765675"/>
            <a:ext cx="9144000" cy="206216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a:latin typeface="Chalkduster" charset="0"/>
              </a:rPr>
              <a:t>So he reasoned in the synagogue with </a:t>
            </a:r>
          </a:p>
          <a:p>
            <a:pPr algn="ctr" eaLnBrk="1" hangingPunct="1"/>
            <a:r>
              <a:rPr lang="en-US" altLang="en-US" sz="3200">
                <a:latin typeface="Chalkduster" charset="0"/>
              </a:rPr>
              <a:t>both Jews and God-fearing Greeks, </a:t>
            </a:r>
          </a:p>
          <a:p>
            <a:pPr algn="ctr" eaLnBrk="1" hangingPunct="1"/>
            <a:r>
              <a:rPr lang="en-US" altLang="en-US" sz="3200">
                <a:latin typeface="Chalkduster" charset="0"/>
              </a:rPr>
              <a:t>As well as in the marketplace day by day </a:t>
            </a:r>
          </a:p>
          <a:p>
            <a:pPr algn="ctr" eaLnBrk="1" hangingPunct="1"/>
            <a:r>
              <a:rPr lang="en-US" altLang="en-US" sz="3200">
                <a:latin typeface="Chalkduster" charset="0"/>
              </a:rPr>
              <a:t>with those who happened to be there.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F:\download\The_Apostles017.jpg">
            <a:extLst>
              <a:ext uri="{FF2B5EF4-FFF2-40B4-BE49-F238E27FC236}">
                <a16:creationId xmlns:a16="http://schemas.microsoft.com/office/drawing/2014/main" id="{BA791AA1-B315-0BAC-9027-D310979B9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C:\Documents and Settings\fvs0320\Local Settings\Temporary Internet Files\Content.IE5\ROAIHV2U\MC900174647[1].wmf">
            <a:extLst>
              <a:ext uri="{FF2B5EF4-FFF2-40B4-BE49-F238E27FC236}">
                <a16:creationId xmlns:a16="http://schemas.microsoft.com/office/drawing/2014/main" id="{1F871AD9-C492-EE2F-D7DC-D484C7EC3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366713"/>
            <a:ext cx="1806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6">
            <a:extLst>
              <a:ext uri="{FF2B5EF4-FFF2-40B4-BE49-F238E27FC236}">
                <a16:creationId xmlns:a16="http://schemas.microsoft.com/office/drawing/2014/main" id="{6D270B73-CDFD-1EA2-FB31-EFBD97A5F049}"/>
              </a:ext>
            </a:extLst>
          </p:cNvPr>
          <p:cNvSpPr>
            <a:spLocks noChangeArrowheads="1"/>
          </p:cNvSpPr>
          <p:nvPr/>
        </p:nvSpPr>
        <p:spPr bwMode="auto">
          <a:xfrm flipH="1">
            <a:off x="4981575" y="4116388"/>
            <a:ext cx="4162425" cy="286226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600">
                <a:latin typeface="Chalkduster" charset="0"/>
              </a:rPr>
              <a:t>A group of Epicurean and Stoic philosophers began to debate with him. </a:t>
            </a:r>
            <a:endParaRPr lang="en-US" altLang="en-US"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015AC-ACC2-2858-6B9E-DD84034B7F60}"/>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D83CDBC0-8874-13F9-EDA0-13DD79C41CF0}"/>
              </a:ext>
            </a:extLst>
          </p:cNvPr>
          <p:cNvSpPr txBox="1">
            <a:spLocks/>
          </p:cNvSpPr>
          <p:nvPr/>
        </p:nvSpPr>
        <p:spPr bwMode="auto">
          <a:xfrm>
            <a:off x="0" y="0"/>
            <a:ext cx="9144000" cy="6858000"/>
          </a:xfrm>
          <a:prstGeom prst="rect">
            <a:avLst/>
          </a:prstGeom>
          <a:solidFill>
            <a:schemeClr val="tx1">
              <a:lumMod val="65000"/>
            </a:schemeClr>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sz="7000" b="1" dirty="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endParaRPr>
          </a:p>
          <a:p>
            <a:pPr algn="ctr">
              <a:spcBef>
                <a:spcPct val="0"/>
              </a:spcBef>
              <a:buFontTx/>
              <a:buNone/>
              <a:defRPr/>
            </a:pPr>
            <a:r>
              <a:rPr lang="en-US" sz="7000" b="1" dirty="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rPr>
              <a:t>The Truth</a:t>
            </a:r>
          </a:p>
          <a:p>
            <a:pPr algn="ctr">
              <a:spcBef>
                <a:spcPct val="0"/>
              </a:spcBef>
              <a:buFont typeface="Arial" panose="020B0604020202020204" pitchFamily="34" charset="0"/>
              <a:buNone/>
              <a:defRPr/>
            </a:pPr>
            <a:endParaRPr lang="en-US" altLang="en-US" sz="3500" b="1" dirty="0">
              <a:solidFill>
                <a:schemeClr val="bg1"/>
              </a:solidFill>
              <a:latin typeface="Century Schoolbook"/>
              <a:ea typeface="ＭＳ Ｐゴシック" charset="0"/>
              <a:cs typeface="Century Schoolbook"/>
            </a:endParaRPr>
          </a:p>
          <a:p>
            <a:pPr algn="ctr">
              <a:spcBef>
                <a:spcPct val="0"/>
              </a:spcBef>
              <a:buFont typeface="Arial" panose="020B0604020202020204" pitchFamily="34" charset="0"/>
              <a:buNone/>
              <a:defRPr/>
            </a:pPr>
            <a:r>
              <a:rPr lang="en-US" altLang="en-US" sz="6000" b="1" dirty="0">
                <a:solidFill>
                  <a:schemeClr val="bg1"/>
                </a:solidFill>
                <a:latin typeface="Century Schoolbook"/>
                <a:ea typeface="ＭＳ Ｐゴシック" charset="0"/>
                <a:cs typeface="Century Schoolbook"/>
              </a:rPr>
              <a:t>God sends us out to spread His Word!</a:t>
            </a:r>
          </a:p>
          <a:p>
            <a:pPr algn="ctr">
              <a:spcBef>
                <a:spcPct val="0"/>
              </a:spcBef>
              <a:buFont typeface="Arial" panose="020B0604020202020204" pitchFamily="34" charset="0"/>
              <a:buNone/>
              <a:defRPr/>
            </a:pPr>
            <a:endParaRPr lang="en-US" altLang="en-US" sz="3500" b="1" dirty="0">
              <a:solidFill>
                <a:srgbClr val="0066CC">
                  <a:lumMod val="75000"/>
                </a:srgbClr>
              </a:solidFill>
              <a:latin typeface="Century Schoolbook"/>
              <a:ea typeface="ＭＳ Ｐゴシック" charset="0"/>
              <a:cs typeface="Century Schoolbook"/>
            </a:endParaRPr>
          </a:p>
        </p:txBody>
      </p:sp>
      <p:sp>
        <p:nvSpPr>
          <p:cNvPr id="52226" name="TextBox 2">
            <a:extLst>
              <a:ext uri="{FF2B5EF4-FFF2-40B4-BE49-F238E27FC236}">
                <a16:creationId xmlns:a16="http://schemas.microsoft.com/office/drawing/2014/main" id="{C7AAF86A-1542-B074-98A7-905B1E2E9ACC}"/>
              </a:ext>
            </a:extLst>
          </p:cNvPr>
          <p:cNvSpPr txBox="1">
            <a:spLocks noChangeArrowheads="1"/>
          </p:cNvSpPr>
          <p:nvPr/>
        </p:nvSpPr>
        <p:spPr bwMode="auto">
          <a:xfrm>
            <a:off x="7772400" y="6324600"/>
            <a:ext cx="1260281"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eaLnBrk="1" hangingPunct="1"/>
            <a:r>
              <a:rPr lang="en-US" sz="2500" dirty="0">
                <a:solidFill>
                  <a:srgbClr val="FFFFFF"/>
                </a:solidFill>
                <a:latin typeface="Century Schoolbook" charset="0"/>
                <a:ea typeface="ＭＳ Ｐゴシック" charset="0"/>
                <a:cs typeface="ＭＳ Ｐゴシック" charset="0"/>
              </a:rPr>
              <a:t>DS #12</a:t>
            </a:r>
          </a:p>
        </p:txBody>
      </p:sp>
    </p:spTree>
    <p:extLst>
      <p:ext uri="{BB962C8B-B14F-4D97-AF65-F5344CB8AC3E}">
        <p14:creationId xmlns:p14="http://schemas.microsoft.com/office/powerpoint/2010/main" val="115622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F:\download\The_Apostles017.jpg">
            <a:extLst>
              <a:ext uri="{FF2B5EF4-FFF2-40B4-BE49-F238E27FC236}">
                <a16:creationId xmlns:a16="http://schemas.microsoft.com/office/drawing/2014/main" id="{B3D0C699-1B5E-AC1C-67C1-8DA592834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813" y="0"/>
            <a:ext cx="7342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a:extLst>
              <a:ext uri="{FF2B5EF4-FFF2-40B4-BE49-F238E27FC236}">
                <a16:creationId xmlns:a16="http://schemas.microsoft.com/office/drawing/2014/main" id="{21FF0909-B46B-3299-C2B3-92742E786B3A}"/>
              </a:ext>
            </a:extLst>
          </p:cNvPr>
          <p:cNvSpPr txBox="1">
            <a:spLocks noChangeArrowheads="1"/>
          </p:cNvSpPr>
          <p:nvPr/>
        </p:nvSpPr>
        <p:spPr bwMode="auto">
          <a:xfrm>
            <a:off x="0" y="14288"/>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eaLnBrk="1" hangingPunct="1"/>
            <a:r>
              <a:rPr lang="en-US" altLang="en-US" sz="3200" b="1">
                <a:latin typeface="Chalkduster" charset="0"/>
              </a:rPr>
              <a:t>Some of them asked, </a:t>
            </a:r>
          </a:p>
        </p:txBody>
      </p:sp>
      <p:grpSp>
        <p:nvGrpSpPr>
          <p:cNvPr id="19460" name="Rounded Rectangular Callout 5">
            <a:extLst>
              <a:ext uri="{FF2B5EF4-FFF2-40B4-BE49-F238E27FC236}">
                <a16:creationId xmlns:a16="http://schemas.microsoft.com/office/drawing/2014/main" id="{5F6EC2D2-F171-E6B4-B430-BD539B2B8BEC}"/>
              </a:ext>
            </a:extLst>
          </p:cNvPr>
          <p:cNvGrpSpPr>
            <a:grpSpLocks/>
          </p:cNvGrpSpPr>
          <p:nvPr/>
        </p:nvGrpSpPr>
        <p:grpSpPr bwMode="auto">
          <a:xfrm rot="-7775381">
            <a:off x="-76200" y="1225550"/>
            <a:ext cx="3551238" cy="3195638"/>
            <a:chOff x="6233" y="33"/>
            <a:chExt cx="2461" cy="1963"/>
          </a:xfrm>
        </p:grpSpPr>
        <p:pic>
          <p:nvPicPr>
            <p:cNvPr id="19466" name="Rounded Rectangular Callout 5">
              <a:extLst>
                <a:ext uri="{FF2B5EF4-FFF2-40B4-BE49-F238E27FC236}">
                  <a16:creationId xmlns:a16="http://schemas.microsoft.com/office/drawing/2014/main" id="{A881581D-2517-E9E6-4C04-EC9ACD6173A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 y="234"/>
              <a:ext cx="2461" cy="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4">
              <a:extLst>
                <a:ext uri="{FF2B5EF4-FFF2-40B4-BE49-F238E27FC236}">
                  <a16:creationId xmlns:a16="http://schemas.microsoft.com/office/drawing/2014/main" id="{121A0232-732A-B5EB-E5C7-A0096A545571}"/>
                </a:ext>
              </a:extLst>
            </p:cNvPr>
            <p:cNvSpPr txBox="1">
              <a:spLocks noChangeArrowheads="1"/>
            </p:cNvSpPr>
            <p:nvPr/>
          </p:nvSpPr>
          <p:spPr bwMode="auto">
            <a:xfrm rot="7951270">
              <a:off x="6823" y="352"/>
              <a:ext cx="1963"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b="1" dirty="0">
                  <a:solidFill>
                    <a:srgbClr val="FFFFFF"/>
                  </a:solidFill>
                  <a:latin typeface="Chalkduster" charset="0"/>
                </a:rPr>
                <a:t>What is this babbler trying to say? </a:t>
              </a:r>
              <a:endParaRPr lang="en-US" altLang="en-US" sz="3200" b="1" dirty="0">
                <a:solidFill>
                  <a:srgbClr val="FFFFFF"/>
                </a:solidFill>
              </a:endParaRPr>
            </a:p>
          </p:txBody>
        </p:sp>
      </p:grpSp>
      <p:grpSp>
        <p:nvGrpSpPr>
          <p:cNvPr id="19461" name="Rectangular Callout 6">
            <a:extLst>
              <a:ext uri="{FF2B5EF4-FFF2-40B4-BE49-F238E27FC236}">
                <a16:creationId xmlns:a16="http://schemas.microsoft.com/office/drawing/2014/main" id="{7405A054-9547-B102-50B9-C71AB860FBE0}"/>
              </a:ext>
            </a:extLst>
          </p:cNvPr>
          <p:cNvGrpSpPr>
            <a:grpSpLocks/>
          </p:cNvGrpSpPr>
          <p:nvPr/>
        </p:nvGrpSpPr>
        <p:grpSpPr bwMode="auto">
          <a:xfrm rot="3548551">
            <a:off x="5095082" y="1173956"/>
            <a:ext cx="2871788" cy="4124325"/>
            <a:chOff x="2872" y="2164"/>
            <a:chExt cx="2926" cy="2340"/>
          </a:xfrm>
        </p:grpSpPr>
        <p:pic>
          <p:nvPicPr>
            <p:cNvPr id="19464" name="Rectangular Callout 6">
              <a:extLst>
                <a:ext uri="{FF2B5EF4-FFF2-40B4-BE49-F238E27FC236}">
                  <a16:creationId xmlns:a16="http://schemas.microsoft.com/office/drawing/2014/main" id="{D5A0F296-DF5C-C92F-BFA6-3AA76E69D6D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2" y="2442"/>
              <a:ext cx="2926"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7">
              <a:extLst>
                <a:ext uri="{FF2B5EF4-FFF2-40B4-BE49-F238E27FC236}">
                  <a16:creationId xmlns:a16="http://schemas.microsoft.com/office/drawing/2014/main" id="{49EC02C5-9715-145D-9895-13420D4F504E}"/>
                </a:ext>
              </a:extLst>
            </p:cNvPr>
            <p:cNvSpPr txBox="1">
              <a:spLocks noChangeArrowheads="1"/>
            </p:cNvSpPr>
            <p:nvPr/>
          </p:nvSpPr>
          <p:spPr bwMode="auto">
            <a:xfrm rot="-5160344">
              <a:off x="3234" y="2365"/>
              <a:ext cx="2340" cy="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b="1">
                  <a:solidFill>
                    <a:srgbClr val="FFFFFF"/>
                  </a:solidFill>
                  <a:latin typeface="Chalkduster" charset="0"/>
                </a:rPr>
                <a:t>He seems</a:t>
              </a:r>
            </a:p>
            <a:p>
              <a:pPr algn="ctr" eaLnBrk="1" hangingPunct="1"/>
              <a:r>
                <a:rPr lang="en-US" altLang="en-US" sz="3200" b="1">
                  <a:solidFill>
                    <a:srgbClr val="FFFFFF"/>
                  </a:solidFill>
                  <a:latin typeface="Chalkduster" charset="0"/>
                </a:rPr>
                <a:t> to be </a:t>
              </a:r>
            </a:p>
            <a:p>
              <a:pPr algn="ctr" eaLnBrk="1" hangingPunct="1"/>
              <a:r>
                <a:rPr lang="en-US" altLang="en-US" sz="3200" b="1">
                  <a:solidFill>
                    <a:srgbClr val="FFFFFF"/>
                  </a:solidFill>
                  <a:latin typeface="Chalkduster" charset="0"/>
                </a:rPr>
                <a:t>advocating </a:t>
              </a:r>
            </a:p>
            <a:p>
              <a:pPr algn="ctr" eaLnBrk="1" hangingPunct="1"/>
              <a:r>
                <a:rPr lang="en-US" altLang="en-US" sz="3200" b="1">
                  <a:solidFill>
                    <a:srgbClr val="FFFFFF"/>
                  </a:solidFill>
                  <a:latin typeface="Chalkduster" charset="0"/>
                </a:rPr>
                <a:t>foreign gods. </a:t>
              </a:r>
              <a:endParaRPr lang="en-US" altLang="en-US" sz="3200" b="1">
                <a:solidFill>
                  <a:srgbClr val="FFFFFF"/>
                </a:solidFill>
              </a:endParaRPr>
            </a:p>
          </p:txBody>
        </p:sp>
      </p:grpSp>
      <p:sp>
        <p:nvSpPr>
          <p:cNvPr id="19462" name="TextBox 3">
            <a:extLst>
              <a:ext uri="{FF2B5EF4-FFF2-40B4-BE49-F238E27FC236}">
                <a16:creationId xmlns:a16="http://schemas.microsoft.com/office/drawing/2014/main" id="{67D0F9E6-8A2B-2F73-CA4D-F5CD002E7960}"/>
              </a:ext>
            </a:extLst>
          </p:cNvPr>
          <p:cNvSpPr txBox="1">
            <a:spLocks noChangeArrowheads="1"/>
          </p:cNvSpPr>
          <p:nvPr/>
        </p:nvSpPr>
        <p:spPr bwMode="auto">
          <a:xfrm rot="-1910560">
            <a:off x="3333750" y="2151063"/>
            <a:ext cx="3297238"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r>
              <a:rPr lang="en-US" altLang="en-US" sz="3200" b="1"/>
              <a:t>Others remarked,</a:t>
            </a:r>
          </a:p>
        </p:txBody>
      </p:sp>
      <p:sp>
        <p:nvSpPr>
          <p:cNvPr id="19463" name="Rectangle 4">
            <a:extLst>
              <a:ext uri="{FF2B5EF4-FFF2-40B4-BE49-F238E27FC236}">
                <a16:creationId xmlns:a16="http://schemas.microsoft.com/office/drawing/2014/main" id="{A4B39437-4C41-367A-2AD1-4B902735AD1E}"/>
              </a:ext>
            </a:extLst>
          </p:cNvPr>
          <p:cNvSpPr>
            <a:spLocks noChangeArrowheads="1"/>
          </p:cNvSpPr>
          <p:nvPr/>
        </p:nvSpPr>
        <p:spPr bwMode="auto">
          <a:xfrm>
            <a:off x="0" y="5160963"/>
            <a:ext cx="91440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600" b="1">
                <a:latin typeface="Chalkduster" charset="0"/>
              </a:rPr>
              <a:t>They said this because Paul was preaching the good news about Jesus and the resurrection.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a:extLst>
              <a:ext uri="{FF2B5EF4-FFF2-40B4-BE49-F238E27FC236}">
                <a16:creationId xmlns:a16="http://schemas.microsoft.com/office/drawing/2014/main" id="{3C0C1ACC-13DB-7208-8F58-298161B2B0FD}"/>
              </a:ext>
            </a:extLst>
          </p:cNvPr>
          <p:cNvSpPr txBox="1">
            <a:spLocks noChangeArrowheads="1"/>
          </p:cNvSpPr>
          <p:nvPr/>
        </p:nvSpPr>
        <p:spPr bwMode="auto">
          <a:xfrm>
            <a:off x="0" y="2857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dirty="0">
                <a:latin typeface="Chalkduster" charset="0"/>
              </a:rPr>
              <a:t>Then they took him and brought him to a meeting of the Areopagus, where they said to him,</a:t>
            </a:r>
          </a:p>
        </p:txBody>
      </p:sp>
      <p:pic>
        <p:nvPicPr>
          <p:cNvPr id="20483" name="Picture 4">
            <a:extLst>
              <a:ext uri="{FF2B5EF4-FFF2-40B4-BE49-F238E27FC236}">
                <a16:creationId xmlns:a16="http://schemas.microsoft.com/office/drawing/2014/main" id="{7CFE3E63-D8A4-2D17-8E12-D259FB8CB85F}"/>
              </a:ext>
            </a:extLst>
          </p:cNvPr>
          <p:cNvPicPr>
            <a:picLocks noChangeAspect="1"/>
          </p:cNvPicPr>
          <p:nvPr/>
        </p:nvPicPr>
        <p:blipFill>
          <a:blip r:embed="rId2">
            <a:extLst>
              <a:ext uri="{28A0092B-C50C-407E-A947-70E740481C1C}">
                <a14:useLocalDpi xmlns:a14="http://schemas.microsoft.com/office/drawing/2010/main" val="0"/>
              </a:ext>
            </a:extLst>
          </a:blip>
          <a:srcRect b="5368"/>
          <a:stretch>
            <a:fillRect/>
          </a:stretch>
        </p:blipFill>
        <p:spPr bwMode="auto">
          <a:xfrm>
            <a:off x="31750" y="1560950"/>
            <a:ext cx="58547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6">
            <a:extLst>
              <a:ext uri="{FF2B5EF4-FFF2-40B4-BE49-F238E27FC236}">
                <a16:creationId xmlns:a16="http://schemas.microsoft.com/office/drawing/2014/main" id="{7A4D9992-3336-79FD-740A-A7B47255499B}"/>
              </a:ext>
            </a:extLst>
          </p:cNvPr>
          <p:cNvSpPr txBox="1">
            <a:spLocks noChangeArrowheads="1"/>
          </p:cNvSpPr>
          <p:nvPr/>
        </p:nvSpPr>
        <p:spPr bwMode="auto">
          <a:xfrm>
            <a:off x="-23813" y="5548313"/>
            <a:ext cx="9136063"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2800" dirty="0">
                <a:latin typeface="Chalkduster" charset="0"/>
              </a:rPr>
              <a:t>(All the Athenians and the foreigners who lived there spent their time doing nothing but talking about and listening to the latest ideas.)</a:t>
            </a:r>
          </a:p>
        </p:txBody>
      </p:sp>
      <p:sp>
        <p:nvSpPr>
          <p:cNvPr id="3" name="Rounded Rectangular Callout 2">
            <a:extLst>
              <a:ext uri="{FF2B5EF4-FFF2-40B4-BE49-F238E27FC236}">
                <a16:creationId xmlns:a16="http://schemas.microsoft.com/office/drawing/2014/main" id="{08DF2F90-9BEB-7FD1-EA5B-87E0D1D209AF}"/>
              </a:ext>
            </a:extLst>
          </p:cNvPr>
          <p:cNvSpPr/>
          <p:nvPr/>
        </p:nvSpPr>
        <p:spPr>
          <a:xfrm>
            <a:off x="4623815" y="1560950"/>
            <a:ext cx="4488435" cy="3823850"/>
          </a:xfrm>
          <a:prstGeom prst="wedgeRoundRectCallout">
            <a:avLst>
              <a:gd name="adj1" fmla="val -61149"/>
              <a:gd name="adj2" fmla="val -43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800" b="1" dirty="0">
                <a:solidFill>
                  <a:srgbClr val="FFFFFF"/>
                </a:solidFill>
                <a:latin typeface="Chalkduster" charset="0"/>
              </a:rPr>
              <a:t>May we know what this new teaching is that you are presenting? You are bringing some strange ideas to our ears, and we would like to know what they mean.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a:extLst>
              <a:ext uri="{FF2B5EF4-FFF2-40B4-BE49-F238E27FC236}">
                <a16:creationId xmlns:a16="http://schemas.microsoft.com/office/drawing/2014/main" id="{CCF13025-F109-5F0D-711E-9D703F572F06}"/>
              </a:ext>
            </a:extLst>
          </p:cNvPr>
          <p:cNvSpPr txBox="1">
            <a:spLocks noChangeArrowheads="1"/>
          </p:cNvSpPr>
          <p:nvPr/>
        </p:nvSpPr>
        <p:spPr bwMode="auto">
          <a:xfrm>
            <a:off x="0" y="2857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b="1">
                <a:latin typeface="Chalkduster" charset="0"/>
              </a:rPr>
              <a:t> </a:t>
            </a:r>
            <a:r>
              <a:rPr lang="en-US" altLang="en-US" sz="3200">
                <a:latin typeface="Chalkduster" charset="0"/>
              </a:rPr>
              <a:t>Paul then stood up in the meeting of the Areopagus and said:</a:t>
            </a:r>
          </a:p>
        </p:txBody>
      </p:sp>
      <p:pic>
        <p:nvPicPr>
          <p:cNvPr id="21507" name="Picture 4">
            <a:extLst>
              <a:ext uri="{FF2B5EF4-FFF2-40B4-BE49-F238E27FC236}">
                <a16:creationId xmlns:a16="http://schemas.microsoft.com/office/drawing/2014/main" id="{47C37F1A-5107-757A-01ED-323BE822AEA4}"/>
              </a:ext>
            </a:extLst>
          </p:cNvPr>
          <p:cNvPicPr>
            <a:picLocks noChangeAspect="1"/>
          </p:cNvPicPr>
          <p:nvPr/>
        </p:nvPicPr>
        <p:blipFill>
          <a:blip r:embed="rId2">
            <a:extLst>
              <a:ext uri="{28A0092B-C50C-407E-A947-70E740481C1C}">
                <a14:useLocalDpi xmlns:a14="http://schemas.microsoft.com/office/drawing/2010/main" val="0"/>
              </a:ext>
            </a:extLst>
          </a:blip>
          <a:srcRect b="5368"/>
          <a:stretch>
            <a:fillRect/>
          </a:stretch>
        </p:blipFill>
        <p:spPr bwMode="auto">
          <a:xfrm>
            <a:off x="31750" y="1111250"/>
            <a:ext cx="58547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a:extLst>
              <a:ext uri="{FF2B5EF4-FFF2-40B4-BE49-F238E27FC236}">
                <a16:creationId xmlns:a16="http://schemas.microsoft.com/office/drawing/2014/main" id="{8A19412E-EF00-AB2D-40FF-4ADEA1214C51}"/>
              </a:ext>
            </a:extLst>
          </p:cNvPr>
          <p:cNvSpPr/>
          <p:nvPr/>
        </p:nvSpPr>
        <p:spPr>
          <a:xfrm>
            <a:off x="4430713" y="1006475"/>
            <a:ext cx="4854575" cy="3729038"/>
          </a:xfrm>
          <a:prstGeom prst="wedgeRoundRectCallout">
            <a:avLst>
              <a:gd name="adj1" fmla="val -95456"/>
              <a:gd name="adj2" fmla="val -18122"/>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800" dirty="0">
                <a:solidFill>
                  <a:srgbClr val="000000"/>
                </a:solidFill>
                <a:latin typeface="Chalkduster" charset="0"/>
              </a:rPr>
              <a:t>People of Athens! I see that in every way you are very religious. For as I walked around and looked carefully at your objects of worship, I even found an altar with this inscription:</a:t>
            </a:r>
          </a:p>
        </p:txBody>
      </p:sp>
      <p:sp>
        <p:nvSpPr>
          <p:cNvPr id="10" name="Rounded Rectangular Callout 9">
            <a:extLst>
              <a:ext uri="{FF2B5EF4-FFF2-40B4-BE49-F238E27FC236}">
                <a16:creationId xmlns:a16="http://schemas.microsoft.com/office/drawing/2014/main" id="{497E3A40-BBF5-791D-1D59-F0CD1D714302}"/>
              </a:ext>
            </a:extLst>
          </p:cNvPr>
          <p:cNvSpPr/>
          <p:nvPr/>
        </p:nvSpPr>
        <p:spPr>
          <a:xfrm>
            <a:off x="0" y="5548313"/>
            <a:ext cx="9144000" cy="1309687"/>
          </a:xfrm>
          <a:prstGeom prst="wedgeRoundRectCallout">
            <a:avLst>
              <a:gd name="adj1" fmla="val -29060"/>
              <a:gd name="adj2" fmla="val -2648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800" dirty="0">
                <a:solidFill>
                  <a:srgbClr val="000000"/>
                </a:solidFill>
                <a:latin typeface="Chalkduster" charset="0"/>
              </a:rPr>
              <a:t>So you are ignorant of the very thing you worship—and this is what I am going to proclaim to you.</a:t>
            </a:r>
          </a:p>
        </p:txBody>
      </p:sp>
      <p:grpSp>
        <p:nvGrpSpPr>
          <p:cNvPr id="21510" name="Horizontal Scroll 6">
            <a:extLst>
              <a:ext uri="{FF2B5EF4-FFF2-40B4-BE49-F238E27FC236}">
                <a16:creationId xmlns:a16="http://schemas.microsoft.com/office/drawing/2014/main" id="{A21319C7-B8CA-1A77-967B-54FDFFE9F1FE}"/>
              </a:ext>
            </a:extLst>
          </p:cNvPr>
          <p:cNvGrpSpPr>
            <a:grpSpLocks/>
          </p:cNvGrpSpPr>
          <p:nvPr/>
        </p:nvGrpSpPr>
        <p:grpSpPr bwMode="auto">
          <a:xfrm>
            <a:off x="5383213" y="4403725"/>
            <a:ext cx="3228975" cy="1460500"/>
            <a:chOff x="131" y="2868"/>
            <a:chExt cx="2691" cy="1268"/>
          </a:xfrm>
        </p:grpSpPr>
        <p:pic>
          <p:nvPicPr>
            <p:cNvPr id="21511" name="Horizontal Scroll 6">
              <a:extLst>
                <a:ext uri="{FF2B5EF4-FFF2-40B4-BE49-F238E27FC236}">
                  <a16:creationId xmlns:a16="http://schemas.microsoft.com/office/drawing/2014/main" id="{77CCBB2D-0BFF-4B4F-FB3B-AF5D0EB0075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 y="2868"/>
              <a:ext cx="2691"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7">
              <a:extLst>
                <a:ext uri="{FF2B5EF4-FFF2-40B4-BE49-F238E27FC236}">
                  <a16:creationId xmlns:a16="http://schemas.microsoft.com/office/drawing/2014/main" id="{06255CC9-D9EF-C951-A64B-96650ECAFE45}"/>
                </a:ext>
              </a:extLst>
            </p:cNvPr>
            <p:cNvSpPr txBox="1">
              <a:spLocks noChangeArrowheads="1"/>
            </p:cNvSpPr>
            <p:nvPr/>
          </p:nvSpPr>
          <p:spPr bwMode="auto">
            <a:xfrm>
              <a:off x="308" y="3030"/>
              <a:ext cx="2412"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a:solidFill>
                    <a:srgbClr val="FFFFFF"/>
                  </a:solidFill>
                  <a:latin typeface="Chalkduster" charset="0"/>
                </a:rPr>
                <a:t>To an </a:t>
              </a:r>
            </a:p>
            <a:p>
              <a:pPr algn="ctr" eaLnBrk="1" hangingPunct="1"/>
              <a:r>
                <a:rPr lang="en-US" altLang="en-US" sz="3200">
                  <a:solidFill>
                    <a:srgbClr val="FFFFFF"/>
                  </a:solidFill>
                  <a:latin typeface="Chalkduster" charset="0"/>
                </a:rPr>
                <a:t>unknown god.</a:t>
              </a:r>
              <a:endParaRPr lang="en-US" altLang="en-US" sz="3200">
                <a:solidFill>
                  <a:srgbClr val="FFFFFF"/>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a:extLst>
              <a:ext uri="{FF2B5EF4-FFF2-40B4-BE49-F238E27FC236}">
                <a16:creationId xmlns:a16="http://schemas.microsoft.com/office/drawing/2014/main" id="{4FA075F7-E3DA-A37E-56CC-1045F38D55F5}"/>
              </a:ext>
            </a:extLst>
          </p:cNvPr>
          <p:cNvSpPr txBox="1">
            <a:spLocks noChangeArrowheads="1"/>
          </p:cNvSpPr>
          <p:nvPr/>
        </p:nvSpPr>
        <p:spPr bwMode="auto">
          <a:xfrm>
            <a:off x="0" y="-50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2400" b="1">
                <a:latin typeface="Chalkduster" charset="0"/>
              </a:rPr>
              <a:t> </a:t>
            </a:r>
            <a:endParaRPr lang="en-US" altLang="en-US" sz="2400">
              <a:latin typeface="Chalkduster" charset="0"/>
            </a:endParaRPr>
          </a:p>
        </p:txBody>
      </p:sp>
      <p:sp>
        <p:nvSpPr>
          <p:cNvPr id="22531" name="Text Box 4">
            <a:extLst>
              <a:ext uri="{FF2B5EF4-FFF2-40B4-BE49-F238E27FC236}">
                <a16:creationId xmlns:a16="http://schemas.microsoft.com/office/drawing/2014/main" id="{E58BEB68-6E36-E246-1C85-0D32159C59C5}"/>
              </a:ext>
            </a:extLst>
          </p:cNvPr>
          <p:cNvSpPr txBox="1">
            <a:spLocks noChangeArrowheads="1"/>
          </p:cNvSpPr>
          <p:nvPr/>
        </p:nvSpPr>
        <p:spPr bwMode="auto">
          <a:xfrm>
            <a:off x="84138" y="179388"/>
            <a:ext cx="5000625"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2800">
                <a:solidFill>
                  <a:srgbClr val="000000"/>
                </a:solidFill>
                <a:latin typeface="Chalkduster" charset="0"/>
              </a:rPr>
              <a:t>The God who made the world and everything in it is the Lord of heaven and earth and does not live in temples built by human hands. </a:t>
            </a:r>
          </a:p>
          <a:p>
            <a:pPr algn="ctr" eaLnBrk="1" hangingPunct="1"/>
            <a:endParaRPr lang="en-US" altLang="en-US" sz="2800">
              <a:solidFill>
                <a:srgbClr val="000000"/>
              </a:solidFill>
              <a:latin typeface="Chalkduster" charset="0"/>
            </a:endParaRPr>
          </a:p>
          <a:p>
            <a:pPr algn="ctr" eaLnBrk="1" hangingPunct="1"/>
            <a:r>
              <a:rPr lang="en-US" altLang="en-US" sz="2800">
                <a:solidFill>
                  <a:srgbClr val="000000"/>
                </a:solidFill>
                <a:latin typeface="Chalkduster" charset="0"/>
              </a:rPr>
              <a:t>And he is not served by human hands, </a:t>
            </a:r>
          </a:p>
          <a:p>
            <a:pPr algn="ctr" eaLnBrk="1" hangingPunct="1"/>
            <a:r>
              <a:rPr lang="en-US" altLang="en-US" sz="2800">
                <a:solidFill>
                  <a:srgbClr val="000000"/>
                </a:solidFill>
                <a:latin typeface="Chalkduster" charset="0"/>
              </a:rPr>
              <a:t>as if he needed anything. </a:t>
            </a:r>
          </a:p>
          <a:p>
            <a:pPr algn="ctr" eaLnBrk="1" hangingPunct="1"/>
            <a:endParaRPr lang="en-US" altLang="en-US" sz="2800">
              <a:solidFill>
                <a:srgbClr val="000000"/>
              </a:solidFill>
              <a:latin typeface="Chalkduster" charset="0"/>
            </a:endParaRPr>
          </a:p>
          <a:p>
            <a:pPr algn="ctr" eaLnBrk="1" hangingPunct="1"/>
            <a:r>
              <a:rPr lang="en-US" altLang="en-US" sz="2800">
                <a:solidFill>
                  <a:srgbClr val="000000"/>
                </a:solidFill>
                <a:latin typeface="Chalkduster" charset="0"/>
              </a:rPr>
              <a:t>Rather, he himself gives everyone life and breath and everything else.</a:t>
            </a:r>
          </a:p>
        </p:txBody>
      </p:sp>
      <p:pic>
        <p:nvPicPr>
          <p:cNvPr id="22532" name="Picture 2">
            <a:extLst>
              <a:ext uri="{FF2B5EF4-FFF2-40B4-BE49-F238E27FC236}">
                <a16:creationId xmlns:a16="http://schemas.microsoft.com/office/drawing/2014/main" id="{C61F7F90-A7ED-90A7-5C23-B0E4F36CD5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4763" y="1036638"/>
            <a:ext cx="3836987"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813564B0-8B40-420C-CCAC-5C0B67A911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17074">
            <a:off x="392113" y="1760538"/>
            <a:ext cx="83597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4">
            <a:extLst>
              <a:ext uri="{FF2B5EF4-FFF2-40B4-BE49-F238E27FC236}">
                <a16:creationId xmlns:a16="http://schemas.microsoft.com/office/drawing/2014/main" id="{A1ADD556-9098-EDC0-123E-C65D441A2526}"/>
              </a:ext>
            </a:extLst>
          </p:cNvPr>
          <p:cNvSpPr txBox="1">
            <a:spLocks noChangeArrowheads="1"/>
          </p:cNvSpPr>
          <p:nvPr/>
        </p:nvSpPr>
        <p:spPr bwMode="auto">
          <a:xfrm>
            <a:off x="0" y="-50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2400" b="1">
                <a:latin typeface="Chalkduster" charset="0"/>
              </a:rPr>
              <a:t> </a:t>
            </a:r>
            <a:endParaRPr lang="en-US" altLang="en-US" sz="2400">
              <a:latin typeface="Chalkduster" charset="0"/>
            </a:endParaRPr>
          </a:p>
        </p:txBody>
      </p:sp>
      <p:sp>
        <p:nvSpPr>
          <p:cNvPr id="23556" name="Text Box 4">
            <a:extLst>
              <a:ext uri="{FF2B5EF4-FFF2-40B4-BE49-F238E27FC236}">
                <a16:creationId xmlns:a16="http://schemas.microsoft.com/office/drawing/2014/main" id="{2735DF25-108B-11E4-78A0-87C9EECB5703}"/>
              </a:ext>
            </a:extLst>
          </p:cNvPr>
          <p:cNvSpPr txBox="1">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dirty="0">
                <a:solidFill>
                  <a:srgbClr val="000000"/>
                </a:solidFill>
                <a:latin typeface="Chalkduster" charset="0"/>
              </a:rPr>
              <a:t>From one man he made all the nations, </a:t>
            </a:r>
          </a:p>
          <a:p>
            <a:pPr algn="ctr" eaLnBrk="1" hangingPunct="1"/>
            <a:r>
              <a:rPr lang="en-US" altLang="en-US" sz="3200" dirty="0">
                <a:solidFill>
                  <a:srgbClr val="000000"/>
                </a:solidFill>
                <a:latin typeface="Chalkduster" charset="0"/>
              </a:rPr>
              <a:t>that they should inhabit the whole earth; and he marked out their appointed times in history and the boundaries of their lands. </a:t>
            </a:r>
          </a:p>
          <a:p>
            <a:pPr algn="ctr" eaLnBrk="1" hangingPunct="1"/>
            <a:endParaRPr lang="en-US" altLang="en-US" sz="3600" dirty="0">
              <a:solidFill>
                <a:srgbClr val="000000"/>
              </a:solidFill>
              <a:latin typeface="Chalkduster" charset="0"/>
            </a:endParaRPr>
          </a:p>
          <a:p>
            <a:pPr algn="ctr" eaLnBrk="1" hangingPunct="1"/>
            <a:endParaRPr lang="en-US" altLang="en-US" sz="3600" dirty="0">
              <a:solidFill>
                <a:srgbClr val="000000"/>
              </a:solidFill>
              <a:latin typeface="Chalkduster" charset="0"/>
            </a:endParaRPr>
          </a:p>
          <a:p>
            <a:pPr algn="ctr" eaLnBrk="1" hangingPunct="1"/>
            <a:r>
              <a:rPr lang="en-US" altLang="en-US" sz="3600" dirty="0">
                <a:solidFill>
                  <a:srgbClr val="000000"/>
                </a:solidFill>
                <a:latin typeface="Chalkduster" charset="0"/>
              </a:rPr>
              <a:t>		</a:t>
            </a:r>
          </a:p>
          <a:p>
            <a:pPr algn="ctr" eaLnBrk="1" hangingPunct="1"/>
            <a:endParaRPr lang="en-US" altLang="en-US" sz="3600" dirty="0">
              <a:solidFill>
                <a:srgbClr val="000000"/>
              </a:solidFill>
              <a:latin typeface="Chalkduster" charset="0"/>
            </a:endParaRPr>
          </a:p>
          <a:p>
            <a:pPr algn="ctr" eaLnBrk="1" hangingPunct="1"/>
            <a:endParaRPr lang="en-US" altLang="en-US" sz="3200" dirty="0">
              <a:solidFill>
                <a:srgbClr val="000000"/>
              </a:solidFill>
              <a:latin typeface="Chalkduster" charset="0"/>
            </a:endParaRPr>
          </a:p>
          <a:p>
            <a:pPr algn="ctr" eaLnBrk="1" hangingPunct="1"/>
            <a:r>
              <a:rPr lang="en-US" altLang="en-US" sz="3200" dirty="0">
                <a:solidFill>
                  <a:srgbClr val="000000"/>
                </a:solidFill>
                <a:latin typeface="Chalkduster" charset="0"/>
              </a:rPr>
              <a:t>God did this so that they would seek him and perhaps reach out for him and find him, though he is not far from any one of 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a:extLst>
              <a:ext uri="{FF2B5EF4-FFF2-40B4-BE49-F238E27FC236}">
                <a16:creationId xmlns:a16="http://schemas.microsoft.com/office/drawing/2014/main" id="{7E91FCE3-2F03-2EBA-4040-E8D8664DA829}"/>
              </a:ext>
            </a:extLst>
          </p:cNvPr>
          <p:cNvSpPr txBox="1">
            <a:spLocks noChangeArrowheads="1"/>
          </p:cNvSpPr>
          <p:nvPr/>
        </p:nvSpPr>
        <p:spPr bwMode="auto">
          <a:xfrm>
            <a:off x="0" y="-50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2400" b="1">
                <a:latin typeface="Chalkduster" charset="0"/>
              </a:rPr>
              <a:t> </a:t>
            </a:r>
            <a:endParaRPr lang="en-US" altLang="en-US" sz="2400">
              <a:latin typeface="Chalkduster" charset="0"/>
            </a:endParaRPr>
          </a:p>
        </p:txBody>
      </p:sp>
      <p:sp>
        <p:nvSpPr>
          <p:cNvPr id="24579" name="Text Box 4">
            <a:extLst>
              <a:ext uri="{FF2B5EF4-FFF2-40B4-BE49-F238E27FC236}">
                <a16:creationId xmlns:a16="http://schemas.microsoft.com/office/drawing/2014/main" id="{DCA9C0FD-816F-E4C1-5036-69729F081868}"/>
              </a:ext>
            </a:extLst>
          </p:cNvPr>
          <p:cNvSpPr txBox="1">
            <a:spLocks noChangeArrowheads="1"/>
          </p:cNvSpPr>
          <p:nvPr/>
        </p:nvSpPr>
        <p:spPr bwMode="auto">
          <a:xfrm>
            <a:off x="0" y="179388"/>
            <a:ext cx="346392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a:solidFill>
                  <a:srgbClr val="000000"/>
                </a:solidFill>
                <a:latin typeface="Chalkduster" charset="0"/>
              </a:rPr>
              <a:t>For in him we live and move and have our being.</a:t>
            </a:r>
          </a:p>
          <a:p>
            <a:pPr algn="ctr" eaLnBrk="1" hangingPunct="1"/>
            <a:endParaRPr lang="en-US" altLang="en-US" sz="3200">
              <a:solidFill>
                <a:srgbClr val="000000"/>
              </a:solidFill>
              <a:latin typeface="Chalkduster" charset="0"/>
            </a:endParaRPr>
          </a:p>
          <a:p>
            <a:pPr algn="ctr" eaLnBrk="1" hangingPunct="1"/>
            <a:r>
              <a:rPr lang="en-US" altLang="en-US" sz="3200">
                <a:solidFill>
                  <a:srgbClr val="000000"/>
                </a:solidFill>
                <a:latin typeface="Chalkduster" charset="0"/>
              </a:rPr>
              <a:t> As some of your own poets have said, ‘We are his offspring.’</a:t>
            </a:r>
          </a:p>
        </p:txBody>
      </p:sp>
      <p:pic>
        <p:nvPicPr>
          <p:cNvPr id="24580" name="Picture 1">
            <a:extLst>
              <a:ext uri="{FF2B5EF4-FFF2-40B4-BE49-F238E27FC236}">
                <a16:creationId xmlns:a16="http://schemas.microsoft.com/office/drawing/2014/main" id="{EA799232-E819-086A-FC86-A41DFEB823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3925" y="0"/>
            <a:ext cx="5680075"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4">
            <a:extLst>
              <a:ext uri="{FF2B5EF4-FFF2-40B4-BE49-F238E27FC236}">
                <a16:creationId xmlns:a16="http://schemas.microsoft.com/office/drawing/2014/main" id="{72964377-7A32-304F-B092-755E5B4D212C}"/>
              </a:ext>
            </a:extLst>
          </p:cNvPr>
          <p:cNvSpPr txBox="1">
            <a:spLocks noChangeArrowheads="1"/>
          </p:cNvSpPr>
          <p:nvPr/>
        </p:nvSpPr>
        <p:spPr bwMode="auto">
          <a:xfrm>
            <a:off x="122238" y="4691063"/>
            <a:ext cx="902176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a:solidFill>
                  <a:srgbClr val="000000"/>
                </a:solidFill>
                <a:latin typeface="Chalkduster" charset="0"/>
              </a:rPr>
              <a:t>Therefore since we are God’s offspring, </a:t>
            </a:r>
          </a:p>
          <a:p>
            <a:pPr algn="ctr" eaLnBrk="1" hangingPunct="1"/>
            <a:r>
              <a:rPr lang="en-US" altLang="en-US" sz="3200">
                <a:solidFill>
                  <a:srgbClr val="000000"/>
                </a:solidFill>
                <a:latin typeface="Chalkduster" charset="0"/>
              </a:rPr>
              <a:t>we should not think that the divine being is like gold or silver or stone—an image made by human design and skill.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0B260179-4EEE-B75D-C948-A4EDFA30D0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a:extLst>
              <a:ext uri="{FF2B5EF4-FFF2-40B4-BE49-F238E27FC236}">
                <a16:creationId xmlns:a16="http://schemas.microsoft.com/office/drawing/2014/main" id="{9243F504-4512-0A40-5B47-E4B0FD96A236}"/>
              </a:ext>
            </a:extLst>
          </p:cNvPr>
          <p:cNvSpPr txBox="1">
            <a:spLocks noChangeArrowheads="1"/>
          </p:cNvSpPr>
          <p:nvPr/>
        </p:nvSpPr>
        <p:spPr bwMode="auto">
          <a:xfrm>
            <a:off x="2484438" y="4189413"/>
            <a:ext cx="6659562" cy="2695575"/>
          </a:xfrm>
          <a:prstGeom prst="rect">
            <a:avLst/>
          </a:prstGeom>
          <a:solidFill>
            <a:srgbClr val="9933FF">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2800" b="1">
                <a:solidFill>
                  <a:srgbClr val="000000"/>
                </a:solidFill>
                <a:latin typeface="Chalkduster" charset="0"/>
              </a:rPr>
              <a:t>For he has set a day when he will judge the world with justice by the man he has appointed. </a:t>
            </a:r>
          </a:p>
          <a:p>
            <a:pPr algn="ctr" eaLnBrk="1" hangingPunct="1"/>
            <a:r>
              <a:rPr lang="en-US" altLang="en-US" sz="2800" b="1">
                <a:solidFill>
                  <a:srgbClr val="000000"/>
                </a:solidFill>
                <a:latin typeface="Chalkduster" charset="0"/>
              </a:rPr>
              <a:t>He has given proof of this to everyone by raising him from the dead.</a:t>
            </a:r>
          </a:p>
        </p:txBody>
      </p:sp>
      <p:sp>
        <p:nvSpPr>
          <p:cNvPr id="25604" name="Text Box 4">
            <a:extLst>
              <a:ext uri="{FF2B5EF4-FFF2-40B4-BE49-F238E27FC236}">
                <a16:creationId xmlns:a16="http://schemas.microsoft.com/office/drawing/2014/main" id="{347CC7F5-E1EF-AD9D-94FB-AB7005D2801F}"/>
              </a:ext>
            </a:extLst>
          </p:cNvPr>
          <p:cNvSpPr txBox="1">
            <a:spLocks noChangeArrowheads="1"/>
          </p:cNvSpPr>
          <p:nvPr/>
        </p:nvSpPr>
        <p:spPr bwMode="auto">
          <a:xfrm>
            <a:off x="2254250" y="203200"/>
            <a:ext cx="68897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2800" b="1">
                <a:solidFill>
                  <a:srgbClr val="000000"/>
                </a:solidFill>
                <a:latin typeface="Chalkduster" charset="0"/>
              </a:rPr>
              <a:t>In the past God overlooked such ignorance, but now he commands all people everywhere to repent.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a:extLst>
              <a:ext uri="{FF2B5EF4-FFF2-40B4-BE49-F238E27FC236}">
                <a16:creationId xmlns:a16="http://schemas.microsoft.com/office/drawing/2014/main" id="{877F73A1-B2B0-E86C-C51E-CDB6EE51E845}"/>
              </a:ext>
            </a:extLst>
          </p:cNvPr>
          <p:cNvSpPr txBox="1">
            <a:spLocks noChangeArrowheads="1"/>
          </p:cNvSpPr>
          <p:nvPr/>
        </p:nvSpPr>
        <p:spPr bwMode="auto">
          <a:xfrm>
            <a:off x="0" y="0"/>
            <a:ext cx="9144000" cy="1570038"/>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dirty="0">
                <a:latin typeface="Chalkduster" charset="0"/>
              </a:rPr>
              <a:t>When they heard about the resurrection of the dead, some of them sneered, but others said,</a:t>
            </a:r>
          </a:p>
          <a:p>
            <a:pPr algn="ctr" eaLnBrk="1" hangingPunct="1"/>
            <a:endParaRPr lang="en-US" altLang="en-US" sz="3200" dirty="0">
              <a:latin typeface="Chalkduster" charset="0"/>
            </a:endParaRPr>
          </a:p>
        </p:txBody>
      </p:sp>
      <p:pic>
        <p:nvPicPr>
          <p:cNvPr id="26627" name="Picture 4">
            <a:extLst>
              <a:ext uri="{FF2B5EF4-FFF2-40B4-BE49-F238E27FC236}">
                <a16:creationId xmlns:a16="http://schemas.microsoft.com/office/drawing/2014/main" id="{8AEC7155-08D3-89B0-851B-5170C5109003}"/>
              </a:ext>
            </a:extLst>
          </p:cNvPr>
          <p:cNvPicPr>
            <a:picLocks noChangeAspect="1"/>
          </p:cNvPicPr>
          <p:nvPr/>
        </p:nvPicPr>
        <p:blipFill>
          <a:blip r:embed="rId2">
            <a:extLst>
              <a:ext uri="{28A0092B-C50C-407E-A947-70E740481C1C}">
                <a14:useLocalDpi xmlns:a14="http://schemas.microsoft.com/office/drawing/2010/main" val="0"/>
              </a:ext>
            </a:extLst>
          </a:blip>
          <a:srcRect b="5368"/>
          <a:stretch>
            <a:fillRect/>
          </a:stretch>
        </p:blipFill>
        <p:spPr bwMode="auto">
          <a:xfrm>
            <a:off x="0" y="1570038"/>
            <a:ext cx="91440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a:extLst>
              <a:ext uri="{FF2B5EF4-FFF2-40B4-BE49-F238E27FC236}">
                <a16:creationId xmlns:a16="http://schemas.microsoft.com/office/drawing/2014/main" id="{526EB7F0-3C59-8DBB-53F5-53D3E539F7F4}"/>
              </a:ext>
            </a:extLst>
          </p:cNvPr>
          <p:cNvSpPr/>
          <p:nvPr/>
        </p:nvSpPr>
        <p:spPr>
          <a:xfrm>
            <a:off x="4040188" y="1815890"/>
            <a:ext cx="4816475" cy="1431925"/>
          </a:xfrm>
          <a:prstGeom prst="wedgeRoundRectCallout">
            <a:avLst>
              <a:gd name="adj1" fmla="val -19020"/>
              <a:gd name="adj2" fmla="val 1075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200" dirty="0">
                <a:solidFill>
                  <a:schemeClr val="tx1"/>
                </a:solidFill>
                <a:latin typeface="Chalkduster" charset="0"/>
              </a:rPr>
              <a:t>We want to hear you again on this subject.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a:extLst>
              <a:ext uri="{FF2B5EF4-FFF2-40B4-BE49-F238E27FC236}">
                <a16:creationId xmlns:a16="http://schemas.microsoft.com/office/drawing/2014/main" id="{4D790862-2476-AA62-42AF-6315AC7B4650}"/>
              </a:ext>
            </a:extLst>
          </p:cNvPr>
          <p:cNvSpPr txBox="1">
            <a:spLocks noChangeArrowheads="1"/>
          </p:cNvSpPr>
          <p:nvPr/>
        </p:nvSpPr>
        <p:spPr bwMode="auto">
          <a:xfrm>
            <a:off x="5064125" y="150813"/>
            <a:ext cx="407987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a:latin typeface="Chalkduster" charset="0"/>
              </a:rPr>
              <a:t>At that, Paul left the Council. </a:t>
            </a:r>
          </a:p>
          <a:p>
            <a:pPr algn="ctr" eaLnBrk="1" hangingPunct="1"/>
            <a:endParaRPr lang="en-US" altLang="en-US" sz="3200">
              <a:latin typeface="Chalkduster" charset="0"/>
            </a:endParaRPr>
          </a:p>
          <a:p>
            <a:pPr algn="ctr" eaLnBrk="1" hangingPunct="1"/>
            <a:r>
              <a:rPr lang="en-US" altLang="en-US" sz="3200">
                <a:latin typeface="Chalkduster" charset="0"/>
              </a:rPr>
              <a:t>Some of the people became followers of Paul and believed. </a:t>
            </a:r>
          </a:p>
          <a:p>
            <a:pPr algn="ctr" eaLnBrk="1" hangingPunct="1"/>
            <a:endParaRPr lang="en-US" altLang="en-US" sz="3200">
              <a:latin typeface="Chalkduster" charset="0"/>
            </a:endParaRPr>
          </a:p>
          <a:p>
            <a:pPr algn="ctr" eaLnBrk="1" hangingPunct="1"/>
            <a:r>
              <a:rPr lang="en-US" altLang="en-US" sz="3200">
                <a:latin typeface="Chalkduster" charset="0"/>
              </a:rPr>
              <a:t>Among them was Dionysius, a member of the Areopagus, also a woman named Damaris, and a number of others.</a:t>
            </a:r>
          </a:p>
        </p:txBody>
      </p:sp>
      <p:pic>
        <p:nvPicPr>
          <p:cNvPr id="27651" name="Picture 1">
            <a:extLst>
              <a:ext uri="{FF2B5EF4-FFF2-40B4-BE49-F238E27FC236}">
                <a16:creationId xmlns:a16="http://schemas.microsoft.com/office/drawing/2014/main" id="{8B7D1DD7-F428-28D2-3AAF-8E6529B689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641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0" y="0"/>
            <a:ext cx="9144000" cy="6858000"/>
          </a:xfrm>
          <a:prstGeom prst="rect">
            <a:avLst/>
          </a:prstGeom>
          <a:solidFill>
            <a:schemeClr val="tx1">
              <a:lumMod val="65000"/>
            </a:schemeClr>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sz="7000" b="1" dirty="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endParaRPr>
          </a:p>
          <a:p>
            <a:pPr algn="ctr">
              <a:spcBef>
                <a:spcPct val="0"/>
              </a:spcBef>
              <a:buFontTx/>
              <a:buNone/>
              <a:defRPr/>
            </a:pPr>
            <a:r>
              <a:rPr lang="en-US" sz="7000" b="1" dirty="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rPr>
              <a:t>Memory Verse</a:t>
            </a:r>
          </a:p>
          <a:p>
            <a:pPr algn="ctr">
              <a:spcBef>
                <a:spcPct val="0"/>
              </a:spcBef>
              <a:buFont typeface="Arial" panose="020B0604020202020204" pitchFamily="34" charset="0"/>
              <a:buNone/>
              <a:defRPr/>
            </a:pPr>
            <a:endParaRPr lang="en-US" altLang="en-US" sz="3500" b="1" dirty="0">
              <a:solidFill>
                <a:schemeClr val="bg1"/>
              </a:solidFill>
              <a:latin typeface="Century Schoolbook"/>
              <a:ea typeface="ＭＳ Ｐゴシック" charset="0"/>
              <a:cs typeface="Century Schoolbook"/>
            </a:endParaRPr>
          </a:p>
          <a:p>
            <a:pPr algn="ctr">
              <a:spcBef>
                <a:spcPct val="0"/>
              </a:spcBef>
              <a:buFont typeface="Arial" panose="020B0604020202020204" pitchFamily="34" charset="0"/>
              <a:buNone/>
              <a:defRPr/>
            </a:pPr>
            <a:r>
              <a:rPr lang="en-US" altLang="en-US" sz="3500" b="1" dirty="0">
                <a:solidFill>
                  <a:schemeClr val="bg1"/>
                </a:solidFill>
                <a:latin typeface="Century Schoolbook"/>
                <a:ea typeface="ＭＳ Ｐゴシック" charset="0"/>
                <a:cs typeface="Century Schoolbook"/>
              </a:rPr>
              <a:t>Acts 22:15</a:t>
            </a:r>
          </a:p>
          <a:p>
            <a:pPr algn="ctr">
              <a:spcBef>
                <a:spcPct val="0"/>
              </a:spcBef>
              <a:buFont typeface="Arial" panose="020B0604020202020204" pitchFamily="34" charset="0"/>
              <a:buNone/>
              <a:defRPr/>
            </a:pPr>
            <a:endParaRPr lang="en-US" altLang="en-US" sz="3500" b="1" dirty="0">
              <a:solidFill>
                <a:srgbClr val="0066CC">
                  <a:lumMod val="75000"/>
                </a:srgbClr>
              </a:solidFill>
              <a:latin typeface="Century Schoolbook"/>
              <a:ea typeface="ＭＳ Ｐゴシック" charset="0"/>
              <a:cs typeface="Century Schoolbook"/>
            </a:endParaRPr>
          </a:p>
          <a:p>
            <a:pPr algn="ctr">
              <a:spcBef>
                <a:spcPct val="0"/>
              </a:spcBef>
              <a:buFont typeface="Arial" panose="020B0604020202020204" pitchFamily="34" charset="0"/>
              <a:buNone/>
              <a:defRPr/>
            </a:pPr>
            <a:r>
              <a:rPr lang="en-US" altLang="en-US" sz="3500" b="1" dirty="0">
                <a:solidFill>
                  <a:schemeClr val="bg1"/>
                </a:solidFill>
                <a:latin typeface="Century Schoolbook"/>
                <a:ea typeface="ＭＳ Ｐゴシック" charset="0"/>
                <a:cs typeface="Century Schoolbook"/>
              </a:rPr>
              <a:t>"'You will be his witness to all people of what you have seen and heard.'"</a:t>
            </a:r>
          </a:p>
        </p:txBody>
      </p:sp>
      <p:sp>
        <p:nvSpPr>
          <p:cNvPr id="52226" name="TextBox 2"/>
          <p:cNvSpPr txBox="1">
            <a:spLocks noChangeArrowheads="1"/>
          </p:cNvSpPr>
          <p:nvPr/>
        </p:nvSpPr>
        <p:spPr bwMode="auto">
          <a:xfrm>
            <a:off x="7772400" y="6324600"/>
            <a:ext cx="1260281"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eaLnBrk="1" hangingPunct="1"/>
            <a:r>
              <a:rPr lang="en-US" sz="2500" dirty="0">
                <a:solidFill>
                  <a:srgbClr val="FFFFFF"/>
                </a:solidFill>
                <a:latin typeface="Century Schoolbook" charset="0"/>
                <a:ea typeface="ＭＳ Ｐゴシック" charset="0"/>
                <a:cs typeface="ＭＳ Ｐゴシック" charset="0"/>
              </a:rPr>
              <a:t>DS #12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0F088C5D-A5B3-BF6C-81CE-796254CC94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3" y="122238"/>
            <a:ext cx="901065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3">
            <a:extLst>
              <a:ext uri="{FF2B5EF4-FFF2-40B4-BE49-F238E27FC236}">
                <a16:creationId xmlns:a16="http://schemas.microsoft.com/office/drawing/2014/main" id="{3A7D3BED-EF25-0561-BB31-19F393C7F491}"/>
              </a:ext>
            </a:extLst>
          </p:cNvPr>
          <p:cNvSpPr txBox="1">
            <a:spLocks noChangeArrowheads="1"/>
          </p:cNvSpPr>
          <p:nvPr/>
        </p:nvSpPr>
        <p:spPr bwMode="auto">
          <a:xfrm>
            <a:off x="49213" y="4810125"/>
            <a:ext cx="9094787"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dirty="0">
                <a:latin typeface="Chalkduster" charset="0"/>
              </a:rPr>
              <a:t>When Paul and his companions had passed through Amphipolis and Apollonia, </a:t>
            </a:r>
          </a:p>
          <a:p>
            <a:pPr algn="ctr" eaLnBrk="1" hangingPunct="1"/>
            <a:r>
              <a:rPr lang="en-US" altLang="en-US" sz="3200" dirty="0">
                <a:latin typeface="Chalkduster" charset="0"/>
              </a:rPr>
              <a:t>they came to Thessalonica, </a:t>
            </a:r>
          </a:p>
          <a:p>
            <a:pPr algn="ctr" eaLnBrk="1" hangingPunct="1"/>
            <a:r>
              <a:rPr lang="en-US" altLang="en-US" sz="3200" dirty="0">
                <a:latin typeface="Chalkduster" charset="0"/>
              </a:rPr>
              <a:t>where there was a Jewish synagogue.</a:t>
            </a:r>
          </a:p>
        </p:txBody>
      </p:sp>
      <p:sp>
        <p:nvSpPr>
          <p:cNvPr id="7" name="Oval 9">
            <a:extLst>
              <a:ext uri="{FF2B5EF4-FFF2-40B4-BE49-F238E27FC236}">
                <a16:creationId xmlns:a16="http://schemas.microsoft.com/office/drawing/2014/main" id="{EF9788B0-29A8-69BA-D7EE-7817384175FA}"/>
              </a:ext>
            </a:extLst>
          </p:cNvPr>
          <p:cNvSpPr>
            <a:spLocks noChangeArrowheads="1"/>
          </p:cNvSpPr>
          <p:nvPr/>
        </p:nvSpPr>
        <p:spPr bwMode="auto">
          <a:xfrm>
            <a:off x="2927350" y="349250"/>
            <a:ext cx="1962150" cy="866775"/>
          </a:xfrm>
          <a:prstGeom prst="ellipse">
            <a:avLst/>
          </a:prstGeom>
          <a:noFill/>
          <a:ln w="38100">
            <a:solidFill>
              <a:srgbClr val="FF0000"/>
            </a:solidFill>
            <a:round/>
            <a:headEnd/>
            <a:tailEnd/>
          </a:ln>
          <a:effectLst/>
          <a:extLst>
            <a:ext uri="{909E8E84-426E-40dd-AFC4-6F175D3DCCD1}"/>
            <a:ext uri="{AF507438-7753-43e0-B8FC-AC1667EBCBE1}"/>
          </a:extLst>
        </p:spPr>
        <p:txBody>
          <a:bodyPr wrap="none" anchor="ctr"/>
          <a:lstStyle/>
          <a:p>
            <a:pPr eaLnBrk="1" fontAlgn="auto" hangingPunct="1">
              <a:spcBef>
                <a:spcPts val="0"/>
              </a:spcBef>
              <a:spcAft>
                <a:spcPts val="0"/>
              </a:spcAft>
              <a:defRPr/>
            </a:pPr>
            <a:endParaRPr lang="en-US">
              <a:latin typeface="+mn-lt"/>
              <a:ea typeface="+mn-ea"/>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B94ECEED-4359-770C-B76D-DA375B8DDC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2717800"/>
            <a:ext cx="913288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3">
            <a:extLst>
              <a:ext uri="{FF2B5EF4-FFF2-40B4-BE49-F238E27FC236}">
                <a16:creationId xmlns:a16="http://schemas.microsoft.com/office/drawing/2014/main" id="{B703BD3C-15E7-A7F9-0C07-A25D37709925}"/>
              </a:ext>
            </a:extLst>
          </p:cNvPr>
          <p:cNvSpPr txBox="1">
            <a:spLocks noChangeArrowheads="1"/>
          </p:cNvSpPr>
          <p:nvPr/>
        </p:nvSpPr>
        <p:spPr bwMode="auto">
          <a:xfrm>
            <a:off x="0" y="101600"/>
            <a:ext cx="9144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dirty="0">
                <a:latin typeface="Chalkduster" charset="0"/>
              </a:rPr>
              <a:t>As was his custom, Paul went into the synagogue, and on </a:t>
            </a:r>
            <a:r>
              <a:rPr lang="en-US" altLang="en-US" sz="3600" dirty="0">
                <a:latin typeface="Chalkduster" charset="0"/>
              </a:rPr>
              <a:t>3</a:t>
            </a:r>
            <a:r>
              <a:rPr lang="en-US" altLang="en-US" sz="3200" dirty="0">
                <a:latin typeface="Chalkduster" charset="0"/>
              </a:rPr>
              <a:t> Sabbath days </a:t>
            </a:r>
          </a:p>
          <a:p>
            <a:pPr algn="ctr" eaLnBrk="1" hangingPunct="1"/>
            <a:r>
              <a:rPr lang="en-US" altLang="en-US" sz="3200" dirty="0">
                <a:latin typeface="Chalkduster" charset="0"/>
              </a:rPr>
              <a:t>he reasoned with them from the Scriptures, </a:t>
            </a:r>
          </a:p>
          <a:p>
            <a:pPr algn="ctr" eaLnBrk="1" hangingPunct="1"/>
            <a:r>
              <a:rPr lang="en-US" altLang="en-US" sz="3200" dirty="0">
                <a:latin typeface="Chalkduster" charset="0"/>
              </a:rPr>
              <a:t>explaining and proving that the Messiah had to suffer and rise from the dead. </a:t>
            </a:r>
          </a:p>
        </p:txBody>
      </p:sp>
      <p:sp>
        <p:nvSpPr>
          <p:cNvPr id="4101" name="TextBox 2">
            <a:extLst>
              <a:ext uri="{FF2B5EF4-FFF2-40B4-BE49-F238E27FC236}">
                <a16:creationId xmlns:a16="http://schemas.microsoft.com/office/drawing/2014/main" id="{59D958A2-F8F6-AA6E-0400-EF45F8D283AF}"/>
              </a:ext>
            </a:extLst>
          </p:cNvPr>
          <p:cNvSpPr txBox="1">
            <a:spLocks noChangeArrowheads="1"/>
          </p:cNvSpPr>
          <p:nvPr/>
        </p:nvSpPr>
        <p:spPr bwMode="auto">
          <a:xfrm>
            <a:off x="7654925" y="4824413"/>
            <a:ext cx="1500188" cy="584200"/>
          </a:xfrm>
          <a:prstGeom prst="rect">
            <a:avLst/>
          </a:prstGeom>
          <a:solidFill>
            <a:schemeClr val="accent2">
              <a:lumMod val="60000"/>
              <a:lumOff val="40000"/>
            </a:schemeClr>
          </a:solidFill>
          <a:ln>
            <a:noFill/>
          </a:ln>
        </p:spPr>
        <p:txBody>
          <a:bodyPr wrap="none">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defRPr/>
            </a:pPr>
            <a:r>
              <a:rPr lang="en-US" altLang="en-US" sz="3200" dirty="0"/>
              <a:t>he said.</a:t>
            </a:r>
          </a:p>
        </p:txBody>
      </p:sp>
      <p:sp>
        <p:nvSpPr>
          <p:cNvPr id="3" name="Rounded Rectangular Callout 2">
            <a:extLst>
              <a:ext uri="{FF2B5EF4-FFF2-40B4-BE49-F238E27FC236}">
                <a16:creationId xmlns:a16="http://schemas.microsoft.com/office/drawing/2014/main" id="{354548CA-19C4-3602-DD67-EA5C88D23DF2}"/>
              </a:ext>
            </a:extLst>
          </p:cNvPr>
          <p:cNvSpPr/>
          <p:nvPr/>
        </p:nvSpPr>
        <p:spPr>
          <a:xfrm>
            <a:off x="5457825" y="2717800"/>
            <a:ext cx="3697288" cy="2197100"/>
          </a:xfrm>
          <a:prstGeom prst="wedgeRoundRectCallout">
            <a:avLst>
              <a:gd name="adj1" fmla="val -125261"/>
              <a:gd name="adj2" fmla="val 4736"/>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200" dirty="0">
                <a:solidFill>
                  <a:schemeClr val="tx1"/>
                </a:solidFill>
                <a:latin typeface="Chalkduster" charset="0"/>
              </a:rPr>
              <a:t>This Jesus I am proclaiming to you is the Messiah,</a:t>
            </a:r>
            <a:endParaRPr lang="en-US" altLang="en-US" sz="3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295A3C8E-25A6-5C58-D0BB-8B1FD3F4E3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298450"/>
            <a:ext cx="424338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a:extLst>
              <a:ext uri="{FF2B5EF4-FFF2-40B4-BE49-F238E27FC236}">
                <a16:creationId xmlns:a16="http://schemas.microsoft.com/office/drawing/2014/main" id="{799E37DC-79EE-023C-6628-4046428AB3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1706563"/>
            <a:ext cx="1979612"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a:extLst>
              <a:ext uri="{FF2B5EF4-FFF2-40B4-BE49-F238E27FC236}">
                <a16:creationId xmlns:a16="http://schemas.microsoft.com/office/drawing/2014/main" id="{68B30C20-AF02-DA65-AAD7-7246E44322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38263"/>
            <a:ext cx="31051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3">
            <a:extLst>
              <a:ext uri="{FF2B5EF4-FFF2-40B4-BE49-F238E27FC236}">
                <a16:creationId xmlns:a16="http://schemas.microsoft.com/office/drawing/2014/main" id="{6E85BC5C-3DE6-946A-C250-5778ED8863D6}"/>
              </a:ext>
            </a:extLst>
          </p:cNvPr>
          <p:cNvSpPr txBox="1">
            <a:spLocks noChangeArrowheads="1"/>
          </p:cNvSpPr>
          <p:nvPr/>
        </p:nvSpPr>
        <p:spPr bwMode="auto">
          <a:xfrm>
            <a:off x="-15875" y="4795838"/>
            <a:ext cx="9159875"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dirty="0">
                <a:latin typeface="Chalkduster" charset="0"/>
              </a:rPr>
              <a:t>Some of the Jews were persuaded </a:t>
            </a:r>
          </a:p>
          <a:p>
            <a:pPr algn="ctr" eaLnBrk="1" hangingPunct="1"/>
            <a:r>
              <a:rPr lang="en-US" altLang="en-US" sz="3200" dirty="0">
                <a:latin typeface="Chalkduster" charset="0"/>
              </a:rPr>
              <a:t>and joined Paul and Silas, </a:t>
            </a:r>
          </a:p>
          <a:p>
            <a:pPr algn="ctr" eaLnBrk="1" hangingPunct="1"/>
            <a:r>
              <a:rPr lang="en-US" altLang="en-US" sz="3200" dirty="0">
                <a:latin typeface="Chalkduster" charset="0"/>
              </a:rPr>
              <a:t>as did a large number of God-fearing Greeks and quite a few prominent women.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F2A7451E-C2ED-9D5A-3AA0-44DF9F605377}"/>
              </a:ext>
            </a:extLst>
          </p:cNvPr>
          <p:cNvSpPr txBox="1">
            <a:spLocks noChangeArrowheads="1"/>
          </p:cNvSpPr>
          <p:nvPr/>
        </p:nvSpPr>
        <p:spPr bwMode="auto">
          <a:xfrm>
            <a:off x="5773738" y="204788"/>
            <a:ext cx="3370262"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600">
                <a:latin typeface="Chalkduster" charset="0"/>
              </a:rPr>
              <a:t>But other Jews were jealous; so they rounded up some bad characters </a:t>
            </a:r>
          </a:p>
          <a:p>
            <a:pPr algn="ctr" eaLnBrk="1" hangingPunct="1"/>
            <a:r>
              <a:rPr lang="en-US" altLang="en-US" sz="3600">
                <a:latin typeface="Chalkduster" charset="0"/>
              </a:rPr>
              <a:t>from the marketplace, formed a mob and started a riot in the city. </a:t>
            </a:r>
          </a:p>
        </p:txBody>
      </p:sp>
      <p:pic>
        <p:nvPicPr>
          <p:cNvPr id="6147" name="Picture 2">
            <a:extLst>
              <a:ext uri="{FF2B5EF4-FFF2-40B4-BE49-F238E27FC236}">
                <a16:creationId xmlns:a16="http://schemas.microsoft.com/office/drawing/2014/main" id="{6675FD7D-AC9E-9ED9-2F13-FADA1F255D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73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CE5D9E9-E9BE-E457-FF5E-DFF63CBDCE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 y="423863"/>
            <a:ext cx="4938713"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
            <a:extLst>
              <a:ext uri="{FF2B5EF4-FFF2-40B4-BE49-F238E27FC236}">
                <a16:creationId xmlns:a16="http://schemas.microsoft.com/office/drawing/2014/main" id="{BBEFCF4E-915F-5A4A-9C57-E26873EC8B0B}"/>
              </a:ext>
            </a:extLst>
          </p:cNvPr>
          <p:cNvSpPr txBox="1">
            <a:spLocks noChangeArrowheads="1"/>
          </p:cNvSpPr>
          <p:nvPr/>
        </p:nvSpPr>
        <p:spPr bwMode="auto">
          <a:xfrm>
            <a:off x="4983163" y="423863"/>
            <a:ext cx="4160837"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4000">
                <a:latin typeface="Chalkduster" charset="0"/>
              </a:rPr>
              <a:t>They rushed to Jason’s house </a:t>
            </a:r>
          </a:p>
          <a:p>
            <a:pPr algn="ctr" eaLnBrk="1" hangingPunct="1"/>
            <a:endParaRPr lang="en-US" altLang="en-US" sz="2400">
              <a:latin typeface="Chalkduster" charset="0"/>
            </a:endParaRPr>
          </a:p>
          <a:p>
            <a:pPr algn="ctr" eaLnBrk="1" hangingPunct="1"/>
            <a:r>
              <a:rPr lang="en-US" altLang="en-US" sz="4000">
                <a:latin typeface="Chalkduster" charset="0"/>
              </a:rPr>
              <a:t>in search of Paul and Silas </a:t>
            </a:r>
          </a:p>
          <a:p>
            <a:pPr algn="ctr" eaLnBrk="1" hangingPunct="1"/>
            <a:endParaRPr lang="en-US" altLang="en-US" sz="2400">
              <a:latin typeface="Chalkduster" charset="0"/>
            </a:endParaRPr>
          </a:p>
          <a:p>
            <a:pPr algn="ctr" eaLnBrk="1" hangingPunct="1"/>
            <a:r>
              <a:rPr lang="en-US" altLang="en-US" sz="4000">
                <a:latin typeface="Chalkduster" charset="0"/>
              </a:rPr>
              <a:t>in order to bring them out to the crowd.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3495B256-7EF1-122C-B17A-A62D07F6D8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3238" y="1758950"/>
            <a:ext cx="4830762"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a:extLst>
              <a:ext uri="{FF2B5EF4-FFF2-40B4-BE49-F238E27FC236}">
                <a16:creationId xmlns:a16="http://schemas.microsoft.com/office/drawing/2014/main" id="{AC670B04-4ED9-CAC2-15D6-95798BA91522}"/>
              </a:ext>
            </a:extLst>
          </p:cNvPr>
          <p:cNvSpPr txBox="1">
            <a:spLocks noChangeArrowheads="1"/>
          </p:cNvSpPr>
          <p:nvPr/>
        </p:nvSpPr>
        <p:spPr bwMode="auto">
          <a:xfrm>
            <a:off x="0" y="0"/>
            <a:ext cx="91440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ＭＳ Ｐゴシック" panose="020B0600070205080204" pitchFamily="34" charset="-128"/>
              </a:defRPr>
            </a:lvl1pPr>
            <a:lvl2pPr marL="742950" indent="-285750">
              <a:defRPr>
                <a:solidFill>
                  <a:schemeClr val="tx1"/>
                </a:solidFill>
                <a:latin typeface="Candara" panose="020E0502030303020204" pitchFamily="34" charset="0"/>
                <a:ea typeface="ＭＳ Ｐゴシック" panose="020B0600070205080204" pitchFamily="34" charset="-128"/>
              </a:defRPr>
            </a:lvl2pPr>
            <a:lvl3pPr marL="1143000" indent="-228600">
              <a:defRPr>
                <a:solidFill>
                  <a:schemeClr val="tx1"/>
                </a:solidFill>
                <a:latin typeface="Candara" panose="020E0502030303020204" pitchFamily="34" charset="0"/>
                <a:ea typeface="ＭＳ Ｐゴシック" panose="020B0600070205080204" pitchFamily="34" charset="-128"/>
              </a:defRPr>
            </a:lvl3pPr>
            <a:lvl4pPr marL="1600200" indent="-228600">
              <a:defRPr>
                <a:solidFill>
                  <a:schemeClr val="tx1"/>
                </a:solidFill>
                <a:latin typeface="Candara" panose="020E0502030303020204" pitchFamily="34" charset="0"/>
                <a:ea typeface="ＭＳ Ｐゴシック" panose="020B0600070205080204" pitchFamily="34" charset="-128"/>
              </a:defRPr>
            </a:lvl4pPr>
            <a:lvl5pPr marL="2057400" indent="-228600">
              <a:defRPr>
                <a:solidFill>
                  <a:schemeClr val="tx1"/>
                </a:solidFill>
                <a:latin typeface="Candara" panose="020E0502030303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ndara" panose="020E0502030303020204" pitchFamily="34" charset="0"/>
                <a:ea typeface="ＭＳ Ｐゴシック" panose="020B0600070205080204" pitchFamily="34" charset="-128"/>
              </a:defRPr>
            </a:lvl9pPr>
          </a:lstStyle>
          <a:p>
            <a:pPr algn="ctr" eaLnBrk="1" hangingPunct="1"/>
            <a:r>
              <a:rPr lang="en-US" altLang="en-US" sz="3200" b="1"/>
              <a:t> </a:t>
            </a:r>
            <a:r>
              <a:rPr lang="en-US" altLang="en-US" sz="3200">
                <a:latin typeface="Chalkduster" charset="0"/>
              </a:rPr>
              <a:t>But when they did not find them, </a:t>
            </a:r>
          </a:p>
          <a:p>
            <a:pPr algn="ctr" eaLnBrk="1" hangingPunct="1"/>
            <a:r>
              <a:rPr lang="en-US" altLang="en-US" sz="3200">
                <a:latin typeface="Chalkduster" charset="0"/>
              </a:rPr>
              <a:t>they dragged Jason and some other believers before the city officials, shouting:</a:t>
            </a:r>
          </a:p>
        </p:txBody>
      </p:sp>
      <p:sp>
        <p:nvSpPr>
          <p:cNvPr id="4" name="Rounded Rectangular Callout 3">
            <a:extLst>
              <a:ext uri="{FF2B5EF4-FFF2-40B4-BE49-F238E27FC236}">
                <a16:creationId xmlns:a16="http://schemas.microsoft.com/office/drawing/2014/main" id="{8BC227BF-7FFA-6385-3AD7-5C4DFA29F805}"/>
              </a:ext>
            </a:extLst>
          </p:cNvPr>
          <p:cNvSpPr/>
          <p:nvPr/>
        </p:nvSpPr>
        <p:spPr>
          <a:xfrm>
            <a:off x="0" y="1570038"/>
            <a:ext cx="4162425" cy="5287962"/>
          </a:xfrm>
          <a:prstGeom prst="wedgeRoundRectCallout">
            <a:avLst>
              <a:gd name="adj1" fmla="val 65419"/>
              <a:gd name="adj2" fmla="val -27937"/>
              <a:gd name="adj3" fmla="val 16667"/>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800" dirty="0">
                <a:solidFill>
                  <a:srgbClr val="FFFFFF"/>
                </a:solidFill>
                <a:latin typeface="Cambria" panose="02040503050406030204" pitchFamily="18" charset="0"/>
              </a:rPr>
              <a:t>These men who have caused trouble all over the world have now come here, and Jason has welcomed them into his house. They are all defying Caesar’s decrees, saying that there is another king, one called Jesus.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2405</TotalTime>
  <Words>1044</Words>
  <Application>Microsoft Office PowerPoint</Application>
  <PresentationFormat>On-screen Show (4:3)</PresentationFormat>
  <Paragraphs>104</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Narrow</vt:lpstr>
      <vt:lpstr>Calibri</vt:lpstr>
      <vt:lpstr>Calibri Light</vt:lpstr>
      <vt:lpstr>Cambria</vt:lpstr>
      <vt:lpstr>Candara</vt:lpstr>
      <vt:lpstr>Century Schoolbook</vt:lpstr>
      <vt:lpstr>Chalkduster</vt:lpstr>
      <vt:lpstr>Office Theme</vt:lpstr>
      <vt:lpstr>Lesson 12 On The Road Again  Acts 17:1-34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17:1-34</dc:title>
  <dc:creator>Michelle</dc:creator>
  <cp:lastModifiedBy>A L</cp:lastModifiedBy>
  <cp:revision>78</cp:revision>
  <dcterms:created xsi:type="dcterms:W3CDTF">2012-11-17T19:10:17Z</dcterms:created>
  <dcterms:modified xsi:type="dcterms:W3CDTF">2024-12-09T20:02:07Z</dcterms:modified>
</cp:coreProperties>
</file>