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59" r:id="rId4"/>
    <p:sldId id="312" r:id="rId5"/>
    <p:sldId id="314" r:id="rId6"/>
    <p:sldId id="262" r:id="rId7"/>
    <p:sldId id="263" r:id="rId8"/>
    <p:sldId id="315" r:id="rId9"/>
    <p:sldId id="316" r:id="rId10"/>
    <p:sldId id="310" r:id="rId11"/>
    <p:sldId id="318" r:id="rId12"/>
    <p:sldId id="267" r:id="rId13"/>
    <p:sldId id="268" r:id="rId14"/>
    <p:sldId id="270" r:id="rId15"/>
    <p:sldId id="323" r:id="rId16"/>
    <p:sldId id="274" r:id="rId17"/>
    <p:sldId id="275" r:id="rId18"/>
    <p:sldId id="319" r:id="rId19"/>
    <p:sldId id="320" r:id="rId20"/>
    <p:sldId id="337" r:id="rId21"/>
    <p:sldId id="324" r:id="rId22"/>
    <p:sldId id="279" r:id="rId23"/>
    <p:sldId id="326" r:id="rId24"/>
    <p:sldId id="282" r:id="rId25"/>
    <p:sldId id="283" r:id="rId26"/>
    <p:sldId id="330" r:id="rId27"/>
    <p:sldId id="329" r:id="rId28"/>
    <p:sldId id="332" r:id="rId29"/>
    <p:sldId id="331" r:id="rId30"/>
    <p:sldId id="288" r:id="rId31"/>
    <p:sldId id="338" r:id="rId32"/>
    <p:sldId id="339" r:id="rId33"/>
    <p:sldId id="335" r:id="rId34"/>
    <p:sldId id="293" r:id="rId35"/>
    <p:sldId id="294" r:id="rId36"/>
    <p:sldId id="341" r:id="rId37"/>
    <p:sldId id="343" r:id="rId38"/>
    <p:sldId id="297" r:id="rId39"/>
    <p:sldId id="342"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p:scale>
          <a:sx n="64" d="100"/>
          <a:sy n="64" d="100"/>
        </p:scale>
        <p:origin x="87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1E125A-FBD5-90E4-0E25-7BE640BE8911}"/>
              </a:ext>
            </a:extLst>
          </p:cNvPr>
          <p:cNvSpPr>
            <a:spLocks noGrp="1"/>
          </p:cNvSpPr>
          <p:nvPr>
            <p:ph type="dt" sz="half" idx="10"/>
          </p:nvPr>
        </p:nvSpPr>
        <p:spPr/>
        <p:txBody>
          <a:bodyPr/>
          <a:lstStyle>
            <a:lvl1pPr>
              <a:defRPr/>
            </a:lvl1pPr>
          </a:lstStyle>
          <a:p>
            <a:pPr>
              <a:defRPr/>
            </a:pPr>
            <a:fld id="{98098B29-83AC-4A70-9710-168E212A66E1}" type="datetimeFigureOut">
              <a:rPr lang="en-US"/>
              <a:pPr>
                <a:defRPr/>
              </a:pPr>
              <a:t>11/26/2024</a:t>
            </a:fld>
            <a:endParaRPr lang="en-US"/>
          </a:p>
        </p:txBody>
      </p:sp>
      <p:sp>
        <p:nvSpPr>
          <p:cNvPr id="5" name="Footer Placeholder 4">
            <a:extLst>
              <a:ext uri="{FF2B5EF4-FFF2-40B4-BE49-F238E27FC236}">
                <a16:creationId xmlns:a16="http://schemas.microsoft.com/office/drawing/2014/main" id="{0AA598A4-5FF9-EB2A-9A70-BF37678B95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A7693A-3C3C-62B2-3177-0950B249A504}"/>
              </a:ext>
            </a:extLst>
          </p:cNvPr>
          <p:cNvSpPr>
            <a:spLocks noGrp="1"/>
          </p:cNvSpPr>
          <p:nvPr>
            <p:ph type="sldNum" sz="quarter" idx="12"/>
          </p:nvPr>
        </p:nvSpPr>
        <p:spPr/>
        <p:txBody>
          <a:bodyPr/>
          <a:lstStyle>
            <a:lvl1pPr>
              <a:defRPr/>
            </a:lvl1pPr>
          </a:lstStyle>
          <a:p>
            <a:fld id="{BEA92310-07E8-4DDE-B6A7-902327CD88F1}" type="slidenum">
              <a:rPr lang="en-US" altLang="en-US"/>
              <a:pPr/>
              <a:t>‹#›</a:t>
            </a:fld>
            <a:endParaRPr lang="en-US" altLang="en-US"/>
          </a:p>
        </p:txBody>
      </p:sp>
    </p:spTree>
    <p:extLst>
      <p:ext uri="{BB962C8B-B14F-4D97-AF65-F5344CB8AC3E}">
        <p14:creationId xmlns:p14="http://schemas.microsoft.com/office/powerpoint/2010/main" val="331756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B003D-CC1F-62F5-F498-431858CE5A1C}"/>
              </a:ext>
            </a:extLst>
          </p:cNvPr>
          <p:cNvSpPr>
            <a:spLocks noGrp="1"/>
          </p:cNvSpPr>
          <p:nvPr>
            <p:ph type="dt" sz="half" idx="10"/>
          </p:nvPr>
        </p:nvSpPr>
        <p:spPr/>
        <p:txBody>
          <a:bodyPr/>
          <a:lstStyle>
            <a:lvl1pPr>
              <a:defRPr/>
            </a:lvl1pPr>
          </a:lstStyle>
          <a:p>
            <a:pPr>
              <a:defRPr/>
            </a:pPr>
            <a:fld id="{F788A7D7-CFD5-4F25-9C85-320ED8201769}" type="datetimeFigureOut">
              <a:rPr lang="en-US"/>
              <a:pPr>
                <a:defRPr/>
              </a:pPr>
              <a:t>11/26/2024</a:t>
            </a:fld>
            <a:endParaRPr lang="en-US"/>
          </a:p>
        </p:txBody>
      </p:sp>
      <p:sp>
        <p:nvSpPr>
          <p:cNvPr id="5" name="Footer Placeholder 4">
            <a:extLst>
              <a:ext uri="{FF2B5EF4-FFF2-40B4-BE49-F238E27FC236}">
                <a16:creationId xmlns:a16="http://schemas.microsoft.com/office/drawing/2014/main" id="{DE405AA4-F304-87FD-E347-C2C2040F30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2CE3F7-2D10-9E72-4629-E35289A5FC4D}"/>
              </a:ext>
            </a:extLst>
          </p:cNvPr>
          <p:cNvSpPr>
            <a:spLocks noGrp="1"/>
          </p:cNvSpPr>
          <p:nvPr>
            <p:ph type="sldNum" sz="quarter" idx="12"/>
          </p:nvPr>
        </p:nvSpPr>
        <p:spPr/>
        <p:txBody>
          <a:bodyPr/>
          <a:lstStyle>
            <a:lvl1pPr>
              <a:defRPr/>
            </a:lvl1pPr>
          </a:lstStyle>
          <a:p>
            <a:fld id="{CCEA5E9D-8882-440D-B611-ED32F328D27B}" type="slidenum">
              <a:rPr lang="en-US" altLang="en-US"/>
              <a:pPr/>
              <a:t>‹#›</a:t>
            </a:fld>
            <a:endParaRPr lang="en-US" altLang="en-US"/>
          </a:p>
        </p:txBody>
      </p:sp>
    </p:spTree>
    <p:extLst>
      <p:ext uri="{BB962C8B-B14F-4D97-AF65-F5344CB8AC3E}">
        <p14:creationId xmlns:p14="http://schemas.microsoft.com/office/powerpoint/2010/main" val="307671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1CA8F-152D-EB0C-8A10-73B2B6BADBC9}"/>
              </a:ext>
            </a:extLst>
          </p:cNvPr>
          <p:cNvSpPr>
            <a:spLocks noGrp="1"/>
          </p:cNvSpPr>
          <p:nvPr>
            <p:ph type="dt" sz="half" idx="10"/>
          </p:nvPr>
        </p:nvSpPr>
        <p:spPr/>
        <p:txBody>
          <a:bodyPr/>
          <a:lstStyle>
            <a:lvl1pPr>
              <a:defRPr/>
            </a:lvl1pPr>
          </a:lstStyle>
          <a:p>
            <a:pPr>
              <a:defRPr/>
            </a:pPr>
            <a:fld id="{145223AE-3FCB-480B-AD75-22507C528716}" type="datetimeFigureOut">
              <a:rPr lang="en-US"/>
              <a:pPr>
                <a:defRPr/>
              </a:pPr>
              <a:t>11/26/2024</a:t>
            </a:fld>
            <a:endParaRPr lang="en-US"/>
          </a:p>
        </p:txBody>
      </p:sp>
      <p:sp>
        <p:nvSpPr>
          <p:cNvPr id="5" name="Footer Placeholder 4">
            <a:extLst>
              <a:ext uri="{FF2B5EF4-FFF2-40B4-BE49-F238E27FC236}">
                <a16:creationId xmlns:a16="http://schemas.microsoft.com/office/drawing/2014/main" id="{5F84D9BD-0122-3EB7-4D05-1AE12FB097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73381D-6423-02FF-B8BC-9279441B8387}"/>
              </a:ext>
            </a:extLst>
          </p:cNvPr>
          <p:cNvSpPr>
            <a:spLocks noGrp="1"/>
          </p:cNvSpPr>
          <p:nvPr>
            <p:ph type="sldNum" sz="quarter" idx="12"/>
          </p:nvPr>
        </p:nvSpPr>
        <p:spPr/>
        <p:txBody>
          <a:bodyPr/>
          <a:lstStyle>
            <a:lvl1pPr>
              <a:defRPr/>
            </a:lvl1pPr>
          </a:lstStyle>
          <a:p>
            <a:fld id="{DC77A2B3-5F70-406F-9FD5-9AC6B5B372CB}" type="slidenum">
              <a:rPr lang="en-US" altLang="en-US"/>
              <a:pPr/>
              <a:t>‹#›</a:t>
            </a:fld>
            <a:endParaRPr lang="en-US" altLang="en-US"/>
          </a:p>
        </p:txBody>
      </p:sp>
    </p:spTree>
    <p:extLst>
      <p:ext uri="{BB962C8B-B14F-4D97-AF65-F5344CB8AC3E}">
        <p14:creationId xmlns:p14="http://schemas.microsoft.com/office/powerpoint/2010/main" val="191214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F9AD8-C4D8-068A-82AE-DC4C66722B64}"/>
              </a:ext>
            </a:extLst>
          </p:cNvPr>
          <p:cNvSpPr>
            <a:spLocks noGrp="1"/>
          </p:cNvSpPr>
          <p:nvPr>
            <p:ph type="dt" sz="half" idx="10"/>
          </p:nvPr>
        </p:nvSpPr>
        <p:spPr/>
        <p:txBody>
          <a:bodyPr/>
          <a:lstStyle>
            <a:lvl1pPr>
              <a:defRPr/>
            </a:lvl1pPr>
          </a:lstStyle>
          <a:p>
            <a:pPr>
              <a:defRPr/>
            </a:pPr>
            <a:fld id="{DC2ECDEB-8E1D-4F73-A17B-071AAF1FAF98}" type="datetimeFigureOut">
              <a:rPr lang="en-US"/>
              <a:pPr>
                <a:defRPr/>
              </a:pPr>
              <a:t>11/26/2024</a:t>
            </a:fld>
            <a:endParaRPr lang="en-US"/>
          </a:p>
        </p:txBody>
      </p:sp>
      <p:sp>
        <p:nvSpPr>
          <p:cNvPr id="5" name="Footer Placeholder 4">
            <a:extLst>
              <a:ext uri="{FF2B5EF4-FFF2-40B4-BE49-F238E27FC236}">
                <a16:creationId xmlns:a16="http://schemas.microsoft.com/office/drawing/2014/main" id="{BAA9F6AF-9F1D-ADE3-B7A5-D0D9AE0AB5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E71847-711B-607E-B49D-E52BC90FCC79}"/>
              </a:ext>
            </a:extLst>
          </p:cNvPr>
          <p:cNvSpPr>
            <a:spLocks noGrp="1"/>
          </p:cNvSpPr>
          <p:nvPr>
            <p:ph type="sldNum" sz="quarter" idx="12"/>
          </p:nvPr>
        </p:nvSpPr>
        <p:spPr/>
        <p:txBody>
          <a:bodyPr/>
          <a:lstStyle>
            <a:lvl1pPr>
              <a:defRPr/>
            </a:lvl1pPr>
          </a:lstStyle>
          <a:p>
            <a:fld id="{7FF18023-662E-4AB9-9A7F-060B4FB7BDC1}" type="slidenum">
              <a:rPr lang="en-US" altLang="en-US"/>
              <a:pPr/>
              <a:t>‹#›</a:t>
            </a:fld>
            <a:endParaRPr lang="en-US" altLang="en-US"/>
          </a:p>
        </p:txBody>
      </p:sp>
    </p:spTree>
    <p:extLst>
      <p:ext uri="{BB962C8B-B14F-4D97-AF65-F5344CB8AC3E}">
        <p14:creationId xmlns:p14="http://schemas.microsoft.com/office/powerpoint/2010/main" val="362151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2D4400-1E17-0E3C-AC41-4E5FC48F0FE0}"/>
              </a:ext>
            </a:extLst>
          </p:cNvPr>
          <p:cNvSpPr>
            <a:spLocks noGrp="1"/>
          </p:cNvSpPr>
          <p:nvPr>
            <p:ph type="dt" sz="half" idx="10"/>
          </p:nvPr>
        </p:nvSpPr>
        <p:spPr/>
        <p:txBody>
          <a:bodyPr/>
          <a:lstStyle>
            <a:lvl1pPr>
              <a:defRPr/>
            </a:lvl1pPr>
          </a:lstStyle>
          <a:p>
            <a:pPr>
              <a:defRPr/>
            </a:pPr>
            <a:fld id="{323C9731-7D46-4205-822A-AD99E9B247A7}" type="datetimeFigureOut">
              <a:rPr lang="en-US"/>
              <a:pPr>
                <a:defRPr/>
              </a:pPr>
              <a:t>11/26/2024</a:t>
            </a:fld>
            <a:endParaRPr lang="en-US"/>
          </a:p>
        </p:txBody>
      </p:sp>
      <p:sp>
        <p:nvSpPr>
          <p:cNvPr id="5" name="Footer Placeholder 4">
            <a:extLst>
              <a:ext uri="{FF2B5EF4-FFF2-40B4-BE49-F238E27FC236}">
                <a16:creationId xmlns:a16="http://schemas.microsoft.com/office/drawing/2014/main" id="{3B42340E-9408-3406-9C5A-175030CD82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1BDF13-4F08-042B-6158-4B90849DAA67}"/>
              </a:ext>
            </a:extLst>
          </p:cNvPr>
          <p:cNvSpPr>
            <a:spLocks noGrp="1"/>
          </p:cNvSpPr>
          <p:nvPr>
            <p:ph type="sldNum" sz="quarter" idx="12"/>
          </p:nvPr>
        </p:nvSpPr>
        <p:spPr/>
        <p:txBody>
          <a:bodyPr/>
          <a:lstStyle>
            <a:lvl1pPr>
              <a:defRPr/>
            </a:lvl1pPr>
          </a:lstStyle>
          <a:p>
            <a:fld id="{70CA53D2-B672-4A01-9CAB-8B6A6CC73879}" type="slidenum">
              <a:rPr lang="en-US" altLang="en-US"/>
              <a:pPr/>
              <a:t>‹#›</a:t>
            </a:fld>
            <a:endParaRPr lang="en-US" altLang="en-US"/>
          </a:p>
        </p:txBody>
      </p:sp>
    </p:spTree>
    <p:extLst>
      <p:ext uri="{BB962C8B-B14F-4D97-AF65-F5344CB8AC3E}">
        <p14:creationId xmlns:p14="http://schemas.microsoft.com/office/powerpoint/2010/main" val="272344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7BFAC3-FE1E-62F1-4DA5-B7EDBB3B0C51}"/>
              </a:ext>
            </a:extLst>
          </p:cNvPr>
          <p:cNvSpPr>
            <a:spLocks noGrp="1"/>
          </p:cNvSpPr>
          <p:nvPr>
            <p:ph type="dt" sz="half" idx="10"/>
          </p:nvPr>
        </p:nvSpPr>
        <p:spPr/>
        <p:txBody>
          <a:bodyPr/>
          <a:lstStyle>
            <a:lvl1pPr>
              <a:defRPr/>
            </a:lvl1pPr>
          </a:lstStyle>
          <a:p>
            <a:pPr>
              <a:defRPr/>
            </a:pPr>
            <a:fld id="{5CF375D6-90C6-422E-B5C0-D3B037A37614}" type="datetimeFigureOut">
              <a:rPr lang="en-US"/>
              <a:pPr>
                <a:defRPr/>
              </a:pPr>
              <a:t>11/26/2024</a:t>
            </a:fld>
            <a:endParaRPr lang="en-US"/>
          </a:p>
        </p:txBody>
      </p:sp>
      <p:sp>
        <p:nvSpPr>
          <p:cNvPr id="6" name="Footer Placeholder 4">
            <a:extLst>
              <a:ext uri="{FF2B5EF4-FFF2-40B4-BE49-F238E27FC236}">
                <a16:creationId xmlns:a16="http://schemas.microsoft.com/office/drawing/2014/main" id="{A9D71885-B3DA-1082-0D95-4D3C9FADC8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FAF6C2-59FA-77F5-D22F-13D986AB8604}"/>
              </a:ext>
            </a:extLst>
          </p:cNvPr>
          <p:cNvSpPr>
            <a:spLocks noGrp="1"/>
          </p:cNvSpPr>
          <p:nvPr>
            <p:ph type="sldNum" sz="quarter" idx="12"/>
          </p:nvPr>
        </p:nvSpPr>
        <p:spPr/>
        <p:txBody>
          <a:bodyPr/>
          <a:lstStyle>
            <a:lvl1pPr>
              <a:defRPr/>
            </a:lvl1pPr>
          </a:lstStyle>
          <a:p>
            <a:fld id="{FC5F0445-CF80-4993-9E16-C66F5A4C2FC2}" type="slidenum">
              <a:rPr lang="en-US" altLang="en-US"/>
              <a:pPr/>
              <a:t>‹#›</a:t>
            </a:fld>
            <a:endParaRPr lang="en-US" altLang="en-US"/>
          </a:p>
        </p:txBody>
      </p:sp>
    </p:spTree>
    <p:extLst>
      <p:ext uri="{BB962C8B-B14F-4D97-AF65-F5344CB8AC3E}">
        <p14:creationId xmlns:p14="http://schemas.microsoft.com/office/powerpoint/2010/main" val="253225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280C47-DE53-AF81-C873-A4F89C323489}"/>
              </a:ext>
            </a:extLst>
          </p:cNvPr>
          <p:cNvSpPr>
            <a:spLocks noGrp="1"/>
          </p:cNvSpPr>
          <p:nvPr>
            <p:ph type="dt" sz="half" idx="10"/>
          </p:nvPr>
        </p:nvSpPr>
        <p:spPr/>
        <p:txBody>
          <a:bodyPr/>
          <a:lstStyle>
            <a:lvl1pPr>
              <a:defRPr/>
            </a:lvl1pPr>
          </a:lstStyle>
          <a:p>
            <a:pPr>
              <a:defRPr/>
            </a:pPr>
            <a:fld id="{9FD7B5BC-A0F3-463A-9466-371C728C74BF}" type="datetimeFigureOut">
              <a:rPr lang="en-US"/>
              <a:pPr>
                <a:defRPr/>
              </a:pPr>
              <a:t>11/26/2024</a:t>
            </a:fld>
            <a:endParaRPr lang="en-US"/>
          </a:p>
        </p:txBody>
      </p:sp>
      <p:sp>
        <p:nvSpPr>
          <p:cNvPr id="8" name="Footer Placeholder 4">
            <a:extLst>
              <a:ext uri="{FF2B5EF4-FFF2-40B4-BE49-F238E27FC236}">
                <a16:creationId xmlns:a16="http://schemas.microsoft.com/office/drawing/2014/main" id="{B86914BF-0E88-90AB-38D7-F61705E9620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24E8D7-1B1C-C5AA-FF0A-E7C877141640}"/>
              </a:ext>
            </a:extLst>
          </p:cNvPr>
          <p:cNvSpPr>
            <a:spLocks noGrp="1"/>
          </p:cNvSpPr>
          <p:nvPr>
            <p:ph type="sldNum" sz="quarter" idx="12"/>
          </p:nvPr>
        </p:nvSpPr>
        <p:spPr/>
        <p:txBody>
          <a:bodyPr/>
          <a:lstStyle>
            <a:lvl1pPr>
              <a:defRPr/>
            </a:lvl1pPr>
          </a:lstStyle>
          <a:p>
            <a:fld id="{EAC9B03D-C7BF-4D48-BA48-012F746A6F7D}" type="slidenum">
              <a:rPr lang="en-US" altLang="en-US"/>
              <a:pPr/>
              <a:t>‹#›</a:t>
            </a:fld>
            <a:endParaRPr lang="en-US" altLang="en-US"/>
          </a:p>
        </p:txBody>
      </p:sp>
    </p:spTree>
    <p:extLst>
      <p:ext uri="{BB962C8B-B14F-4D97-AF65-F5344CB8AC3E}">
        <p14:creationId xmlns:p14="http://schemas.microsoft.com/office/powerpoint/2010/main" val="56798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064351E-2EA8-DE4E-0A89-3479D0047578}"/>
              </a:ext>
            </a:extLst>
          </p:cNvPr>
          <p:cNvSpPr>
            <a:spLocks noGrp="1"/>
          </p:cNvSpPr>
          <p:nvPr>
            <p:ph type="dt" sz="half" idx="10"/>
          </p:nvPr>
        </p:nvSpPr>
        <p:spPr/>
        <p:txBody>
          <a:bodyPr/>
          <a:lstStyle>
            <a:lvl1pPr>
              <a:defRPr/>
            </a:lvl1pPr>
          </a:lstStyle>
          <a:p>
            <a:pPr>
              <a:defRPr/>
            </a:pPr>
            <a:fld id="{C901F00D-BF37-4923-9595-6AFA9E27D5DB}" type="datetimeFigureOut">
              <a:rPr lang="en-US"/>
              <a:pPr>
                <a:defRPr/>
              </a:pPr>
              <a:t>11/26/2024</a:t>
            </a:fld>
            <a:endParaRPr lang="en-US"/>
          </a:p>
        </p:txBody>
      </p:sp>
      <p:sp>
        <p:nvSpPr>
          <p:cNvPr id="4" name="Footer Placeholder 4">
            <a:extLst>
              <a:ext uri="{FF2B5EF4-FFF2-40B4-BE49-F238E27FC236}">
                <a16:creationId xmlns:a16="http://schemas.microsoft.com/office/drawing/2014/main" id="{4744FC55-4216-A57C-EE47-FF8A982ED5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60EAAC2-DB79-02EF-D061-61F9464E1A76}"/>
              </a:ext>
            </a:extLst>
          </p:cNvPr>
          <p:cNvSpPr>
            <a:spLocks noGrp="1"/>
          </p:cNvSpPr>
          <p:nvPr>
            <p:ph type="sldNum" sz="quarter" idx="12"/>
          </p:nvPr>
        </p:nvSpPr>
        <p:spPr/>
        <p:txBody>
          <a:bodyPr/>
          <a:lstStyle>
            <a:lvl1pPr>
              <a:defRPr/>
            </a:lvl1pPr>
          </a:lstStyle>
          <a:p>
            <a:fld id="{16259594-E80A-416E-89CF-6981BE8B0FF8}" type="slidenum">
              <a:rPr lang="en-US" altLang="en-US"/>
              <a:pPr/>
              <a:t>‹#›</a:t>
            </a:fld>
            <a:endParaRPr lang="en-US" altLang="en-US"/>
          </a:p>
        </p:txBody>
      </p:sp>
    </p:spTree>
    <p:extLst>
      <p:ext uri="{BB962C8B-B14F-4D97-AF65-F5344CB8AC3E}">
        <p14:creationId xmlns:p14="http://schemas.microsoft.com/office/powerpoint/2010/main" val="202205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5B3589-423D-8485-AC9B-C6E31EC91E17}"/>
              </a:ext>
            </a:extLst>
          </p:cNvPr>
          <p:cNvSpPr>
            <a:spLocks noGrp="1"/>
          </p:cNvSpPr>
          <p:nvPr>
            <p:ph type="dt" sz="half" idx="10"/>
          </p:nvPr>
        </p:nvSpPr>
        <p:spPr/>
        <p:txBody>
          <a:bodyPr/>
          <a:lstStyle>
            <a:lvl1pPr>
              <a:defRPr/>
            </a:lvl1pPr>
          </a:lstStyle>
          <a:p>
            <a:pPr>
              <a:defRPr/>
            </a:pPr>
            <a:fld id="{68BAB806-965E-4C9E-B396-C27C64939845}" type="datetimeFigureOut">
              <a:rPr lang="en-US"/>
              <a:pPr>
                <a:defRPr/>
              </a:pPr>
              <a:t>11/26/2024</a:t>
            </a:fld>
            <a:endParaRPr lang="en-US"/>
          </a:p>
        </p:txBody>
      </p:sp>
      <p:sp>
        <p:nvSpPr>
          <p:cNvPr id="3" name="Footer Placeholder 4">
            <a:extLst>
              <a:ext uri="{FF2B5EF4-FFF2-40B4-BE49-F238E27FC236}">
                <a16:creationId xmlns:a16="http://schemas.microsoft.com/office/drawing/2014/main" id="{FC163D05-8CE8-7150-B322-2A480689DD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2125B5-9F21-7D74-EA3C-CA1F2C55693D}"/>
              </a:ext>
            </a:extLst>
          </p:cNvPr>
          <p:cNvSpPr>
            <a:spLocks noGrp="1"/>
          </p:cNvSpPr>
          <p:nvPr>
            <p:ph type="sldNum" sz="quarter" idx="12"/>
          </p:nvPr>
        </p:nvSpPr>
        <p:spPr/>
        <p:txBody>
          <a:bodyPr/>
          <a:lstStyle>
            <a:lvl1pPr>
              <a:defRPr/>
            </a:lvl1pPr>
          </a:lstStyle>
          <a:p>
            <a:fld id="{AC523645-1E1A-4E2C-A525-4FC8851FD653}" type="slidenum">
              <a:rPr lang="en-US" altLang="en-US"/>
              <a:pPr/>
              <a:t>‹#›</a:t>
            </a:fld>
            <a:endParaRPr lang="en-US" altLang="en-US"/>
          </a:p>
        </p:txBody>
      </p:sp>
    </p:spTree>
    <p:extLst>
      <p:ext uri="{BB962C8B-B14F-4D97-AF65-F5344CB8AC3E}">
        <p14:creationId xmlns:p14="http://schemas.microsoft.com/office/powerpoint/2010/main" val="41281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DDF085-4D55-752F-59A7-440166D03D9C}"/>
              </a:ext>
            </a:extLst>
          </p:cNvPr>
          <p:cNvSpPr>
            <a:spLocks noGrp="1"/>
          </p:cNvSpPr>
          <p:nvPr>
            <p:ph type="dt" sz="half" idx="10"/>
          </p:nvPr>
        </p:nvSpPr>
        <p:spPr/>
        <p:txBody>
          <a:bodyPr/>
          <a:lstStyle>
            <a:lvl1pPr>
              <a:defRPr/>
            </a:lvl1pPr>
          </a:lstStyle>
          <a:p>
            <a:pPr>
              <a:defRPr/>
            </a:pPr>
            <a:fld id="{666809B2-5D09-41C2-BE41-2FC096927A5C}" type="datetimeFigureOut">
              <a:rPr lang="en-US"/>
              <a:pPr>
                <a:defRPr/>
              </a:pPr>
              <a:t>11/26/2024</a:t>
            </a:fld>
            <a:endParaRPr lang="en-US"/>
          </a:p>
        </p:txBody>
      </p:sp>
      <p:sp>
        <p:nvSpPr>
          <p:cNvPr id="6" name="Footer Placeholder 4">
            <a:extLst>
              <a:ext uri="{FF2B5EF4-FFF2-40B4-BE49-F238E27FC236}">
                <a16:creationId xmlns:a16="http://schemas.microsoft.com/office/drawing/2014/main" id="{B3A8DD5F-9494-6219-DAC8-47AB09CC39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F1FC96-5B48-85FF-5A8B-5E06FF47A5F9}"/>
              </a:ext>
            </a:extLst>
          </p:cNvPr>
          <p:cNvSpPr>
            <a:spLocks noGrp="1"/>
          </p:cNvSpPr>
          <p:nvPr>
            <p:ph type="sldNum" sz="quarter" idx="12"/>
          </p:nvPr>
        </p:nvSpPr>
        <p:spPr/>
        <p:txBody>
          <a:bodyPr/>
          <a:lstStyle>
            <a:lvl1pPr>
              <a:defRPr/>
            </a:lvl1pPr>
          </a:lstStyle>
          <a:p>
            <a:fld id="{4C688C3D-CBF8-47CF-97DF-2C17036EFBE3}" type="slidenum">
              <a:rPr lang="en-US" altLang="en-US"/>
              <a:pPr/>
              <a:t>‹#›</a:t>
            </a:fld>
            <a:endParaRPr lang="en-US" altLang="en-US"/>
          </a:p>
        </p:txBody>
      </p:sp>
    </p:spTree>
    <p:extLst>
      <p:ext uri="{BB962C8B-B14F-4D97-AF65-F5344CB8AC3E}">
        <p14:creationId xmlns:p14="http://schemas.microsoft.com/office/powerpoint/2010/main" val="188085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FE2F78-B430-B46D-8E9E-FBDF920AD304}"/>
              </a:ext>
            </a:extLst>
          </p:cNvPr>
          <p:cNvSpPr>
            <a:spLocks noGrp="1"/>
          </p:cNvSpPr>
          <p:nvPr>
            <p:ph type="dt" sz="half" idx="10"/>
          </p:nvPr>
        </p:nvSpPr>
        <p:spPr/>
        <p:txBody>
          <a:bodyPr/>
          <a:lstStyle>
            <a:lvl1pPr>
              <a:defRPr/>
            </a:lvl1pPr>
          </a:lstStyle>
          <a:p>
            <a:pPr>
              <a:defRPr/>
            </a:pPr>
            <a:fld id="{1D23ACD0-27C9-488A-A7CC-5AB6BA90242A}" type="datetimeFigureOut">
              <a:rPr lang="en-US"/>
              <a:pPr>
                <a:defRPr/>
              </a:pPr>
              <a:t>11/26/2024</a:t>
            </a:fld>
            <a:endParaRPr lang="en-US"/>
          </a:p>
        </p:txBody>
      </p:sp>
      <p:sp>
        <p:nvSpPr>
          <p:cNvPr id="6" name="Footer Placeholder 4">
            <a:extLst>
              <a:ext uri="{FF2B5EF4-FFF2-40B4-BE49-F238E27FC236}">
                <a16:creationId xmlns:a16="http://schemas.microsoft.com/office/drawing/2014/main" id="{B0C8261A-D665-DDBE-994D-02403422F4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855A59-72CF-BAF4-1E52-3010E53761A7}"/>
              </a:ext>
            </a:extLst>
          </p:cNvPr>
          <p:cNvSpPr>
            <a:spLocks noGrp="1"/>
          </p:cNvSpPr>
          <p:nvPr>
            <p:ph type="sldNum" sz="quarter" idx="12"/>
          </p:nvPr>
        </p:nvSpPr>
        <p:spPr/>
        <p:txBody>
          <a:bodyPr/>
          <a:lstStyle>
            <a:lvl1pPr>
              <a:defRPr/>
            </a:lvl1pPr>
          </a:lstStyle>
          <a:p>
            <a:fld id="{42E43BC5-BE6C-4037-9095-7C3AF7752188}" type="slidenum">
              <a:rPr lang="en-US" altLang="en-US"/>
              <a:pPr/>
              <a:t>‹#›</a:t>
            </a:fld>
            <a:endParaRPr lang="en-US" altLang="en-US"/>
          </a:p>
        </p:txBody>
      </p:sp>
    </p:spTree>
    <p:extLst>
      <p:ext uri="{BB962C8B-B14F-4D97-AF65-F5344CB8AC3E}">
        <p14:creationId xmlns:p14="http://schemas.microsoft.com/office/powerpoint/2010/main" val="426381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751F5B-3494-F9B6-5856-32A4F2B39AB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9D2934-C064-819B-B3D7-C6BC1799AD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6527FE5-E108-DDEA-46FF-E60F5F72D0C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74BF9-9B9A-464B-822A-5A143F32246A}" type="datetimeFigureOut">
              <a:rPr lang="en-US"/>
              <a:pPr>
                <a:defRPr/>
              </a:pPr>
              <a:t>11/26/2024</a:t>
            </a:fld>
            <a:endParaRPr lang="en-US"/>
          </a:p>
        </p:txBody>
      </p:sp>
      <p:sp>
        <p:nvSpPr>
          <p:cNvPr id="5" name="Footer Placeholder 4">
            <a:extLst>
              <a:ext uri="{FF2B5EF4-FFF2-40B4-BE49-F238E27FC236}">
                <a16:creationId xmlns:a16="http://schemas.microsoft.com/office/drawing/2014/main" id="{539CC588-DA92-D84F-B344-76A626BE030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8686DD1-9E8F-1F2E-6D1D-74067A80DC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CC196FB-CF3B-40D1-96A3-312B3CAE08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sick-png/" TargetMode="External"/><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Artemis" TargetMode="Externa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5.wmf"/><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8.wmf"/><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Artemis" TargetMode="Externa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45.wmf"/><Relationship Id="rId7" Type="http://schemas.openxmlformats.org/officeDocument/2006/relationships/hyperlink" Target="https://en.wikipedia.org/wiki/Artemis" TargetMode="External"/><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41.gif"/><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hyperlink" Target="https://pixabay.com/en/sun-tree-watch-stars-moon-day-34983/"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hyperlink" Target="https://pixabay.com/es/sol-granja-plantation-puesta-de-sol-10644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A0E3C48-4298-6EF5-0CF0-2CC32125274D}"/>
              </a:ext>
            </a:extLst>
          </p:cNvPr>
          <p:cNvSpPr>
            <a:spLocks noGrp="1"/>
          </p:cNvSpPr>
          <p:nvPr>
            <p:ph type="ctrTitle"/>
          </p:nvPr>
        </p:nvSpPr>
        <p:spPr>
          <a:xfrm>
            <a:off x="685800" y="838200"/>
            <a:ext cx="7696200" cy="5029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en-US" altLang="en-US" sz="6600" b="1" dirty="0"/>
              <a:t>Dig Site 14</a:t>
            </a:r>
            <a:br>
              <a:rPr lang="en-US" altLang="en-US" sz="6600" b="1" dirty="0"/>
            </a:br>
            <a:r>
              <a:rPr lang="en-US" altLang="en-US" sz="4000" b="1" dirty="0"/>
              <a:t>Acts 19:1-12, 23-41</a:t>
            </a:r>
            <a:br>
              <a:rPr lang="en-US" altLang="en-US" sz="4000" b="1" dirty="0"/>
            </a:br>
            <a:r>
              <a:rPr lang="en-US" altLang="en-US" sz="4000" b="1" dirty="0"/>
              <a:t>&amp; Acts 20:7-12</a:t>
            </a:r>
            <a:br>
              <a:rPr lang="en-US" altLang="en-US" sz="4000" b="1" dirty="0"/>
            </a:br>
            <a:br>
              <a:rPr lang="en-US" altLang="en-US" sz="4000" b="1" dirty="0"/>
            </a:br>
            <a:r>
              <a:rPr lang="en-US" altLang="en-US" sz="6000" b="1" i="1" dirty="0"/>
              <a:t>Riots and Miracles</a:t>
            </a:r>
            <a:br>
              <a:rPr lang="en-US" altLang="en-US" sz="6600" b="1" dirty="0"/>
            </a:br>
            <a:r>
              <a:rPr lang="en-US" altLang="en-US" sz="6600" b="1" dirty="0"/>
              <a:t> </a:t>
            </a:r>
            <a:endParaRPr lang="en-US" alt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F:\download\The_Apostles018.jpg">
            <a:extLst>
              <a:ext uri="{FF2B5EF4-FFF2-40B4-BE49-F238E27FC236}">
                <a16:creationId xmlns:a16="http://schemas.microsoft.com/office/drawing/2014/main" id="{BEA6D4AB-ABF1-7871-60D3-D55E7E13C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26C26099-D788-A9C4-6E6C-56C7CF8B83B3}"/>
              </a:ext>
            </a:extLst>
          </p:cNvPr>
          <p:cNvSpPr>
            <a:spLocks noGrp="1"/>
          </p:cNvSpPr>
          <p:nvPr>
            <p:ph type="title"/>
          </p:nvPr>
        </p:nvSpPr>
        <p:spPr>
          <a:xfrm>
            <a:off x="0" y="304800"/>
            <a:ext cx="7315200" cy="1295400"/>
          </a:xfrm>
          <a:solidFill>
            <a:schemeClr val="accent6">
              <a:lumMod val="60000"/>
              <a:lumOff val="40000"/>
            </a:schemeClr>
          </a:solidFill>
        </p:spPr>
        <p:txBody>
          <a:bodyPr/>
          <a:lstStyle/>
          <a:p>
            <a:pPr eaLnBrk="1" hangingPunct="1">
              <a:defRPr/>
            </a:pPr>
            <a:r>
              <a:rPr lang="en-US" sz="3600" dirty="0"/>
              <a:t>Paul entered the synagogue and spoke boldly there for three months,</a:t>
            </a:r>
          </a:p>
        </p:txBody>
      </p:sp>
      <p:sp>
        <p:nvSpPr>
          <p:cNvPr id="5" name="Rectangle 2">
            <a:extLst>
              <a:ext uri="{FF2B5EF4-FFF2-40B4-BE49-F238E27FC236}">
                <a16:creationId xmlns:a16="http://schemas.microsoft.com/office/drawing/2014/main" id="{B55A3151-E7F6-9700-907F-9BC4D7160948}"/>
              </a:ext>
            </a:extLst>
          </p:cNvPr>
          <p:cNvSpPr txBox="1">
            <a:spLocks/>
          </p:cNvSpPr>
          <p:nvPr/>
        </p:nvSpPr>
        <p:spPr bwMode="auto">
          <a:xfrm>
            <a:off x="0" y="4994275"/>
            <a:ext cx="9144000" cy="873125"/>
          </a:xfrm>
          <a:prstGeom prst="rect">
            <a:avLst/>
          </a:prstGeom>
          <a:solidFill>
            <a:schemeClr val="accent6">
              <a:lumMod val="60000"/>
              <a:lumOff val="40000"/>
            </a:schemeClr>
          </a:solidFill>
          <a:ln w="9525">
            <a:noFill/>
            <a:miter lim="800000"/>
            <a:headEnd/>
            <a:tailEnd/>
          </a:ln>
        </p:spPr>
        <p:txBody>
          <a:bodyPr anchor="ctr"/>
          <a:lstStyle/>
          <a:p>
            <a:pPr algn="ctr">
              <a:defRPr/>
            </a:pPr>
            <a:r>
              <a:rPr lang="en-US" sz="3200" dirty="0">
                <a:latin typeface="Arial" charset="0"/>
                <a:cs typeface="Arial" charset="0"/>
              </a:rPr>
              <a:t>arguing persuasively about the kingdom of God.</a:t>
            </a:r>
            <a:endParaRPr lang="en-US" sz="3200" dirty="0">
              <a:latin typeface="+mj-lt"/>
              <a:ea typeface="+mj-ea"/>
              <a:cs typeface="+mj-cs"/>
            </a:endParaRPr>
          </a:p>
        </p:txBody>
      </p:sp>
      <p:pic>
        <p:nvPicPr>
          <p:cNvPr id="11269" name="Picture 4" descr="C:\Documents and Settings\fvs0320\Local Settings\Temporary Internet Files\Content.IE5\OY3BCX8T\MC900295297[1].wmf">
            <a:extLst>
              <a:ext uri="{FF2B5EF4-FFF2-40B4-BE49-F238E27FC236}">
                <a16:creationId xmlns:a16="http://schemas.microsoft.com/office/drawing/2014/main" id="{CCE117BD-6316-D511-DC77-86DCA378D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2390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F:\download\The_Apostles018.jpg">
            <a:extLst>
              <a:ext uri="{FF2B5EF4-FFF2-40B4-BE49-F238E27FC236}">
                <a16:creationId xmlns:a16="http://schemas.microsoft.com/office/drawing/2014/main" id="{567A9F50-97E6-913C-17E1-1149C049C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DCB6D540-848A-B99B-7A1A-D1F0ADFCBF8E}"/>
              </a:ext>
            </a:extLst>
          </p:cNvPr>
          <p:cNvSpPr>
            <a:spLocks noGrp="1"/>
          </p:cNvSpPr>
          <p:nvPr>
            <p:ph type="title"/>
          </p:nvPr>
        </p:nvSpPr>
        <p:spPr>
          <a:xfrm>
            <a:off x="0" y="1588"/>
            <a:ext cx="9144000" cy="1065212"/>
          </a:xfrm>
          <a:solidFill>
            <a:schemeClr val="accent6">
              <a:lumMod val="60000"/>
              <a:lumOff val="40000"/>
            </a:schemeClr>
          </a:solidFill>
        </p:spPr>
        <p:txBody>
          <a:bodyPr/>
          <a:lstStyle/>
          <a:p>
            <a:pPr eaLnBrk="1" hangingPunct="1">
              <a:defRPr/>
            </a:pPr>
            <a:r>
              <a:rPr lang="en-US" sz="3200" dirty="0"/>
              <a:t>But some of them became obstinate; they refused to believe and publicly maligned the Way.</a:t>
            </a:r>
          </a:p>
        </p:txBody>
      </p:sp>
      <p:sp>
        <p:nvSpPr>
          <p:cNvPr id="5" name="Rectangle 2">
            <a:extLst>
              <a:ext uri="{FF2B5EF4-FFF2-40B4-BE49-F238E27FC236}">
                <a16:creationId xmlns:a16="http://schemas.microsoft.com/office/drawing/2014/main" id="{AB61FAC4-04BA-A29F-1CF1-953574EF2FEF}"/>
              </a:ext>
            </a:extLst>
          </p:cNvPr>
          <p:cNvSpPr txBox="1">
            <a:spLocks/>
          </p:cNvSpPr>
          <p:nvPr/>
        </p:nvSpPr>
        <p:spPr bwMode="auto">
          <a:xfrm>
            <a:off x="5160963" y="3411538"/>
            <a:ext cx="3965575" cy="990600"/>
          </a:xfrm>
          <a:prstGeom prst="rect">
            <a:avLst/>
          </a:prstGeom>
          <a:solidFill>
            <a:schemeClr val="accent2">
              <a:lumMod val="75000"/>
            </a:schemeClr>
          </a:solidFill>
          <a:ln w="9525">
            <a:noFill/>
            <a:miter lim="800000"/>
            <a:headEnd/>
            <a:tailEnd/>
          </a:ln>
        </p:spPr>
        <p:txBody>
          <a:bodyPr anchor="ctr"/>
          <a:lstStyle/>
          <a:p>
            <a:pPr algn="ctr">
              <a:defRPr/>
            </a:pPr>
            <a:r>
              <a:rPr lang="en-US" sz="3600" dirty="0">
                <a:latin typeface="Arial" charset="0"/>
                <a:cs typeface="Arial" charset="0"/>
              </a:rPr>
              <a:t>So Paul left them.</a:t>
            </a:r>
            <a:endParaRPr lang="en-US" sz="3600" dirty="0">
              <a:latin typeface="+mj-lt"/>
              <a:ea typeface="+mj-ea"/>
              <a:cs typeface="+mj-cs"/>
            </a:endParaRPr>
          </a:p>
        </p:txBody>
      </p:sp>
      <p:pic>
        <p:nvPicPr>
          <p:cNvPr id="6" name="Picture 3" descr="C:\Documents and Settings\fvs0320\Local Settings\Temporary Internet Files\Content.IE5\OY3BCX8T\MC900078814[1].wmf">
            <a:extLst>
              <a:ext uri="{FF2B5EF4-FFF2-40B4-BE49-F238E27FC236}">
                <a16:creationId xmlns:a16="http://schemas.microsoft.com/office/drawing/2014/main" id="{EBABFD44-8D4E-5B42-42F2-C3B94C102923}"/>
              </a:ext>
            </a:extLst>
          </p:cNvPr>
          <p:cNvPicPr>
            <a:picLocks noChangeAspect="1" noChangeArrowheads="1"/>
          </p:cNvPicPr>
          <p:nvPr/>
        </p:nvPicPr>
        <p:blipFill>
          <a:blip r:embed="rId3"/>
          <a:srcRect/>
          <a:stretch>
            <a:fillRect/>
          </a:stretch>
        </p:blipFill>
        <p:spPr bwMode="auto">
          <a:xfrm>
            <a:off x="5178425" y="4230688"/>
            <a:ext cx="3965575" cy="2627312"/>
          </a:xfrm>
          <a:prstGeom prst="rect">
            <a:avLst/>
          </a:prstGeom>
          <a:solidFill>
            <a:schemeClr val="accent2">
              <a:lumMod val="75000"/>
            </a:schemeClr>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C0E7E0D7-B2A5-70CF-DFFD-7A5678EA037F}"/>
              </a:ext>
            </a:extLst>
          </p:cNvPr>
          <p:cNvPicPr>
            <a:picLocks noChangeAspect="1"/>
          </p:cNvPicPr>
          <p:nvPr/>
        </p:nvPicPr>
        <p:blipFill>
          <a:blip r:embed="rId2">
            <a:extLst>
              <a:ext uri="{28A0092B-C50C-407E-A947-70E740481C1C}">
                <a14:useLocalDpi xmlns:a14="http://schemas.microsoft.com/office/drawing/2010/main" val="0"/>
              </a:ext>
            </a:extLst>
          </a:blip>
          <a:srcRect b="5368"/>
          <a:stretch>
            <a:fillRect/>
          </a:stretch>
        </p:blipFill>
        <p:spPr bwMode="auto">
          <a:xfrm>
            <a:off x="0" y="8382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05ECA72-AA6C-29D3-D32B-3D748EE9FDDB}"/>
              </a:ext>
            </a:extLst>
          </p:cNvPr>
          <p:cNvSpPr>
            <a:spLocks noGrp="1"/>
          </p:cNvSpPr>
          <p:nvPr>
            <p:ph type="ctrTitle"/>
          </p:nvPr>
        </p:nvSpPr>
        <p:spPr>
          <a:xfrm>
            <a:off x="0" y="0"/>
            <a:ext cx="9144000" cy="1143000"/>
          </a:xfrm>
          <a:solidFill>
            <a:schemeClr val="accent2">
              <a:lumMod val="60000"/>
              <a:lumOff val="40000"/>
            </a:schemeClr>
          </a:solidFill>
        </p:spPr>
        <p:txBody>
          <a:bodyPr rtlCol="0">
            <a:normAutofit/>
          </a:bodyPr>
          <a:lstStyle/>
          <a:p>
            <a:pPr eaLnBrk="1" fontAlgn="auto" hangingPunct="1">
              <a:spcAft>
                <a:spcPts val="0"/>
              </a:spcAft>
              <a:defRPr/>
            </a:pPr>
            <a:r>
              <a:rPr lang="en-US" sz="5400" dirty="0">
                <a:solidFill>
                  <a:schemeClr val="bg1"/>
                </a:solidFill>
              </a:rPr>
              <a:t>He took the disciples with him </a:t>
            </a:r>
          </a:p>
        </p:txBody>
      </p:sp>
      <p:sp>
        <p:nvSpPr>
          <p:cNvPr id="7" name="Title 1">
            <a:extLst>
              <a:ext uri="{FF2B5EF4-FFF2-40B4-BE49-F238E27FC236}">
                <a16:creationId xmlns:a16="http://schemas.microsoft.com/office/drawing/2014/main" id="{863A1B0E-5C97-EF4A-91A8-E4A17DD91AF8}"/>
              </a:ext>
            </a:extLst>
          </p:cNvPr>
          <p:cNvSpPr txBox="1">
            <a:spLocks/>
          </p:cNvSpPr>
          <p:nvPr/>
        </p:nvSpPr>
        <p:spPr bwMode="auto">
          <a:xfrm>
            <a:off x="0" y="5249993"/>
            <a:ext cx="9144000" cy="1619250"/>
          </a:xfrm>
          <a:prstGeom prst="rect">
            <a:avLst/>
          </a:prstGeom>
          <a:solidFill>
            <a:schemeClr val="accent2">
              <a:lumMod val="60000"/>
              <a:lumOff val="40000"/>
            </a:schemeClr>
          </a:solidFill>
          <a:ln w="9525">
            <a:noFill/>
            <a:miter lim="800000"/>
            <a:headEnd/>
            <a:tailEnd/>
          </a:ln>
        </p:spPr>
        <p:txBody>
          <a:bodyPr anchor="ctr">
            <a:normAutofit fontScale="97500" lnSpcReduction="10000"/>
          </a:bodyPr>
          <a:lstStyle/>
          <a:p>
            <a:pPr algn="ctr" eaLnBrk="1" fontAlgn="auto" hangingPunct="1">
              <a:spcAft>
                <a:spcPts val="0"/>
              </a:spcAft>
              <a:defRPr/>
            </a:pPr>
            <a:r>
              <a:rPr lang="en-US" sz="5400" dirty="0">
                <a:solidFill>
                  <a:schemeClr val="bg1"/>
                </a:solidFill>
                <a:latin typeface="+mj-lt"/>
                <a:ea typeface="+mj-ea"/>
                <a:cs typeface="+mj-cs"/>
              </a:rPr>
              <a:t> and had discussions daily in the lecture hall of </a:t>
            </a:r>
            <a:r>
              <a:rPr lang="en-US" sz="5400" dirty="0" err="1">
                <a:solidFill>
                  <a:schemeClr val="bg1"/>
                </a:solidFill>
                <a:latin typeface="+mj-lt"/>
                <a:ea typeface="+mj-ea"/>
                <a:cs typeface="+mj-cs"/>
              </a:rPr>
              <a:t>Tyrannus</a:t>
            </a:r>
            <a:r>
              <a:rPr lang="en-US" sz="5400" dirty="0">
                <a:solidFill>
                  <a:schemeClr val="bg1"/>
                </a:solidFill>
                <a:latin typeface="+mj-lt"/>
                <a:ea typeface="+mj-ea"/>
                <a:cs typeface="+mj-c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Documents and Settings\fvs0320\Local Settings\Temporary Internet Files\Content.IE5\GM6VNUD0\MP900427896[1].jpg">
            <a:extLst>
              <a:ext uri="{FF2B5EF4-FFF2-40B4-BE49-F238E27FC236}">
                <a16:creationId xmlns:a16="http://schemas.microsoft.com/office/drawing/2014/main" id="{42C66296-F634-1484-9D63-49BD5C82C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C6DC66B-1995-F19F-17F3-A24414C24E24}"/>
              </a:ext>
            </a:extLst>
          </p:cNvPr>
          <p:cNvSpPr>
            <a:spLocks noGrp="1"/>
          </p:cNvSpPr>
          <p:nvPr>
            <p:ph type="ctrTitle"/>
          </p:nvPr>
        </p:nvSpPr>
        <p:spPr>
          <a:xfrm>
            <a:off x="0" y="228600"/>
            <a:ext cx="9144000" cy="2133600"/>
          </a:xfrm>
        </p:spPr>
        <p:txBody>
          <a:bodyPr rtlCol="0">
            <a:normAutofit fontScale="90000"/>
          </a:bodyPr>
          <a:lstStyle/>
          <a:p>
            <a:pPr eaLnBrk="1" fontAlgn="auto" hangingPunct="1">
              <a:spcAft>
                <a:spcPts val="0"/>
              </a:spcAft>
              <a:defRPr/>
            </a:pPr>
            <a:r>
              <a:rPr lang="en-US" dirty="0">
                <a:solidFill>
                  <a:schemeClr val="bg1"/>
                </a:solidFill>
              </a:rPr>
              <a:t>This went on for 2 years, so that all the Jews and Greeks who lived in the province of Asia heard the word of the Lord. </a:t>
            </a:r>
            <a:br>
              <a:rPr lang="en-US" dirty="0"/>
            </a:br>
            <a:endParaRPr lang="en-US" dirty="0"/>
          </a:p>
        </p:txBody>
      </p:sp>
      <p:pic>
        <p:nvPicPr>
          <p:cNvPr id="15363" name="Picture 3" descr="C:\Documents and Settings\fvs0320\Local Settings\Temporary Internet Files\Content.IE5\OY3BCX8T\MC900432664[1].png">
            <a:extLst>
              <a:ext uri="{FF2B5EF4-FFF2-40B4-BE49-F238E27FC236}">
                <a16:creationId xmlns:a16="http://schemas.microsoft.com/office/drawing/2014/main" id="{E10A69E1-A119-F5B3-EF78-845CAEF99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Documents and Settings\fvs0320\Local Settings\Temporary Internet Files\Content.IE5\7193CPEO\MM900046592[1].gif">
            <a:extLst>
              <a:ext uri="{FF2B5EF4-FFF2-40B4-BE49-F238E27FC236}">
                <a16:creationId xmlns:a16="http://schemas.microsoft.com/office/drawing/2014/main" id="{BF6B40EE-7EE8-63C8-484C-EB0C53359A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7082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fvs0320\Local Settings\Temporary Internet Files\Content.IE5\OY3BCX8T\MC900432664[1].png">
            <a:extLst>
              <a:ext uri="{FF2B5EF4-FFF2-40B4-BE49-F238E27FC236}">
                <a16:creationId xmlns:a16="http://schemas.microsoft.com/office/drawing/2014/main" id="{27BB6B1D-8FD9-928F-0D94-864B612B8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3" descr="Badge 1 outline">
            <a:extLst>
              <a:ext uri="{FF2B5EF4-FFF2-40B4-BE49-F238E27FC236}">
                <a16:creationId xmlns:a16="http://schemas.microsoft.com/office/drawing/2014/main" id="{8B897624-63C6-D8BA-BB4E-0E7B4A99ED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333" y="2602667"/>
            <a:ext cx="914400" cy="914400"/>
          </a:xfrm>
          <a:prstGeom prst="rect">
            <a:avLst/>
          </a:prstGeom>
        </p:spPr>
      </p:pic>
      <p:pic>
        <p:nvPicPr>
          <p:cNvPr id="7" name="Graphic 6" descr="Badge outline">
            <a:extLst>
              <a:ext uri="{FF2B5EF4-FFF2-40B4-BE49-F238E27FC236}">
                <a16:creationId xmlns:a16="http://schemas.microsoft.com/office/drawing/2014/main" id="{64678724-5DB0-7A1B-BC81-C59DF9849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900" y="4533900"/>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download\The_Apostles006.gif">
            <a:extLst>
              <a:ext uri="{FF2B5EF4-FFF2-40B4-BE49-F238E27FC236}">
                <a16:creationId xmlns:a16="http://schemas.microsoft.com/office/drawing/2014/main" id="{8972F932-6BC5-FCFF-BADC-04AA6DC98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752600"/>
            <a:ext cx="12192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FE18C669-F0F9-DE8D-9A6B-44295D865711}"/>
              </a:ext>
            </a:extLst>
          </p:cNvPr>
          <p:cNvSpPr>
            <a:spLocks noGrp="1"/>
          </p:cNvSpPr>
          <p:nvPr>
            <p:ph type="ctrTitle"/>
          </p:nvPr>
        </p:nvSpPr>
        <p:spPr>
          <a:xfrm>
            <a:off x="152400" y="304800"/>
            <a:ext cx="8991600" cy="1447800"/>
          </a:xfrm>
        </p:spPr>
        <p:txBody>
          <a:bodyPr/>
          <a:lstStyle/>
          <a:p>
            <a:pPr eaLnBrk="1" hangingPunct="1"/>
            <a:r>
              <a:rPr lang="en-US" altLang="en-US" sz="3600" dirty="0"/>
              <a:t>God did extraordinary miracles through Paul, so that even handkerchiefs and aprons that </a:t>
            </a:r>
            <a:br>
              <a:rPr lang="en-US" altLang="en-US" sz="3600" dirty="0"/>
            </a:br>
            <a:r>
              <a:rPr lang="en-US" altLang="en-US" sz="3600" dirty="0"/>
              <a:t>had touched him were taken to the sick</a:t>
            </a:r>
          </a:p>
        </p:txBody>
      </p:sp>
      <p:sp>
        <p:nvSpPr>
          <p:cNvPr id="11" name="Title 1">
            <a:extLst>
              <a:ext uri="{FF2B5EF4-FFF2-40B4-BE49-F238E27FC236}">
                <a16:creationId xmlns:a16="http://schemas.microsoft.com/office/drawing/2014/main" id="{2ECA203F-AEEE-9D3E-DD88-F0CD6A090853}"/>
              </a:ext>
            </a:extLst>
          </p:cNvPr>
          <p:cNvSpPr txBox="1">
            <a:spLocks/>
          </p:cNvSpPr>
          <p:nvPr/>
        </p:nvSpPr>
        <p:spPr bwMode="auto">
          <a:xfrm>
            <a:off x="457200" y="5181600"/>
            <a:ext cx="8686800" cy="1524000"/>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en-US" sz="4000" dirty="0">
                <a:latin typeface="+mj-lt"/>
                <a:ea typeface="+mj-ea"/>
                <a:cs typeface="+mj-cs"/>
              </a:rPr>
              <a:t>and their illnesses were cured and </a:t>
            </a:r>
          </a:p>
          <a:p>
            <a:pPr algn="ctr" eaLnBrk="1" fontAlgn="auto" hangingPunct="1">
              <a:spcAft>
                <a:spcPts val="0"/>
              </a:spcAft>
              <a:defRPr/>
            </a:pPr>
            <a:r>
              <a:rPr lang="en-US" sz="4000" dirty="0">
                <a:latin typeface="+mj-lt"/>
                <a:ea typeface="+mj-ea"/>
                <a:cs typeface="+mj-cs"/>
              </a:rPr>
              <a:t>the evil spirits left them.</a:t>
            </a:r>
          </a:p>
        </p:txBody>
      </p:sp>
      <p:pic>
        <p:nvPicPr>
          <p:cNvPr id="15365" name="Picture 11" descr="Image result for image clip art sick">
            <a:extLst>
              <a:ext uri="{FF2B5EF4-FFF2-40B4-BE49-F238E27FC236}">
                <a16:creationId xmlns:a16="http://schemas.microsoft.com/office/drawing/2014/main" id="{8E88FE1A-1564-47B6-E0F1-C6EF387B1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59013"/>
            <a:ext cx="29337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Image result for image clip art hanky">
            <a:extLst>
              <a:ext uri="{FF2B5EF4-FFF2-40B4-BE49-F238E27FC236}">
                <a16:creationId xmlns:a16="http://schemas.microsoft.com/office/drawing/2014/main" id="{A065AFCF-E41E-0499-7491-277CDD583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53875">
            <a:off x="5353050" y="2833688"/>
            <a:ext cx="1050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Related image">
            <a:extLst>
              <a:ext uri="{FF2B5EF4-FFF2-40B4-BE49-F238E27FC236}">
                <a16:creationId xmlns:a16="http://schemas.microsoft.com/office/drawing/2014/main" id="{85CF9F1A-4880-27CB-3DD1-2EE1C9E00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6772">
            <a:off x="7350125" y="2444750"/>
            <a:ext cx="10461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C:\Documents and Settings\fvs0320\Local Settings\Temporary Internet Files\Content.IE5\ANLKF09S\MC900433160[1].jpg">
            <a:extLst>
              <a:ext uri="{FF2B5EF4-FFF2-40B4-BE49-F238E27FC236}">
                <a16:creationId xmlns:a16="http://schemas.microsoft.com/office/drawing/2014/main" id="{6FC2ED47-F670-29C2-5068-9AB71749A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872162"/>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emoji with a thermometer in mouth&#10;&#10;Description automatically generated">
            <a:extLst>
              <a:ext uri="{FF2B5EF4-FFF2-40B4-BE49-F238E27FC236}">
                <a16:creationId xmlns:a16="http://schemas.microsoft.com/office/drawing/2014/main" id="{72FF3EE2-5013-E146-4F36-F8ACBCBF8E9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357740" y="2658307"/>
            <a:ext cx="713137" cy="685800"/>
          </a:xfrm>
          <a:prstGeom prst="rect">
            <a:avLst/>
          </a:prstGeom>
        </p:spPr>
      </p:pic>
      <p:sp>
        <p:nvSpPr>
          <p:cNvPr id="4" name="TextBox 3">
            <a:extLst>
              <a:ext uri="{FF2B5EF4-FFF2-40B4-BE49-F238E27FC236}">
                <a16:creationId xmlns:a16="http://schemas.microsoft.com/office/drawing/2014/main" id="{DD48551B-5C0D-2C92-4712-50154D65304A}"/>
              </a:ext>
            </a:extLst>
          </p:cNvPr>
          <p:cNvSpPr txBox="1"/>
          <p:nvPr/>
        </p:nvSpPr>
        <p:spPr>
          <a:xfrm>
            <a:off x="2357740" y="9516307"/>
            <a:ext cx="593885" cy="1615827"/>
          </a:xfrm>
          <a:prstGeom prst="rect">
            <a:avLst/>
          </a:prstGeom>
          <a:noFill/>
        </p:spPr>
        <p:txBody>
          <a:bodyPr wrap="square" rtlCol="0">
            <a:spAutoFit/>
          </a:bodyPr>
          <a:lstStyle/>
          <a:p>
            <a:r>
              <a:rPr lang="en-US" sz="900">
                <a:hlinkClick r:id="rId8" tooltip="https://www.pngall.com/sick-png/"/>
              </a:rPr>
              <a:t>This Photo</a:t>
            </a:r>
            <a:r>
              <a:rPr lang="en-US" sz="900"/>
              <a:t> by Unknown Author is licensed under </a:t>
            </a:r>
            <a:r>
              <a:rPr lang="en-US" sz="900">
                <a:hlinkClick r:id="rId9" tooltip="https://creativecommons.org/licenses/by-nc/3.0/"/>
              </a:rPr>
              <a:t>CC BY-NC</a:t>
            </a:r>
            <a:endParaRPr 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Documents and Settings\fvs0320\Local Settings\Temporary Internet Files\Content.IE5\ANLKF09S\MP900444234[1].jpg">
            <a:extLst>
              <a:ext uri="{FF2B5EF4-FFF2-40B4-BE49-F238E27FC236}">
                <a16:creationId xmlns:a16="http://schemas.microsoft.com/office/drawing/2014/main" id="{36B89C5E-3D3D-95EA-7F18-1720D6F05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9F03BBB4-697D-70D6-37E6-146273539F72}"/>
              </a:ext>
            </a:extLst>
          </p:cNvPr>
          <p:cNvSpPr>
            <a:spLocks noGrp="1"/>
          </p:cNvSpPr>
          <p:nvPr>
            <p:ph type="ctrTitle"/>
          </p:nvPr>
        </p:nvSpPr>
        <p:spPr>
          <a:xfrm>
            <a:off x="914400" y="1752600"/>
            <a:ext cx="7772400" cy="2514600"/>
          </a:xfrm>
          <a:solidFill>
            <a:schemeClr val="accent1">
              <a:lumMod val="60000"/>
              <a:lumOff val="40000"/>
            </a:schemeClr>
          </a:solidFill>
        </p:spPr>
        <p:txBody>
          <a:bodyPr/>
          <a:lstStyle/>
          <a:p>
            <a:pPr eaLnBrk="1" hangingPunct="1">
              <a:defRPr/>
            </a:pPr>
            <a:r>
              <a:rPr lang="en-US" sz="5400" b="1" dirty="0">
                <a:solidFill>
                  <a:schemeClr val="accent2">
                    <a:lumMod val="75000"/>
                  </a:schemeClr>
                </a:solidFill>
              </a:rPr>
              <a:t>About that time there arose a great disturbance about the Way</a:t>
            </a:r>
            <a:endParaRPr lang="en-US" sz="6600" b="1"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fvs0320\Local Settings\Temporary Internet Files\Content.IE5\ANLKF09S\MC900174073[1].wmf">
            <a:extLst>
              <a:ext uri="{FF2B5EF4-FFF2-40B4-BE49-F238E27FC236}">
                <a16:creationId xmlns:a16="http://schemas.microsoft.com/office/drawing/2014/main" id="{6643A4CF-F6B3-0D06-C00C-A52DC13FF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066800"/>
            <a:ext cx="91360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8E160E-6C84-46B2-A5A7-25307F686554}"/>
              </a:ext>
            </a:extLst>
          </p:cNvPr>
          <p:cNvSpPr>
            <a:spLocks noGrp="1"/>
          </p:cNvSpPr>
          <p:nvPr>
            <p:ph type="ctrTitle"/>
          </p:nvPr>
        </p:nvSpPr>
        <p:spPr>
          <a:xfrm>
            <a:off x="7938" y="0"/>
            <a:ext cx="9178925" cy="1808163"/>
          </a:xfrm>
          <a:solidFill>
            <a:schemeClr val="accent5">
              <a:lumMod val="60000"/>
              <a:lumOff val="40000"/>
            </a:schemeClr>
          </a:solidFill>
        </p:spPr>
        <p:txBody>
          <a:bodyPr rtlCol="0">
            <a:normAutofit/>
          </a:bodyPr>
          <a:lstStyle/>
          <a:p>
            <a:pPr eaLnBrk="1" fontAlgn="auto" hangingPunct="1">
              <a:spcAft>
                <a:spcPts val="0"/>
              </a:spcAft>
              <a:defRPr/>
            </a:pPr>
            <a:r>
              <a:rPr lang="en-US" sz="3600" dirty="0"/>
              <a:t>A silversmith named Demetrius, who made silver shrines of Artemis, brought in a lot of business for the craftsmen</a:t>
            </a:r>
            <a:r>
              <a:rPr lang="en-US" sz="3100" dirty="0"/>
              <a:t>.</a:t>
            </a:r>
            <a:endParaRPr lang="en-US" sz="3600" dirty="0"/>
          </a:p>
        </p:txBody>
      </p:sp>
      <p:pic>
        <p:nvPicPr>
          <p:cNvPr id="17412" name="Picture 4" descr="MCj04350010000[1]">
            <a:extLst>
              <a:ext uri="{FF2B5EF4-FFF2-40B4-BE49-F238E27FC236}">
                <a16:creationId xmlns:a16="http://schemas.microsoft.com/office/drawing/2014/main" id="{900EC619-FFF6-CE08-4261-F0B06A891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733800"/>
            <a:ext cx="104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tatue of a person with a sheep&#10;&#10;Description automatically generated">
            <a:extLst>
              <a:ext uri="{FF2B5EF4-FFF2-40B4-BE49-F238E27FC236}">
                <a16:creationId xmlns:a16="http://schemas.microsoft.com/office/drawing/2014/main" id="{96A64AA0-9873-24C1-16C0-B0A3478B14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43800" y="3577627"/>
            <a:ext cx="1485900" cy="2228850"/>
          </a:xfrm>
          <a:prstGeom prst="rect">
            <a:avLst/>
          </a:prstGeom>
        </p:spPr>
      </p:pic>
      <p:sp>
        <p:nvSpPr>
          <p:cNvPr id="8" name="TextBox 7">
            <a:extLst>
              <a:ext uri="{FF2B5EF4-FFF2-40B4-BE49-F238E27FC236}">
                <a16:creationId xmlns:a16="http://schemas.microsoft.com/office/drawing/2014/main" id="{081E87ED-A5C4-199A-6424-229040984054}"/>
              </a:ext>
            </a:extLst>
          </p:cNvPr>
          <p:cNvSpPr txBox="1"/>
          <p:nvPr/>
        </p:nvSpPr>
        <p:spPr>
          <a:xfrm>
            <a:off x="2476500" y="6572250"/>
            <a:ext cx="4191000" cy="230832"/>
          </a:xfrm>
          <a:prstGeom prst="rect">
            <a:avLst/>
          </a:prstGeom>
          <a:noFill/>
        </p:spPr>
        <p:txBody>
          <a:bodyPr wrap="square" rtlCol="0">
            <a:spAutoFit/>
          </a:bodyPr>
          <a:lstStyle/>
          <a:p>
            <a:r>
              <a:rPr lang="en-US" sz="900">
                <a:hlinkClick r:id="rId5" tooltip="https://en.wikipedia.org/wiki/Artemis"/>
              </a:rPr>
              <a:t>This Photo</a:t>
            </a:r>
            <a:r>
              <a:rPr lang="en-US" sz="900"/>
              <a:t> by Unknown Author is licensed under </a:t>
            </a:r>
            <a:r>
              <a:rPr lang="en-US" sz="900">
                <a:hlinkClick r:id="rId6" tooltip="https://creativecommons.org/licenses/by-sa/3.0/"/>
              </a:rPr>
              <a:t>CC BY-SA</a:t>
            </a:r>
            <a:endParaRPr lang="en-US"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82FA-D274-2B0D-62F7-1AF398B33B5B}"/>
              </a:ext>
            </a:extLst>
          </p:cNvPr>
          <p:cNvSpPr>
            <a:spLocks noGrp="1"/>
          </p:cNvSpPr>
          <p:nvPr>
            <p:ph type="ctrTitle"/>
          </p:nvPr>
        </p:nvSpPr>
        <p:spPr>
          <a:xfrm>
            <a:off x="0" y="0"/>
            <a:ext cx="8763000" cy="1600200"/>
          </a:xfrm>
        </p:spPr>
        <p:txBody>
          <a:bodyPr rtlCol="0">
            <a:normAutofit fontScale="90000"/>
          </a:bodyPr>
          <a:lstStyle/>
          <a:p>
            <a:pPr eaLnBrk="1" fontAlgn="auto" hangingPunct="1">
              <a:spcAft>
                <a:spcPts val="0"/>
              </a:spcAft>
              <a:defRPr/>
            </a:pPr>
            <a:r>
              <a:rPr lang="en-US" dirty="0"/>
              <a:t>He called them together, along with the workmen in related trades, and said:</a:t>
            </a:r>
          </a:p>
        </p:txBody>
      </p:sp>
      <p:pic>
        <p:nvPicPr>
          <p:cNvPr id="18435" name="Picture 16" descr="C:\Documents and Settings\User\Local Settings\Temporary Internet Files\Content.IE5\L5EFQJK5\MC900433454[1].wmf">
            <a:extLst>
              <a:ext uri="{FF2B5EF4-FFF2-40B4-BE49-F238E27FC236}">
                <a16:creationId xmlns:a16="http://schemas.microsoft.com/office/drawing/2014/main" id="{775E0964-0740-E5F4-FF67-1C61DBE8F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8588"/>
            <a:ext cx="28194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3CDC8673-F0AE-FCF6-2A71-338FC1C43C27}"/>
              </a:ext>
            </a:extLst>
          </p:cNvPr>
          <p:cNvSpPr/>
          <p:nvPr/>
        </p:nvSpPr>
        <p:spPr>
          <a:xfrm>
            <a:off x="3657600" y="2133600"/>
            <a:ext cx="5105400" cy="2286000"/>
          </a:xfrm>
          <a:prstGeom prst="wedgeRoundRectCallout">
            <a:avLst>
              <a:gd name="adj1" fmla="val -66064"/>
              <a:gd name="adj2" fmla="val -900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You know, my friends, that we receive a good income from this business.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pic>
        <p:nvPicPr>
          <p:cNvPr id="19458" name="Picture 16" descr="C:\Documents and Settings\User\Local Settings\Temporary Internet Files\Content.IE5\L5EFQJK5\MC900433454[1].wmf">
            <a:extLst>
              <a:ext uri="{FF2B5EF4-FFF2-40B4-BE49-F238E27FC236}">
                <a16:creationId xmlns:a16="http://schemas.microsoft.com/office/drawing/2014/main" id="{D99E5F68-9274-A60A-CBD0-63F8B5D7D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33528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a:extLst>
              <a:ext uri="{FF2B5EF4-FFF2-40B4-BE49-F238E27FC236}">
                <a16:creationId xmlns:a16="http://schemas.microsoft.com/office/drawing/2014/main" id="{8EC1C9ED-5A68-E318-08CB-C0A0EDBE4D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5-Point Star 9">
            <a:extLst>
              <a:ext uri="{FF2B5EF4-FFF2-40B4-BE49-F238E27FC236}">
                <a16:creationId xmlns:a16="http://schemas.microsoft.com/office/drawing/2014/main" id="{7188ADDA-19BC-4086-894C-9DD6DC3D7F5C}"/>
              </a:ext>
            </a:extLst>
          </p:cNvPr>
          <p:cNvSpPr/>
          <p:nvPr/>
        </p:nvSpPr>
        <p:spPr>
          <a:xfrm>
            <a:off x="1600200" y="58674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5-Point Star 10">
            <a:extLst>
              <a:ext uri="{FF2B5EF4-FFF2-40B4-BE49-F238E27FC236}">
                <a16:creationId xmlns:a16="http://schemas.microsoft.com/office/drawing/2014/main" id="{202D5F81-035F-1C3B-F15F-D83BAEBA83AC}"/>
              </a:ext>
            </a:extLst>
          </p:cNvPr>
          <p:cNvSpPr/>
          <p:nvPr/>
        </p:nvSpPr>
        <p:spPr>
          <a:xfrm>
            <a:off x="1752600" y="45720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5-Point Star 11">
            <a:extLst>
              <a:ext uri="{FF2B5EF4-FFF2-40B4-BE49-F238E27FC236}">
                <a16:creationId xmlns:a16="http://schemas.microsoft.com/office/drawing/2014/main" id="{76C20882-C484-820D-D44E-9F3BD12E1878}"/>
              </a:ext>
            </a:extLst>
          </p:cNvPr>
          <p:cNvSpPr/>
          <p:nvPr/>
        </p:nvSpPr>
        <p:spPr>
          <a:xfrm>
            <a:off x="1981200" y="29718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5-Point Star 12">
            <a:extLst>
              <a:ext uri="{FF2B5EF4-FFF2-40B4-BE49-F238E27FC236}">
                <a16:creationId xmlns:a16="http://schemas.microsoft.com/office/drawing/2014/main" id="{8213E701-69D9-465C-F53B-617DFB445D5B}"/>
              </a:ext>
            </a:extLst>
          </p:cNvPr>
          <p:cNvSpPr/>
          <p:nvPr/>
        </p:nvSpPr>
        <p:spPr>
          <a:xfrm>
            <a:off x="2971800" y="33528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5-Point Star 13">
            <a:extLst>
              <a:ext uri="{FF2B5EF4-FFF2-40B4-BE49-F238E27FC236}">
                <a16:creationId xmlns:a16="http://schemas.microsoft.com/office/drawing/2014/main" id="{D21DEECE-FCD4-69A1-5820-B2AFB601D718}"/>
              </a:ext>
            </a:extLst>
          </p:cNvPr>
          <p:cNvSpPr/>
          <p:nvPr/>
        </p:nvSpPr>
        <p:spPr>
          <a:xfrm>
            <a:off x="3124200" y="45720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5-Point Star 14">
            <a:extLst>
              <a:ext uri="{FF2B5EF4-FFF2-40B4-BE49-F238E27FC236}">
                <a16:creationId xmlns:a16="http://schemas.microsoft.com/office/drawing/2014/main" id="{24C40C35-D669-05F7-BB99-C4C1A4CB74A2}"/>
              </a:ext>
            </a:extLst>
          </p:cNvPr>
          <p:cNvSpPr/>
          <p:nvPr/>
        </p:nvSpPr>
        <p:spPr>
          <a:xfrm>
            <a:off x="3657600" y="54102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5-Point Star 15">
            <a:extLst>
              <a:ext uri="{FF2B5EF4-FFF2-40B4-BE49-F238E27FC236}">
                <a16:creationId xmlns:a16="http://schemas.microsoft.com/office/drawing/2014/main" id="{DD62676E-68EC-836B-DFD3-49ADF90C771C}"/>
              </a:ext>
            </a:extLst>
          </p:cNvPr>
          <p:cNvSpPr/>
          <p:nvPr/>
        </p:nvSpPr>
        <p:spPr>
          <a:xfrm>
            <a:off x="3048000" y="39624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5-Point Star 16">
            <a:extLst>
              <a:ext uri="{FF2B5EF4-FFF2-40B4-BE49-F238E27FC236}">
                <a16:creationId xmlns:a16="http://schemas.microsoft.com/office/drawing/2014/main" id="{197CA39E-06E4-AF37-B371-12B039D20089}"/>
              </a:ext>
            </a:extLst>
          </p:cNvPr>
          <p:cNvSpPr/>
          <p:nvPr/>
        </p:nvSpPr>
        <p:spPr>
          <a:xfrm>
            <a:off x="2819400" y="27432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5-Point Star 17">
            <a:extLst>
              <a:ext uri="{FF2B5EF4-FFF2-40B4-BE49-F238E27FC236}">
                <a16:creationId xmlns:a16="http://schemas.microsoft.com/office/drawing/2014/main" id="{510ACF48-82E0-D5E8-918E-6AD46BF03188}"/>
              </a:ext>
            </a:extLst>
          </p:cNvPr>
          <p:cNvSpPr/>
          <p:nvPr/>
        </p:nvSpPr>
        <p:spPr>
          <a:xfrm>
            <a:off x="2057400" y="5334000"/>
            <a:ext cx="6858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ular Callout 4">
            <a:extLst>
              <a:ext uri="{FF2B5EF4-FFF2-40B4-BE49-F238E27FC236}">
                <a16:creationId xmlns:a16="http://schemas.microsoft.com/office/drawing/2014/main" id="{F03723CA-B6B9-ABB6-8372-6C06F9C73914}"/>
              </a:ext>
            </a:extLst>
          </p:cNvPr>
          <p:cNvSpPr/>
          <p:nvPr/>
        </p:nvSpPr>
        <p:spPr>
          <a:xfrm>
            <a:off x="304800" y="228600"/>
            <a:ext cx="8458200" cy="2209800"/>
          </a:xfrm>
          <a:prstGeom prst="wedgeRoundRectCallout">
            <a:avLst>
              <a:gd name="adj1" fmla="val 27679"/>
              <a:gd name="adj2" fmla="val 9666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And you see and hear how this fellow Paul has convinced and led astray large numbers of people here in Ephesus and in practically the whole province of Asia.*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18881D-ED44-20DE-D51E-94402D91BFAD}"/>
              </a:ext>
            </a:extLst>
          </p:cNvPr>
          <p:cNvSpPr/>
          <p:nvPr/>
        </p:nvSpPr>
        <p:spPr>
          <a:xfrm>
            <a:off x="2743200" y="2819400"/>
            <a:ext cx="1295400" cy="3429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ular Callout 4">
            <a:extLst>
              <a:ext uri="{FF2B5EF4-FFF2-40B4-BE49-F238E27FC236}">
                <a16:creationId xmlns:a16="http://schemas.microsoft.com/office/drawing/2014/main" id="{37673C0E-442C-5087-C5EE-8704ECA8E73E}"/>
              </a:ext>
            </a:extLst>
          </p:cNvPr>
          <p:cNvSpPr/>
          <p:nvPr/>
        </p:nvSpPr>
        <p:spPr>
          <a:xfrm>
            <a:off x="304800" y="228600"/>
            <a:ext cx="8458200" cy="1600200"/>
          </a:xfrm>
          <a:prstGeom prst="wedgeRoundRectCallout">
            <a:avLst>
              <a:gd name="adj1" fmla="val 33775"/>
              <a:gd name="adj2" fmla="val 1197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dirty="0">
                <a:solidFill>
                  <a:schemeClr val="tx1"/>
                </a:solidFill>
              </a:rPr>
              <a:t>He says that gods made by human hands are no gods at all.</a:t>
            </a:r>
          </a:p>
        </p:txBody>
      </p:sp>
      <p:pic>
        <p:nvPicPr>
          <p:cNvPr id="20484" name="Picture 16" descr="C:\Documents and Settings\User\Local Settings\Temporary Internet Files\Content.IE5\L5EFQJK5\MC900433454[1].wmf">
            <a:extLst>
              <a:ext uri="{FF2B5EF4-FFF2-40B4-BE49-F238E27FC236}">
                <a16:creationId xmlns:a16="http://schemas.microsoft.com/office/drawing/2014/main" id="{D337BF6D-68E4-1868-A8FF-A4272C086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9718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C:\Documents and Settings\fvs0320\Local Settings\Temporary Internet Files\Content.IE5\7193CPEO\MC900183642[1].wmf">
            <a:extLst>
              <a:ext uri="{FF2B5EF4-FFF2-40B4-BE49-F238E27FC236}">
                <a16:creationId xmlns:a16="http://schemas.microsoft.com/office/drawing/2014/main" id="{1DBA35C0-A5A6-3CC2-44B6-8451D9DB9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2200"/>
            <a:ext cx="26162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C:\Documents and Settings\fvs0320\Local Settings\Temporary Internet Files\Content.IE5\GM6VNUD0\MC900057258[1].wmf">
            <a:extLst>
              <a:ext uri="{FF2B5EF4-FFF2-40B4-BE49-F238E27FC236}">
                <a16:creationId xmlns:a16="http://schemas.microsoft.com/office/drawing/2014/main" id="{756AA95F-98DB-4A76-E94D-8778F3A7A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057400"/>
            <a:ext cx="18097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372E7627-2E98-CBDE-E9BE-850CE37E7117}"/>
              </a:ext>
            </a:extLst>
          </p:cNvPr>
          <p:cNvCxnSpPr/>
          <p:nvPr/>
        </p:nvCxnSpPr>
        <p:spPr>
          <a:xfrm rot="5400000">
            <a:off x="1371600" y="2895600"/>
            <a:ext cx="3733800" cy="2209800"/>
          </a:xfrm>
          <a:prstGeom prst="line">
            <a:avLst/>
          </a:prstGeom>
          <a:ln w="180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BA1D7A-0326-B9AE-0FAF-E691CFE6723A}"/>
              </a:ext>
            </a:extLst>
          </p:cNvPr>
          <p:cNvCxnSpPr/>
          <p:nvPr/>
        </p:nvCxnSpPr>
        <p:spPr>
          <a:xfrm rot="16200000" flipH="1">
            <a:off x="1143000" y="3048000"/>
            <a:ext cx="4038600" cy="2057400"/>
          </a:xfrm>
          <a:prstGeom prst="line">
            <a:avLst/>
          </a:prstGeom>
          <a:ln w="1809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ular Callout 8">
            <a:extLst>
              <a:ext uri="{FF2B5EF4-FFF2-40B4-BE49-F238E27FC236}">
                <a16:creationId xmlns:a16="http://schemas.microsoft.com/office/drawing/2014/main" id="{52BC8AF3-67E1-461D-8774-3AC377B043B0}"/>
              </a:ext>
            </a:extLst>
          </p:cNvPr>
          <p:cNvSpPr/>
          <p:nvPr/>
        </p:nvSpPr>
        <p:spPr>
          <a:xfrm>
            <a:off x="0" y="5334000"/>
            <a:ext cx="7239000" cy="1371600"/>
          </a:xfrm>
          <a:prstGeom prst="wedgeRoundRectCallout">
            <a:avLst>
              <a:gd name="adj1" fmla="val 52763"/>
              <a:gd name="adj2" fmla="val -14916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There is danger not only that our trade will lose its good name,…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fvs0320\Local Settings\Temporary Internet Files\Content.IE5\PQJKGKCA\MP900404872[1].jpg">
            <a:extLst>
              <a:ext uri="{FF2B5EF4-FFF2-40B4-BE49-F238E27FC236}">
                <a16:creationId xmlns:a16="http://schemas.microsoft.com/office/drawing/2014/main" id="{9AD666CA-64E2-9C82-137B-302DBC7D6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78F4E63-CDE7-BDCD-EBF8-B47274DA8D8A}"/>
              </a:ext>
            </a:extLst>
          </p:cNvPr>
          <p:cNvSpPr txBox="1">
            <a:spLocks/>
          </p:cNvSpPr>
          <p:nvPr/>
        </p:nvSpPr>
        <p:spPr bwMode="auto">
          <a:xfrm>
            <a:off x="228600" y="114300"/>
            <a:ext cx="7772400" cy="990600"/>
          </a:xfrm>
          <a:prstGeom prst="rect">
            <a:avLst/>
          </a:prstGeom>
          <a:noFill/>
          <a:ln w="9525">
            <a:noFill/>
            <a:miter lim="800000"/>
            <a:headEnd/>
            <a:tailEnd/>
          </a:ln>
        </p:spPr>
        <p:txBody>
          <a:bodyPr anchor="ctr"/>
          <a:lstStyle/>
          <a:p>
            <a:pPr algn="ctr" eaLnBrk="1" fontAlgn="auto" hangingPunct="1">
              <a:spcAft>
                <a:spcPts val="0"/>
              </a:spcAft>
              <a:defRPr/>
            </a:pPr>
            <a:r>
              <a:rPr lang="en-US" sz="4400" b="1" dirty="0">
                <a:latin typeface="+mj-lt"/>
                <a:ea typeface="+mj-ea"/>
                <a:cs typeface="+mj-cs"/>
              </a:rPr>
              <a:t>While Apollos was at Corinth…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Documents and Settings\fvs0320\Local Settings\Temporary Internet Files\Content.IE5\ANLKF09S\MC900174073[1].wmf">
            <a:extLst>
              <a:ext uri="{FF2B5EF4-FFF2-40B4-BE49-F238E27FC236}">
                <a16:creationId xmlns:a16="http://schemas.microsoft.com/office/drawing/2014/main" id="{C9027CFE-8916-64E1-4BBE-979A2D3AB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066800"/>
            <a:ext cx="91360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37B26F16-7A53-0F63-2035-D5A0103737D1}"/>
              </a:ext>
            </a:extLst>
          </p:cNvPr>
          <p:cNvSpPr/>
          <p:nvPr/>
        </p:nvSpPr>
        <p:spPr>
          <a:xfrm>
            <a:off x="7938" y="6350"/>
            <a:ext cx="9136062" cy="1365250"/>
          </a:xfrm>
          <a:prstGeom prst="wedgeRoundRectCallout">
            <a:avLst>
              <a:gd name="adj1" fmla="val -32123"/>
              <a:gd name="adj2" fmla="val 21007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chemeClr val="tx1"/>
                </a:solidFill>
              </a:rPr>
              <a:t>…but also that the temple of the great goddess Artemis will be discredited, and the goddess herself,</a:t>
            </a:r>
          </a:p>
        </p:txBody>
      </p:sp>
      <p:sp>
        <p:nvSpPr>
          <p:cNvPr id="9" name="Rounded Rectangular Callout 8">
            <a:extLst>
              <a:ext uri="{FF2B5EF4-FFF2-40B4-BE49-F238E27FC236}">
                <a16:creationId xmlns:a16="http://schemas.microsoft.com/office/drawing/2014/main" id="{914B8236-E44C-1F0C-2EB9-463ED79F11F1}"/>
              </a:ext>
            </a:extLst>
          </p:cNvPr>
          <p:cNvSpPr/>
          <p:nvPr/>
        </p:nvSpPr>
        <p:spPr>
          <a:xfrm>
            <a:off x="2971800" y="1219200"/>
            <a:ext cx="6172200" cy="2057400"/>
          </a:xfrm>
          <a:prstGeom prst="wedgeRoundRectCallout">
            <a:avLst>
              <a:gd name="adj1" fmla="val -71319"/>
              <a:gd name="adj2" fmla="val 69841"/>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chemeClr val="tx1"/>
                </a:solidFill>
              </a:rPr>
              <a:t>who is worshiped throughout the province of Asia and the world, will be robbed of her divine majesty.</a:t>
            </a:r>
          </a:p>
        </p:txBody>
      </p:sp>
      <p:pic>
        <p:nvPicPr>
          <p:cNvPr id="21511" name="Picture 16" descr="C:\Documents and Settings\User\Local Settings\Temporary Internet Files\Content.IE5\L5EFQJK5\MC900433454[1].wmf">
            <a:extLst>
              <a:ext uri="{FF2B5EF4-FFF2-40B4-BE49-F238E27FC236}">
                <a16:creationId xmlns:a16="http://schemas.microsoft.com/office/drawing/2014/main" id="{27AAC339-502F-8597-FBF9-126DDFEC7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70205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statue of a person with a sheep&#10;&#10;Description automatically generated">
            <a:extLst>
              <a:ext uri="{FF2B5EF4-FFF2-40B4-BE49-F238E27FC236}">
                <a16:creationId xmlns:a16="http://schemas.microsoft.com/office/drawing/2014/main" id="{98F13502-2C73-2FEF-F60A-1D61E66429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15200" y="4343400"/>
            <a:ext cx="1485900" cy="2228850"/>
          </a:xfrm>
          <a:prstGeom prst="rect">
            <a:avLst/>
          </a:prstGeom>
        </p:spPr>
      </p:pic>
      <p:sp>
        <p:nvSpPr>
          <p:cNvPr id="3" name="TextBox 2">
            <a:extLst>
              <a:ext uri="{FF2B5EF4-FFF2-40B4-BE49-F238E27FC236}">
                <a16:creationId xmlns:a16="http://schemas.microsoft.com/office/drawing/2014/main" id="{C7066F1B-06E8-F280-A8D6-91E40442871C}"/>
              </a:ext>
            </a:extLst>
          </p:cNvPr>
          <p:cNvSpPr txBox="1"/>
          <p:nvPr/>
        </p:nvSpPr>
        <p:spPr>
          <a:xfrm>
            <a:off x="2247900" y="7338023"/>
            <a:ext cx="4191000" cy="230832"/>
          </a:xfrm>
          <a:prstGeom prst="rect">
            <a:avLst/>
          </a:prstGeom>
          <a:noFill/>
        </p:spPr>
        <p:txBody>
          <a:bodyPr wrap="square" rtlCol="0">
            <a:spAutoFit/>
          </a:bodyPr>
          <a:lstStyle/>
          <a:p>
            <a:r>
              <a:rPr lang="en-US" sz="900">
                <a:hlinkClick r:id="rId5" tooltip="https://en.wikipedia.org/wiki/Artemis"/>
              </a:rPr>
              <a:t>This Photo</a:t>
            </a:r>
            <a:r>
              <a:rPr lang="en-US" sz="900"/>
              <a:t> by Unknown Author is licensed under </a:t>
            </a:r>
            <a:r>
              <a:rPr lang="en-US" sz="900">
                <a:hlinkClick r:id="rId6" tooltip="https://creativecommons.org/licenses/by-sa/3.0/"/>
              </a:rPr>
              <a:t>CC BY-SA</a:t>
            </a:r>
            <a:endParaRPr lang="en-US" sz="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Documents and Settings\fvs0320\Local Settings\Temporary Internet Files\Content.IE5\ANLKF09S\MP900444234[1].jpg">
            <a:extLst>
              <a:ext uri="{FF2B5EF4-FFF2-40B4-BE49-F238E27FC236}">
                <a16:creationId xmlns:a16="http://schemas.microsoft.com/office/drawing/2014/main" id="{AF7B644C-17E0-1D3D-E90E-843575797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143000"/>
            <a:ext cx="90979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A3DB23D6-EA14-7048-9497-8EA6FF79805B}"/>
              </a:ext>
            </a:extLst>
          </p:cNvPr>
          <p:cNvSpPr>
            <a:spLocks noGrp="1"/>
          </p:cNvSpPr>
          <p:nvPr>
            <p:ph type="ctrTitle"/>
          </p:nvPr>
        </p:nvSpPr>
        <p:spPr>
          <a:xfrm>
            <a:off x="-7938" y="5791200"/>
            <a:ext cx="9172576" cy="1055688"/>
          </a:xfrm>
          <a:solidFill>
            <a:schemeClr val="accent1">
              <a:lumMod val="60000"/>
              <a:lumOff val="40000"/>
            </a:schemeClr>
          </a:solidFill>
        </p:spPr>
        <p:txBody>
          <a:bodyPr/>
          <a:lstStyle/>
          <a:p>
            <a:pPr eaLnBrk="1" hangingPunct="1">
              <a:defRPr/>
            </a:pPr>
            <a:r>
              <a:rPr lang="en-US" dirty="0"/>
              <a:t>Soon the whole city was in an uproar.</a:t>
            </a:r>
            <a:endParaRPr lang="en-US" sz="5400" b="1" dirty="0"/>
          </a:p>
        </p:txBody>
      </p:sp>
      <p:sp>
        <p:nvSpPr>
          <p:cNvPr id="5" name="Title 1">
            <a:extLst>
              <a:ext uri="{FF2B5EF4-FFF2-40B4-BE49-F238E27FC236}">
                <a16:creationId xmlns:a16="http://schemas.microsoft.com/office/drawing/2014/main" id="{E68A0D71-2FC8-F784-BBBA-CF9811719860}"/>
              </a:ext>
            </a:extLst>
          </p:cNvPr>
          <p:cNvSpPr txBox="1">
            <a:spLocks/>
          </p:cNvSpPr>
          <p:nvPr/>
        </p:nvSpPr>
        <p:spPr bwMode="auto">
          <a:xfrm>
            <a:off x="0" y="17463"/>
            <a:ext cx="9097963" cy="1125537"/>
          </a:xfrm>
          <a:prstGeom prst="rect">
            <a:avLst/>
          </a:prstGeom>
          <a:solidFill>
            <a:schemeClr val="accent1">
              <a:lumMod val="40000"/>
              <a:lumOff val="60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dirty="0"/>
              <a:t>When they heard this, they were furious and began shouting: </a:t>
            </a:r>
          </a:p>
        </p:txBody>
      </p:sp>
      <p:sp>
        <p:nvSpPr>
          <p:cNvPr id="6" name="Rounded Rectangular Callout 5">
            <a:extLst>
              <a:ext uri="{FF2B5EF4-FFF2-40B4-BE49-F238E27FC236}">
                <a16:creationId xmlns:a16="http://schemas.microsoft.com/office/drawing/2014/main" id="{1502F7F4-CBEF-3B2A-38D3-AF7BE9CBA819}"/>
              </a:ext>
            </a:extLst>
          </p:cNvPr>
          <p:cNvSpPr/>
          <p:nvPr/>
        </p:nvSpPr>
        <p:spPr>
          <a:xfrm>
            <a:off x="4578350" y="1295400"/>
            <a:ext cx="4191000" cy="1735138"/>
          </a:xfrm>
          <a:prstGeom prst="wedgeRoundRectCallout">
            <a:avLst>
              <a:gd name="adj1" fmla="val -86116"/>
              <a:gd name="adj2" fmla="val 5144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chemeClr val="tx1"/>
                </a:solidFill>
              </a:rPr>
              <a:t>Great is Artemis </a:t>
            </a:r>
          </a:p>
          <a:p>
            <a:pPr algn="ctr" eaLnBrk="1" hangingPunct="1">
              <a:defRPr/>
            </a:pPr>
            <a:r>
              <a:rPr lang="en-US" sz="4000" b="1" dirty="0">
                <a:solidFill>
                  <a:schemeClr val="tx1"/>
                </a:solidFill>
              </a:rPr>
              <a:t>of the Ephesians!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Documents and Settings\fvs0320\Local Settings\Temporary Internet Files\Content.IE5\GM6VNUD0\MP900405306[1].jpg">
            <a:extLst>
              <a:ext uri="{FF2B5EF4-FFF2-40B4-BE49-F238E27FC236}">
                <a16:creationId xmlns:a16="http://schemas.microsoft.com/office/drawing/2014/main" id="{C4B38C35-2875-B563-27BE-F84572ED9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A0857E2-2C6D-5D04-058A-42F29BD4E5C4}"/>
              </a:ext>
            </a:extLst>
          </p:cNvPr>
          <p:cNvSpPr>
            <a:spLocks noGrp="1"/>
          </p:cNvSpPr>
          <p:nvPr>
            <p:ph type="ctrTitle"/>
          </p:nvPr>
        </p:nvSpPr>
        <p:spPr>
          <a:xfrm>
            <a:off x="0" y="0"/>
            <a:ext cx="9144000" cy="2209800"/>
          </a:xfrm>
        </p:spPr>
        <p:txBody>
          <a:bodyPr rtlCol="0">
            <a:normAutofit fontScale="90000"/>
          </a:bodyPr>
          <a:lstStyle/>
          <a:p>
            <a:pPr eaLnBrk="1" fontAlgn="auto" hangingPunct="1">
              <a:spcAft>
                <a:spcPts val="0"/>
              </a:spcAft>
              <a:defRPr/>
            </a:pPr>
            <a:r>
              <a:rPr lang="en-US" b="1" dirty="0"/>
              <a:t>The people seized Gaius and Aristarchus, </a:t>
            </a:r>
            <a:r>
              <a:rPr lang="en-US" sz="4000" b="1" dirty="0"/>
              <a:t>Paul’s traveling companions from Macedonia, </a:t>
            </a:r>
            <a:r>
              <a:rPr lang="en-US" b="1" dirty="0"/>
              <a:t>and all of them rushed into the theater together.</a:t>
            </a:r>
          </a:p>
        </p:txBody>
      </p:sp>
      <p:pic>
        <p:nvPicPr>
          <p:cNvPr id="23556" name="Picture 3" descr="C:\Documents and Settings\fvs0320\Local Settings\Temporary Internet Files\Content.IE5\GM6VNUD0\MC900054832[1].wmf">
            <a:extLst>
              <a:ext uri="{FF2B5EF4-FFF2-40B4-BE49-F238E27FC236}">
                <a16:creationId xmlns:a16="http://schemas.microsoft.com/office/drawing/2014/main" id="{B99971B5-EDEF-62EB-2A3A-9A626035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611438"/>
            <a:ext cx="17573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Documents and Settings\fvs0320\Local Settings\Temporary Internet Files\Content.IE5\ANLKF09S\MP900444234[1].jpg">
            <a:extLst>
              <a:ext uri="{FF2B5EF4-FFF2-40B4-BE49-F238E27FC236}">
                <a16:creationId xmlns:a16="http://schemas.microsoft.com/office/drawing/2014/main" id="{C58E3C7F-7499-56E2-96E9-BE019DF1A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419600"/>
            <a:ext cx="91646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7">
            <a:extLst>
              <a:ext uri="{FF2B5EF4-FFF2-40B4-BE49-F238E27FC236}">
                <a16:creationId xmlns:a16="http://schemas.microsoft.com/office/drawing/2014/main" id="{055F9577-D02E-FA1F-FEB5-4163315884F7}"/>
              </a:ext>
            </a:extLst>
          </p:cNvPr>
          <p:cNvGrpSpPr>
            <a:grpSpLocks/>
          </p:cNvGrpSpPr>
          <p:nvPr/>
        </p:nvGrpSpPr>
        <p:grpSpPr bwMode="auto">
          <a:xfrm>
            <a:off x="2057400" y="4778375"/>
            <a:ext cx="2971800" cy="2133600"/>
            <a:chOff x="2286000" y="4572000"/>
            <a:chExt cx="2743200" cy="1828800"/>
          </a:xfrm>
        </p:grpSpPr>
        <p:sp>
          <p:nvSpPr>
            <p:cNvPr id="7" name="Rounded Rectangle 6">
              <a:extLst>
                <a:ext uri="{FF2B5EF4-FFF2-40B4-BE49-F238E27FC236}">
                  <a16:creationId xmlns:a16="http://schemas.microsoft.com/office/drawing/2014/main" id="{5318258B-704F-3835-1A44-D0A111F13ECC}"/>
                </a:ext>
              </a:extLst>
            </p:cNvPr>
            <p:cNvSpPr/>
            <p:nvPr/>
          </p:nvSpPr>
          <p:spPr>
            <a:xfrm>
              <a:off x="2286000" y="4572000"/>
              <a:ext cx="2743200" cy="1828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3560" name="Picture 19" descr="moses_kneel_praising_God_md_clr">
              <a:extLst>
                <a:ext uri="{FF2B5EF4-FFF2-40B4-BE49-F238E27FC236}">
                  <a16:creationId xmlns:a16="http://schemas.microsoft.com/office/drawing/2014/main" id="{583389EF-7385-CAB3-BBB7-C2B504D658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029200"/>
              <a:ext cx="1047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1" descr="moses_pointing_towards_egypt_md_clr">
              <a:extLst>
                <a:ext uri="{FF2B5EF4-FFF2-40B4-BE49-F238E27FC236}">
                  <a16:creationId xmlns:a16="http://schemas.microsoft.com/office/drawing/2014/main" id="{1D352410-9B75-40E1-8F1D-DE74305CAF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572000"/>
              <a:ext cx="1143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Documents and Settings\fvs0320\Local Settings\Temporary Internet Files\Content.IE5\GM6VNUD0\MP900405306[1].jpg">
            <a:extLst>
              <a:ext uri="{FF2B5EF4-FFF2-40B4-BE49-F238E27FC236}">
                <a16:creationId xmlns:a16="http://schemas.microsoft.com/office/drawing/2014/main" id="{F4C200AB-DB9D-EE95-2FBE-B4AB05C7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EFD551E4-7C66-2ECB-E9B1-FD2B39F2612A}"/>
              </a:ext>
            </a:extLst>
          </p:cNvPr>
          <p:cNvSpPr>
            <a:spLocks noGrp="1"/>
          </p:cNvSpPr>
          <p:nvPr>
            <p:ph type="ctrTitle"/>
          </p:nvPr>
        </p:nvSpPr>
        <p:spPr>
          <a:xfrm>
            <a:off x="0" y="5356225"/>
            <a:ext cx="9296400" cy="1501775"/>
          </a:xfrm>
          <a:solidFill>
            <a:srgbClr val="00B0F0"/>
          </a:solidFill>
        </p:spPr>
        <p:txBody>
          <a:bodyPr/>
          <a:lstStyle/>
          <a:p>
            <a:pPr eaLnBrk="1" hangingPunct="1"/>
            <a:r>
              <a:rPr lang="en-US" altLang="en-US" sz="3200" b="1"/>
              <a:t>Even some of the officials of the province, </a:t>
            </a:r>
            <a:br>
              <a:rPr lang="en-US" altLang="en-US" sz="3200" b="1"/>
            </a:br>
            <a:r>
              <a:rPr lang="en-US" altLang="en-US" sz="3200" b="1"/>
              <a:t>friends of Paul, sent him a message begging him not to venture into the theater.</a:t>
            </a:r>
          </a:p>
        </p:txBody>
      </p:sp>
      <p:pic>
        <p:nvPicPr>
          <p:cNvPr id="24580" name="Picture 11" descr="F:\download\The_Apostles006.gif">
            <a:extLst>
              <a:ext uri="{FF2B5EF4-FFF2-40B4-BE49-F238E27FC236}">
                <a16:creationId xmlns:a16="http://schemas.microsoft.com/office/drawing/2014/main" id="{F3DCBB4F-6D2A-8016-67AB-525221C40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98825"/>
            <a:ext cx="1000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66A1783-F329-C47D-8DB7-B7FAE63A1566}"/>
              </a:ext>
            </a:extLst>
          </p:cNvPr>
          <p:cNvSpPr txBox="1">
            <a:spLocks/>
          </p:cNvSpPr>
          <p:nvPr/>
        </p:nvSpPr>
        <p:spPr bwMode="auto">
          <a:xfrm>
            <a:off x="0" y="0"/>
            <a:ext cx="9120188" cy="137160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000" dirty="0"/>
              <a:t>Paul wanted to appear before the crowd, but the disciples would not let him</a:t>
            </a:r>
            <a:endParaRPr lang="en-US" sz="4800" b="1" dirty="0">
              <a:solidFill>
                <a:schemeClr val="accent2">
                  <a:lumMod val="75000"/>
                </a:schemeClr>
              </a:solidFill>
            </a:endParaRPr>
          </a:p>
        </p:txBody>
      </p:sp>
      <p:sp>
        <p:nvSpPr>
          <p:cNvPr id="24582" name="AutoShape 12" descr="Image result for clip art scroll">
            <a:extLst>
              <a:ext uri="{FF2B5EF4-FFF2-40B4-BE49-F238E27FC236}">
                <a16:creationId xmlns:a16="http://schemas.microsoft.com/office/drawing/2014/main" id="{85EF9462-D944-72A0-DA1D-5B4D39B1121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4583" name="Picture 3" descr="C:\Documents and Settings\fvs0320\Local Settings\Temporary Internet Files\Content.IE5\GM6VNUD0\MC900054832[1].wmf">
            <a:extLst>
              <a:ext uri="{FF2B5EF4-FFF2-40B4-BE49-F238E27FC236}">
                <a16:creationId xmlns:a16="http://schemas.microsoft.com/office/drawing/2014/main" id="{1EE7AACE-0FFC-5063-A240-42FE8D850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638" y="4114800"/>
            <a:ext cx="11477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Documents and Settings\fvs0320\Local Settings\Temporary Internet Files\Content.IE5\GM6VNUD0\MP900402102[1].jpg">
            <a:extLst>
              <a:ext uri="{FF2B5EF4-FFF2-40B4-BE49-F238E27FC236}">
                <a16:creationId xmlns:a16="http://schemas.microsoft.com/office/drawing/2014/main" id="{61FD1DC9-515B-2D9F-8C44-CA80ED71D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9372691-4D6C-863A-F36B-D8BB4EFE6A3D}"/>
              </a:ext>
            </a:extLst>
          </p:cNvPr>
          <p:cNvSpPr>
            <a:spLocks noGrp="1"/>
          </p:cNvSpPr>
          <p:nvPr>
            <p:ph type="ctrTitle"/>
          </p:nvPr>
        </p:nvSpPr>
        <p:spPr>
          <a:xfrm>
            <a:off x="0" y="4495800"/>
            <a:ext cx="9144000" cy="2362200"/>
          </a:xfrm>
          <a:solidFill>
            <a:schemeClr val="tx2">
              <a:lumMod val="40000"/>
              <a:lumOff val="60000"/>
            </a:schemeClr>
          </a:solidFill>
        </p:spPr>
        <p:txBody>
          <a:bodyPr rtlCol="0">
            <a:normAutofit/>
          </a:bodyPr>
          <a:lstStyle/>
          <a:p>
            <a:pPr eaLnBrk="1" fontAlgn="auto" hangingPunct="1">
              <a:spcAft>
                <a:spcPts val="0"/>
              </a:spcAft>
              <a:defRPr/>
            </a:pPr>
            <a:r>
              <a:rPr lang="en-US" sz="3600" b="1" dirty="0"/>
              <a:t>The assembly was in confusion: Some </a:t>
            </a:r>
            <a:br>
              <a:rPr lang="en-US" sz="3600" b="1" dirty="0"/>
            </a:br>
            <a:r>
              <a:rPr lang="en-US" sz="3600" b="1" dirty="0"/>
              <a:t>were shouting one thing, some another. </a:t>
            </a:r>
            <a:br>
              <a:rPr lang="en-US" sz="3600" b="1" dirty="0"/>
            </a:br>
            <a:r>
              <a:rPr lang="en-US" sz="3600" b="1" dirty="0"/>
              <a:t>Most of the people did not even know why </a:t>
            </a:r>
            <a:br>
              <a:rPr lang="en-US" sz="3600" b="1" dirty="0"/>
            </a:br>
            <a:r>
              <a:rPr lang="en-US" sz="3600" b="1" dirty="0"/>
              <a:t>they were there.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C:\Documents and Settings\fvs0320\Local Settings\Temporary Internet Files\Content.IE5\GM6VNUD0\MP900402102[1].jpg">
            <a:extLst>
              <a:ext uri="{FF2B5EF4-FFF2-40B4-BE49-F238E27FC236}">
                <a16:creationId xmlns:a16="http://schemas.microsoft.com/office/drawing/2014/main" id="{41F92720-355E-62FF-9B8F-9EA2814FA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0775"/>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9869C1E-D81E-7F6F-BCEB-B2C98C89DE60}"/>
              </a:ext>
            </a:extLst>
          </p:cNvPr>
          <p:cNvSpPr>
            <a:spLocks noGrp="1"/>
          </p:cNvSpPr>
          <p:nvPr>
            <p:ph type="ctrTitle"/>
          </p:nvPr>
        </p:nvSpPr>
        <p:spPr>
          <a:xfrm>
            <a:off x="0" y="28575"/>
            <a:ext cx="9144000" cy="2362200"/>
          </a:xfrm>
          <a:solidFill>
            <a:schemeClr val="tx2">
              <a:lumMod val="40000"/>
              <a:lumOff val="60000"/>
            </a:schemeClr>
          </a:solidFill>
        </p:spPr>
        <p:txBody>
          <a:bodyPr rtlCol="0">
            <a:noAutofit/>
          </a:bodyPr>
          <a:lstStyle/>
          <a:p>
            <a:pPr eaLnBrk="1" fontAlgn="auto" hangingPunct="1">
              <a:spcAft>
                <a:spcPts val="0"/>
              </a:spcAft>
              <a:defRPr/>
            </a:pPr>
            <a:r>
              <a:rPr lang="en-US" sz="3600" dirty="0"/>
              <a:t>The Jews in the crowd pushed Alexander to the front, and they shouted instructions to him. He motioned for silence in order to make a defense before the people.</a:t>
            </a:r>
          </a:p>
        </p:txBody>
      </p:sp>
      <p:pic>
        <p:nvPicPr>
          <p:cNvPr id="26628" name="Picture 14" descr="arabman">
            <a:extLst>
              <a:ext uri="{FF2B5EF4-FFF2-40B4-BE49-F238E27FC236}">
                <a16:creationId xmlns:a16="http://schemas.microsoft.com/office/drawing/2014/main" id="{1C8BB3DE-CD94-8928-B3DA-E776CDEE97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8600" y="4495800"/>
            <a:ext cx="1200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C:\Documents and Settings\fvs0320\Local Settings\Temporary Internet Files\Content.IE5\GM6VNUD0\MP900402102[1].jpg">
            <a:extLst>
              <a:ext uri="{FF2B5EF4-FFF2-40B4-BE49-F238E27FC236}">
                <a16:creationId xmlns:a16="http://schemas.microsoft.com/office/drawing/2014/main" id="{A2F4F293-C013-2292-F5F5-E876C78E6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6A1AAE9-EC89-C415-5968-D2E118DC35E9}"/>
              </a:ext>
            </a:extLst>
          </p:cNvPr>
          <p:cNvSpPr>
            <a:spLocks noGrp="1"/>
          </p:cNvSpPr>
          <p:nvPr>
            <p:ph type="ctrTitle"/>
          </p:nvPr>
        </p:nvSpPr>
        <p:spPr>
          <a:xfrm>
            <a:off x="0" y="0"/>
            <a:ext cx="9144000" cy="1752600"/>
          </a:xfrm>
          <a:solidFill>
            <a:schemeClr val="tx2">
              <a:lumMod val="40000"/>
              <a:lumOff val="60000"/>
            </a:schemeClr>
          </a:solidFill>
        </p:spPr>
        <p:txBody>
          <a:bodyPr rtlCol="0">
            <a:normAutofit fontScale="90000"/>
          </a:bodyPr>
          <a:lstStyle/>
          <a:p>
            <a:pPr eaLnBrk="1" fontAlgn="auto" hangingPunct="1">
              <a:spcAft>
                <a:spcPts val="0"/>
              </a:spcAft>
              <a:defRPr/>
            </a:pPr>
            <a:r>
              <a:rPr lang="en-US" dirty="0"/>
              <a:t>But when they realized he was a Jew, </a:t>
            </a:r>
            <a:br>
              <a:rPr lang="en-US" dirty="0"/>
            </a:br>
            <a:r>
              <a:rPr lang="en-US" dirty="0"/>
              <a:t>they all shouted in unison </a:t>
            </a:r>
            <a:br>
              <a:rPr lang="en-US" dirty="0"/>
            </a:br>
            <a:r>
              <a:rPr lang="en-US" dirty="0"/>
              <a:t>for about 2 hours:</a:t>
            </a:r>
            <a:endParaRPr lang="en-US" b="1" dirty="0"/>
          </a:p>
        </p:txBody>
      </p:sp>
      <p:pic>
        <p:nvPicPr>
          <p:cNvPr id="27652" name="Picture 14" descr="arabman">
            <a:extLst>
              <a:ext uri="{FF2B5EF4-FFF2-40B4-BE49-F238E27FC236}">
                <a16:creationId xmlns:a16="http://schemas.microsoft.com/office/drawing/2014/main" id="{6260148F-F484-DA9A-428D-7D95FCC124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71600" y="4395788"/>
            <a:ext cx="120967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a:extLst>
              <a:ext uri="{FF2B5EF4-FFF2-40B4-BE49-F238E27FC236}">
                <a16:creationId xmlns:a16="http://schemas.microsoft.com/office/drawing/2014/main" id="{0F0C2A0B-1FF3-5043-65AD-656FD305599F}"/>
              </a:ext>
            </a:extLst>
          </p:cNvPr>
          <p:cNvSpPr/>
          <p:nvPr/>
        </p:nvSpPr>
        <p:spPr>
          <a:xfrm>
            <a:off x="1371600" y="2133600"/>
            <a:ext cx="4191000" cy="1735138"/>
          </a:xfrm>
          <a:prstGeom prst="wedgeRoundRectCallout">
            <a:avLst>
              <a:gd name="adj1" fmla="val 89732"/>
              <a:gd name="adj2" fmla="val 14032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chemeClr val="tx1"/>
                </a:solidFill>
              </a:rPr>
              <a:t>Great is Artemis </a:t>
            </a:r>
          </a:p>
          <a:p>
            <a:pPr algn="ctr" eaLnBrk="1" hangingPunct="1">
              <a:defRPr/>
            </a:pPr>
            <a:r>
              <a:rPr lang="en-US" sz="4000" b="1" dirty="0">
                <a:solidFill>
                  <a:schemeClr val="tx1"/>
                </a:solidFill>
              </a:rPr>
              <a:t>of the Ephesians!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Documents and Settings\fvs0320\Local Settings\Temporary Internet Files\Content.IE5\GM6VNUD0\MP900402102[1].jpg">
            <a:extLst>
              <a:ext uri="{FF2B5EF4-FFF2-40B4-BE49-F238E27FC236}">
                <a16:creationId xmlns:a16="http://schemas.microsoft.com/office/drawing/2014/main" id="{CD18B0E9-B2AC-2BE9-90F9-5168D39A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37A676-6FD5-178F-1748-6C88B16315B5}"/>
              </a:ext>
            </a:extLst>
          </p:cNvPr>
          <p:cNvSpPr>
            <a:spLocks noGrp="1"/>
          </p:cNvSpPr>
          <p:nvPr>
            <p:ph type="ctrTitle"/>
          </p:nvPr>
        </p:nvSpPr>
        <p:spPr>
          <a:xfrm>
            <a:off x="0" y="0"/>
            <a:ext cx="9144000" cy="1143000"/>
          </a:xfrm>
          <a:solidFill>
            <a:schemeClr val="tx2">
              <a:lumMod val="40000"/>
              <a:lumOff val="60000"/>
            </a:schemeClr>
          </a:solidFill>
        </p:spPr>
        <p:txBody>
          <a:bodyPr rtlCol="0">
            <a:normAutofit/>
          </a:bodyPr>
          <a:lstStyle/>
          <a:p>
            <a:pPr eaLnBrk="1" fontAlgn="auto" hangingPunct="1">
              <a:spcAft>
                <a:spcPts val="0"/>
              </a:spcAft>
              <a:defRPr/>
            </a:pPr>
            <a:r>
              <a:rPr lang="en-US" sz="4000" dirty="0"/>
              <a:t>The city clerk quieted the crowd and said:</a:t>
            </a:r>
            <a:endParaRPr lang="en-US" sz="4000" b="1" dirty="0"/>
          </a:p>
        </p:txBody>
      </p:sp>
      <p:sp>
        <p:nvSpPr>
          <p:cNvPr id="8" name="Rounded Rectangular Callout 7">
            <a:extLst>
              <a:ext uri="{FF2B5EF4-FFF2-40B4-BE49-F238E27FC236}">
                <a16:creationId xmlns:a16="http://schemas.microsoft.com/office/drawing/2014/main" id="{35BBEC2A-9FBD-2587-30A0-25D82C978233}"/>
              </a:ext>
            </a:extLst>
          </p:cNvPr>
          <p:cNvSpPr/>
          <p:nvPr/>
        </p:nvSpPr>
        <p:spPr>
          <a:xfrm>
            <a:off x="4038600" y="1752600"/>
            <a:ext cx="5105400" cy="4343400"/>
          </a:xfrm>
          <a:prstGeom prst="wedgeRoundRectCallout">
            <a:avLst>
              <a:gd name="adj1" fmla="val -93005"/>
              <a:gd name="adj2" fmla="val 227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t>Fellow Ephesians, doesn’t all the world know that the city of Ephesus is the guardian of the temple of the great Artemis and of her image, which fell from heaven?</a:t>
            </a:r>
          </a:p>
        </p:txBody>
      </p:sp>
      <p:pic>
        <p:nvPicPr>
          <p:cNvPr id="28677" name="Picture 8" descr="j0310320">
            <a:extLst>
              <a:ext uri="{FF2B5EF4-FFF2-40B4-BE49-F238E27FC236}">
                <a16:creationId xmlns:a16="http://schemas.microsoft.com/office/drawing/2014/main" id="{36AEDD89-D5EF-7B38-D2D8-384A2B780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198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Documents and Settings\fvs0320\Local Settings\Temporary Internet Files\Content.IE5\GM6VNUD0\MP900402102[1].jpg">
            <a:extLst>
              <a:ext uri="{FF2B5EF4-FFF2-40B4-BE49-F238E27FC236}">
                <a16:creationId xmlns:a16="http://schemas.microsoft.com/office/drawing/2014/main" id="{2E80CF6A-4672-F8D5-D38E-8CAFCE0CE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955D8881-4EE5-39E3-6963-DC8C03E480A3}"/>
              </a:ext>
            </a:extLst>
          </p:cNvPr>
          <p:cNvSpPr/>
          <p:nvPr/>
        </p:nvSpPr>
        <p:spPr>
          <a:xfrm>
            <a:off x="0" y="0"/>
            <a:ext cx="9144000" cy="2667000"/>
          </a:xfrm>
          <a:prstGeom prst="wedgeRoundRectCallout">
            <a:avLst>
              <a:gd name="adj1" fmla="val 974"/>
              <a:gd name="adj2" fmla="val 908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dirty="0"/>
              <a:t>Therefore, since these facts are undeniable, you ought to calm down and not do anything rash.</a:t>
            </a:r>
          </a:p>
        </p:txBody>
      </p:sp>
      <p:pic>
        <p:nvPicPr>
          <p:cNvPr id="29700" name="Picture 8" descr="j0310320">
            <a:extLst>
              <a:ext uri="{FF2B5EF4-FFF2-40B4-BE49-F238E27FC236}">
                <a16:creationId xmlns:a16="http://schemas.microsoft.com/office/drawing/2014/main" id="{C1B9F604-4E0A-669A-B3F7-556459289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198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Documents and Settings\fvs0320\Local Settings\Temporary Internet Files\Content.IE5\GM6VNUD0\MP900402102[1].jpg">
            <a:extLst>
              <a:ext uri="{FF2B5EF4-FFF2-40B4-BE49-F238E27FC236}">
                <a16:creationId xmlns:a16="http://schemas.microsoft.com/office/drawing/2014/main" id="{CE29D544-F018-DBB3-9EC4-AAC856CF9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DE549C26-3538-B8C8-776B-9B7CBFDC28E4}"/>
              </a:ext>
            </a:extLst>
          </p:cNvPr>
          <p:cNvSpPr/>
          <p:nvPr/>
        </p:nvSpPr>
        <p:spPr>
          <a:xfrm>
            <a:off x="0" y="0"/>
            <a:ext cx="9144000" cy="2114550"/>
          </a:xfrm>
          <a:prstGeom prst="wedgeRoundRectCallout">
            <a:avLst>
              <a:gd name="adj1" fmla="val 2513"/>
              <a:gd name="adj2" fmla="val 1106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t>You have brought these men here, though they have neither robbed temples nor blasphemed our goddess.</a:t>
            </a:r>
          </a:p>
        </p:txBody>
      </p:sp>
      <p:pic>
        <p:nvPicPr>
          <p:cNvPr id="30724" name="Picture 8" descr="j0310320">
            <a:extLst>
              <a:ext uri="{FF2B5EF4-FFF2-40B4-BE49-F238E27FC236}">
                <a16:creationId xmlns:a16="http://schemas.microsoft.com/office/drawing/2014/main" id="{D10EC142-0498-3B12-DB1F-03DFF2FF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800350"/>
            <a:ext cx="198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a:extLst>
              <a:ext uri="{FF2B5EF4-FFF2-40B4-BE49-F238E27FC236}">
                <a16:creationId xmlns:a16="http://schemas.microsoft.com/office/drawing/2014/main" id="{C31D5FA4-A905-06FF-C29D-BA4961DB6D43}"/>
              </a:ext>
            </a:extLst>
          </p:cNvPr>
          <p:cNvSpPr/>
          <p:nvPr/>
        </p:nvSpPr>
        <p:spPr>
          <a:xfrm>
            <a:off x="1095375" y="4800600"/>
            <a:ext cx="381000" cy="685800"/>
          </a:xfrm>
          <a:prstGeom prst="irregularSeal2">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Explosion 2 8">
            <a:extLst>
              <a:ext uri="{FF2B5EF4-FFF2-40B4-BE49-F238E27FC236}">
                <a16:creationId xmlns:a16="http://schemas.microsoft.com/office/drawing/2014/main" id="{0B6F95ED-6AB2-F663-4B20-75455976FFE2}"/>
              </a:ext>
            </a:extLst>
          </p:cNvPr>
          <p:cNvSpPr/>
          <p:nvPr/>
        </p:nvSpPr>
        <p:spPr>
          <a:xfrm rot="2854579">
            <a:off x="1858963" y="4948238"/>
            <a:ext cx="381000" cy="685800"/>
          </a:xfrm>
          <a:prstGeom prst="irregularSeal2">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Explosion 2 9">
            <a:extLst>
              <a:ext uri="{FF2B5EF4-FFF2-40B4-BE49-F238E27FC236}">
                <a16:creationId xmlns:a16="http://schemas.microsoft.com/office/drawing/2014/main" id="{7E2B917E-1E8E-D962-7627-C2096788D7F2}"/>
              </a:ext>
            </a:extLst>
          </p:cNvPr>
          <p:cNvSpPr/>
          <p:nvPr/>
        </p:nvSpPr>
        <p:spPr>
          <a:xfrm rot="1756391">
            <a:off x="1549400" y="3962400"/>
            <a:ext cx="381000" cy="685800"/>
          </a:xfrm>
          <a:prstGeom prst="irregularSeal2">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Explosion 2 11">
            <a:extLst>
              <a:ext uri="{FF2B5EF4-FFF2-40B4-BE49-F238E27FC236}">
                <a16:creationId xmlns:a16="http://schemas.microsoft.com/office/drawing/2014/main" id="{03A7BA4D-446E-B021-5AED-018D6103841A}"/>
              </a:ext>
            </a:extLst>
          </p:cNvPr>
          <p:cNvSpPr/>
          <p:nvPr/>
        </p:nvSpPr>
        <p:spPr>
          <a:xfrm rot="4163542">
            <a:off x="1082675" y="3417888"/>
            <a:ext cx="381000" cy="685800"/>
          </a:xfrm>
          <a:prstGeom prst="irregularSeal2">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731" name="Group 7">
            <a:extLst>
              <a:ext uri="{FF2B5EF4-FFF2-40B4-BE49-F238E27FC236}">
                <a16:creationId xmlns:a16="http://schemas.microsoft.com/office/drawing/2014/main" id="{1CC0236C-07BF-70D9-FD9D-F014B469A178}"/>
              </a:ext>
            </a:extLst>
          </p:cNvPr>
          <p:cNvGrpSpPr>
            <a:grpSpLocks/>
          </p:cNvGrpSpPr>
          <p:nvPr/>
        </p:nvGrpSpPr>
        <p:grpSpPr bwMode="auto">
          <a:xfrm>
            <a:off x="6178550" y="4738688"/>
            <a:ext cx="2971800" cy="2133600"/>
            <a:chOff x="2286000" y="4572000"/>
            <a:chExt cx="2743200" cy="1828800"/>
          </a:xfrm>
        </p:grpSpPr>
        <p:sp>
          <p:nvSpPr>
            <p:cNvPr id="14" name="Rounded Rectangle 13">
              <a:extLst>
                <a:ext uri="{FF2B5EF4-FFF2-40B4-BE49-F238E27FC236}">
                  <a16:creationId xmlns:a16="http://schemas.microsoft.com/office/drawing/2014/main" id="{99BE2008-92ED-6DF6-B533-5427FFBEE70D}"/>
                </a:ext>
              </a:extLst>
            </p:cNvPr>
            <p:cNvSpPr/>
            <p:nvPr/>
          </p:nvSpPr>
          <p:spPr>
            <a:xfrm>
              <a:off x="2286000" y="4572000"/>
              <a:ext cx="2743200" cy="1828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0733" name="Picture 19" descr="moses_kneel_praising_God_md_clr">
              <a:extLst>
                <a:ext uri="{FF2B5EF4-FFF2-40B4-BE49-F238E27FC236}">
                  <a16:creationId xmlns:a16="http://schemas.microsoft.com/office/drawing/2014/main" id="{5EA3B2E9-A652-9358-ABD4-40348CF95E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029200"/>
              <a:ext cx="1047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1" descr="moses_pointing_towards_egypt_md_clr">
              <a:extLst>
                <a:ext uri="{FF2B5EF4-FFF2-40B4-BE49-F238E27FC236}">
                  <a16:creationId xmlns:a16="http://schemas.microsoft.com/office/drawing/2014/main" id="{FDD98DB8-26E9-9196-867D-8D58BF3B4E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572000"/>
              <a:ext cx="1143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A statue of a person with a sheep&#10;&#10;Description automatically generated">
            <a:extLst>
              <a:ext uri="{FF2B5EF4-FFF2-40B4-BE49-F238E27FC236}">
                <a16:creationId xmlns:a16="http://schemas.microsoft.com/office/drawing/2014/main" id="{0692A35A-1B1D-18EC-E1D2-ABDA5454784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6233" y="3314189"/>
            <a:ext cx="1678517" cy="2517775"/>
          </a:xfrm>
          <a:prstGeom prst="rect">
            <a:avLst/>
          </a:prstGeom>
        </p:spPr>
      </p:pic>
      <p:sp>
        <p:nvSpPr>
          <p:cNvPr id="4" name="TextBox 3">
            <a:extLst>
              <a:ext uri="{FF2B5EF4-FFF2-40B4-BE49-F238E27FC236}">
                <a16:creationId xmlns:a16="http://schemas.microsoft.com/office/drawing/2014/main" id="{B1F83294-48A6-E8B0-4F30-0E5B9E642D8E}"/>
              </a:ext>
            </a:extLst>
          </p:cNvPr>
          <p:cNvSpPr txBox="1"/>
          <p:nvPr/>
        </p:nvSpPr>
        <p:spPr>
          <a:xfrm>
            <a:off x="-4301067" y="6567814"/>
            <a:ext cx="4600245" cy="230832"/>
          </a:xfrm>
          <a:prstGeom prst="rect">
            <a:avLst/>
          </a:prstGeom>
          <a:noFill/>
        </p:spPr>
        <p:txBody>
          <a:bodyPr wrap="square" rtlCol="0">
            <a:spAutoFit/>
          </a:bodyPr>
          <a:lstStyle/>
          <a:p>
            <a:r>
              <a:rPr lang="en-US" sz="900">
                <a:hlinkClick r:id="rId7" tooltip="https://en.wikipedia.org/wiki/Artemis"/>
              </a:rPr>
              <a:t>This Photo</a:t>
            </a:r>
            <a:r>
              <a:rPr lang="en-US" sz="900"/>
              <a:t> by Unknown Author is licensed under </a:t>
            </a:r>
            <a:r>
              <a:rPr lang="en-US" sz="900">
                <a:hlinkClick r:id="rId8" tooltip="https://creativecommons.org/licenses/by-sa/3.0/"/>
              </a:rPr>
              <a:t>CC BY-SA</a:t>
            </a:r>
            <a:endParaRPr lang="en-US"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Documents and Settings\fvs0320\Local Settings\Temporary Internet Files\Content.IE5\ANLKF09S\MP910218896[1].jpg">
            <a:extLst>
              <a:ext uri="{FF2B5EF4-FFF2-40B4-BE49-F238E27FC236}">
                <a16:creationId xmlns:a16="http://schemas.microsoft.com/office/drawing/2014/main" id="{07DF7997-0C91-CDEB-A2C2-34FC955DA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25E8D22-1767-FA19-5EA6-F92D64F692C8}"/>
              </a:ext>
            </a:extLst>
          </p:cNvPr>
          <p:cNvSpPr>
            <a:spLocks noGrp="1"/>
          </p:cNvSpPr>
          <p:nvPr>
            <p:ph type="ctrTitle"/>
          </p:nvPr>
        </p:nvSpPr>
        <p:spPr>
          <a:xfrm>
            <a:off x="0" y="0"/>
            <a:ext cx="9144000" cy="1524000"/>
          </a:xfrm>
          <a:gradFill>
            <a:gsLst>
              <a:gs pos="77000">
                <a:schemeClr val="tx2">
                  <a:lumMod val="60000"/>
                  <a:lumOff val="40000"/>
                  <a:alpha val="80000"/>
                </a:schemeClr>
              </a:gs>
              <a:gs pos="0">
                <a:schemeClr val="accent1">
                  <a:tint val="44500"/>
                  <a:satMod val="160000"/>
                </a:schemeClr>
              </a:gs>
              <a:gs pos="0">
                <a:schemeClr val="tx2">
                  <a:lumMod val="60000"/>
                  <a:lumOff val="40000"/>
                </a:schemeClr>
              </a:gs>
            </a:gsLst>
            <a:lin ang="5400000" scaled="0"/>
          </a:gradFill>
        </p:spPr>
        <p:txBody>
          <a:bodyPr rtlCol="0">
            <a:noAutofit/>
          </a:bodyPr>
          <a:lstStyle/>
          <a:p>
            <a:pPr eaLnBrk="1" fontAlgn="auto" hangingPunct="1">
              <a:spcAft>
                <a:spcPts val="0"/>
              </a:spcAft>
              <a:defRPr/>
            </a:pPr>
            <a:r>
              <a:rPr lang="en-US" sz="4800" b="1" dirty="0"/>
              <a:t>Paul took the road through the interior and arrived at Ephesus. </a:t>
            </a:r>
          </a:p>
        </p:txBody>
      </p:sp>
      <p:pic>
        <p:nvPicPr>
          <p:cNvPr id="4102" name="Picture 3" descr="MC900057776[1]">
            <a:extLst>
              <a:ext uri="{FF2B5EF4-FFF2-40B4-BE49-F238E27FC236}">
                <a16:creationId xmlns:a16="http://schemas.microsoft.com/office/drawing/2014/main" id="{74A6C7B3-6E12-9D87-A663-12CE0CC51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a:off x="5413375" y="2971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2EA3EDF-70F3-F62C-9C3F-3B93186B565D}"/>
              </a:ext>
            </a:extLst>
          </p:cNvPr>
          <p:cNvSpPr txBox="1">
            <a:spLocks/>
          </p:cNvSpPr>
          <p:nvPr/>
        </p:nvSpPr>
        <p:spPr bwMode="auto">
          <a:xfrm>
            <a:off x="0" y="3456296"/>
            <a:ext cx="3276600" cy="2514600"/>
          </a:xfrm>
          <a:prstGeom prst="rect">
            <a:avLst/>
          </a:prstGeom>
          <a:gradFill flip="none" rotWithShape="1">
            <a:gsLst>
              <a:gs pos="100000">
                <a:schemeClr val="accent3">
                  <a:tint val="66000"/>
                  <a:satMod val="160000"/>
                  <a:alpha val="20000"/>
                </a:schemeClr>
              </a:gs>
              <a:gs pos="100000">
                <a:schemeClr val="accent3">
                  <a:tint val="44500"/>
                  <a:satMod val="160000"/>
                </a:schemeClr>
              </a:gs>
            </a:gsLst>
            <a:lin ang="5400000" scaled="1"/>
            <a:tileRect/>
          </a:gradFill>
          <a:ln w="9525">
            <a:noFill/>
            <a:miter lim="800000"/>
            <a:headEnd/>
            <a:tailEnd/>
          </a:ln>
        </p:spPr>
        <p:txBody>
          <a:bodyPr anchor="ctr"/>
          <a:lstStyle/>
          <a:p>
            <a:pPr algn="ctr" eaLnBrk="1" fontAlgn="auto" hangingPunct="1">
              <a:spcAft>
                <a:spcPts val="0"/>
              </a:spcAft>
              <a:defRPr/>
            </a:pPr>
            <a:r>
              <a:rPr lang="en-US" sz="4400" b="1" dirty="0">
                <a:latin typeface="+mj-lt"/>
                <a:ea typeface="+mj-ea"/>
                <a:cs typeface="+mj-cs"/>
              </a:rPr>
              <a:t>There he found some disciples and asked them… </a:t>
            </a:r>
          </a:p>
        </p:txBody>
      </p:sp>
      <p:pic>
        <p:nvPicPr>
          <p:cNvPr id="4106" name="Picture 4" descr="F:\download\The_Apostles006.gif">
            <a:extLst>
              <a:ext uri="{FF2B5EF4-FFF2-40B4-BE49-F238E27FC236}">
                <a16:creationId xmlns:a16="http://schemas.microsoft.com/office/drawing/2014/main" id="{01FDBBB5-0575-FD94-24C2-7F14914DB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743200"/>
            <a:ext cx="823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Image result for ancient courts rome">
            <a:extLst>
              <a:ext uri="{FF2B5EF4-FFF2-40B4-BE49-F238E27FC236}">
                <a16:creationId xmlns:a16="http://schemas.microsoft.com/office/drawing/2014/main" id="{3C06F53E-171B-A35C-159C-7FCEDCD1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7010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53EDA792-6646-0FA2-83F8-98C473DF1954}"/>
              </a:ext>
            </a:extLst>
          </p:cNvPr>
          <p:cNvSpPr>
            <a:spLocks noGrp="1"/>
          </p:cNvSpPr>
          <p:nvPr>
            <p:ph type="ctrTitle"/>
          </p:nvPr>
        </p:nvSpPr>
        <p:spPr>
          <a:xfrm>
            <a:off x="0" y="228600"/>
            <a:ext cx="9144000" cy="1600200"/>
          </a:xfrm>
        </p:spPr>
        <p:txBody>
          <a:bodyPr/>
          <a:lstStyle/>
          <a:p>
            <a:pPr eaLnBrk="1" hangingPunct="1"/>
            <a:r>
              <a:rPr lang="en-US" altLang="en-US" sz="3200" baseline="30000"/>
              <a:t> </a:t>
            </a:r>
            <a:r>
              <a:rPr lang="en-US" altLang="en-US" sz="3200"/>
              <a:t>If, then, Demetrius and his fellow craftsmen have a grievance against anybody, the courts are open and there are proconsuls. They can press charges.</a:t>
            </a:r>
          </a:p>
        </p:txBody>
      </p:sp>
      <p:pic>
        <p:nvPicPr>
          <p:cNvPr id="31748" name="Picture 16" descr="C:\Documents and Settings\User\Local Settings\Temporary Internet Files\Content.IE5\L5EFQJK5\MC900433454[1].wmf">
            <a:extLst>
              <a:ext uri="{FF2B5EF4-FFF2-40B4-BE49-F238E27FC236}">
                <a16:creationId xmlns:a16="http://schemas.microsoft.com/office/drawing/2014/main" id="{B6D26153-F0F4-5DE0-3C7D-FC934EC13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8" t="82356" r="4614" b="5118"/>
          <a:stretch>
            <a:fillRect/>
          </a:stretch>
        </p:blipFill>
        <p:spPr bwMode="auto">
          <a:xfrm>
            <a:off x="0" y="5105400"/>
            <a:ext cx="2287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6" descr="C:\Documents and Settings\User\Local Settings\Temporary Internet Files\Content.IE5\L5EFQJK5\MC900433454[1].wmf">
            <a:extLst>
              <a:ext uri="{FF2B5EF4-FFF2-40B4-BE49-F238E27FC236}">
                <a16:creationId xmlns:a16="http://schemas.microsoft.com/office/drawing/2014/main" id="{C5636360-6888-A08B-A2FD-7622C41D6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133600"/>
            <a:ext cx="2316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Image result for ancient courts rome">
            <a:extLst>
              <a:ext uri="{FF2B5EF4-FFF2-40B4-BE49-F238E27FC236}">
                <a16:creationId xmlns:a16="http://schemas.microsoft.com/office/drawing/2014/main" id="{4195F34E-73C9-3395-5657-1AE57464B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3EF99DB2-7108-1F9F-E808-41AC206C819D}"/>
              </a:ext>
            </a:extLst>
          </p:cNvPr>
          <p:cNvSpPr/>
          <p:nvPr/>
        </p:nvSpPr>
        <p:spPr>
          <a:xfrm>
            <a:off x="0" y="0"/>
            <a:ext cx="9132888" cy="1676400"/>
          </a:xfrm>
          <a:prstGeom prst="wedgeRoundRectCallout">
            <a:avLst>
              <a:gd name="adj1" fmla="val 33533"/>
              <a:gd name="adj2" fmla="val 2164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If there is anything further you want to bring up, it must be settled in a legal assembly</a:t>
            </a:r>
          </a:p>
        </p:txBody>
      </p:sp>
      <p:pic>
        <p:nvPicPr>
          <p:cNvPr id="32772" name="Picture 8" descr="j0310320">
            <a:extLst>
              <a:ext uri="{FF2B5EF4-FFF2-40B4-BE49-F238E27FC236}">
                <a16:creationId xmlns:a16="http://schemas.microsoft.com/office/drawing/2014/main" id="{6BC93CEB-97E0-2D9B-B772-BD246DFCD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72350" y="4152900"/>
            <a:ext cx="1752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C:\Documents and Settings\fvs0320\Local Settings\Temporary Internet Files\Content.IE5\GM6VNUD0\MP900402102[1].jpg">
            <a:extLst>
              <a:ext uri="{FF2B5EF4-FFF2-40B4-BE49-F238E27FC236}">
                <a16:creationId xmlns:a16="http://schemas.microsoft.com/office/drawing/2014/main" id="{CBE6A4CC-37C2-740D-C25A-74483493E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086E99F0-ED37-65F5-8902-7DA7E3CA962E}"/>
              </a:ext>
            </a:extLst>
          </p:cNvPr>
          <p:cNvSpPr/>
          <p:nvPr/>
        </p:nvSpPr>
        <p:spPr>
          <a:xfrm>
            <a:off x="0" y="0"/>
            <a:ext cx="9144000" cy="1450975"/>
          </a:xfrm>
          <a:prstGeom prst="wedgeRoundRectCallout">
            <a:avLst>
              <a:gd name="adj1" fmla="val -31488"/>
              <a:gd name="adj2" fmla="val 1550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600" dirty="0"/>
              <a:t>As it is, we are in danger of being charged with rioting because of what happened today. </a:t>
            </a:r>
            <a:endParaRPr lang="en-US" sz="3600" dirty="0"/>
          </a:p>
        </p:txBody>
      </p:sp>
      <p:pic>
        <p:nvPicPr>
          <p:cNvPr id="33796" name="Picture 8" descr="j0310320">
            <a:extLst>
              <a:ext uri="{FF2B5EF4-FFF2-40B4-BE49-F238E27FC236}">
                <a16:creationId xmlns:a16="http://schemas.microsoft.com/office/drawing/2014/main" id="{BAAD8115-1C72-60F3-32BD-9E870639E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198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EEE06A46-0A72-CC56-41A4-79E1F47F9DFD}"/>
              </a:ext>
            </a:extLst>
          </p:cNvPr>
          <p:cNvSpPr/>
          <p:nvPr/>
        </p:nvSpPr>
        <p:spPr>
          <a:xfrm>
            <a:off x="3586163" y="3948113"/>
            <a:ext cx="5557837" cy="2590800"/>
          </a:xfrm>
          <a:prstGeom prst="wedgeRoundRectCallout">
            <a:avLst>
              <a:gd name="adj1" fmla="val -75385"/>
              <a:gd name="adj2" fmla="val -20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In that case we would not be able to account for this commotion, since there is no reason for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C:\Documents and Settings\fvs0320\Local Settings\Temporary Internet Files\Content.IE5\GM6VNUD0\MP900402102[1].jpg">
            <a:extLst>
              <a:ext uri="{FF2B5EF4-FFF2-40B4-BE49-F238E27FC236}">
                <a16:creationId xmlns:a16="http://schemas.microsoft.com/office/drawing/2014/main" id="{0717063B-4312-3A9A-717D-F0917EB4B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1A387A47-4724-A7D7-7A81-F409FDA61FE4}"/>
              </a:ext>
            </a:extLst>
          </p:cNvPr>
          <p:cNvSpPr/>
          <p:nvPr/>
        </p:nvSpPr>
        <p:spPr>
          <a:xfrm>
            <a:off x="0" y="0"/>
            <a:ext cx="9144000" cy="1676400"/>
          </a:xfrm>
          <a:prstGeom prst="wedgeRoundRectCallout">
            <a:avLst>
              <a:gd name="adj1" fmla="val -27207"/>
              <a:gd name="adj2" fmla="val 1694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aseline="30000" dirty="0"/>
              <a:t> </a:t>
            </a:r>
            <a:r>
              <a:rPr lang="en-US" sz="3600" dirty="0"/>
              <a:t>After he had said this,</a:t>
            </a:r>
          </a:p>
          <a:p>
            <a:pPr algn="ctr" eaLnBrk="1" hangingPunct="1">
              <a:defRPr/>
            </a:pPr>
            <a:r>
              <a:rPr lang="en-US" sz="3600" dirty="0"/>
              <a:t> he dismissed the assembly.</a:t>
            </a:r>
          </a:p>
        </p:txBody>
      </p:sp>
      <p:pic>
        <p:nvPicPr>
          <p:cNvPr id="34820" name="Picture 8" descr="j0310320">
            <a:extLst>
              <a:ext uri="{FF2B5EF4-FFF2-40B4-BE49-F238E27FC236}">
                <a16:creationId xmlns:a16="http://schemas.microsoft.com/office/drawing/2014/main" id="{26EAA6FF-F57A-F42F-0389-819C0F14A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1981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1BDCC84-0FE1-9108-D3D5-BB2EC785B3B1}"/>
              </a:ext>
            </a:extLst>
          </p:cNvPr>
          <p:cNvSpPr>
            <a:spLocks noGrp="1"/>
          </p:cNvSpPr>
          <p:nvPr>
            <p:ph type="ctrTitle"/>
          </p:nvPr>
        </p:nvSpPr>
        <p:spPr>
          <a:xfrm>
            <a:off x="685800" y="304800"/>
            <a:ext cx="7772400" cy="4419600"/>
          </a:xfrm>
        </p:spPr>
        <p:txBody>
          <a:bodyPr/>
          <a:lstStyle/>
          <a:p>
            <a:pPr eaLnBrk="1" hangingPunct="1"/>
            <a:r>
              <a:rPr lang="en-US" altLang="en-US" sz="4800" b="1"/>
              <a:t>Eutychus </a:t>
            </a:r>
            <a:br>
              <a:rPr lang="en-US" altLang="en-US" sz="4800" b="1"/>
            </a:br>
            <a:r>
              <a:rPr lang="en-US" altLang="en-US" sz="4800" b="1"/>
              <a:t>Raised From the Dead </a:t>
            </a:r>
            <a:br>
              <a:rPr lang="en-US" altLang="en-US" sz="4800" b="1"/>
            </a:br>
            <a:r>
              <a:rPr lang="en-US" altLang="en-US" sz="4800" b="1"/>
              <a:t>at Troas</a:t>
            </a:r>
            <a:br>
              <a:rPr lang="en-US" altLang="en-US" sz="4800" b="1"/>
            </a:br>
            <a:endParaRPr lang="en-US" altLang="en-US" sz="4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C47B-E575-7F9B-0D78-67DCC5981D75}"/>
              </a:ext>
            </a:extLst>
          </p:cNvPr>
          <p:cNvSpPr>
            <a:spLocks noGrp="1"/>
          </p:cNvSpPr>
          <p:nvPr>
            <p:ph type="ctrTitle"/>
          </p:nvPr>
        </p:nvSpPr>
        <p:spPr>
          <a:xfrm>
            <a:off x="9525" y="0"/>
            <a:ext cx="9144000" cy="1447800"/>
          </a:xfrm>
          <a:solidFill>
            <a:schemeClr val="accent2">
              <a:lumMod val="20000"/>
              <a:lumOff val="80000"/>
            </a:schemeClr>
          </a:solidFill>
        </p:spPr>
        <p:txBody>
          <a:bodyPr rtlCol="0">
            <a:normAutofit/>
          </a:bodyPr>
          <a:lstStyle/>
          <a:p>
            <a:pPr eaLnBrk="1" fontAlgn="auto" hangingPunct="1">
              <a:spcAft>
                <a:spcPts val="0"/>
              </a:spcAft>
              <a:defRPr/>
            </a:pPr>
            <a:r>
              <a:rPr lang="en-US" sz="2800" dirty="0"/>
              <a:t>On the first day of the week we came together to break bread. Paul spoke to the people and, because he intended to leave the next day, kept on talking until midnight.</a:t>
            </a:r>
          </a:p>
        </p:txBody>
      </p:sp>
      <p:sp>
        <p:nvSpPr>
          <p:cNvPr id="36868" name="AutoShape 5" descr="Image result for image oil lamp">
            <a:extLst>
              <a:ext uri="{FF2B5EF4-FFF2-40B4-BE49-F238E27FC236}">
                <a16:creationId xmlns:a16="http://schemas.microsoft.com/office/drawing/2014/main" id="{5C85C701-2AF9-5D61-26D2-C9953C9C1E4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5" name="Title 1">
            <a:extLst>
              <a:ext uri="{FF2B5EF4-FFF2-40B4-BE49-F238E27FC236}">
                <a16:creationId xmlns:a16="http://schemas.microsoft.com/office/drawing/2014/main" id="{C9DCF32C-6BB6-E09F-5F10-B6EA99090C9A}"/>
              </a:ext>
            </a:extLst>
          </p:cNvPr>
          <p:cNvSpPr txBox="1">
            <a:spLocks/>
          </p:cNvSpPr>
          <p:nvPr/>
        </p:nvSpPr>
        <p:spPr bwMode="auto">
          <a:xfrm>
            <a:off x="-9525" y="5751513"/>
            <a:ext cx="9153525" cy="1096962"/>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dirty="0"/>
              <a:t>There were many lamps in the upstairs room where we were meeting.</a:t>
            </a:r>
          </a:p>
        </p:txBody>
      </p:sp>
      <p:pic>
        <p:nvPicPr>
          <p:cNvPr id="4" name="Picture 3">
            <a:extLst>
              <a:ext uri="{FF2B5EF4-FFF2-40B4-BE49-F238E27FC236}">
                <a16:creationId xmlns:a16="http://schemas.microsoft.com/office/drawing/2014/main" id="{8DCBCBC4-CDCC-74B8-3510-B73E3D5A7117}"/>
              </a:ext>
            </a:extLst>
          </p:cNvPr>
          <p:cNvPicPr>
            <a:picLocks noChangeAspect="1"/>
          </p:cNvPicPr>
          <p:nvPr/>
        </p:nvPicPr>
        <p:blipFill>
          <a:blip r:embed="rId2"/>
          <a:stretch>
            <a:fillRect/>
          </a:stretch>
        </p:blipFill>
        <p:spPr>
          <a:xfrm>
            <a:off x="-9525" y="1447799"/>
            <a:ext cx="5738284" cy="4303713"/>
          </a:xfrm>
          <a:prstGeom prst="rect">
            <a:avLst/>
          </a:prstGeom>
        </p:spPr>
      </p:pic>
      <p:pic>
        <p:nvPicPr>
          <p:cNvPr id="5" name="Picture 9" descr="Image result for image oil lamp">
            <a:extLst>
              <a:ext uri="{FF2B5EF4-FFF2-40B4-BE49-F238E27FC236}">
                <a16:creationId xmlns:a16="http://schemas.microsoft.com/office/drawing/2014/main" id="{579EB7E6-5895-E8C2-4FD8-5B1BFDBE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421" y="2838549"/>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mage result for image oil lamp">
            <a:extLst>
              <a:ext uri="{FF2B5EF4-FFF2-40B4-BE49-F238E27FC236}">
                <a16:creationId xmlns:a16="http://schemas.microsoft.com/office/drawing/2014/main" id="{A31ADD08-B603-06C5-EE77-440C9573D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421" y="4394233"/>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mage result for image oil lamp">
            <a:extLst>
              <a:ext uri="{FF2B5EF4-FFF2-40B4-BE49-F238E27FC236}">
                <a16:creationId xmlns:a16="http://schemas.microsoft.com/office/drawing/2014/main" id="{8E01CA46-FAFD-4BD9-229A-6F03EAAD1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05" y="2838548"/>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Image result for image oil lamp">
            <a:extLst>
              <a:ext uri="{FF2B5EF4-FFF2-40B4-BE49-F238E27FC236}">
                <a16:creationId xmlns:a16="http://schemas.microsoft.com/office/drawing/2014/main" id="{750A31C2-A613-6627-A303-64FD6E4ED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838549"/>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age result for image oil lamp">
            <a:extLst>
              <a:ext uri="{FF2B5EF4-FFF2-40B4-BE49-F238E27FC236}">
                <a16:creationId xmlns:a16="http://schemas.microsoft.com/office/drawing/2014/main" id="{A28865B7-2EA4-3325-D6AF-E72AF8221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05" y="4394233"/>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image oil lamp">
            <a:extLst>
              <a:ext uri="{FF2B5EF4-FFF2-40B4-BE49-F238E27FC236}">
                <a16:creationId xmlns:a16="http://schemas.microsoft.com/office/drawing/2014/main" id="{D39C4020-CAE1-2B3A-866F-9A4FABF9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394233"/>
            <a:ext cx="457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clock on a hill with a tree and sun&#10;&#10;Description automatically generated">
            <a:extLst>
              <a:ext uri="{FF2B5EF4-FFF2-40B4-BE49-F238E27FC236}">
                <a16:creationId xmlns:a16="http://schemas.microsoft.com/office/drawing/2014/main" id="{E653C1F5-C554-8D28-3C29-AC928258A1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77000" y="1524000"/>
            <a:ext cx="1524000" cy="1295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F74B-1BB4-83C9-55C0-9A345F814B1D}"/>
              </a:ext>
            </a:extLst>
          </p:cNvPr>
          <p:cNvSpPr>
            <a:spLocks noGrp="1"/>
          </p:cNvSpPr>
          <p:nvPr>
            <p:ph type="ctrTitle"/>
          </p:nvPr>
        </p:nvSpPr>
        <p:spPr>
          <a:xfrm>
            <a:off x="9525" y="0"/>
            <a:ext cx="9134475" cy="1109662"/>
          </a:xfrm>
          <a:solidFill>
            <a:schemeClr val="accent2">
              <a:lumMod val="20000"/>
              <a:lumOff val="80000"/>
            </a:schemeClr>
          </a:solidFill>
        </p:spPr>
        <p:txBody>
          <a:bodyPr rtlCol="0">
            <a:normAutofit/>
          </a:bodyPr>
          <a:lstStyle/>
          <a:p>
            <a:pPr eaLnBrk="1" fontAlgn="auto" hangingPunct="1">
              <a:spcAft>
                <a:spcPts val="0"/>
              </a:spcAft>
              <a:defRPr/>
            </a:pPr>
            <a:r>
              <a:rPr lang="en-US" sz="2800" dirty="0"/>
              <a:t>Seated in a window was a young man named </a:t>
            </a:r>
            <a:r>
              <a:rPr lang="en-US" sz="2800" dirty="0" err="1"/>
              <a:t>Eutychus</a:t>
            </a:r>
            <a:r>
              <a:rPr lang="en-US" sz="2800" dirty="0"/>
              <a:t>, who was sinking into a deep sleep as Paul talked on and on.</a:t>
            </a:r>
          </a:p>
        </p:txBody>
      </p:sp>
      <p:sp>
        <p:nvSpPr>
          <p:cNvPr id="37892" name="AutoShape 5" descr="Image result for image oil lamp">
            <a:extLst>
              <a:ext uri="{FF2B5EF4-FFF2-40B4-BE49-F238E27FC236}">
                <a16:creationId xmlns:a16="http://schemas.microsoft.com/office/drawing/2014/main" id="{D5C40F6C-4FA0-13D5-E1C7-0AD13D70E1F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37909" name="Picture 21">
            <a:extLst>
              <a:ext uri="{FF2B5EF4-FFF2-40B4-BE49-F238E27FC236}">
                <a16:creationId xmlns:a16="http://schemas.microsoft.com/office/drawing/2014/main" id="{394A6DF9-BA74-302A-F964-31565A278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 y="1109662"/>
            <a:ext cx="6160293" cy="4620220"/>
          </a:xfrm>
          <a:prstGeom prst="rect">
            <a:avLst/>
          </a:prstGeom>
          <a:noFill/>
          <a:extLst>
            <a:ext uri="{909E8E84-426E-40DD-AFC4-6F175D3DCCD1}">
              <a14:hiddenFill xmlns:a14="http://schemas.microsoft.com/office/drawing/2010/main">
                <a:solidFill>
                  <a:srgbClr val="FFFFFF"/>
                </a:solidFill>
              </a14:hiddenFill>
            </a:ext>
          </a:extLst>
        </p:spPr>
      </p:pic>
      <p:pic>
        <p:nvPicPr>
          <p:cNvPr id="37907" name="Picture 19" descr="Paul talked and talked and Eutycus became tired. The room was hot from the many lamps, and soon Eutychus began to doze off. – Slide 5">
            <a:extLst>
              <a:ext uri="{FF2B5EF4-FFF2-40B4-BE49-F238E27FC236}">
                <a16:creationId xmlns:a16="http://schemas.microsoft.com/office/drawing/2014/main" id="{17168E90-00CA-DE7E-D3A0-79932AFC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603" y="4139160"/>
            <a:ext cx="3625121" cy="2718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D725C-FE7C-7366-DF92-B95A79A73693}"/>
              </a:ext>
            </a:extLst>
          </p:cNvPr>
          <p:cNvPicPr preferRelativeResize="0">
            <a:picLocks/>
          </p:cNvPicPr>
          <p:nvPr/>
        </p:nvPicPr>
        <p:blipFill>
          <a:blip r:embed="rId4"/>
          <a:srcRect r="43585"/>
          <a:stretch/>
        </p:blipFill>
        <p:spPr>
          <a:xfrm>
            <a:off x="6476667" y="1105946"/>
            <a:ext cx="2286000" cy="303693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utychus fell asleep then he fell – asleep. It was a long way down to the street and when he struck it he was killed. – Slide 6">
            <a:extLst>
              <a:ext uri="{FF2B5EF4-FFF2-40B4-BE49-F238E27FC236}">
                <a16:creationId xmlns:a16="http://schemas.microsoft.com/office/drawing/2014/main" id="{F939BB1C-7B35-8BD7-3E0E-68F8F285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04788-3813-09F2-184A-6944C8F3E00D}"/>
              </a:ext>
            </a:extLst>
          </p:cNvPr>
          <p:cNvSpPr txBox="1"/>
          <p:nvPr/>
        </p:nvSpPr>
        <p:spPr>
          <a:xfrm>
            <a:off x="5181600" y="1182231"/>
            <a:ext cx="3962400" cy="2246769"/>
          </a:xfrm>
          <a:prstGeom prst="rect">
            <a:avLst/>
          </a:prstGeom>
          <a:noFill/>
        </p:spPr>
        <p:txBody>
          <a:bodyPr wrap="square" rtlCol="0">
            <a:spAutoFit/>
          </a:bodyPr>
          <a:lstStyle/>
          <a:p>
            <a:pPr eaLnBrk="1" fontAlgn="auto" hangingPunct="1">
              <a:spcAft>
                <a:spcPts val="0"/>
              </a:spcAft>
              <a:defRPr/>
            </a:pPr>
            <a:r>
              <a:rPr lang="en-US" sz="2800" dirty="0">
                <a:solidFill>
                  <a:schemeClr val="bg1"/>
                </a:solidFill>
              </a:rPr>
              <a:t>When he was sound asleep, he fell to the ground from the third story and was picked up dead.</a:t>
            </a:r>
          </a:p>
        </p:txBody>
      </p:sp>
    </p:spTree>
    <p:extLst>
      <p:ext uri="{BB962C8B-B14F-4D97-AF65-F5344CB8AC3E}">
        <p14:creationId xmlns:p14="http://schemas.microsoft.com/office/powerpoint/2010/main" val="2477436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2F3B-700C-3C2F-B66A-E7F738B53715}"/>
              </a:ext>
            </a:extLst>
          </p:cNvPr>
          <p:cNvSpPr>
            <a:spLocks noGrp="1"/>
          </p:cNvSpPr>
          <p:nvPr>
            <p:ph type="ctrTitle"/>
          </p:nvPr>
        </p:nvSpPr>
        <p:spPr>
          <a:xfrm>
            <a:off x="-14288" y="0"/>
            <a:ext cx="9158288" cy="1981200"/>
          </a:xfrm>
          <a:solidFill>
            <a:schemeClr val="accent2">
              <a:lumMod val="20000"/>
              <a:lumOff val="80000"/>
            </a:schemeClr>
          </a:solidFill>
        </p:spPr>
        <p:txBody>
          <a:bodyPr rtlCol="0">
            <a:normAutofit/>
          </a:bodyPr>
          <a:lstStyle/>
          <a:p>
            <a:pPr eaLnBrk="1" fontAlgn="auto" hangingPunct="1">
              <a:spcAft>
                <a:spcPts val="0"/>
              </a:spcAft>
              <a:defRPr/>
            </a:pPr>
            <a:r>
              <a:rPr lang="en-US" sz="3600" dirty="0"/>
              <a:t>Paul went down, threw himself on the young man and put his arms around him.</a:t>
            </a:r>
          </a:p>
        </p:txBody>
      </p:sp>
      <p:sp>
        <p:nvSpPr>
          <p:cNvPr id="38920" name="TextBox 7">
            <a:extLst>
              <a:ext uri="{FF2B5EF4-FFF2-40B4-BE49-F238E27FC236}">
                <a16:creationId xmlns:a16="http://schemas.microsoft.com/office/drawing/2014/main" id="{6BCD2D71-440D-4667-1B8B-D17F3218208C}"/>
              </a:ext>
            </a:extLst>
          </p:cNvPr>
          <p:cNvSpPr txBox="1">
            <a:spLocks noChangeArrowheads="1"/>
          </p:cNvSpPr>
          <p:nvPr/>
        </p:nvSpPr>
        <p:spPr bwMode="auto">
          <a:xfrm>
            <a:off x="5394325" y="2678113"/>
            <a:ext cx="992188" cy="368300"/>
          </a:xfrm>
          <a:prstGeom prst="rect">
            <a:avLst/>
          </a:prstGeom>
          <a:solidFill>
            <a:schemeClr val="accent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he said.</a:t>
            </a:r>
          </a:p>
        </p:txBody>
      </p:sp>
      <p:pic>
        <p:nvPicPr>
          <p:cNvPr id="3" name="Picture 2">
            <a:extLst>
              <a:ext uri="{FF2B5EF4-FFF2-40B4-BE49-F238E27FC236}">
                <a16:creationId xmlns:a16="http://schemas.microsoft.com/office/drawing/2014/main" id="{47B0CD61-0EAA-76AE-E855-BB895E6D90F8}"/>
              </a:ext>
            </a:extLst>
          </p:cNvPr>
          <p:cNvPicPr>
            <a:picLocks noChangeAspect="1"/>
          </p:cNvPicPr>
          <p:nvPr/>
        </p:nvPicPr>
        <p:blipFill>
          <a:blip r:embed="rId2"/>
          <a:stretch>
            <a:fillRect/>
          </a:stretch>
        </p:blipFill>
        <p:spPr>
          <a:xfrm>
            <a:off x="0" y="1885950"/>
            <a:ext cx="6629400" cy="4972050"/>
          </a:xfrm>
          <a:prstGeom prst="rect">
            <a:avLst/>
          </a:prstGeom>
        </p:spPr>
      </p:pic>
      <p:sp>
        <p:nvSpPr>
          <p:cNvPr id="5" name="Oval Callout 4">
            <a:extLst>
              <a:ext uri="{FF2B5EF4-FFF2-40B4-BE49-F238E27FC236}">
                <a16:creationId xmlns:a16="http://schemas.microsoft.com/office/drawing/2014/main" id="{83519A9F-9D6E-ECAE-9C05-0472E1CFAEBC}"/>
              </a:ext>
            </a:extLst>
          </p:cNvPr>
          <p:cNvSpPr/>
          <p:nvPr/>
        </p:nvSpPr>
        <p:spPr>
          <a:xfrm>
            <a:off x="5116630" y="1631950"/>
            <a:ext cx="3594100" cy="1066800"/>
          </a:xfrm>
          <a:prstGeom prst="wedgeEllipseCallout">
            <a:avLst>
              <a:gd name="adj1" fmla="val -67729"/>
              <a:gd name="adj2" fmla="val 902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Don’t be alarmed,</a:t>
            </a:r>
          </a:p>
        </p:txBody>
      </p:sp>
      <p:sp>
        <p:nvSpPr>
          <p:cNvPr id="7" name="Oval Callout 6">
            <a:extLst>
              <a:ext uri="{FF2B5EF4-FFF2-40B4-BE49-F238E27FC236}">
                <a16:creationId xmlns:a16="http://schemas.microsoft.com/office/drawing/2014/main" id="{8CD01385-0CEF-8DD2-D656-F13272A41353}"/>
              </a:ext>
            </a:extLst>
          </p:cNvPr>
          <p:cNvSpPr/>
          <p:nvPr/>
        </p:nvSpPr>
        <p:spPr>
          <a:xfrm>
            <a:off x="5610056" y="3007753"/>
            <a:ext cx="3136900" cy="1066800"/>
          </a:xfrm>
          <a:prstGeom prst="wedgeEllipseCallout">
            <a:avLst>
              <a:gd name="adj1" fmla="val -78627"/>
              <a:gd name="adj2" fmla="val -52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He’s alive!</a:t>
            </a:r>
          </a:p>
        </p:txBody>
      </p:sp>
      <p:sp>
        <p:nvSpPr>
          <p:cNvPr id="4" name="TextBox 3">
            <a:extLst>
              <a:ext uri="{FF2B5EF4-FFF2-40B4-BE49-F238E27FC236}">
                <a16:creationId xmlns:a16="http://schemas.microsoft.com/office/drawing/2014/main" id="{0E9C3850-1B2A-1635-2B4D-B28B7B08319E}"/>
              </a:ext>
            </a:extLst>
          </p:cNvPr>
          <p:cNvSpPr txBox="1"/>
          <p:nvPr/>
        </p:nvSpPr>
        <p:spPr>
          <a:xfrm>
            <a:off x="7186730" y="2588093"/>
            <a:ext cx="1524000" cy="523220"/>
          </a:xfrm>
          <a:prstGeom prst="rect">
            <a:avLst/>
          </a:prstGeom>
          <a:noFill/>
        </p:spPr>
        <p:txBody>
          <a:bodyPr wrap="square" rtlCol="0">
            <a:spAutoFit/>
          </a:bodyPr>
          <a:lstStyle/>
          <a:p>
            <a:r>
              <a:rPr lang="en-US" sz="2800" dirty="0">
                <a:latin typeface="+mj-lt"/>
              </a:rPr>
              <a:t>he said.</a:t>
            </a:r>
          </a:p>
        </p:txBody>
      </p:sp>
      <p:pic>
        <p:nvPicPr>
          <p:cNvPr id="38922" name="Picture 10" descr="A wave of awesome joy swept through the crowd! They all went back upstairs and ate the Lord’s Supper together. Then Paul preached another long sermon that lasted until dawn! Eutychus was taken home alive and well. – Slide 8">
            <a:extLst>
              <a:ext uri="{FF2B5EF4-FFF2-40B4-BE49-F238E27FC236}">
                <a16:creationId xmlns:a16="http://schemas.microsoft.com/office/drawing/2014/main" id="{775D2591-B66D-D12E-F4A6-57318981F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43401"/>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AutoShape 5" descr="Image result for image oil lamp">
            <a:extLst>
              <a:ext uri="{FF2B5EF4-FFF2-40B4-BE49-F238E27FC236}">
                <a16:creationId xmlns:a16="http://schemas.microsoft.com/office/drawing/2014/main" id="{A1ADEC96-6DC8-62BD-FA37-FD2F8E6581F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39953" name="Picture 17" descr="The next Sunday evening the Christians in Troas met to hear Paul speak. They packed into an upstairs room on the third floor of a building. – Slide 3">
            <a:extLst>
              <a:ext uri="{FF2B5EF4-FFF2-40B4-BE49-F238E27FC236}">
                <a16:creationId xmlns:a16="http://schemas.microsoft.com/office/drawing/2014/main" id="{960A7CF0-282C-8BDB-2531-8AC6F505B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B2946042-09C0-6BDE-A652-69D97D63ADCA}"/>
              </a:ext>
            </a:extLst>
          </p:cNvPr>
          <p:cNvSpPr txBox="1">
            <a:spLocks/>
          </p:cNvSpPr>
          <p:nvPr/>
        </p:nvSpPr>
        <p:spPr bwMode="auto">
          <a:xfrm>
            <a:off x="-19987" y="5867400"/>
            <a:ext cx="9204325" cy="103505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altLang="en-US" sz="3200" dirty="0"/>
              <a:t>The people took the young man home alive and were greatly comforted.</a:t>
            </a:r>
            <a:endParaRPr lang="en-US" sz="3200" dirty="0"/>
          </a:p>
        </p:txBody>
      </p:sp>
      <p:sp>
        <p:nvSpPr>
          <p:cNvPr id="2" name="Title 1">
            <a:extLst>
              <a:ext uri="{FF2B5EF4-FFF2-40B4-BE49-F238E27FC236}">
                <a16:creationId xmlns:a16="http://schemas.microsoft.com/office/drawing/2014/main" id="{BF0FAD1A-3FA0-04BA-F080-CA955DB0D7C0}"/>
              </a:ext>
            </a:extLst>
          </p:cNvPr>
          <p:cNvSpPr>
            <a:spLocks noGrp="1"/>
          </p:cNvSpPr>
          <p:nvPr>
            <p:ph type="ctrTitle"/>
          </p:nvPr>
        </p:nvSpPr>
        <p:spPr>
          <a:xfrm>
            <a:off x="-50802" y="0"/>
            <a:ext cx="9204325" cy="1295399"/>
          </a:xfrm>
          <a:solidFill>
            <a:schemeClr val="accent2">
              <a:lumMod val="20000"/>
              <a:lumOff val="80000"/>
            </a:schemeClr>
          </a:solidFill>
        </p:spPr>
        <p:txBody>
          <a:bodyPr rtlCol="0">
            <a:normAutofit/>
          </a:bodyPr>
          <a:lstStyle/>
          <a:p>
            <a:pPr eaLnBrk="1" fontAlgn="auto" hangingPunct="1">
              <a:spcAft>
                <a:spcPts val="0"/>
              </a:spcAft>
              <a:defRPr/>
            </a:pPr>
            <a:r>
              <a:rPr lang="en-US" sz="3200" dirty="0"/>
              <a:t>Then he went upstairs again and broke bread and ate.</a:t>
            </a:r>
            <a:br>
              <a:rPr lang="en-US" sz="3200" dirty="0"/>
            </a:br>
            <a:r>
              <a:rPr lang="en-US" sz="3200" dirty="0"/>
              <a:t>After talking until daylight,          he left.</a:t>
            </a:r>
          </a:p>
        </p:txBody>
      </p:sp>
      <p:pic>
        <p:nvPicPr>
          <p:cNvPr id="6" name="Picture 5" descr="A sun shining through a field&#10;&#10;Description automatically generated">
            <a:extLst>
              <a:ext uri="{FF2B5EF4-FFF2-40B4-BE49-F238E27FC236}">
                <a16:creationId xmlns:a16="http://schemas.microsoft.com/office/drawing/2014/main" id="{B72D1A37-7EFE-6FAC-3381-616EFD0634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7400" y="647699"/>
            <a:ext cx="609601" cy="6096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Documents and Settings\fvs0320\Local Settings\Temporary Internet Files\Content.IE5\ANLKF09S\MP910218896[1].jpg">
            <a:extLst>
              <a:ext uri="{FF2B5EF4-FFF2-40B4-BE49-F238E27FC236}">
                <a16:creationId xmlns:a16="http://schemas.microsoft.com/office/drawing/2014/main" id="{102874AC-3F60-569D-7F00-FDC16FA90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MC900057776[1]">
            <a:extLst>
              <a:ext uri="{FF2B5EF4-FFF2-40B4-BE49-F238E27FC236}">
                <a16:creationId xmlns:a16="http://schemas.microsoft.com/office/drawing/2014/main" id="{789866F3-8EA5-74DC-C08F-7588145DD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a:off x="53340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F:\download\The_Apostles006.gif">
            <a:extLst>
              <a:ext uri="{FF2B5EF4-FFF2-40B4-BE49-F238E27FC236}">
                <a16:creationId xmlns:a16="http://schemas.microsoft.com/office/drawing/2014/main" id="{10251997-6862-0228-119B-031E34A1F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3206750"/>
            <a:ext cx="9144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3CB86C94-5C32-F23C-E741-971AA049CD6D}"/>
              </a:ext>
            </a:extLst>
          </p:cNvPr>
          <p:cNvSpPr/>
          <p:nvPr/>
        </p:nvSpPr>
        <p:spPr>
          <a:xfrm>
            <a:off x="-190500" y="0"/>
            <a:ext cx="2552700" cy="3810000"/>
          </a:xfrm>
          <a:prstGeom prst="wedgeRoundRectCallout">
            <a:avLst>
              <a:gd name="adj1" fmla="val 65496"/>
              <a:gd name="adj2" fmla="val 41345"/>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Did you receive the Holy Spirit when you believed?</a:t>
            </a:r>
          </a:p>
        </p:txBody>
      </p:sp>
      <p:sp>
        <p:nvSpPr>
          <p:cNvPr id="9" name="Rounded Rectangular Callout 8">
            <a:extLst>
              <a:ext uri="{FF2B5EF4-FFF2-40B4-BE49-F238E27FC236}">
                <a16:creationId xmlns:a16="http://schemas.microsoft.com/office/drawing/2014/main" id="{A195E64C-E34B-1715-3151-CB4A435228A8}"/>
              </a:ext>
            </a:extLst>
          </p:cNvPr>
          <p:cNvSpPr/>
          <p:nvPr/>
        </p:nvSpPr>
        <p:spPr>
          <a:xfrm>
            <a:off x="3276600" y="1295400"/>
            <a:ext cx="5867400" cy="1600200"/>
          </a:xfrm>
          <a:prstGeom prst="wedgeRoundRectCallout">
            <a:avLst>
              <a:gd name="adj1" fmla="val -8197"/>
              <a:gd name="adj2" fmla="val 9977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No, we have not even heard that there is a Holy Spirit.</a:t>
            </a:r>
          </a:p>
        </p:txBody>
      </p:sp>
      <p:sp>
        <p:nvSpPr>
          <p:cNvPr id="6" name="Title 1">
            <a:extLst>
              <a:ext uri="{FF2B5EF4-FFF2-40B4-BE49-F238E27FC236}">
                <a16:creationId xmlns:a16="http://schemas.microsoft.com/office/drawing/2014/main" id="{34230368-5679-0A50-EE6E-46BF08625249}"/>
              </a:ext>
            </a:extLst>
          </p:cNvPr>
          <p:cNvSpPr txBox="1">
            <a:spLocks/>
          </p:cNvSpPr>
          <p:nvPr/>
        </p:nvSpPr>
        <p:spPr bwMode="auto">
          <a:xfrm>
            <a:off x="2362200" y="374650"/>
            <a:ext cx="4191000" cy="1219200"/>
          </a:xfrm>
          <a:prstGeom prst="rect">
            <a:avLst/>
          </a:prstGeom>
          <a:noFill/>
          <a:ln w="9525">
            <a:noFill/>
            <a:miter lim="800000"/>
            <a:headEnd/>
            <a:tailEnd/>
          </a:ln>
        </p:spPr>
        <p:txBody>
          <a:bodyPr anchor="ctr"/>
          <a:lstStyle/>
          <a:p>
            <a:pPr algn="ctr" eaLnBrk="1" fontAlgn="auto" hangingPunct="1">
              <a:spcAft>
                <a:spcPts val="0"/>
              </a:spcAft>
              <a:defRPr/>
            </a:pPr>
            <a:r>
              <a:rPr lang="en-US" sz="3600" dirty="0">
                <a:solidFill>
                  <a:schemeClr val="bg1"/>
                </a:solidFill>
                <a:latin typeface="Arial" charset="0"/>
                <a:cs typeface="Arial" charset="0"/>
              </a:rPr>
              <a:t>They answered,</a:t>
            </a:r>
            <a:endParaRPr lang="en-US" sz="3600" dirty="0">
              <a:solidFill>
                <a:schemeClr val="bg1"/>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Documents and Settings\fvs0320\Local Settings\Temporary Internet Files\Content.IE5\ANLKF09S\MP910218896[1].jpg">
            <a:extLst>
              <a:ext uri="{FF2B5EF4-FFF2-40B4-BE49-F238E27FC236}">
                <a16:creationId xmlns:a16="http://schemas.microsoft.com/office/drawing/2014/main" id="{4BD4F3F7-54F1-C4B8-913A-365BB5947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227563-4408-D865-47F9-8F4F3F15559A}"/>
              </a:ext>
            </a:extLst>
          </p:cNvPr>
          <p:cNvSpPr>
            <a:spLocks noGrp="1"/>
          </p:cNvSpPr>
          <p:nvPr>
            <p:ph type="ctrTitle"/>
          </p:nvPr>
        </p:nvSpPr>
        <p:spPr>
          <a:xfrm>
            <a:off x="0" y="457200"/>
            <a:ext cx="3124200" cy="685800"/>
          </a:xfrm>
          <a:gradFill>
            <a:gsLst>
              <a:gs pos="0">
                <a:schemeClr val="tx2">
                  <a:lumMod val="60000"/>
                  <a:lumOff val="40000"/>
                  <a:alpha val="20000"/>
                </a:schemeClr>
              </a:gs>
              <a:gs pos="50000">
                <a:schemeClr val="accent1">
                  <a:tint val="44500"/>
                  <a:satMod val="160000"/>
                </a:schemeClr>
              </a:gs>
              <a:gs pos="100000">
                <a:schemeClr val="tx2">
                  <a:lumMod val="60000"/>
                  <a:lumOff val="40000"/>
                </a:schemeClr>
              </a:gs>
            </a:gsLst>
            <a:lin ang="5400000" scaled="0"/>
          </a:gradFill>
        </p:spPr>
        <p:txBody>
          <a:bodyPr rtlCol="0">
            <a:noAutofit/>
          </a:bodyPr>
          <a:lstStyle/>
          <a:p>
            <a:pPr eaLnBrk="1" fontAlgn="auto" hangingPunct="1">
              <a:spcAft>
                <a:spcPts val="0"/>
              </a:spcAft>
              <a:defRPr/>
            </a:pPr>
            <a:r>
              <a:rPr lang="en-US" sz="4000" dirty="0"/>
              <a:t>So Paul asked,</a:t>
            </a:r>
            <a:endParaRPr lang="en-US" sz="4000" b="1" dirty="0"/>
          </a:p>
        </p:txBody>
      </p:sp>
      <p:pic>
        <p:nvPicPr>
          <p:cNvPr id="6148" name="Picture 3" descr="MC900057776[1]">
            <a:extLst>
              <a:ext uri="{FF2B5EF4-FFF2-40B4-BE49-F238E27FC236}">
                <a16:creationId xmlns:a16="http://schemas.microsoft.com/office/drawing/2014/main" id="{6BCB5D7D-BC0D-FB45-5A91-1372A07B6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a:off x="53340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F:\download\The_Apostles006.gif">
            <a:extLst>
              <a:ext uri="{FF2B5EF4-FFF2-40B4-BE49-F238E27FC236}">
                <a16:creationId xmlns:a16="http://schemas.microsoft.com/office/drawing/2014/main" id="{F8DDA3CC-E03A-D6D4-CDBC-C90D437AC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2999481"/>
            <a:ext cx="9318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32B98FC9-0DC2-DE10-B201-1E58E90D7096}"/>
              </a:ext>
            </a:extLst>
          </p:cNvPr>
          <p:cNvSpPr/>
          <p:nvPr/>
        </p:nvSpPr>
        <p:spPr>
          <a:xfrm>
            <a:off x="0" y="1143000"/>
            <a:ext cx="4495800" cy="1752600"/>
          </a:xfrm>
          <a:prstGeom prst="wedgeRoundRectCallout">
            <a:avLst>
              <a:gd name="adj1" fmla="val 16210"/>
              <a:gd name="adj2" fmla="val 67467"/>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solidFill>
                  <a:schemeClr val="tx1"/>
                </a:solidFill>
              </a:rPr>
              <a:t>Then what baptism did you receive?</a:t>
            </a:r>
          </a:p>
        </p:txBody>
      </p:sp>
      <p:sp>
        <p:nvSpPr>
          <p:cNvPr id="9" name="Rounded Rectangular Callout 8">
            <a:extLst>
              <a:ext uri="{FF2B5EF4-FFF2-40B4-BE49-F238E27FC236}">
                <a16:creationId xmlns:a16="http://schemas.microsoft.com/office/drawing/2014/main" id="{6EAA0DC9-2DEB-E79B-1615-49D88898EAEA}"/>
              </a:ext>
            </a:extLst>
          </p:cNvPr>
          <p:cNvSpPr/>
          <p:nvPr/>
        </p:nvSpPr>
        <p:spPr>
          <a:xfrm>
            <a:off x="4603230" y="117111"/>
            <a:ext cx="4419600" cy="2171700"/>
          </a:xfrm>
          <a:prstGeom prst="wedgeRoundRectCallout">
            <a:avLst>
              <a:gd name="adj1" fmla="val 21361"/>
              <a:gd name="adj2" fmla="val 12815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tx1"/>
                </a:solidFill>
              </a:rPr>
              <a:t>John’s</a:t>
            </a:r>
            <a:r>
              <a:rPr lang="en-US" sz="3600" dirty="0"/>
              <a:t> </a:t>
            </a:r>
            <a:r>
              <a:rPr lang="en-US" sz="3600" dirty="0">
                <a:solidFill>
                  <a:schemeClr val="tx1"/>
                </a:solidFill>
              </a:rPr>
              <a:t>baptism,</a:t>
            </a:r>
          </a:p>
          <a:p>
            <a:pPr algn="ctr" eaLnBrk="1" hangingPunct="1">
              <a:defRPr/>
            </a:pPr>
            <a:endParaRPr lang="en-US" sz="3600" dirty="0">
              <a:solidFill>
                <a:schemeClr val="tx1"/>
              </a:solidFill>
            </a:endParaRPr>
          </a:p>
          <a:p>
            <a:pPr algn="ctr" eaLnBrk="1" hangingPunct="1">
              <a:defRPr/>
            </a:pPr>
            <a:endParaRPr lang="en-US" sz="3600" dirty="0">
              <a:solidFill>
                <a:schemeClr val="tx1"/>
              </a:solidFill>
            </a:endParaRPr>
          </a:p>
        </p:txBody>
      </p:sp>
      <p:sp>
        <p:nvSpPr>
          <p:cNvPr id="6" name="Title 1">
            <a:extLst>
              <a:ext uri="{FF2B5EF4-FFF2-40B4-BE49-F238E27FC236}">
                <a16:creationId xmlns:a16="http://schemas.microsoft.com/office/drawing/2014/main" id="{2899DC7F-CEE7-DEBD-5FC3-BCA9307FA464}"/>
              </a:ext>
            </a:extLst>
          </p:cNvPr>
          <p:cNvSpPr txBox="1">
            <a:spLocks/>
          </p:cNvSpPr>
          <p:nvPr/>
        </p:nvSpPr>
        <p:spPr bwMode="auto">
          <a:xfrm>
            <a:off x="5181600" y="2171700"/>
            <a:ext cx="3276600" cy="723900"/>
          </a:xfrm>
          <a:prstGeom prst="rect">
            <a:avLst/>
          </a:prstGeom>
          <a:solidFill>
            <a:schemeClr val="accent1">
              <a:alpha val="50000"/>
            </a:schemeClr>
          </a:solidFill>
          <a:ln w="9525">
            <a:noFill/>
            <a:miter lim="800000"/>
            <a:headEnd/>
            <a:tailEnd/>
          </a:ln>
        </p:spPr>
        <p:txBody>
          <a:bodyPr anchor="ctr"/>
          <a:lstStyle/>
          <a:p>
            <a:pPr algn="ctr" eaLnBrk="1" fontAlgn="auto" hangingPunct="1">
              <a:spcAft>
                <a:spcPts val="0"/>
              </a:spcAft>
              <a:defRPr/>
            </a:pPr>
            <a:r>
              <a:rPr lang="en-US" sz="3600" dirty="0">
                <a:latin typeface="Arial" charset="0"/>
                <a:cs typeface="Arial" charset="0"/>
              </a:rPr>
              <a:t>they replied.</a:t>
            </a:r>
            <a:endParaRPr lang="en-US" sz="3600" dirty="0">
              <a:solidFill>
                <a:schemeClr val="bg1"/>
              </a:solidFill>
              <a:latin typeface="+mj-lt"/>
              <a:ea typeface="+mj-ea"/>
              <a:cs typeface="+mj-cs"/>
            </a:endParaRPr>
          </a:p>
        </p:txBody>
      </p:sp>
      <p:pic>
        <p:nvPicPr>
          <p:cNvPr id="11" name="Picture 6" descr="MC900194118[1]">
            <a:extLst>
              <a:ext uri="{FF2B5EF4-FFF2-40B4-BE49-F238E27FC236}">
                <a16:creationId xmlns:a16="http://schemas.microsoft.com/office/drawing/2014/main" id="{F538D648-A27A-F072-1B5A-A79EE3D9C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7136" y="940164"/>
            <a:ext cx="1731787" cy="12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850B6E1-3920-1EE0-629D-7106BBC15F45}"/>
              </a:ext>
            </a:extLst>
          </p:cNvPr>
          <p:cNvSpPr>
            <a:spLocks noGrp="1"/>
          </p:cNvSpPr>
          <p:nvPr>
            <p:ph type="ctrTitle"/>
          </p:nvPr>
        </p:nvSpPr>
        <p:spPr>
          <a:xfrm>
            <a:off x="5410200" y="0"/>
            <a:ext cx="3505200" cy="762000"/>
          </a:xfrm>
        </p:spPr>
        <p:txBody>
          <a:bodyPr/>
          <a:lstStyle/>
          <a:p>
            <a:pPr eaLnBrk="1" hangingPunct="1"/>
            <a:r>
              <a:rPr lang="en-US" altLang="en-US" b="1"/>
              <a:t>Paul said, </a:t>
            </a:r>
          </a:p>
        </p:txBody>
      </p:sp>
      <p:pic>
        <p:nvPicPr>
          <p:cNvPr id="7171" name="Picture 4" descr="F:\download\The_Apostles006.gif">
            <a:extLst>
              <a:ext uri="{FF2B5EF4-FFF2-40B4-BE49-F238E27FC236}">
                <a16:creationId xmlns:a16="http://schemas.microsoft.com/office/drawing/2014/main" id="{4057B40A-3D2B-6B4A-A30B-DAC4FF1A4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98663"/>
            <a:ext cx="17526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EDC09600-359E-E204-2810-AC28B3FE7D9D}"/>
              </a:ext>
            </a:extLst>
          </p:cNvPr>
          <p:cNvSpPr/>
          <p:nvPr/>
        </p:nvSpPr>
        <p:spPr>
          <a:xfrm>
            <a:off x="5181600" y="685800"/>
            <a:ext cx="3962400" cy="5943600"/>
          </a:xfrm>
          <a:prstGeom prst="wedgeRoundRectCallout">
            <a:avLst>
              <a:gd name="adj1" fmla="val -91453"/>
              <a:gd name="adj2" fmla="val -1599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rgbClr val="0070C0"/>
                </a:solidFill>
              </a:rPr>
              <a:t>John’s baptism was a baptism of repentance. He told the people to believe in the one coming after him, that is, in Jesus.</a:t>
            </a:r>
          </a:p>
        </p:txBody>
      </p:sp>
      <p:pic>
        <p:nvPicPr>
          <p:cNvPr id="3" name="Picture 4" descr="MC900444830[1]">
            <a:extLst>
              <a:ext uri="{FF2B5EF4-FFF2-40B4-BE49-F238E27FC236}">
                <a16:creationId xmlns:a16="http://schemas.microsoft.com/office/drawing/2014/main" id="{7CA406ED-23AB-5EA6-CBCC-CE82D599F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25EF7E-2829-018C-7C71-AA9803E69062}"/>
              </a:ext>
            </a:extLst>
          </p:cNvPr>
          <p:cNvSpPr txBox="1">
            <a:spLocks/>
          </p:cNvSpPr>
          <p:nvPr/>
        </p:nvSpPr>
        <p:spPr bwMode="auto">
          <a:xfrm>
            <a:off x="22225" y="44450"/>
            <a:ext cx="4625975" cy="3917950"/>
          </a:xfrm>
          <a:prstGeom prst="rect">
            <a:avLst/>
          </a:prstGeom>
          <a:noFill/>
          <a:ln w="9525">
            <a:noFill/>
            <a:miter lim="800000"/>
            <a:headEnd/>
            <a:tailEnd/>
          </a:ln>
        </p:spPr>
        <p:txBody>
          <a:bodyPr anchor="ctr"/>
          <a:lstStyle/>
          <a:p>
            <a:pPr algn="ctr" eaLnBrk="1" fontAlgn="auto" hangingPunct="1">
              <a:spcAft>
                <a:spcPts val="0"/>
              </a:spcAft>
              <a:defRPr/>
            </a:pPr>
            <a:r>
              <a:rPr lang="en-US" altLang="en-US" sz="4800" dirty="0"/>
              <a:t>On hearing this, </a:t>
            </a:r>
            <a:r>
              <a:rPr lang="en-US" sz="4800" dirty="0">
                <a:latin typeface="+mj-lt"/>
                <a:ea typeface="+mj-ea"/>
                <a:cs typeface="+mj-cs"/>
              </a:rPr>
              <a:t>they were baptized</a:t>
            </a:r>
          </a:p>
          <a:p>
            <a:pPr algn="ctr" eaLnBrk="1" fontAlgn="auto" hangingPunct="1">
              <a:spcAft>
                <a:spcPts val="0"/>
              </a:spcAft>
              <a:defRPr/>
            </a:pPr>
            <a:r>
              <a:rPr lang="en-US" sz="4800" dirty="0">
                <a:latin typeface="+mj-lt"/>
                <a:ea typeface="+mj-ea"/>
                <a:cs typeface="+mj-cs"/>
              </a:rPr>
              <a:t> into</a:t>
            </a:r>
            <a:r>
              <a:rPr lang="en-US" sz="4800" baseline="30000" dirty="0">
                <a:latin typeface="+mj-lt"/>
                <a:ea typeface="+mj-ea"/>
                <a:cs typeface="+mj-cs"/>
              </a:rPr>
              <a:t> </a:t>
            </a:r>
            <a:r>
              <a:rPr lang="en-US" sz="4800" dirty="0">
                <a:latin typeface="+mj-lt"/>
                <a:ea typeface="+mj-ea"/>
                <a:cs typeface="+mj-cs"/>
              </a:rPr>
              <a:t>the name </a:t>
            </a:r>
          </a:p>
          <a:p>
            <a:pPr algn="ctr" eaLnBrk="1" fontAlgn="auto" hangingPunct="1">
              <a:spcAft>
                <a:spcPts val="0"/>
              </a:spcAft>
              <a:defRPr/>
            </a:pPr>
            <a:r>
              <a:rPr lang="en-US" sz="4800" dirty="0">
                <a:latin typeface="+mj-lt"/>
                <a:ea typeface="+mj-ea"/>
                <a:cs typeface="+mj-cs"/>
              </a:rPr>
              <a:t>of the Lord Jesus. </a:t>
            </a:r>
          </a:p>
        </p:txBody>
      </p:sp>
      <p:pic>
        <p:nvPicPr>
          <p:cNvPr id="8195" name="Picture 4" descr="MC900444830[1]">
            <a:extLst>
              <a:ext uri="{FF2B5EF4-FFF2-40B4-BE49-F238E27FC236}">
                <a16:creationId xmlns:a16="http://schemas.microsoft.com/office/drawing/2014/main" id="{A81EDD3A-E69D-08DC-F1F6-6E6E05C44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450"/>
            <a:ext cx="44958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MC900057776[1]">
            <a:extLst>
              <a:ext uri="{FF2B5EF4-FFF2-40B4-BE49-F238E27FC236}">
                <a16:creationId xmlns:a16="http://schemas.microsoft.com/office/drawing/2014/main" id="{CBB821F1-0EB3-37EC-5F9C-98BF9152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flipH="1">
            <a:off x="844550" y="3657600"/>
            <a:ext cx="3178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Documents and Settings\fvs0320\Local Settings\Temporary Internet Files\Content.IE5\ANLKF09S\MP910218896[1].jpg">
            <a:extLst>
              <a:ext uri="{FF2B5EF4-FFF2-40B4-BE49-F238E27FC236}">
                <a16:creationId xmlns:a16="http://schemas.microsoft.com/office/drawing/2014/main" id="{5A4F3856-EB9F-B61A-92DC-F1BCA5C7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5D0471CF-2D4C-30A7-38D0-640C49171825}"/>
              </a:ext>
            </a:extLst>
          </p:cNvPr>
          <p:cNvSpPr>
            <a:spLocks noGrp="1"/>
          </p:cNvSpPr>
          <p:nvPr>
            <p:ph type="ctrTitle"/>
          </p:nvPr>
        </p:nvSpPr>
        <p:spPr>
          <a:xfrm>
            <a:off x="0" y="0"/>
            <a:ext cx="4038600" cy="1997075"/>
          </a:xfrm>
          <a:solidFill>
            <a:srgbClr val="66FF33"/>
          </a:solidFill>
        </p:spPr>
        <p:txBody>
          <a:bodyPr/>
          <a:lstStyle/>
          <a:p>
            <a:pPr eaLnBrk="1" hangingPunct="1"/>
            <a:r>
              <a:rPr lang="en-US" altLang="en-US"/>
              <a:t>When Paul placed his hands on them,</a:t>
            </a:r>
            <a:endParaRPr lang="en-US" altLang="en-US" b="1"/>
          </a:p>
        </p:txBody>
      </p:sp>
      <p:pic>
        <p:nvPicPr>
          <p:cNvPr id="9220" name="Picture 3" descr="MC900057776[1]">
            <a:extLst>
              <a:ext uri="{FF2B5EF4-FFF2-40B4-BE49-F238E27FC236}">
                <a16:creationId xmlns:a16="http://schemas.microsoft.com/office/drawing/2014/main" id="{C76F5002-4574-1326-42ED-D6B989F62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a:off x="53340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F:\download\The_Apostles006.gif">
            <a:extLst>
              <a:ext uri="{FF2B5EF4-FFF2-40B4-BE49-F238E27FC236}">
                <a16:creationId xmlns:a16="http://schemas.microsoft.com/office/drawing/2014/main" id="{AA683A6A-D58D-0DC3-29E5-677B40091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41763"/>
            <a:ext cx="10668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7C0B1B-6C1D-B0BE-2E59-B58EC62067B8}"/>
              </a:ext>
            </a:extLst>
          </p:cNvPr>
          <p:cNvSpPr txBox="1">
            <a:spLocks/>
          </p:cNvSpPr>
          <p:nvPr/>
        </p:nvSpPr>
        <p:spPr bwMode="auto">
          <a:xfrm>
            <a:off x="0" y="1997075"/>
            <a:ext cx="4038600" cy="3429000"/>
          </a:xfrm>
          <a:prstGeom prst="rect">
            <a:avLst/>
          </a:prstGeom>
          <a:solidFill>
            <a:srgbClr val="66FF33"/>
          </a:solidFill>
          <a:ln w="9525">
            <a:noFill/>
            <a:miter lim="800000"/>
            <a:headEnd/>
            <a:tailEnd/>
          </a:ln>
        </p:spPr>
        <p:txBody>
          <a:bodyPr anchor="ctr"/>
          <a:lstStyle/>
          <a:p>
            <a:pPr algn="ctr" eaLnBrk="1" fontAlgn="auto" hangingPunct="1">
              <a:spcAft>
                <a:spcPts val="0"/>
              </a:spcAft>
              <a:defRPr/>
            </a:pPr>
            <a:r>
              <a:rPr lang="en-US" sz="4400" dirty="0">
                <a:latin typeface="+mj-lt"/>
                <a:cs typeface="Arial" charset="0"/>
              </a:rPr>
              <a:t>the Holy Spirit came on them, </a:t>
            </a:r>
          </a:p>
          <a:p>
            <a:pPr algn="ctr" eaLnBrk="1" fontAlgn="auto" hangingPunct="1">
              <a:spcAft>
                <a:spcPts val="0"/>
              </a:spcAft>
              <a:defRPr/>
            </a:pPr>
            <a:r>
              <a:rPr lang="en-US" sz="4400" dirty="0">
                <a:latin typeface="+mj-lt"/>
                <a:cs typeface="Arial" charset="0"/>
              </a:rPr>
              <a:t>and they spoke in tongues and prophesied.</a:t>
            </a:r>
          </a:p>
        </p:txBody>
      </p:sp>
      <p:pic>
        <p:nvPicPr>
          <p:cNvPr id="10" name="Picture 5" descr="C:\Documents and Settings\fvs0320\Local Settings\Temporary Internet Files\Content.IE5\ROAIHV2U\MC900174647[1].wmf">
            <a:extLst>
              <a:ext uri="{FF2B5EF4-FFF2-40B4-BE49-F238E27FC236}">
                <a16:creationId xmlns:a16="http://schemas.microsoft.com/office/drawing/2014/main" id="{02E430AB-6503-AF6F-5FD0-E351DE5D70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890838"/>
            <a:ext cx="1806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Documents and Settings\fvs0320\Local Settings\Temporary Internet Files\Content.IE5\ROAIHV2U\MC900174647[1].wmf">
            <a:extLst>
              <a:ext uri="{FF2B5EF4-FFF2-40B4-BE49-F238E27FC236}">
                <a16:creationId xmlns:a16="http://schemas.microsoft.com/office/drawing/2014/main" id="{8C63757C-C2E4-E3D0-A8B4-16B699EB2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67000"/>
            <a:ext cx="1806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Documents and Settings\fvs0320\Local Settings\Temporary Internet Files\Content.IE5\ROAIHV2U\MC900174647[1].wmf">
            <a:extLst>
              <a:ext uri="{FF2B5EF4-FFF2-40B4-BE49-F238E27FC236}">
                <a16:creationId xmlns:a16="http://schemas.microsoft.com/office/drawing/2014/main" id="{104E08CB-A829-6B83-6EBC-6A948BE1B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7425" y="2133600"/>
            <a:ext cx="1806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Documents and Settings\fvs0320\Local Settings\Temporary Internet Files\Content.IE5\ANLKF09S\MP910218896[1].jpg">
            <a:extLst>
              <a:ext uri="{FF2B5EF4-FFF2-40B4-BE49-F238E27FC236}">
                <a16:creationId xmlns:a16="http://schemas.microsoft.com/office/drawing/2014/main" id="{40194AF1-A94C-3A2D-3BB1-EE831805B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MC900057776[1]">
            <a:extLst>
              <a:ext uri="{FF2B5EF4-FFF2-40B4-BE49-F238E27FC236}">
                <a16:creationId xmlns:a16="http://schemas.microsoft.com/office/drawing/2014/main" id="{7EBEFAE8-D024-EBBB-5605-49FFEFB50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6"/>
          <a:stretch>
            <a:fillRect/>
          </a:stretch>
        </p:blipFill>
        <p:spPr bwMode="auto">
          <a:xfrm>
            <a:off x="4724400" y="25908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F:\download\The_Apostles006.gif">
            <a:extLst>
              <a:ext uri="{FF2B5EF4-FFF2-40B4-BE49-F238E27FC236}">
                <a16:creationId xmlns:a16="http://schemas.microsoft.com/office/drawing/2014/main" id="{36E0097B-DCC6-2D1D-3968-33C08F942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71800"/>
            <a:ext cx="10668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254EC7B-8CCE-DC6B-8425-22C11C471756}"/>
              </a:ext>
            </a:extLst>
          </p:cNvPr>
          <p:cNvSpPr txBox="1">
            <a:spLocks/>
          </p:cNvSpPr>
          <p:nvPr/>
        </p:nvSpPr>
        <p:spPr bwMode="auto">
          <a:xfrm>
            <a:off x="-66675" y="0"/>
            <a:ext cx="9210675" cy="1219200"/>
          </a:xfrm>
          <a:prstGeom prst="rect">
            <a:avLst/>
          </a:prstGeom>
          <a:solidFill>
            <a:schemeClr val="tx2">
              <a:lumMod val="60000"/>
              <a:lumOff val="40000"/>
              <a:alpha val="70000"/>
            </a:schemeClr>
          </a:solidFill>
          <a:ln w="9525">
            <a:noFill/>
            <a:miter lim="800000"/>
            <a:headEnd/>
            <a:tailEnd/>
          </a:ln>
        </p:spPr>
        <p:txBody>
          <a:bodyPr anchor="ctr"/>
          <a:lstStyle/>
          <a:p>
            <a:pPr algn="ctr" eaLnBrk="1" fontAlgn="auto" hangingPunct="1">
              <a:spcAft>
                <a:spcPts val="0"/>
              </a:spcAft>
              <a:defRPr/>
            </a:pPr>
            <a:r>
              <a:rPr lang="en-US" sz="4400" dirty="0">
                <a:latin typeface="Arial" charset="0"/>
                <a:cs typeface="Arial" charset="0"/>
              </a:rPr>
              <a:t>There were about twelve men in all.</a:t>
            </a:r>
          </a:p>
        </p:txBody>
      </p:sp>
      <p:sp>
        <p:nvSpPr>
          <p:cNvPr id="10246" name="TextBox 12">
            <a:extLst>
              <a:ext uri="{FF2B5EF4-FFF2-40B4-BE49-F238E27FC236}">
                <a16:creationId xmlns:a16="http://schemas.microsoft.com/office/drawing/2014/main" id="{204E5C2D-3790-730A-72C0-09754B969BD5}"/>
              </a:ext>
            </a:extLst>
          </p:cNvPr>
          <p:cNvSpPr txBox="1">
            <a:spLocks noChangeArrowheads="1"/>
          </p:cNvSpPr>
          <p:nvPr/>
        </p:nvSpPr>
        <p:spPr bwMode="auto">
          <a:xfrm>
            <a:off x="4495800" y="32004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1</a:t>
            </a:r>
          </a:p>
        </p:txBody>
      </p:sp>
      <p:sp>
        <p:nvSpPr>
          <p:cNvPr id="10247" name="TextBox 13">
            <a:extLst>
              <a:ext uri="{FF2B5EF4-FFF2-40B4-BE49-F238E27FC236}">
                <a16:creationId xmlns:a16="http://schemas.microsoft.com/office/drawing/2014/main" id="{BF3EB569-DFE7-8D65-A126-8B46B7E164D6}"/>
              </a:ext>
            </a:extLst>
          </p:cNvPr>
          <p:cNvSpPr txBox="1">
            <a:spLocks noChangeArrowheads="1"/>
          </p:cNvSpPr>
          <p:nvPr/>
        </p:nvSpPr>
        <p:spPr bwMode="auto">
          <a:xfrm>
            <a:off x="4953000" y="23622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2</a:t>
            </a:r>
          </a:p>
        </p:txBody>
      </p:sp>
      <p:sp>
        <p:nvSpPr>
          <p:cNvPr id="10248" name="TextBox 14">
            <a:extLst>
              <a:ext uri="{FF2B5EF4-FFF2-40B4-BE49-F238E27FC236}">
                <a16:creationId xmlns:a16="http://schemas.microsoft.com/office/drawing/2014/main" id="{B0614C8D-97AD-3E05-AF90-B17908EEA694}"/>
              </a:ext>
            </a:extLst>
          </p:cNvPr>
          <p:cNvSpPr txBox="1">
            <a:spLocks noChangeArrowheads="1"/>
          </p:cNvSpPr>
          <p:nvPr/>
        </p:nvSpPr>
        <p:spPr bwMode="auto">
          <a:xfrm>
            <a:off x="5334000" y="19812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3</a:t>
            </a:r>
          </a:p>
        </p:txBody>
      </p:sp>
      <p:sp>
        <p:nvSpPr>
          <p:cNvPr id="10249" name="TextBox 15">
            <a:extLst>
              <a:ext uri="{FF2B5EF4-FFF2-40B4-BE49-F238E27FC236}">
                <a16:creationId xmlns:a16="http://schemas.microsoft.com/office/drawing/2014/main" id="{B16BEC05-D265-5E4A-E4CB-C5D5F4D4A4EF}"/>
              </a:ext>
            </a:extLst>
          </p:cNvPr>
          <p:cNvSpPr txBox="1">
            <a:spLocks noChangeArrowheads="1"/>
          </p:cNvSpPr>
          <p:nvPr/>
        </p:nvSpPr>
        <p:spPr bwMode="auto">
          <a:xfrm>
            <a:off x="5638800" y="22860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4</a:t>
            </a:r>
          </a:p>
        </p:txBody>
      </p:sp>
      <p:sp>
        <p:nvSpPr>
          <p:cNvPr id="10250" name="TextBox 16">
            <a:extLst>
              <a:ext uri="{FF2B5EF4-FFF2-40B4-BE49-F238E27FC236}">
                <a16:creationId xmlns:a16="http://schemas.microsoft.com/office/drawing/2014/main" id="{8CF1BCD0-8E75-EC35-B73A-8454A67254CB}"/>
              </a:ext>
            </a:extLst>
          </p:cNvPr>
          <p:cNvSpPr txBox="1">
            <a:spLocks noChangeArrowheads="1"/>
          </p:cNvSpPr>
          <p:nvPr/>
        </p:nvSpPr>
        <p:spPr bwMode="auto">
          <a:xfrm>
            <a:off x="5867400" y="17526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5</a:t>
            </a:r>
          </a:p>
        </p:txBody>
      </p:sp>
      <p:sp>
        <p:nvSpPr>
          <p:cNvPr id="10251" name="TextBox 17">
            <a:extLst>
              <a:ext uri="{FF2B5EF4-FFF2-40B4-BE49-F238E27FC236}">
                <a16:creationId xmlns:a16="http://schemas.microsoft.com/office/drawing/2014/main" id="{A5B05A5D-D616-84E0-3C9A-499BAF5074A1}"/>
              </a:ext>
            </a:extLst>
          </p:cNvPr>
          <p:cNvSpPr txBox="1">
            <a:spLocks noChangeArrowheads="1"/>
          </p:cNvSpPr>
          <p:nvPr/>
        </p:nvSpPr>
        <p:spPr bwMode="auto">
          <a:xfrm>
            <a:off x="6172200" y="20574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6</a:t>
            </a:r>
          </a:p>
        </p:txBody>
      </p:sp>
      <p:sp>
        <p:nvSpPr>
          <p:cNvPr id="10252" name="TextBox 18">
            <a:extLst>
              <a:ext uri="{FF2B5EF4-FFF2-40B4-BE49-F238E27FC236}">
                <a16:creationId xmlns:a16="http://schemas.microsoft.com/office/drawing/2014/main" id="{5679A39B-6E37-F46B-C761-BF4E43F9BA4F}"/>
              </a:ext>
            </a:extLst>
          </p:cNvPr>
          <p:cNvSpPr txBox="1">
            <a:spLocks noChangeArrowheads="1"/>
          </p:cNvSpPr>
          <p:nvPr/>
        </p:nvSpPr>
        <p:spPr bwMode="auto">
          <a:xfrm>
            <a:off x="6553200" y="20574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7</a:t>
            </a:r>
          </a:p>
        </p:txBody>
      </p:sp>
      <p:sp>
        <p:nvSpPr>
          <p:cNvPr id="10253" name="TextBox 19">
            <a:extLst>
              <a:ext uri="{FF2B5EF4-FFF2-40B4-BE49-F238E27FC236}">
                <a16:creationId xmlns:a16="http://schemas.microsoft.com/office/drawing/2014/main" id="{FD1F5453-3627-E075-D917-FCE9D6258A12}"/>
              </a:ext>
            </a:extLst>
          </p:cNvPr>
          <p:cNvSpPr txBox="1">
            <a:spLocks noChangeArrowheads="1"/>
          </p:cNvSpPr>
          <p:nvPr/>
        </p:nvSpPr>
        <p:spPr bwMode="auto">
          <a:xfrm>
            <a:off x="7010400" y="2133600"/>
            <a:ext cx="950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8</a:t>
            </a:r>
          </a:p>
        </p:txBody>
      </p:sp>
      <p:sp>
        <p:nvSpPr>
          <p:cNvPr id="10254" name="TextBox 20">
            <a:extLst>
              <a:ext uri="{FF2B5EF4-FFF2-40B4-BE49-F238E27FC236}">
                <a16:creationId xmlns:a16="http://schemas.microsoft.com/office/drawing/2014/main" id="{BB332BE2-C15E-4885-3738-5385A8547EE5}"/>
              </a:ext>
            </a:extLst>
          </p:cNvPr>
          <p:cNvSpPr txBox="1">
            <a:spLocks noChangeArrowheads="1"/>
          </p:cNvSpPr>
          <p:nvPr/>
        </p:nvSpPr>
        <p:spPr bwMode="auto">
          <a:xfrm>
            <a:off x="7391400" y="1752600"/>
            <a:ext cx="56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9</a:t>
            </a:r>
          </a:p>
        </p:txBody>
      </p:sp>
      <p:sp>
        <p:nvSpPr>
          <p:cNvPr id="10255" name="TextBox 21">
            <a:extLst>
              <a:ext uri="{FF2B5EF4-FFF2-40B4-BE49-F238E27FC236}">
                <a16:creationId xmlns:a16="http://schemas.microsoft.com/office/drawing/2014/main" id="{1D9C8E7B-5C58-0C89-6413-2C74475323ED}"/>
              </a:ext>
            </a:extLst>
          </p:cNvPr>
          <p:cNvSpPr txBox="1">
            <a:spLocks noChangeArrowheads="1"/>
          </p:cNvSpPr>
          <p:nvPr/>
        </p:nvSpPr>
        <p:spPr bwMode="auto">
          <a:xfrm>
            <a:off x="7543800" y="3429000"/>
            <a:ext cx="954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10</a:t>
            </a:r>
          </a:p>
        </p:txBody>
      </p:sp>
      <p:sp>
        <p:nvSpPr>
          <p:cNvPr id="10256" name="TextBox 22">
            <a:extLst>
              <a:ext uri="{FF2B5EF4-FFF2-40B4-BE49-F238E27FC236}">
                <a16:creationId xmlns:a16="http://schemas.microsoft.com/office/drawing/2014/main" id="{10F1BCF4-63DF-7BBC-ACFE-AC388E15A8E3}"/>
              </a:ext>
            </a:extLst>
          </p:cNvPr>
          <p:cNvSpPr txBox="1">
            <a:spLocks noChangeArrowheads="1"/>
          </p:cNvSpPr>
          <p:nvPr/>
        </p:nvSpPr>
        <p:spPr bwMode="auto">
          <a:xfrm>
            <a:off x="7696200" y="1828800"/>
            <a:ext cx="903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11</a:t>
            </a:r>
          </a:p>
        </p:txBody>
      </p:sp>
      <p:sp>
        <p:nvSpPr>
          <p:cNvPr id="10257" name="TextBox 23">
            <a:extLst>
              <a:ext uri="{FF2B5EF4-FFF2-40B4-BE49-F238E27FC236}">
                <a16:creationId xmlns:a16="http://schemas.microsoft.com/office/drawing/2014/main" id="{C2E9CF18-8A05-B4FF-8A89-C2CCE626DAAD}"/>
              </a:ext>
            </a:extLst>
          </p:cNvPr>
          <p:cNvSpPr txBox="1">
            <a:spLocks noChangeArrowheads="1"/>
          </p:cNvSpPr>
          <p:nvPr/>
        </p:nvSpPr>
        <p:spPr bwMode="auto">
          <a:xfrm>
            <a:off x="8382000" y="1828800"/>
            <a:ext cx="954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a:latin typeface="Arial" panose="020B0604020202020204" pitchFamily="34" charset="0"/>
              </a:rPr>
              <a:t>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1040</Words>
  <Application>Microsoft Office PowerPoint</Application>
  <PresentationFormat>On-screen Show (4:3)</PresentationFormat>
  <Paragraphs>89</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Dig Site 14 Acts 19:1-12, 23-41 &amp; Acts 20:7-12  Riots and Miracles  </vt:lpstr>
      <vt:lpstr>PowerPoint Presentation</vt:lpstr>
      <vt:lpstr>Paul took the road through the interior and arrived at Ephesus. </vt:lpstr>
      <vt:lpstr>PowerPoint Presentation</vt:lpstr>
      <vt:lpstr>So Paul asked,</vt:lpstr>
      <vt:lpstr>Paul said, </vt:lpstr>
      <vt:lpstr>PowerPoint Presentation</vt:lpstr>
      <vt:lpstr>When Paul placed his hands on them,</vt:lpstr>
      <vt:lpstr>PowerPoint Presentation</vt:lpstr>
      <vt:lpstr>Paul entered the synagogue and spoke boldly there for three months,</vt:lpstr>
      <vt:lpstr>But some of them became obstinate; they refused to believe and publicly maligned the Way.</vt:lpstr>
      <vt:lpstr>He took the disciples with him </vt:lpstr>
      <vt:lpstr>This went on for 2 years, so that all the Jews and Greeks who lived in the province of Asia heard the word of the Lord.  </vt:lpstr>
      <vt:lpstr>God did extraordinary miracles through Paul, so that even handkerchiefs and aprons that  had touched him were taken to the sick</vt:lpstr>
      <vt:lpstr>About that time there arose a great disturbance about the Way</vt:lpstr>
      <vt:lpstr>A silversmith named Demetrius, who made silver shrines of Artemis, brought in a lot of business for the craftsmen.</vt:lpstr>
      <vt:lpstr>He called them together, along with the workmen in related trades, and said:</vt:lpstr>
      <vt:lpstr>PowerPoint Presentation</vt:lpstr>
      <vt:lpstr>PowerPoint Presentation</vt:lpstr>
      <vt:lpstr>PowerPoint Presentation</vt:lpstr>
      <vt:lpstr>Soon the whole city was in an uproar.</vt:lpstr>
      <vt:lpstr>The people seized Gaius and Aristarchus, Paul’s traveling companions from Macedonia, and all of them rushed into the theater together.</vt:lpstr>
      <vt:lpstr>Even some of the officials of the province,  friends of Paul, sent him a message begging him not to venture into the theater.</vt:lpstr>
      <vt:lpstr>The assembly was in confusion: Some  were shouting one thing, some another.  Most of the people did not even know why  they were there.</vt:lpstr>
      <vt:lpstr>The Jews in the crowd pushed Alexander to the front, and they shouted instructions to him. He motioned for silence in order to make a defense before the people.</vt:lpstr>
      <vt:lpstr>But when they realized he was a Jew,  they all shouted in unison  for about 2 hours:</vt:lpstr>
      <vt:lpstr>The city clerk quieted the crowd and said:</vt:lpstr>
      <vt:lpstr>PowerPoint Presentation</vt:lpstr>
      <vt:lpstr>PowerPoint Presentation</vt:lpstr>
      <vt:lpstr> If, then, Demetrius and his fellow craftsmen have a grievance against anybody, the courts are open and there are proconsuls. They can press charges.</vt:lpstr>
      <vt:lpstr>PowerPoint Presentation</vt:lpstr>
      <vt:lpstr>PowerPoint Presentation</vt:lpstr>
      <vt:lpstr>PowerPoint Presentation</vt:lpstr>
      <vt:lpstr>Eutychus  Raised From the Dead  at Troas </vt:lpstr>
      <vt:lpstr>On the first day of the week we came together to break bread. Paul spoke to the people and, because he intended to leave the next day, kept on talking until midnight.</vt:lpstr>
      <vt:lpstr>Seated in a window was a young man named Eutychus, who was sinking into a deep sleep as Paul talked on and on.</vt:lpstr>
      <vt:lpstr>PowerPoint Presentation</vt:lpstr>
      <vt:lpstr>Paul went down, threw himself on the young man and put his arms around him.</vt:lpstr>
      <vt:lpstr>Then he went upstairs again and broke bread and ate. After talking until daylight,          he left.</vt:lpstr>
    </vt:vector>
  </TitlesOfParts>
  <Company>South-Western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nlw1109</dc:creator>
  <cp:lastModifiedBy>A L</cp:lastModifiedBy>
  <cp:revision>101</cp:revision>
  <dcterms:created xsi:type="dcterms:W3CDTF">2012-11-29T18:46:37Z</dcterms:created>
  <dcterms:modified xsi:type="dcterms:W3CDTF">2024-11-26T17:45:39Z</dcterms:modified>
</cp:coreProperties>
</file>