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8"/>
  </p:notesMasterIdLst>
  <p:sldIdLst>
    <p:sldId id="283" r:id="rId5"/>
    <p:sldId id="284" r:id="rId6"/>
    <p:sldId id="287" r:id="rId7"/>
    <p:sldId id="324" r:id="rId8"/>
    <p:sldId id="288" r:id="rId9"/>
    <p:sldId id="257" r:id="rId10"/>
    <p:sldId id="258" r:id="rId11"/>
    <p:sldId id="259" r:id="rId12"/>
    <p:sldId id="260" r:id="rId13"/>
    <p:sldId id="289" r:id="rId14"/>
    <p:sldId id="261" r:id="rId15"/>
    <p:sldId id="262" r:id="rId16"/>
    <p:sldId id="263" r:id="rId17"/>
    <p:sldId id="264" r:id="rId18"/>
    <p:sldId id="290"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Rounded MT Bold" charset="0"/>
        <a:ea typeface="MS PGothic" charset="0"/>
        <a:cs typeface="MS PGothic" charset="0"/>
      </a:defRPr>
    </a:lvl1pPr>
    <a:lvl2pPr marL="457200" algn="l" rtl="0" fontAlgn="base">
      <a:spcBef>
        <a:spcPct val="0"/>
      </a:spcBef>
      <a:spcAft>
        <a:spcPct val="0"/>
      </a:spcAft>
      <a:defRPr kern="1200">
        <a:solidFill>
          <a:schemeClr val="tx1"/>
        </a:solidFill>
        <a:latin typeface="Arial Rounded MT Bold" charset="0"/>
        <a:ea typeface="MS PGothic" charset="0"/>
        <a:cs typeface="MS PGothic" charset="0"/>
      </a:defRPr>
    </a:lvl2pPr>
    <a:lvl3pPr marL="914400" algn="l" rtl="0" fontAlgn="base">
      <a:spcBef>
        <a:spcPct val="0"/>
      </a:spcBef>
      <a:spcAft>
        <a:spcPct val="0"/>
      </a:spcAft>
      <a:defRPr kern="1200">
        <a:solidFill>
          <a:schemeClr val="tx1"/>
        </a:solidFill>
        <a:latin typeface="Arial Rounded MT Bold" charset="0"/>
        <a:ea typeface="MS PGothic" charset="0"/>
        <a:cs typeface="MS PGothic" charset="0"/>
      </a:defRPr>
    </a:lvl3pPr>
    <a:lvl4pPr marL="1371600" algn="l" rtl="0" fontAlgn="base">
      <a:spcBef>
        <a:spcPct val="0"/>
      </a:spcBef>
      <a:spcAft>
        <a:spcPct val="0"/>
      </a:spcAft>
      <a:defRPr kern="1200">
        <a:solidFill>
          <a:schemeClr val="tx1"/>
        </a:solidFill>
        <a:latin typeface="Arial Rounded MT Bold" charset="0"/>
        <a:ea typeface="MS PGothic" charset="0"/>
        <a:cs typeface="MS PGothic" charset="0"/>
      </a:defRPr>
    </a:lvl4pPr>
    <a:lvl5pPr marL="1828800" algn="l" rtl="0" fontAlgn="base">
      <a:spcBef>
        <a:spcPct val="0"/>
      </a:spcBef>
      <a:spcAft>
        <a:spcPct val="0"/>
      </a:spcAft>
      <a:defRPr kern="1200">
        <a:solidFill>
          <a:schemeClr val="tx1"/>
        </a:solidFill>
        <a:latin typeface="Arial Rounded MT Bold" charset="0"/>
        <a:ea typeface="MS PGothic" charset="0"/>
        <a:cs typeface="MS PGothic" charset="0"/>
      </a:defRPr>
    </a:lvl5pPr>
    <a:lvl6pPr marL="2286000" algn="l" defTabSz="457200" rtl="0" eaLnBrk="1" latinLnBrk="0" hangingPunct="1">
      <a:defRPr kern="1200">
        <a:solidFill>
          <a:schemeClr val="tx1"/>
        </a:solidFill>
        <a:latin typeface="Arial Rounded MT Bold" charset="0"/>
        <a:ea typeface="MS PGothic" charset="0"/>
        <a:cs typeface="MS PGothic" charset="0"/>
      </a:defRPr>
    </a:lvl6pPr>
    <a:lvl7pPr marL="2743200" algn="l" defTabSz="457200" rtl="0" eaLnBrk="1" latinLnBrk="0" hangingPunct="1">
      <a:defRPr kern="1200">
        <a:solidFill>
          <a:schemeClr val="tx1"/>
        </a:solidFill>
        <a:latin typeface="Arial Rounded MT Bold" charset="0"/>
        <a:ea typeface="MS PGothic" charset="0"/>
        <a:cs typeface="MS PGothic" charset="0"/>
      </a:defRPr>
    </a:lvl7pPr>
    <a:lvl8pPr marL="3200400" algn="l" defTabSz="457200" rtl="0" eaLnBrk="1" latinLnBrk="0" hangingPunct="1">
      <a:defRPr kern="1200">
        <a:solidFill>
          <a:schemeClr val="tx1"/>
        </a:solidFill>
        <a:latin typeface="Arial Rounded MT Bold" charset="0"/>
        <a:ea typeface="MS PGothic" charset="0"/>
        <a:cs typeface="MS PGothic" charset="0"/>
      </a:defRPr>
    </a:lvl8pPr>
    <a:lvl9pPr marL="3657600" algn="l" defTabSz="457200" rtl="0" eaLnBrk="1" latinLnBrk="0" hangingPunct="1">
      <a:defRPr kern="1200">
        <a:solidFill>
          <a:schemeClr val="tx1"/>
        </a:solidFill>
        <a:latin typeface="Arial Rounded MT Bold"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4" d="100"/>
          <a:sy n="64"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B43A509-056C-F444-8744-B07ECF94F9E5}" type="datetimeFigureOut">
              <a:rPr lang="en-US"/>
              <a:pPr>
                <a:defRPr/>
              </a:pPr>
              <a:t>11/12/2024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F071A4A-322B-424A-9382-8B5181E80638}" type="slidenum">
              <a:rPr lang="en-US"/>
              <a:pPr>
                <a:defRPr/>
              </a:pPr>
              <a:t>‹#›</a:t>
            </a:fld>
            <a:endParaRPr lang="en-US"/>
          </a:p>
        </p:txBody>
      </p:sp>
    </p:spTree>
    <p:extLst>
      <p:ext uri="{BB962C8B-B14F-4D97-AF65-F5344CB8AC3E}">
        <p14:creationId xmlns:p14="http://schemas.microsoft.com/office/powerpoint/2010/main" val="63462859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0B80B2-C761-F44B-B222-03A14F47085A}"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68319F-F1C8-C64B-98DE-422C2C574FAC}" type="slidenum">
              <a:rPr lang="en-US"/>
              <a:pPr>
                <a:defRPr/>
              </a:pPr>
              <a:t>‹#›</a:t>
            </a:fld>
            <a:endParaRPr lang="en-US"/>
          </a:p>
        </p:txBody>
      </p:sp>
    </p:spTree>
    <p:extLst>
      <p:ext uri="{BB962C8B-B14F-4D97-AF65-F5344CB8AC3E}">
        <p14:creationId xmlns:p14="http://schemas.microsoft.com/office/powerpoint/2010/main" val="105252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4563C8-1FBC-A74D-95B2-95263833C940}"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6E515C-A620-3646-9165-132E481297FB}" type="slidenum">
              <a:rPr lang="en-US"/>
              <a:pPr>
                <a:defRPr/>
              </a:pPr>
              <a:t>‹#›</a:t>
            </a:fld>
            <a:endParaRPr lang="en-US"/>
          </a:p>
        </p:txBody>
      </p:sp>
    </p:spTree>
    <p:extLst>
      <p:ext uri="{BB962C8B-B14F-4D97-AF65-F5344CB8AC3E}">
        <p14:creationId xmlns:p14="http://schemas.microsoft.com/office/powerpoint/2010/main" val="27244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496489F-E6C7-D444-8621-ED9D225DBFA3}"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81356-AFAE-7744-92F6-7C23F13746DB}" type="slidenum">
              <a:rPr lang="en-US"/>
              <a:pPr>
                <a:defRPr/>
              </a:pPr>
              <a:t>‹#›</a:t>
            </a:fld>
            <a:endParaRPr lang="en-US"/>
          </a:p>
        </p:txBody>
      </p:sp>
    </p:spTree>
    <p:extLst>
      <p:ext uri="{BB962C8B-B14F-4D97-AF65-F5344CB8AC3E}">
        <p14:creationId xmlns:p14="http://schemas.microsoft.com/office/powerpoint/2010/main" val="320092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ea typeface="MS PGothic" charset="0"/>
              </a:defRPr>
            </a:lvl1pPr>
          </a:lstStyle>
          <a:p>
            <a:pPr>
              <a:defRPr/>
            </a:pPr>
            <a:fld id="{9A148D64-16B2-284D-9EF4-B78BCEDA5D40}" type="slidenum">
              <a:rPr lang="en-US"/>
              <a:pPr>
                <a:defRPr/>
              </a:pPr>
              <a:t>‹#›</a:t>
            </a:fld>
            <a:endParaRPr lang="en-US"/>
          </a:p>
        </p:txBody>
      </p:sp>
    </p:spTree>
    <p:extLst>
      <p:ext uri="{BB962C8B-B14F-4D97-AF65-F5344CB8AC3E}">
        <p14:creationId xmlns:p14="http://schemas.microsoft.com/office/powerpoint/2010/main" val="115569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FCE2027A-47BB-DE4B-A62D-F568EC17729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4634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C549D112-B460-F247-98AC-6D1B7A3098B6}"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9455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23DDDA5D-AF61-8341-B436-E24FD020D969}"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180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ea typeface="MS PGothic" charset="0"/>
              </a:defRPr>
            </a:lvl1pPr>
          </a:lstStyle>
          <a:p>
            <a:pPr>
              <a:defRPr/>
            </a:pPr>
            <a:fld id="{7F33D0D5-3FA9-3645-B1F7-5CC987397CCE}"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5950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ea typeface="MS PGothic" charset="0"/>
              </a:defRPr>
            </a:lvl1pPr>
          </a:lstStyle>
          <a:p>
            <a:pPr>
              <a:defRPr/>
            </a:pPr>
            <a:fld id="{6B7F4035-778D-B549-A449-2EFB6FF14DFE}"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4789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ea typeface="MS PGothic" charset="0"/>
              </a:defRPr>
            </a:lvl1pPr>
          </a:lstStyle>
          <a:p>
            <a:pPr>
              <a:defRPr/>
            </a:pPr>
            <a:fld id="{15BF6FDD-994E-654A-9BE9-3E1F87AA278F}"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18581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5C6D27D1-3A52-0845-81ED-8CC95D0D96E4}"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314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CB0D7AF-D439-8C44-BBEE-BBFB294C7D49}"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BBDCF2-DB7A-E84F-940E-635DF1953C75}" type="slidenum">
              <a:rPr lang="en-US"/>
              <a:pPr>
                <a:defRPr/>
              </a:pPr>
              <a:t>‹#›</a:t>
            </a:fld>
            <a:endParaRPr lang="en-US"/>
          </a:p>
        </p:txBody>
      </p:sp>
    </p:spTree>
    <p:extLst>
      <p:ext uri="{BB962C8B-B14F-4D97-AF65-F5344CB8AC3E}">
        <p14:creationId xmlns:p14="http://schemas.microsoft.com/office/powerpoint/2010/main" val="37746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58B15E90-6164-5244-BFD7-D4EEB5BADB7A}"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6260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50327AA0-C54D-C74F-AAAA-0C8C71FAB420}"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64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3751CD7A-F16A-9E4E-915B-CEA435C34F1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3777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2"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5"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atin typeface="Arial Rounded MT Bold" charset="0"/>
                <a:ea typeface="MS PGothic" charset="0"/>
              </a:defRPr>
            </a:lvl1pPr>
          </a:lstStyle>
          <a:p>
            <a:pPr>
              <a:defRPr/>
            </a:pPr>
            <a:endParaRPr lang="en-US"/>
          </a:p>
        </p:txBody>
      </p:sp>
      <p:sp>
        <p:nvSpPr>
          <p:cNvPr id="42" name="Rectangle 42"/>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12C90064-815D-8543-B30D-00905B426698}" type="slidenum">
              <a:rPr lang="en-US"/>
              <a:pPr>
                <a:defRPr/>
              </a:pPr>
              <a:t>‹#›</a:t>
            </a:fld>
            <a:endParaRPr lang="en-US"/>
          </a:p>
        </p:txBody>
      </p:sp>
    </p:spTree>
    <p:extLst>
      <p:ext uri="{BB962C8B-B14F-4D97-AF65-F5344CB8AC3E}">
        <p14:creationId xmlns:p14="http://schemas.microsoft.com/office/powerpoint/2010/main" val="320246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13F81C9-47CE-384C-A17D-0041BEFE85F5}" type="slidenum">
              <a:rPr lang="en-US"/>
              <a:pPr>
                <a:defRPr/>
              </a:pPr>
              <a:t>‹#›</a:t>
            </a:fld>
            <a:endParaRPr lang="en-US"/>
          </a:p>
        </p:txBody>
      </p:sp>
    </p:spTree>
    <p:extLst>
      <p:ext uri="{BB962C8B-B14F-4D97-AF65-F5344CB8AC3E}">
        <p14:creationId xmlns:p14="http://schemas.microsoft.com/office/powerpoint/2010/main" val="1323448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79F8A45C-0C0E-B849-9172-2FF430B164E1}" type="slidenum">
              <a:rPr lang="en-US"/>
              <a:pPr>
                <a:defRPr/>
              </a:pPr>
              <a:t>‹#›</a:t>
            </a:fld>
            <a:endParaRPr lang="en-US"/>
          </a:p>
        </p:txBody>
      </p:sp>
    </p:spTree>
    <p:extLst>
      <p:ext uri="{BB962C8B-B14F-4D97-AF65-F5344CB8AC3E}">
        <p14:creationId xmlns:p14="http://schemas.microsoft.com/office/powerpoint/2010/main" val="177938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13ACF099-1C46-3043-88CE-39E5764C5095}" type="slidenum">
              <a:rPr lang="en-US"/>
              <a:pPr>
                <a:defRPr/>
              </a:pPr>
              <a:t>‹#›</a:t>
            </a:fld>
            <a:endParaRPr lang="en-US"/>
          </a:p>
        </p:txBody>
      </p:sp>
    </p:spTree>
    <p:extLst>
      <p:ext uri="{BB962C8B-B14F-4D97-AF65-F5344CB8AC3E}">
        <p14:creationId xmlns:p14="http://schemas.microsoft.com/office/powerpoint/2010/main" val="1656107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8"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4C3ECD15-748E-D641-90E2-5250376AC792}" type="slidenum">
              <a:rPr lang="en-US"/>
              <a:pPr>
                <a:defRPr/>
              </a:pPr>
              <a:t>‹#›</a:t>
            </a:fld>
            <a:endParaRPr lang="en-US"/>
          </a:p>
        </p:txBody>
      </p:sp>
    </p:spTree>
    <p:extLst>
      <p:ext uri="{BB962C8B-B14F-4D97-AF65-F5344CB8AC3E}">
        <p14:creationId xmlns:p14="http://schemas.microsoft.com/office/powerpoint/2010/main" val="1736279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4"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9149F87-5B6A-1940-A409-6095FEAB33A7}" type="slidenum">
              <a:rPr lang="en-US"/>
              <a:pPr>
                <a:defRPr/>
              </a:pPr>
              <a:t>‹#›</a:t>
            </a:fld>
            <a:endParaRPr lang="en-US"/>
          </a:p>
        </p:txBody>
      </p:sp>
    </p:spTree>
    <p:extLst>
      <p:ext uri="{BB962C8B-B14F-4D97-AF65-F5344CB8AC3E}">
        <p14:creationId xmlns:p14="http://schemas.microsoft.com/office/powerpoint/2010/main" val="1911081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3"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3679FE8D-5E79-084C-A593-9E2B1E543040}" type="slidenum">
              <a:rPr lang="en-US"/>
              <a:pPr>
                <a:defRPr/>
              </a:pPr>
              <a:t>‹#›</a:t>
            </a:fld>
            <a:endParaRPr lang="en-US"/>
          </a:p>
        </p:txBody>
      </p:sp>
    </p:spTree>
    <p:extLst>
      <p:ext uri="{BB962C8B-B14F-4D97-AF65-F5344CB8AC3E}">
        <p14:creationId xmlns:p14="http://schemas.microsoft.com/office/powerpoint/2010/main" val="21474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8F0D91EC-C8AD-E443-B6D4-08AAC9542327}"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75C43-64FA-E847-A9D7-C921490C9E76}" type="slidenum">
              <a:rPr lang="en-US"/>
              <a:pPr>
                <a:defRPr/>
              </a:pPr>
              <a:t>‹#›</a:t>
            </a:fld>
            <a:endParaRPr lang="en-US"/>
          </a:p>
        </p:txBody>
      </p:sp>
    </p:spTree>
    <p:extLst>
      <p:ext uri="{BB962C8B-B14F-4D97-AF65-F5344CB8AC3E}">
        <p14:creationId xmlns:p14="http://schemas.microsoft.com/office/powerpoint/2010/main" val="424793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FEA55BA8-7BB4-3B48-91A2-D9DA1FFBB59A}" type="slidenum">
              <a:rPr lang="en-US"/>
              <a:pPr>
                <a:defRPr/>
              </a:pPr>
              <a:t>‹#›</a:t>
            </a:fld>
            <a:endParaRPr lang="en-US"/>
          </a:p>
        </p:txBody>
      </p:sp>
    </p:spTree>
    <p:extLst>
      <p:ext uri="{BB962C8B-B14F-4D97-AF65-F5344CB8AC3E}">
        <p14:creationId xmlns:p14="http://schemas.microsoft.com/office/powerpoint/2010/main" val="272558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6"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A631BFF8-102D-5643-942D-8101962F1AF6}" type="slidenum">
              <a:rPr lang="en-US"/>
              <a:pPr>
                <a:defRPr/>
              </a:pPr>
              <a:t>‹#›</a:t>
            </a:fld>
            <a:endParaRPr lang="en-US"/>
          </a:p>
        </p:txBody>
      </p:sp>
    </p:spTree>
    <p:extLst>
      <p:ext uri="{BB962C8B-B14F-4D97-AF65-F5344CB8AC3E}">
        <p14:creationId xmlns:p14="http://schemas.microsoft.com/office/powerpoint/2010/main" val="3900103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498D77A6-02EB-AF47-8BA6-15DED49142AD}" type="slidenum">
              <a:rPr lang="en-US"/>
              <a:pPr>
                <a:defRPr/>
              </a:pPr>
              <a:t>‹#›</a:t>
            </a:fld>
            <a:endParaRPr lang="en-US"/>
          </a:p>
        </p:txBody>
      </p:sp>
    </p:spTree>
    <p:extLst>
      <p:ext uri="{BB962C8B-B14F-4D97-AF65-F5344CB8AC3E}">
        <p14:creationId xmlns:p14="http://schemas.microsoft.com/office/powerpoint/2010/main" val="1954359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p:txBody>
          <a:bodyPr/>
          <a:lstStyle>
            <a:lvl1pPr>
              <a:defRPr>
                <a:latin typeface="Arial Rounded MT Bold" charset="0"/>
                <a:ea typeface="MS PGothic" charset="0"/>
              </a:defRPr>
            </a:lvl1pPr>
          </a:lstStyle>
          <a:p>
            <a:pPr>
              <a:defRPr/>
            </a:pPr>
            <a:endParaRPr lang="en-US"/>
          </a:p>
        </p:txBody>
      </p:sp>
      <p:sp>
        <p:nvSpPr>
          <p:cNvPr id="5" name="Rectangle 41"/>
          <p:cNvSpPr>
            <a:spLocks noGrp="1" noChangeArrowheads="1"/>
          </p:cNvSpPr>
          <p:nvPr>
            <p:ph type="ftr" sz="quarter" idx="11"/>
          </p:nvPr>
        </p:nvSpPr>
        <p:spPr/>
        <p:txBody>
          <a:bodyPr/>
          <a:lstStyle>
            <a:lvl1pPr>
              <a:defRPr>
                <a:latin typeface="Arial Rounded MT Bold" charset="0"/>
                <a:ea typeface="MS PGothic" charset="0"/>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atin typeface="Arial Rounded MT Bold" charset="0"/>
                <a:ea typeface="MS PGothic" charset="0"/>
              </a:defRPr>
            </a:lvl1pPr>
          </a:lstStyle>
          <a:p>
            <a:pPr>
              <a:defRPr/>
            </a:pPr>
            <a:fld id="{57BFFF38-86F9-164E-97CF-736F6CEF7A83}" type="slidenum">
              <a:rPr lang="en-US"/>
              <a:pPr>
                <a:defRPr/>
              </a:pPr>
              <a:t>‹#›</a:t>
            </a:fld>
            <a:endParaRPr lang="en-US"/>
          </a:p>
        </p:txBody>
      </p:sp>
    </p:spTree>
    <p:extLst>
      <p:ext uri="{BB962C8B-B14F-4D97-AF65-F5344CB8AC3E}">
        <p14:creationId xmlns:p14="http://schemas.microsoft.com/office/powerpoint/2010/main" val="4091489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ea typeface="MS PGothic" charset="0"/>
              </a:defRPr>
            </a:lvl1pPr>
          </a:lstStyle>
          <a:p>
            <a:pPr>
              <a:defRPr/>
            </a:pPr>
            <a:fld id="{9EAAD552-4A1D-7140-A24A-7FC6DFA0E5C3}" type="slidenum">
              <a:rPr lang="en-US"/>
              <a:pPr>
                <a:defRPr/>
              </a:pPr>
              <a:t>‹#›</a:t>
            </a:fld>
            <a:endParaRPr lang="en-US"/>
          </a:p>
        </p:txBody>
      </p:sp>
    </p:spTree>
    <p:extLst>
      <p:ext uri="{BB962C8B-B14F-4D97-AF65-F5344CB8AC3E}">
        <p14:creationId xmlns:p14="http://schemas.microsoft.com/office/powerpoint/2010/main" val="553217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9C292F69-BFB1-FE4C-A45C-619C4F70A854}"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726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87D2BC94-EBAE-AF4F-956B-F928EA2ED78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463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123CFC1A-C6BB-024B-ACDE-607934101D2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6898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ea typeface="MS PGothic" charset="0"/>
              </a:defRPr>
            </a:lvl1pPr>
          </a:lstStyle>
          <a:p>
            <a:pPr>
              <a:defRPr/>
            </a:pPr>
            <a:fld id="{165BA803-DA18-1E43-BDBF-C9115F2147D7}"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3820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ea typeface="MS PGothic" charset="0"/>
              </a:defRPr>
            </a:lvl1pPr>
          </a:lstStyle>
          <a:p>
            <a:pPr>
              <a:defRPr/>
            </a:pPr>
            <a:fld id="{8768173F-6E5B-F247-8E9E-6DC99374D0F3}"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9810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499E634-ACF2-124C-BC08-A7C2EF9D2D59}"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773C73-7BF4-6249-AED3-AFB1487B21D9}" type="slidenum">
              <a:rPr lang="en-US"/>
              <a:pPr>
                <a:defRPr/>
              </a:pPr>
              <a:t>‹#›</a:t>
            </a:fld>
            <a:endParaRPr lang="en-US"/>
          </a:p>
        </p:txBody>
      </p:sp>
    </p:spTree>
    <p:extLst>
      <p:ext uri="{BB962C8B-B14F-4D97-AF65-F5344CB8AC3E}">
        <p14:creationId xmlns:p14="http://schemas.microsoft.com/office/powerpoint/2010/main" val="1833990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ea typeface="MS PGothic" charset="0"/>
              </a:defRPr>
            </a:lvl1pPr>
          </a:lstStyle>
          <a:p>
            <a:pPr>
              <a:defRPr/>
            </a:pPr>
            <a:fld id="{A2CB487F-FBB6-F14F-A078-DCCCD81D1EEE}"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7738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7F1BA88B-E64B-6C4F-9C3F-8E0089CF1956}"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90182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ea typeface="MS PGothic" charset="0"/>
              </a:defRPr>
            </a:lvl1pPr>
          </a:lstStyle>
          <a:p>
            <a:pPr>
              <a:defRPr/>
            </a:pPr>
            <a:fld id="{6B03909A-2093-E84D-8AEE-E11FA4534AE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94910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E5C9187F-E7D5-364E-B799-DE7BE9B632A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108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ea typeface="MS PGothic" charset="0"/>
              </a:defRPr>
            </a:lvl1pPr>
          </a:lstStyle>
          <a:p>
            <a:pPr>
              <a:defRPr/>
            </a:pPr>
            <a:fld id="{A6591064-F2F3-B74A-B4E7-79AF2767DE8B}"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1561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A44CF1A-3C1A-3C43-9DF1-FF0D6EDCAA6E}" type="datetimeFigureOut">
              <a:rPr lang="en-US"/>
              <a:pPr>
                <a:defRPr/>
              </a:pPr>
              <a:t>11/12/2024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26AB0F-970E-164B-B45C-8E9DF3906D2E}" type="slidenum">
              <a:rPr lang="en-US"/>
              <a:pPr>
                <a:defRPr/>
              </a:pPr>
              <a:t>‹#›</a:t>
            </a:fld>
            <a:endParaRPr lang="en-US"/>
          </a:p>
        </p:txBody>
      </p:sp>
    </p:spTree>
    <p:extLst>
      <p:ext uri="{BB962C8B-B14F-4D97-AF65-F5344CB8AC3E}">
        <p14:creationId xmlns:p14="http://schemas.microsoft.com/office/powerpoint/2010/main" val="375328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D8F089-327D-8C4D-B542-2743E55B6F76}" type="datetimeFigureOut">
              <a:rPr lang="en-US"/>
              <a:pPr>
                <a:defRPr/>
              </a:pPr>
              <a:t>11/12/2024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44EB1E-2A37-D846-BE0E-6C560EF55383}" type="slidenum">
              <a:rPr lang="en-US"/>
              <a:pPr>
                <a:defRPr/>
              </a:pPr>
              <a:t>‹#›</a:t>
            </a:fld>
            <a:endParaRPr lang="en-US"/>
          </a:p>
        </p:txBody>
      </p:sp>
    </p:spTree>
    <p:extLst>
      <p:ext uri="{BB962C8B-B14F-4D97-AF65-F5344CB8AC3E}">
        <p14:creationId xmlns:p14="http://schemas.microsoft.com/office/powerpoint/2010/main" val="43729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C0DA90-0877-2048-B1FB-A28E5DFB7839}" type="datetimeFigureOut">
              <a:rPr lang="en-US"/>
              <a:pPr>
                <a:defRPr/>
              </a:pPr>
              <a:t>11/12/2024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CABE6A-4E27-1D45-85E4-AFB633A0FA9B}" type="slidenum">
              <a:rPr lang="en-US"/>
              <a:pPr>
                <a:defRPr/>
              </a:pPr>
              <a:t>‹#›</a:t>
            </a:fld>
            <a:endParaRPr lang="en-US"/>
          </a:p>
        </p:txBody>
      </p:sp>
    </p:spTree>
    <p:extLst>
      <p:ext uri="{BB962C8B-B14F-4D97-AF65-F5344CB8AC3E}">
        <p14:creationId xmlns:p14="http://schemas.microsoft.com/office/powerpoint/2010/main" val="352474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6F5E59B-A4DF-B84C-A112-F9003744696C}"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CA2C5-519B-1A47-84C8-78B6BED06829}" type="slidenum">
              <a:rPr lang="en-US"/>
              <a:pPr>
                <a:defRPr/>
              </a:pPr>
              <a:t>‹#›</a:t>
            </a:fld>
            <a:endParaRPr lang="en-US"/>
          </a:p>
        </p:txBody>
      </p:sp>
    </p:spTree>
    <p:extLst>
      <p:ext uri="{BB962C8B-B14F-4D97-AF65-F5344CB8AC3E}">
        <p14:creationId xmlns:p14="http://schemas.microsoft.com/office/powerpoint/2010/main" val="37696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F47226-A61B-1E48-8BCC-033EF1E06912}"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89010-180D-A04C-8103-3DB5D8BAD0E9}" type="slidenum">
              <a:rPr lang="en-US"/>
              <a:pPr>
                <a:defRPr/>
              </a:pPr>
              <a:t>‹#›</a:t>
            </a:fld>
            <a:endParaRPr lang="en-US"/>
          </a:p>
        </p:txBody>
      </p:sp>
    </p:spTree>
    <p:extLst>
      <p:ext uri="{BB962C8B-B14F-4D97-AF65-F5344CB8AC3E}">
        <p14:creationId xmlns:p14="http://schemas.microsoft.com/office/powerpoint/2010/main" val="84035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a:defRPr/>
            </a:pPr>
            <a:fld id="{809F5B05-7D7C-2A43-B92A-8475E8440435}" type="datetimeFigureOut">
              <a:rPr lang="en-US"/>
              <a:pPr>
                <a:defRPr/>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a:defRPr/>
            </a:pPr>
            <a:fld id="{48427A77-765B-054D-AD79-8DBC27B2F63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0" fontAlgn="base" hangingPunct="0">
        <a:spcBef>
          <a:spcPct val="0"/>
        </a:spcBef>
        <a:spcAft>
          <a:spcPct val="0"/>
        </a:spcAft>
        <a:defRPr sz="50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2pPr>
      <a:lvl3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3pPr>
      <a:lvl4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4pPr>
      <a:lvl5pPr algn="ctr" rtl="0" eaLnBrk="0" fontAlgn="base" hangingPunct="0">
        <a:spcBef>
          <a:spcPct val="0"/>
        </a:spcBef>
        <a:spcAft>
          <a:spcPct val="0"/>
        </a:spcAft>
        <a:defRPr sz="5000">
          <a:solidFill>
            <a:schemeClr val="tx1"/>
          </a:solidFill>
          <a:latin typeface="Arial Rounded MT Bold"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lnSpc>
          <a:spcPct val="150000"/>
        </a:lnSpc>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lnSpc>
          <a:spcPct val="150000"/>
        </a:lnSpc>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lnSpc>
          <a:spcPct val="150000"/>
        </a:lnSpc>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lnSpc>
          <a:spcPct val="150000"/>
        </a:lnSpc>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ea typeface="+mn-ea"/>
                <a:cs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ea typeface="ＭＳ Ｐゴシック" charset="0"/>
                <a:cs typeface="Arial" charset="0"/>
              </a:defRPr>
            </a:lvl1pPr>
          </a:lstStyle>
          <a:p>
            <a:pPr>
              <a:defRPr/>
            </a:pPr>
            <a:fld id="{ACCA9706-795B-6747-931E-7D9D35237F90}" type="slidenum">
              <a:rPr lang="en-US"/>
              <a:pPr>
                <a:defRPr/>
              </a:pPr>
              <a:t>‹#›</a:t>
            </a:fld>
            <a:endParaRPr lang="en-US"/>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ea typeface="+mn-ea"/>
                <a:cs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5611"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615"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616"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25618"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619"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nvGrpSpPr>
            <p:cNvPr id="25623"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FFFFFF"/>
                </a:solidFill>
                <a:latin typeface="Verdana" charset="0"/>
                <a:ea typeface="ＭＳ Ｐゴシック" charset="0"/>
                <a:cs typeface="Arial" charset="0"/>
              </a:endParaRPr>
            </a:p>
          </p:txBody>
        </p:sp>
      </p:grpSp>
      <p:sp>
        <p:nvSpPr>
          <p:cNvPr id="413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charset="0"/>
                <a:ea typeface="ＭＳ Ｐゴシック" charset="0"/>
                <a:cs typeface="Arial" charset="0"/>
              </a:defRPr>
            </a:lvl1pPr>
          </a:lstStyle>
          <a:p>
            <a:pPr>
              <a:defRPr/>
            </a:pPr>
            <a:fld id="{B29156ED-4F5C-6749-BFF5-23982471B67B}"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ea typeface="+mn-ea"/>
                <a:cs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ea typeface="ＭＳ Ｐゴシック" charset="0"/>
                <a:cs typeface="Arial" charset="0"/>
              </a:defRPr>
            </a:lvl1pPr>
          </a:lstStyle>
          <a:p>
            <a:pPr>
              <a:defRPr/>
            </a:pPr>
            <a:fld id="{6A067C06-690F-2349-84B3-1C891990F03C}" type="slidenum">
              <a:rPr lang="en-US"/>
              <a:pPr>
                <a:defRPr/>
              </a:pPr>
              <a:t>‹#›</a:t>
            </a:fld>
            <a:endParaRPr lang="en-US"/>
          </a:p>
        </p:txBody>
      </p:sp>
      <p:grpSp>
        <p:nvGrpSpPr>
          <p:cNvPr id="37892" name="Group 4"/>
          <p:cNvGrpSpPr>
            <a:grpSpLocks/>
          </p:cNvGrpSpPr>
          <p:nvPr/>
        </p:nvGrpSpPr>
        <p:grpSpPr bwMode="auto">
          <a:xfrm>
            <a:off x="0" y="0"/>
            <a:ext cx="9140825" cy="6850063"/>
            <a:chOff x="0" y="0"/>
            <a:chExt cx="5758" cy="4315"/>
          </a:xfrm>
        </p:grpSpPr>
        <p:grpSp>
          <p:nvGrpSpPr>
            <p:cNvPr id="37896"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379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Garamond" pitchFamily="18" charset="0"/>
                <a:ea typeface="ＭＳ Ｐゴシック" charset="0"/>
                <a:cs typeface="Arial" charset="0"/>
              </a:endParaRPr>
            </a:p>
          </p:txBody>
        </p:sp>
        <p:sp>
          <p:nvSpPr>
            <p:cNvPr id="37898"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ea typeface="+mn-ea"/>
                <a:cs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58875"/>
            <a:ext cx="7772400" cy="1920875"/>
          </a:xfrm>
        </p:spPr>
        <p:txBody>
          <a:bodyPr/>
          <a:lstStyle/>
          <a:p>
            <a:pPr eaLnBrk="1" hangingPunct="1">
              <a:defRPr/>
            </a:pPr>
            <a:r>
              <a:rPr lang="en-US" sz="11000" dirty="0">
                <a:latin typeface="Garamond" charset="0"/>
                <a:cs typeface="Arial" charset="0"/>
              </a:rPr>
              <a:t>ACTS</a:t>
            </a:r>
            <a:br>
              <a:rPr lang="en-US" sz="11000" dirty="0">
                <a:latin typeface="Garamond" charset="0"/>
                <a:cs typeface="Arial" charset="0"/>
              </a:rPr>
            </a:br>
            <a:r>
              <a:rPr lang="en-US" sz="11000" dirty="0">
                <a:latin typeface="Garamond" charset="0"/>
                <a:cs typeface="Arial" charset="0"/>
              </a:rPr>
              <a:t>Dig Site 11</a:t>
            </a:r>
          </a:p>
        </p:txBody>
      </p:sp>
      <p:sp>
        <p:nvSpPr>
          <p:cNvPr id="2051" name="Rectangle 3"/>
          <p:cNvSpPr>
            <a:spLocks noGrp="1" noChangeArrowheads="1"/>
          </p:cNvSpPr>
          <p:nvPr>
            <p:ph type="subTitle" idx="1"/>
          </p:nvPr>
        </p:nvSpPr>
        <p:spPr/>
        <p:txBody>
          <a:bodyPr/>
          <a:lstStyle/>
          <a:p>
            <a:pPr eaLnBrk="1" hangingPunct="1">
              <a:buFont typeface="Wingdings" charset="0"/>
              <a:buNone/>
              <a:defRPr/>
            </a:pPr>
            <a:r>
              <a:rPr lang="en-US" sz="7500" dirty="0">
                <a:latin typeface="Garamond" charset="0"/>
                <a:cs typeface="Arial" charset="0"/>
              </a:rPr>
              <a:t>Acts 16:6-40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02613" cy="639763"/>
          </a:xfrm>
        </p:spPr>
        <p:txBody>
          <a:bodyPr anchor="t">
            <a:noAutofit/>
          </a:bodyPr>
          <a:lstStyle/>
          <a:p>
            <a:pPr eaLnBrk="1" hangingPunct="1">
              <a:defRPr/>
            </a:pPr>
            <a:r>
              <a:rPr lang="en-US" altLang="en-US" sz="9600" dirty="0">
                <a:solidFill>
                  <a:srgbClr val="FFFFFF"/>
                </a:solidFill>
                <a:latin typeface="Times New Roman"/>
                <a:cs typeface="Times New Roman"/>
              </a:rPr>
              <a:t>Lydia’s Conversion in Philippi</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837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837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16:11-15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
          <p:cNvSpPr txBox="1">
            <a:spLocks noChangeArrowheads="1"/>
          </p:cNvSpPr>
          <p:nvPr/>
        </p:nvSpPr>
        <p:spPr bwMode="auto">
          <a:xfrm>
            <a:off x="0" y="0"/>
            <a:ext cx="91440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From Troas we put out to sea and sailed straight for Samothrace,* and the next day we went on to Neapolis. From there we traveled to Philippi,* a Roman colony and the leading city of that district</a:t>
            </a:r>
            <a:r>
              <a:rPr lang="en-US" sz="2800" b="1" dirty="0"/>
              <a:t> </a:t>
            </a:r>
            <a:r>
              <a:rPr lang="en-US" sz="2800" dirty="0"/>
              <a:t>of Macedonia. And we stayed there several days.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1800"/>
            <a:ext cx="9144000"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7800" y="2393950"/>
            <a:ext cx="2508250" cy="259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800" y="2578100"/>
            <a:ext cx="3759200"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9113" y="2971800"/>
            <a:ext cx="4706937" cy="254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9"/>
          <p:cNvSpPr>
            <a:spLocks noChangeArrowheads="1"/>
          </p:cNvSpPr>
          <p:nvPr/>
        </p:nvSpPr>
        <p:spPr bwMode="auto">
          <a:xfrm>
            <a:off x="6019800" y="3594100"/>
            <a:ext cx="2184400" cy="6477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 y="190500"/>
            <a:ext cx="4010025"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4900" y="190500"/>
            <a:ext cx="2486025" cy="384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616200" y="1803400"/>
            <a:ext cx="33528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0" name="TextBox 5"/>
          <p:cNvSpPr txBox="1">
            <a:spLocks noChangeArrowheads="1"/>
          </p:cNvSpPr>
          <p:nvPr/>
        </p:nvSpPr>
        <p:spPr bwMode="auto">
          <a:xfrm>
            <a:off x="0" y="49403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On the Sabbath we went outside the city gate to the river, where we expected to find a place of prayer. We sat down and began to speak to the women who had gathered there.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0700" y="3390900"/>
            <a:ext cx="33528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2" name="TextBox 4"/>
          <p:cNvSpPr txBox="1">
            <a:spLocks noChangeArrowheads="1"/>
          </p:cNvSpPr>
          <p:nvPr/>
        </p:nvSpPr>
        <p:spPr bwMode="auto">
          <a:xfrm>
            <a:off x="0" y="1143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One of those listening was a woman from the city of Thyatira named Lydia, a dealer in purple cloth. She was a </a:t>
            </a:r>
            <a:r>
              <a:rPr lang="en-US" sz="2800" dirty="0">
                <a:solidFill>
                  <a:srgbClr val="FF0000"/>
                </a:solidFill>
              </a:rPr>
              <a:t>worshiper of God</a:t>
            </a:r>
            <a:r>
              <a:rPr lang="en-US" sz="2800" dirty="0"/>
              <a:t>. The Lord opened her heart to respond to Paul’s message.</a:t>
            </a:r>
          </a:p>
        </p:txBody>
      </p:sp>
      <p:sp>
        <p:nvSpPr>
          <p:cNvPr id="6" name="TextBox 5"/>
          <p:cNvSpPr txBox="1">
            <a:spLocks noChangeArrowheads="1"/>
          </p:cNvSpPr>
          <p:nvPr/>
        </p:nvSpPr>
        <p:spPr bwMode="auto">
          <a:xfrm>
            <a:off x="3987800" y="2476500"/>
            <a:ext cx="31750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3200" b="1">
                <a:solidFill>
                  <a:srgbClr val="FF0000"/>
                </a:solidFill>
                <a:latin typeface="Comic Sans MS" charset="0"/>
              </a:rPr>
              <a:t>LYDIA!!</a:t>
            </a:r>
          </a:p>
        </p:txBody>
      </p:sp>
      <p:sp>
        <p:nvSpPr>
          <p:cNvPr id="7" name="Striped Right Arrow 6"/>
          <p:cNvSpPr>
            <a:spLocks/>
          </p:cNvSpPr>
          <p:nvPr/>
        </p:nvSpPr>
        <p:spPr bwMode="auto">
          <a:xfrm rot="19755666" flipH="1">
            <a:off x="2006600" y="2298700"/>
            <a:ext cx="2566988" cy="2400300"/>
          </a:xfrm>
          <a:custGeom>
            <a:avLst/>
            <a:gdLst>
              <a:gd name="T0" fmla="*/ 0 w 2566674"/>
              <a:gd name="T1" fmla="*/ 600075 h 2400300"/>
              <a:gd name="T2" fmla="*/ 75018 w 2566674"/>
              <a:gd name="T3" fmla="*/ 600075 h 2400300"/>
              <a:gd name="T4" fmla="*/ 75018 w 2566674"/>
              <a:gd name="T5" fmla="*/ 1800225 h 2400300"/>
              <a:gd name="T6" fmla="*/ 0 w 2566674"/>
              <a:gd name="T7" fmla="*/ 1800225 h 2400300"/>
              <a:gd name="T8" fmla="*/ 0 w 2566674"/>
              <a:gd name="T9" fmla="*/ 600075 h 2400300"/>
              <a:gd name="T10" fmla="*/ 150037 w 2566674"/>
              <a:gd name="T11" fmla="*/ 600075 h 2400300"/>
              <a:gd name="T12" fmla="*/ 300075 w 2566674"/>
              <a:gd name="T13" fmla="*/ 600075 h 2400300"/>
              <a:gd name="T14" fmla="*/ 300075 w 2566674"/>
              <a:gd name="T15" fmla="*/ 1800225 h 2400300"/>
              <a:gd name="T16" fmla="*/ 150037 w 2566674"/>
              <a:gd name="T17" fmla="*/ 1800225 h 2400300"/>
              <a:gd name="T18" fmla="*/ 150037 w 2566674"/>
              <a:gd name="T19" fmla="*/ 600075 h 2400300"/>
              <a:gd name="T20" fmla="*/ 375093 w 2566674"/>
              <a:gd name="T21" fmla="*/ 600075 h 2400300"/>
              <a:gd name="T22" fmla="*/ 1366691 w 2566674"/>
              <a:gd name="T23" fmla="*/ 600075 h 2400300"/>
              <a:gd name="T24" fmla="*/ 1366691 w 2566674"/>
              <a:gd name="T25" fmla="*/ 0 h 2400300"/>
              <a:gd name="T26" fmla="*/ 2566988 w 2566674"/>
              <a:gd name="T27" fmla="*/ 1200150 h 2400300"/>
              <a:gd name="T28" fmla="*/ 1366691 w 2566674"/>
              <a:gd name="T29" fmla="*/ 2400300 h 2400300"/>
              <a:gd name="T30" fmla="*/ 1366691 w 2566674"/>
              <a:gd name="T31" fmla="*/ 1800225 h 2400300"/>
              <a:gd name="T32" fmla="*/ 375093 w 2566674"/>
              <a:gd name="T33" fmla="*/ 1800225 h 2400300"/>
              <a:gd name="T34" fmla="*/ 375093 w 2566674"/>
              <a:gd name="T35" fmla="*/ 600075 h 2400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6674"/>
              <a:gd name="T55" fmla="*/ 0 h 2400300"/>
              <a:gd name="T56" fmla="*/ 2566674 w 2566674"/>
              <a:gd name="T57" fmla="*/ 2400300 h 2400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6674" h="2400300">
                <a:moveTo>
                  <a:pt x="0" y="600075"/>
                </a:moveTo>
                <a:lnTo>
                  <a:pt x="75009" y="600075"/>
                </a:lnTo>
                <a:lnTo>
                  <a:pt x="75009" y="1800225"/>
                </a:lnTo>
                <a:lnTo>
                  <a:pt x="0" y="1800225"/>
                </a:lnTo>
                <a:lnTo>
                  <a:pt x="0" y="600075"/>
                </a:lnTo>
                <a:close/>
                <a:moveTo>
                  <a:pt x="150019" y="600075"/>
                </a:moveTo>
                <a:lnTo>
                  <a:pt x="300038" y="600075"/>
                </a:lnTo>
                <a:lnTo>
                  <a:pt x="300038" y="1800225"/>
                </a:lnTo>
                <a:lnTo>
                  <a:pt x="150019" y="1800225"/>
                </a:lnTo>
                <a:lnTo>
                  <a:pt x="150019" y="600075"/>
                </a:lnTo>
                <a:close/>
                <a:moveTo>
                  <a:pt x="375047" y="600075"/>
                </a:moveTo>
                <a:lnTo>
                  <a:pt x="1366524" y="600075"/>
                </a:lnTo>
                <a:lnTo>
                  <a:pt x="1366524" y="0"/>
                </a:lnTo>
                <a:lnTo>
                  <a:pt x="2566674" y="1200150"/>
                </a:lnTo>
                <a:lnTo>
                  <a:pt x="1366524" y="2400300"/>
                </a:lnTo>
                <a:lnTo>
                  <a:pt x="1366524" y="1800225"/>
                </a:lnTo>
                <a:lnTo>
                  <a:pt x="375047" y="1800225"/>
                </a:lnTo>
                <a:lnTo>
                  <a:pt x="375047" y="600075"/>
                </a:lnTo>
                <a:close/>
              </a:path>
            </a:pathLst>
          </a:custGeom>
          <a:gradFill rotWithShape="1">
            <a:gsLst>
              <a:gs pos="0">
                <a:srgbClr val="7E8EE9"/>
              </a:gs>
              <a:gs pos="20000">
                <a:srgbClr val="808FE6"/>
              </a:gs>
              <a:gs pos="100000">
                <a:srgbClr val="606CB0"/>
              </a:gs>
            </a:gsLst>
            <a:lin ang="5400000"/>
          </a:gradFill>
          <a:ln w="9525" cap="flat" cmpd="sng">
            <a:solidFill>
              <a:srgbClr val="8B97DE"/>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a:p>
        </p:txBody>
      </p:sp>
      <p:pic>
        <p:nvPicPr>
          <p:cNvPr id="20488" name="Picture 8" descr="ANd9GcS6WvZIIif0Ex8OWcidjla5lhdMfOdeZ6-9zzV_R0_QMbUqqzpf5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3588" y="3062288"/>
            <a:ext cx="398303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ca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05438" y="3030210"/>
            <a:ext cx="3393581" cy="3550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2947" y="25400"/>
            <a:ext cx="3738562" cy="280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TextBox 4"/>
          <p:cNvSpPr txBox="1">
            <a:spLocks noChangeArrowheads="1"/>
          </p:cNvSpPr>
          <p:nvPr/>
        </p:nvSpPr>
        <p:spPr bwMode="auto">
          <a:xfrm>
            <a:off x="570979" y="404812"/>
            <a:ext cx="29210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When she and the members of her household were baptized, she invited us to her home. </a:t>
            </a:r>
          </a:p>
        </p:txBody>
      </p:sp>
      <p:sp>
        <p:nvSpPr>
          <p:cNvPr id="8" name="TextBox 7"/>
          <p:cNvSpPr txBox="1">
            <a:spLocks noChangeArrowheads="1"/>
          </p:cNvSpPr>
          <p:nvPr/>
        </p:nvSpPr>
        <p:spPr bwMode="auto">
          <a:xfrm>
            <a:off x="165100" y="3528784"/>
            <a:ext cx="39116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solidFill>
                  <a:schemeClr val="lt1"/>
                </a:solidFill>
              </a:rPr>
              <a:t>"If you consider me a believer in the Lord,"</a:t>
            </a:r>
          </a:p>
          <a:p>
            <a:pPr algn="ctr" eaLnBrk="1" hangingPunct="1"/>
            <a:r>
              <a:rPr lang="en-US" sz="2800" dirty="0"/>
              <a:t>she said, "</a:t>
            </a:r>
            <a:r>
              <a:rPr lang="en-US" sz="2800" dirty="0">
                <a:solidFill>
                  <a:schemeClr val="lt1"/>
                </a:solidFill>
              </a:rPr>
              <a:t>come and stay at my house."</a:t>
            </a:r>
          </a:p>
          <a:p>
            <a:pPr algn="ctr" eaLnBrk="1" hangingPunct="1"/>
            <a:endParaRPr lang="en-US" sz="2800" dirty="0"/>
          </a:p>
        </p:txBody>
      </p:sp>
      <p:sp>
        <p:nvSpPr>
          <p:cNvPr id="10" name="TextBox 9"/>
          <p:cNvSpPr txBox="1">
            <a:spLocks noChangeArrowheads="1"/>
          </p:cNvSpPr>
          <p:nvPr/>
        </p:nvSpPr>
        <p:spPr bwMode="auto">
          <a:xfrm>
            <a:off x="0" y="5656289"/>
            <a:ext cx="434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And she persuaded 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02613" cy="639763"/>
          </a:xfrm>
        </p:spPr>
        <p:txBody>
          <a:bodyPr anchor="t">
            <a:noAutofit/>
          </a:bodyPr>
          <a:lstStyle/>
          <a:p>
            <a:pPr eaLnBrk="1" hangingPunct="1">
              <a:defRPr/>
            </a:pPr>
            <a:r>
              <a:rPr lang="en-US" altLang="en-US" sz="9600" dirty="0">
                <a:solidFill>
                  <a:srgbClr val="FFFFFF"/>
                </a:solidFill>
                <a:latin typeface="Times New Roman"/>
                <a:cs typeface="Times New Roman"/>
              </a:rPr>
              <a:t>Paul </a:t>
            </a:r>
            <a:br>
              <a:rPr lang="en-US" altLang="en-US" sz="9600" dirty="0">
                <a:solidFill>
                  <a:srgbClr val="FFFFFF"/>
                </a:solidFill>
                <a:latin typeface="Times New Roman"/>
                <a:cs typeface="Times New Roman"/>
              </a:rPr>
            </a:br>
            <a:r>
              <a:rPr lang="en-US" altLang="en-US" sz="9600" dirty="0">
                <a:solidFill>
                  <a:srgbClr val="FFFFFF"/>
                </a:solidFill>
                <a:latin typeface="Times New Roman"/>
                <a:cs typeface="Times New Roman"/>
              </a:rPr>
              <a:t>and </a:t>
            </a:r>
            <a:br>
              <a:rPr lang="en-US" altLang="en-US" sz="9600" dirty="0">
                <a:solidFill>
                  <a:srgbClr val="FFFFFF"/>
                </a:solidFill>
                <a:latin typeface="Times New Roman"/>
                <a:cs typeface="Times New Roman"/>
              </a:rPr>
            </a:br>
            <a:r>
              <a:rPr lang="en-US" altLang="en-US" sz="9600" dirty="0">
                <a:solidFill>
                  <a:srgbClr val="FFFFFF"/>
                </a:solidFill>
                <a:latin typeface="Times New Roman"/>
                <a:cs typeface="Times New Roman"/>
              </a:rPr>
              <a:t>Silas </a:t>
            </a:r>
            <a:br>
              <a:rPr lang="en-US" altLang="en-US" sz="9600" dirty="0">
                <a:solidFill>
                  <a:srgbClr val="FFFFFF"/>
                </a:solidFill>
                <a:latin typeface="Times New Roman"/>
                <a:cs typeface="Times New Roman"/>
              </a:rPr>
            </a:br>
            <a:r>
              <a:rPr lang="en-US" altLang="en-US" sz="9600" dirty="0">
                <a:solidFill>
                  <a:srgbClr val="FFFFFF"/>
                </a:solidFill>
                <a:latin typeface="Times New Roman"/>
                <a:cs typeface="Times New Roman"/>
              </a:rPr>
              <a:t>in Prison</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6349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349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16:16-15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7652" y="3971914"/>
            <a:ext cx="2757749" cy="2812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4" name="TextBox 6"/>
          <p:cNvSpPr txBox="1">
            <a:spLocks noChangeArrowheads="1"/>
          </p:cNvSpPr>
          <p:nvPr/>
        </p:nvSpPr>
        <p:spPr bwMode="auto">
          <a:xfrm>
            <a:off x="5308600" y="927100"/>
            <a:ext cx="374650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Once when we were going to the place of prayer, we were met by a female slave who had a spirit by which she predicted the future. She earned a great deal of money for her owners by fortune-telling.</a:t>
            </a:r>
          </a:p>
        </p:txBody>
      </p:sp>
      <p:pic>
        <p:nvPicPr>
          <p:cNvPr id="22535" name="Picture 7" descr="ANd9GcRujjWD17ZqxgaE94dZ2LpgWOo3tE2w4RFP5J8l4bx5qGkPMkp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7652" y="451784"/>
            <a:ext cx="2757749" cy="352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p:cNvSpPr txBox="1">
            <a:spLocks noChangeArrowheads="1"/>
          </p:cNvSpPr>
          <p:nvPr/>
        </p:nvSpPr>
        <p:spPr bwMode="auto">
          <a:xfrm>
            <a:off x="0" y="1200150"/>
            <a:ext cx="46101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She followed Paul and the rest of us, shouting, </a:t>
            </a:r>
          </a:p>
        </p:txBody>
      </p:sp>
      <p:sp>
        <p:nvSpPr>
          <p:cNvPr id="6" name="Rounded Rectangular Callout 5"/>
          <p:cNvSpPr>
            <a:spLocks noChangeArrowheads="1"/>
          </p:cNvSpPr>
          <p:nvPr/>
        </p:nvSpPr>
        <p:spPr bwMode="auto">
          <a:xfrm>
            <a:off x="0" y="4051300"/>
            <a:ext cx="6299200" cy="2705100"/>
          </a:xfrm>
          <a:prstGeom prst="wedgeRoundRectCallout">
            <a:avLst>
              <a:gd name="adj1" fmla="val 47315"/>
              <a:gd name="adj2" fmla="val -69426"/>
              <a:gd name="adj3" fmla="val 16667"/>
            </a:avLst>
          </a:prstGeom>
          <a:gradFill rotWithShape="1">
            <a:gsLst>
              <a:gs pos="0">
                <a:srgbClr val="FDC32D"/>
              </a:gs>
              <a:gs pos="20000">
                <a:srgbClr val="F8C030"/>
              </a:gs>
              <a:gs pos="100000">
                <a:srgbClr val="BE9323"/>
              </a:gs>
            </a:gsLst>
            <a:lin ang="5400000"/>
          </a:gradFill>
          <a:ln w="9525">
            <a:solidFill>
              <a:srgbClr val="E7B944"/>
            </a:solidFill>
            <a:miter lim="800000"/>
            <a:headEnd/>
            <a:tailEnd/>
          </a:ln>
          <a:effectLst>
            <a:outerShdw dist="23000" dir="5400000" rotWithShape="0">
              <a:srgbClr val="808080">
                <a:alpha val="34999"/>
              </a:srgbClr>
            </a:outerShdw>
          </a:effectLst>
        </p:spPr>
        <p:txBody>
          <a:bodyPr anchor="ctr"/>
          <a:lstStyle/>
          <a:p>
            <a:pPr algn="ctr">
              <a:defRPr/>
            </a:pPr>
            <a:r>
              <a:rPr lang="en-US" sz="3600" dirty="0">
                <a:solidFill>
                  <a:schemeClr val="lt1"/>
                </a:solidFill>
                <a:latin typeface="+mn-lt"/>
                <a:ea typeface="+mn-ea"/>
                <a:cs typeface="+mn-cs"/>
              </a:rPr>
              <a:t>These men are servants of the Most High God, who are telling you the way to be saved.</a:t>
            </a:r>
          </a:p>
        </p:txBody>
      </p:sp>
      <p:pic>
        <p:nvPicPr>
          <p:cNvPr id="2" name="Picture 7" descr="ANd9GcRujjWD17ZqxgaE94dZ2LpgWOo3tE2w4RFP5J8l4bx5qGkPMkpq">
            <a:extLst>
              <a:ext uri="{FF2B5EF4-FFF2-40B4-BE49-F238E27FC236}">
                <a16:creationId xmlns:a16="http://schemas.microsoft.com/office/drawing/2014/main" id="{7DCC7BB1-7706-6F24-7B1D-A70E9F34C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9554" y="241922"/>
            <a:ext cx="2757749" cy="352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38100" y="2660650"/>
            <a:ext cx="2693988" cy="372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Box 5"/>
          <p:cNvSpPr txBox="1">
            <a:spLocks noChangeArrowheads="1"/>
          </p:cNvSpPr>
          <p:nvPr/>
        </p:nvSpPr>
        <p:spPr bwMode="auto">
          <a:xfrm>
            <a:off x="534988" y="0"/>
            <a:ext cx="41783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She kept this up for many days. Finally, Paul became so annoyed that he turned around and said to the spirit,  </a:t>
            </a:r>
          </a:p>
        </p:txBody>
      </p:sp>
      <p:sp>
        <p:nvSpPr>
          <p:cNvPr id="8" name="Rectangular Callout 7"/>
          <p:cNvSpPr>
            <a:spLocks noChangeArrowheads="1"/>
          </p:cNvSpPr>
          <p:nvPr/>
        </p:nvSpPr>
        <p:spPr bwMode="auto">
          <a:xfrm>
            <a:off x="3314700" y="3771900"/>
            <a:ext cx="2946400" cy="2311400"/>
          </a:xfrm>
          <a:prstGeom prst="wedgeRectCallout">
            <a:avLst>
              <a:gd name="adj1" fmla="val -103599"/>
              <a:gd name="adj2" fmla="val -40419"/>
            </a:avLst>
          </a:prstGeom>
          <a:gradFill rotWithShape="1">
            <a:gsLst>
              <a:gs pos="0">
                <a:srgbClr val="86A72F"/>
              </a:gs>
              <a:gs pos="20000">
                <a:srgbClr val="85A431"/>
              </a:gs>
              <a:gs pos="100000">
                <a:srgbClr val="647D23"/>
              </a:gs>
            </a:gsLst>
            <a:lin ang="5400000"/>
          </a:gradFill>
          <a:ln w="9525">
            <a:solidFill>
              <a:srgbClr val="819B3D"/>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In the name of Jesus Christ I command you to come out of her!</a:t>
            </a:r>
          </a:p>
        </p:txBody>
      </p:sp>
      <p:sp>
        <p:nvSpPr>
          <p:cNvPr id="9" name="TextBox 8"/>
          <p:cNvSpPr txBox="1">
            <a:spLocks noChangeArrowheads="1"/>
          </p:cNvSpPr>
          <p:nvPr/>
        </p:nvSpPr>
        <p:spPr bwMode="auto">
          <a:xfrm>
            <a:off x="6591300" y="4699000"/>
            <a:ext cx="24257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At that moment the spirit left her. </a:t>
            </a:r>
          </a:p>
        </p:txBody>
      </p:sp>
      <p:pic>
        <p:nvPicPr>
          <p:cNvPr id="2" name="Picture 7" descr="ANd9GcRujjWD17ZqxgaE94dZ2LpgWOo3tE2w4RFP5J8l4bx5qGkPMkpq">
            <a:extLst>
              <a:ext uri="{FF2B5EF4-FFF2-40B4-BE49-F238E27FC236}">
                <a16:creationId xmlns:a16="http://schemas.microsoft.com/office/drawing/2014/main" id="{E06CA40E-7630-430D-C013-EE64746957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2425" y="122001"/>
            <a:ext cx="2757749" cy="352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3967" y="866098"/>
            <a:ext cx="2513425" cy="2562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85320" y="330200"/>
            <a:ext cx="5954713" cy="443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TextBox 5"/>
          <p:cNvSpPr txBox="1">
            <a:spLocks noChangeArrowheads="1"/>
          </p:cNvSpPr>
          <p:nvPr/>
        </p:nvSpPr>
        <p:spPr bwMode="auto">
          <a:xfrm>
            <a:off x="241300" y="5041900"/>
            <a:ext cx="89027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When her owners realized that their hope of making money was gone, they seized Paul and Silas and dragged them into the marketplace to face the authorities.</a:t>
            </a:r>
          </a:p>
        </p:txBody>
      </p:sp>
      <p:sp>
        <p:nvSpPr>
          <p:cNvPr id="7" name="Multiplication Sign 6">
            <a:extLst>
              <a:ext uri="{FF2B5EF4-FFF2-40B4-BE49-F238E27FC236}">
                <a16:creationId xmlns:a16="http://schemas.microsoft.com/office/drawing/2014/main" id="{93F04C8F-66A1-603D-0680-F9D83859E397}"/>
              </a:ext>
            </a:extLst>
          </p:cNvPr>
          <p:cNvSpPr/>
          <p:nvPr/>
        </p:nvSpPr>
        <p:spPr>
          <a:xfrm>
            <a:off x="569625" y="1169233"/>
            <a:ext cx="1873771" cy="2070932"/>
          </a:xfrm>
          <a:prstGeom prst="mathMultiply">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188" y="1676400"/>
            <a:ext cx="8202612" cy="639763"/>
          </a:xfrm>
        </p:spPr>
        <p:txBody>
          <a:bodyPr anchor="t">
            <a:noAutofit/>
          </a:bodyPr>
          <a:lstStyle/>
          <a:p>
            <a:pPr eaLnBrk="1" hangingPunct="1">
              <a:defRPr/>
            </a:pPr>
            <a:r>
              <a:rPr lang="en-US" altLang="en-US" sz="9600" dirty="0">
                <a:solidFill>
                  <a:srgbClr val="FFFFFF"/>
                </a:solidFill>
                <a:latin typeface="Times New Roman"/>
                <a:cs typeface="Times New Roman"/>
              </a:rPr>
              <a:t>Paul’s Witness in Philippi</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1203"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1204"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a:off x="304800" y="4800600"/>
            <a:ext cx="8382000" cy="1143000"/>
          </a:xfrm>
          <a:prstGeom prst="rect">
            <a:avLst/>
          </a:prstGeom>
        </p:spPr>
        <p:txBody>
          <a:bodyPr/>
          <a:lstStyle/>
          <a:p>
            <a:pPr algn="ctr" fontAlgn="auto">
              <a:spcAft>
                <a:spcPts val="0"/>
              </a:spcAft>
              <a:defRPr/>
            </a:pPr>
            <a:endParaRPr lang="en-US" sz="3200" b="1" dirty="0">
              <a:solidFill>
                <a:srgbClr val="FFFFFF"/>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6838" y="2805113"/>
            <a:ext cx="9466263" cy="393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0" name="TextBox 4"/>
          <p:cNvSpPr txBox="1">
            <a:spLocks noChangeArrowheads="1"/>
          </p:cNvSpPr>
          <p:nvPr/>
        </p:nvSpPr>
        <p:spPr bwMode="auto">
          <a:xfrm>
            <a:off x="0" y="0"/>
            <a:ext cx="9144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They brought them before the magistrates* and said, </a:t>
            </a:r>
          </a:p>
        </p:txBody>
      </p:sp>
      <p:sp>
        <p:nvSpPr>
          <p:cNvPr id="7" name="Oval 6"/>
          <p:cNvSpPr>
            <a:spLocks noChangeArrowheads="1"/>
          </p:cNvSpPr>
          <p:nvPr/>
        </p:nvSpPr>
        <p:spPr bwMode="auto">
          <a:xfrm>
            <a:off x="0" y="3233738"/>
            <a:ext cx="8850313" cy="19050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sp>
        <p:nvSpPr>
          <p:cNvPr id="6" name="Oval Callout 5"/>
          <p:cNvSpPr>
            <a:spLocks noChangeArrowheads="1"/>
          </p:cNvSpPr>
          <p:nvPr/>
        </p:nvSpPr>
        <p:spPr bwMode="auto">
          <a:xfrm>
            <a:off x="215900" y="977900"/>
            <a:ext cx="8928100" cy="2527300"/>
          </a:xfrm>
          <a:prstGeom prst="wedgeEllipseCallout">
            <a:avLst>
              <a:gd name="adj1" fmla="val 9824"/>
              <a:gd name="adj2" fmla="val -56931"/>
            </a:avLst>
          </a:prstGeom>
          <a:gradFill rotWithShape="1">
            <a:gsLst>
              <a:gs pos="0">
                <a:srgbClr val="E0421E"/>
              </a:gs>
              <a:gs pos="20000">
                <a:srgbClr val="DB4422"/>
              </a:gs>
              <a:gs pos="100000">
                <a:srgbClr val="A73117"/>
              </a:gs>
            </a:gsLst>
            <a:lin ang="5400000"/>
          </a:gradFill>
          <a:ln w="9525">
            <a:solidFill>
              <a:srgbClr val="CB5034"/>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These men are Jews, and are throwing our city into an uproar by advocating customs unlawful for us Romans to accept or practice.</a:t>
            </a:r>
            <a:br>
              <a:rPr lang="en-US" sz="2800" dirty="0">
                <a:solidFill>
                  <a:schemeClr val="lt1"/>
                </a:solidFill>
                <a:latin typeface="+mn-lt"/>
                <a:ea typeface="+mn-ea"/>
                <a:cs typeface="+mn-cs"/>
              </a:rPr>
            </a:br>
            <a:endParaRPr lang="en-US" sz="2800" dirty="0">
              <a:solidFill>
                <a:schemeClr val="lt1"/>
              </a:solidFill>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825" y="736600"/>
            <a:ext cx="7185025" cy="390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249992"/>
            <a:ext cx="2732087" cy="203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0375" y="292100"/>
            <a:ext cx="3276600" cy="218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208" y="3368675"/>
            <a:ext cx="3313851" cy="210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TextBox 6"/>
          <p:cNvSpPr txBox="1">
            <a:spLocks noChangeArrowheads="1"/>
          </p:cNvSpPr>
          <p:nvPr/>
        </p:nvSpPr>
        <p:spPr bwMode="auto">
          <a:xfrm>
            <a:off x="0" y="5473700"/>
            <a:ext cx="91440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crowd joined in the attack against Paul and Silas, and the magistrates ordered them to be stripped and beaten with rods.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18005" y="298277"/>
            <a:ext cx="3081711" cy="3669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TextBox 6"/>
          <p:cNvSpPr txBox="1">
            <a:spLocks noChangeArrowheads="1"/>
          </p:cNvSpPr>
          <p:nvPr/>
        </p:nvSpPr>
        <p:spPr bwMode="auto">
          <a:xfrm>
            <a:off x="4376702" y="1034256"/>
            <a:ext cx="4343400" cy="478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After they had been severely flogged, they were thrown into prison, and the jailer was commanded to guard them carefully. When he received these orders, he put them in the inner cell and fastened their feet in the stocks.*</a:t>
            </a:r>
          </a:p>
        </p:txBody>
      </p:sp>
      <p:sp>
        <p:nvSpPr>
          <p:cNvPr id="70659" name="AutoShape 6"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0660" name="AutoShape 8"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0661" name="AutoShape 10" descr="2Q=="/>
          <p:cNvSpPr>
            <a:spLocks noChangeAspect="1" noChangeArrowheads="1"/>
          </p:cNvSpPr>
          <p:nvPr/>
        </p:nvSpPr>
        <p:spPr bwMode="auto">
          <a:xfrm>
            <a:off x="3219450" y="2586038"/>
            <a:ext cx="2705100"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28684" name="Picture 12" descr="5821792060_98de3d09fb_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762" y="4324601"/>
            <a:ext cx="3576195" cy="2235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6400" y="2286000"/>
            <a:ext cx="33528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5813" y="2308225"/>
            <a:ext cx="2732087" cy="371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86000"/>
            <a:ext cx="489585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4" name="TextBox 5"/>
          <p:cNvSpPr txBox="1">
            <a:spLocks noChangeArrowheads="1"/>
          </p:cNvSpPr>
          <p:nvPr/>
        </p:nvSpPr>
        <p:spPr bwMode="auto">
          <a:xfrm>
            <a:off x="0" y="13970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About midnight Paul and Silas were praying and singing hymns to God, and the other prisoners were listening to them.</a:t>
            </a: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410200" y="2143125"/>
            <a:ext cx="3187700" cy="412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89482" y="215107"/>
            <a:ext cx="6374636" cy="4775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7" name="TextBox 5"/>
          <p:cNvSpPr txBox="1">
            <a:spLocks noChangeArrowheads="1"/>
          </p:cNvSpPr>
          <p:nvPr/>
        </p:nvSpPr>
        <p:spPr bwMode="auto">
          <a:xfrm>
            <a:off x="0" y="50419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Suddenly there was such a violent earthquake that the foundations of the prison were shaken. At once all the prison doors flew open, and everyone’s chains came loose.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2" y="348764"/>
            <a:ext cx="3314700" cy="450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7" name="Picture 7" descr="ANd9GcQ-TUEF7N3v3Ah6Mqy4WCSiNAEFY5It9-ti28S9UZhuVQTsL7J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72853" y="3038579"/>
            <a:ext cx="3048634" cy="1911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3350" y="2351088"/>
            <a:ext cx="5880100" cy="440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16577" y="2971800"/>
            <a:ext cx="3581400"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0" y="2452688"/>
            <a:ext cx="2733675" cy="37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2" name="TextBox 5"/>
          <p:cNvSpPr txBox="1">
            <a:spLocks noChangeArrowheads="1"/>
          </p:cNvSpPr>
          <p:nvPr/>
        </p:nvSpPr>
        <p:spPr bwMode="auto">
          <a:xfrm>
            <a:off x="0" y="1016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jailer woke up, and when he saw the prison doors open, he drew his sword and was about to kill himself because he thought the prisoners had escaped. But Paul shouted, </a:t>
            </a:r>
          </a:p>
        </p:txBody>
      </p:sp>
      <p:sp>
        <p:nvSpPr>
          <p:cNvPr id="8" name="Cloud Callout 7"/>
          <p:cNvSpPr/>
          <p:nvPr/>
        </p:nvSpPr>
        <p:spPr>
          <a:xfrm>
            <a:off x="3175625" y="2022632"/>
            <a:ext cx="4754172" cy="2069684"/>
          </a:xfrm>
          <a:prstGeom prst="cloudCallout">
            <a:avLst>
              <a:gd name="adj1" fmla="val -73363"/>
              <a:gd name="adj2" fmla="val -2283"/>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Rounded MT Bold" charset="0"/>
                <a:ea typeface="MS PGothic" charset="0"/>
                <a:cs typeface="MS PGothic" charset="0"/>
              </a:defRPr>
            </a:lvl1pPr>
            <a:lvl2pPr marL="742950" indent="-285750" eaLnBrk="0" hangingPunct="0">
              <a:defRPr>
                <a:solidFill>
                  <a:schemeClr val="tx1"/>
                </a:solidFill>
                <a:latin typeface="Arial Rounded MT Bold" charset="0"/>
                <a:ea typeface="MS PGothic" charset="0"/>
                <a:cs typeface="MS PGothic" charset="0"/>
              </a:defRPr>
            </a:lvl2pPr>
            <a:lvl3pPr marL="1143000" indent="-228600" eaLnBrk="0" hangingPunct="0">
              <a:defRPr>
                <a:solidFill>
                  <a:schemeClr val="tx1"/>
                </a:solidFill>
                <a:latin typeface="Arial Rounded MT Bold" charset="0"/>
                <a:ea typeface="MS PGothic" charset="0"/>
                <a:cs typeface="MS PGothic" charset="0"/>
              </a:defRPr>
            </a:lvl3pPr>
            <a:lvl4pPr marL="1600200" indent="-228600" eaLnBrk="0" hangingPunct="0">
              <a:defRPr>
                <a:solidFill>
                  <a:schemeClr val="tx1"/>
                </a:solidFill>
                <a:latin typeface="Arial Rounded MT Bold" charset="0"/>
                <a:ea typeface="MS PGothic" charset="0"/>
                <a:cs typeface="MS PGothic" charset="0"/>
              </a:defRPr>
            </a:lvl4pPr>
            <a:lvl5pPr marL="2057400" indent="-228600" eaLnBrk="0" hangingPunct="0">
              <a:defRPr>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9pPr>
          </a:lstStyle>
          <a:p>
            <a:pPr algn="ctr" eaLnBrk="1" hangingPunct="1">
              <a:defRPr/>
            </a:pPr>
            <a:r>
              <a:rPr lang="en-US" sz="2800" dirty="0">
                <a:solidFill>
                  <a:srgbClr val="FFFFFF"/>
                </a:solidFill>
              </a:rPr>
              <a:t>“Don’t harm yourself! We are all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5"/>
          <p:cNvSpPr txBox="1">
            <a:spLocks noChangeArrowheads="1"/>
          </p:cNvSpPr>
          <p:nvPr/>
        </p:nvSpPr>
        <p:spPr bwMode="auto">
          <a:xfrm>
            <a:off x="0" y="114300"/>
            <a:ext cx="2781300" cy="436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jailer called for lights, rushed in and fell trembling before Paul and Silas. He then brought them out and asked,</a:t>
            </a:r>
          </a:p>
        </p:txBody>
      </p:sp>
      <p:pic>
        <p:nvPicPr>
          <p:cNvPr id="32782" name="Picture 14" descr="ANd9GcSm7TjkKSNIzbOARAhOkLxzAgWKeA8Iv2t0uZyBFSRQmxEFxOh1k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0688" y="114300"/>
            <a:ext cx="4486275" cy="517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ular Callout 7"/>
          <p:cNvSpPr/>
          <p:nvPr/>
        </p:nvSpPr>
        <p:spPr>
          <a:xfrm>
            <a:off x="6665913" y="1693863"/>
            <a:ext cx="2425698" cy="2425700"/>
          </a:xfrm>
          <a:prstGeom prst="wedgeRectCallout">
            <a:avLst>
              <a:gd name="adj1" fmla="val -116121"/>
              <a:gd name="adj2" fmla="val 20092"/>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Rounded MT Bold" charset="0"/>
                <a:ea typeface="MS PGothic" charset="0"/>
                <a:cs typeface="MS PGothic" charset="0"/>
              </a:defRPr>
            </a:lvl1pPr>
            <a:lvl2pPr marL="742950" indent="-285750" eaLnBrk="0" hangingPunct="0">
              <a:defRPr>
                <a:solidFill>
                  <a:schemeClr val="tx1"/>
                </a:solidFill>
                <a:latin typeface="Arial Rounded MT Bold" charset="0"/>
                <a:ea typeface="MS PGothic" charset="0"/>
                <a:cs typeface="MS PGothic" charset="0"/>
              </a:defRPr>
            </a:lvl2pPr>
            <a:lvl3pPr marL="1143000" indent="-228600" eaLnBrk="0" hangingPunct="0">
              <a:defRPr>
                <a:solidFill>
                  <a:schemeClr val="tx1"/>
                </a:solidFill>
                <a:latin typeface="Arial Rounded MT Bold" charset="0"/>
                <a:ea typeface="MS PGothic" charset="0"/>
                <a:cs typeface="MS PGothic" charset="0"/>
              </a:defRPr>
            </a:lvl3pPr>
            <a:lvl4pPr marL="1600200" indent="-228600" eaLnBrk="0" hangingPunct="0">
              <a:defRPr>
                <a:solidFill>
                  <a:schemeClr val="tx1"/>
                </a:solidFill>
                <a:latin typeface="Arial Rounded MT Bold" charset="0"/>
                <a:ea typeface="MS PGothic" charset="0"/>
                <a:cs typeface="MS PGothic" charset="0"/>
              </a:defRPr>
            </a:lvl4pPr>
            <a:lvl5pPr marL="2057400" indent="-228600" eaLnBrk="0" hangingPunct="0">
              <a:defRPr>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Rounded MT Bold" charset="0"/>
                <a:ea typeface="MS PGothic" charset="0"/>
                <a:cs typeface="MS PGothic" charset="0"/>
              </a:defRPr>
            </a:lvl9pPr>
          </a:lstStyle>
          <a:p>
            <a:pPr algn="ctr" eaLnBrk="1" hangingPunct="1">
              <a:defRPr/>
            </a:pPr>
            <a:r>
              <a:rPr lang="en-US" sz="2800">
                <a:solidFill>
                  <a:srgbClr val="FFFFFF"/>
                </a:solidFill>
              </a:rPr>
              <a:t>“Sirs, what must I do to be saved?”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476750"/>
            <a:ext cx="2287587" cy="229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 y="706438"/>
            <a:ext cx="3965575" cy="544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572000" y="279400"/>
            <a:ext cx="2133600" cy="1016000"/>
          </a:xfrm>
          <a:prstGeom prst="rect">
            <a:avLst/>
          </a:prstGeom>
          <a:noFill/>
          <a:ln>
            <a:noFill/>
          </a:ln>
        </p:spPr>
        <p:txBody>
          <a:bodyPr/>
          <a:lstStyle>
            <a:lvl1pPr algn="ctr" rtl="0" fontAlgn="base">
              <a:spcBef>
                <a:spcPct val="0"/>
              </a:spcBef>
              <a:spcAft>
                <a:spcPct val="0"/>
              </a:spcAft>
              <a:defRPr sz="50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2pPr>
            <a:lvl3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3pPr>
            <a:lvl4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4pPr>
            <a:lvl5pPr algn="ctr" rtl="0" fontAlgn="base">
              <a:spcBef>
                <a:spcPct val="0"/>
              </a:spcBef>
              <a:spcAft>
                <a:spcPct val="0"/>
              </a:spcAft>
              <a:defRPr sz="5000">
                <a:solidFill>
                  <a:schemeClr val="tx1"/>
                </a:solidFill>
                <a:latin typeface="Arial Rounded MT Bold"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dirty="0">
                <a:ea typeface="+mj-ea"/>
                <a:cs typeface="+mj-cs"/>
              </a:rPr>
              <a:t>They replied, </a:t>
            </a:r>
          </a:p>
        </p:txBody>
      </p:sp>
      <p:sp>
        <p:nvSpPr>
          <p:cNvPr id="9" name="Oval Callout 8"/>
          <p:cNvSpPr>
            <a:spLocks noChangeArrowheads="1"/>
          </p:cNvSpPr>
          <p:nvPr/>
        </p:nvSpPr>
        <p:spPr bwMode="auto">
          <a:xfrm>
            <a:off x="4572000" y="1955800"/>
            <a:ext cx="3949700" cy="3848100"/>
          </a:xfrm>
          <a:prstGeom prst="wedgeEllipseCallout">
            <a:avLst>
              <a:gd name="adj1" fmla="val -133861"/>
              <a:gd name="adj2" fmla="val -37801"/>
            </a:avLst>
          </a:prstGeom>
          <a:gradFill rotWithShape="1">
            <a:gsLst>
              <a:gs pos="0">
                <a:srgbClr val="FF8915"/>
              </a:gs>
              <a:gs pos="20000">
                <a:srgbClr val="FA8819"/>
              </a:gs>
              <a:gs pos="100000">
                <a:srgbClr val="BF6710"/>
              </a:gs>
            </a:gsLst>
            <a:lin ang="5400000"/>
          </a:gradFill>
          <a:ln w="9525">
            <a:solidFill>
              <a:srgbClr val="E68A2F"/>
            </a:solidFill>
            <a:miter lim="800000"/>
            <a:headEnd/>
            <a:tailEnd/>
          </a:ln>
          <a:effectLst>
            <a:outerShdw dist="23000" dir="5400000" rotWithShape="0">
              <a:srgbClr val="808080">
                <a:alpha val="34998"/>
              </a:srgbClr>
            </a:outerShdw>
          </a:effectLst>
        </p:spPr>
        <p:txBody>
          <a:bodyPr anchor="ctr"/>
          <a:lstStyle/>
          <a:p>
            <a:pPr algn="ctr"/>
            <a:r>
              <a:rPr lang="en-US" sz="2800">
                <a:solidFill>
                  <a:srgbClr val="FFFFFF"/>
                </a:solidFill>
              </a:rPr>
              <a:t>Believe in the Lord Jesus, and you will be saved—you and your household.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213100" cy="461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2" name="TextBox 2"/>
          <p:cNvSpPr txBox="1">
            <a:spLocks noChangeArrowheads="1"/>
          </p:cNvSpPr>
          <p:nvPr/>
        </p:nvSpPr>
        <p:spPr bwMode="auto">
          <a:xfrm>
            <a:off x="0" y="4611688"/>
            <a:ext cx="91440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Then they spoke the word of the Lord to him and to all the others in his house. At that hour of the night the jailer took them and washed their wounds; then immediately he and all his household were baptized.</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443288" cy="461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6106" y="110331"/>
            <a:ext cx="5854700"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2"/>
          <p:cNvSpPr txBox="1">
            <a:spLocks noChangeArrowheads="1"/>
          </p:cNvSpPr>
          <p:nvPr/>
        </p:nvSpPr>
        <p:spPr bwMode="auto">
          <a:xfrm>
            <a:off x="0" y="1143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jailer brought them into his house and set a meal before them; he was filled with joy because he had come to believe in God—he and his whole household.</a:t>
            </a:r>
          </a:p>
        </p:txBody>
      </p:sp>
      <p:pic>
        <p:nvPicPr>
          <p:cNvPr id="35845" name="Picture 5"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30400"/>
            <a:ext cx="3929063" cy="461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AutoShape 7"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7828" name="AutoShape 9"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77829" name="AutoShape 11" descr="2Q=="/>
          <p:cNvSpPr>
            <a:spLocks noChangeAspect="1" noChangeArrowheads="1"/>
          </p:cNvSpPr>
          <p:nvPr/>
        </p:nvSpPr>
        <p:spPr bwMode="auto">
          <a:xfrm>
            <a:off x="3109913" y="2647950"/>
            <a:ext cx="2924175"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35853" name="Picture 13" descr="ANd9GcQUePF81mEZ9KDlx6id5S_PlZZtiBVIpt1uYhtDx80lMWH8dcC7B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2263" y="2647950"/>
            <a:ext cx="4629150" cy="331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txBox="1">
            <a:spLocks/>
          </p:cNvSpPr>
          <p:nvPr/>
        </p:nvSpPr>
        <p:spPr bwMode="auto">
          <a:xfrm>
            <a:off x="0" y="0"/>
            <a:ext cx="9144000" cy="6858000"/>
          </a:xfrm>
          <a:prstGeom prst="rect">
            <a:avLst/>
          </a:prstGeom>
          <a:solidFill>
            <a:schemeClr val="tx1">
              <a:lumMod val="65000"/>
            </a:schemeClr>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Memory </a:t>
            </a:r>
          </a:p>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Verse</a:t>
            </a:r>
          </a:p>
          <a:p>
            <a:pPr algn="ctr">
              <a:spcBef>
                <a:spcPct val="0"/>
              </a:spcBef>
              <a:buFont typeface="Arial" panose="020B0604020202020204" pitchFamily="34" charset="0"/>
              <a:buNone/>
              <a:defRPr/>
            </a:pPr>
            <a:r>
              <a:rPr lang="en-US" altLang="en-US" sz="3500" b="1" dirty="0">
                <a:solidFill>
                  <a:srgbClr val="0066CC">
                    <a:lumMod val="75000"/>
                  </a:srgbClr>
                </a:solidFill>
                <a:latin typeface="Century Schoolbook"/>
                <a:ea typeface="ＭＳ Ｐゴシック" charset="0"/>
                <a:cs typeface="Century Schoolbook"/>
              </a:rPr>
              <a:t>Acts 2:38</a:t>
            </a:r>
          </a:p>
          <a:p>
            <a:pPr algn="ctr">
              <a:spcBef>
                <a:spcPct val="0"/>
              </a:spcBef>
              <a:buFontTx/>
              <a:buNone/>
              <a:defRPr/>
            </a:pPr>
            <a:endParaRPr lang="en-US" altLang="en-US" sz="2400" dirty="0">
              <a:solidFill>
                <a:srgbClr val="20FFFF"/>
              </a:solidFill>
              <a:latin typeface="Century Schoolbook"/>
              <a:ea typeface="ＭＳ Ｐゴシック" charset="0"/>
              <a:cs typeface="Century Schoolbook"/>
            </a:endParaRPr>
          </a:p>
          <a:p>
            <a:pPr algn="ctr">
              <a:spcBef>
                <a:spcPct val="0"/>
              </a:spcBef>
              <a:buFontTx/>
              <a:buNone/>
              <a:defRPr/>
            </a:pPr>
            <a:r>
              <a:rPr lang="en-US" sz="3400" dirty="0"/>
              <a:t>Peter replied, </a:t>
            </a:r>
          </a:p>
          <a:p>
            <a:pPr algn="ctr">
              <a:spcBef>
                <a:spcPct val="0"/>
              </a:spcBef>
              <a:buFontTx/>
              <a:buNone/>
              <a:defRPr/>
            </a:pPr>
            <a:r>
              <a:rPr lang="en-US" sz="3400" dirty="0"/>
              <a:t>Repent and be baptized, every one of you, </a:t>
            </a:r>
          </a:p>
          <a:p>
            <a:pPr algn="ctr">
              <a:spcBef>
                <a:spcPct val="0"/>
              </a:spcBef>
              <a:buFontTx/>
              <a:buNone/>
              <a:defRPr/>
            </a:pPr>
            <a:r>
              <a:rPr lang="en-US" sz="3400" dirty="0"/>
              <a:t>in the name of Jesus Christ </a:t>
            </a:r>
          </a:p>
          <a:p>
            <a:pPr algn="ctr">
              <a:spcBef>
                <a:spcPct val="0"/>
              </a:spcBef>
              <a:buFontTx/>
              <a:buNone/>
              <a:defRPr/>
            </a:pPr>
            <a:r>
              <a:rPr lang="en-US" sz="3400" dirty="0"/>
              <a:t>for the forgiveness of your sins. </a:t>
            </a:r>
          </a:p>
          <a:p>
            <a:pPr algn="ctr">
              <a:spcBef>
                <a:spcPct val="0"/>
              </a:spcBef>
              <a:buFontTx/>
              <a:buNone/>
              <a:defRPr/>
            </a:pPr>
            <a:r>
              <a:rPr lang="en-US" sz="3400" dirty="0"/>
              <a:t>And you will receive the gift of the Holy Spirit. </a:t>
            </a:r>
            <a:endParaRPr lang="en-US" altLang="en-US" sz="3400" dirty="0">
              <a:solidFill>
                <a:srgbClr val="FFFFFF"/>
              </a:solidFill>
              <a:ea typeface="ＭＳ Ｐゴシック" charset="0"/>
              <a:cs typeface="Arial" charset="0"/>
            </a:endParaRPr>
          </a:p>
        </p:txBody>
      </p:sp>
      <p:sp>
        <p:nvSpPr>
          <p:cNvPr id="52226" name="TextBox 2"/>
          <p:cNvSpPr txBox="1">
            <a:spLocks noChangeArrowheads="1"/>
          </p:cNvSpPr>
          <p:nvPr/>
        </p:nvSpPr>
        <p:spPr bwMode="auto">
          <a:xfrm>
            <a:off x="7772400" y="6324600"/>
            <a:ext cx="1260475"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2500">
                <a:solidFill>
                  <a:srgbClr val="FFFFFF"/>
                </a:solidFill>
                <a:latin typeface="Century Schoolbook" charset="0"/>
                <a:ea typeface="ＭＳ Ｐゴシック" charset="0"/>
                <a:cs typeface="ＭＳ Ｐゴシック" charset="0"/>
              </a:rPr>
              <a:t>DS #11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9" descr="ANd9GcSqaTx_uP-4ZlChiah2WShRc_yJ71swGrKUPRx3X4lgEu8Jxyo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149513"/>
            <a:ext cx="3929063" cy="4611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2980" y="2496594"/>
            <a:ext cx="2511425"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2" name="TextBox 6"/>
          <p:cNvSpPr txBox="1">
            <a:spLocks noChangeArrowheads="1"/>
          </p:cNvSpPr>
          <p:nvPr/>
        </p:nvSpPr>
        <p:spPr bwMode="auto">
          <a:xfrm>
            <a:off x="-165894" y="214573"/>
            <a:ext cx="91440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When it was daylight, the magistrates sent their officers to the jailer with the order: </a:t>
            </a:r>
            <a:r>
              <a:rPr lang="en-US" sz="2800" dirty="0">
                <a:solidFill>
                  <a:srgbClr val="FFFFFF"/>
                </a:solidFill>
              </a:rPr>
              <a:t>“Release those men.”</a:t>
            </a:r>
          </a:p>
          <a:p>
            <a:pPr algn="ctr" eaLnBrk="1" hangingPunct="1"/>
            <a:endParaRPr lang="en-US" sz="2800" dirty="0"/>
          </a:p>
        </p:txBody>
      </p:sp>
      <p:sp>
        <p:nvSpPr>
          <p:cNvPr id="9" name="TextBox 8"/>
          <p:cNvSpPr txBox="1">
            <a:spLocks noChangeArrowheads="1"/>
          </p:cNvSpPr>
          <p:nvPr/>
        </p:nvSpPr>
        <p:spPr bwMode="auto">
          <a:xfrm>
            <a:off x="-681233" y="1478695"/>
            <a:ext cx="529152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jailer told Paul,</a:t>
            </a:r>
          </a:p>
        </p:txBody>
      </p:sp>
      <p:sp>
        <p:nvSpPr>
          <p:cNvPr id="10" name="Oval Callout 9"/>
          <p:cNvSpPr>
            <a:spLocks noChangeArrowheads="1"/>
          </p:cNvSpPr>
          <p:nvPr/>
        </p:nvSpPr>
        <p:spPr bwMode="auto">
          <a:xfrm>
            <a:off x="2609850" y="2183597"/>
            <a:ext cx="3592513" cy="4814887"/>
          </a:xfrm>
          <a:prstGeom prst="wedgeEllipseCallout">
            <a:avLst>
              <a:gd name="adj1" fmla="val -83944"/>
              <a:gd name="adj2" fmla="val -26792"/>
            </a:avLst>
          </a:prstGeom>
          <a:gradFill rotWithShape="1">
            <a:gsLst>
              <a:gs pos="0">
                <a:srgbClr val="FDC32D"/>
              </a:gs>
              <a:gs pos="20000">
                <a:srgbClr val="F8C030"/>
              </a:gs>
              <a:gs pos="100000">
                <a:srgbClr val="BE9323"/>
              </a:gs>
            </a:gsLst>
            <a:lin ang="5400000"/>
          </a:gradFill>
          <a:ln w="9525">
            <a:solidFill>
              <a:srgbClr val="E7B944"/>
            </a:solidFill>
            <a:miter lim="800000"/>
            <a:headEnd/>
            <a:tailEnd/>
          </a:ln>
          <a:effectLst>
            <a:outerShdw dist="23000" dir="5400000" rotWithShape="0">
              <a:srgbClr val="808080">
                <a:alpha val="34998"/>
              </a:srgbClr>
            </a:outerShdw>
          </a:effectLst>
        </p:spPr>
        <p:txBody>
          <a:bodyPr anchor="ctr"/>
          <a:lstStyle/>
          <a:p>
            <a:pPr algn="ctr"/>
            <a:r>
              <a:rPr lang="en-US" sz="2800" dirty="0">
                <a:solidFill>
                  <a:srgbClr val="FFFFFF"/>
                </a:solidFill>
              </a:rPr>
              <a:t>“The magistrates have ordered that you and Silas be released. Now you can leave. Go in peace.”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
          <p:cNvSpPr txBox="1">
            <a:spLocks noChangeArrowheads="1"/>
          </p:cNvSpPr>
          <p:nvPr/>
        </p:nvSpPr>
        <p:spPr bwMode="auto">
          <a:xfrm>
            <a:off x="4711700" y="88900"/>
            <a:ext cx="44323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endParaRPr lang="en-US" sz="1800"/>
          </a:p>
        </p:txBody>
      </p:sp>
      <p:sp>
        <p:nvSpPr>
          <p:cNvPr id="79874" name="Rectangle 3"/>
          <p:cNvSpPr>
            <a:spLocks noChangeArrowheads="1"/>
          </p:cNvSpPr>
          <p:nvPr/>
        </p:nvSpPr>
        <p:spPr bwMode="auto">
          <a:xfrm>
            <a:off x="4241800" y="122238"/>
            <a:ext cx="45720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dirty="0"/>
              <a:t>But Paul said to the officers:</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31838"/>
            <a:ext cx="3962400"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4572000" y="1447800"/>
            <a:ext cx="4241800" cy="4953000"/>
          </a:xfrm>
          <a:prstGeom prst="wedgeRectCallout">
            <a:avLst>
              <a:gd name="adj1" fmla="val -107060"/>
              <a:gd name="adj2" fmla="val -32884"/>
            </a:avLst>
          </a:prstGeom>
          <a:gradFill rotWithShape="1">
            <a:gsLst>
              <a:gs pos="0">
                <a:srgbClr val="7E8EE9"/>
              </a:gs>
              <a:gs pos="20000">
                <a:srgbClr val="808FE6"/>
              </a:gs>
              <a:gs pos="100000">
                <a:srgbClr val="606CB0"/>
              </a:gs>
            </a:gsLst>
            <a:lin ang="5400000"/>
          </a:gradFill>
          <a:ln w="9525">
            <a:solidFill>
              <a:srgbClr val="8B97DE"/>
            </a:solidFill>
            <a:miter lim="800000"/>
            <a:headEnd/>
            <a:tailEnd/>
          </a:ln>
          <a:effectLst>
            <a:outerShdw dist="23000" dir="5400000" rotWithShape="0">
              <a:srgbClr val="808080">
                <a:alpha val="34999"/>
              </a:srgbClr>
            </a:outerShdw>
          </a:effectLst>
        </p:spPr>
        <p:txBody>
          <a:bodyPr anchor="ctr"/>
          <a:lstStyle/>
          <a:p>
            <a:pPr algn="ctr">
              <a:defRPr/>
            </a:pPr>
            <a:r>
              <a:rPr lang="en-US" sz="2800" dirty="0">
                <a:solidFill>
                  <a:schemeClr val="lt1"/>
                </a:solidFill>
                <a:latin typeface="+mn-lt"/>
                <a:ea typeface="+mn-ea"/>
                <a:cs typeface="+mn-cs"/>
              </a:rPr>
              <a:t>They beat us publicly without a trial, even though we are Roman citizens, and threw us into prison. And now do they want to get rid of us quietly? No! Let them come themselves and escort us 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2"/>
          <p:cNvSpPr txBox="1">
            <a:spLocks noChangeArrowheads="1"/>
          </p:cNvSpPr>
          <p:nvPr/>
        </p:nvSpPr>
        <p:spPr bwMode="auto">
          <a:xfrm>
            <a:off x="0" y="0"/>
            <a:ext cx="9144000" cy="222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The officers reported this to the magistrates, and when they heard that Paul and Silas were Roman citizens, they were alarmed. They came to appease them and escorted them from the prison, requesting them to leave the city.</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4795" y="2320131"/>
            <a:ext cx="5867400"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2880" y="2808288"/>
            <a:ext cx="2346325" cy="319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11122" y="4904581"/>
            <a:ext cx="1860550" cy="186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22" name="Picture 10" descr="ANd9GcTH9OW86NxfrzEBDHU1KEdbrqbyzX1O3aRisW3OGzPlJ9AjESnq"/>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3248" y="4123264"/>
            <a:ext cx="3267856" cy="2641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908300" y="0"/>
            <a:ext cx="422275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0898" y="959370"/>
            <a:ext cx="2190221"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TextBox 5"/>
          <p:cNvSpPr txBox="1">
            <a:spLocks noChangeArrowheads="1"/>
          </p:cNvSpPr>
          <p:nvPr/>
        </p:nvSpPr>
        <p:spPr bwMode="auto">
          <a:xfrm>
            <a:off x="0" y="5041900"/>
            <a:ext cx="91440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After Paul and Silas came out of the prison, they went to Lydia’s house, where they met with the brothers and sisters and encouraged them. Then they left.</a:t>
            </a:r>
          </a:p>
        </p:txBody>
      </p:sp>
      <p:pic>
        <p:nvPicPr>
          <p:cNvPr id="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25" y="959370"/>
            <a:ext cx="3405188" cy="361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B98B89-4657-6DB7-5816-AD180584A38E}"/>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0773D11E-CA14-A9D4-AC42-96FF305E5116}"/>
              </a:ext>
            </a:extLst>
          </p:cNvPr>
          <p:cNvSpPr txBox="1">
            <a:spLocks/>
          </p:cNvSpPr>
          <p:nvPr/>
        </p:nvSpPr>
        <p:spPr bwMode="auto">
          <a:xfrm>
            <a:off x="0" y="0"/>
            <a:ext cx="9144000" cy="6858000"/>
          </a:xfrm>
          <a:prstGeom prst="rect">
            <a:avLst/>
          </a:prstGeom>
          <a:solidFill>
            <a:schemeClr val="tx1">
              <a:lumMod val="65000"/>
            </a:schemeClr>
          </a:solid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The</a:t>
            </a:r>
          </a:p>
          <a:p>
            <a:pPr algn="ctr">
              <a:spcBef>
                <a:spcPct val="0"/>
              </a:spcBef>
              <a:buFontTx/>
              <a:buNone/>
              <a:defRPr/>
            </a:pPr>
            <a:r>
              <a:rPr lang="en-US" sz="7000" b="1" dirty="0">
                <a:solidFill>
                  <a:srgbClr val="DADADA">
                    <a:lumMod val="50000"/>
                  </a:srgbClr>
                </a:solidFill>
                <a:effectLst>
                  <a:outerShdw blurRad="38100" dist="38100" dir="2700000" algn="tl">
                    <a:srgbClr val="000000">
                      <a:alpha val="43137"/>
                    </a:srgbClr>
                  </a:outerShdw>
                </a:effectLst>
                <a:latin typeface="Century Schoolbook"/>
                <a:ea typeface="ＭＳ Ｐゴシック" charset="0"/>
                <a:cs typeface="Century Schoolbook"/>
              </a:rPr>
              <a:t>Truth</a:t>
            </a:r>
          </a:p>
          <a:p>
            <a:pPr algn="ctr">
              <a:spcBef>
                <a:spcPct val="0"/>
              </a:spcBef>
              <a:buFont typeface="Arial" panose="020B0604020202020204" pitchFamily="34" charset="0"/>
              <a:buNone/>
              <a:defRPr/>
            </a:pPr>
            <a:endParaRPr lang="en-US" altLang="en-US" sz="3500" b="1" dirty="0">
              <a:solidFill>
                <a:srgbClr val="0066CC">
                  <a:lumMod val="75000"/>
                </a:srgbClr>
              </a:solidFill>
              <a:latin typeface="Century Schoolbook"/>
              <a:ea typeface="ＭＳ Ｐゴシック" charset="0"/>
              <a:cs typeface="Century Schoolbook"/>
            </a:endParaRPr>
          </a:p>
          <a:p>
            <a:pPr algn="ctr">
              <a:spcBef>
                <a:spcPct val="0"/>
              </a:spcBef>
              <a:buFont typeface="Arial" panose="020B0604020202020204" pitchFamily="34" charset="0"/>
              <a:buNone/>
              <a:defRPr/>
            </a:pPr>
            <a:endParaRPr lang="en-US" altLang="en-US" sz="3500" b="1" dirty="0">
              <a:solidFill>
                <a:srgbClr val="0066CC">
                  <a:lumMod val="75000"/>
                </a:srgbClr>
              </a:solidFill>
              <a:latin typeface="Century Schoolbook"/>
              <a:ea typeface="ＭＳ Ｐゴシック" charset="0"/>
              <a:cs typeface="Century Schoolbook"/>
            </a:endParaRPr>
          </a:p>
          <a:p>
            <a:pPr algn="ctr">
              <a:spcBef>
                <a:spcPct val="0"/>
              </a:spcBef>
              <a:buFont typeface="Arial" panose="020B0604020202020204" pitchFamily="34" charset="0"/>
              <a:buNone/>
              <a:defRPr/>
            </a:pPr>
            <a:r>
              <a:rPr lang="en-US" altLang="en-US" sz="4000" b="1" dirty="0">
                <a:solidFill>
                  <a:srgbClr val="0066CC">
                    <a:lumMod val="75000"/>
                  </a:srgbClr>
                </a:solidFill>
                <a:latin typeface="Century Schoolbook"/>
                <a:ea typeface="ＭＳ Ｐゴシック" charset="0"/>
                <a:cs typeface="Century Schoolbook"/>
              </a:rPr>
              <a:t>God gives us the opportunity to accept His gift of salvation!</a:t>
            </a:r>
          </a:p>
          <a:p>
            <a:pPr algn="ctr">
              <a:spcBef>
                <a:spcPct val="0"/>
              </a:spcBef>
              <a:buFontTx/>
              <a:buNone/>
              <a:defRPr/>
            </a:pPr>
            <a:endParaRPr lang="en-US" altLang="en-US" sz="2400" dirty="0">
              <a:solidFill>
                <a:srgbClr val="20FFFF"/>
              </a:solidFill>
              <a:latin typeface="Century Schoolbook"/>
              <a:ea typeface="ＭＳ Ｐゴシック" charset="0"/>
              <a:cs typeface="Century Schoolbook"/>
            </a:endParaRPr>
          </a:p>
        </p:txBody>
      </p:sp>
      <p:sp>
        <p:nvSpPr>
          <p:cNvPr id="52226" name="TextBox 2">
            <a:extLst>
              <a:ext uri="{FF2B5EF4-FFF2-40B4-BE49-F238E27FC236}">
                <a16:creationId xmlns:a16="http://schemas.microsoft.com/office/drawing/2014/main" id="{8218EC41-0356-6E07-6719-B053DE308B2B}"/>
              </a:ext>
            </a:extLst>
          </p:cNvPr>
          <p:cNvSpPr txBox="1">
            <a:spLocks noChangeArrowheads="1"/>
          </p:cNvSpPr>
          <p:nvPr/>
        </p:nvSpPr>
        <p:spPr bwMode="auto">
          <a:xfrm>
            <a:off x="7772400" y="6324600"/>
            <a:ext cx="126047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eaLnBrk="1" hangingPunct="1"/>
            <a:r>
              <a:rPr lang="en-US" sz="2500">
                <a:solidFill>
                  <a:srgbClr val="FFFFFF"/>
                </a:solidFill>
                <a:latin typeface="Century Schoolbook" charset="0"/>
                <a:ea typeface="ＭＳ Ｐゴシック" charset="0"/>
                <a:cs typeface="ＭＳ Ｐゴシック" charset="0"/>
              </a:rPr>
              <a:t>DS #11</a:t>
            </a:r>
          </a:p>
        </p:txBody>
      </p:sp>
    </p:spTree>
    <p:extLst>
      <p:ext uri="{BB962C8B-B14F-4D97-AF65-F5344CB8AC3E}">
        <p14:creationId xmlns:p14="http://schemas.microsoft.com/office/powerpoint/2010/main" val="16585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086" y="800420"/>
            <a:ext cx="8202613" cy="639763"/>
          </a:xfrm>
        </p:spPr>
        <p:txBody>
          <a:bodyPr anchor="t">
            <a:noAutofit/>
          </a:bodyPr>
          <a:lstStyle/>
          <a:p>
            <a:pPr eaLnBrk="1" hangingPunct="1">
              <a:defRPr/>
            </a:pPr>
            <a:r>
              <a:rPr lang="en-US" altLang="en-US" sz="9600" dirty="0">
                <a:solidFill>
                  <a:srgbClr val="FFFFFF"/>
                </a:solidFill>
                <a:latin typeface="Times New Roman"/>
                <a:cs typeface="Times New Roman"/>
              </a:rPr>
              <a:t>Paul’s  Vision of the Man of Macedonia</a:t>
            </a:r>
            <a:endParaRPr lang="en-US" sz="9500" dirty="0">
              <a:solidFill>
                <a:srgbClr val="FFFFFF"/>
              </a:solidFill>
              <a:effectLst>
                <a:outerShdw blurRad="38100" dist="38100" dir="2700000" algn="tl">
                  <a:srgbClr val="000000">
                    <a:alpha val="43137"/>
                  </a:srgbClr>
                </a:outerShdw>
              </a:effectLst>
              <a:latin typeface="Times New Roman"/>
              <a:cs typeface="Times New Roman"/>
            </a:endParaRPr>
          </a:p>
        </p:txBody>
      </p:sp>
      <p:sp>
        <p:nvSpPr>
          <p:cNvPr id="53251" name="AutoShape 2"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53252" name="AutoShape 4" descr="Image result for john the baptist prepares the w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solidFill>
                <a:srgbClr val="FFFFFF"/>
              </a:solidFill>
              <a:latin typeface="Garamond" charset="0"/>
              <a:ea typeface="ＭＳ Ｐゴシック" charset="0"/>
              <a:cs typeface="ＭＳ Ｐゴシック" charset="0"/>
            </a:endParaRPr>
          </a:p>
        </p:txBody>
      </p:sp>
      <p:sp>
        <p:nvSpPr>
          <p:cNvPr id="6" name="Title 1"/>
          <p:cNvSpPr txBox="1">
            <a:spLocks/>
          </p:cNvSpPr>
          <p:nvPr/>
        </p:nvSpPr>
        <p:spPr>
          <a:xfrm rot="16200000">
            <a:off x="-3600450" y="2400300"/>
            <a:ext cx="8382000" cy="1143000"/>
          </a:xfrm>
          <a:prstGeom prst="rect">
            <a:avLst/>
          </a:prstGeom>
        </p:spPr>
        <p:txBody>
          <a:bodyPr/>
          <a:lstStyle/>
          <a:p>
            <a:pPr algn="ctr" fontAlgn="auto">
              <a:spcAft>
                <a:spcPts val="0"/>
              </a:spcAft>
              <a:defRPr/>
            </a:pPr>
            <a:r>
              <a:rPr lang="en-US" sz="5000" b="1" dirty="0">
                <a:solidFill>
                  <a:srgbClr val="003399"/>
                </a:solidFill>
                <a:effectLst>
                  <a:outerShdw blurRad="38100" dist="38100" dir="2700000" algn="tl">
                    <a:srgbClr val="000000">
                      <a:alpha val="43137"/>
                    </a:srgbClr>
                  </a:outerShdw>
                </a:effectLst>
                <a:latin typeface="Times New Roman" pitchFamily="18" charset="0"/>
                <a:ea typeface="ＭＳ Ｐゴシック" charset="0"/>
                <a:cs typeface="Times New Roman" pitchFamily="18" charset="0"/>
              </a:rPr>
              <a:t>Acts 16:6-10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0"/>
            <a:ext cx="5865813" cy="315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488" y="2095500"/>
            <a:ext cx="4421187" cy="442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5" name="TextBox 5"/>
          <p:cNvSpPr txBox="1">
            <a:spLocks noChangeArrowheads="1"/>
          </p:cNvSpPr>
          <p:nvPr/>
        </p:nvSpPr>
        <p:spPr bwMode="auto">
          <a:xfrm>
            <a:off x="5214938" y="2887663"/>
            <a:ext cx="3929062" cy="397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Paul and his companions traveled throughout the region of Phrygia* and Galatia,* having been kept by the Holy Spirit from preaching the word in the province of Asia.</a:t>
            </a:r>
          </a:p>
        </p:txBody>
      </p:sp>
      <p:sp>
        <p:nvSpPr>
          <p:cNvPr id="9" name="Oval 9"/>
          <p:cNvSpPr>
            <a:spLocks noChangeArrowheads="1"/>
          </p:cNvSpPr>
          <p:nvPr/>
        </p:nvSpPr>
        <p:spPr bwMode="auto">
          <a:xfrm>
            <a:off x="1993900" y="4203700"/>
            <a:ext cx="1752600" cy="5334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sp>
        <p:nvSpPr>
          <p:cNvPr id="10" name="Oval 9"/>
          <p:cNvSpPr>
            <a:spLocks noChangeArrowheads="1"/>
          </p:cNvSpPr>
          <p:nvPr/>
        </p:nvSpPr>
        <p:spPr bwMode="auto">
          <a:xfrm>
            <a:off x="3462338" y="3835400"/>
            <a:ext cx="1752600" cy="5334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 y="3365500"/>
            <a:ext cx="3492500" cy="34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8" name="TextBox 5"/>
          <p:cNvSpPr txBox="1">
            <a:spLocks noChangeArrowheads="1"/>
          </p:cNvSpPr>
          <p:nvPr/>
        </p:nvSpPr>
        <p:spPr bwMode="auto">
          <a:xfrm>
            <a:off x="647700" y="0"/>
            <a:ext cx="4749800"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dirty="0"/>
              <a:t>When they came to the border of </a:t>
            </a:r>
            <a:r>
              <a:rPr lang="en-US" sz="2800" dirty="0" err="1"/>
              <a:t>Mysia</a:t>
            </a:r>
            <a:r>
              <a:rPr lang="en-US" sz="2800" dirty="0"/>
              <a:t>,* they tried to enter Bithynia,* but the Spirit of Jesus would not allow them to. So they passed by </a:t>
            </a:r>
            <a:r>
              <a:rPr lang="en-US" sz="2800" dirty="0" err="1"/>
              <a:t>Mysia</a:t>
            </a:r>
            <a:r>
              <a:rPr lang="en-US" sz="2800" dirty="0"/>
              <a:t> and went down to Troas.*</a:t>
            </a:r>
          </a:p>
        </p:txBody>
      </p:sp>
      <p:sp>
        <p:nvSpPr>
          <p:cNvPr id="7" name="Oval 9"/>
          <p:cNvSpPr>
            <a:spLocks noChangeArrowheads="1"/>
          </p:cNvSpPr>
          <p:nvPr/>
        </p:nvSpPr>
        <p:spPr bwMode="auto">
          <a:xfrm>
            <a:off x="2501900" y="3441700"/>
            <a:ext cx="1485900" cy="5334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6800" y="2692400"/>
            <a:ext cx="299720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8" descr="ANd9GcTjfD3xe3R58M76ZiCLe80EuWjDTu47ckENzja7KlwBykAp3sn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3563" y="214313"/>
            <a:ext cx="2143125"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5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TextBox 4"/>
          <p:cNvSpPr txBox="1">
            <a:spLocks noChangeArrowheads="1"/>
          </p:cNvSpPr>
          <p:nvPr/>
        </p:nvSpPr>
        <p:spPr bwMode="auto">
          <a:xfrm>
            <a:off x="0" y="17463"/>
            <a:ext cx="6604000" cy="138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b="1">
                <a:solidFill>
                  <a:schemeClr val="bg1"/>
                </a:solidFill>
              </a:rPr>
              <a:t>During the night Paul had a vision of a man of Macedonia standing and begging him, </a:t>
            </a:r>
          </a:p>
        </p:txBody>
      </p:sp>
      <p:sp>
        <p:nvSpPr>
          <p:cNvPr id="7" name="AutoShape 9"/>
          <p:cNvSpPr>
            <a:spLocks noChangeArrowheads="1"/>
          </p:cNvSpPr>
          <p:nvPr/>
        </p:nvSpPr>
        <p:spPr bwMode="auto">
          <a:xfrm>
            <a:off x="3759200" y="1403350"/>
            <a:ext cx="3568700" cy="2051050"/>
          </a:xfrm>
          <a:prstGeom prst="wedgeRectCallout">
            <a:avLst>
              <a:gd name="adj1" fmla="val -78403"/>
              <a:gd name="adj2" fmla="val -26348"/>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r>
              <a:rPr lang="en-US" sz="4000" b="1" dirty="0">
                <a:solidFill>
                  <a:schemeClr val="bg1"/>
                </a:solidFill>
              </a:rPr>
              <a:t>Come over to Macedonia and help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descr="ANd9GcQLbvrVDmnM3y3psnBDlXCqMgN1lnvFFDZUzI1dy6QXh3PYnQd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90513"/>
            <a:ext cx="6438900" cy="6240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6" name="TextBox 3"/>
          <p:cNvSpPr txBox="1">
            <a:spLocks noChangeArrowheads="1"/>
          </p:cNvSpPr>
          <p:nvPr/>
        </p:nvSpPr>
        <p:spPr bwMode="auto">
          <a:xfrm>
            <a:off x="6438900" y="723900"/>
            <a:ext cx="2705100"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Rounded MT Bold" charset="0"/>
                <a:ea typeface="MS PGothic" charset="0"/>
                <a:cs typeface="MS PGothic" charset="0"/>
              </a:defRPr>
            </a:lvl1pPr>
            <a:lvl2pPr marL="742950" indent="-285750" eaLnBrk="0" hangingPunct="0">
              <a:defRPr sz="2400">
                <a:solidFill>
                  <a:schemeClr val="tx1"/>
                </a:solidFill>
                <a:latin typeface="Arial Rounded MT Bold" charset="0"/>
                <a:ea typeface="MS PGothic" charset="0"/>
                <a:cs typeface="MS PGothic" charset="0"/>
              </a:defRPr>
            </a:lvl2pPr>
            <a:lvl3pPr marL="1143000" indent="-228600" eaLnBrk="0" hangingPunct="0">
              <a:defRPr sz="2400">
                <a:solidFill>
                  <a:schemeClr val="tx1"/>
                </a:solidFill>
                <a:latin typeface="Arial Rounded MT Bold" charset="0"/>
                <a:ea typeface="MS PGothic" charset="0"/>
                <a:cs typeface="MS PGothic" charset="0"/>
              </a:defRPr>
            </a:lvl3pPr>
            <a:lvl4pPr marL="1600200" indent="-228600" eaLnBrk="0" hangingPunct="0">
              <a:defRPr sz="2400">
                <a:solidFill>
                  <a:schemeClr val="tx1"/>
                </a:solidFill>
                <a:latin typeface="Arial Rounded MT Bold" charset="0"/>
                <a:ea typeface="MS PGothic" charset="0"/>
                <a:cs typeface="MS PGothic" charset="0"/>
              </a:defRPr>
            </a:lvl4pPr>
            <a:lvl5pPr marL="2057400" indent="-228600" eaLnBrk="0" hangingPunct="0">
              <a:defRPr sz="2400">
                <a:solidFill>
                  <a:schemeClr val="tx1"/>
                </a:solidFill>
                <a:latin typeface="Arial Rounded MT Bol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Rounded MT Bold" charset="0"/>
                <a:ea typeface="MS PGothic" charset="0"/>
                <a:cs typeface="MS PGothic" charset="0"/>
              </a:defRPr>
            </a:lvl9pPr>
          </a:lstStyle>
          <a:p>
            <a:pPr algn="ctr" eaLnBrk="1" hangingPunct="1"/>
            <a:r>
              <a:rPr lang="en-US" sz="2800"/>
              <a:t>After Paul had seen the vision, we got ready at once to leave for Macedonia,* concluding that God had called us to preach the gospel to them.</a:t>
            </a:r>
          </a:p>
        </p:txBody>
      </p:sp>
      <p:sp>
        <p:nvSpPr>
          <p:cNvPr id="5" name="Oval 9"/>
          <p:cNvSpPr>
            <a:spLocks noChangeArrowheads="1"/>
          </p:cNvSpPr>
          <p:nvPr/>
        </p:nvSpPr>
        <p:spPr bwMode="auto">
          <a:xfrm>
            <a:off x="1103313" y="2660650"/>
            <a:ext cx="4146550" cy="800100"/>
          </a:xfrm>
          <a:prstGeom prst="ellipse">
            <a:avLst/>
          </a:prstGeom>
          <a:noFill/>
          <a:ln w="38100">
            <a:solidFill>
              <a:srgbClr val="FF0000"/>
            </a:solidFill>
            <a:round/>
            <a:headEnd/>
            <a:tailEnd/>
          </a:ln>
          <a:effectLst/>
        </p:spPr>
        <p:txBody>
          <a:bodyPr wrap="none" anchor="ctr"/>
          <a:lstStyle/>
          <a:p>
            <a:pPr fontAlgn="auto">
              <a:spcBef>
                <a:spcPts val="0"/>
              </a:spcBef>
              <a:spcAft>
                <a:spcPts val="0"/>
              </a:spcAft>
              <a:defRPr/>
            </a:pPr>
            <a:endParaRPr lang="en-US">
              <a:latin typeface="+mn-lt"/>
              <a:ea typeface="+mn-ea"/>
              <a:cs typeface="Arial" charset="0"/>
            </a:endParaRPr>
          </a:p>
        </p:txBody>
      </p:sp>
    </p:spTree>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646</TotalTime>
  <Words>1053</Words>
  <Application>Microsoft Office PowerPoint</Application>
  <PresentationFormat>On-screen Show (4:3)</PresentationFormat>
  <Paragraphs>66</Paragraphs>
  <Slides>33</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MS PGothic</vt:lpstr>
      <vt:lpstr>MS PGothic</vt:lpstr>
      <vt:lpstr>Arial</vt:lpstr>
      <vt:lpstr>Arial Rounded MT Bold</vt:lpstr>
      <vt:lpstr>Calibri</vt:lpstr>
      <vt:lpstr>Century Schoolbook</vt:lpstr>
      <vt:lpstr>Comic Sans MS</vt:lpstr>
      <vt:lpstr>Garamond</vt:lpstr>
      <vt:lpstr>Times New Roman</vt:lpstr>
      <vt:lpstr>Verdana</vt:lpstr>
      <vt:lpstr>Wingdings</vt:lpstr>
      <vt:lpstr>Twilight</vt:lpstr>
      <vt:lpstr>Stream</vt:lpstr>
      <vt:lpstr>Globe</vt:lpstr>
      <vt:lpstr>1_Stream</vt:lpstr>
      <vt:lpstr>ACTS Dig Site 11</vt:lpstr>
      <vt:lpstr>Paul’s Witness in Philippi</vt:lpstr>
      <vt:lpstr>PowerPoint Presentation</vt:lpstr>
      <vt:lpstr>PowerPoint Presentation</vt:lpstr>
      <vt:lpstr>Paul’s  Vision of the Man of Macedonia</vt:lpstr>
      <vt:lpstr>PowerPoint Presentation</vt:lpstr>
      <vt:lpstr>PowerPoint Presentation</vt:lpstr>
      <vt:lpstr>PowerPoint Presentation</vt:lpstr>
      <vt:lpstr>PowerPoint Presentation</vt:lpstr>
      <vt:lpstr>Lydia’s Conversion in Philippi</vt:lpstr>
      <vt:lpstr>PowerPoint Presentation</vt:lpstr>
      <vt:lpstr>PowerPoint Presentation</vt:lpstr>
      <vt:lpstr>PowerPoint Presentation</vt:lpstr>
      <vt:lpstr>PowerPoint Presentation</vt:lpstr>
      <vt:lpstr>Paul  and  Silas  in Prison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16:6-40</dc:title>
  <dc:creator>Michelle</dc:creator>
  <cp:lastModifiedBy>A L</cp:lastModifiedBy>
  <cp:revision>56</cp:revision>
  <dcterms:created xsi:type="dcterms:W3CDTF">2012-11-06T21:50:39Z</dcterms:created>
  <dcterms:modified xsi:type="dcterms:W3CDTF">2024-11-12T21:02:25Z</dcterms:modified>
</cp:coreProperties>
</file>