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sldIdLst>
    <p:sldId id="256" r:id="rId2"/>
    <p:sldId id="289" r:id="rId3"/>
    <p:sldId id="290" r:id="rId4"/>
    <p:sldId id="295" r:id="rId5"/>
    <p:sldId id="291" r:id="rId6"/>
    <p:sldId id="257" r:id="rId7"/>
    <p:sldId id="258" r:id="rId8"/>
    <p:sldId id="292" r:id="rId9"/>
    <p:sldId id="259" r:id="rId10"/>
    <p:sldId id="260" r:id="rId11"/>
    <p:sldId id="261" r:id="rId12"/>
    <p:sldId id="262" r:id="rId13"/>
    <p:sldId id="263" r:id="rId14"/>
    <p:sldId id="264" r:id="rId15"/>
    <p:sldId id="265" r:id="rId16"/>
    <p:sldId id="284" r:id="rId17"/>
    <p:sldId id="285" r:id="rId18"/>
    <p:sldId id="286" r:id="rId19"/>
    <p:sldId id="268" r:id="rId20"/>
    <p:sldId id="294" r:id="rId21"/>
    <p:sldId id="269" r:id="rId22"/>
    <p:sldId id="287" r:id="rId23"/>
    <p:sldId id="270" r:id="rId24"/>
    <p:sldId id="271" r:id="rId25"/>
    <p:sldId id="272" r:id="rId26"/>
    <p:sldId id="273" r:id="rId27"/>
    <p:sldId id="274" r:id="rId28"/>
    <p:sldId id="275" r:id="rId29"/>
    <p:sldId id="288" r:id="rId30"/>
    <p:sldId id="276" r:id="rId31"/>
    <p:sldId id="277" r:id="rId32"/>
    <p:sldId id="283" r:id="rId33"/>
    <p:sldId id="293" r:id="rId34"/>
    <p:sldId id="278" r:id="rId35"/>
    <p:sldId id="279" r:id="rId36"/>
    <p:sldId id="280" r:id="rId37"/>
    <p:sldId id="281" r:id="rId38"/>
    <p:sldId id="282" r:id="rId39"/>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40E"/>
    <a:srgbClr val="69240A"/>
    <a:srgbClr val="B35915"/>
    <a:srgbClr val="8000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C5C06-6DC0-4037-B1EF-1B49CF5B11F5}" v="1" dt="2024-09-30T19:59:59.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5FEC5C06-6DC0-4037-B1EF-1B49CF5B11F5}"/>
    <pc:docChg chg="modSld">
      <pc:chgData name="A L" userId="c83b8c5f662f391c" providerId="LiveId" clId="{5FEC5C06-6DC0-4037-B1EF-1B49CF5B11F5}" dt="2024-09-30T19:59:59.666" v="0"/>
      <pc:docMkLst>
        <pc:docMk/>
      </pc:docMkLst>
      <pc:sldChg chg="modAnim">
        <pc:chgData name="A L" userId="c83b8c5f662f391c" providerId="LiveId" clId="{5FEC5C06-6DC0-4037-B1EF-1B49CF5B11F5}" dt="2024-09-30T19:59:59.666" v="0"/>
        <pc:sldMkLst>
          <pc:docMk/>
          <pc:sldMk cId="0"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706ADF1-EA8F-152D-59CE-EFF2893467C8}"/>
              </a:ext>
            </a:extLst>
          </p:cNvPr>
          <p:cNvGrpSpPr>
            <a:grpSpLocks/>
          </p:cNvGrpSpPr>
          <p:nvPr/>
        </p:nvGrpSpPr>
        <p:grpSpPr bwMode="auto">
          <a:xfrm>
            <a:off x="0" y="0"/>
            <a:ext cx="9144000" cy="6934200"/>
            <a:chOff x="0" y="0"/>
            <a:chExt cx="5760" cy="4368"/>
          </a:xfrm>
        </p:grpSpPr>
        <p:sp>
          <p:nvSpPr>
            <p:cNvPr id="3" name="Freeform 3">
              <a:extLst>
                <a:ext uri="{FF2B5EF4-FFF2-40B4-BE49-F238E27FC236}">
                  <a16:creationId xmlns:a16="http://schemas.microsoft.com/office/drawing/2014/main" id="{B0DA9A4E-0F0F-E03C-36D8-EB24D2BF1DCD}"/>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4" name="Freeform 4">
              <a:extLst>
                <a:ext uri="{FF2B5EF4-FFF2-40B4-BE49-F238E27FC236}">
                  <a16:creationId xmlns:a16="http://schemas.microsoft.com/office/drawing/2014/main" id="{AA3294A7-2530-EE1F-C754-2A987D67D86F}"/>
                </a:ext>
              </a:extLst>
            </p:cNvPr>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8D200DFD-B061-0A38-0E3B-F55540BFCCBE}"/>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317CCF87-B8E2-4A51-D52E-8E37ACEDF314}"/>
                </a:ext>
              </a:extLst>
            </p:cNvPr>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a:extLst>
                <a:ext uri="{FF2B5EF4-FFF2-40B4-BE49-F238E27FC236}">
                  <a16:creationId xmlns:a16="http://schemas.microsoft.com/office/drawing/2014/main" id="{CB2F750D-A438-7EB3-4632-8CEAB0DB3FCB}"/>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7074A92D-8C92-7C22-55C1-BED74D6B68DF}"/>
                </a:ext>
              </a:extLst>
            </p:cNvPr>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93F1395D-417A-423A-068B-B2C2BA8A21E7}"/>
                </a:ext>
              </a:extLst>
            </p:cNvPr>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EBA4AEC3-AF6C-AD76-5947-8EFCFBCE29F5}"/>
                </a:ext>
              </a:extLst>
            </p:cNvPr>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8FE84C07-DD09-7E2D-FF8A-3223263F79F8}"/>
                </a:ext>
              </a:extLst>
            </p:cNvPr>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2">
              <a:extLst>
                <a:ext uri="{FF2B5EF4-FFF2-40B4-BE49-F238E27FC236}">
                  <a16:creationId xmlns:a16="http://schemas.microsoft.com/office/drawing/2014/main" id="{E4E52F01-5AD0-F9BF-4136-171BC5CFC9CB}"/>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z="1800"/>
            </a:p>
          </p:txBody>
        </p:sp>
        <p:sp>
          <p:nvSpPr>
            <p:cNvPr id="13" name="Rectangle 13">
              <a:extLst>
                <a:ext uri="{FF2B5EF4-FFF2-40B4-BE49-F238E27FC236}">
                  <a16:creationId xmlns:a16="http://schemas.microsoft.com/office/drawing/2014/main" id="{9C078D94-7855-A7FF-0764-A9B6CFA429CF}"/>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z="1800"/>
            </a:p>
          </p:txBody>
        </p:sp>
        <p:sp>
          <p:nvSpPr>
            <p:cNvPr id="14" name="Freeform 14">
              <a:extLst>
                <a:ext uri="{FF2B5EF4-FFF2-40B4-BE49-F238E27FC236}">
                  <a16:creationId xmlns:a16="http://schemas.microsoft.com/office/drawing/2014/main" id="{056E5EFA-3B31-2465-07B3-E5688CE76486}"/>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15" name="Freeform 15">
              <a:extLst>
                <a:ext uri="{FF2B5EF4-FFF2-40B4-BE49-F238E27FC236}">
                  <a16:creationId xmlns:a16="http://schemas.microsoft.com/office/drawing/2014/main" id="{776173C6-4018-C9CD-84A1-7932BD313DA4}"/>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16" name="Freeform 16">
              <a:extLst>
                <a:ext uri="{FF2B5EF4-FFF2-40B4-BE49-F238E27FC236}">
                  <a16:creationId xmlns:a16="http://schemas.microsoft.com/office/drawing/2014/main" id="{AE34EA3C-C7DB-494B-B347-9EABE5F3969C}"/>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17" name="Freeform 17">
              <a:extLst>
                <a:ext uri="{FF2B5EF4-FFF2-40B4-BE49-F238E27FC236}">
                  <a16:creationId xmlns:a16="http://schemas.microsoft.com/office/drawing/2014/main" id="{33BF97D6-47D8-CCDE-CC7F-C2F3C3110034}"/>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A0ADEDF2-1096-89F0-FDD8-BCD96D7E579A}"/>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4946C900-F461-1BD0-FFED-C34A3F15012D}"/>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20" name="Freeform 20">
              <a:extLst>
                <a:ext uri="{FF2B5EF4-FFF2-40B4-BE49-F238E27FC236}">
                  <a16:creationId xmlns:a16="http://schemas.microsoft.com/office/drawing/2014/main" id="{CE8513C6-A761-CFEF-E9C5-E71E553B984A}"/>
                </a:ext>
              </a:extLst>
            </p:cNvPr>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a:t>Click to edit Master title style</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1" name="Rectangle 23">
            <a:extLst>
              <a:ext uri="{FF2B5EF4-FFF2-40B4-BE49-F238E27FC236}">
                <a16:creationId xmlns:a16="http://schemas.microsoft.com/office/drawing/2014/main" id="{A671CC66-9618-2901-9BFF-E773AC32A0DE}"/>
              </a:ext>
            </a:extLst>
          </p:cNvPr>
          <p:cNvSpPr>
            <a:spLocks noGrp="1" noChangeArrowheads="1"/>
          </p:cNvSpPr>
          <p:nvPr>
            <p:ph type="dt" sz="quarter" idx="10"/>
          </p:nvPr>
        </p:nvSpPr>
        <p:spPr/>
        <p:txBody>
          <a:bodyPr/>
          <a:lstStyle>
            <a:lvl1pPr>
              <a:defRPr/>
            </a:lvl1pPr>
          </a:lstStyle>
          <a:p>
            <a:pPr>
              <a:defRPr/>
            </a:pPr>
            <a:endParaRPr lang="en-US"/>
          </a:p>
        </p:txBody>
      </p:sp>
      <p:sp>
        <p:nvSpPr>
          <p:cNvPr id="22" name="Rectangle 24">
            <a:extLst>
              <a:ext uri="{FF2B5EF4-FFF2-40B4-BE49-F238E27FC236}">
                <a16:creationId xmlns:a16="http://schemas.microsoft.com/office/drawing/2014/main" id="{26C42142-A292-438E-C56D-45F92AC8870B}"/>
              </a:ext>
            </a:extLst>
          </p:cNvPr>
          <p:cNvSpPr>
            <a:spLocks noGrp="1" noChangeArrowheads="1"/>
          </p:cNvSpPr>
          <p:nvPr>
            <p:ph type="ftr" sz="quarter" idx="11"/>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60F92932-D70B-358A-447C-0E7444439FD7}"/>
              </a:ext>
            </a:extLst>
          </p:cNvPr>
          <p:cNvSpPr>
            <a:spLocks noGrp="1" noChangeArrowheads="1"/>
          </p:cNvSpPr>
          <p:nvPr>
            <p:ph type="sldNum" sz="quarter" idx="12"/>
          </p:nvPr>
        </p:nvSpPr>
        <p:spPr/>
        <p:txBody>
          <a:bodyPr/>
          <a:lstStyle>
            <a:lvl1pPr>
              <a:defRPr/>
            </a:lvl1pPr>
          </a:lstStyle>
          <a:p>
            <a:fld id="{002F8F25-FC48-4EEF-A272-50CA17CF6BC2}" type="slidenum">
              <a:rPr lang="en-US" altLang="en-US"/>
              <a:pPr/>
              <a:t>‹#›</a:t>
            </a:fld>
            <a:endParaRPr lang="en-US" altLang="en-US"/>
          </a:p>
        </p:txBody>
      </p:sp>
    </p:spTree>
    <p:extLst>
      <p:ext uri="{BB962C8B-B14F-4D97-AF65-F5344CB8AC3E}">
        <p14:creationId xmlns:p14="http://schemas.microsoft.com/office/powerpoint/2010/main" val="3709348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7A7BF05C-A27F-7BCD-D586-2B32C48B6C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C75929FE-911A-BABC-381E-D08F2CB1EA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61CEAA7C-A134-00B3-4A71-433149245A34}"/>
              </a:ext>
            </a:extLst>
          </p:cNvPr>
          <p:cNvSpPr>
            <a:spLocks noGrp="1" noChangeArrowheads="1"/>
          </p:cNvSpPr>
          <p:nvPr>
            <p:ph type="sldNum" sz="quarter" idx="12"/>
          </p:nvPr>
        </p:nvSpPr>
        <p:spPr>
          <a:ln/>
        </p:spPr>
        <p:txBody>
          <a:bodyPr/>
          <a:lstStyle>
            <a:lvl1pPr>
              <a:defRPr/>
            </a:lvl1pPr>
          </a:lstStyle>
          <a:p>
            <a:fld id="{0A1FED06-4E1C-4106-B451-D8976D27B72A}" type="slidenum">
              <a:rPr lang="en-US" altLang="en-US"/>
              <a:pPr/>
              <a:t>‹#›</a:t>
            </a:fld>
            <a:endParaRPr lang="en-US" altLang="en-US"/>
          </a:p>
        </p:txBody>
      </p:sp>
    </p:spTree>
    <p:extLst>
      <p:ext uri="{BB962C8B-B14F-4D97-AF65-F5344CB8AC3E}">
        <p14:creationId xmlns:p14="http://schemas.microsoft.com/office/powerpoint/2010/main" val="49815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848AAE35-DB5C-57D9-4A2C-62F20BF759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AD403F15-E8BE-FBDC-B0A5-E8A6585940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3ABD2BB-A270-1E6D-B655-D177D09AE83C}"/>
              </a:ext>
            </a:extLst>
          </p:cNvPr>
          <p:cNvSpPr>
            <a:spLocks noGrp="1" noChangeArrowheads="1"/>
          </p:cNvSpPr>
          <p:nvPr>
            <p:ph type="sldNum" sz="quarter" idx="12"/>
          </p:nvPr>
        </p:nvSpPr>
        <p:spPr>
          <a:ln/>
        </p:spPr>
        <p:txBody>
          <a:bodyPr/>
          <a:lstStyle>
            <a:lvl1pPr>
              <a:defRPr/>
            </a:lvl1pPr>
          </a:lstStyle>
          <a:p>
            <a:fld id="{7E49F4FA-D8D5-4690-A78D-BA7BFF646FC0}" type="slidenum">
              <a:rPr lang="en-US" altLang="en-US"/>
              <a:pPr/>
              <a:t>‹#›</a:t>
            </a:fld>
            <a:endParaRPr lang="en-US" altLang="en-US"/>
          </a:p>
        </p:txBody>
      </p:sp>
    </p:spTree>
    <p:extLst>
      <p:ext uri="{BB962C8B-B14F-4D97-AF65-F5344CB8AC3E}">
        <p14:creationId xmlns:p14="http://schemas.microsoft.com/office/powerpoint/2010/main" val="13695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429AAED7-D1E8-341D-BD8C-3BC84B8CF6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2C09E0B1-0308-54A1-A568-43C3972A4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CF4AADA0-99D9-C6CD-65B3-14414A6A3772}"/>
              </a:ext>
            </a:extLst>
          </p:cNvPr>
          <p:cNvSpPr>
            <a:spLocks noGrp="1" noChangeArrowheads="1"/>
          </p:cNvSpPr>
          <p:nvPr>
            <p:ph type="sldNum" sz="quarter" idx="12"/>
          </p:nvPr>
        </p:nvSpPr>
        <p:spPr>
          <a:ln/>
        </p:spPr>
        <p:txBody>
          <a:bodyPr/>
          <a:lstStyle>
            <a:lvl1pPr>
              <a:defRPr/>
            </a:lvl1pPr>
          </a:lstStyle>
          <a:p>
            <a:fld id="{ED425B75-75EB-48F3-A527-A1601757F30B}" type="slidenum">
              <a:rPr lang="en-US" altLang="en-US"/>
              <a:pPr/>
              <a:t>‹#›</a:t>
            </a:fld>
            <a:endParaRPr lang="en-US" altLang="en-US"/>
          </a:p>
        </p:txBody>
      </p:sp>
    </p:spTree>
    <p:extLst>
      <p:ext uri="{BB962C8B-B14F-4D97-AF65-F5344CB8AC3E}">
        <p14:creationId xmlns:p14="http://schemas.microsoft.com/office/powerpoint/2010/main" val="289624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a:extLst>
              <a:ext uri="{FF2B5EF4-FFF2-40B4-BE49-F238E27FC236}">
                <a16:creationId xmlns:a16="http://schemas.microsoft.com/office/drawing/2014/main" id="{B2C33200-D160-83F8-522E-789823F8F9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589223BF-EDF8-883D-9E6F-AE85C96F71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B54034C4-6135-CB7A-44B5-72CC6B39CE44}"/>
              </a:ext>
            </a:extLst>
          </p:cNvPr>
          <p:cNvSpPr>
            <a:spLocks noGrp="1" noChangeArrowheads="1"/>
          </p:cNvSpPr>
          <p:nvPr>
            <p:ph type="sldNum" sz="quarter" idx="12"/>
          </p:nvPr>
        </p:nvSpPr>
        <p:spPr>
          <a:ln/>
        </p:spPr>
        <p:txBody>
          <a:bodyPr/>
          <a:lstStyle>
            <a:lvl1pPr>
              <a:defRPr/>
            </a:lvl1pPr>
          </a:lstStyle>
          <a:p>
            <a:fld id="{7D823C5B-FFE9-4FFD-951F-FB79F95ED4B0}" type="slidenum">
              <a:rPr lang="en-US" altLang="en-US"/>
              <a:pPr/>
              <a:t>‹#›</a:t>
            </a:fld>
            <a:endParaRPr lang="en-US" altLang="en-US"/>
          </a:p>
        </p:txBody>
      </p:sp>
    </p:spTree>
    <p:extLst>
      <p:ext uri="{BB962C8B-B14F-4D97-AF65-F5344CB8AC3E}">
        <p14:creationId xmlns:p14="http://schemas.microsoft.com/office/powerpoint/2010/main" val="262392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a:extLst>
              <a:ext uri="{FF2B5EF4-FFF2-40B4-BE49-F238E27FC236}">
                <a16:creationId xmlns:a16="http://schemas.microsoft.com/office/drawing/2014/main" id="{D93860D2-EF3E-576B-CE81-E0F886DA52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65C3A446-CC9A-4F0F-1241-ADC37EC6F7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215F2D38-0A1C-B6E9-E4F3-90316BB48241}"/>
              </a:ext>
            </a:extLst>
          </p:cNvPr>
          <p:cNvSpPr>
            <a:spLocks noGrp="1" noChangeArrowheads="1"/>
          </p:cNvSpPr>
          <p:nvPr>
            <p:ph type="sldNum" sz="quarter" idx="12"/>
          </p:nvPr>
        </p:nvSpPr>
        <p:spPr>
          <a:ln/>
        </p:spPr>
        <p:txBody>
          <a:bodyPr/>
          <a:lstStyle>
            <a:lvl1pPr>
              <a:defRPr/>
            </a:lvl1pPr>
          </a:lstStyle>
          <a:p>
            <a:fld id="{2D391147-EE80-4DD3-BBD1-D75517791EB8}" type="slidenum">
              <a:rPr lang="en-US" altLang="en-US"/>
              <a:pPr/>
              <a:t>‹#›</a:t>
            </a:fld>
            <a:endParaRPr lang="en-US" altLang="en-US"/>
          </a:p>
        </p:txBody>
      </p:sp>
    </p:spTree>
    <p:extLst>
      <p:ext uri="{BB962C8B-B14F-4D97-AF65-F5344CB8AC3E}">
        <p14:creationId xmlns:p14="http://schemas.microsoft.com/office/powerpoint/2010/main" val="372486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16963F62-7F83-0727-BCA7-C47AC82FDD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4">
            <a:extLst>
              <a:ext uri="{FF2B5EF4-FFF2-40B4-BE49-F238E27FC236}">
                <a16:creationId xmlns:a16="http://schemas.microsoft.com/office/drawing/2014/main" id="{B8E839E9-805D-3AB7-9268-88EA34FB84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5">
            <a:extLst>
              <a:ext uri="{FF2B5EF4-FFF2-40B4-BE49-F238E27FC236}">
                <a16:creationId xmlns:a16="http://schemas.microsoft.com/office/drawing/2014/main" id="{6D3AC92C-56DA-635D-B53A-346CB90757D9}"/>
              </a:ext>
            </a:extLst>
          </p:cNvPr>
          <p:cNvSpPr>
            <a:spLocks noGrp="1" noChangeArrowheads="1"/>
          </p:cNvSpPr>
          <p:nvPr>
            <p:ph type="sldNum" sz="quarter" idx="12"/>
          </p:nvPr>
        </p:nvSpPr>
        <p:spPr>
          <a:ln/>
        </p:spPr>
        <p:txBody>
          <a:bodyPr/>
          <a:lstStyle>
            <a:lvl1pPr>
              <a:defRPr/>
            </a:lvl1pPr>
          </a:lstStyle>
          <a:p>
            <a:fld id="{BE9DF403-3A4A-4AF4-BB78-6A71B315BE8D}" type="slidenum">
              <a:rPr lang="en-US" altLang="en-US"/>
              <a:pPr/>
              <a:t>‹#›</a:t>
            </a:fld>
            <a:endParaRPr lang="en-US" altLang="en-US"/>
          </a:p>
        </p:txBody>
      </p:sp>
    </p:spTree>
    <p:extLst>
      <p:ext uri="{BB962C8B-B14F-4D97-AF65-F5344CB8AC3E}">
        <p14:creationId xmlns:p14="http://schemas.microsoft.com/office/powerpoint/2010/main" val="12250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a:extLst>
              <a:ext uri="{FF2B5EF4-FFF2-40B4-BE49-F238E27FC236}">
                <a16:creationId xmlns:a16="http://schemas.microsoft.com/office/drawing/2014/main" id="{4CAEE900-AD11-E354-7F9D-4768FE89F7F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4">
            <a:extLst>
              <a:ext uri="{FF2B5EF4-FFF2-40B4-BE49-F238E27FC236}">
                <a16:creationId xmlns:a16="http://schemas.microsoft.com/office/drawing/2014/main" id="{57F43F7F-5FFE-50B3-8487-4EB4A48939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1F921CD2-D6C4-17E2-0A6F-42B937DE215A}"/>
              </a:ext>
            </a:extLst>
          </p:cNvPr>
          <p:cNvSpPr>
            <a:spLocks noGrp="1" noChangeArrowheads="1"/>
          </p:cNvSpPr>
          <p:nvPr>
            <p:ph type="sldNum" sz="quarter" idx="12"/>
          </p:nvPr>
        </p:nvSpPr>
        <p:spPr>
          <a:ln/>
        </p:spPr>
        <p:txBody>
          <a:bodyPr/>
          <a:lstStyle>
            <a:lvl1pPr>
              <a:defRPr/>
            </a:lvl1pPr>
          </a:lstStyle>
          <a:p>
            <a:fld id="{041EE250-04B8-4994-95DD-5FFE46FB99D6}" type="slidenum">
              <a:rPr lang="en-US" altLang="en-US"/>
              <a:pPr/>
              <a:t>‹#›</a:t>
            </a:fld>
            <a:endParaRPr lang="en-US" altLang="en-US"/>
          </a:p>
        </p:txBody>
      </p:sp>
    </p:spTree>
    <p:extLst>
      <p:ext uri="{BB962C8B-B14F-4D97-AF65-F5344CB8AC3E}">
        <p14:creationId xmlns:p14="http://schemas.microsoft.com/office/powerpoint/2010/main" val="129097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80F88EA8-9B2C-9C59-277D-BC1D61D258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4">
            <a:extLst>
              <a:ext uri="{FF2B5EF4-FFF2-40B4-BE49-F238E27FC236}">
                <a16:creationId xmlns:a16="http://schemas.microsoft.com/office/drawing/2014/main" id="{8202F06A-21CB-4A51-76C3-9DBDD94C08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DB315BE7-13AE-162E-F300-35EA64A60BFB}"/>
              </a:ext>
            </a:extLst>
          </p:cNvPr>
          <p:cNvSpPr>
            <a:spLocks noGrp="1" noChangeArrowheads="1"/>
          </p:cNvSpPr>
          <p:nvPr>
            <p:ph type="sldNum" sz="quarter" idx="12"/>
          </p:nvPr>
        </p:nvSpPr>
        <p:spPr>
          <a:ln/>
        </p:spPr>
        <p:txBody>
          <a:bodyPr/>
          <a:lstStyle>
            <a:lvl1pPr>
              <a:defRPr/>
            </a:lvl1pPr>
          </a:lstStyle>
          <a:p>
            <a:fld id="{C3122C82-62F3-489C-BE10-BF579BB686A4}" type="slidenum">
              <a:rPr lang="en-US" altLang="en-US"/>
              <a:pPr/>
              <a:t>‹#›</a:t>
            </a:fld>
            <a:endParaRPr lang="en-US" altLang="en-US"/>
          </a:p>
        </p:txBody>
      </p:sp>
    </p:spTree>
    <p:extLst>
      <p:ext uri="{BB962C8B-B14F-4D97-AF65-F5344CB8AC3E}">
        <p14:creationId xmlns:p14="http://schemas.microsoft.com/office/powerpoint/2010/main" val="142528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6FC9E315-CE58-CD4D-0A26-10989C0276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F9224F12-1024-F1B1-CB3A-F4AB1085FB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63A04A5A-A630-FA62-43D7-8D30BD82CED7}"/>
              </a:ext>
            </a:extLst>
          </p:cNvPr>
          <p:cNvSpPr>
            <a:spLocks noGrp="1" noChangeArrowheads="1"/>
          </p:cNvSpPr>
          <p:nvPr>
            <p:ph type="sldNum" sz="quarter" idx="12"/>
          </p:nvPr>
        </p:nvSpPr>
        <p:spPr>
          <a:ln/>
        </p:spPr>
        <p:txBody>
          <a:bodyPr/>
          <a:lstStyle>
            <a:lvl1pPr>
              <a:defRPr/>
            </a:lvl1pPr>
          </a:lstStyle>
          <a:p>
            <a:fld id="{5AB3EA3E-53AE-48CB-B378-997EAA400C17}" type="slidenum">
              <a:rPr lang="en-US" altLang="en-US"/>
              <a:pPr/>
              <a:t>‹#›</a:t>
            </a:fld>
            <a:endParaRPr lang="en-US" altLang="en-US"/>
          </a:p>
        </p:txBody>
      </p:sp>
    </p:spTree>
    <p:extLst>
      <p:ext uri="{BB962C8B-B14F-4D97-AF65-F5344CB8AC3E}">
        <p14:creationId xmlns:p14="http://schemas.microsoft.com/office/powerpoint/2010/main" val="217718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2FC54315-8F27-17E1-5C47-2EC5181054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5C63F9D3-3AA1-1D93-E137-A8D4D40994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458F4B79-9607-855C-CD0F-73B10F25A3E7}"/>
              </a:ext>
            </a:extLst>
          </p:cNvPr>
          <p:cNvSpPr>
            <a:spLocks noGrp="1" noChangeArrowheads="1"/>
          </p:cNvSpPr>
          <p:nvPr>
            <p:ph type="sldNum" sz="quarter" idx="12"/>
          </p:nvPr>
        </p:nvSpPr>
        <p:spPr>
          <a:ln/>
        </p:spPr>
        <p:txBody>
          <a:bodyPr/>
          <a:lstStyle>
            <a:lvl1pPr>
              <a:defRPr/>
            </a:lvl1pPr>
          </a:lstStyle>
          <a:p>
            <a:fld id="{2EA9EC5A-08B5-48F3-97FE-470D5E2D3502}" type="slidenum">
              <a:rPr lang="en-US" altLang="en-US"/>
              <a:pPr/>
              <a:t>‹#›</a:t>
            </a:fld>
            <a:endParaRPr lang="en-US" altLang="en-US"/>
          </a:p>
        </p:txBody>
      </p:sp>
    </p:spTree>
    <p:extLst>
      <p:ext uri="{BB962C8B-B14F-4D97-AF65-F5344CB8AC3E}">
        <p14:creationId xmlns:p14="http://schemas.microsoft.com/office/powerpoint/2010/main" val="58885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B48909D-9A40-0EF3-626F-63F2669E478A}"/>
              </a:ext>
            </a:extLst>
          </p:cNvPr>
          <p:cNvGrpSpPr>
            <a:grpSpLocks/>
          </p:cNvGrpSpPr>
          <p:nvPr/>
        </p:nvGrpSpPr>
        <p:grpSpPr bwMode="auto">
          <a:xfrm>
            <a:off x="0" y="0"/>
            <a:ext cx="9144000" cy="6934200"/>
            <a:chOff x="0" y="0"/>
            <a:chExt cx="5760" cy="4368"/>
          </a:xfrm>
        </p:grpSpPr>
        <p:sp>
          <p:nvSpPr>
            <p:cNvPr id="4099" name="Freeform 3">
              <a:extLst>
                <a:ext uri="{FF2B5EF4-FFF2-40B4-BE49-F238E27FC236}">
                  <a16:creationId xmlns:a16="http://schemas.microsoft.com/office/drawing/2014/main" id="{7329D13F-0C97-7CBF-2AD5-F8EA81A06C8D}"/>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1033" name="Freeform 4">
              <a:extLst>
                <a:ext uri="{FF2B5EF4-FFF2-40B4-BE49-F238E27FC236}">
                  <a16:creationId xmlns:a16="http://schemas.microsoft.com/office/drawing/2014/main" id="{CB91F24C-BA89-8567-C5F7-EFF8E9E65666}"/>
                </a:ext>
              </a:extLst>
            </p:cNvPr>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CD4C39A3-9759-5CFE-9747-9D14E3093FFD}"/>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a:extLst>
                <a:ext uri="{FF2B5EF4-FFF2-40B4-BE49-F238E27FC236}">
                  <a16:creationId xmlns:a16="http://schemas.microsoft.com/office/drawing/2014/main" id="{F9FCBD29-351B-C179-0A07-C8F2E63CADB0}"/>
                </a:ext>
              </a:extLst>
            </p:cNvPr>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01C748B5-5DD3-ACB9-7583-B02E28045419}"/>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4F1CA3FF-2FF8-A8A3-32D2-D5AE4AF4846F}"/>
                </a:ext>
              </a:extLst>
            </p:cNvPr>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9B267F1C-4DCB-93B8-33DF-80AD2132B020}"/>
                </a:ext>
              </a:extLst>
            </p:cNvPr>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90EAE9FD-3119-7435-D38C-A477C76D44AC}"/>
                </a:ext>
              </a:extLst>
            </p:cNvPr>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a:extLst>
                <a:ext uri="{FF2B5EF4-FFF2-40B4-BE49-F238E27FC236}">
                  <a16:creationId xmlns:a16="http://schemas.microsoft.com/office/drawing/2014/main" id="{76AF1018-5A52-DDBC-9A38-D86AF500C852}"/>
                </a:ext>
              </a:extLst>
            </p:cNvPr>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a:extLst>
                <a:ext uri="{FF2B5EF4-FFF2-40B4-BE49-F238E27FC236}">
                  <a16:creationId xmlns:a16="http://schemas.microsoft.com/office/drawing/2014/main" id="{8735EEFF-68EB-DD81-F8E7-38326BC5B9BB}"/>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z="1800"/>
            </a:p>
          </p:txBody>
        </p:sp>
        <p:sp>
          <p:nvSpPr>
            <p:cNvPr id="1042" name="Rectangle 13">
              <a:extLst>
                <a:ext uri="{FF2B5EF4-FFF2-40B4-BE49-F238E27FC236}">
                  <a16:creationId xmlns:a16="http://schemas.microsoft.com/office/drawing/2014/main" id="{A53098FC-89F5-899F-0464-3E029F72142B}"/>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z="1800"/>
            </a:p>
          </p:txBody>
        </p:sp>
        <p:sp>
          <p:nvSpPr>
            <p:cNvPr id="4110" name="Freeform 14">
              <a:extLst>
                <a:ext uri="{FF2B5EF4-FFF2-40B4-BE49-F238E27FC236}">
                  <a16:creationId xmlns:a16="http://schemas.microsoft.com/office/drawing/2014/main" id="{9C367859-E14B-36F9-0B14-8884C156B2E7}"/>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4111" name="Freeform 15">
              <a:extLst>
                <a:ext uri="{FF2B5EF4-FFF2-40B4-BE49-F238E27FC236}">
                  <a16:creationId xmlns:a16="http://schemas.microsoft.com/office/drawing/2014/main" id="{E3D0B647-9501-052F-48E5-5E8A3C6DB04A}"/>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4112" name="Freeform 16">
              <a:extLst>
                <a:ext uri="{FF2B5EF4-FFF2-40B4-BE49-F238E27FC236}">
                  <a16:creationId xmlns:a16="http://schemas.microsoft.com/office/drawing/2014/main" id="{252C3A07-72C4-8C28-48E9-7A6D194862B1}"/>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1046" name="Freeform 17">
              <a:extLst>
                <a:ext uri="{FF2B5EF4-FFF2-40B4-BE49-F238E27FC236}">
                  <a16:creationId xmlns:a16="http://schemas.microsoft.com/office/drawing/2014/main" id="{273B2A99-EC41-06DA-17CB-6A3059311664}"/>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a:extLst>
                <a:ext uri="{FF2B5EF4-FFF2-40B4-BE49-F238E27FC236}">
                  <a16:creationId xmlns:a16="http://schemas.microsoft.com/office/drawing/2014/main" id="{ECC89D70-1BD8-35B7-3C24-F924F53DBED9}"/>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9">
              <a:extLst>
                <a:ext uri="{FF2B5EF4-FFF2-40B4-BE49-F238E27FC236}">
                  <a16:creationId xmlns:a16="http://schemas.microsoft.com/office/drawing/2014/main" id="{B597A420-2D28-C655-2ECD-279202AB2788}"/>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1" hangingPunct="1">
                <a:defRPr/>
              </a:pPr>
              <a:endParaRPr lang="en-US">
                <a:latin typeface="Times New Roman" charset="0"/>
                <a:ea typeface="ＭＳ Ｐゴシック" charset="0"/>
              </a:endParaRPr>
            </a:p>
          </p:txBody>
        </p:sp>
        <p:sp>
          <p:nvSpPr>
            <p:cNvPr id="1049" name="Freeform 20">
              <a:extLst>
                <a:ext uri="{FF2B5EF4-FFF2-40B4-BE49-F238E27FC236}">
                  <a16:creationId xmlns:a16="http://schemas.microsoft.com/office/drawing/2014/main" id="{0A7534D9-0D4F-2E0E-8594-EA10CF746C74}"/>
                </a:ext>
              </a:extLst>
            </p:cNvPr>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7" name="Rectangle 21">
            <a:extLst>
              <a:ext uri="{FF2B5EF4-FFF2-40B4-BE49-F238E27FC236}">
                <a16:creationId xmlns:a16="http://schemas.microsoft.com/office/drawing/2014/main" id="{D1CECB74-EBD1-7BAA-17AA-4988B5357A31}"/>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8" name="Rectangle 22">
            <a:extLst>
              <a:ext uri="{FF2B5EF4-FFF2-40B4-BE49-F238E27FC236}">
                <a16:creationId xmlns:a16="http://schemas.microsoft.com/office/drawing/2014/main" id="{4BAD8DCA-9E91-6590-A496-0406C0A803D5}"/>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9" name="Rectangle 23">
            <a:extLst>
              <a:ext uri="{FF2B5EF4-FFF2-40B4-BE49-F238E27FC236}">
                <a16:creationId xmlns:a16="http://schemas.microsoft.com/office/drawing/2014/main" id="{9D6A48E4-74E6-887A-D86F-EF3DF034BF57}"/>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b="0">
                <a:effectLst>
                  <a:outerShdw blurRad="38100" dist="38100" dir="2700000" algn="tl">
                    <a:srgbClr val="000000"/>
                  </a:outerShdw>
                </a:effectLst>
                <a:latin typeface="Times New Roman" charset="0"/>
                <a:ea typeface="ＭＳ Ｐゴシック" charset="0"/>
              </a:defRPr>
            </a:lvl1pPr>
          </a:lstStyle>
          <a:p>
            <a:pPr>
              <a:defRPr/>
            </a:pPr>
            <a:endParaRPr lang="en-US"/>
          </a:p>
        </p:txBody>
      </p:sp>
      <p:sp>
        <p:nvSpPr>
          <p:cNvPr id="4120" name="Rectangle 24">
            <a:extLst>
              <a:ext uri="{FF2B5EF4-FFF2-40B4-BE49-F238E27FC236}">
                <a16:creationId xmlns:a16="http://schemas.microsoft.com/office/drawing/2014/main" id="{931065BE-0A7F-2821-AA99-0E8FFA9A066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b="0">
                <a:effectLst>
                  <a:outerShdw blurRad="38100" dist="38100" dir="2700000" algn="tl">
                    <a:srgbClr val="000000"/>
                  </a:outerShdw>
                </a:effectLst>
                <a:latin typeface="Times New Roman" charset="0"/>
                <a:ea typeface="ＭＳ Ｐゴシック" charset="0"/>
              </a:defRPr>
            </a:lvl1pPr>
          </a:lstStyle>
          <a:p>
            <a:pPr>
              <a:defRPr/>
            </a:pPr>
            <a:endParaRPr lang="en-US"/>
          </a:p>
        </p:txBody>
      </p:sp>
      <p:sp>
        <p:nvSpPr>
          <p:cNvPr id="4121" name="Rectangle 25">
            <a:extLst>
              <a:ext uri="{FF2B5EF4-FFF2-40B4-BE49-F238E27FC236}">
                <a16:creationId xmlns:a16="http://schemas.microsoft.com/office/drawing/2014/main" id="{03D29C86-97BE-3BC0-6C0B-5C8EB1AA6D57}"/>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b="0">
                <a:effectLst>
                  <a:outerShdw blurRad="38100" dist="38100" dir="2700000" algn="tl">
                    <a:srgbClr val="000000"/>
                  </a:outerShdw>
                </a:effectLst>
              </a:defRPr>
            </a:lvl1pPr>
          </a:lstStyle>
          <a:p>
            <a:fld id="{5DBA68DC-8EF9-4D86-81FE-4F04868F893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DCE7EC7-CBD9-6C84-D6C4-59F3A9A0DAEF}"/>
              </a:ext>
            </a:extLst>
          </p:cNvPr>
          <p:cNvSpPr>
            <a:spLocks noGrp="1" noChangeArrowheads="1"/>
          </p:cNvSpPr>
          <p:nvPr>
            <p:ph type="ctrTitle"/>
          </p:nvPr>
        </p:nvSpPr>
        <p:spPr/>
        <p:txBody>
          <a:bodyPr/>
          <a:lstStyle/>
          <a:p>
            <a:pPr eaLnBrk="1" hangingPunct="1">
              <a:defRPr/>
            </a:pPr>
            <a:r>
              <a:rPr lang="en-US" altLang="en-US" sz="8500">
                <a:latin typeface="Century Schoolbook" panose="02040604050505020304" pitchFamily="18" charset="0"/>
              </a:rPr>
              <a:t>ACTS</a:t>
            </a:r>
            <a:br>
              <a:rPr lang="en-US" altLang="en-US" sz="8500">
                <a:latin typeface="Century Schoolbook" panose="02040604050505020304" pitchFamily="18" charset="0"/>
              </a:rPr>
            </a:br>
            <a:r>
              <a:rPr lang="en-US" altLang="en-US" sz="8500">
                <a:latin typeface="Century Schoolbook" panose="02040604050505020304" pitchFamily="18" charset="0"/>
              </a:rPr>
              <a:t>Dig Site 10</a:t>
            </a:r>
          </a:p>
        </p:txBody>
      </p:sp>
      <p:sp>
        <p:nvSpPr>
          <p:cNvPr id="2051" name="Rectangle 3">
            <a:extLst>
              <a:ext uri="{FF2B5EF4-FFF2-40B4-BE49-F238E27FC236}">
                <a16:creationId xmlns:a16="http://schemas.microsoft.com/office/drawing/2014/main" id="{267817A6-6A15-90E4-56EC-D0DD24ED83B2}"/>
              </a:ext>
            </a:extLst>
          </p:cNvPr>
          <p:cNvSpPr>
            <a:spLocks noGrp="1" noChangeArrowheads="1"/>
          </p:cNvSpPr>
          <p:nvPr>
            <p:ph type="subTitle" idx="1"/>
          </p:nvPr>
        </p:nvSpPr>
        <p:spPr>
          <a:xfrm>
            <a:off x="1371600" y="4191000"/>
            <a:ext cx="6400800" cy="1752600"/>
          </a:xfrm>
        </p:spPr>
        <p:txBody>
          <a:bodyPr/>
          <a:lstStyle/>
          <a:p>
            <a:pPr eaLnBrk="1" hangingPunct="1">
              <a:defRPr/>
            </a:pPr>
            <a:r>
              <a:rPr lang="en-US" sz="3800" b="1" dirty="0">
                <a:solidFill>
                  <a:srgbClr val="800002"/>
                </a:solidFill>
                <a:effectLst/>
                <a:ea typeface="+mn-ea"/>
              </a:rPr>
              <a:t>Acts 14:26-28; 15:1-12, 22-41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9919FE5-7067-27B1-71EF-22E01FAD67CF}"/>
              </a:ext>
            </a:extLst>
          </p:cNvPr>
          <p:cNvSpPr>
            <a:spLocks noGrp="1" noChangeArrowheads="1"/>
          </p:cNvSpPr>
          <p:nvPr>
            <p:ph type="body" idx="1"/>
          </p:nvPr>
        </p:nvSpPr>
        <p:spPr>
          <a:xfrm>
            <a:off x="457200" y="5410200"/>
            <a:ext cx="8229600" cy="1295400"/>
          </a:xfrm>
        </p:spPr>
        <p:txBody>
          <a:bodyPr/>
          <a:lstStyle/>
          <a:p>
            <a:pPr marL="0" indent="4763" eaLnBrk="1" hangingPunct="1">
              <a:buFont typeface="Wingdings" panose="05000000000000000000" pitchFamily="2" charset="2"/>
              <a:buNone/>
              <a:defRPr/>
            </a:pPr>
            <a:r>
              <a:rPr lang="en-US" altLang="en-US" sz="3600" b="1"/>
              <a:t>This brought Paul and Barnabas into sharp dispute and debate with them.</a:t>
            </a:r>
          </a:p>
        </p:txBody>
      </p:sp>
      <p:pic>
        <p:nvPicPr>
          <p:cNvPr id="11267" name="Picture 6" descr="ANd9GcRJviMlvDVcJ0KrVxXQQIbibgOnOiB_Zh-Jio7bxfR4uuRxc_40KQ">
            <a:extLst>
              <a:ext uri="{FF2B5EF4-FFF2-40B4-BE49-F238E27FC236}">
                <a16:creationId xmlns:a16="http://schemas.microsoft.com/office/drawing/2014/main" id="{E65E28B7-6FB6-64B5-A91D-7ABA157FD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6934200"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7">
            <a:extLst>
              <a:ext uri="{FF2B5EF4-FFF2-40B4-BE49-F238E27FC236}">
                <a16:creationId xmlns:a16="http://schemas.microsoft.com/office/drawing/2014/main" id="{D1AE082B-4BEE-1946-A41E-EF54A9A113C4}"/>
              </a:ext>
            </a:extLst>
          </p:cNvPr>
          <p:cNvSpPr>
            <a:spLocks noChangeArrowheads="1"/>
          </p:cNvSpPr>
          <p:nvPr/>
        </p:nvSpPr>
        <p:spPr bwMode="auto">
          <a:xfrm>
            <a:off x="304800" y="228600"/>
            <a:ext cx="4114800" cy="1143000"/>
          </a:xfrm>
          <a:prstGeom prst="wedgeRoundRectCallout">
            <a:avLst>
              <a:gd name="adj1" fmla="val 23148"/>
              <a:gd name="adj2" fmla="val 64583"/>
              <a:gd name="adj3" fmla="val 16667"/>
            </a:avLst>
          </a:prstGeom>
          <a:solidFill>
            <a:schemeClr val="accent1"/>
          </a:solidFill>
          <a:ln w="9525">
            <a:solidFill>
              <a:schemeClr val="tx1"/>
            </a:solidFill>
            <a:miter lim="800000"/>
            <a:headEnd/>
            <a:tailEnd/>
          </a:ln>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2400">
                <a:latin typeface="Comic Sans MS" panose="030F0702030302020204" pitchFamily="66" charset="0"/>
              </a:rPr>
              <a:t>We are required to follow the law of Moses.</a:t>
            </a:r>
          </a:p>
        </p:txBody>
      </p:sp>
      <p:sp>
        <p:nvSpPr>
          <p:cNvPr id="11269" name="AutoShape 8">
            <a:extLst>
              <a:ext uri="{FF2B5EF4-FFF2-40B4-BE49-F238E27FC236}">
                <a16:creationId xmlns:a16="http://schemas.microsoft.com/office/drawing/2014/main" id="{85211114-F6F2-1002-95DE-7B52DC58C29F}"/>
              </a:ext>
            </a:extLst>
          </p:cNvPr>
          <p:cNvSpPr>
            <a:spLocks noChangeArrowheads="1"/>
          </p:cNvSpPr>
          <p:nvPr/>
        </p:nvSpPr>
        <p:spPr bwMode="auto">
          <a:xfrm>
            <a:off x="4572000" y="304800"/>
            <a:ext cx="4267200" cy="1066800"/>
          </a:xfrm>
          <a:prstGeom prst="wedgeRectCallout">
            <a:avLst>
              <a:gd name="adj1" fmla="val -8370"/>
              <a:gd name="adj2" fmla="val 74556"/>
            </a:avLst>
          </a:prstGeom>
          <a:solidFill>
            <a:schemeClr val="folHlink"/>
          </a:solidFill>
          <a:ln w="9525">
            <a:solidFill>
              <a:schemeClr val="tx1"/>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a:solidFill>
                  <a:schemeClr val="bg1"/>
                </a:solidFill>
              </a:rPr>
              <a:t>God looks at your heart, not what’s on the outside.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0B31DC1-E9B9-961D-0C40-3F9A4EA92B96}"/>
              </a:ext>
            </a:extLst>
          </p:cNvPr>
          <p:cNvSpPr>
            <a:spLocks noGrp="1" noChangeArrowheads="1"/>
          </p:cNvSpPr>
          <p:nvPr>
            <p:ph type="body" idx="1"/>
          </p:nvPr>
        </p:nvSpPr>
        <p:spPr>
          <a:xfrm>
            <a:off x="228600" y="228600"/>
            <a:ext cx="4191000" cy="6477000"/>
          </a:xfrm>
        </p:spPr>
        <p:txBody>
          <a:bodyPr/>
          <a:lstStyle/>
          <a:p>
            <a:pPr marL="0" indent="4763" eaLnBrk="1" hangingPunct="1">
              <a:buFont typeface="Wingdings" panose="05000000000000000000" pitchFamily="2" charset="2"/>
              <a:buNone/>
              <a:defRPr/>
            </a:pPr>
            <a:r>
              <a:rPr lang="en-US" altLang="en-US" b="1"/>
              <a:t>So Paul and Barnabas were appointed, along with some other believers, to go up to Jerusalem* to see the apostles and elders about this question.</a:t>
            </a:r>
          </a:p>
        </p:txBody>
      </p:sp>
      <p:pic>
        <p:nvPicPr>
          <p:cNvPr id="12291" name="Picture 6" descr="ANd9GcRyuMd71D9PiP6Yhk6NrTIzw0Z9OvJwzVpMad2VklWIGoLRUwlxoQ">
            <a:extLst>
              <a:ext uri="{FF2B5EF4-FFF2-40B4-BE49-F238E27FC236}">
                <a16:creationId xmlns:a16="http://schemas.microsoft.com/office/drawing/2014/main" id="{9CA472C7-0821-0099-12EC-3408D4579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775" y="0"/>
            <a:ext cx="472122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ANd9GcRVqFgaoUdYWjykpTqlDFxUhFx0dE7rpWwNj_4_Y0MDcxYIX-q8bw">
            <a:extLst>
              <a:ext uri="{FF2B5EF4-FFF2-40B4-BE49-F238E27FC236}">
                <a16:creationId xmlns:a16="http://schemas.microsoft.com/office/drawing/2014/main" id="{B61F1503-1BB4-A810-B536-3ED809588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23" y="3953419"/>
            <a:ext cx="3925263" cy="293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Oval 9">
            <a:extLst>
              <a:ext uri="{FF2B5EF4-FFF2-40B4-BE49-F238E27FC236}">
                <a16:creationId xmlns:a16="http://schemas.microsoft.com/office/drawing/2014/main" id="{08D7637E-F505-056D-6E14-86330B2EA594}"/>
              </a:ext>
            </a:extLst>
          </p:cNvPr>
          <p:cNvSpPr>
            <a:spLocks noChangeArrowheads="1"/>
          </p:cNvSpPr>
          <p:nvPr/>
        </p:nvSpPr>
        <p:spPr bwMode="auto">
          <a:xfrm>
            <a:off x="6096000" y="5181600"/>
            <a:ext cx="1752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7418" name="Oval 10">
            <a:extLst>
              <a:ext uri="{FF2B5EF4-FFF2-40B4-BE49-F238E27FC236}">
                <a16:creationId xmlns:a16="http://schemas.microsoft.com/office/drawing/2014/main" id="{E4ECF7DF-CD6A-A8D8-363B-6ED62E806C73}"/>
              </a:ext>
            </a:extLst>
          </p:cNvPr>
          <p:cNvSpPr>
            <a:spLocks noChangeArrowheads="1"/>
          </p:cNvSpPr>
          <p:nvPr/>
        </p:nvSpPr>
        <p:spPr bwMode="auto">
          <a:xfrm>
            <a:off x="7772400" y="2590800"/>
            <a:ext cx="1371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7419" name="Line 11">
            <a:extLst>
              <a:ext uri="{FF2B5EF4-FFF2-40B4-BE49-F238E27FC236}">
                <a16:creationId xmlns:a16="http://schemas.microsoft.com/office/drawing/2014/main" id="{D8E52C32-DCBE-0FC8-16A9-862E22E74E66}"/>
              </a:ext>
            </a:extLst>
          </p:cNvPr>
          <p:cNvSpPr>
            <a:spLocks noChangeShapeType="1"/>
          </p:cNvSpPr>
          <p:nvPr/>
        </p:nvSpPr>
        <p:spPr bwMode="auto">
          <a:xfrm flipH="1">
            <a:off x="7467600" y="3048000"/>
            <a:ext cx="533400" cy="2133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AutoShape 12">
            <a:extLst>
              <a:ext uri="{FF2B5EF4-FFF2-40B4-BE49-F238E27FC236}">
                <a16:creationId xmlns:a16="http://schemas.microsoft.com/office/drawing/2014/main" id="{BE658C4E-8B0A-5CC4-7E15-3BC639979913}"/>
              </a:ext>
            </a:extLst>
          </p:cNvPr>
          <p:cNvSpPr>
            <a:spLocks noChangeArrowheads="1"/>
          </p:cNvSpPr>
          <p:nvPr/>
        </p:nvSpPr>
        <p:spPr bwMode="auto">
          <a:xfrm>
            <a:off x="299231" y="3810001"/>
            <a:ext cx="4038600" cy="836194"/>
          </a:xfrm>
          <a:prstGeom prst="wedgeRectCallout">
            <a:avLst>
              <a:gd name="adj1" fmla="val 894"/>
              <a:gd name="adj2" fmla="val 70236"/>
            </a:avLst>
          </a:prstGeom>
          <a:solidFill>
            <a:schemeClr val="folHlink"/>
          </a:solidFill>
          <a:ln w="9525">
            <a:solidFill>
              <a:schemeClr val="tx1"/>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dirty="0">
                <a:solidFill>
                  <a:schemeClr val="bg1"/>
                </a:solidFill>
              </a:rPr>
              <a:t>We</a:t>
            </a:r>
            <a:r>
              <a:rPr lang="en-US" altLang="en-US" sz="2400" dirty="0">
                <a:solidFill>
                  <a:schemeClr val="bg1"/>
                </a:solidFill>
                <a:latin typeface="Arial" panose="020B0604020202020204" pitchFamily="34" charset="0"/>
              </a:rPr>
              <a:t>'</a:t>
            </a:r>
            <a:r>
              <a:rPr lang="en-US" altLang="ja-JP" sz="2400" dirty="0">
                <a:solidFill>
                  <a:schemeClr val="bg1"/>
                </a:solidFill>
              </a:rPr>
              <a:t>ll get this settled once and for all!</a:t>
            </a:r>
            <a:endParaRPr lang="en-US"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ANd9GcRyuMd71D9PiP6Yhk6NrTIzw0Z9OvJwzVpMad2VklWIGoLRUwlxoQ">
            <a:extLst>
              <a:ext uri="{FF2B5EF4-FFF2-40B4-BE49-F238E27FC236}">
                <a16:creationId xmlns:a16="http://schemas.microsoft.com/office/drawing/2014/main" id="{077190BF-F17F-1452-B50B-5659F4E4E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775" y="0"/>
            <a:ext cx="472122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a:extLst>
              <a:ext uri="{FF2B5EF4-FFF2-40B4-BE49-F238E27FC236}">
                <a16:creationId xmlns:a16="http://schemas.microsoft.com/office/drawing/2014/main" id="{E3E00F2B-87E3-8BF1-F03D-7DFA957CC749}"/>
              </a:ext>
            </a:extLst>
          </p:cNvPr>
          <p:cNvSpPr>
            <a:spLocks noGrp="1" noChangeArrowheads="1"/>
          </p:cNvSpPr>
          <p:nvPr>
            <p:ph type="body" idx="1"/>
          </p:nvPr>
        </p:nvSpPr>
        <p:spPr>
          <a:xfrm>
            <a:off x="457200" y="533400"/>
            <a:ext cx="4038600" cy="8610600"/>
          </a:xfrm>
          <a:extLst>
            <a:ext uri="{909E8E84-426E-40dd-AFC4-6F175D3DCCD1}"/>
          </a:extLst>
        </p:spPr>
        <p:txBody>
          <a:bodyPr/>
          <a:lstStyle/>
          <a:p>
            <a:pPr marL="0" indent="4763" eaLnBrk="1" hangingPunct="1">
              <a:lnSpc>
                <a:spcPct val="90000"/>
              </a:lnSpc>
              <a:buFont typeface="Wingdings" panose="05000000000000000000" pitchFamily="2" charset="2"/>
              <a:buNone/>
              <a:defRPr/>
            </a:pPr>
            <a:r>
              <a:rPr lang="en-US" altLang="en-US" sz="3600" b="1"/>
              <a:t>The church sent them on their way, and as they traveled through Phoenicia* and Samaria, they told how the Gentiles had been converted. This news made all the believers very glad.</a:t>
            </a:r>
          </a:p>
        </p:txBody>
      </p:sp>
      <p:sp>
        <p:nvSpPr>
          <p:cNvPr id="18439" name="Oval 7">
            <a:extLst>
              <a:ext uri="{FF2B5EF4-FFF2-40B4-BE49-F238E27FC236}">
                <a16:creationId xmlns:a16="http://schemas.microsoft.com/office/drawing/2014/main" id="{212D6D2B-5F7A-963B-105E-4D5361922FCD}"/>
              </a:ext>
            </a:extLst>
          </p:cNvPr>
          <p:cNvSpPr>
            <a:spLocks noChangeArrowheads="1"/>
          </p:cNvSpPr>
          <p:nvPr/>
        </p:nvSpPr>
        <p:spPr bwMode="auto">
          <a:xfrm>
            <a:off x="6324600" y="4876800"/>
            <a:ext cx="1371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8440" name="Oval 8">
            <a:extLst>
              <a:ext uri="{FF2B5EF4-FFF2-40B4-BE49-F238E27FC236}">
                <a16:creationId xmlns:a16="http://schemas.microsoft.com/office/drawing/2014/main" id="{77CCE5DC-68B1-4EB6-25BF-226E62CD4CD7}"/>
              </a:ext>
            </a:extLst>
          </p:cNvPr>
          <p:cNvSpPr>
            <a:spLocks noChangeArrowheads="1"/>
          </p:cNvSpPr>
          <p:nvPr/>
        </p:nvSpPr>
        <p:spPr bwMode="auto">
          <a:xfrm rot="-3703889">
            <a:off x="7197725" y="3970338"/>
            <a:ext cx="1524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18436" name="Picture 4" descr="ANd9GcRfNiJsx4w1LDfODkdMoNOiodOidC8SFDmjY0s1VD-WVzvSamV5HQ">
            <a:extLst>
              <a:ext uri="{FF2B5EF4-FFF2-40B4-BE49-F238E27FC236}">
                <a16:creationId xmlns:a16="http://schemas.microsoft.com/office/drawing/2014/main" id="{3AFF35E4-FE15-C6D0-4EF4-BD8C8DE90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244" y="1876881"/>
            <a:ext cx="2347912" cy="295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DD32586-8F50-4BED-AD3C-C26A01EBCFFC}"/>
              </a:ext>
            </a:extLst>
          </p:cNvPr>
          <p:cNvSpPr>
            <a:spLocks noGrp="1" noChangeArrowheads="1"/>
          </p:cNvSpPr>
          <p:nvPr>
            <p:ph type="body" idx="1"/>
          </p:nvPr>
        </p:nvSpPr>
        <p:spPr>
          <a:xfrm>
            <a:off x="457200" y="228600"/>
            <a:ext cx="8229600" cy="2057400"/>
          </a:xfrm>
        </p:spPr>
        <p:txBody>
          <a:bodyPr/>
          <a:lstStyle/>
          <a:p>
            <a:pPr marL="0" indent="4763" eaLnBrk="1" hangingPunct="1">
              <a:buFont typeface="Wingdings" panose="05000000000000000000" pitchFamily="2" charset="2"/>
              <a:buNone/>
              <a:defRPr/>
            </a:pPr>
            <a:r>
              <a:rPr lang="en-US" altLang="en-US" b="1" dirty="0"/>
              <a:t>When they came to Jerusalem, they were welcomed by the church and the apostles and elders, to whom they reported everything God had done through them.</a:t>
            </a:r>
          </a:p>
        </p:txBody>
      </p:sp>
      <p:pic>
        <p:nvPicPr>
          <p:cNvPr id="14339" name="Picture 5" descr="ANd9GcQ_LO4bhrYzgTstBXbzp0vNeJg8OmV6ZeKZY2Jh5aFr6nAXTSP5HA">
            <a:extLst>
              <a:ext uri="{FF2B5EF4-FFF2-40B4-BE49-F238E27FC236}">
                <a16:creationId xmlns:a16="http://schemas.microsoft.com/office/drawing/2014/main" id="{5D16141C-07C2-A327-2F34-0D7B88486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2971800"/>
            <a:ext cx="34305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ANd9GcQRGEA3qNHxECRrscb9DjQ1jf9XVUHktUWz67KMEUwXnF7GQiTqWg">
            <a:extLst>
              <a:ext uri="{FF2B5EF4-FFF2-40B4-BE49-F238E27FC236}">
                <a16:creationId xmlns:a16="http://schemas.microsoft.com/office/drawing/2014/main" id="{AFDD290C-F8A6-CDBB-B370-AD94957F5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38475"/>
            <a:ext cx="5867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AutoShape 10">
            <a:extLst>
              <a:ext uri="{FF2B5EF4-FFF2-40B4-BE49-F238E27FC236}">
                <a16:creationId xmlns:a16="http://schemas.microsoft.com/office/drawing/2014/main" id="{C88F4936-D4FC-9B14-86A0-0F7E50F297A9}"/>
              </a:ext>
            </a:extLst>
          </p:cNvPr>
          <p:cNvSpPr>
            <a:spLocks noChangeArrowheads="1"/>
          </p:cNvSpPr>
          <p:nvPr/>
        </p:nvSpPr>
        <p:spPr bwMode="auto">
          <a:xfrm>
            <a:off x="5410200" y="1981200"/>
            <a:ext cx="3124200" cy="1219200"/>
          </a:xfrm>
          <a:prstGeom prst="wedgeEllipseCallout">
            <a:avLst>
              <a:gd name="adj1" fmla="val -44056"/>
              <a:gd name="adj2" fmla="val 70051"/>
            </a:avLst>
          </a:prstGeom>
          <a:solidFill>
            <a:srgbClr val="3366FF"/>
          </a:solidFill>
          <a:ln w="9525">
            <a:solidFill>
              <a:schemeClr val="tx1"/>
            </a:solidFill>
            <a:miter lim="800000"/>
            <a:headEnd/>
            <a:tailEnd/>
          </a:ln>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3200">
                <a:solidFill>
                  <a:schemeClr val="tx2"/>
                </a:solidFill>
                <a:latin typeface="Arial Black" panose="020B0A04020102020204" pitchFamily="34" charset="0"/>
              </a:rPr>
              <a:t>Welcome back!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F80A10F-4909-D350-A804-B568851DD9AB}"/>
              </a:ext>
            </a:extLst>
          </p:cNvPr>
          <p:cNvSpPr>
            <a:spLocks noGrp="1" noChangeArrowheads="1"/>
          </p:cNvSpPr>
          <p:nvPr>
            <p:ph type="body" idx="1"/>
          </p:nvPr>
        </p:nvSpPr>
        <p:spPr>
          <a:xfrm>
            <a:off x="381000" y="148184"/>
            <a:ext cx="7467600" cy="1981200"/>
          </a:xfrm>
        </p:spPr>
        <p:txBody>
          <a:bodyPr/>
          <a:lstStyle/>
          <a:p>
            <a:pPr marL="0" indent="4763" eaLnBrk="1" hangingPunct="1">
              <a:buFont typeface="Wingdings" panose="05000000000000000000" pitchFamily="2" charset="2"/>
              <a:buNone/>
              <a:defRPr/>
            </a:pPr>
            <a:r>
              <a:rPr lang="en-US" altLang="en-US" sz="4000" b="1" dirty="0"/>
              <a:t>Then some of the believers who belonged to the party of the Pharisees stood up and said,</a:t>
            </a:r>
          </a:p>
        </p:txBody>
      </p:sp>
      <p:pic>
        <p:nvPicPr>
          <p:cNvPr id="15363" name="Picture 5" descr="ANd9GcQmLBirgdlcpKvAbpCmxTMKduG4dzhSW_JLdl_9Ndbq4mjRsd6Ovw">
            <a:extLst>
              <a:ext uri="{FF2B5EF4-FFF2-40B4-BE49-F238E27FC236}">
                <a16:creationId xmlns:a16="http://schemas.microsoft.com/office/drawing/2014/main" id="{DFB1A02C-A941-5519-8DF5-742F08BC0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2" y="2296774"/>
            <a:ext cx="71628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6">
            <a:extLst>
              <a:ext uri="{FF2B5EF4-FFF2-40B4-BE49-F238E27FC236}">
                <a16:creationId xmlns:a16="http://schemas.microsoft.com/office/drawing/2014/main" id="{D0673274-7FF5-247D-3121-B2809B3840CB}"/>
              </a:ext>
            </a:extLst>
          </p:cNvPr>
          <p:cNvSpPr>
            <a:spLocks noChangeArrowheads="1"/>
          </p:cNvSpPr>
          <p:nvPr/>
        </p:nvSpPr>
        <p:spPr bwMode="auto">
          <a:xfrm>
            <a:off x="5898630" y="2129384"/>
            <a:ext cx="3276600" cy="2514600"/>
          </a:xfrm>
          <a:prstGeom prst="wedgeRoundRectCallout">
            <a:avLst>
              <a:gd name="adj1" fmla="val -58963"/>
              <a:gd name="adj2" fmla="val -24370"/>
              <a:gd name="adj3" fmla="val 16667"/>
            </a:avLst>
          </a:prstGeom>
          <a:solidFill>
            <a:schemeClr val="accent1"/>
          </a:solidFill>
          <a:ln w="9525">
            <a:solidFill>
              <a:schemeClr val="tx1"/>
            </a:solidFill>
            <a:miter lim="800000"/>
            <a:headEnd/>
            <a:tailEnd/>
          </a:ln>
          <a:effectLst/>
          <a:extLst>
            <a:ext uri="{AF507438-7753-43e0-B8FC-AC1667EBCBE1}"/>
          </a:extLst>
        </p:spPr>
        <p:txBody>
          <a:bodyPr/>
          <a:lstStyle/>
          <a:p>
            <a:pPr eaLnBrk="1" hangingPunct="1">
              <a:lnSpc>
                <a:spcPct val="90000"/>
              </a:lnSpc>
              <a:spcBef>
                <a:spcPct val="20000"/>
              </a:spcBef>
              <a:buClr>
                <a:schemeClr val="hlink"/>
              </a:buClr>
              <a:buSzPct val="60000"/>
              <a:buFont typeface="Wingdings" charset="0"/>
              <a:buNone/>
              <a:defRPr/>
            </a:pPr>
            <a:r>
              <a:rPr lang="en-US" sz="2800" dirty="0">
                <a:effectLst>
                  <a:outerShdw blurRad="38100" dist="38100" dir="2700000" algn="tl">
                    <a:srgbClr val="000000"/>
                  </a:outerShdw>
                </a:effectLst>
                <a:latin typeface="Comic Sans MS" charset="0"/>
                <a:ea typeface="ＭＳ Ｐゴシック" charset="0"/>
              </a:rPr>
              <a:t>The Gentiles must be circumcised and required to obey the law of Moses.</a:t>
            </a:r>
            <a:endParaRPr lang="en-US" sz="2800" b="0" dirty="0">
              <a:latin typeface="Comic Sans MS" charset="0"/>
              <a:ea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B1C03AF-01EE-3F48-AA05-261F6CFDC6C1}"/>
              </a:ext>
            </a:extLst>
          </p:cNvPr>
          <p:cNvSpPr>
            <a:spLocks noGrp="1" noChangeArrowheads="1"/>
          </p:cNvSpPr>
          <p:nvPr>
            <p:ph type="body" idx="1"/>
          </p:nvPr>
        </p:nvSpPr>
        <p:spPr>
          <a:xfrm>
            <a:off x="1143000" y="0"/>
            <a:ext cx="7162800" cy="1600200"/>
          </a:xfrm>
        </p:spPr>
        <p:txBody>
          <a:bodyPr/>
          <a:lstStyle/>
          <a:p>
            <a:pPr marL="0" indent="4763" eaLnBrk="1" hangingPunct="1">
              <a:buFont typeface="Wingdings" panose="05000000000000000000" pitchFamily="2" charset="2"/>
              <a:buNone/>
              <a:defRPr/>
            </a:pPr>
            <a:r>
              <a:rPr lang="en-US" altLang="en-US" sz="4000" b="1"/>
              <a:t>The apostles and elders met to consider this question.</a:t>
            </a:r>
          </a:p>
        </p:txBody>
      </p:sp>
      <p:pic>
        <p:nvPicPr>
          <p:cNvPr id="16387" name="Picture 3" descr="ANd9GcREbX_J3W3eANLChzZfwJMb2J0u6Cf40i2EEb05fblrNIyKWWml9w">
            <a:extLst>
              <a:ext uri="{FF2B5EF4-FFF2-40B4-BE49-F238E27FC236}">
                <a16:creationId xmlns:a16="http://schemas.microsoft.com/office/drawing/2014/main" id="{79BF958F-E650-7DE5-F0EA-69F27526F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52550"/>
            <a:ext cx="77724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58DDDCF-E803-F36B-1651-3DF2668EF72A}"/>
              </a:ext>
            </a:extLst>
          </p:cNvPr>
          <p:cNvSpPr>
            <a:spLocks noGrp="1" noChangeArrowheads="1"/>
          </p:cNvSpPr>
          <p:nvPr>
            <p:ph type="body" idx="1"/>
          </p:nvPr>
        </p:nvSpPr>
        <p:spPr>
          <a:xfrm>
            <a:off x="267494" y="0"/>
            <a:ext cx="8229600" cy="1447800"/>
          </a:xfrm>
        </p:spPr>
        <p:txBody>
          <a:bodyPr/>
          <a:lstStyle/>
          <a:p>
            <a:pPr marL="0" indent="4763" eaLnBrk="1" hangingPunct="1">
              <a:buFont typeface="Wingdings" panose="05000000000000000000" pitchFamily="2" charset="2"/>
              <a:buNone/>
              <a:defRPr/>
            </a:pPr>
            <a:r>
              <a:rPr lang="en-US" altLang="en-US" b="1" dirty="0"/>
              <a:t>After much discussion, Peter got up and addressed them:</a:t>
            </a:r>
          </a:p>
        </p:txBody>
      </p:sp>
      <p:pic>
        <p:nvPicPr>
          <p:cNvPr id="17411" name="Picture 4" descr="PENTECOST-PETER BEGINS TO SPEAK-7X6">
            <a:extLst>
              <a:ext uri="{FF2B5EF4-FFF2-40B4-BE49-F238E27FC236}">
                <a16:creationId xmlns:a16="http://schemas.microsoft.com/office/drawing/2014/main" id="{9B736E52-B47E-CBE6-9F44-4E58B6F8A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1403"/>
            <a:ext cx="70866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AutoShape 5">
            <a:extLst>
              <a:ext uri="{FF2B5EF4-FFF2-40B4-BE49-F238E27FC236}">
                <a16:creationId xmlns:a16="http://schemas.microsoft.com/office/drawing/2014/main" id="{FD144640-A988-2F5F-49DD-7EDC089B32CA}"/>
              </a:ext>
            </a:extLst>
          </p:cNvPr>
          <p:cNvSpPr>
            <a:spLocks noChangeArrowheads="1"/>
          </p:cNvSpPr>
          <p:nvPr/>
        </p:nvSpPr>
        <p:spPr bwMode="auto">
          <a:xfrm>
            <a:off x="419894" y="1001020"/>
            <a:ext cx="7924800" cy="1600200"/>
          </a:xfrm>
          <a:prstGeom prst="wedgeRoundRectCallout">
            <a:avLst>
              <a:gd name="adj1" fmla="val -24733"/>
              <a:gd name="adj2" fmla="val 70238"/>
              <a:gd name="adj3" fmla="val 16667"/>
            </a:avLst>
          </a:prstGeom>
          <a:solidFill>
            <a:srgbClr val="000080"/>
          </a:solidFill>
          <a:ln w="9525">
            <a:solidFill>
              <a:schemeClr val="tx1"/>
            </a:solidFill>
            <a:miter lim="800000"/>
            <a:headEnd/>
            <a:tailEnd/>
          </a:ln>
          <a:effectLst/>
          <a:extLst>
            <a:ext uri="{AF507438-7753-43e0-B8FC-AC1667EBCBE1}"/>
          </a:extLst>
        </p:spPr>
        <p:txBody>
          <a:bodyPr/>
          <a:lstStyle/>
          <a:p>
            <a:pPr eaLnBrk="1" hangingPunct="1">
              <a:lnSpc>
                <a:spcPct val="80000"/>
              </a:lnSpc>
              <a:spcBef>
                <a:spcPct val="20000"/>
              </a:spcBef>
              <a:buClr>
                <a:schemeClr val="hlink"/>
              </a:buClr>
              <a:buSzPct val="60000"/>
              <a:buFont typeface="Wingdings" charset="0"/>
              <a:buNone/>
              <a:defRPr/>
            </a:pPr>
            <a:r>
              <a:rPr lang="en-US" sz="2800" dirty="0">
                <a:effectLst>
                  <a:outerShdw blurRad="38100" dist="38100" dir="2700000" algn="tl">
                    <a:srgbClr val="000000"/>
                  </a:outerShdw>
                </a:effectLst>
                <a:latin typeface="Arial" charset="0"/>
                <a:ea typeface="ＭＳ Ｐゴシック" charset="0"/>
              </a:rPr>
              <a:t>Brothers, you know that some time ago God made a choice among you that the Gentiles might hear from my lips the message of the gospel and believe.</a:t>
            </a:r>
            <a:endParaRPr lang="en-US" sz="2800" b="0" dirty="0">
              <a:latin typeface="Arial" charset="0"/>
              <a:ea typeface="ＭＳ Ｐゴシック" charset="0"/>
            </a:endParaRPr>
          </a:p>
        </p:txBody>
      </p:sp>
      <p:pic>
        <p:nvPicPr>
          <p:cNvPr id="40966" name="Picture 6" descr="MC900290188[1]">
            <a:extLst>
              <a:ext uri="{FF2B5EF4-FFF2-40B4-BE49-F238E27FC236}">
                <a16:creationId xmlns:a16="http://schemas.microsoft.com/office/drawing/2014/main" id="{996737BE-0B61-FB9B-576E-284AB7906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6905"/>
            <a:ext cx="381158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ENTECOST-PETER BEGINS TO SPEAK-7X6">
            <a:extLst>
              <a:ext uri="{FF2B5EF4-FFF2-40B4-BE49-F238E27FC236}">
                <a16:creationId xmlns:a16="http://schemas.microsoft.com/office/drawing/2014/main" id="{0885E5B1-B766-DAA8-BEDC-BC947A05D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AutoShape 4">
            <a:extLst>
              <a:ext uri="{FF2B5EF4-FFF2-40B4-BE49-F238E27FC236}">
                <a16:creationId xmlns:a16="http://schemas.microsoft.com/office/drawing/2014/main" id="{EA0C1F76-BE14-1B6D-7131-D7868343DA08}"/>
              </a:ext>
            </a:extLst>
          </p:cNvPr>
          <p:cNvSpPr>
            <a:spLocks noChangeArrowheads="1"/>
          </p:cNvSpPr>
          <p:nvPr/>
        </p:nvSpPr>
        <p:spPr bwMode="auto">
          <a:xfrm>
            <a:off x="381000" y="0"/>
            <a:ext cx="8458200" cy="2286000"/>
          </a:xfrm>
          <a:prstGeom prst="wedgeRoundRectCallout">
            <a:avLst>
              <a:gd name="adj1" fmla="val -10644"/>
              <a:gd name="adj2" fmla="val 66667"/>
              <a:gd name="adj3" fmla="val 16667"/>
            </a:avLst>
          </a:prstGeom>
          <a:solidFill>
            <a:srgbClr val="000080"/>
          </a:solidFill>
          <a:ln w="9525">
            <a:solidFill>
              <a:schemeClr val="tx1"/>
            </a:solidFill>
            <a:miter lim="800000"/>
            <a:headEnd/>
            <a:tailEnd/>
          </a:ln>
          <a:effectLst/>
          <a:extLst>
            <a:ext uri="{AF507438-7753-43e0-B8FC-AC1667EBCBE1}"/>
          </a:extLst>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Clr>
                <a:schemeClr val="hlink"/>
              </a:buClr>
              <a:buSzPct val="60000"/>
              <a:buFont typeface="Wingdings" panose="05000000000000000000" pitchFamily="2" charset="2"/>
              <a:buNone/>
              <a:defRPr/>
            </a:pPr>
            <a:r>
              <a:rPr lang="en-US" altLang="en-US" sz="2800" dirty="0">
                <a:effectLst>
                  <a:outerShdw blurRad="38100" dist="38100" dir="2700000" algn="tl">
                    <a:srgbClr val="000000"/>
                  </a:outerShdw>
                </a:effectLst>
                <a:latin typeface="Arial" panose="020B0604020202020204" pitchFamily="34" charset="0"/>
              </a:rPr>
              <a:t>God, who knows the heart, showed that he accepted them by giving the Holy Spirit to them, just as he did to us. He did not discriminate between us and them, for he purified their hearts by faith.</a:t>
            </a:r>
          </a:p>
        </p:txBody>
      </p:sp>
      <p:pic>
        <p:nvPicPr>
          <p:cNvPr id="41992" name="Picture 8" descr="ANd9GcQoGkBD87zSsd411xXQaNeLw7AjmlekN9fr98gFLmgsUVWmCdFy">
            <a:extLst>
              <a:ext uri="{FF2B5EF4-FFF2-40B4-BE49-F238E27FC236}">
                <a16:creationId xmlns:a16="http://schemas.microsoft.com/office/drawing/2014/main" id="{EBAFDC22-0EDA-AB71-DB8C-D4434502D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17907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5">
            <a:extLst>
              <a:ext uri="{FF2B5EF4-FFF2-40B4-BE49-F238E27FC236}">
                <a16:creationId xmlns:a16="http://schemas.microsoft.com/office/drawing/2014/main" id="{44ADE9D6-EF91-2D7C-A98A-5D50F78445BA}"/>
              </a:ext>
            </a:extLst>
          </p:cNvPr>
          <p:cNvSpPr>
            <a:spLocks noChangeArrowheads="1"/>
          </p:cNvSpPr>
          <p:nvPr/>
        </p:nvSpPr>
        <p:spPr bwMode="auto">
          <a:xfrm>
            <a:off x="8001000" y="3048000"/>
            <a:ext cx="1143000" cy="1143000"/>
          </a:xfrm>
          <a:custGeom>
            <a:avLst/>
            <a:gdLst>
              <a:gd name="T0" fmla="*/ 574675 w 21600"/>
              <a:gd name="T1" fmla="*/ 115729 h 21600"/>
              <a:gd name="T2" fmla="*/ 154940 w 21600"/>
              <a:gd name="T3" fmla="*/ 571500 h 21600"/>
              <a:gd name="T4" fmla="*/ 574675 w 21600"/>
              <a:gd name="T5" fmla="*/ 1143000 h 21600"/>
              <a:gd name="T6" fmla="*/ 988060 w 21600"/>
              <a:gd name="T7" fmla="*/ 5715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pic>
        <p:nvPicPr>
          <p:cNvPr id="41993" name="Picture 9" descr="MC900048045[2]">
            <a:extLst>
              <a:ext uri="{FF2B5EF4-FFF2-40B4-BE49-F238E27FC236}">
                <a16:creationId xmlns:a16="http://schemas.microsoft.com/office/drawing/2014/main" id="{DD5DBB3E-4D87-00FD-AAC2-31AE00606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81400"/>
            <a:ext cx="1096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1" descr="ANd9GcSQK0iFwGOZTOLJ80Xpj05tYgDyKWko1tgrOGvvt-Hubr_YpaZpWQ">
            <a:extLst>
              <a:ext uri="{FF2B5EF4-FFF2-40B4-BE49-F238E27FC236}">
                <a16:creationId xmlns:a16="http://schemas.microsoft.com/office/drawing/2014/main" id="{9B7E3F16-5378-75F2-99D8-6A29EFDFC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362200"/>
            <a:ext cx="32766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PENTECOST-PETER BEGINS TO SPEAK-7X6">
            <a:extLst>
              <a:ext uri="{FF2B5EF4-FFF2-40B4-BE49-F238E27FC236}">
                <a16:creationId xmlns:a16="http://schemas.microsoft.com/office/drawing/2014/main" id="{63AF9FE4-D47F-831F-894B-CDEA0794E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AutoShape 4">
            <a:extLst>
              <a:ext uri="{FF2B5EF4-FFF2-40B4-BE49-F238E27FC236}">
                <a16:creationId xmlns:a16="http://schemas.microsoft.com/office/drawing/2014/main" id="{9E9D067E-D339-EDAD-A31D-7D27AA2A8070}"/>
              </a:ext>
            </a:extLst>
          </p:cNvPr>
          <p:cNvSpPr>
            <a:spLocks noChangeArrowheads="1"/>
          </p:cNvSpPr>
          <p:nvPr/>
        </p:nvSpPr>
        <p:spPr bwMode="auto">
          <a:xfrm>
            <a:off x="381000" y="0"/>
            <a:ext cx="8534400" cy="2362200"/>
          </a:xfrm>
          <a:prstGeom prst="wedgeRoundRectCallout">
            <a:avLst>
              <a:gd name="adj1" fmla="val -12185"/>
              <a:gd name="adj2" fmla="val 63037"/>
              <a:gd name="adj3" fmla="val 16667"/>
            </a:avLst>
          </a:prstGeom>
          <a:solidFill>
            <a:srgbClr val="000080"/>
          </a:solidFill>
          <a:ln w="9525">
            <a:solidFill>
              <a:schemeClr val="tx1"/>
            </a:solidFill>
            <a:miter lim="800000"/>
            <a:headEnd/>
            <a:tailEnd/>
          </a:ln>
          <a:effectLst/>
          <a:extLst>
            <a:ext uri="{AF507438-7753-43e0-B8FC-AC1667EBCBE1}"/>
          </a:extLst>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Clr>
                <a:schemeClr val="hlink"/>
              </a:buClr>
              <a:buSzPct val="60000"/>
              <a:buFont typeface="Wingdings" panose="05000000000000000000" pitchFamily="2" charset="2"/>
              <a:buNone/>
              <a:defRPr/>
            </a:pPr>
            <a:r>
              <a:rPr lang="en-US" altLang="en-US" sz="2800" dirty="0">
                <a:effectLst>
                  <a:outerShdw blurRad="38100" dist="38100" dir="2700000" algn="tl">
                    <a:srgbClr val="000000"/>
                  </a:outerShdw>
                </a:effectLst>
                <a:latin typeface="Arial" panose="020B0604020202020204" pitchFamily="34" charset="0"/>
                <a:cs typeface="Arial" panose="020B0604020202020204" pitchFamily="34" charset="0"/>
              </a:rPr>
              <a:t>Now then, why do you try to test God by putting on the necks of Gentiles a yoke that neither we nor our ancestors have been able to bear? No! We believe it is through the grace of our Lord Jesus that we are saved, just as they are.</a:t>
            </a:r>
          </a:p>
        </p:txBody>
      </p:sp>
      <p:pic>
        <p:nvPicPr>
          <p:cNvPr id="43014" name="Picture 6" descr="MC900007197[1]">
            <a:extLst>
              <a:ext uri="{FF2B5EF4-FFF2-40B4-BE49-F238E27FC236}">
                <a16:creationId xmlns:a16="http://schemas.microsoft.com/office/drawing/2014/main" id="{41870EFD-10FC-030E-5BE3-CFB066B0C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4583113"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ANd9GcQjUzdj5QBnvZCepgG0kXo5QYX7toCqfNIZk8Hcp1tjQBqf9t9U">
            <a:extLst>
              <a:ext uri="{FF2B5EF4-FFF2-40B4-BE49-F238E27FC236}">
                <a16:creationId xmlns:a16="http://schemas.microsoft.com/office/drawing/2014/main" id="{FD614F65-99E5-29E0-8AF9-D656778D3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02" y="5045076"/>
            <a:ext cx="27717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6" descr="MC900444830[2]">
            <a:extLst>
              <a:ext uri="{FF2B5EF4-FFF2-40B4-BE49-F238E27FC236}">
                <a16:creationId xmlns:a16="http://schemas.microsoft.com/office/drawing/2014/main" id="{4B9692E1-1912-F6A1-1722-B8681886E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406" y="4261007"/>
            <a:ext cx="1981994" cy="25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PENTECOST-PETER BEGINS TO SPEAK-7X6">
            <a:extLst>
              <a:ext uri="{FF2B5EF4-FFF2-40B4-BE49-F238E27FC236}">
                <a16:creationId xmlns:a16="http://schemas.microsoft.com/office/drawing/2014/main" id="{955D29BB-719B-0AC2-3C8C-6FE993276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a:extLst>
              <a:ext uri="{FF2B5EF4-FFF2-40B4-BE49-F238E27FC236}">
                <a16:creationId xmlns:a16="http://schemas.microsoft.com/office/drawing/2014/main" id="{A6AAFECE-8799-8F3A-573D-8A3015E69AC9}"/>
              </a:ext>
            </a:extLst>
          </p:cNvPr>
          <p:cNvSpPr>
            <a:spLocks noGrp="1" noChangeArrowheads="1"/>
          </p:cNvSpPr>
          <p:nvPr>
            <p:ph type="body" idx="1"/>
          </p:nvPr>
        </p:nvSpPr>
        <p:spPr>
          <a:xfrm>
            <a:off x="457200" y="228600"/>
            <a:ext cx="8229600" cy="2133600"/>
          </a:xfrm>
          <a:solidFill>
            <a:srgbClr val="339966">
              <a:alpha val="50000"/>
            </a:srgbClr>
          </a:solidFill>
        </p:spPr>
        <p:txBody>
          <a:bodyPr/>
          <a:lstStyle/>
          <a:p>
            <a:pPr marL="0" indent="4763" eaLnBrk="1" hangingPunct="1">
              <a:buFont typeface="Wingdings" panose="05000000000000000000" pitchFamily="2" charset="2"/>
              <a:buNone/>
              <a:defRPr/>
            </a:pPr>
            <a:r>
              <a:rPr lang="en-US" altLang="en-US" b="1" dirty="0"/>
              <a:t>The whole assembly became silent* as they listened to Barnabas and Paul telling about the miraculous signs and wonders God had done among the Gentiles through them.</a:t>
            </a:r>
          </a:p>
        </p:txBody>
      </p:sp>
      <p:pic>
        <p:nvPicPr>
          <p:cNvPr id="24580" name="Picture 4" descr="MC900437803[1]">
            <a:extLst>
              <a:ext uri="{FF2B5EF4-FFF2-40B4-BE49-F238E27FC236}">
                <a16:creationId xmlns:a16="http://schemas.microsoft.com/office/drawing/2014/main" id="{A22E9F46-B4D2-1015-1AF5-B9372A206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2590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ANd9GcT2T0QyFX3hao4dbrOi4p19bG8whyqp8SEQ66LXYOhcGvd1wwPn">
            <a:extLst>
              <a:ext uri="{FF2B5EF4-FFF2-40B4-BE49-F238E27FC236}">
                <a16:creationId xmlns:a16="http://schemas.microsoft.com/office/drawing/2014/main" id="{B558F125-3B36-F243-F3D5-4A11E501C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3536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Peter-and-John">
            <a:extLst>
              <a:ext uri="{FF2B5EF4-FFF2-40B4-BE49-F238E27FC236}">
                <a16:creationId xmlns:a16="http://schemas.microsoft.com/office/drawing/2014/main" id="{487181FD-9C31-DF24-5AE7-7747F38EF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0"/>
            <a:ext cx="3975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B3591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AABF-CD3B-F089-9160-2D40512C9C2A}"/>
              </a:ext>
            </a:extLst>
          </p:cNvPr>
          <p:cNvSpPr>
            <a:spLocks noGrp="1"/>
          </p:cNvSpPr>
          <p:nvPr>
            <p:ph type="title"/>
          </p:nvPr>
        </p:nvSpPr>
        <p:spPr>
          <a:xfrm>
            <a:off x="484188" y="1676400"/>
            <a:ext cx="8202612" cy="639763"/>
          </a:xfrm>
        </p:spPr>
        <p:txBody>
          <a:bodyPr anchor="t">
            <a:noAutofit/>
          </a:bodyPr>
          <a:lstStyle/>
          <a:p>
            <a:pPr eaLnBrk="1" hangingPunct="1">
              <a:defRPr/>
            </a:pPr>
            <a:r>
              <a:rPr lang="en-US" altLang="en-US" sz="9600" dirty="0">
                <a:solidFill>
                  <a:srgbClr val="FFFFFF"/>
                </a:solidFill>
                <a:ea typeface="+mj-ea"/>
                <a:cs typeface="Times New Roman"/>
              </a:rPr>
              <a:t>The Jerusalem Council</a:t>
            </a:r>
            <a:endParaRPr lang="en-US" sz="9500" dirty="0">
              <a:solidFill>
                <a:srgbClr val="FFFFFF"/>
              </a:solidFill>
              <a:effectLst>
                <a:outerShdw blurRad="38100" dist="38100" dir="2700000" algn="tl">
                  <a:srgbClr val="000000">
                    <a:alpha val="43137"/>
                  </a:srgbClr>
                </a:outerShdw>
              </a:effectLst>
              <a:ea typeface="+mj-ea"/>
              <a:cs typeface="Times New Roman"/>
            </a:endParaRPr>
          </a:p>
        </p:txBody>
      </p:sp>
      <p:sp>
        <p:nvSpPr>
          <p:cNvPr id="4099" name="AutoShape 2" descr="Image result for john the baptist prepares the way">
            <a:extLst>
              <a:ext uri="{FF2B5EF4-FFF2-40B4-BE49-F238E27FC236}">
                <a16:creationId xmlns:a16="http://schemas.microsoft.com/office/drawing/2014/main" id="{CD6B7436-9893-A1AC-A544-4D523FE9CF3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100" name="AutoShape 4" descr="Image result for john the baptist prepares the way">
            <a:extLst>
              <a:ext uri="{FF2B5EF4-FFF2-40B4-BE49-F238E27FC236}">
                <a16:creationId xmlns:a16="http://schemas.microsoft.com/office/drawing/2014/main" id="{AAD1B1CF-193F-7DF1-CEBA-2906AB1BFA2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 name="Title 1">
            <a:extLst>
              <a:ext uri="{FF2B5EF4-FFF2-40B4-BE49-F238E27FC236}">
                <a16:creationId xmlns:a16="http://schemas.microsoft.com/office/drawing/2014/main" id="{B84FB728-4077-6353-F7CD-9AEFFBEBE74C}"/>
              </a:ext>
            </a:extLst>
          </p:cNvPr>
          <p:cNvSpPr txBox="1">
            <a:spLocks/>
          </p:cNvSpPr>
          <p:nvPr/>
        </p:nvSpPr>
        <p:spPr>
          <a:xfrm>
            <a:off x="304800" y="4800600"/>
            <a:ext cx="8382000" cy="1143000"/>
          </a:xfrm>
          <a:prstGeom prst="rect">
            <a:avLst/>
          </a:prstGeom>
        </p:spPr>
        <p:txBody>
          <a:bodyPr/>
          <a:lstStyle/>
          <a:p>
            <a:pPr algn="ctr" eaLnBrk="1" fontAlgn="auto" hangingPunct="1">
              <a:spcAft>
                <a:spcPts val="0"/>
              </a:spcAft>
              <a:defRPr/>
            </a:pPr>
            <a:endParaRPr lang="en-US" sz="3200" dirty="0">
              <a:effectLst>
                <a:outerShdw blurRad="38100" dist="38100" dir="2700000" algn="tl">
                  <a:srgbClr val="000000">
                    <a:alpha val="43137"/>
                  </a:srgbClr>
                </a:outerShdw>
              </a:effectLst>
              <a:ea typeface="+mj-ea"/>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67240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BF4B-BDE1-968C-E291-8C5242A78E9F}"/>
              </a:ext>
            </a:extLst>
          </p:cNvPr>
          <p:cNvSpPr>
            <a:spLocks noGrp="1"/>
          </p:cNvSpPr>
          <p:nvPr>
            <p:ph type="title"/>
          </p:nvPr>
        </p:nvSpPr>
        <p:spPr>
          <a:xfrm>
            <a:off x="304800" y="304800"/>
            <a:ext cx="8202613" cy="639763"/>
          </a:xfrm>
        </p:spPr>
        <p:txBody>
          <a:bodyPr anchor="t">
            <a:noAutofit/>
          </a:bodyPr>
          <a:lstStyle/>
          <a:p>
            <a:pPr eaLnBrk="1" hangingPunct="1">
              <a:defRPr/>
            </a:pPr>
            <a:r>
              <a:rPr lang="en-US" altLang="en-US" sz="8500">
                <a:solidFill>
                  <a:srgbClr val="FFFFFF"/>
                </a:solidFill>
                <a:cs typeface="Times New Roman" panose="02020603050405020304" pitchFamily="18" charset="0"/>
              </a:rPr>
              <a:t>The Council’s Letter to the Gentile Believers</a:t>
            </a:r>
          </a:p>
        </p:txBody>
      </p:sp>
      <p:sp>
        <p:nvSpPr>
          <p:cNvPr id="21507" name="AutoShape 2" descr="Image result for john the baptist prepares the way">
            <a:extLst>
              <a:ext uri="{FF2B5EF4-FFF2-40B4-BE49-F238E27FC236}">
                <a16:creationId xmlns:a16="http://schemas.microsoft.com/office/drawing/2014/main" id="{227BD3DD-6CF2-E5B8-4AE8-8928B78722A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1508" name="AutoShape 4" descr="Image result for john the baptist prepares the way">
            <a:extLst>
              <a:ext uri="{FF2B5EF4-FFF2-40B4-BE49-F238E27FC236}">
                <a16:creationId xmlns:a16="http://schemas.microsoft.com/office/drawing/2014/main" id="{1995A547-94AD-3DCA-5DFF-CC74018C947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 name="Title 1">
            <a:extLst>
              <a:ext uri="{FF2B5EF4-FFF2-40B4-BE49-F238E27FC236}">
                <a16:creationId xmlns:a16="http://schemas.microsoft.com/office/drawing/2014/main" id="{F115179A-892F-07B8-090E-69194BDD4B43}"/>
              </a:ext>
            </a:extLst>
          </p:cNvPr>
          <p:cNvSpPr txBox="1">
            <a:spLocks/>
          </p:cNvSpPr>
          <p:nvPr/>
        </p:nvSpPr>
        <p:spPr>
          <a:xfrm>
            <a:off x="304800" y="4800600"/>
            <a:ext cx="8382000" cy="1143000"/>
          </a:xfrm>
          <a:prstGeom prst="rect">
            <a:avLst/>
          </a:prstGeom>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en-US" sz="5000">
                <a:solidFill>
                  <a:srgbClr val="FDA634"/>
                </a:solidFill>
                <a:effectLst>
                  <a:outerShdw blurRad="38100" dist="38100" dir="2700000" algn="tl">
                    <a:srgbClr val="000000"/>
                  </a:outerShdw>
                </a:effectLst>
                <a:cs typeface="Times New Roman" panose="02020603050405020304" pitchFamily="18" charset="0"/>
              </a:rPr>
              <a:t>Acts 15:22-35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E7E1AEC-ED39-888B-C9F1-C01855F31483}"/>
              </a:ext>
            </a:extLst>
          </p:cNvPr>
          <p:cNvSpPr>
            <a:spLocks noGrp="1" noChangeArrowheads="1"/>
          </p:cNvSpPr>
          <p:nvPr>
            <p:ph type="body" idx="1"/>
          </p:nvPr>
        </p:nvSpPr>
        <p:spPr>
          <a:xfrm>
            <a:off x="5715000" y="304800"/>
            <a:ext cx="3276600" cy="6553200"/>
          </a:xfrm>
        </p:spPr>
        <p:txBody>
          <a:bodyPr/>
          <a:lstStyle/>
          <a:p>
            <a:pPr marL="0" indent="4763" eaLnBrk="1" hangingPunct="1">
              <a:buFont typeface="Wingdings" panose="05000000000000000000" pitchFamily="2" charset="2"/>
              <a:buNone/>
              <a:defRPr/>
            </a:pPr>
            <a:r>
              <a:rPr lang="en-US" altLang="en-US" sz="3600" b="1" dirty="0"/>
              <a:t>Then the apostles and elders, with the whole church, decided to choose some of their own men and send them to Antioch* with Paul and Barnabas.</a:t>
            </a:r>
          </a:p>
        </p:txBody>
      </p:sp>
      <p:pic>
        <p:nvPicPr>
          <p:cNvPr id="25605" name="Picture 5" descr="MC900434848[1]">
            <a:extLst>
              <a:ext uri="{FF2B5EF4-FFF2-40B4-BE49-F238E27FC236}">
                <a16:creationId xmlns:a16="http://schemas.microsoft.com/office/drawing/2014/main" id="{FBAC515C-9C19-D34B-538B-0C44B15DD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9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ANd9GcRyuMd71D9PiP6Yhk6NrTIzw0Z9OvJwzVpMad2VklWIGoLRUwlxoQ">
            <a:extLst>
              <a:ext uri="{FF2B5EF4-FFF2-40B4-BE49-F238E27FC236}">
                <a16:creationId xmlns:a16="http://schemas.microsoft.com/office/drawing/2014/main" id="{47B2C02E-2D08-4621-A11A-6E83A3555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122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Oval 10">
            <a:extLst>
              <a:ext uri="{FF2B5EF4-FFF2-40B4-BE49-F238E27FC236}">
                <a16:creationId xmlns:a16="http://schemas.microsoft.com/office/drawing/2014/main" id="{0DF90C3B-195B-8EB9-39AB-9CA401DB49F2}"/>
              </a:ext>
            </a:extLst>
          </p:cNvPr>
          <p:cNvSpPr>
            <a:spLocks noChangeArrowheads="1"/>
          </p:cNvSpPr>
          <p:nvPr/>
        </p:nvSpPr>
        <p:spPr bwMode="auto">
          <a:xfrm>
            <a:off x="3581400" y="2590800"/>
            <a:ext cx="990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5611" name="Oval 11">
            <a:extLst>
              <a:ext uri="{FF2B5EF4-FFF2-40B4-BE49-F238E27FC236}">
                <a16:creationId xmlns:a16="http://schemas.microsoft.com/office/drawing/2014/main" id="{6A5D43B8-145A-6713-2BB1-278082911480}"/>
              </a:ext>
            </a:extLst>
          </p:cNvPr>
          <p:cNvSpPr>
            <a:spLocks noChangeArrowheads="1"/>
          </p:cNvSpPr>
          <p:nvPr/>
        </p:nvSpPr>
        <p:spPr bwMode="auto">
          <a:xfrm>
            <a:off x="1752600" y="5181600"/>
            <a:ext cx="1524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5612" name="AutoShape 12">
            <a:extLst>
              <a:ext uri="{FF2B5EF4-FFF2-40B4-BE49-F238E27FC236}">
                <a16:creationId xmlns:a16="http://schemas.microsoft.com/office/drawing/2014/main" id="{6039C9A3-F10D-843E-20BF-DE4DFBE1B258}"/>
              </a:ext>
            </a:extLst>
          </p:cNvPr>
          <p:cNvSpPr>
            <a:spLocks noChangeArrowheads="1"/>
          </p:cNvSpPr>
          <p:nvPr/>
        </p:nvSpPr>
        <p:spPr bwMode="auto">
          <a:xfrm rot="-4129014">
            <a:off x="2057400" y="3886200"/>
            <a:ext cx="2133600" cy="304800"/>
          </a:xfrm>
          <a:prstGeom prst="rightArrow">
            <a:avLst>
              <a:gd name="adj1" fmla="val 50000"/>
              <a:gd name="adj2" fmla="val 175000"/>
            </a:avLst>
          </a:prstGeom>
          <a:solidFill>
            <a:srgbClr val="FF0000"/>
          </a:solidFill>
          <a:ln w="9525">
            <a:solidFill>
              <a:schemeClr val="tx1"/>
            </a:solidFill>
            <a:miter lim="800000"/>
            <a:headEnd/>
            <a:tailEnd/>
          </a:ln>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5603" name="Picture 3" descr="ANd9GcREbX_J3W3eANLChzZfwJMb2J0u6Cf40i2EEb05fblrNIyKWWml9w">
            <a:extLst>
              <a:ext uri="{FF2B5EF4-FFF2-40B4-BE49-F238E27FC236}">
                <a16:creationId xmlns:a16="http://schemas.microsoft.com/office/drawing/2014/main" id="{40362785-B05D-A96F-E8FA-353D917CA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9781"/>
            <a:ext cx="3276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ANd9GcTH6fb35REeGRTdsNckfy2eEjG3gX675ZneCG_Mc8B_8GIcrNHZuQ">
            <a:extLst>
              <a:ext uri="{FF2B5EF4-FFF2-40B4-BE49-F238E27FC236}">
                <a16:creationId xmlns:a16="http://schemas.microsoft.com/office/drawing/2014/main" id="{2841C8C8-1042-9ADF-2A7E-9376354CD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a:extLst>
              <a:ext uri="{FF2B5EF4-FFF2-40B4-BE49-F238E27FC236}">
                <a16:creationId xmlns:a16="http://schemas.microsoft.com/office/drawing/2014/main" id="{DCF5BC9E-64D0-C396-6446-952EE7249CDA}"/>
              </a:ext>
            </a:extLst>
          </p:cNvPr>
          <p:cNvSpPr>
            <a:spLocks noGrp="1" noChangeArrowheads="1"/>
          </p:cNvSpPr>
          <p:nvPr>
            <p:ph type="body" idx="1"/>
          </p:nvPr>
        </p:nvSpPr>
        <p:spPr>
          <a:xfrm>
            <a:off x="533400" y="5181600"/>
            <a:ext cx="8229600" cy="1676400"/>
          </a:xfrm>
          <a:solidFill>
            <a:schemeClr val="hlink">
              <a:alpha val="50000"/>
            </a:schemeClr>
          </a:solidFill>
        </p:spPr>
        <p:txBody>
          <a:bodyPr/>
          <a:lstStyle/>
          <a:p>
            <a:pPr marL="0" indent="4763" eaLnBrk="1" hangingPunct="1">
              <a:buFont typeface="Wingdings" panose="05000000000000000000" pitchFamily="2" charset="2"/>
              <a:buNone/>
              <a:defRPr/>
            </a:pPr>
            <a:r>
              <a:rPr lang="en-US" altLang="en-US" b="1">
                <a:solidFill>
                  <a:schemeClr val="bg1"/>
                </a:solidFill>
              </a:rPr>
              <a:t>They chose Judas (called Barsabbas) and Silas, men who were leaders among the believers.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6" name="Picture 12" descr="MC900323091[1]">
            <a:extLst>
              <a:ext uri="{FF2B5EF4-FFF2-40B4-BE49-F238E27FC236}">
                <a16:creationId xmlns:a16="http://schemas.microsoft.com/office/drawing/2014/main" id="{88ADAD77-796E-6792-B780-464BDCAA6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57400" y="22225"/>
            <a:ext cx="53975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 Box 14">
            <a:extLst>
              <a:ext uri="{FF2B5EF4-FFF2-40B4-BE49-F238E27FC236}">
                <a16:creationId xmlns:a16="http://schemas.microsoft.com/office/drawing/2014/main" id="{6B845426-81B6-F36E-02AD-FDF93A53D653}"/>
              </a:ext>
            </a:extLst>
          </p:cNvPr>
          <p:cNvSpPr txBox="1">
            <a:spLocks noChangeArrowheads="1"/>
          </p:cNvSpPr>
          <p:nvPr/>
        </p:nvSpPr>
        <p:spPr bwMode="auto">
          <a:xfrm rot="21073419">
            <a:off x="4046538" y="973138"/>
            <a:ext cx="2179637" cy="5264150"/>
          </a:xfrm>
          <a:prstGeom prst="rect">
            <a:avLst/>
          </a:prstGeom>
          <a:solidFill>
            <a:schemeClr val="tx1"/>
          </a:solidFill>
          <a:ln>
            <a:noFill/>
          </a:ln>
          <a:effectLst/>
          <a:extLst>
            <a:ext uri="{91240B29-F687-4f45-9708-019B960494DF}"/>
            <a:ext uri="{AF507438-7753-43e0-B8FC-AC1667EBCBE1}"/>
          </a:extLst>
        </p:spPr>
        <p:txBody>
          <a:bodyPr>
            <a:spAutoFit/>
          </a:bodyPr>
          <a:lstStyle/>
          <a:p>
            <a:pPr eaLnBrk="1" hangingPunct="1">
              <a:defRPr/>
            </a:pPr>
            <a:r>
              <a:rPr lang="en-US" sz="2800" dirty="0">
                <a:solidFill>
                  <a:srgbClr val="000000"/>
                </a:solidFill>
                <a:effectLst>
                  <a:outerShdw blurRad="38100" dist="38100" dir="2700000" algn="tl">
                    <a:srgbClr val="DDDDDD"/>
                  </a:outerShdw>
                </a:effectLst>
                <a:latin typeface="Papyrus" charset="0"/>
                <a:ea typeface="ＭＳ Ｐゴシック" charset="0"/>
              </a:rPr>
              <a:t>The apostles and elders, your brothers,</a:t>
            </a:r>
          </a:p>
          <a:p>
            <a:pPr eaLnBrk="1" hangingPunct="1">
              <a:defRPr/>
            </a:pPr>
            <a:r>
              <a:rPr lang="en-US" sz="2800" dirty="0">
                <a:solidFill>
                  <a:srgbClr val="000000"/>
                </a:solidFill>
                <a:effectLst>
                  <a:outerShdw blurRad="38100" dist="38100" dir="2700000" algn="tl">
                    <a:srgbClr val="DDDDDD"/>
                  </a:outerShdw>
                </a:effectLst>
                <a:latin typeface="Papyrus" charset="0"/>
                <a:ea typeface="ＭＳ Ｐゴシック" charset="0"/>
              </a:rPr>
              <a:t>To the Gentile believers in Antioch, Syria and Cilicia: </a:t>
            </a:r>
          </a:p>
          <a:p>
            <a:pPr eaLnBrk="1" hangingPunct="1">
              <a:defRPr/>
            </a:pPr>
            <a:r>
              <a:rPr lang="en-US" sz="2800" dirty="0">
                <a:solidFill>
                  <a:srgbClr val="000000"/>
                </a:solidFill>
                <a:effectLst>
                  <a:outerShdw blurRad="38100" dist="38100" dir="2700000" algn="tl">
                    <a:srgbClr val="DDDDDD"/>
                  </a:outerShdw>
                </a:effectLst>
                <a:latin typeface="Papyrus" charset="0"/>
                <a:ea typeface="ＭＳ Ｐゴシック" charset="0"/>
              </a:rPr>
              <a:t>Greetings.</a:t>
            </a:r>
            <a:endParaRPr lang="en-US" sz="2800" dirty="0">
              <a:solidFill>
                <a:srgbClr val="000000"/>
              </a:solidFill>
              <a:latin typeface="Papyrus" charset="0"/>
              <a:ea typeface="ＭＳ Ｐゴシック" charset="0"/>
            </a:endParaRPr>
          </a:p>
        </p:txBody>
      </p:sp>
      <p:sp>
        <p:nvSpPr>
          <p:cNvPr id="26626" name="Rectangle 2">
            <a:extLst>
              <a:ext uri="{FF2B5EF4-FFF2-40B4-BE49-F238E27FC236}">
                <a16:creationId xmlns:a16="http://schemas.microsoft.com/office/drawing/2014/main" id="{0B9EAE7E-F1D8-B86E-999D-B01226DA96DA}"/>
              </a:ext>
            </a:extLst>
          </p:cNvPr>
          <p:cNvSpPr>
            <a:spLocks noGrp="1" noChangeArrowheads="1"/>
          </p:cNvSpPr>
          <p:nvPr>
            <p:ph type="body" idx="1"/>
          </p:nvPr>
        </p:nvSpPr>
        <p:spPr>
          <a:xfrm>
            <a:off x="457200" y="228600"/>
            <a:ext cx="8229600" cy="685800"/>
          </a:xfrm>
        </p:spPr>
        <p:txBody>
          <a:bodyPr/>
          <a:lstStyle/>
          <a:p>
            <a:pPr marL="0" indent="4763" eaLnBrk="1" hangingPunct="1">
              <a:buFont typeface="Wingdings" panose="05000000000000000000" pitchFamily="2" charset="2"/>
              <a:buNone/>
              <a:defRPr/>
            </a:pPr>
            <a:r>
              <a:rPr lang="en-US" altLang="en-US" b="1" dirty="0"/>
              <a:t>With them they sent the following letter: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4A36D87-ABB5-8148-9812-00618F5B3182}"/>
              </a:ext>
            </a:extLst>
          </p:cNvPr>
          <p:cNvSpPr>
            <a:spLocks noGrp="1" noChangeArrowheads="1"/>
          </p:cNvSpPr>
          <p:nvPr>
            <p:ph type="body" idx="1"/>
          </p:nvPr>
        </p:nvSpPr>
        <p:spPr>
          <a:xfrm>
            <a:off x="457200" y="228600"/>
            <a:ext cx="8229600" cy="2438400"/>
          </a:xfrm>
        </p:spPr>
        <p:txBody>
          <a:bodyPr/>
          <a:lstStyle/>
          <a:p>
            <a:pPr marL="0" indent="4763" eaLnBrk="1" hangingPunct="1">
              <a:buFont typeface="Wingdings" panose="05000000000000000000" pitchFamily="2" charset="2"/>
              <a:buNone/>
              <a:defRPr/>
            </a:pPr>
            <a:r>
              <a:rPr lang="en-US" altLang="en-US" sz="3600" b="1" dirty="0"/>
              <a:t>We have heard that some went out from us without our authorization and disturbed you, troubling your minds by what they said.</a:t>
            </a:r>
          </a:p>
        </p:txBody>
      </p:sp>
      <p:pic>
        <p:nvPicPr>
          <p:cNvPr id="27658" name="Picture 10" descr="MC900440651[1]">
            <a:extLst>
              <a:ext uri="{FF2B5EF4-FFF2-40B4-BE49-F238E27FC236}">
                <a16:creationId xmlns:a16="http://schemas.microsoft.com/office/drawing/2014/main" id="{E5ED788D-E691-078A-3601-31F1B2CC5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300" y="3359046"/>
            <a:ext cx="1816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MC900440641[1]">
            <a:extLst>
              <a:ext uri="{FF2B5EF4-FFF2-40B4-BE49-F238E27FC236}">
                <a16:creationId xmlns:a16="http://schemas.microsoft.com/office/drawing/2014/main" id="{810B5728-43D1-BD49-AF55-1D13FCA0A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9046"/>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MC900440643[1]">
            <a:extLst>
              <a:ext uri="{FF2B5EF4-FFF2-40B4-BE49-F238E27FC236}">
                <a16:creationId xmlns:a16="http://schemas.microsoft.com/office/drawing/2014/main" id="{9F09A476-A5BD-3839-DC97-172BD40AD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359046"/>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BEE2504-4A3D-FB47-19F5-BEAFEF4AD3F4}"/>
              </a:ext>
            </a:extLst>
          </p:cNvPr>
          <p:cNvSpPr>
            <a:spLocks noGrp="1" noChangeArrowheads="1"/>
          </p:cNvSpPr>
          <p:nvPr>
            <p:ph type="body" idx="1"/>
          </p:nvPr>
        </p:nvSpPr>
        <p:spPr>
          <a:xfrm>
            <a:off x="457200" y="4724400"/>
            <a:ext cx="8229600" cy="1981200"/>
          </a:xfrm>
        </p:spPr>
        <p:txBody>
          <a:bodyPr/>
          <a:lstStyle/>
          <a:p>
            <a:pPr marL="0" indent="4763" eaLnBrk="1" hangingPunct="1">
              <a:lnSpc>
                <a:spcPct val="90000"/>
              </a:lnSpc>
              <a:buFont typeface="Wingdings" panose="05000000000000000000" pitchFamily="2" charset="2"/>
              <a:buNone/>
              <a:defRPr/>
            </a:pPr>
            <a:r>
              <a:rPr lang="en-US" altLang="en-US" b="1"/>
              <a:t>So we all agreed to choose some men and send them to you with our dear friends Barnabas and Paul — men who have risked their lives for the name of our Lord Jesus Christ.</a:t>
            </a:r>
          </a:p>
        </p:txBody>
      </p:sp>
      <p:pic>
        <p:nvPicPr>
          <p:cNvPr id="26627" name="Picture 3" descr="ANd9GcTH6fb35REeGRTdsNckfy2eEjG3gX675ZneCG_Mc8B_8GIcrNHZuQ">
            <a:extLst>
              <a:ext uri="{FF2B5EF4-FFF2-40B4-BE49-F238E27FC236}">
                <a16:creationId xmlns:a16="http://schemas.microsoft.com/office/drawing/2014/main" id="{A8BB6F6F-9716-1FE7-1695-6F209254C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3246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F313BE2-7B93-8FE2-AB30-E146FB39156A}"/>
              </a:ext>
            </a:extLst>
          </p:cNvPr>
          <p:cNvSpPr>
            <a:spLocks noGrp="1" noChangeArrowheads="1"/>
          </p:cNvSpPr>
          <p:nvPr>
            <p:ph type="body" idx="1"/>
          </p:nvPr>
        </p:nvSpPr>
        <p:spPr>
          <a:xfrm>
            <a:off x="457200" y="228600"/>
            <a:ext cx="8229600" cy="1600200"/>
          </a:xfrm>
        </p:spPr>
        <p:txBody>
          <a:bodyPr/>
          <a:lstStyle/>
          <a:p>
            <a:pPr marL="0" indent="4763" eaLnBrk="1" hangingPunct="1">
              <a:buFont typeface="Wingdings" panose="05000000000000000000" pitchFamily="2" charset="2"/>
              <a:buNone/>
              <a:defRPr/>
            </a:pPr>
            <a:r>
              <a:rPr lang="en-US" altLang="en-US" b="1" dirty="0"/>
              <a:t>Therefore we are sending Judas and Silas to confirm by word of mouth what we are writing.</a:t>
            </a:r>
          </a:p>
        </p:txBody>
      </p:sp>
      <p:pic>
        <p:nvPicPr>
          <p:cNvPr id="27651" name="Picture 6" descr="ANd9GcSCDhrBBnuyuNIotOPpbMt4zHcBV_xBeGF7-JAy3qESo0QCoQBe9w">
            <a:extLst>
              <a:ext uri="{FF2B5EF4-FFF2-40B4-BE49-F238E27FC236}">
                <a16:creationId xmlns:a16="http://schemas.microsoft.com/office/drawing/2014/main" id="{CB749B69-89B1-1870-B825-40C162C9C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87525"/>
            <a:ext cx="76200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7">
            <a:extLst>
              <a:ext uri="{FF2B5EF4-FFF2-40B4-BE49-F238E27FC236}">
                <a16:creationId xmlns:a16="http://schemas.microsoft.com/office/drawing/2014/main" id="{7302061C-2248-C1A6-28B4-3EFC9B7C73EE}"/>
              </a:ext>
            </a:extLst>
          </p:cNvPr>
          <p:cNvSpPr>
            <a:spLocks noChangeArrowheads="1"/>
          </p:cNvSpPr>
          <p:nvPr/>
        </p:nvSpPr>
        <p:spPr bwMode="auto">
          <a:xfrm>
            <a:off x="4953000" y="1447800"/>
            <a:ext cx="3810000" cy="1447800"/>
          </a:xfrm>
          <a:prstGeom prst="wedgeEllipseCallout">
            <a:avLst>
              <a:gd name="adj1" fmla="val -48500"/>
              <a:gd name="adj2" fmla="val 50875"/>
            </a:avLst>
          </a:prstGeom>
          <a:solidFill>
            <a:srgbClr val="800080"/>
          </a:solidFill>
          <a:ln w="9525">
            <a:solidFill>
              <a:schemeClr val="tx1"/>
            </a:solidFill>
            <a:miter lim="800000"/>
            <a:headEnd/>
            <a:tailEnd/>
          </a:ln>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3600">
                <a:latin typeface="Arial Black" panose="020B0A04020102020204" pitchFamily="34" charset="0"/>
              </a:rPr>
              <a:t>The letter is true!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279EE98-397A-A691-EF90-CA08457890FB}"/>
              </a:ext>
            </a:extLst>
          </p:cNvPr>
          <p:cNvSpPr>
            <a:spLocks noGrp="1" noChangeArrowheads="1"/>
          </p:cNvSpPr>
          <p:nvPr>
            <p:ph type="body" idx="1"/>
          </p:nvPr>
        </p:nvSpPr>
        <p:spPr>
          <a:xfrm>
            <a:off x="457200" y="228600"/>
            <a:ext cx="8229600" cy="1676400"/>
          </a:xfrm>
        </p:spPr>
        <p:txBody>
          <a:bodyPr/>
          <a:lstStyle/>
          <a:p>
            <a:pPr marL="0" indent="4763" eaLnBrk="1" hangingPunct="1">
              <a:buFont typeface="Wingdings" panose="05000000000000000000" pitchFamily="2" charset="2"/>
              <a:buNone/>
              <a:defRPr/>
            </a:pPr>
            <a:r>
              <a:rPr lang="en-US" altLang="en-US" b="1"/>
              <a:t>It seemed good to the Holy Spirit and to us not to burden you with anything beyond the following requirements:*</a:t>
            </a:r>
          </a:p>
        </p:txBody>
      </p:sp>
      <p:sp>
        <p:nvSpPr>
          <p:cNvPr id="30725" name="AutoShape 5">
            <a:extLst>
              <a:ext uri="{FF2B5EF4-FFF2-40B4-BE49-F238E27FC236}">
                <a16:creationId xmlns:a16="http://schemas.microsoft.com/office/drawing/2014/main" id="{40AE315B-924F-F7FD-4280-3547517796BB}"/>
              </a:ext>
            </a:extLst>
          </p:cNvPr>
          <p:cNvSpPr>
            <a:spLocks noChangeArrowheads="1"/>
          </p:cNvSpPr>
          <p:nvPr/>
        </p:nvSpPr>
        <p:spPr bwMode="auto">
          <a:xfrm>
            <a:off x="990600" y="1828800"/>
            <a:ext cx="7010400" cy="5029200"/>
          </a:xfrm>
          <a:prstGeom prst="horizontalScroll">
            <a:avLst>
              <a:gd name="adj" fmla="val 12500"/>
            </a:avLst>
          </a:prstGeom>
          <a:solidFill>
            <a:schemeClr val="accent1"/>
          </a:solidFill>
          <a:ln w="9525">
            <a:solidFill>
              <a:schemeClr val="tx1"/>
            </a:solidFill>
            <a:round/>
            <a:headEnd/>
            <a:tailEnd/>
          </a:ln>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0726" name="Text Box 6">
            <a:extLst>
              <a:ext uri="{FF2B5EF4-FFF2-40B4-BE49-F238E27FC236}">
                <a16:creationId xmlns:a16="http://schemas.microsoft.com/office/drawing/2014/main" id="{8D7ECD27-CE4A-3DC4-7E2D-2C9729D9713D}"/>
              </a:ext>
            </a:extLst>
          </p:cNvPr>
          <p:cNvSpPr txBox="1">
            <a:spLocks noChangeArrowheads="1"/>
          </p:cNvSpPr>
          <p:nvPr/>
        </p:nvSpPr>
        <p:spPr bwMode="auto">
          <a:xfrm>
            <a:off x="1676400" y="2514600"/>
            <a:ext cx="6400800" cy="360997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lnSpc>
                <a:spcPct val="80000"/>
              </a:lnSpc>
              <a:buClr>
                <a:schemeClr val="hlink"/>
              </a:buClr>
              <a:buSzPct val="60000"/>
              <a:buFont typeface="Wingdings" charset="0"/>
              <a:buNone/>
              <a:defRPr/>
            </a:pPr>
            <a:r>
              <a:rPr lang="en-US" sz="3600" dirty="0">
                <a:solidFill>
                  <a:srgbClr val="000000"/>
                </a:solidFill>
                <a:effectLst>
                  <a:outerShdw blurRad="38100" dist="38100" dir="2700000" algn="tl">
                    <a:srgbClr val="FFFFFF"/>
                  </a:outerShdw>
                </a:effectLst>
                <a:latin typeface="Times New Roman" charset="0"/>
                <a:ea typeface="ＭＳ Ｐゴシック" charset="0"/>
              </a:rPr>
              <a:t>You are to abstain from</a:t>
            </a:r>
          </a:p>
          <a:p>
            <a:pPr eaLnBrk="1" hangingPunct="1">
              <a:lnSpc>
                <a:spcPct val="80000"/>
              </a:lnSpc>
              <a:buClr>
                <a:schemeClr val="hlink"/>
              </a:buClr>
              <a:buSzPct val="60000"/>
              <a:buFont typeface="Wingdings" charset="0"/>
              <a:buNone/>
              <a:defRPr/>
            </a:pPr>
            <a:r>
              <a:rPr lang="en-US" sz="3600" dirty="0">
                <a:solidFill>
                  <a:srgbClr val="000000"/>
                </a:solidFill>
                <a:effectLst>
                  <a:outerShdw blurRad="38100" dist="38100" dir="2700000" algn="tl">
                    <a:srgbClr val="FFFFFF"/>
                  </a:outerShdw>
                </a:effectLst>
                <a:latin typeface="Times New Roman" charset="0"/>
                <a:ea typeface="ＭＳ Ｐゴシック" charset="0"/>
              </a:rPr>
              <a:t>1. food sacrificed to idols,</a:t>
            </a:r>
          </a:p>
          <a:p>
            <a:pPr eaLnBrk="1" hangingPunct="1">
              <a:lnSpc>
                <a:spcPct val="80000"/>
              </a:lnSpc>
              <a:buClr>
                <a:schemeClr val="hlink"/>
              </a:buClr>
              <a:buSzPct val="60000"/>
              <a:buFont typeface="Wingdings" charset="0"/>
              <a:buNone/>
              <a:defRPr/>
            </a:pPr>
            <a:r>
              <a:rPr lang="en-US" sz="3600" dirty="0">
                <a:solidFill>
                  <a:srgbClr val="000000"/>
                </a:solidFill>
                <a:effectLst>
                  <a:outerShdw blurRad="38100" dist="38100" dir="2700000" algn="tl">
                    <a:srgbClr val="FFFFFF"/>
                  </a:outerShdw>
                </a:effectLst>
                <a:latin typeface="Times New Roman" charset="0"/>
                <a:ea typeface="ＭＳ Ｐゴシック" charset="0"/>
              </a:rPr>
              <a:t>2. from blood,</a:t>
            </a:r>
          </a:p>
          <a:p>
            <a:pPr eaLnBrk="1" hangingPunct="1">
              <a:lnSpc>
                <a:spcPct val="80000"/>
              </a:lnSpc>
              <a:buClr>
                <a:schemeClr val="hlink"/>
              </a:buClr>
              <a:buSzPct val="60000"/>
              <a:buFont typeface="Wingdings" charset="0"/>
              <a:buNone/>
              <a:defRPr/>
            </a:pPr>
            <a:r>
              <a:rPr lang="en-US" sz="3600" dirty="0">
                <a:solidFill>
                  <a:srgbClr val="000000"/>
                </a:solidFill>
                <a:effectLst>
                  <a:outerShdw blurRad="38100" dist="38100" dir="2700000" algn="tl">
                    <a:srgbClr val="FFFFFF"/>
                  </a:outerShdw>
                </a:effectLst>
                <a:latin typeface="Times New Roman" charset="0"/>
                <a:ea typeface="ＭＳ Ｐゴシック" charset="0"/>
              </a:rPr>
              <a:t>3. from the meat of strangled animals</a:t>
            </a:r>
          </a:p>
          <a:p>
            <a:pPr eaLnBrk="1" hangingPunct="1">
              <a:lnSpc>
                <a:spcPct val="80000"/>
              </a:lnSpc>
              <a:buClr>
                <a:schemeClr val="hlink"/>
              </a:buClr>
              <a:buSzPct val="60000"/>
              <a:buFont typeface="Wingdings" charset="0"/>
              <a:buNone/>
              <a:defRPr/>
            </a:pPr>
            <a:r>
              <a:rPr lang="en-US" sz="3600" dirty="0">
                <a:solidFill>
                  <a:srgbClr val="000000"/>
                </a:solidFill>
                <a:effectLst>
                  <a:outerShdw blurRad="38100" dist="38100" dir="2700000" algn="tl">
                    <a:srgbClr val="FFFFFF"/>
                  </a:outerShdw>
                </a:effectLst>
                <a:latin typeface="Times New Roman" charset="0"/>
                <a:ea typeface="ＭＳ Ｐゴシック" charset="0"/>
              </a:rPr>
              <a:t>4. and from sexual immorality.</a:t>
            </a:r>
          </a:p>
          <a:p>
            <a:pPr eaLnBrk="1" hangingPunct="1">
              <a:lnSpc>
                <a:spcPct val="80000"/>
              </a:lnSpc>
              <a:buClr>
                <a:schemeClr val="hlink"/>
              </a:buClr>
              <a:buSzPct val="60000"/>
              <a:buFont typeface="Wingdings" charset="0"/>
              <a:buNone/>
              <a:defRPr/>
            </a:pPr>
            <a:r>
              <a:rPr lang="en-US" sz="3600" dirty="0">
                <a:solidFill>
                  <a:srgbClr val="000000"/>
                </a:solidFill>
                <a:effectLst>
                  <a:outerShdw blurRad="38100" dist="38100" dir="2700000" algn="tl">
                    <a:srgbClr val="FFFFFF"/>
                  </a:outerShdw>
                </a:effectLst>
                <a:latin typeface="Times New Roman" charset="0"/>
                <a:ea typeface="ＭＳ Ｐゴシック" charset="0"/>
              </a:rPr>
              <a:t>You will do well to avoid these things.</a:t>
            </a:r>
            <a:endParaRPr lang="en-US" sz="3600" dirty="0">
              <a:solidFill>
                <a:srgbClr val="000000"/>
              </a:solidFill>
              <a:latin typeface="Times New Roman" charset="0"/>
              <a:ea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0B458E-02B6-5E8E-2F7E-8E0D2091A943}"/>
              </a:ext>
            </a:extLst>
          </p:cNvPr>
          <p:cNvSpPr>
            <a:spLocks noGrp="1" noChangeArrowheads="1"/>
          </p:cNvSpPr>
          <p:nvPr>
            <p:ph type="body" idx="1"/>
          </p:nvPr>
        </p:nvSpPr>
        <p:spPr>
          <a:xfrm>
            <a:off x="457200" y="228600"/>
            <a:ext cx="8229600" cy="6477000"/>
          </a:xfrm>
        </p:spPr>
        <p:txBody>
          <a:bodyPr/>
          <a:lstStyle/>
          <a:p>
            <a:pPr marL="0" indent="4763" eaLnBrk="1" hangingPunct="1">
              <a:buFont typeface="Wingdings" panose="05000000000000000000" pitchFamily="2" charset="2"/>
              <a:buNone/>
              <a:defRPr/>
            </a:pPr>
            <a:r>
              <a:rPr lang="en-US" altLang="en-US" b="1"/>
              <a:t>So the men were sent off and went down to Antioch, where they gathered the church together and delivered the letter.</a:t>
            </a:r>
          </a:p>
        </p:txBody>
      </p:sp>
      <p:pic>
        <p:nvPicPr>
          <p:cNvPr id="29699" name="Picture 4" descr="ANd9GcTH6fb35REeGRTdsNckfy2eEjG3gX675ZneCG_Mc8B_8GIcrNHZuQ">
            <a:extLst>
              <a:ext uri="{FF2B5EF4-FFF2-40B4-BE49-F238E27FC236}">
                <a16:creationId xmlns:a16="http://schemas.microsoft.com/office/drawing/2014/main" id="{CA7FF3E7-8C14-9B08-4C4E-A066B240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20850"/>
            <a:ext cx="6858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Nd9GcT8KX01noP1tFu9zakUsSg2oW-MdvsKPxa5RJ8kqqs-2jhTyD3h">
            <a:extLst>
              <a:ext uri="{FF2B5EF4-FFF2-40B4-BE49-F238E27FC236}">
                <a16:creationId xmlns:a16="http://schemas.microsoft.com/office/drawing/2014/main" id="{1832AE99-3AFC-6E63-78A7-5BF6BB1DD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821DFF4D-C09B-16C9-D1A9-083523954A8D}"/>
              </a:ext>
            </a:extLst>
          </p:cNvPr>
          <p:cNvSpPr>
            <a:spLocks noGrp="1" noChangeArrowheads="1"/>
          </p:cNvSpPr>
          <p:nvPr>
            <p:ph type="body" idx="1"/>
          </p:nvPr>
        </p:nvSpPr>
        <p:spPr>
          <a:xfrm>
            <a:off x="457200" y="5715000"/>
            <a:ext cx="8229600" cy="990600"/>
          </a:xfrm>
          <a:solidFill>
            <a:schemeClr val="bg1">
              <a:alpha val="50000"/>
            </a:schemeClr>
          </a:solidFill>
        </p:spPr>
        <p:txBody>
          <a:bodyPr/>
          <a:lstStyle/>
          <a:p>
            <a:pPr marL="0" indent="4763" eaLnBrk="1" hangingPunct="1">
              <a:lnSpc>
                <a:spcPct val="90000"/>
              </a:lnSpc>
              <a:buFont typeface="Wingdings" panose="05000000000000000000" pitchFamily="2" charset="2"/>
              <a:buNone/>
              <a:defRPr/>
            </a:pPr>
            <a:r>
              <a:rPr lang="en-US" altLang="en-US" sz="3600" b="1"/>
              <a:t>The people read it and were glad for its encouraging message.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4256F98-405C-1065-30E9-DC832500331F}"/>
              </a:ext>
            </a:extLst>
          </p:cNvPr>
          <p:cNvSpPr txBox="1">
            <a:spLocks/>
          </p:cNvSpPr>
          <p:nvPr/>
        </p:nvSpPr>
        <p:spPr bwMode="auto">
          <a:xfrm>
            <a:off x="0" y="0"/>
            <a:ext cx="9144000" cy="6858000"/>
          </a:xfrm>
          <a:prstGeom prst="rect">
            <a:avLst/>
          </a:prstGeom>
          <a:solidFill>
            <a:schemeClr val="accent1"/>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8000" dirty="0">
                <a:solidFill>
                  <a:schemeClr val="accent2">
                    <a:lumMod val="50000"/>
                  </a:schemeClr>
                </a:solidFill>
                <a:effectLst>
                  <a:outerShdw blurRad="38100" dist="38100" dir="2700000" algn="tl">
                    <a:srgbClr val="000000">
                      <a:alpha val="43137"/>
                    </a:srgbClr>
                  </a:outerShdw>
                </a:effectLst>
                <a:latin typeface="Century Schoolbook"/>
                <a:ea typeface="ＭＳ Ｐゴシック" charset="0"/>
                <a:cs typeface="Century Schoolbook"/>
              </a:rPr>
              <a:t>Memory </a:t>
            </a:r>
          </a:p>
          <a:p>
            <a:pPr algn="ctr" eaLnBrk="1" hangingPunct="1">
              <a:spcBef>
                <a:spcPct val="0"/>
              </a:spcBef>
              <a:buFontTx/>
              <a:buNone/>
              <a:defRPr/>
            </a:pPr>
            <a:r>
              <a:rPr lang="en-US" sz="8000" dirty="0">
                <a:solidFill>
                  <a:schemeClr val="accent2">
                    <a:lumMod val="50000"/>
                  </a:schemeClr>
                </a:solidFill>
                <a:effectLst>
                  <a:outerShdw blurRad="38100" dist="38100" dir="2700000" algn="tl">
                    <a:srgbClr val="000000">
                      <a:alpha val="43137"/>
                    </a:srgbClr>
                  </a:outerShdw>
                </a:effectLst>
                <a:latin typeface="Century Schoolbook"/>
                <a:ea typeface="ＭＳ Ｐゴシック" charset="0"/>
                <a:cs typeface="Century Schoolbook"/>
              </a:rPr>
              <a:t>Verse</a:t>
            </a:r>
          </a:p>
          <a:p>
            <a:pPr algn="ctr" eaLnBrk="1" hangingPunct="1">
              <a:spcBef>
                <a:spcPct val="0"/>
              </a:spcBef>
              <a:buFont typeface="Arial" panose="020B0604020202020204" pitchFamily="34" charset="0"/>
              <a:buNone/>
              <a:defRPr/>
            </a:pPr>
            <a:r>
              <a:rPr lang="en-US" altLang="en-US" sz="4000" dirty="0">
                <a:solidFill>
                  <a:srgbClr val="800002"/>
                </a:solidFill>
                <a:latin typeface="Century Schoolbook"/>
                <a:ea typeface="ＭＳ Ｐゴシック" charset="0"/>
                <a:cs typeface="Century Schoolbook"/>
              </a:rPr>
              <a:t>Ephesians 4:2-3</a:t>
            </a:r>
          </a:p>
          <a:p>
            <a:pPr algn="ctr" eaLnBrk="1" hangingPunct="1">
              <a:spcBef>
                <a:spcPct val="0"/>
              </a:spcBef>
              <a:buFontTx/>
              <a:buNone/>
              <a:defRPr/>
            </a:pPr>
            <a:endParaRPr lang="en-US" altLang="en-US" sz="2400" dirty="0">
              <a:solidFill>
                <a:srgbClr val="20FFFF"/>
              </a:solidFill>
              <a:latin typeface="Century Schoolbook"/>
              <a:ea typeface="ＭＳ Ｐゴシック" charset="0"/>
              <a:cs typeface="Century Schoolbook"/>
            </a:endParaRPr>
          </a:p>
          <a:p>
            <a:pPr algn="ctr" eaLnBrk="1" hangingPunct="1">
              <a:spcBef>
                <a:spcPct val="0"/>
              </a:spcBef>
              <a:buFontTx/>
              <a:buNone/>
              <a:defRPr/>
            </a:pPr>
            <a:r>
              <a:rPr lang="en-US" sz="3400" dirty="0">
                <a:ea typeface="ＭＳ Ｐゴシック" charset="0"/>
              </a:rPr>
              <a:t>Be completely humble and gentle; </a:t>
            </a:r>
          </a:p>
          <a:p>
            <a:pPr algn="ctr" eaLnBrk="1" hangingPunct="1">
              <a:spcBef>
                <a:spcPct val="0"/>
              </a:spcBef>
              <a:buFontTx/>
              <a:buNone/>
              <a:defRPr/>
            </a:pPr>
            <a:r>
              <a:rPr lang="en-US" sz="3400" dirty="0">
                <a:ea typeface="ＭＳ Ｐゴシック" charset="0"/>
              </a:rPr>
              <a:t>be patient, </a:t>
            </a:r>
          </a:p>
          <a:p>
            <a:pPr algn="ctr" eaLnBrk="1" hangingPunct="1">
              <a:spcBef>
                <a:spcPct val="0"/>
              </a:spcBef>
              <a:buFontTx/>
              <a:buNone/>
              <a:defRPr/>
            </a:pPr>
            <a:r>
              <a:rPr lang="en-US" sz="3400" dirty="0">
                <a:ea typeface="ＭＳ Ｐゴシック" charset="0"/>
              </a:rPr>
              <a:t>bearing with one another in love. </a:t>
            </a:r>
          </a:p>
          <a:p>
            <a:pPr algn="ctr" eaLnBrk="1" hangingPunct="1">
              <a:spcBef>
                <a:spcPct val="0"/>
              </a:spcBef>
              <a:buFontTx/>
              <a:buNone/>
              <a:defRPr/>
            </a:pPr>
            <a:r>
              <a:rPr lang="en-US" sz="3400" dirty="0">
                <a:ea typeface="ＭＳ Ｐゴシック" charset="0"/>
              </a:rPr>
              <a:t>Make every effort to keep the unity of the spirit </a:t>
            </a:r>
          </a:p>
          <a:p>
            <a:pPr algn="ctr" eaLnBrk="1" hangingPunct="1">
              <a:spcBef>
                <a:spcPct val="0"/>
              </a:spcBef>
              <a:buFontTx/>
              <a:buNone/>
              <a:defRPr/>
            </a:pPr>
            <a:r>
              <a:rPr lang="en-US" sz="3400" dirty="0">
                <a:ea typeface="ＭＳ Ｐゴシック" charset="0"/>
              </a:rPr>
              <a:t>through the bond of peace. </a:t>
            </a:r>
            <a:endParaRPr lang="en-US" altLang="en-US" sz="3400" dirty="0">
              <a:ea typeface="ＭＳ Ｐゴシック" charset="0"/>
            </a:endParaRPr>
          </a:p>
        </p:txBody>
      </p:sp>
      <p:sp>
        <p:nvSpPr>
          <p:cNvPr id="5123" name="TextBox 2">
            <a:extLst>
              <a:ext uri="{FF2B5EF4-FFF2-40B4-BE49-F238E27FC236}">
                <a16:creationId xmlns:a16="http://schemas.microsoft.com/office/drawing/2014/main" id="{837A2753-9D7F-8328-61F4-F71B733A1B38}"/>
              </a:ext>
            </a:extLst>
          </p:cNvPr>
          <p:cNvSpPr txBox="1">
            <a:spLocks noChangeArrowheads="1"/>
          </p:cNvSpPr>
          <p:nvPr/>
        </p:nvSpPr>
        <p:spPr bwMode="auto">
          <a:xfrm>
            <a:off x="7772400" y="6324600"/>
            <a:ext cx="13096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500">
                <a:latin typeface="Century Schoolbook" panose="02040604050505020304" pitchFamily="18" charset="0"/>
              </a:rPr>
              <a:t>DS #10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ANd9GcQfzmuLMx7C85hJdfHQTFIEHbkbHW8Xqk9-YzSJy74RSxK-aY_f_A">
            <a:extLst>
              <a:ext uri="{FF2B5EF4-FFF2-40B4-BE49-F238E27FC236}">
                <a16:creationId xmlns:a16="http://schemas.microsoft.com/office/drawing/2014/main" id="{AD149645-44D2-5B30-A37D-98AC0E90A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6858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a:extLst>
              <a:ext uri="{FF2B5EF4-FFF2-40B4-BE49-F238E27FC236}">
                <a16:creationId xmlns:a16="http://schemas.microsoft.com/office/drawing/2014/main" id="{C9B7B34B-52DA-50AC-8D56-CCA6267EAEE0}"/>
              </a:ext>
            </a:extLst>
          </p:cNvPr>
          <p:cNvSpPr>
            <a:spLocks noGrp="1" noChangeArrowheads="1"/>
          </p:cNvSpPr>
          <p:nvPr>
            <p:ph type="body" idx="1"/>
          </p:nvPr>
        </p:nvSpPr>
        <p:spPr>
          <a:xfrm>
            <a:off x="6629400" y="0"/>
            <a:ext cx="2514600" cy="6858000"/>
          </a:xfrm>
          <a:solidFill>
            <a:schemeClr val="accent2"/>
          </a:solidFill>
        </p:spPr>
        <p:txBody>
          <a:bodyPr/>
          <a:lstStyle/>
          <a:p>
            <a:pPr marL="0" indent="4763" eaLnBrk="1" hangingPunct="1">
              <a:buFont typeface="Wingdings" panose="05000000000000000000" pitchFamily="2" charset="2"/>
              <a:buNone/>
              <a:defRPr/>
            </a:pPr>
            <a:r>
              <a:rPr lang="en-US" altLang="en-US" sz="3600" b="1"/>
              <a:t>Judas and Silas, who themselves were prophets, said much to encourage and strengthen the believers.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AFE3343-19A3-5FCA-AAE2-BFDE4D4EED97}"/>
              </a:ext>
            </a:extLst>
          </p:cNvPr>
          <p:cNvSpPr>
            <a:spLocks noGrp="1" noChangeArrowheads="1"/>
          </p:cNvSpPr>
          <p:nvPr>
            <p:ph type="body" idx="1"/>
          </p:nvPr>
        </p:nvSpPr>
        <p:spPr>
          <a:xfrm>
            <a:off x="533400" y="4419600"/>
            <a:ext cx="8229600" cy="2209800"/>
          </a:xfrm>
        </p:spPr>
        <p:txBody>
          <a:bodyPr/>
          <a:lstStyle/>
          <a:p>
            <a:pPr marL="0" indent="4763" eaLnBrk="1" hangingPunct="1">
              <a:buFont typeface="Wingdings" panose="05000000000000000000" pitchFamily="2" charset="2"/>
              <a:buNone/>
              <a:defRPr/>
            </a:pPr>
            <a:r>
              <a:rPr lang="en-US" altLang="en-US" sz="3600" b="1" dirty="0"/>
              <a:t>After spending some time there, they were sent off by the believers with the blessing of peace to return to those who had sent them.</a:t>
            </a:r>
          </a:p>
        </p:txBody>
      </p:sp>
      <p:pic>
        <p:nvPicPr>
          <p:cNvPr id="32771" name="Picture 7" descr="ANd9GcR-6iJRVBLWUUP0e8W-mW1AAaVnoUDV2YqzlItiv81NfvihSvIoQg">
            <a:extLst>
              <a:ext uri="{FF2B5EF4-FFF2-40B4-BE49-F238E27FC236}">
                <a16:creationId xmlns:a16="http://schemas.microsoft.com/office/drawing/2014/main" id="{A52DA7A8-3258-DC3E-EE19-5019BF59D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2390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AutoShape 8">
            <a:extLst>
              <a:ext uri="{FF2B5EF4-FFF2-40B4-BE49-F238E27FC236}">
                <a16:creationId xmlns:a16="http://schemas.microsoft.com/office/drawing/2014/main" id="{A46CBFE7-ADD9-9856-7E17-BFE6CF08A58C}"/>
              </a:ext>
            </a:extLst>
          </p:cNvPr>
          <p:cNvSpPr>
            <a:spLocks noChangeArrowheads="1"/>
          </p:cNvSpPr>
          <p:nvPr/>
        </p:nvSpPr>
        <p:spPr bwMode="auto">
          <a:xfrm>
            <a:off x="3962400" y="1447800"/>
            <a:ext cx="2590800" cy="1219200"/>
          </a:xfrm>
          <a:prstGeom prst="wedgeRoundRectCallout">
            <a:avLst>
              <a:gd name="adj1" fmla="val -51227"/>
              <a:gd name="adj2" fmla="val 67319"/>
              <a:gd name="adj3" fmla="val 16667"/>
            </a:avLst>
          </a:prstGeom>
          <a:solidFill>
            <a:schemeClr val="accent2"/>
          </a:solidFill>
          <a:ln w="9525">
            <a:solidFill>
              <a:schemeClr val="tx1"/>
            </a:solidFill>
            <a:miter lim="800000"/>
            <a:headEnd/>
            <a:tailEnd/>
          </a:ln>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2800"/>
              <a:t>Jerusalem, here we come!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F009CAC-EA6B-AC1B-C416-C6CA374F2466}"/>
              </a:ext>
            </a:extLst>
          </p:cNvPr>
          <p:cNvSpPr>
            <a:spLocks noGrp="1" noChangeArrowheads="1"/>
          </p:cNvSpPr>
          <p:nvPr>
            <p:ph type="body" idx="1"/>
          </p:nvPr>
        </p:nvSpPr>
        <p:spPr>
          <a:xfrm>
            <a:off x="457200" y="4343400"/>
            <a:ext cx="8229600" cy="2514600"/>
          </a:xfrm>
        </p:spPr>
        <p:txBody>
          <a:bodyPr/>
          <a:lstStyle/>
          <a:p>
            <a:pPr marL="0" indent="4763" eaLnBrk="1" hangingPunct="1">
              <a:buFont typeface="Wingdings" panose="05000000000000000000" pitchFamily="2" charset="2"/>
              <a:buNone/>
              <a:defRPr/>
            </a:pPr>
            <a:r>
              <a:rPr lang="en-US" altLang="en-US" sz="4000" b="1"/>
              <a:t>But Paul and Barnabas remained in Antioch, where they and many others taught and preached the word of the Lord.</a:t>
            </a:r>
          </a:p>
        </p:txBody>
      </p:sp>
      <p:pic>
        <p:nvPicPr>
          <p:cNvPr id="33795" name="Picture 3" descr="ANd9GcTg4gcbR7uO5CWgK2yTaeS6i35ibxAfN4xC95XxL1VgagB-REbL">
            <a:extLst>
              <a:ext uri="{FF2B5EF4-FFF2-40B4-BE49-F238E27FC236}">
                <a16:creationId xmlns:a16="http://schemas.microsoft.com/office/drawing/2014/main" id="{CBA4FE3B-0D33-AD85-E09D-151E6AEC4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81025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67240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424D-CB8C-95C6-31B0-E3F23B959C6C}"/>
              </a:ext>
            </a:extLst>
          </p:cNvPr>
          <p:cNvSpPr>
            <a:spLocks noGrp="1"/>
          </p:cNvSpPr>
          <p:nvPr>
            <p:ph type="title"/>
          </p:nvPr>
        </p:nvSpPr>
        <p:spPr>
          <a:xfrm>
            <a:off x="533400" y="457200"/>
            <a:ext cx="8202613" cy="639763"/>
          </a:xfrm>
        </p:spPr>
        <p:txBody>
          <a:bodyPr anchor="t">
            <a:noAutofit/>
          </a:bodyPr>
          <a:lstStyle/>
          <a:p>
            <a:pPr eaLnBrk="1" hangingPunct="1">
              <a:defRPr/>
            </a:pPr>
            <a:r>
              <a:rPr lang="en-US" altLang="en-US" sz="9600" dirty="0">
                <a:solidFill>
                  <a:srgbClr val="FFFFFF"/>
                </a:solidFill>
                <a:ea typeface="+mj-ea"/>
                <a:cs typeface="Times New Roman"/>
              </a:rPr>
              <a:t>Disagreement between Paul and Barnabas</a:t>
            </a:r>
            <a:endParaRPr lang="en-US" sz="9500" dirty="0">
              <a:solidFill>
                <a:srgbClr val="FFFFFF"/>
              </a:solidFill>
              <a:effectLst>
                <a:outerShdw blurRad="38100" dist="38100" dir="2700000" algn="tl">
                  <a:srgbClr val="000000">
                    <a:alpha val="43137"/>
                  </a:srgbClr>
                </a:outerShdw>
              </a:effectLst>
              <a:ea typeface="+mj-ea"/>
              <a:cs typeface="Times New Roman"/>
            </a:endParaRPr>
          </a:p>
        </p:txBody>
      </p:sp>
      <p:sp>
        <p:nvSpPr>
          <p:cNvPr id="34819" name="AutoShape 2" descr="Image result for john the baptist prepares the way">
            <a:extLst>
              <a:ext uri="{FF2B5EF4-FFF2-40B4-BE49-F238E27FC236}">
                <a16:creationId xmlns:a16="http://schemas.microsoft.com/office/drawing/2014/main" id="{BB0507F5-56E2-B2B4-915F-9F91388C085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4820" name="AutoShape 4" descr="Image result for john the baptist prepares the way">
            <a:extLst>
              <a:ext uri="{FF2B5EF4-FFF2-40B4-BE49-F238E27FC236}">
                <a16:creationId xmlns:a16="http://schemas.microsoft.com/office/drawing/2014/main" id="{CA1BB452-72F3-15B2-7022-205D69E6ED6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 name="Title 1">
            <a:extLst>
              <a:ext uri="{FF2B5EF4-FFF2-40B4-BE49-F238E27FC236}">
                <a16:creationId xmlns:a16="http://schemas.microsoft.com/office/drawing/2014/main" id="{5BE022A2-C090-40C6-CDB8-793AA943722C}"/>
              </a:ext>
            </a:extLst>
          </p:cNvPr>
          <p:cNvSpPr txBox="1">
            <a:spLocks/>
          </p:cNvSpPr>
          <p:nvPr/>
        </p:nvSpPr>
        <p:spPr>
          <a:xfrm>
            <a:off x="304800" y="4800600"/>
            <a:ext cx="8382000" cy="1143000"/>
          </a:xfrm>
          <a:prstGeom prst="rect">
            <a:avLst/>
          </a:prstGeom>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en-US" sz="5000">
                <a:solidFill>
                  <a:srgbClr val="FDA634"/>
                </a:solidFill>
                <a:effectLst>
                  <a:outerShdw blurRad="38100" dist="38100" dir="2700000" algn="tl">
                    <a:srgbClr val="000000"/>
                  </a:outerShdw>
                </a:effectLst>
                <a:cs typeface="Times New Roman" panose="02020603050405020304" pitchFamily="18" charset="0"/>
              </a:rPr>
              <a:t>Acts 15:36-41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75778EA-05A1-878C-D667-299473385267}"/>
              </a:ext>
            </a:extLst>
          </p:cNvPr>
          <p:cNvSpPr>
            <a:spLocks noGrp="1" noChangeArrowheads="1"/>
          </p:cNvSpPr>
          <p:nvPr>
            <p:ph type="body" idx="1"/>
          </p:nvPr>
        </p:nvSpPr>
        <p:spPr>
          <a:xfrm>
            <a:off x="457200" y="228600"/>
            <a:ext cx="8229600" cy="685800"/>
          </a:xfrm>
        </p:spPr>
        <p:txBody>
          <a:bodyPr/>
          <a:lstStyle/>
          <a:p>
            <a:pPr marL="0" indent="4763" eaLnBrk="1" hangingPunct="1">
              <a:buFont typeface="Wingdings" panose="05000000000000000000" pitchFamily="2" charset="2"/>
              <a:buNone/>
              <a:defRPr/>
            </a:pPr>
            <a:r>
              <a:rPr lang="en-US" altLang="en-US" b="1" dirty="0"/>
              <a:t>Some time later Paul said to Barnabas,</a:t>
            </a:r>
          </a:p>
        </p:txBody>
      </p:sp>
      <p:pic>
        <p:nvPicPr>
          <p:cNvPr id="35843" name="Picture 4" descr="ANd9GcTWMW2kWmMVtf-0Qcg1UeymA7uiTgEvJBJyA5eeew6iPPwiHXnZ9A">
            <a:extLst>
              <a:ext uri="{FF2B5EF4-FFF2-40B4-BE49-F238E27FC236}">
                <a16:creationId xmlns:a16="http://schemas.microsoft.com/office/drawing/2014/main" id="{245867CA-C1E1-006A-D040-834A07CCF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90800"/>
            <a:ext cx="51816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AutoShape 5">
            <a:extLst>
              <a:ext uri="{FF2B5EF4-FFF2-40B4-BE49-F238E27FC236}">
                <a16:creationId xmlns:a16="http://schemas.microsoft.com/office/drawing/2014/main" id="{D9FB067C-E56D-B29E-B397-DE209EA355BF}"/>
              </a:ext>
            </a:extLst>
          </p:cNvPr>
          <p:cNvSpPr>
            <a:spLocks noChangeArrowheads="1"/>
          </p:cNvSpPr>
          <p:nvPr/>
        </p:nvSpPr>
        <p:spPr bwMode="auto">
          <a:xfrm>
            <a:off x="1219200" y="1066800"/>
            <a:ext cx="7924800" cy="2209800"/>
          </a:xfrm>
          <a:prstGeom prst="wedgeRectCallout">
            <a:avLst>
              <a:gd name="adj1" fmla="val -282"/>
              <a:gd name="adj2" fmla="val 65662"/>
            </a:avLst>
          </a:prstGeom>
          <a:solidFill>
            <a:schemeClr val="folHlink"/>
          </a:solidFill>
          <a:ln w="9525">
            <a:solidFill>
              <a:schemeClr val="tx1"/>
            </a:solidFill>
            <a:miter lim="800000"/>
            <a:headEnd/>
            <a:tailEnd/>
          </a:ln>
          <a:effectLst/>
          <a:extLst>
            <a:ext uri="{AF507438-7753-43e0-B8FC-AC1667EBCBE1}"/>
          </a:extLst>
        </p:spPr>
        <p:txBody>
          <a:bodyPr/>
          <a:lstStyle/>
          <a:p>
            <a:pPr eaLnBrk="1" hangingPunct="1">
              <a:spcBef>
                <a:spcPct val="20000"/>
              </a:spcBef>
              <a:buClr>
                <a:schemeClr val="hlink"/>
              </a:buClr>
              <a:buSzPct val="60000"/>
              <a:buFont typeface="Wingdings" charset="0"/>
              <a:buNone/>
              <a:defRPr/>
            </a:pPr>
            <a:r>
              <a:rPr lang="en-US" sz="3600" dirty="0">
                <a:solidFill>
                  <a:schemeClr val="bg1"/>
                </a:solidFill>
                <a:effectLst>
                  <a:outerShdw blurRad="38100" dist="38100" dir="2700000" algn="tl">
                    <a:srgbClr val="000000"/>
                  </a:outerShdw>
                </a:effectLst>
                <a:latin typeface="Times New Roman" charset="0"/>
                <a:ea typeface="ＭＳ Ｐゴシック" charset="0"/>
              </a:rPr>
              <a:t>Let us go back and visit the believers in all the towns where we preached the word of the Lord and see how they are doing.</a:t>
            </a:r>
            <a:endParaRPr lang="en-US" sz="4800" dirty="0">
              <a:solidFill>
                <a:schemeClr val="bg1"/>
              </a:solidFill>
              <a:latin typeface="Times New Roman" charset="0"/>
              <a:ea typeface="ＭＳ Ｐゴシック"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D48253F-E7AE-B8FA-ABE4-2521D82552C1}"/>
              </a:ext>
            </a:extLst>
          </p:cNvPr>
          <p:cNvSpPr>
            <a:spLocks noGrp="1" noChangeArrowheads="1"/>
          </p:cNvSpPr>
          <p:nvPr>
            <p:ph type="body" idx="1"/>
          </p:nvPr>
        </p:nvSpPr>
        <p:spPr>
          <a:xfrm>
            <a:off x="457200" y="228600"/>
            <a:ext cx="8229600" cy="6477000"/>
          </a:xfrm>
        </p:spPr>
        <p:txBody>
          <a:bodyPr/>
          <a:lstStyle/>
          <a:p>
            <a:pPr marL="0" indent="4763" eaLnBrk="1" hangingPunct="1">
              <a:buFont typeface="Wingdings" panose="05000000000000000000" pitchFamily="2" charset="2"/>
              <a:buNone/>
              <a:defRPr/>
            </a:pPr>
            <a:r>
              <a:rPr lang="en-US" altLang="en-US" b="1" dirty="0"/>
              <a:t>Barnabas wanted to take John, also called Mark, with them, but Paul did not think it wise to take him, because he had deserted them in Pamphylia and had not continued with them in the work.</a:t>
            </a:r>
          </a:p>
        </p:txBody>
      </p:sp>
      <p:pic>
        <p:nvPicPr>
          <p:cNvPr id="36867" name="Picture 7" descr="ANd9GcSi9kpPEtvZVsc9UuAn1CyHnnKRKilLYtlQUDbr8nrbvzr5ynd2Yg">
            <a:extLst>
              <a:ext uri="{FF2B5EF4-FFF2-40B4-BE49-F238E27FC236}">
                <a16:creationId xmlns:a16="http://schemas.microsoft.com/office/drawing/2014/main" id="{ED211FAB-833B-718E-6287-8548693B6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0650"/>
            <a:ext cx="61722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Oval 8">
            <a:extLst>
              <a:ext uri="{FF2B5EF4-FFF2-40B4-BE49-F238E27FC236}">
                <a16:creationId xmlns:a16="http://schemas.microsoft.com/office/drawing/2014/main" id="{DD45DA28-24D9-9982-7F24-8B9021B78EAB}"/>
              </a:ext>
            </a:extLst>
          </p:cNvPr>
          <p:cNvSpPr>
            <a:spLocks noChangeArrowheads="1"/>
          </p:cNvSpPr>
          <p:nvPr/>
        </p:nvSpPr>
        <p:spPr bwMode="auto">
          <a:xfrm>
            <a:off x="4724400" y="5029200"/>
            <a:ext cx="1219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36869" name="Picture 5" descr="ANd9GcSVR92K9WgGa_i6kg5ufK2XF-Fsj4ftbpA59YrKFuB64hcpOCA7qA">
            <a:extLst>
              <a:ext uri="{FF2B5EF4-FFF2-40B4-BE49-F238E27FC236}">
                <a16:creationId xmlns:a16="http://schemas.microsoft.com/office/drawing/2014/main" id="{46484D96-81CF-22F4-80B8-4B56F03F6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C29A4B3-580A-2E12-35E8-EF8B510E18E8}"/>
              </a:ext>
            </a:extLst>
          </p:cNvPr>
          <p:cNvSpPr>
            <a:spLocks noGrp="1" noChangeArrowheads="1"/>
          </p:cNvSpPr>
          <p:nvPr>
            <p:ph type="body" idx="1"/>
          </p:nvPr>
        </p:nvSpPr>
        <p:spPr>
          <a:xfrm>
            <a:off x="457200" y="5638800"/>
            <a:ext cx="8229600" cy="1066800"/>
          </a:xfrm>
        </p:spPr>
        <p:txBody>
          <a:bodyPr/>
          <a:lstStyle/>
          <a:p>
            <a:pPr marL="0" indent="4763" eaLnBrk="1" hangingPunct="1">
              <a:buFont typeface="Wingdings" panose="05000000000000000000" pitchFamily="2" charset="2"/>
              <a:buNone/>
              <a:defRPr/>
            </a:pPr>
            <a:r>
              <a:rPr lang="en-US" altLang="en-US" b="1" dirty="0"/>
              <a:t>They had such a sharp disagreement that they parted company.</a:t>
            </a:r>
          </a:p>
        </p:txBody>
      </p:sp>
      <p:pic>
        <p:nvPicPr>
          <p:cNvPr id="36869" name="Picture 5" descr="Paul&amp;Barnabas (3)">
            <a:extLst>
              <a:ext uri="{FF2B5EF4-FFF2-40B4-BE49-F238E27FC236}">
                <a16:creationId xmlns:a16="http://schemas.microsoft.com/office/drawing/2014/main" id="{9F95DFE0-4D4D-1A5A-8CF0-F24C4829C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4354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Paul&amp;Barnabas (2)">
            <a:extLst>
              <a:ext uri="{FF2B5EF4-FFF2-40B4-BE49-F238E27FC236}">
                <a16:creationId xmlns:a16="http://schemas.microsoft.com/office/drawing/2014/main" id="{DF7423C6-4044-516B-38DB-3E05435E8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19145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Paul&amp;Barnabas">
            <a:extLst>
              <a:ext uri="{FF2B5EF4-FFF2-40B4-BE49-F238E27FC236}">
                <a16:creationId xmlns:a16="http://schemas.microsoft.com/office/drawing/2014/main" id="{7A866CD3-0B27-A1AC-0C57-F4D3CC673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25384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9A25DCC-4A95-4C3D-185B-EA9FA77174E9}"/>
              </a:ext>
            </a:extLst>
          </p:cNvPr>
          <p:cNvSpPr>
            <a:spLocks noGrp="1" noChangeArrowheads="1"/>
          </p:cNvSpPr>
          <p:nvPr>
            <p:ph type="body" idx="1"/>
          </p:nvPr>
        </p:nvSpPr>
        <p:spPr>
          <a:xfrm>
            <a:off x="4876800" y="228600"/>
            <a:ext cx="3810000" cy="1905000"/>
          </a:xfrm>
        </p:spPr>
        <p:txBody>
          <a:bodyPr/>
          <a:lstStyle/>
          <a:p>
            <a:pPr marL="0" indent="4763" eaLnBrk="1" hangingPunct="1">
              <a:buFont typeface="Wingdings" panose="05000000000000000000" pitchFamily="2" charset="2"/>
              <a:buNone/>
              <a:defRPr/>
            </a:pPr>
            <a:r>
              <a:rPr lang="en-US" altLang="en-US" b="1"/>
              <a:t>Barnabas took Mark and sailed for Cyprus,*</a:t>
            </a:r>
          </a:p>
        </p:txBody>
      </p:sp>
      <p:pic>
        <p:nvPicPr>
          <p:cNvPr id="38915" name="Picture 4" descr="ATITLANS-LAKE-2-GU">
            <a:extLst>
              <a:ext uri="{FF2B5EF4-FFF2-40B4-BE49-F238E27FC236}">
                <a16:creationId xmlns:a16="http://schemas.microsoft.com/office/drawing/2014/main" id="{E34AA9CA-43FF-7184-F015-89490DE25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0"/>
            <a:ext cx="4572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ActsMap_Barnabas_and_Saul_to_Antioch">
            <a:extLst>
              <a:ext uri="{FF2B5EF4-FFF2-40B4-BE49-F238E27FC236}">
                <a16:creationId xmlns:a16="http://schemas.microsoft.com/office/drawing/2014/main" id="{3B3613A4-5E93-9832-52E3-30B8E71AC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Oval 7">
            <a:extLst>
              <a:ext uri="{FF2B5EF4-FFF2-40B4-BE49-F238E27FC236}">
                <a16:creationId xmlns:a16="http://schemas.microsoft.com/office/drawing/2014/main" id="{96DA46FA-3429-DC76-382B-C52F69177AC8}"/>
              </a:ext>
            </a:extLst>
          </p:cNvPr>
          <p:cNvSpPr>
            <a:spLocks noChangeArrowheads="1"/>
          </p:cNvSpPr>
          <p:nvPr/>
        </p:nvSpPr>
        <p:spPr bwMode="auto">
          <a:xfrm>
            <a:off x="1219200" y="2895600"/>
            <a:ext cx="1371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0A7430B-1D1A-AB6C-3951-7BE3358D3F41}"/>
              </a:ext>
            </a:extLst>
          </p:cNvPr>
          <p:cNvSpPr>
            <a:spLocks noGrp="1" noChangeArrowheads="1"/>
          </p:cNvSpPr>
          <p:nvPr>
            <p:ph type="body" idx="1"/>
          </p:nvPr>
        </p:nvSpPr>
        <p:spPr>
          <a:xfrm>
            <a:off x="4572000" y="228600"/>
            <a:ext cx="4114800" cy="6477000"/>
          </a:xfrm>
        </p:spPr>
        <p:txBody>
          <a:bodyPr/>
          <a:lstStyle/>
          <a:p>
            <a:pPr marL="0" indent="4763" eaLnBrk="1" hangingPunct="1">
              <a:buFont typeface="Wingdings" panose="05000000000000000000" pitchFamily="2" charset="2"/>
              <a:buNone/>
              <a:defRPr/>
            </a:pPr>
            <a:r>
              <a:rPr lang="en-US" altLang="en-US" b="1" dirty="0"/>
              <a:t>but Paul chose Silas and left, commended by the brothers to the grace of the Lord. He went through Syria* and Cilicia,* strengthening the churches.</a:t>
            </a:r>
          </a:p>
        </p:txBody>
      </p:sp>
      <p:pic>
        <p:nvPicPr>
          <p:cNvPr id="38916" name="Picture 4" descr="ANd9GcS3joAXIhaSEGmZkQJNNOEU65mWEwEiiWInBhG4FSUxavW7S63KoQ">
            <a:extLst>
              <a:ext uri="{FF2B5EF4-FFF2-40B4-BE49-F238E27FC236}">
                <a16:creationId xmlns:a16="http://schemas.microsoft.com/office/drawing/2014/main" id="{E7079FD7-6348-2A37-1F4F-EF852E38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0"/>
            <a:ext cx="2798291" cy="402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descr="ActsMap_Barnabas_and_Saul_to_Antioch">
            <a:extLst>
              <a:ext uri="{FF2B5EF4-FFF2-40B4-BE49-F238E27FC236}">
                <a16:creationId xmlns:a16="http://schemas.microsoft.com/office/drawing/2014/main" id="{A306DC4E-5ED8-0A3B-FF48-ADD1B2947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Oval 6">
            <a:extLst>
              <a:ext uri="{FF2B5EF4-FFF2-40B4-BE49-F238E27FC236}">
                <a16:creationId xmlns:a16="http://schemas.microsoft.com/office/drawing/2014/main" id="{B5DA19D5-0C6C-6433-76E9-3A8D8BE86FA1}"/>
              </a:ext>
            </a:extLst>
          </p:cNvPr>
          <p:cNvSpPr>
            <a:spLocks noChangeArrowheads="1"/>
          </p:cNvSpPr>
          <p:nvPr/>
        </p:nvSpPr>
        <p:spPr bwMode="auto">
          <a:xfrm rot="-1194545">
            <a:off x="2895600" y="1981200"/>
            <a:ext cx="1219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8919" name="Oval 7">
            <a:extLst>
              <a:ext uri="{FF2B5EF4-FFF2-40B4-BE49-F238E27FC236}">
                <a16:creationId xmlns:a16="http://schemas.microsoft.com/office/drawing/2014/main" id="{44F64EF4-9D51-58D4-3A14-576E54ECC8B6}"/>
              </a:ext>
            </a:extLst>
          </p:cNvPr>
          <p:cNvSpPr>
            <a:spLocks noChangeArrowheads="1"/>
          </p:cNvSpPr>
          <p:nvPr/>
        </p:nvSpPr>
        <p:spPr bwMode="auto">
          <a:xfrm>
            <a:off x="3429000" y="4267200"/>
            <a:ext cx="1219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4256F98-405C-1065-30E9-DC832500331F}"/>
              </a:ext>
            </a:extLst>
          </p:cNvPr>
          <p:cNvSpPr txBox="1">
            <a:spLocks/>
          </p:cNvSpPr>
          <p:nvPr/>
        </p:nvSpPr>
        <p:spPr bwMode="auto">
          <a:xfrm>
            <a:off x="0" y="0"/>
            <a:ext cx="9144000" cy="6858000"/>
          </a:xfrm>
          <a:prstGeom prst="rect">
            <a:avLst/>
          </a:prstGeom>
          <a:solidFill>
            <a:schemeClr val="accent1"/>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8000" dirty="0">
                <a:solidFill>
                  <a:schemeClr val="accent2">
                    <a:lumMod val="50000"/>
                  </a:schemeClr>
                </a:solidFill>
                <a:effectLst>
                  <a:outerShdw blurRad="38100" dist="38100" dir="2700000" algn="tl">
                    <a:srgbClr val="000000">
                      <a:alpha val="43137"/>
                    </a:srgbClr>
                  </a:outerShdw>
                </a:effectLst>
                <a:latin typeface="Century Schoolbook"/>
                <a:ea typeface="ＭＳ Ｐゴシック" charset="0"/>
                <a:cs typeface="Century Schoolbook"/>
              </a:rPr>
              <a:t>The Truth</a:t>
            </a:r>
          </a:p>
          <a:p>
            <a:pPr algn="ctr" eaLnBrk="1" hangingPunct="1">
              <a:spcBef>
                <a:spcPct val="0"/>
              </a:spcBef>
              <a:buFont typeface="Arial" panose="020B0604020202020204" pitchFamily="34" charset="0"/>
              <a:buNone/>
              <a:defRPr/>
            </a:pPr>
            <a:endParaRPr lang="en-US" altLang="en-US" sz="4000" dirty="0">
              <a:solidFill>
                <a:srgbClr val="800002"/>
              </a:solidFill>
              <a:latin typeface="Century Schoolbook"/>
              <a:ea typeface="ＭＳ Ｐゴシック" charset="0"/>
              <a:cs typeface="Century Schoolbook"/>
            </a:endParaRPr>
          </a:p>
          <a:p>
            <a:pPr algn="ctr" eaLnBrk="1" hangingPunct="1">
              <a:spcBef>
                <a:spcPct val="0"/>
              </a:spcBef>
              <a:buFont typeface="Arial" panose="020B0604020202020204" pitchFamily="34" charset="0"/>
              <a:buNone/>
              <a:defRPr/>
            </a:pPr>
            <a:endParaRPr lang="en-US" altLang="en-US" sz="4000" dirty="0">
              <a:solidFill>
                <a:srgbClr val="800002"/>
              </a:solidFill>
              <a:latin typeface="Century Schoolbook"/>
              <a:ea typeface="ＭＳ Ｐゴシック" charset="0"/>
              <a:cs typeface="Century Schoolbook"/>
            </a:endParaRPr>
          </a:p>
          <a:p>
            <a:pPr algn="ctr" eaLnBrk="1" hangingPunct="1">
              <a:spcBef>
                <a:spcPct val="0"/>
              </a:spcBef>
              <a:buFont typeface="Arial" panose="020B0604020202020204" pitchFamily="34" charset="0"/>
              <a:buNone/>
              <a:defRPr/>
            </a:pPr>
            <a:r>
              <a:rPr lang="en-US" altLang="en-US" sz="4000" dirty="0">
                <a:solidFill>
                  <a:srgbClr val="800002"/>
                </a:solidFill>
                <a:latin typeface="Century Schoolbook"/>
                <a:ea typeface="ＭＳ Ｐゴシック" charset="0"/>
                <a:cs typeface="Century Schoolbook"/>
              </a:rPr>
              <a:t>God wants His people to respect each other even when they disagree!</a:t>
            </a:r>
          </a:p>
          <a:p>
            <a:pPr algn="ctr" eaLnBrk="1" hangingPunct="1">
              <a:spcBef>
                <a:spcPct val="0"/>
              </a:spcBef>
              <a:buFontTx/>
              <a:buNone/>
              <a:defRPr/>
            </a:pPr>
            <a:endParaRPr lang="en-US" altLang="en-US" sz="2400" dirty="0">
              <a:solidFill>
                <a:srgbClr val="20FFFF"/>
              </a:solidFill>
              <a:latin typeface="Century Schoolbook"/>
              <a:ea typeface="ＭＳ Ｐゴシック" charset="0"/>
              <a:cs typeface="Century Schoolbook"/>
            </a:endParaRPr>
          </a:p>
        </p:txBody>
      </p:sp>
      <p:sp>
        <p:nvSpPr>
          <p:cNvPr id="5123" name="TextBox 2">
            <a:extLst>
              <a:ext uri="{FF2B5EF4-FFF2-40B4-BE49-F238E27FC236}">
                <a16:creationId xmlns:a16="http://schemas.microsoft.com/office/drawing/2014/main" id="{837A2753-9D7F-8328-61F4-F71B733A1B38}"/>
              </a:ext>
            </a:extLst>
          </p:cNvPr>
          <p:cNvSpPr txBox="1">
            <a:spLocks noChangeArrowheads="1"/>
          </p:cNvSpPr>
          <p:nvPr/>
        </p:nvSpPr>
        <p:spPr bwMode="auto">
          <a:xfrm>
            <a:off x="7772400" y="6324600"/>
            <a:ext cx="13096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500">
                <a:latin typeface="Century Schoolbook" panose="02040604050505020304" pitchFamily="18" charset="0"/>
              </a:rPr>
              <a:t>DS #10</a:t>
            </a:r>
          </a:p>
        </p:txBody>
      </p:sp>
    </p:spTree>
    <p:extLst>
      <p:ext uri="{BB962C8B-B14F-4D97-AF65-F5344CB8AC3E}">
        <p14:creationId xmlns:p14="http://schemas.microsoft.com/office/powerpoint/2010/main" val="98247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67240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33AB-5B7B-B6E1-0482-974E851F04B1}"/>
              </a:ext>
            </a:extLst>
          </p:cNvPr>
          <p:cNvSpPr>
            <a:spLocks noGrp="1"/>
          </p:cNvSpPr>
          <p:nvPr>
            <p:ph type="title"/>
          </p:nvPr>
        </p:nvSpPr>
        <p:spPr>
          <a:xfrm>
            <a:off x="484188" y="1676400"/>
            <a:ext cx="8202612" cy="639763"/>
          </a:xfrm>
        </p:spPr>
        <p:txBody>
          <a:bodyPr anchor="t">
            <a:noAutofit/>
          </a:bodyPr>
          <a:lstStyle/>
          <a:p>
            <a:pPr eaLnBrk="1" hangingPunct="1">
              <a:defRPr/>
            </a:pPr>
            <a:r>
              <a:rPr lang="en-US" altLang="en-US" sz="9600" dirty="0">
                <a:solidFill>
                  <a:srgbClr val="FFFFFF"/>
                </a:solidFill>
                <a:ea typeface="+mj-ea"/>
                <a:cs typeface="Times New Roman"/>
              </a:rPr>
              <a:t>Return to Antioch</a:t>
            </a:r>
            <a:endParaRPr lang="en-US" sz="9500" dirty="0">
              <a:solidFill>
                <a:srgbClr val="FFFFFF"/>
              </a:solidFill>
              <a:effectLst>
                <a:outerShdw blurRad="38100" dist="38100" dir="2700000" algn="tl">
                  <a:srgbClr val="000000">
                    <a:alpha val="43137"/>
                  </a:srgbClr>
                </a:outerShdw>
              </a:effectLst>
              <a:ea typeface="+mj-ea"/>
              <a:cs typeface="Times New Roman"/>
            </a:endParaRPr>
          </a:p>
        </p:txBody>
      </p:sp>
      <p:sp>
        <p:nvSpPr>
          <p:cNvPr id="6147" name="AutoShape 2" descr="Image result for john the baptist prepares the way">
            <a:extLst>
              <a:ext uri="{FF2B5EF4-FFF2-40B4-BE49-F238E27FC236}">
                <a16:creationId xmlns:a16="http://schemas.microsoft.com/office/drawing/2014/main" id="{6499BAAC-E229-2DF9-B714-A2CDECC5BBE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148" name="AutoShape 4" descr="Image result for john the baptist prepares the way">
            <a:extLst>
              <a:ext uri="{FF2B5EF4-FFF2-40B4-BE49-F238E27FC236}">
                <a16:creationId xmlns:a16="http://schemas.microsoft.com/office/drawing/2014/main" id="{EBC9C044-1675-7C29-54F5-E1706984068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 name="Title 1">
            <a:extLst>
              <a:ext uri="{FF2B5EF4-FFF2-40B4-BE49-F238E27FC236}">
                <a16:creationId xmlns:a16="http://schemas.microsoft.com/office/drawing/2014/main" id="{21B031E3-1B45-3895-E685-F59BD2BE2062}"/>
              </a:ext>
            </a:extLst>
          </p:cNvPr>
          <p:cNvSpPr txBox="1">
            <a:spLocks/>
          </p:cNvSpPr>
          <p:nvPr/>
        </p:nvSpPr>
        <p:spPr>
          <a:xfrm>
            <a:off x="304800" y="4800600"/>
            <a:ext cx="8382000" cy="1143000"/>
          </a:xfrm>
          <a:prstGeom prst="rect">
            <a:avLst/>
          </a:prstGeom>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en-US" sz="5000">
                <a:solidFill>
                  <a:srgbClr val="FDA634"/>
                </a:solidFill>
                <a:effectLst>
                  <a:outerShdw blurRad="38100" dist="38100" dir="2700000" algn="tl">
                    <a:srgbClr val="000000"/>
                  </a:outerShdw>
                </a:effectLst>
                <a:cs typeface="Times New Roman" panose="02020603050405020304" pitchFamily="18" charset="0"/>
              </a:rPr>
              <a:t>Acts 14:26-28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first-missionary-journey">
            <a:extLst>
              <a:ext uri="{FF2B5EF4-FFF2-40B4-BE49-F238E27FC236}">
                <a16:creationId xmlns:a16="http://schemas.microsoft.com/office/drawing/2014/main" id="{38DB67DC-70B8-5510-150B-234FE2189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descr="Paul&amp;Barnabas sail">
            <a:extLst>
              <a:ext uri="{FF2B5EF4-FFF2-40B4-BE49-F238E27FC236}">
                <a16:creationId xmlns:a16="http://schemas.microsoft.com/office/drawing/2014/main" id="{BE97C09A-9A4E-0867-BE07-B186A7794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20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CB840406-8C84-E198-FAF9-1544659DE9D7}"/>
              </a:ext>
            </a:extLst>
          </p:cNvPr>
          <p:cNvSpPr>
            <a:spLocks noGrp="1" noChangeArrowheads="1"/>
          </p:cNvSpPr>
          <p:nvPr>
            <p:ph type="body" idx="1"/>
          </p:nvPr>
        </p:nvSpPr>
        <p:spPr>
          <a:xfrm>
            <a:off x="0" y="4648200"/>
            <a:ext cx="9144000" cy="2209800"/>
          </a:xfrm>
          <a:solidFill>
            <a:schemeClr val="bg1"/>
          </a:solidFill>
        </p:spPr>
        <p:txBody>
          <a:bodyPr/>
          <a:lstStyle/>
          <a:p>
            <a:pPr marL="0" indent="4763" eaLnBrk="1" hangingPunct="1">
              <a:buFont typeface="Wingdings" panose="05000000000000000000" pitchFamily="2" charset="2"/>
              <a:buNone/>
              <a:defRPr/>
            </a:pPr>
            <a:r>
              <a:rPr lang="en-US" altLang="en-US" sz="3600" b="1" dirty="0"/>
              <a:t>From </a:t>
            </a:r>
            <a:r>
              <a:rPr lang="en-US" altLang="en-US" sz="3600" b="1" dirty="0" err="1"/>
              <a:t>Attalia</a:t>
            </a:r>
            <a:r>
              <a:rPr lang="en-US" altLang="en-US" sz="3600" b="1" dirty="0"/>
              <a:t>* they (Paul &amp; Barnabas) sailed back to Antioch*, where they had been committed to the grace of God for the work they had now completed.</a:t>
            </a:r>
          </a:p>
        </p:txBody>
      </p:sp>
      <p:sp>
        <p:nvSpPr>
          <p:cNvPr id="6150" name="Oval 6">
            <a:extLst>
              <a:ext uri="{FF2B5EF4-FFF2-40B4-BE49-F238E27FC236}">
                <a16:creationId xmlns:a16="http://schemas.microsoft.com/office/drawing/2014/main" id="{124F945F-AB85-5FB5-E1C0-0A136B619967}"/>
              </a:ext>
            </a:extLst>
          </p:cNvPr>
          <p:cNvSpPr>
            <a:spLocks noChangeArrowheads="1"/>
          </p:cNvSpPr>
          <p:nvPr/>
        </p:nvSpPr>
        <p:spPr bwMode="auto">
          <a:xfrm>
            <a:off x="5562600" y="2590800"/>
            <a:ext cx="914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6151" name="Oval 7">
            <a:extLst>
              <a:ext uri="{FF2B5EF4-FFF2-40B4-BE49-F238E27FC236}">
                <a16:creationId xmlns:a16="http://schemas.microsoft.com/office/drawing/2014/main" id="{783852A1-872B-266A-9E90-32476BE67462}"/>
              </a:ext>
            </a:extLst>
          </p:cNvPr>
          <p:cNvSpPr>
            <a:spLocks noChangeArrowheads="1"/>
          </p:cNvSpPr>
          <p:nvPr/>
        </p:nvSpPr>
        <p:spPr bwMode="auto">
          <a:xfrm>
            <a:off x="8091488" y="2619375"/>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25CFABA-3001-5C17-1F31-5E44586B20A4}"/>
              </a:ext>
            </a:extLst>
          </p:cNvPr>
          <p:cNvSpPr>
            <a:spLocks noGrp="1" noChangeArrowheads="1"/>
          </p:cNvSpPr>
          <p:nvPr>
            <p:ph type="body" idx="1"/>
          </p:nvPr>
        </p:nvSpPr>
        <p:spPr>
          <a:xfrm>
            <a:off x="609600" y="0"/>
            <a:ext cx="8229600" cy="2438400"/>
          </a:xfrm>
        </p:spPr>
        <p:txBody>
          <a:bodyPr/>
          <a:lstStyle/>
          <a:p>
            <a:pPr marL="0" indent="4763" eaLnBrk="1" hangingPunct="1">
              <a:lnSpc>
                <a:spcPct val="90000"/>
              </a:lnSpc>
              <a:buFont typeface="Wingdings" panose="05000000000000000000" pitchFamily="2" charset="2"/>
              <a:buNone/>
              <a:defRPr/>
            </a:pPr>
            <a:r>
              <a:rPr lang="en-US" altLang="en-US" b="1"/>
              <a:t>On arriving there, they gathered the church together and reported all that God had done through them and how he had opened a door of faith to the Gentiles. And they stayed there a long time with the disciples.</a:t>
            </a:r>
          </a:p>
        </p:txBody>
      </p:sp>
      <p:pic>
        <p:nvPicPr>
          <p:cNvPr id="8195" name="Picture 4" descr="ANd9GcQFcFaggA4gAAKj4x95ZW_UUlo4are4b680_9kLyLLZq9IxOkeN">
            <a:extLst>
              <a:ext uri="{FF2B5EF4-FFF2-40B4-BE49-F238E27FC236}">
                <a16:creationId xmlns:a16="http://schemas.microsoft.com/office/drawing/2014/main" id="{5A71DFFE-1000-E0B2-A509-64D6CAE20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78063"/>
            <a:ext cx="8077200"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69240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69B2-E241-192A-CED2-34B7AC561530}"/>
              </a:ext>
            </a:extLst>
          </p:cNvPr>
          <p:cNvSpPr>
            <a:spLocks noGrp="1"/>
          </p:cNvSpPr>
          <p:nvPr>
            <p:ph type="title"/>
          </p:nvPr>
        </p:nvSpPr>
        <p:spPr>
          <a:xfrm>
            <a:off x="484188" y="1676400"/>
            <a:ext cx="8202612" cy="639763"/>
          </a:xfrm>
        </p:spPr>
        <p:txBody>
          <a:bodyPr anchor="t">
            <a:noAutofit/>
          </a:bodyPr>
          <a:lstStyle/>
          <a:p>
            <a:pPr eaLnBrk="1" hangingPunct="1">
              <a:defRPr/>
            </a:pPr>
            <a:r>
              <a:rPr lang="en-US" altLang="en-US" sz="9600" dirty="0">
                <a:solidFill>
                  <a:srgbClr val="FFFFFF"/>
                </a:solidFill>
                <a:ea typeface="+mj-ea"/>
                <a:cs typeface="Times New Roman"/>
              </a:rPr>
              <a:t>The Council at Jerusalem</a:t>
            </a:r>
            <a:endParaRPr lang="en-US" sz="9500" dirty="0">
              <a:solidFill>
                <a:srgbClr val="FFFFFF"/>
              </a:solidFill>
              <a:effectLst>
                <a:outerShdw blurRad="38100" dist="38100" dir="2700000" algn="tl">
                  <a:srgbClr val="000000">
                    <a:alpha val="43137"/>
                  </a:srgbClr>
                </a:outerShdw>
              </a:effectLst>
              <a:ea typeface="+mj-ea"/>
              <a:cs typeface="Times New Roman"/>
            </a:endParaRPr>
          </a:p>
        </p:txBody>
      </p:sp>
      <p:sp>
        <p:nvSpPr>
          <p:cNvPr id="9219" name="AutoShape 2" descr="Image result for john the baptist prepares the way">
            <a:extLst>
              <a:ext uri="{FF2B5EF4-FFF2-40B4-BE49-F238E27FC236}">
                <a16:creationId xmlns:a16="http://schemas.microsoft.com/office/drawing/2014/main" id="{48B22246-19AA-8614-3398-227D6308E5A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9220" name="AutoShape 4" descr="Image result for john the baptist prepares the way">
            <a:extLst>
              <a:ext uri="{FF2B5EF4-FFF2-40B4-BE49-F238E27FC236}">
                <a16:creationId xmlns:a16="http://schemas.microsoft.com/office/drawing/2014/main" id="{46C58400-C630-BC1A-63C0-ED25AF54AF1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 name="Title 1">
            <a:extLst>
              <a:ext uri="{FF2B5EF4-FFF2-40B4-BE49-F238E27FC236}">
                <a16:creationId xmlns:a16="http://schemas.microsoft.com/office/drawing/2014/main" id="{EE93111F-4DF4-6096-55BE-379EA322D49B}"/>
              </a:ext>
            </a:extLst>
          </p:cNvPr>
          <p:cNvSpPr txBox="1">
            <a:spLocks/>
          </p:cNvSpPr>
          <p:nvPr/>
        </p:nvSpPr>
        <p:spPr>
          <a:xfrm>
            <a:off x="304800" y="4800600"/>
            <a:ext cx="8382000" cy="1143000"/>
          </a:xfrm>
          <a:prstGeom prst="rect">
            <a:avLst/>
          </a:prstGeom>
        </p:spPr>
        <p:txBody>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en-US" sz="5000">
                <a:solidFill>
                  <a:srgbClr val="FDA634"/>
                </a:solidFill>
                <a:effectLst>
                  <a:outerShdw blurRad="38100" dist="38100" dir="2700000" algn="tl">
                    <a:srgbClr val="000000"/>
                  </a:outerShdw>
                </a:effectLst>
                <a:cs typeface="Times New Roman" panose="02020603050405020304" pitchFamily="18" charset="0"/>
              </a:rPr>
              <a:t>Acts 15:1-12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DB57F1F-0F6C-A0F3-9E2C-33E5A857A783}"/>
              </a:ext>
            </a:extLst>
          </p:cNvPr>
          <p:cNvSpPr>
            <a:spLocks noGrp="1" noChangeArrowheads="1"/>
          </p:cNvSpPr>
          <p:nvPr>
            <p:ph type="body" idx="1"/>
          </p:nvPr>
        </p:nvSpPr>
        <p:spPr>
          <a:xfrm>
            <a:off x="5181600" y="228600"/>
            <a:ext cx="3505200" cy="4572000"/>
          </a:xfrm>
        </p:spPr>
        <p:txBody>
          <a:bodyPr/>
          <a:lstStyle/>
          <a:p>
            <a:pPr marL="0" indent="4763" eaLnBrk="1" hangingPunct="1">
              <a:buNone/>
              <a:defRPr/>
            </a:pPr>
            <a:r>
              <a:rPr lang="en-US" altLang="en-US" sz="2800" b="1" dirty="0">
                <a:cs typeface="Aharoni" panose="02010803020104030203" pitchFamily="2" charset="-79"/>
              </a:rPr>
              <a:t>Some men came down from Judea* to Antioch* and were teaching the believers: "</a:t>
            </a:r>
            <a:r>
              <a:rPr lang="en-US" sz="2800" b="1" dirty="0">
                <a:ea typeface="ＭＳ Ｐゴシック" charset="0"/>
                <a:cs typeface="Aharoni" panose="02010803020104030203" pitchFamily="2" charset="-79"/>
              </a:rPr>
              <a:t>Unless you are circumcised, according to the custom taught by Moses, you cannot be saved."</a:t>
            </a:r>
          </a:p>
          <a:p>
            <a:pPr marL="0" indent="4763" eaLnBrk="1" hangingPunct="1">
              <a:buFont typeface="Wingdings" panose="05000000000000000000" pitchFamily="2" charset="2"/>
              <a:buNone/>
              <a:defRPr/>
            </a:pPr>
            <a:endParaRPr lang="en-US" altLang="en-US" sz="4000" b="1" dirty="0"/>
          </a:p>
        </p:txBody>
      </p:sp>
      <p:pic>
        <p:nvPicPr>
          <p:cNvPr id="10243" name="Picture 5" descr="ANd9GcS_jQaScyrDDLvEbD3T0TLJecJqaceQ75GVGXZysL7JIHLCm3DD">
            <a:extLst>
              <a:ext uri="{FF2B5EF4-FFF2-40B4-BE49-F238E27FC236}">
                <a16:creationId xmlns:a16="http://schemas.microsoft.com/office/drawing/2014/main" id="{B379A7F0-300B-460C-4C18-465A15B66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Oval 6">
            <a:extLst>
              <a:ext uri="{FF2B5EF4-FFF2-40B4-BE49-F238E27FC236}">
                <a16:creationId xmlns:a16="http://schemas.microsoft.com/office/drawing/2014/main" id="{BC0B3B1B-274A-7DCA-E1EB-270130FC5711}"/>
              </a:ext>
            </a:extLst>
          </p:cNvPr>
          <p:cNvSpPr>
            <a:spLocks noChangeArrowheads="1"/>
          </p:cNvSpPr>
          <p:nvPr/>
        </p:nvSpPr>
        <p:spPr bwMode="auto">
          <a:xfrm>
            <a:off x="609600" y="4953000"/>
            <a:ext cx="1600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5367" name="Oval 7">
            <a:extLst>
              <a:ext uri="{FF2B5EF4-FFF2-40B4-BE49-F238E27FC236}">
                <a16:creationId xmlns:a16="http://schemas.microsoft.com/office/drawing/2014/main" id="{24AE907F-B34E-84E1-9B91-5B965DE97556}"/>
              </a:ext>
            </a:extLst>
          </p:cNvPr>
          <p:cNvSpPr>
            <a:spLocks noChangeArrowheads="1"/>
          </p:cNvSpPr>
          <p:nvPr/>
        </p:nvSpPr>
        <p:spPr bwMode="auto">
          <a:xfrm>
            <a:off x="2895600" y="1143000"/>
            <a:ext cx="17526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15363" name="Picture 3" descr="ANd9GcS8vizK3yfwoGFn-Aw_oSOCdjyWQ7XihfEDxDVBa72n-sEDV3Oi">
            <a:extLst>
              <a:ext uri="{FF2B5EF4-FFF2-40B4-BE49-F238E27FC236}">
                <a16:creationId xmlns:a16="http://schemas.microsoft.com/office/drawing/2014/main" id="{D0B8613C-295A-14D5-EBC4-F233FEB26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48200"/>
            <a:ext cx="4114800" cy="235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ＭＳ Ｐゴシック"/>
        <a:cs typeface="Arial"/>
      </a:majorFont>
      <a:minorFont>
        <a:latin typeface="Times New Roman"/>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charset="0"/>
            <a:ea typeface="ＭＳ Ｐゴシック" charset="0"/>
            <a:cs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373</TotalTime>
  <Words>1013</Words>
  <Application>Microsoft Office PowerPoint</Application>
  <PresentationFormat>On-screen Show (4:3)</PresentationFormat>
  <Paragraphs>74</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ＭＳ Ｐゴシック</vt:lpstr>
      <vt:lpstr>Aharoni</vt:lpstr>
      <vt:lpstr>Arial</vt:lpstr>
      <vt:lpstr>Arial Black</vt:lpstr>
      <vt:lpstr>Century Schoolbook</vt:lpstr>
      <vt:lpstr>Comic Sans MS</vt:lpstr>
      <vt:lpstr>Papyrus</vt:lpstr>
      <vt:lpstr>Times New Roman</vt:lpstr>
      <vt:lpstr>Wingdings</vt:lpstr>
      <vt:lpstr>Maple</vt:lpstr>
      <vt:lpstr>ACTS Dig Site 10</vt:lpstr>
      <vt:lpstr>The Jerusalem Council</vt:lpstr>
      <vt:lpstr>PowerPoint Presentation</vt:lpstr>
      <vt:lpstr>PowerPoint Presentation</vt:lpstr>
      <vt:lpstr>Return to Antioch</vt:lpstr>
      <vt:lpstr>PowerPoint Presentation</vt:lpstr>
      <vt:lpstr>PowerPoint Presentation</vt:lpstr>
      <vt:lpstr>The Council at Jerusalem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Council’s Letter to the Gentile Believers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Disagreement between Paul and Barnabas</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Gulley</dc:creator>
  <cp:lastModifiedBy>A L</cp:lastModifiedBy>
  <cp:revision>30</cp:revision>
  <dcterms:created xsi:type="dcterms:W3CDTF">2012-10-13T16:26:18Z</dcterms:created>
  <dcterms:modified xsi:type="dcterms:W3CDTF">2024-09-30T20:00:07Z</dcterms:modified>
</cp:coreProperties>
</file>