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99" r:id="rId2"/>
    <p:sldId id="457" r:id="rId3"/>
    <p:sldId id="458" r:id="rId4"/>
    <p:sldId id="435" r:id="rId5"/>
    <p:sldId id="436" r:id="rId6"/>
    <p:sldId id="400" r:id="rId7"/>
    <p:sldId id="438" r:id="rId8"/>
    <p:sldId id="440" r:id="rId9"/>
    <p:sldId id="405" r:id="rId10"/>
    <p:sldId id="406" r:id="rId11"/>
    <p:sldId id="441" r:id="rId12"/>
    <p:sldId id="408" r:id="rId13"/>
    <p:sldId id="442" r:id="rId14"/>
    <p:sldId id="409" r:id="rId15"/>
    <p:sldId id="410" r:id="rId16"/>
    <p:sldId id="411" r:id="rId17"/>
    <p:sldId id="412" r:id="rId18"/>
    <p:sldId id="413" r:id="rId19"/>
    <p:sldId id="443" r:id="rId20"/>
    <p:sldId id="415" r:id="rId21"/>
    <p:sldId id="453" r:id="rId22"/>
    <p:sldId id="454" r:id="rId23"/>
    <p:sldId id="455" r:id="rId24"/>
    <p:sldId id="419" r:id="rId25"/>
    <p:sldId id="445" r:id="rId26"/>
    <p:sldId id="421" r:id="rId27"/>
    <p:sldId id="422" r:id="rId28"/>
    <p:sldId id="446" r:id="rId29"/>
    <p:sldId id="424" r:id="rId30"/>
    <p:sldId id="425" r:id="rId31"/>
    <p:sldId id="426" r:id="rId32"/>
    <p:sldId id="427" r:id="rId33"/>
    <p:sldId id="429" r:id="rId34"/>
    <p:sldId id="430" r:id="rId35"/>
    <p:sldId id="449" r:id="rId36"/>
    <p:sldId id="456" r:id="rId37"/>
    <p:sldId id="450" r:id="rId38"/>
    <p:sldId id="45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3300"/>
    <a:srgbClr val="00FF00"/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54B86-4FFC-45CB-8930-95E2EE8A42B3}" v="3" dt="2024-08-23T18:50:4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0" autoAdjust="0"/>
    <p:restoredTop sz="89767" autoAdjust="0"/>
  </p:normalViewPr>
  <p:slideViewPr>
    <p:cSldViewPr>
      <p:cViewPr varScale="1">
        <p:scale>
          <a:sx n="61" d="100"/>
          <a:sy n="61" d="100"/>
        </p:scale>
        <p:origin x="9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L" userId="c83b8c5f662f391c" providerId="LiveId" clId="{F9554B86-4FFC-45CB-8930-95E2EE8A42B3}"/>
    <pc:docChg chg="addSld modSld">
      <pc:chgData name="A L" userId="c83b8c5f662f391c" providerId="LiveId" clId="{F9554B86-4FFC-45CB-8930-95E2EE8A42B3}" dt="2024-08-23T18:50:49.331" v="384"/>
      <pc:docMkLst>
        <pc:docMk/>
      </pc:docMkLst>
      <pc:sldChg chg="modSp mod">
        <pc:chgData name="A L" userId="c83b8c5f662f391c" providerId="LiveId" clId="{F9554B86-4FFC-45CB-8930-95E2EE8A42B3}" dt="2024-08-23T18:44:37.766" v="76" actId="20577"/>
        <pc:sldMkLst>
          <pc:docMk/>
          <pc:sldMk cId="0" sldId="399"/>
        </pc:sldMkLst>
        <pc:spChg chg="mod">
          <ac:chgData name="A L" userId="c83b8c5f662f391c" providerId="LiveId" clId="{F9554B86-4FFC-45CB-8930-95E2EE8A42B3}" dt="2024-08-23T18:44:37.766" v="76" actId="20577"/>
          <ac:spMkLst>
            <pc:docMk/>
            <pc:sldMk cId="0" sldId="399"/>
            <ac:spMk id="3074" creationId="{59D64DC3-5150-C6F1-7C07-925E91723F0C}"/>
          </ac:spMkLst>
        </pc:spChg>
      </pc:sldChg>
      <pc:sldChg chg="modSp mod">
        <pc:chgData name="A L" userId="c83b8c5f662f391c" providerId="LiveId" clId="{F9554B86-4FFC-45CB-8930-95E2EE8A42B3}" dt="2024-08-23T18:48:43.594" v="379" actId="20577"/>
        <pc:sldMkLst>
          <pc:docMk/>
          <pc:sldMk cId="0" sldId="405"/>
        </pc:sldMkLst>
        <pc:spChg chg="mod">
          <ac:chgData name="A L" userId="c83b8c5f662f391c" providerId="LiveId" clId="{F9554B86-4FFC-45CB-8930-95E2EE8A42B3}" dt="2024-08-23T18:48:43.594" v="379" actId="20577"/>
          <ac:spMkLst>
            <pc:docMk/>
            <pc:sldMk cId="0" sldId="405"/>
            <ac:spMk id="4" creationId="{B9302D8E-BB19-80C5-84E7-7B491651F2E3}"/>
          </ac:spMkLst>
        </pc:spChg>
      </pc:sldChg>
      <pc:sldChg chg="modSp mod">
        <pc:chgData name="A L" userId="c83b8c5f662f391c" providerId="LiveId" clId="{F9554B86-4FFC-45CB-8930-95E2EE8A42B3}" dt="2024-08-23T18:49:49.109" v="381" actId="20577"/>
        <pc:sldMkLst>
          <pc:docMk/>
          <pc:sldMk cId="0" sldId="419"/>
        </pc:sldMkLst>
        <pc:spChg chg="mod">
          <ac:chgData name="A L" userId="c83b8c5f662f391c" providerId="LiveId" clId="{F9554B86-4FFC-45CB-8930-95E2EE8A42B3}" dt="2024-08-23T18:49:49.109" v="381" actId="20577"/>
          <ac:spMkLst>
            <pc:docMk/>
            <pc:sldMk cId="0" sldId="419"/>
            <ac:spMk id="6" creationId="{055D345D-6722-88D5-E178-18B1DFBC688F}"/>
          </ac:spMkLst>
        </pc:spChg>
      </pc:sldChg>
      <pc:sldChg chg="modAnim">
        <pc:chgData name="A L" userId="c83b8c5f662f391c" providerId="LiveId" clId="{F9554B86-4FFC-45CB-8930-95E2EE8A42B3}" dt="2024-08-23T18:50:49.331" v="384"/>
        <pc:sldMkLst>
          <pc:docMk/>
          <pc:sldMk cId="0" sldId="427"/>
        </pc:sldMkLst>
      </pc:sldChg>
      <pc:sldChg chg="modSp mod">
        <pc:chgData name="A L" userId="c83b8c5f662f391c" providerId="LiveId" clId="{F9554B86-4FFC-45CB-8930-95E2EE8A42B3}" dt="2024-08-23T18:49:58.656" v="383" actId="20577"/>
        <pc:sldMkLst>
          <pc:docMk/>
          <pc:sldMk cId="0" sldId="445"/>
        </pc:sldMkLst>
        <pc:spChg chg="mod">
          <ac:chgData name="A L" userId="c83b8c5f662f391c" providerId="LiveId" clId="{F9554B86-4FFC-45CB-8930-95E2EE8A42B3}" dt="2024-08-23T18:49:58.656" v="383" actId="20577"/>
          <ac:spMkLst>
            <pc:docMk/>
            <pc:sldMk cId="0" sldId="445"/>
            <ac:spMk id="9" creationId="{F8D12C67-D3C3-5044-8346-0E6A800065E4}"/>
          </ac:spMkLst>
        </pc:spChg>
      </pc:sldChg>
      <pc:sldChg chg="modSp add mod">
        <pc:chgData name="A L" userId="c83b8c5f662f391c" providerId="LiveId" clId="{F9554B86-4FFC-45CB-8930-95E2EE8A42B3}" dt="2024-08-23T18:45:44.041" v="157" actId="255"/>
        <pc:sldMkLst>
          <pc:docMk/>
          <pc:sldMk cId="633914952" sldId="457"/>
        </pc:sldMkLst>
        <pc:spChg chg="mod">
          <ac:chgData name="A L" userId="c83b8c5f662f391c" providerId="LiveId" clId="{F9554B86-4FFC-45CB-8930-95E2EE8A42B3}" dt="2024-08-23T18:45:44.041" v="157" actId="255"/>
          <ac:spMkLst>
            <pc:docMk/>
            <pc:sldMk cId="633914952" sldId="457"/>
            <ac:spMk id="3074" creationId="{59D64DC3-5150-C6F1-7C07-925E91723F0C}"/>
          </ac:spMkLst>
        </pc:spChg>
      </pc:sldChg>
      <pc:sldChg chg="modSp add mod">
        <pc:chgData name="A L" userId="c83b8c5f662f391c" providerId="LiveId" clId="{F9554B86-4FFC-45CB-8930-95E2EE8A42B3}" dt="2024-08-23T18:47:16.684" v="377" actId="20577"/>
        <pc:sldMkLst>
          <pc:docMk/>
          <pc:sldMk cId="1798269886" sldId="458"/>
        </pc:sldMkLst>
        <pc:spChg chg="mod">
          <ac:chgData name="A L" userId="c83b8c5f662f391c" providerId="LiveId" clId="{F9554B86-4FFC-45CB-8930-95E2EE8A42B3}" dt="2024-08-23T18:47:16.684" v="377" actId="20577"/>
          <ac:spMkLst>
            <pc:docMk/>
            <pc:sldMk cId="1798269886" sldId="458"/>
            <ac:spMk id="3074" creationId="{59D64DC3-5150-C6F1-7C07-925E91723F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AA88A5-AAD0-33C5-159A-61A02DDFC5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50820-81DD-F08C-F3EE-F0E8D504ED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2FDAE0C-A89D-47D4-A38E-4BDEEEF43ED9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E1DE0D-3B2B-313D-CDB1-BDC32BB70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9E02DF-F321-8499-EAE8-848A6FCF2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CD001-AE3A-25D7-0AC4-59CF321C3E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94D34-6A6D-7DDB-CD05-892961705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8B653A-7C59-47AF-A808-89806B05E5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9446-1E62-DEAD-8197-5A5CE96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DB23-7880-4FC1-9ED2-40463200CE0E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34F7-E677-4DDE-7EA3-8B2D2014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3C983-B355-6DB9-DAD0-BF5C5585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102D-2E08-488D-B9AA-9B727AD04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CA49F-24FD-4A70-DBA0-768F1AE5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57E8-EC2E-41DB-94E2-43792BE5DDD3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5F2D0-E284-76FD-1238-C7B53C36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3340F-DE6E-7618-85B0-202B9D49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899D3-C632-4385-9902-488D5293E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53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C687-2EF3-554D-432F-2614E42E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1400-D120-4FEC-BDC5-2A06D1BAD7CE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D516-0752-1D81-62DF-22B18586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501FF-140D-FFFD-7310-F9038414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BD84-C284-498D-BCF2-B3ABDBCA1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49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0AA19-8A66-9F26-F982-F4BEEADB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837B-F412-46E9-A501-9929E328E87F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3C9FE-39E9-48B7-3E6A-3B862EFB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F310-2E0E-E285-C03D-5BCDB9F6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E34B-01B6-441B-90B2-52C709A6A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2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9BA30-BB47-3A66-3EB7-AC126C71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D86C-B103-4A26-B7E1-C87E8E16B254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018B-5969-54F9-023F-CA478017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D52A-5B6B-983A-4E34-A91ED53F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E7CA-8573-4151-8971-3791B5E65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4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FA7CB4-AFF0-A938-868D-73BCD7E1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BF67-0EC5-4091-9109-6B437A10A6D0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A551C3-93D7-3CA3-477F-4730085C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97DF2D-0FC7-7D37-11EA-0642DE6B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BDB2-5E59-49A4-929C-75EA826C3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64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4EC1EF-1138-3121-38BC-409E1F92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E5D8-A29A-4F1F-88A4-340367126AF9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07FC92-E8D4-91A0-F23F-A846A90F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BE02BA-0EB3-4602-2EA6-CD94FD76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52990-9686-4E76-8F94-6A0BA14C8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6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A60622-379D-8D57-4417-164C3060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0D4E-6D7E-46A8-BE29-460FB5BE85BE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AE2BFF-7C69-B96F-CACC-0BA206A8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D32113-9AF3-F807-CCA5-A25864D7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4398-6C23-4676-BABE-A0647A662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449946-C2EF-9088-FF40-D9A6FB7E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8008-7B4A-48A4-B43A-B4CD4D583992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4AB3E3-8AA2-745C-A0DE-28CF2482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397929-7CD6-261E-ED30-EF58B7D5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8B76D-2CFD-4DB1-A3C2-22579F0F3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59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8F3D1F-D327-1198-5BAD-C5C6A795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674E-A1B1-47D9-9E39-1CF6C92B5737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C5330C-3D0B-9144-63FB-935E18BD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CD0C2-6950-A270-DACB-4C1648B7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BBC2-FBDA-4A83-876B-D82C9DFE8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96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38564-A91F-60AC-4CFF-5293E419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AD89-3A87-4A2C-8622-10DBB24CC593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280111-02FA-77F3-56E8-F91E71B8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C77CD2-DBD9-18D6-5292-E4D6667F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5EF9B-FE48-400A-8531-B107B28DA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1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C79971F-264C-28E9-202C-72FF74D33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433EB6-C1F4-8013-C7DB-3A884A26F9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DE3A1-4D7C-5D32-A949-AE2D622A9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64D98-0666-41B9-96E8-90995EFCE8F8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7AFF1-FADB-5F41-A0E5-55B245E2C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69D4E-4CB3-2034-EAF2-1C193EFAC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D04A8F6-1539-4B8A-9890-FA58A4BF15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pic+empty+tomb+jesus&amp;id=DD5A04332A04539D03426B10C711EADF4F9AC6EA&amp;FORM=IQFRB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pic+empty+tomb+jesus&amp;id=1B51E66F9DDCF5A9DC6B68D06B76F26DA2311D32&amp;FORM=IQFRBA" TargetMode="External"/><Relationship Id="rId2" Type="http://schemas.openxmlformats.org/officeDocument/2006/relationships/hyperlink" Target="http://www.bing.com/images/search?q=pic+empty+tomb+jesus&amp;id=DD5A04332A04539D03426B10C711EADF4F9AC6EA&amp;FORM=IQFR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urnbacktogod.com/wp-content/uploads/2008/11/life-of-jesus-pic-1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9D64DC3-5150-C6F1-7C07-925E9172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09600"/>
            <a:ext cx="7696200" cy="5211763"/>
          </a:xfrm>
        </p:spPr>
        <p:txBody>
          <a:bodyPr/>
          <a:lstStyle/>
          <a:p>
            <a:r>
              <a:rPr lang="en-US" altLang="en-US" sz="7200" b="1" dirty="0"/>
              <a:t>Dig Site 8</a:t>
            </a:r>
            <a:br>
              <a:rPr lang="en-US" altLang="en-US" sz="6600" b="1" dirty="0"/>
            </a:br>
            <a:br>
              <a:rPr lang="en-US" altLang="en-US" sz="6600" b="1" dirty="0"/>
            </a:br>
            <a:r>
              <a:rPr lang="en-US" altLang="en-US" sz="4800" b="1" dirty="0"/>
              <a:t>"God Doesn't Play Favorites"</a:t>
            </a:r>
            <a:br>
              <a:rPr lang="en-US" altLang="en-US" sz="6600" b="1" dirty="0"/>
            </a:br>
            <a:br>
              <a:rPr lang="en-US" altLang="en-US" sz="6600" b="1" dirty="0"/>
            </a:br>
            <a:r>
              <a:rPr lang="en-US" altLang="en-US" b="1" dirty="0"/>
              <a:t>Acts 10:24-28, 34-48; 11:19-26</a:t>
            </a:r>
            <a:endParaRPr lang="en-US" alt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8811B6F-9DBB-D7BD-5988-2307A5C3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612616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 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r>
              <a:rPr lang="en-US" sz="5400" b="1" baseline="30000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 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You know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the message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God sent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to the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people of Israel, telling the good news of peace through Jesus Christ,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who is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  <a:t>Lord of all.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</a:rPr>
            </a:br>
            <a:endParaRPr lang="en-US" sz="3600" b="1" dirty="0">
              <a:solidFill>
                <a:schemeClr val="bg1">
                  <a:lumMod val="95000"/>
                </a:schemeClr>
              </a:solidFill>
              <a:latin typeface="Goudy Old Style" pitchFamily="18" charset="0"/>
            </a:endParaRPr>
          </a:p>
        </p:txBody>
      </p:sp>
      <p:pic>
        <p:nvPicPr>
          <p:cNvPr id="10243" name="Picture 5" descr="MC900057844[1]">
            <a:extLst>
              <a:ext uri="{FF2B5EF4-FFF2-40B4-BE49-F238E27FC236}">
                <a16:creationId xmlns:a16="http://schemas.microsoft.com/office/drawing/2014/main" id="{778461DA-87D7-C75A-A8D0-3167EA94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C900194118[1]">
            <a:extLst>
              <a:ext uri="{FF2B5EF4-FFF2-40B4-BE49-F238E27FC236}">
                <a16:creationId xmlns:a16="http://schemas.microsoft.com/office/drawing/2014/main" id="{6B6D147C-6557-5197-EC9F-63D4EC6D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2551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14C78E-0F27-0755-41CD-0076687A49BE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A9A0EEA-1C35-72DE-896C-AA7D0E0F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baseline="30000"/>
              <a:t> </a:t>
            </a:r>
            <a:r>
              <a:rPr lang="en-US" altLang="en-US" b="1"/>
              <a:t>You know what has happened throughout Judea, beginning in Galilee after the baptism that John preached—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8AB6DF8-F0B6-B3D2-5C7E-52F28689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5821362"/>
          </a:xfrm>
        </p:spPr>
        <p:txBody>
          <a:bodyPr/>
          <a:lstStyle/>
          <a:p>
            <a:r>
              <a:rPr lang="en-US" altLang="en-US" sz="4800" baseline="30000"/>
              <a:t> …</a:t>
            </a:r>
            <a:r>
              <a:rPr lang="en-US" altLang="en-US" sz="4800"/>
              <a:t>how God anointed Jesus of Nazareth with the Holy Spirit and power, …</a:t>
            </a:r>
          </a:p>
        </p:txBody>
      </p:sp>
      <p:pic>
        <p:nvPicPr>
          <p:cNvPr id="12291" name="Picture 4" descr="MC900444830[1]">
            <a:extLst>
              <a:ext uri="{FF2B5EF4-FFF2-40B4-BE49-F238E27FC236}">
                <a16:creationId xmlns:a16="http://schemas.microsoft.com/office/drawing/2014/main" id="{C93461C4-A7C2-C57E-F228-1A655B38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totheword.com/wp-content/uploads/2011/03/jesus-of-nazareth.jpg">
            <a:extLst>
              <a:ext uri="{FF2B5EF4-FFF2-40B4-BE49-F238E27FC236}">
                <a16:creationId xmlns:a16="http://schemas.microsoft.com/office/drawing/2014/main" id="{26799E1D-F86F-DB42-B762-B2AF52DF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5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492D643A-4394-9F39-FC1D-A64CB0F1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3505200" cy="6202362"/>
          </a:xfrm>
        </p:spPr>
        <p:txBody>
          <a:bodyPr/>
          <a:lstStyle/>
          <a:p>
            <a:r>
              <a:rPr lang="en-US" altLang="en-US" sz="4000" baseline="30000"/>
              <a:t>…</a:t>
            </a:r>
            <a:r>
              <a:rPr lang="en-US" altLang="en-US" sz="4000"/>
              <a:t>and how he went around doing good and healing all who were under the power of the devil, because God was with him.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fvs0320\Local Settings\Temporary Internet Files\Content.IE5\3OZCDN66\MC900332070[1].wmf">
            <a:extLst>
              <a:ext uri="{FF2B5EF4-FFF2-40B4-BE49-F238E27FC236}">
                <a16:creationId xmlns:a16="http://schemas.microsoft.com/office/drawing/2014/main" id="{AAC7D970-8882-210D-A988-E0B40CE3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4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31A8FDA1-31DC-19F8-1FB6-1FAA4CD2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0"/>
            <a:ext cx="5105400" cy="26876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600" b="1" baseline="30000" dirty="0"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r>
              <a:rPr lang="en-US" alt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We are witnesses of everything he did in the country of the Jews and in Jerusalem. </a:t>
            </a:r>
          </a:p>
        </p:txBody>
      </p:sp>
      <p:pic>
        <p:nvPicPr>
          <p:cNvPr id="14340" name="Picture 2" descr="http://ts2.mm.bing.net/th?id=I.4824309858042185&amp;pid=1.7&amp;w=159&amp;h=153&amp;c=7&amp;rs=1">
            <a:extLst>
              <a:ext uri="{FF2B5EF4-FFF2-40B4-BE49-F238E27FC236}">
                <a16:creationId xmlns:a16="http://schemas.microsoft.com/office/drawing/2014/main" id="{AE8C0485-B979-54B2-3E44-CCF35B12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87638"/>
            <a:ext cx="38862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3EDDB9A-B5AA-08E7-B38D-7A5947E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274638"/>
            <a:ext cx="2743200" cy="5821362"/>
          </a:xfrm>
        </p:spPr>
        <p:txBody>
          <a:bodyPr/>
          <a:lstStyle/>
          <a:p>
            <a:r>
              <a:rPr lang="en-US" altLang="en-US" sz="5400"/>
              <a:t>They killed him by hanging him on a tree, </a:t>
            </a:r>
          </a:p>
        </p:txBody>
      </p:sp>
      <p:pic>
        <p:nvPicPr>
          <p:cNvPr id="15363" name="Picture 5" descr="C:\Users\Joyce\AppData\Local\Microsoft\Windows\Temporary Internet Files\Content.IE5\TV8TBWZF\MP900449125[1].jpg">
            <a:extLst>
              <a:ext uri="{FF2B5EF4-FFF2-40B4-BE49-F238E27FC236}">
                <a16:creationId xmlns:a16="http://schemas.microsoft.com/office/drawing/2014/main" id="{0BFE8E3D-31FA-1CAC-6879-F84F8B83A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ttp://t3.gstatic.com/images?q=tbn:ANd9GcTZZ-ESGFcYCykM0M29MiWeU7cizwNKS3II4kdkdfVeYcM99_Yf">
            <a:extLst>
              <a:ext uri="{FF2B5EF4-FFF2-40B4-BE49-F238E27FC236}">
                <a16:creationId xmlns:a16="http://schemas.microsoft.com/office/drawing/2014/main" id="{72510306-C1A0-7E45-B3A8-124D8C67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4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2DD9E703-51B0-7960-74EA-170B6E87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228600"/>
            <a:ext cx="3352800" cy="5791200"/>
          </a:xfrm>
        </p:spPr>
        <p:txBody>
          <a:bodyPr/>
          <a:lstStyle/>
          <a:p>
            <a:r>
              <a:rPr lang="en-US" altLang="en-US" sz="4800"/>
              <a:t>but God raised him from the dead on the third day and caused him to be seen. </a:t>
            </a:r>
          </a:p>
        </p:txBody>
      </p:sp>
      <p:sp>
        <p:nvSpPr>
          <p:cNvPr id="16388" name="AutoShape 6" descr="data:image/jpeg;base64,/9j/4AAQSkZJRgABAQEAYABgAAD/4QAwRXhpZgAATU0AKgAAAAgAAUACAAIAAAAOAAAAGgAAAAB3b3JkcHJlc3MuY29tAP/bAEMACgcHCQcGCgkICQsLCgwPGRAPDg4PHhYXEhkkICYlIyAjIigtOTAoKjYrIiMyRDI2Oz1AQEAmMEZLRT5KOT9APf/bAEMBCwsLDw0PHRAQHT0pIyk9PT09PT09PT09PT09PT09PT09PT09PT09PT09PT09PT09PT09PT09PT09PT09PT09Pf/AABEIAGwAY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IbK21Ce8kjtroJCrlc5FbEUUsEQaQ7njzkH0FZzCO8vlMWUTzAWZcKXA749a6S2spZrUM0sewnBBWuao2zphHsRQg3CcSsN5AXtsH9asRRmzjeW8nIghJyXPfPbHerumxQSMi7QWBPziq3jfylsba1Q5k8ze2OOMcVlGlzas25raFuy1Cz1OF4beQlv7sgxmq09pLbF8hirZ3YzjPQYrn9O0yaYoRmFPvblJLFRzmvSltVuLSMODyik5HNX7P2i03Q5z5LN9TjzYyCcH96+U3hTjn29qW20+4hdJmyEbggH8jXYfYEG4gYYjGfalktg8YXA4xShhmtWzP28TNW1eFcqTtIyQfWmOjFOTxWtHD5cexgGA6fSop4UA4ABrsUdCVUuzBkjK5+Y1n3No0hLKcetbcynJAABqjMWXkcY9azk7GyVzENq4J+f9DRWh58X/PaP86Kj2jF7NGdo+m211LIYpDuYeYGz6dq31jdFjtS6jfzux09az9MVBhreHahyWwOordEKzSI+7DKO4pP33oiYqyK0cZ05wXVCD1I4zT3tbfUnSe5iSViNoyOg9KqazfBLlo8giJO1WbKUfuiOgIBA9xmtoU1HQnm6lq30VTf+cGJhZAGXoQR0/Ct4DFV7UgJk+lThg3Q5quVLYwqScnqOpMUtFBmMYcVVnwuetWi4IOCDiqZczR5Ixz0zTTNKe5m3LBVz2rB1mScQEREqjcFgucVqavcrYQtJwWHIBNcHrPi5ZonjhDpIG52nkLXPP3tEdTmorUjY26Oy+bM204yWxn9KKxV1eNlDF3yRnqKKXs32MPanf2WoW8LmIyhkUZVgetbtne2zbQJo+emTXFQy2zOpZY96jjaR+VXhcRrE3z7SOilTz9DVQkk7M0uxmu3R/tSfBHzdK19EvhcFBkfM0Z/8dx/SuN1eR5p32HJAXgfTNXPB+pq92sTErJ5ihQe5z2/OtISvqRJ2lY9WtWDRr7ipYI1hLfOWJPOT0rM0u7Dwxr/Fz19c1ZOTNlidxxkL0FaaMiSdzQyPWoppvLHAJ9cdajdTjEUg3f7RqExfP+/nX3VRUvyJSRWnuJC37vJkOfkHtWXeXdzFsMEcnmt94gHGfpW/5iRoTbIhHds4/wDr1zmsaubaUBxB5n91cuV+vYVDi7bnRCfkZepfbtUiCXFvFDgYMkxHTPoDWFf6FpnW8lnfH/PMBF49xzVnVvEwTLJ5UhYYYOMZHpXPzeI2LExWlqFbtsyfzqOUc5LqL/Z/h7tHOB6GRqKg+03b/MIYMHn7gop6mXu9i1Zzfaz+5iiBJ4yuP1rQuIHtrd2dyrAZAA+Vq5LRmmucrAzlGYDcWwqAdyf6V0UiJBpEsk127zcKsfCqOfTqfxxUSjZlQaauQvcbbtnxkKUYj22gVDpA+yeJ4CMmPzQyHsR1FVIr5Vv2EmNsiBCfT5RUUJks9Rgd87d4IIOQfcVqlYiTTlc9asp/LKspwPNZGHpyef5Vo6he29vbJLdPslLbF/2vr7VyTavHbhUBLyXBDLGn3ug59unU1R1vVDDqpSTkmNdq5yORzTUmkbOzdztF1eOJQVuBj8qHvUwDnlu4rhItQt3KxlVXLD5Qep9K2obtZ3PmNtjUduuPb3ojJ9Spcr+E2ru78lQwIzjrXI6hOA20ybBK3zSHtU9zq4upeF2IowF9KxtRullQqh3MBwBUSlzMWw6/01rvyINOl2gTpI7sgIIB5Ofp271meJLO3tdbJt8JaSgttX+Ajqo9qfe6rFpmpC2YSl2TErQKWAzyCB3/AAqtrKM1naTrMk1uwOJU457qfyogpW1M6zjzWiVRrLqNqoMDgfNRVMCIj7gorTlRjczLTVWhQRsTtHAx1FXob1DPlfm3DGT1rCY4kO5V+b0qeylVLhXPAU9q1cUZptG1LukuFCEbmUFSTwfah3kSTZhg6nJTPQ1VmYsYmA+ds4AP6VcivkuyjSRDzlwpZzgfjWZb1Og0RDAFmlYtcS+p5FN8TXOb+N+5hUg/mKrWlyxuFcuG6jI7n/AUuuzqLm2RokkAi2kH/PvWa3NG1y2RVsr3dPgdARz6Vq3erCcCGP5ACfmHJNYUmy3Vnt+EJz9Ka19DEsYl2KxGAxJGfxqnG4lNpWOl85JdOmMWBLCu4gHkrUFpJE0Ek0hDqsmHAPOMcD8TWXGRJCZ4ZyuwZ4O4H2//AF1UfVmtyY2SPy5upQYII5BqOV9DaNWN05Gr4o1hTKVt9pfAQOOuMVl6LeC6sdVsJAWUxi4iz1VhwaxLyCdJDJ5jPF2frj2NXvCZDa55bdJIHU/lWqilGxhUm5TcmQ/bWHSIY92oqrNvimeMqcoxX8qKZjylN2J2k80K5TDDINNLEgAnpSFjmtQLzXZmhGSA6HtV+BkulEsXy3CjDqeknoawwcg+tWLWV1myhINQ0O512mMyL5twioQMAA8Cq2rXXmNBJ3YEmqNvJNnbI7PuXgk9Kk1CRAyCTlVBA/IVny6l3urFdrg/Mm7giqtxJ5tqgPdT/OoLpmXbJtYI2QDjiofM/wBHT2B/nVpEvQXT5DFeIFJAbIIB68GrMsolt8MMsOlUIW23CHsGq2kZP3jgA/nTENS5khRopd2CAVIPPtU+h3HkaxFKvyKDg+wNZzn5iaktnKTDHQ8GiwXOpubTfdTPhfmcnr70VoxeVJEj8/MoNFZjucLEodiD0qX7MCSVYcdjXax+B9ODHE13/wB9r/8AE1KPBdh/z3uv++l/+Jra5JwMylcZxz6DFJA+2dT2rupfBGntj9/d/wDfa/8AxNJH4G04Mv7676/31/8AiaQznYpwLlSMgYPSrVxaw3KRuZXDxt8ygDH5n6V0g8GaeJcia64A/iX/AOJq3H4Ts3VY2nuSgbIG5f8A4moZcLX1OVXyobWWOKAyKuSZIxkg9OhrFntZLq5YW9uVVR90DoAB/hXolp4TskOBNc8nP3l/wqePwxaRFdktwCq9dy5P14qU7GrSkeXRWDxXeJlO1DzxwfSprhhIDjpnk16DeeE7JoQBNcr5gy2GXnBPtWW/gjTz/wAt7v8A77X/AOJrSLujCSs9DhJWDNhfuj9aYDtIPoa7v/hBtO/57Xf/AH2v/wATR/wg2nf89rv/AL7X/wCJpiMuHUmWFF83ooHSiuhTwdYBFHnXXA/vL/8AE0VNkB//2Q==">
            <a:hlinkClick r:id="rId3"/>
            <a:extLst>
              <a:ext uri="{FF2B5EF4-FFF2-40B4-BE49-F238E27FC236}">
                <a16:creationId xmlns:a16="http://schemas.microsoft.com/office/drawing/2014/main" id="{8CF97526-E28A-E6EC-64D5-50EA7E36D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825" y="-474663"/>
            <a:ext cx="93345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E03BC0C-6E0A-78AC-E0D7-16174421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7772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latin typeface="+mn-lt"/>
              </a:rPr>
              <a:t>He was not seen by all the people, </a:t>
            </a:r>
            <a:br>
              <a:rPr lang="en-US" altLang="en-US" sz="4000" b="1" dirty="0">
                <a:latin typeface="+mn-lt"/>
              </a:rPr>
            </a:br>
            <a:br>
              <a:rPr lang="en-US" altLang="en-US" sz="4000" b="1" dirty="0">
                <a:latin typeface="+mn-lt"/>
              </a:rPr>
            </a:br>
            <a:br>
              <a:rPr lang="en-US" altLang="en-US" sz="4000" b="1" dirty="0">
                <a:latin typeface="+mn-lt"/>
              </a:rPr>
            </a:br>
            <a:br>
              <a:rPr lang="en-US" altLang="en-US" sz="4000" b="1" dirty="0">
                <a:latin typeface="+mn-lt"/>
              </a:rPr>
            </a:br>
            <a:br>
              <a:rPr lang="en-US" altLang="en-US" sz="4000" b="1" dirty="0">
                <a:latin typeface="+mn-lt"/>
              </a:rPr>
            </a:br>
            <a:r>
              <a:rPr lang="en-US" altLang="en-US" sz="4000" b="1" dirty="0">
                <a:latin typeface="+mn-lt"/>
              </a:rPr>
              <a:t> </a:t>
            </a:r>
            <a:br>
              <a:rPr lang="en-US" altLang="en-US" sz="4000" b="1" dirty="0">
                <a:latin typeface="+mn-lt"/>
              </a:rPr>
            </a:br>
            <a:br>
              <a:rPr lang="en-US" altLang="en-US" sz="4000" b="1" dirty="0">
                <a:latin typeface="+mn-lt"/>
              </a:rPr>
            </a:br>
            <a:br>
              <a:rPr lang="en-US" altLang="en-US" sz="4000" b="1" dirty="0">
                <a:latin typeface="+mn-lt"/>
              </a:rPr>
            </a:br>
            <a:br>
              <a:rPr lang="en-US" altLang="en-US" sz="4000" b="1" dirty="0">
                <a:latin typeface="+mn-lt"/>
              </a:rPr>
            </a:br>
            <a:r>
              <a:rPr lang="en-US" altLang="en-US" sz="4000" b="1" dirty="0">
                <a:latin typeface="+mn-lt"/>
              </a:rPr>
              <a:t>but by witnesses whom God had </a:t>
            </a:r>
            <a:br>
              <a:rPr lang="en-US" altLang="en-US" sz="4000" b="1" dirty="0">
                <a:latin typeface="+mn-lt"/>
              </a:rPr>
            </a:br>
            <a:r>
              <a:rPr lang="en-US" altLang="en-US" sz="4000" b="1" dirty="0">
                <a:latin typeface="+mn-lt"/>
              </a:rPr>
              <a:t>already chosen-</a:t>
            </a:r>
          </a:p>
        </p:txBody>
      </p:sp>
      <p:sp>
        <p:nvSpPr>
          <p:cNvPr id="17411" name="AutoShape 4" descr="data:image/jpeg;base64,/9j/4AAQSkZJRgABAQEAYABgAAD/4QAwRXhpZgAATU0AKgAAAAgAAUACAAIAAAAOAAAAGgAAAAB3b3JkcHJlc3MuY29tAP/bAEMACgcHCQcGCgkICQsLCgwPGRAPDg4PHhYXEhkkICYlIyAjIigtOTAoKjYrIiMyRDI2Oz1AQEAmMEZLRT5KOT9APf/bAEMBCwsLDw0PHRAQHT0pIyk9PT09PT09PT09PT09PT09PT09PT09PT09PT09PT09PT09PT09PT09PT09PT09PT09Pf/AABEIAGwAY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IbK21Ce8kjtroJCrlc5FbEUUsEQaQ7njzkH0FZzCO8vlMWUTzAWZcKXA749a6S2spZrUM0sewnBBWuao2zphHsRQg3CcSsN5AXtsH9asRRmzjeW8nIghJyXPfPbHerumxQSMi7QWBPziq3jfylsba1Q5k8ze2OOMcVlGlzas25raFuy1Cz1OF4beQlv7sgxmq09pLbF8hirZ3YzjPQYrn9O0yaYoRmFPvblJLFRzmvSltVuLSMODyik5HNX7P2i03Q5z5LN9TjzYyCcH96+U3hTjn29qW20+4hdJmyEbggH8jXYfYEG4gYYjGfalktg8YXA4xShhmtWzP28TNW1eFcqTtIyQfWmOjFOTxWtHD5cexgGA6fSop4UA4ABrsUdCVUuzBkjK5+Y1n3No0hLKcetbcynJAABqjMWXkcY9azk7GyVzENq4J+f9DRWh58X/PaP86Kj2jF7NGdo+m211LIYpDuYeYGz6dq31jdFjtS6jfzux09az9MVBhreHahyWwOordEKzSI+7DKO4pP33oiYqyK0cZ05wXVCD1I4zT3tbfUnSe5iSViNoyOg9KqazfBLlo8giJO1WbKUfuiOgIBA9xmtoU1HQnm6lq30VTf+cGJhZAGXoQR0/Ct4DFV7UgJk+lThg3Q5quVLYwqScnqOpMUtFBmMYcVVnwuetWi4IOCDiqZczR5Ixz0zTTNKe5m3LBVz2rB1mScQEREqjcFgucVqavcrYQtJwWHIBNcHrPi5ZonjhDpIG52nkLXPP3tEdTmorUjY26Oy+bM204yWxn9KKxV1eNlDF3yRnqKKXs32MPanf2WoW8LmIyhkUZVgetbtne2zbQJo+emTXFQy2zOpZY96jjaR+VXhcRrE3z7SOilTz9DVQkk7M0uxmu3R/tSfBHzdK19EvhcFBkfM0Z/8dx/SuN1eR5p32HJAXgfTNXPB+pq92sTErJ5ihQe5z2/OtISvqRJ2lY9WtWDRr7ipYI1hLfOWJPOT0rM0u7Dwxr/Fz19c1ZOTNlidxxkL0FaaMiSdzQyPWoppvLHAJ9cdajdTjEUg3f7RqExfP+/nX3VRUvyJSRWnuJC37vJkOfkHtWXeXdzFsMEcnmt94gHGfpW/5iRoTbIhHds4/wDr1zmsaubaUBxB5n91cuV+vYVDi7bnRCfkZepfbtUiCXFvFDgYMkxHTPoDWFf6FpnW8lnfH/PMBF49xzVnVvEwTLJ5UhYYYOMZHpXPzeI2LExWlqFbtsyfzqOUc5LqL/Z/h7tHOB6GRqKg+03b/MIYMHn7gop6mXu9i1Zzfaz+5iiBJ4yuP1rQuIHtrd2dyrAZAA+Vq5LRmmucrAzlGYDcWwqAdyf6V0UiJBpEsk127zcKsfCqOfTqfxxUSjZlQaauQvcbbtnxkKUYj22gVDpA+yeJ4CMmPzQyHsR1FVIr5Vv2EmNsiBCfT5RUUJks9Rgd87d4IIOQfcVqlYiTTlc9asp/LKspwPNZGHpyef5Vo6he29vbJLdPslLbF/2vr7VyTavHbhUBLyXBDLGn3ug59unU1R1vVDDqpSTkmNdq5yORzTUmkbOzdztF1eOJQVuBj8qHvUwDnlu4rhItQt3KxlVXLD5Qep9K2obtZ3PmNtjUduuPb3ojJ9Spcr+E2ru78lQwIzjrXI6hOA20ybBK3zSHtU9zq4upeF2IowF9KxtRullQqh3MBwBUSlzMWw6/01rvyINOl2gTpI7sgIIB5Ofp271meJLO3tdbJt8JaSgttX+Ajqo9qfe6rFpmpC2YSl2TErQKWAzyCB3/AAqtrKM1naTrMk1uwOJU457qfyogpW1M6zjzWiVRrLqNqoMDgfNRVMCIj7gorTlRjczLTVWhQRsTtHAx1FXob1DPlfm3DGT1rCY4kO5V+b0qeylVLhXPAU9q1cUZptG1LukuFCEbmUFSTwfah3kSTZhg6nJTPQ1VmYsYmA+ds4AP6VcivkuyjSRDzlwpZzgfjWZb1Og0RDAFmlYtcS+p5FN8TXOb+N+5hUg/mKrWlyxuFcuG6jI7n/AUuuzqLm2RokkAi2kH/PvWa3NG1y2RVsr3dPgdARz6Vq3erCcCGP5ACfmHJNYUmy3Vnt+EJz9Ka19DEsYl2KxGAxJGfxqnG4lNpWOl85JdOmMWBLCu4gHkrUFpJE0Ek0hDqsmHAPOMcD8TWXGRJCZ4ZyuwZ4O4H2//AF1UfVmtyY2SPy5upQYII5BqOV9DaNWN05Gr4o1hTKVt9pfAQOOuMVl6LeC6sdVsJAWUxi4iz1VhwaxLyCdJDJ5jPF2frj2NXvCZDa55bdJIHU/lWqilGxhUm5TcmQ/bWHSIY92oqrNvimeMqcoxX8qKZjylN2J2k80K5TDDINNLEgAnpSFjmtQLzXZmhGSA6HtV+BkulEsXy3CjDqeknoawwcg+tWLWV1myhINQ0O512mMyL5twioQMAA8Cq2rXXmNBJ3YEmqNvJNnbI7PuXgk9Kk1CRAyCTlVBA/IVny6l3urFdrg/Mm7giqtxJ5tqgPdT/OoLpmXbJtYI2QDjiofM/wBHT2B/nVpEvQXT5DFeIFJAbIIB68GrMsolt8MMsOlUIW23CHsGq2kZP3jgA/nTENS5khRopd2CAVIPPtU+h3HkaxFKvyKDg+wNZzn5iaktnKTDHQ8GiwXOpubTfdTPhfmcnr70VoxeVJEj8/MoNFZjucLEodiD0qX7MCSVYcdjXax+B9ODHE13/wB9r/8AE1KPBdh/z3uv++l/+Jra5JwMylcZxz6DFJA+2dT2rupfBGntj9/d/wDfa/8AxNJH4G04Mv7676/31/8AiaQznYpwLlSMgYPSrVxaw3KRuZXDxt8ygDH5n6V0g8GaeJcia64A/iX/AOJq3H4Ts3VY2nuSgbIG5f8A4moZcLX1OVXyobWWOKAyKuSZIxkg9OhrFntZLq5YW9uVVR90DoAB/hXolp4TskOBNc8nP3l/wqePwxaRFdktwCq9dy5P14qU7GrSkeXRWDxXeJlO1DzxwfSprhhIDjpnk16DeeE7JoQBNcr5gy2GXnBPtWW/gjTz/wAt7v8A77X/AOJrSLujCSs9DhJWDNhfuj9aYDtIPoa7v/hBtO/57Xf/AH2v/wATR/wg2nf89rv/AL7X/wCJpiMuHUmWFF83ooHSiuhTwdYBFHnXXA/vL/8AE0VNkB//2Q==">
            <a:hlinkClick r:id="rId2"/>
            <a:extLst>
              <a:ext uri="{FF2B5EF4-FFF2-40B4-BE49-F238E27FC236}">
                <a16:creationId xmlns:a16="http://schemas.microsoft.com/office/drawing/2014/main" id="{6E5FB093-44C4-E297-9D52-A7A8D9CF89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825" y="-487363"/>
            <a:ext cx="93345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AutoShape 6" descr="data:image/jpeg;base64,/9j/4AAQSkZJRgABAQEAYABgAAD/4QAwRXhpZgAATU0AKgAAAAgAAUACAAIAAAAOAAAAGgAAAAB3b3JkcHJlc3MuY29tAP/bAEMACgcHCQcGCgkICQsLCgwPGRAPDg4PHhYXEhkkICYlIyAjIigtOTAoKjYrIiMyRDI2Oz1AQEAmMEZLRT5KOT9APf/bAEMBCwsLDw0PHRAQHT0pIyk9PT09PT09PT09PT09PT09PT09PT09PT09PT09PT09PT09PT09PT09PT09PT09PT09Pf/AABEIAGwAY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IbK21Ce8kjtroJCrlc5FbEUUsEQaQ7njzkH0FZzCO8vlMWUTzAWZcKXA749a6S2spZrUM0sewnBBWuao2zphHsRQg3CcSsN5AXtsH9asRRmzjeW8nIghJyXPfPbHerumxQSMi7QWBPziq3jfylsba1Q5k8ze2OOMcVlGlzas25raFuy1Cz1OF4beQlv7sgxmq09pLbF8hirZ3YzjPQYrn9O0yaYoRmFPvblJLFRzmvSltVuLSMODyik5HNX7P2i03Q5z5LN9TjzYyCcH96+U3hTjn29qW20+4hdJmyEbggH8jXYfYEG4gYYjGfalktg8YXA4xShhmtWzP28TNW1eFcqTtIyQfWmOjFOTxWtHD5cexgGA6fSop4UA4ABrsUdCVUuzBkjK5+Y1n3No0hLKcetbcynJAABqjMWXkcY9azk7GyVzENq4J+f9DRWh58X/PaP86Kj2jF7NGdo+m211LIYpDuYeYGz6dq31jdFjtS6jfzux09az9MVBhreHahyWwOordEKzSI+7DKO4pP33oiYqyK0cZ05wXVCD1I4zT3tbfUnSe5iSViNoyOg9KqazfBLlo8giJO1WbKUfuiOgIBA9xmtoU1HQnm6lq30VTf+cGJhZAGXoQR0/Ct4DFV7UgJk+lThg3Q5quVLYwqScnqOpMUtFBmMYcVVnwuetWi4IOCDiqZczR5Ixz0zTTNKe5m3LBVz2rB1mScQEREqjcFgucVqavcrYQtJwWHIBNcHrPi5ZonjhDpIG52nkLXPP3tEdTmorUjY26Oy+bM204yWxn9KKxV1eNlDF3yRnqKKXs32MPanf2WoW8LmIyhkUZVgetbtne2zbQJo+emTXFQy2zOpZY96jjaR+VXhcRrE3z7SOilTz9DVQkk7M0uxmu3R/tSfBHzdK19EvhcFBkfM0Z/8dx/SuN1eR5p32HJAXgfTNXPB+pq92sTErJ5ihQe5z2/OtISvqRJ2lY9WtWDRr7ipYI1hLfOWJPOT0rM0u7Dwxr/Fz19c1ZOTNlidxxkL0FaaMiSdzQyPWoppvLHAJ9cdajdTjEUg3f7RqExfP+/nX3VRUvyJSRWnuJC37vJkOfkHtWXeXdzFsMEcnmt94gHGfpW/5iRoTbIhHds4/wDr1zmsaubaUBxB5n91cuV+vYVDi7bnRCfkZepfbtUiCXFvFDgYMkxHTPoDWFf6FpnW8lnfH/PMBF49xzVnVvEwTLJ5UhYYYOMZHpXPzeI2LExWlqFbtsyfzqOUc5LqL/Z/h7tHOB6GRqKg+03b/MIYMHn7gop6mXu9i1Zzfaz+5iiBJ4yuP1rQuIHtrd2dyrAZAA+Vq5LRmmucrAzlGYDcWwqAdyf6V0UiJBpEsk127zcKsfCqOfTqfxxUSjZlQaauQvcbbtnxkKUYj22gVDpA+yeJ4CMmPzQyHsR1FVIr5Vv2EmNsiBCfT5RUUJks9Rgd87d4IIOQfcVqlYiTTlc9asp/LKspwPNZGHpyef5Vo6he29vbJLdPslLbF/2vr7VyTavHbhUBLyXBDLGn3ug59unU1R1vVDDqpSTkmNdq5yORzTUmkbOzdztF1eOJQVuBj8qHvUwDnlu4rhItQt3KxlVXLD5Qep9K2obtZ3PmNtjUduuPb3ojJ9Spcr+E2ru78lQwIzjrXI6hOA20ybBK3zSHtU9zq4upeF2IowF9KxtRullQqh3MBwBUSlzMWw6/01rvyINOl2gTpI7sgIIB5Ofp271meJLO3tdbJt8JaSgttX+Ajqo9qfe6rFpmpC2YSl2TErQKWAzyCB3/AAqtrKM1naTrMk1uwOJU457qfyogpW1M6zjzWiVRrLqNqoMDgfNRVMCIj7gorTlRjczLTVWhQRsTtHAx1FXob1DPlfm3DGT1rCY4kO5V+b0qeylVLhXPAU9q1cUZptG1LukuFCEbmUFSTwfah3kSTZhg6nJTPQ1VmYsYmA+ds4AP6VcivkuyjSRDzlwpZzgfjWZb1Og0RDAFmlYtcS+p5FN8TXOb+N+5hUg/mKrWlyxuFcuG6jI7n/AUuuzqLm2RokkAi2kH/PvWa3NG1y2RVsr3dPgdARz6Vq3erCcCGP5ACfmHJNYUmy3Vnt+EJz9Ka19DEsYl2KxGAxJGfxqnG4lNpWOl85JdOmMWBLCu4gHkrUFpJE0Ek0hDqsmHAPOMcD8TWXGRJCZ4ZyuwZ4O4H2//AF1UfVmtyY2SPy5upQYII5BqOV9DaNWN05Gr4o1hTKVt9pfAQOOuMVl6LeC6sdVsJAWUxi4iz1VhwaxLyCdJDJ5jPF2frj2NXvCZDa55bdJIHU/lWqilGxhUm5TcmQ/bWHSIY92oqrNvimeMqcoxX8qKZjylN2J2k80K5TDDINNLEgAnpSFjmtQLzXZmhGSA6HtV+BkulEsXy3CjDqeknoawwcg+tWLWV1myhINQ0O512mMyL5twioQMAA8Cq2rXXmNBJ3YEmqNvJNnbI7PuXgk9Kk1CRAyCTlVBA/IVny6l3urFdrg/Mm7giqtxJ5tqgPdT/OoLpmXbJtYI2QDjiofM/wBHT2B/nVpEvQXT5DFeIFJAbIIB68GrMsolt8MMsOlUIW23CHsGq2kZP3jgA/nTENS5khRopd2CAVIPPtU+h3HkaxFKvyKDg+wNZzn5iaktnKTDHQ8GiwXOpubTfdTPhfmcnr70VoxeVJEj8/MoNFZjucLEodiD0qX7MCSVYcdjXax+B9ODHE13/wB9r/8AE1KPBdh/z3uv++l/+Jra5JwMylcZxz6DFJA+2dT2rupfBGntj9/d/wDfa/8AxNJH4G04Mv7676/31/8AiaQznYpwLlSMgYPSrVxaw3KRuZXDxt8ygDH5n6V0g8GaeJcia64A/iX/AOJq3H4Ts3VY2nuSgbIG5f8A4moZcLX1OVXyobWWOKAyKuSZIxkg9OhrFntZLq5YW9uVVR90DoAB/hXolp4TskOBNc8nP3l/wqePwxaRFdktwCq9dy5P14qU7GrSkeXRWDxXeJlO1DzxwfSprhhIDjpnk16DeeE7JoQBNcr5gy2GXnBPtWW/gjTz/wAt7v8A77X/AOJrSLujCSs9DhJWDNhfuj9aYDtIPoa7v/hBtO/57Xf/AH2v/wATR/wg2nf89rv/AL7X/wCJpiMuHUmWFF83ooHSiuhTwdYBFHnXXA/vL/8AE0VNkB//2Q==">
            <a:hlinkClick r:id="rId2"/>
            <a:extLst>
              <a:ext uri="{FF2B5EF4-FFF2-40B4-BE49-F238E27FC236}">
                <a16:creationId xmlns:a16="http://schemas.microsoft.com/office/drawing/2014/main" id="{09C73AA7-403E-CE06-BA46-FF28CD13A6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825" y="-487363"/>
            <a:ext cx="93345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AutoShape 8" descr="data:image/jpeg;base64,/9j/4AAQSkZJRgABAQEAYABgAAD/4QAwRXhpZgAATU0AKgAAAAgAAUACAAIAAAAOAAAAGgAAAAB3b3JkcHJlc3MuY29tAP/bAEMACgcHCQcGCgkICQsLCgwPGRAPDg4PHhYXEhkkICYlIyAjIigtOTAoKjYrIiMyRDI2Oz1AQEAmMEZLRT5KOT9APf/bAEMBCwsLDw0PHRAQHT0pIyk9PT09PT09PT09PT09PT09PT09PT09PT09PT09PT09PT09PT09PT09PT09PT09PT09Pf/AABEIAGwAY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OKUfLjnB96u2gZOjH6VViUkjJ4PSr0I289feoNNbl2JZZVGCuCODnrWrZWs93EltBDl5G24I61Ss9Mvw6f6FOVf7p2HBBr0vwzpK2IDSYeYAAv6ew9qlj6HOH4XXM0Jd7+GGbP3AhZR+OazpvhfqqEbLu1dSeuWB/LFerGTg4qFjxGG75ppko8Q1fw1e6PdGCaJ5QOjpkqRWJcwPERu3qSMjORXtOvRH7Yr7iqsuCcelcrrGlQXSDzhFIB0Kv8AMtBqoXV0eZyIy85Y+1Q7nycFq6LUtCks0aSNzLGD0xyB6msQ43Hj8qLicWtyq0jDgs350zzn/hkYfQ1McSEjGG7e9N8nbzQSR+fJ/ff86KcYBk80UaD1NpclRkfLnr711fhbTxzcTDKDAVWHU+tc3aIXkC5xk4Fdba3a20KwbHGzgnHWpbuzSnC7OrS5K4z09617CYC2D5++ciuLjuI5BnL57Yrp4z5VpGgP3QKaRVSOhtmQK+0Hg4psrYaPJHytj86rF8uP+A1XafdO4J4BzTMErjdXkYWxkj+8lcrNPC5zKOfYV1F5Issk0B+665FcPMkqzMhYdSOeKRvSV1Ygu5ITu27zn8q5S9sFj3PDkKTyvp+PpXTzQOfvBfzrPuYljB3Mv0ouazimjkzGfMyR04NNkDEkHpWxcW0bo0kQHyfeA7Dpn6VQxiNgf4aLnI42dirj3op2BRSHc6/QrWKS98+UgBUL+WR/F6fSrpEqtktlj6VnaIrpPOSckROgJ9weRVhBI3SUn6mkjeitLmvbRyO6bg/JGa6aOTeGXceD/SuQslcTocsCD2Y1u2dw4abLZ5wKtDqnSRyjz3Un7px+lUJZwGn28kEVXN439ovzwX/pVCa7dbtwPuk0WMlHU1pbhWEcin5gORXPamqG5Lb1VW55qKS7k4OeAR1qDU41bIyOOR06UWLimmUbuVQCI5Px4rHmbLHc5NWZNsmR8h+hqpLaPgkAgewoNWTaXLBDff6QA0UqNE2eg3DGazb2xl0+bZNGwU8DNDwNz8zD610msy/brBS0ZMk8AZAvIJxwfwNRJ2ZjURx5UZ70U4xupIIII4IoqrmVjqdHYSRxHeRnKnA5OeMfrTkih+0vC7Tho9wYYAwygnHNU9EkWS/h42hXDEZ9OlTeJMWXia+4+aU+ehHJ+bB/Q5qY7tCc5RWho2EmFglYgLLyhJ5YVoxXJDSLnq2R+dYEESS7UimWWSbLByCFi6HJx07+3SrFtLPv3rEZFU4xnkD+tNO25pGspL3jba9IuHfHRs5/CoLm6/fufxqq0d5O7BY9gYk+tRXdncmdmD4G3H+RVcyD2kUx7S+YzJ7E1FNeEFDJtyoAwR1FQPaPDIJNzEMvOPWqEls0rI8jNhcLz1PpSc0Htr9CZWilkKrLFk5OCQMUXkBgw7QuEY8Mg3AfiKSW4QxGCaJXTjaEIXb1745NR2kMKsVtTdRKfvZf5f8A69RzXH7VlR7+IMqbj+NdAF/4kNnMzFzIhCkH7q5OF/Q1TubkNB5TiORegLICx/SnWglk0iKN8pHDIwiUDqCf8c0m7ohyb3KhaAkkyJk0U9obYMcQHGe5oqRlBZriJYGgG+Xa33Rzx6euKt6paXeo6eurpcLOIFWOeIKQyDJwT7DOKp6TdeXNgSqhHzqGOCH/ANk9j/Ot+z1VJrfzZrxtt2rR3owo46Dt6dTVt2dzJ6mPa3ciwiM5MeRmFGKfrW9a3DSrG0UqQvtwyuB26dOvHWqMnhm884GwmguLWQ/upWbbu+vYGnXGlajpw2zwQkn+5OrfpnNTJtkcprrcXBG0z7j1+WM0jTNtBjbBHrH1/OstYJUQGQrE2c7PMwfbirEId42IQ9A2ATvA9Rms1cFHXUlluJ5IwDJx24A/rWbe+ayKCBncD16jNXJFDJIMEQscpI3Yfl0zWUEnEhjUb898cVSugd0xUGxMMPu9xzmmNNt5J4pJEMSgTEjPPBGPxqvNJ5G7nK4BG9MDH51Sjc05tCU3AIUjG4nnFa9rC1rbQSGQ5kjZzGw6HPGPQVVsdEuPs5u9TiFrCNrRocb5c8gAfzJq9qsyvsuZp0MjplY0ydq+/pSZSdyj9rjHH2Nvwais7+0pzyHbmiq5RlBCJlDbBhepA6+ldRo00t5YxQJHFviDJHIuMg9QGzwR9a5tG8mXKEAnjGOoqS3uYIi6mQqHXBCkj9O9OSuQdJphSws3j1K1Typ5mSUxIyNbHgg4B+7+FWBrfh0Z36XLhjyd5Cvg8leeg4rMaR57LzbCWRXI2NE0nLr35xn86TT9WWx4fQhIw7sS2P0NS9egWOhi8S+HAwddKuGz/EDu/wDZqtHWfDlzj/iVXHA/592GPyNUrbxVqxgzZeHCYR3UPjjr0Aq5F44vNpA0O5SQDoFYgfX5aLPsAf2loiNuOl3Kk/xGNun4tUb6l4cKY/s+dQxzkMRz/wB9VaHiy/mykulTpJgkDDf/ABNZj+K795QsNihZuAPLkJJ/IVOoaFC4u9AVtyaZeEL90KM/+zVbsZ9OntJJYdNVZ1wQk5LyADoRwQvPf2qlN431EZEbWisOCBGSf51hahrN9e3Inla28z++seGH40+VhodNe52tO1wzyoSAxIwuRyB68Hk/yrGvUaeOKUp5UDrtVh39Sfqayre7u5Zc+fljgb2G4jHPBPSulOltc26hQssbKGKGQ7yfqeKb0Gcsy4Yjrg9hRWk2iXm440yTGeO/9aKq6GZtrayXGx5G2xn2wT9K6/QbPfcxC0g5QHLY4HHrS6Jplvcu8kwZioGBniur06NEdAihQAcAcCk/eJuTwWUijM0pDf3VFXVQxQmRVSRV6/LginBFFu0pGW96fKgi06UpkHYe9UopE3ZXNw7IGjcrtxx2+mKsJJN+8+baoPB9aRII4kSNV+UDP14J/pSSj5oxk8hmP4dKAJAAoCsxOR0J70nmugOI2IHc8CsnU764h1n7JDJ5cYiVtwA3ZOe5potUkOZGkkPq7k1LkkNIzNb0iDdNe29vHcsA0ksSOqk45JUYJJ6k9K5Zte0UoNuiyse5Zh/hXfpplsXB2kFTkEHBBrm7vQrNdRmRQyruyAMcfpSumUjmrnWNKmiKrpDwP/DIkgyD+VNstfliUQPjdnMbkcEeldWnhexljBYy5J9R/hUGs+E9Pg08urTkjkZYcH8qNGCZgnXLnJ/woqqAMDKgn1xRRZDP/9k=">
            <a:hlinkClick r:id="rId3"/>
            <a:extLst>
              <a:ext uri="{FF2B5EF4-FFF2-40B4-BE49-F238E27FC236}">
                <a16:creationId xmlns:a16="http://schemas.microsoft.com/office/drawing/2014/main" id="{9735A1D2-1037-E06F-69F7-F95526EA9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825" y="-474663"/>
            <a:ext cx="93345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4" name="Picture 3" descr="C:\Documents and Settings\fvs0320\Local Settings\Temporary Internet Files\Content.IE5\PQJKGKCA\MC900058388[1].wmf">
            <a:extLst>
              <a:ext uri="{FF2B5EF4-FFF2-40B4-BE49-F238E27FC236}">
                <a16:creationId xmlns:a16="http://schemas.microsoft.com/office/drawing/2014/main" id="{C3A6F15F-7B95-290E-0EE6-24EFDF8C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12825"/>
            <a:ext cx="34480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http://jesusanoints.com/wp-content/uploads/2011/04/Jesus_is_Risen.jpg">
            <a:extLst>
              <a:ext uri="{FF2B5EF4-FFF2-40B4-BE49-F238E27FC236}">
                <a16:creationId xmlns:a16="http://schemas.microsoft.com/office/drawing/2014/main" id="{41FD6757-FE0A-0E51-86F1-247DDA55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5350"/>
            <a:ext cx="3429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Life of Jesus Pic 11">
            <a:hlinkClick r:id="rId2"/>
            <a:extLst>
              <a:ext uri="{FF2B5EF4-FFF2-40B4-BE49-F238E27FC236}">
                <a16:creationId xmlns:a16="http://schemas.microsoft.com/office/drawing/2014/main" id="{846E7D3E-56CD-2F1F-1B84-4274EBB1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C2C92597-DEAF-2BD0-CC34-42B12E26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…by us who ate and drank with him after he rose from the dead.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jesuspolice.com/uploads/9jesus%20and%20his%20disciples.jpg">
            <a:extLst>
              <a:ext uri="{FF2B5EF4-FFF2-40B4-BE49-F238E27FC236}">
                <a16:creationId xmlns:a16="http://schemas.microsoft.com/office/drawing/2014/main" id="{4866EE54-0146-849C-470E-C89C842F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13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FD931CF6-C2D2-8573-AD95-2732F004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r>
              <a:rPr lang="en-US" altLang="en-US" sz="3600"/>
              <a:t>He commanded us to preach </a:t>
            </a:r>
            <a:br>
              <a:rPr lang="en-US" altLang="en-US" sz="3600"/>
            </a:br>
            <a:r>
              <a:rPr lang="en-US" altLang="en-US" sz="3600"/>
              <a:t>to the people and to testify that he is the one whom God appointed as judge of </a:t>
            </a:r>
            <a:br>
              <a:rPr lang="en-US" altLang="en-US" sz="3600"/>
            </a:br>
            <a:r>
              <a:rPr lang="en-US" altLang="en-US" sz="3600"/>
              <a:t>the living and the dead. </a:t>
            </a:r>
          </a:p>
        </p:txBody>
      </p:sp>
      <p:pic>
        <p:nvPicPr>
          <p:cNvPr id="19460" name="Picture 3" descr="C:\Documents and Settings\fvs0320\Local Settings\Temporary Internet Files\Content.IE5\PQJKGKCA\MC900441394[1].png">
            <a:extLst>
              <a:ext uri="{FF2B5EF4-FFF2-40B4-BE49-F238E27FC236}">
                <a16:creationId xmlns:a16="http://schemas.microsoft.com/office/drawing/2014/main" id="{7A6A2AD0-B7C9-0F82-B4B5-9A6444A8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9D64DC3-5150-C6F1-7C07-925E9172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09600"/>
            <a:ext cx="7696200" cy="5211763"/>
          </a:xfrm>
        </p:spPr>
        <p:txBody>
          <a:bodyPr/>
          <a:lstStyle/>
          <a:p>
            <a:r>
              <a:rPr lang="en-US" altLang="en-US" sz="7200" b="1" dirty="0"/>
              <a:t>The Truth</a:t>
            </a:r>
            <a:br>
              <a:rPr lang="en-US" altLang="en-US" sz="4000" b="1" dirty="0"/>
            </a:br>
            <a:br>
              <a:rPr lang="en-US" altLang="en-US" sz="4000" b="1" dirty="0"/>
            </a:br>
            <a:r>
              <a:rPr lang="en-US" altLang="en-US" sz="5400" b="1" i="1" dirty="0"/>
              <a:t>God's Salvation is </a:t>
            </a:r>
            <a:br>
              <a:rPr lang="en-US" altLang="en-US" sz="5400" b="1" i="1" dirty="0"/>
            </a:br>
            <a:r>
              <a:rPr lang="en-US" altLang="en-US" sz="5400" b="1" i="1" dirty="0"/>
              <a:t>available to everyone!</a:t>
            </a:r>
            <a:endParaRPr lang="en-US" alt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63391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011C06-D803-4917-58B6-D2414E37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altLang="en-US" sz="3600" b="1"/>
              <a:t>All the prophets testify about him that</a:t>
            </a:r>
          </a:p>
        </p:txBody>
      </p:sp>
      <p:pic>
        <p:nvPicPr>
          <p:cNvPr id="20483" name="Picture 3" descr="C:\Documents and Settings\fvs0320\Local Settings\Temporary Internet Files\Content.IE5\3OZCDN66\MC900027874[1].wmf">
            <a:extLst>
              <a:ext uri="{FF2B5EF4-FFF2-40B4-BE49-F238E27FC236}">
                <a16:creationId xmlns:a16="http://schemas.microsoft.com/office/drawing/2014/main" id="{53AACF86-401A-A9EE-E4AB-DA3B27A1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3050"/>
            <a:ext cx="43434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Documents and Settings\fvs0320\Local Settings\Temporary Internet Files\Content.IE5\ROAIHV2U\MC900058396[1].wmf">
            <a:extLst>
              <a:ext uri="{FF2B5EF4-FFF2-40B4-BE49-F238E27FC236}">
                <a16:creationId xmlns:a16="http://schemas.microsoft.com/office/drawing/2014/main" id="{0C041F81-60F9-5311-5165-9757CF7B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4399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1C04E50-7244-6730-061B-1C9B02EF6145}"/>
              </a:ext>
            </a:extLst>
          </p:cNvPr>
          <p:cNvSpPr/>
          <p:nvPr/>
        </p:nvSpPr>
        <p:spPr>
          <a:xfrm>
            <a:off x="4495800" y="1447800"/>
            <a:ext cx="2895600" cy="609600"/>
          </a:xfrm>
          <a:prstGeom prst="wedgeRoundRectCallout">
            <a:avLst>
              <a:gd name="adj1" fmla="val 42982"/>
              <a:gd name="adj2" fmla="val 2248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AEC6D20-5BB3-2C34-D747-C4C837646CCE}"/>
              </a:ext>
            </a:extLst>
          </p:cNvPr>
          <p:cNvSpPr/>
          <p:nvPr/>
        </p:nvSpPr>
        <p:spPr>
          <a:xfrm>
            <a:off x="533400" y="914400"/>
            <a:ext cx="8305800" cy="1371600"/>
          </a:xfrm>
          <a:prstGeom prst="wedgeRoundRectCallout">
            <a:avLst>
              <a:gd name="adj1" fmla="val -22318"/>
              <a:gd name="adj2" fmla="val 92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everyone who believes in him receives forgiveness of sins through his name.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3BC17BA-8CFC-AFEC-94B1-37990750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/>
              <a:t>While Peter was still speaking these words, the Holy Spirit came on all who heard the message.</a:t>
            </a:r>
            <a:endParaRPr lang="en-US" altLang="en-US" sz="3600">
              <a:latin typeface="Maiandra GD" panose="020E0502030308020204" pitchFamily="34" charset="0"/>
            </a:endParaRPr>
          </a:p>
        </p:txBody>
      </p:sp>
      <p:pic>
        <p:nvPicPr>
          <p:cNvPr id="21507" name="Picture 6" descr="F:\download\The_Apostles018.jpg">
            <a:extLst>
              <a:ext uri="{FF2B5EF4-FFF2-40B4-BE49-F238E27FC236}">
                <a16:creationId xmlns:a16="http://schemas.microsoft.com/office/drawing/2014/main" id="{8C6D3EBA-728A-2867-0842-C09A8E04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07488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C:\Documents and Settings\fvs0320\Local Settings\Temporary Internet Files\Content.IE5\PQJKGKCA\MC900036552[1].wmf">
            <a:extLst>
              <a:ext uri="{FF2B5EF4-FFF2-40B4-BE49-F238E27FC236}">
                <a16:creationId xmlns:a16="http://schemas.microsoft.com/office/drawing/2014/main" id="{E593E823-E0A6-C0C4-C22B-28755613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038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>
            <a:extLst>
              <a:ext uri="{FF2B5EF4-FFF2-40B4-BE49-F238E27FC236}">
                <a16:creationId xmlns:a16="http://schemas.microsoft.com/office/drawing/2014/main" id="{006DED49-7D35-2C8F-8DC9-BA8297A8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575" y="152400"/>
            <a:ext cx="9144000" cy="2209800"/>
          </a:xfrm>
        </p:spPr>
        <p:txBody>
          <a:bodyPr/>
          <a:lstStyle/>
          <a:p>
            <a:pPr>
              <a:defRPr/>
            </a:pPr>
            <a:r>
              <a:rPr lang="en-US" altLang="en-US" sz="3600" baseline="30000" dirty="0">
                <a:latin typeface="+mn-lt"/>
              </a:rPr>
              <a:t> </a:t>
            </a:r>
            <a:r>
              <a:rPr lang="en-US" altLang="en-US" sz="3600" dirty="0">
                <a:latin typeface="+mn-lt"/>
              </a:rPr>
              <a:t>The circumcised believers who had come with Peter were astonished that the gift of the Holy Spirit had been poured out even on the Gentiles. </a:t>
            </a:r>
          </a:p>
        </p:txBody>
      </p:sp>
      <p:pic>
        <p:nvPicPr>
          <p:cNvPr id="22531" name="Picture 6" descr="MC900057776[1]">
            <a:extLst>
              <a:ext uri="{FF2B5EF4-FFF2-40B4-BE49-F238E27FC236}">
                <a16:creationId xmlns:a16="http://schemas.microsoft.com/office/drawing/2014/main" id="{BC140450-BA8D-FEFD-A923-C45734D3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/>
          <a:stretch>
            <a:fillRect/>
          </a:stretch>
        </p:blipFill>
        <p:spPr bwMode="auto">
          <a:xfrm>
            <a:off x="3352800" y="2379663"/>
            <a:ext cx="550545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F:\download\The_Apostles006.gif">
            <a:extLst>
              <a:ext uri="{FF2B5EF4-FFF2-40B4-BE49-F238E27FC236}">
                <a16:creationId xmlns:a16="http://schemas.microsoft.com/office/drawing/2014/main" id="{0A8754B0-8740-6F41-5B08-60C3F9B9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9663"/>
            <a:ext cx="144145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DA5D491-D3EF-E29D-8973-D850F753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/>
              <a:t>For they heard them speaking in tongues and praising God.</a:t>
            </a:r>
            <a:endParaRPr lang="en-US" altLang="en-US" sz="3600">
              <a:latin typeface="Maiandra GD" panose="020E0502030308020204" pitchFamily="34" charset="0"/>
            </a:endParaRPr>
          </a:p>
        </p:txBody>
      </p:sp>
      <p:pic>
        <p:nvPicPr>
          <p:cNvPr id="23555" name="Picture 6" descr="F:\download\The_Apostles018.jpg">
            <a:extLst>
              <a:ext uri="{FF2B5EF4-FFF2-40B4-BE49-F238E27FC236}">
                <a16:creationId xmlns:a16="http://schemas.microsoft.com/office/drawing/2014/main" id="{E54C4D09-3DE5-7F2D-4AF9-9D421CA9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07488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F4E3A78-C825-1104-4DEB-ABF06AE6006D}"/>
              </a:ext>
            </a:extLst>
          </p:cNvPr>
          <p:cNvSpPr/>
          <p:nvPr/>
        </p:nvSpPr>
        <p:spPr>
          <a:xfrm>
            <a:off x="990600" y="1760538"/>
            <a:ext cx="2743200" cy="1371600"/>
          </a:xfrm>
          <a:prstGeom prst="wedgeRoundRectCallout">
            <a:avLst>
              <a:gd name="adj1" fmla="val 62826"/>
              <a:gd name="adj2" fmla="val 1230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54111AC-7E5D-8C60-0BE9-2920F82E509F}"/>
              </a:ext>
            </a:extLst>
          </p:cNvPr>
          <p:cNvSpPr/>
          <p:nvPr/>
        </p:nvSpPr>
        <p:spPr>
          <a:xfrm>
            <a:off x="5486400" y="1912938"/>
            <a:ext cx="2362200" cy="1295400"/>
          </a:xfrm>
          <a:prstGeom prst="wedgeRoundRectCallout">
            <a:avLst>
              <a:gd name="adj1" fmla="val -20833"/>
              <a:gd name="adj2" fmla="val 801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3558" name="Picture 4" descr="F:\download\14_modern.jpg">
            <a:extLst>
              <a:ext uri="{FF2B5EF4-FFF2-40B4-BE49-F238E27FC236}">
                <a16:creationId xmlns:a16="http://schemas.microsoft.com/office/drawing/2014/main" id="{7899E821-5A3D-F949-BF61-0511CC7B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2938"/>
            <a:ext cx="2454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F:\download\copt.jpg">
            <a:extLst>
              <a:ext uri="{FF2B5EF4-FFF2-40B4-BE49-F238E27FC236}">
                <a16:creationId xmlns:a16="http://schemas.microsoft.com/office/drawing/2014/main" id="{98A3688A-387A-13F3-74E5-D1388677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7738"/>
            <a:ext cx="19812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F:\download\copt.jpg">
            <a:extLst>
              <a:ext uri="{FF2B5EF4-FFF2-40B4-BE49-F238E27FC236}">
                <a16:creationId xmlns:a16="http://schemas.microsoft.com/office/drawing/2014/main" id="{ABAC1645-0BE6-B5D5-6DEE-737BC329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8738"/>
            <a:ext cx="2060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 descr="F:\download\14_modern.jpg">
            <a:extLst>
              <a:ext uri="{FF2B5EF4-FFF2-40B4-BE49-F238E27FC236}">
                <a16:creationId xmlns:a16="http://schemas.microsoft.com/office/drawing/2014/main" id="{894D5158-DA86-1A8B-6EA8-E89A86CA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6338"/>
            <a:ext cx="1825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F:\download\The_Apostles018.jpg">
            <a:extLst>
              <a:ext uri="{FF2B5EF4-FFF2-40B4-BE49-F238E27FC236}">
                <a16:creationId xmlns:a16="http://schemas.microsoft.com/office/drawing/2014/main" id="{B9D2AD1A-98EA-E9F7-525F-475A496B0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705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55D345D-6722-88D5-E178-18B1DFBC688F}"/>
              </a:ext>
            </a:extLst>
          </p:cNvPr>
          <p:cNvSpPr/>
          <p:nvPr/>
        </p:nvSpPr>
        <p:spPr>
          <a:xfrm>
            <a:off x="2614613" y="212725"/>
            <a:ext cx="6477000" cy="1387475"/>
          </a:xfrm>
          <a:prstGeom prst="wedgeRoundRectCallout">
            <a:avLst>
              <a:gd name="adj1" fmla="val -58384"/>
              <a:gd name="adj2" fmla="val 182020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"Surely no one can stand in the way of their being baptized with water."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88575A-8979-81BE-0431-77515ADC9E2E}"/>
              </a:ext>
            </a:extLst>
          </p:cNvPr>
          <p:cNvSpPr/>
          <p:nvPr/>
        </p:nvSpPr>
        <p:spPr>
          <a:xfrm>
            <a:off x="0" y="304800"/>
            <a:ext cx="24384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29" name="Title 1">
            <a:extLst>
              <a:ext uri="{FF2B5EF4-FFF2-40B4-BE49-F238E27FC236}">
                <a16:creationId xmlns:a16="http://schemas.microsoft.com/office/drawing/2014/main" id="{5AC7F592-7AE3-8C13-2FC6-AE2D168E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3124200" cy="19812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</a:rPr>
              <a:t>Then 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</a:rPr>
              <a:t>Peter said,</a:t>
            </a:r>
            <a:r>
              <a:rPr lang="en-US" altLang="en-US" sz="3600" baseline="30000" dirty="0"/>
              <a:t> 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MC900057776[1]">
            <a:extLst>
              <a:ext uri="{FF2B5EF4-FFF2-40B4-BE49-F238E27FC236}">
                <a16:creationId xmlns:a16="http://schemas.microsoft.com/office/drawing/2014/main" id="{ABDDDB7B-A20A-232B-E4F5-93C5C8EF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/>
          <a:stretch>
            <a:fillRect/>
          </a:stretch>
        </p:blipFill>
        <p:spPr bwMode="auto">
          <a:xfrm>
            <a:off x="3200400" y="2209800"/>
            <a:ext cx="550545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F:\download\The_Apostles006.gif">
            <a:extLst>
              <a:ext uri="{FF2B5EF4-FFF2-40B4-BE49-F238E27FC236}">
                <a16:creationId xmlns:a16="http://schemas.microsoft.com/office/drawing/2014/main" id="{410C20AB-8662-3662-DAA1-E0B8F4D8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144145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8D12C67-D3C3-5044-8346-0E6A800065E4}"/>
              </a:ext>
            </a:extLst>
          </p:cNvPr>
          <p:cNvSpPr/>
          <p:nvPr/>
        </p:nvSpPr>
        <p:spPr>
          <a:xfrm>
            <a:off x="457200" y="457200"/>
            <a:ext cx="6648450" cy="1600200"/>
          </a:xfrm>
          <a:prstGeom prst="wedgeRoundRectCallout">
            <a:avLst>
              <a:gd name="adj1" fmla="val -34726"/>
              <a:gd name="adj2" fmla="val 9564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/>
              <a:t>"They have received the </a:t>
            </a:r>
          </a:p>
          <a:p>
            <a:pPr algn="ctr" eaLnBrk="1" hangingPunct="1">
              <a:defRPr/>
            </a:pPr>
            <a:r>
              <a:rPr lang="en-US" sz="4000" dirty="0"/>
              <a:t>Holy Spirit just as we have." </a:t>
            </a:r>
          </a:p>
        </p:txBody>
      </p:sp>
      <p:pic>
        <p:nvPicPr>
          <p:cNvPr id="25605" name="Picture 3" descr="C:\Documents and Settings\fvs0320\Local Settings\Temporary Internet Files\Content.IE5\PQJKGKCA\MC900036552[1].wmf">
            <a:extLst>
              <a:ext uri="{FF2B5EF4-FFF2-40B4-BE49-F238E27FC236}">
                <a16:creationId xmlns:a16="http://schemas.microsoft.com/office/drawing/2014/main" id="{4669B2FD-0FA1-A04D-C8A7-AD97FFDA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04800"/>
            <a:ext cx="2038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CF2D067-D33D-33B5-8165-B2CAD1C5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858962"/>
          </a:xfrm>
        </p:spPr>
        <p:txBody>
          <a:bodyPr/>
          <a:lstStyle/>
          <a:p>
            <a:r>
              <a:rPr lang="en-US" altLang="en-US"/>
              <a:t>So he ordered that they be baptized in the name of Jesus Christ. </a:t>
            </a:r>
          </a:p>
        </p:txBody>
      </p:sp>
      <p:pic>
        <p:nvPicPr>
          <p:cNvPr id="26627" name="Picture 4" descr="C:\Documents and Settings\fvs0320\Local Settings\Temporary Internet Files\Content.IE5\RPA2NF4P\MC900034414[1].wmf">
            <a:extLst>
              <a:ext uri="{FF2B5EF4-FFF2-40B4-BE49-F238E27FC236}">
                <a16:creationId xmlns:a16="http://schemas.microsoft.com/office/drawing/2014/main" id="{5F7E36FF-E4FB-251C-FE4C-40315974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743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8">
            <a:extLst>
              <a:ext uri="{FF2B5EF4-FFF2-40B4-BE49-F238E27FC236}">
                <a16:creationId xmlns:a16="http://schemas.microsoft.com/office/drawing/2014/main" id="{200C4C3E-9D4B-39FA-7243-A06C7F77450A}"/>
              </a:ext>
            </a:extLst>
          </p:cNvPr>
          <p:cNvSpPr txBox="1">
            <a:spLocks noChangeArrowheads="1"/>
          </p:cNvSpPr>
          <p:nvPr/>
        </p:nvSpPr>
        <p:spPr bwMode="auto">
          <a:xfrm rot="-5010518">
            <a:off x="5381626" y="4730750"/>
            <a:ext cx="1477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Baptized</a:t>
            </a:r>
          </a:p>
        </p:txBody>
      </p:sp>
      <p:sp>
        <p:nvSpPr>
          <p:cNvPr id="26629" name="TextBox 9">
            <a:extLst>
              <a:ext uri="{FF2B5EF4-FFF2-40B4-BE49-F238E27FC236}">
                <a16:creationId xmlns:a16="http://schemas.microsoft.com/office/drawing/2014/main" id="{CED0713C-3D68-0D58-32B2-0237CFF04417}"/>
              </a:ext>
            </a:extLst>
          </p:cNvPr>
          <p:cNvSpPr txBox="1">
            <a:spLocks noChangeArrowheads="1"/>
          </p:cNvSpPr>
          <p:nvPr/>
        </p:nvSpPr>
        <p:spPr bwMode="auto">
          <a:xfrm rot="-5010518">
            <a:off x="7412831" y="4434682"/>
            <a:ext cx="1700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Be Baptized</a:t>
            </a:r>
          </a:p>
        </p:txBody>
      </p:sp>
      <p:sp>
        <p:nvSpPr>
          <p:cNvPr id="26630" name="TextBox 10">
            <a:extLst>
              <a:ext uri="{FF2B5EF4-FFF2-40B4-BE49-F238E27FC236}">
                <a16:creationId xmlns:a16="http://schemas.microsoft.com/office/drawing/2014/main" id="{AF732AF4-390D-4EC0-A5ED-5B16C49C359C}"/>
              </a:ext>
            </a:extLst>
          </p:cNvPr>
          <p:cNvSpPr txBox="1">
            <a:spLocks noChangeArrowheads="1"/>
          </p:cNvSpPr>
          <p:nvPr/>
        </p:nvSpPr>
        <p:spPr bwMode="auto">
          <a:xfrm rot="-5010518">
            <a:off x="6443663" y="4725988"/>
            <a:ext cx="183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Be Baptized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79B448F1-92A3-0D18-7497-144A3E1EA283}"/>
              </a:ext>
            </a:extLst>
          </p:cNvPr>
          <p:cNvSpPr txBox="1">
            <a:spLocks noChangeArrowheads="1"/>
          </p:cNvSpPr>
          <p:nvPr/>
        </p:nvSpPr>
        <p:spPr bwMode="auto">
          <a:xfrm rot="-5010518">
            <a:off x="3901282" y="4479131"/>
            <a:ext cx="1892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Baptized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872095CA-EBC2-8808-9E2A-485E186B1F72}"/>
              </a:ext>
            </a:extLst>
          </p:cNvPr>
          <p:cNvSpPr/>
          <p:nvPr/>
        </p:nvSpPr>
        <p:spPr>
          <a:xfrm>
            <a:off x="304800" y="4800600"/>
            <a:ext cx="8534400" cy="2057400"/>
          </a:xfrm>
          <a:prstGeom prst="flowChartPunchedTap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B538630C-1731-B12C-F727-82E57CD9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219200"/>
          </a:xfrm>
        </p:spPr>
        <p:txBody>
          <a:bodyPr/>
          <a:lstStyle/>
          <a:p>
            <a:r>
              <a:rPr lang="en-US" altLang="en-US" sz="3600"/>
              <a:t>Then they asked Peter to </a:t>
            </a:r>
            <a:br>
              <a:rPr lang="en-US" altLang="en-US" sz="3600"/>
            </a:br>
            <a:r>
              <a:rPr lang="en-US" altLang="en-US" sz="3600"/>
              <a:t>stay with them for a few days.</a:t>
            </a:r>
            <a:br>
              <a:rPr lang="en-US" altLang="en-US" sz="3600"/>
            </a:br>
            <a:endParaRPr lang="en-US" altLang="en-US" sz="3600"/>
          </a:p>
        </p:txBody>
      </p:sp>
      <p:pic>
        <p:nvPicPr>
          <p:cNvPr id="27652" name="Picture 6" descr="F:\download\The_Apostles018.jpg">
            <a:extLst>
              <a:ext uri="{FF2B5EF4-FFF2-40B4-BE49-F238E27FC236}">
                <a16:creationId xmlns:a16="http://schemas.microsoft.com/office/drawing/2014/main" id="{9FF19E54-54BB-F44E-4327-5F457E3E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"/>
            <a:ext cx="6705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Documents and Settings\fvs0320\Local Settings\Temporary Internet Files\Content.IE5\ROAIHV2U\MP900402753[1].jpg">
            <a:extLst>
              <a:ext uri="{FF2B5EF4-FFF2-40B4-BE49-F238E27FC236}">
                <a16:creationId xmlns:a16="http://schemas.microsoft.com/office/drawing/2014/main" id="{FCF05EA2-A498-86ED-93B2-42D3DD4E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BBE3D2B3-DE4F-B245-C8BB-EBE276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219200"/>
            <a:ext cx="8229600" cy="1143000"/>
          </a:xfrm>
        </p:spPr>
        <p:txBody>
          <a:bodyPr/>
          <a:lstStyle/>
          <a:p>
            <a:r>
              <a:rPr lang="en-US" altLang="en-US" sz="4800" b="1">
                <a:solidFill>
                  <a:schemeClr val="bg1"/>
                </a:solidFill>
              </a:rPr>
              <a:t>Acts 11:19-26</a:t>
            </a:r>
            <a:br>
              <a:rPr lang="en-US" altLang="en-US" sz="4800" b="1">
                <a:solidFill>
                  <a:schemeClr val="bg1"/>
                </a:solidFill>
              </a:rPr>
            </a:br>
            <a:r>
              <a:rPr lang="en-US" altLang="en-US" sz="4800" b="1">
                <a:solidFill>
                  <a:schemeClr val="bg1"/>
                </a:solidFill>
              </a:rPr>
              <a:t>The Church in Antioch</a:t>
            </a:r>
            <a:br>
              <a:rPr lang="en-US" altLang="en-US" sz="4800" b="1">
                <a:solidFill>
                  <a:schemeClr val="bg1"/>
                </a:solidFill>
              </a:rPr>
            </a:br>
            <a:endParaRPr lang="en-US" alt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8696787-2C5F-0D78-6A65-9E47B002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r>
              <a:rPr lang="en-US" altLang="en-US" sz="3400" b="1"/>
              <a:t>Now those who had been scattered by the persecution that broke out when Stephen was killed traveled as far as Phoenicia, Cyprus and Antioch, spreading the word only among Jews.</a:t>
            </a:r>
          </a:p>
        </p:txBody>
      </p:sp>
      <p:pic>
        <p:nvPicPr>
          <p:cNvPr id="29699" name="Picture 4" descr="C:\Documents and Settings\fvs0320\Local Settings\Temporary Internet Files\Content.IE5\PQJKGKCA\MP900406611[1].jpg">
            <a:extLst>
              <a:ext uri="{FF2B5EF4-FFF2-40B4-BE49-F238E27FC236}">
                <a16:creationId xmlns:a16="http://schemas.microsoft.com/office/drawing/2014/main" id="{2D6773BD-E0F8-EBDD-DC55-D56693E0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9300"/>
            <a:ext cx="3429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C:\Documents and Settings\fvs0320\Local Settings\Temporary Internet Files\Content.IE5\PQJKGKCA\MC900098193[1].wmf">
            <a:extLst>
              <a:ext uri="{FF2B5EF4-FFF2-40B4-BE49-F238E27FC236}">
                <a16:creationId xmlns:a16="http://schemas.microsoft.com/office/drawing/2014/main" id="{FE33885B-CDAD-531B-6C81-C25F7663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1981200"/>
            <a:ext cx="502285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9D64DC3-5150-C6F1-7C07-925E9172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09600"/>
            <a:ext cx="7696200" cy="5211763"/>
          </a:xfrm>
        </p:spPr>
        <p:txBody>
          <a:bodyPr/>
          <a:lstStyle/>
          <a:p>
            <a:r>
              <a:rPr lang="en-US" altLang="en-US" sz="7200" b="1" dirty="0"/>
              <a:t>Acts 10:34-35</a:t>
            </a:r>
            <a:br>
              <a:rPr lang="en-US" altLang="en-US" sz="4000" b="1" dirty="0"/>
            </a:br>
            <a:br>
              <a:rPr lang="en-US" altLang="en-US" sz="4000" b="1" dirty="0"/>
            </a:br>
            <a:r>
              <a:rPr lang="en-US" altLang="en-US" sz="4000" b="1" dirty="0"/>
              <a:t>"</a:t>
            </a:r>
            <a:r>
              <a:rPr lang="en-US" altLang="en-US" sz="4000" dirty="0"/>
              <a:t>Then Peter began to speak: 'I now realize how true it is that God does not show favoritism but accepts from every nation the one who fears him and does what is right.'"</a:t>
            </a:r>
            <a:endParaRPr lang="en-US" alt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798269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7326316-8F0C-6118-522E-ABA5983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6126162"/>
          </a:xfrm>
        </p:spPr>
        <p:txBody>
          <a:bodyPr/>
          <a:lstStyle/>
          <a:p>
            <a:r>
              <a:rPr lang="en-US" altLang="en-US" sz="2000" b="1" baseline="30000"/>
              <a:t> </a:t>
            </a:r>
            <a:r>
              <a:rPr lang="en-US" altLang="en-US" sz="3200" b="1"/>
              <a:t>Some of them, however, men from Cyprus and Cyrene, went to Antioch and began to speak to Greeks also, telling them the good news about the Lord Jesus.</a:t>
            </a:r>
            <a:endParaRPr lang="en-US" altLang="en-US" sz="2000" b="1"/>
          </a:p>
        </p:txBody>
      </p:sp>
      <p:pic>
        <p:nvPicPr>
          <p:cNvPr id="30723" name="Picture 5" descr="F:\download\The_Apostles010.jpg">
            <a:extLst>
              <a:ext uri="{FF2B5EF4-FFF2-40B4-BE49-F238E27FC236}">
                <a16:creationId xmlns:a16="http://schemas.microsoft.com/office/drawing/2014/main" id="{B1563EF6-E5A2-7010-2364-805F56E9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:\Documents and Settings\fvs0320\Local Settings\Temporary Internet Files\Content.IE5\3OZCDN66\MC900174647[1].wmf">
            <a:extLst>
              <a:ext uri="{FF2B5EF4-FFF2-40B4-BE49-F238E27FC236}">
                <a16:creationId xmlns:a16="http://schemas.microsoft.com/office/drawing/2014/main" id="{0E5ABDAD-42E7-1CC8-2F74-5BF1EB12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2984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600D780-32DE-F1C7-4D6B-50D12CF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altLang="en-US" sz="3600"/>
              <a:t>The Lord’s hand was with them, and a great number of people believed and turned to the Lord. </a:t>
            </a:r>
          </a:p>
        </p:txBody>
      </p:sp>
      <p:pic>
        <p:nvPicPr>
          <p:cNvPr id="31747" name="Picture 7" descr="gif_Christian049_ssc_c_">
            <a:extLst>
              <a:ext uri="{FF2B5EF4-FFF2-40B4-BE49-F238E27FC236}">
                <a16:creationId xmlns:a16="http://schemas.microsoft.com/office/drawing/2014/main" id="{A99C14AF-B61B-C8A0-CB06-4CDA6F6B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62175"/>
            <a:ext cx="3657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fvs0320\Local Settings\Temporary Internet Files\Content.IE5\ROAIHV2U\MP900402753[1].jpg">
            <a:extLst>
              <a:ext uri="{FF2B5EF4-FFF2-40B4-BE49-F238E27FC236}">
                <a16:creationId xmlns:a16="http://schemas.microsoft.com/office/drawing/2014/main" id="{B0E05B9D-2DA5-FDE4-9C4D-4CA83B27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905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3AFB6D37-E00A-6008-C167-A6373E8603E7}"/>
              </a:ext>
            </a:extLst>
          </p:cNvPr>
          <p:cNvSpPr/>
          <p:nvPr/>
        </p:nvSpPr>
        <p:spPr>
          <a:xfrm>
            <a:off x="0" y="0"/>
            <a:ext cx="8839200" cy="1981200"/>
          </a:xfrm>
          <a:prstGeom prst="doubleWave">
            <a:avLst/>
          </a:prstGeom>
          <a:gradFill flip="none" rotWithShape="1">
            <a:gsLst>
              <a:gs pos="67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2" name="Title 1">
            <a:extLst>
              <a:ext uri="{FF2B5EF4-FFF2-40B4-BE49-F238E27FC236}">
                <a16:creationId xmlns:a16="http://schemas.microsoft.com/office/drawing/2014/main" id="{4195893F-3BF1-90BB-C9D1-D740D182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77962"/>
          </a:xfrm>
        </p:spPr>
        <p:txBody>
          <a:bodyPr/>
          <a:lstStyle/>
          <a:p>
            <a:r>
              <a:rPr lang="en-US" altLang="en-US" sz="3200" b="1"/>
              <a:t>News of this reached the ears of the church at Jerusalem, and they sent Barnabas to Antioch. </a:t>
            </a:r>
            <a:br>
              <a:rPr lang="en-US" altLang="en-US" sz="3200" b="1"/>
            </a:br>
            <a:endParaRPr lang="en-US" altLang="en-US" sz="3200" b="1"/>
          </a:p>
        </p:txBody>
      </p:sp>
      <p:pic>
        <p:nvPicPr>
          <p:cNvPr id="32773" name="Picture 3" descr="C:\Documents and Settings\fvs0320\Local Settings\Temporary Internet Files\Content.IE5\PQJKGKCA\MM900254494[1].gif">
            <a:extLst>
              <a:ext uri="{FF2B5EF4-FFF2-40B4-BE49-F238E27FC236}">
                <a16:creationId xmlns:a16="http://schemas.microsoft.com/office/drawing/2014/main" id="{D5C8CA7F-EAD9-8E94-521C-4DD43EE11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2099">
            <a:off x="495300" y="3595688"/>
            <a:ext cx="4267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F:\download\The_Apostles007.gif">
            <a:extLst>
              <a:ext uri="{FF2B5EF4-FFF2-40B4-BE49-F238E27FC236}">
                <a16:creationId xmlns:a16="http://schemas.microsoft.com/office/drawing/2014/main" id="{6133CD18-7622-510D-D591-041F745E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3048000"/>
            <a:ext cx="1139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Documents and Settings\fvs0320\Local Settings\Temporary Internet Files\Content.IE5\ROAIHV2U\MP900402753[1].jpg">
            <a:extLst>
              <a:ext uri="{FF2B5EF4-FFF2-40B4-BE49-F238E27FC236}">
                <a16:creationId xmlns:a16="http://schemas.microsoft.com/office/drawing/2014/main" id="{70E573A7-D28D-940A-AF5A-633BC25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5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>
            <a:extLst>
              <a:ext uri="{FF2B5EF4-FFF2-40B4-BE49-F238E27FC236}">
                <a16:creationId xmlns:a16="http://schemas.microsoft.com/office/drawing/2014/main" id="{222CA631-1420-6813-10D1-5EBFAF0A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33338"/>
            <a:ext cx="6005512" cy="2392362"/>
          </a:xfrm>
        </p:spPr>
        <p:txBody>
          <a:bodyPr/>
          <a:lstStyle/>
          <a:p>
            <a:r>
              <a:rPr lang="en-US" altLang="en-US" sz="4000" b="1"/>
              <a:t>When he arrived and saw the evidence of the grace of God, he was glad </a:t>
            </a:r>
          </a:p>
        </p:txBody>
      </p:sp>
      <p:sp>
        <p:nvSpPr>
          <p:cNvPr id="33796" name="Title 1">
            <a:extLst>
              <a:ext uri="{FF2B5EF4-FFF2-40B4-BE49-F238E27FC236}">
                <a16:creationId xmlns:a16="http://schemas.microsoft.com/office/drawing/2014/main" id="{DF2A08AF-F29F-D4A0-E875-8614BC6F3F50}"/>
              </a:ext>
            </a:extLst>
          </p:cNvPr>
          <p:cNvSpPr txBox="1">
            <a:spLocks/>
          </p:cNvSpPr>
          <p:nvPr/>
        </p:nvSpPr>
        <p:spPr bwMode="auto">
          <a:xfrm>
            <a:off x="6034088" y="1066800"/>
            <a:ext cx="307657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/>
              <a:t>and encouraged them all to remain true to the Lord with all their hearts.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6768567-EEB1-9A25-583B-742603D2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" y="609600"/>
            <a:ext cx="8991600" cy="1782763"/>
          </a:xfrm>
        </p:spPr>
        <p:txBody>
          <a:bodyPr/>
          <a:lstStyle/>
          <a:p>
            <a:r>
              <a:rPr lang="en-US" altLang="en-US"/>
              <a:t>He was a good man, </a:t>
            </a:r>
            <a:br>
              <a:rPr lang="en-US" altLang="en-US"/>
            </a:br>
            <a:r>
              <a:rPr lang="en-US" altLang="en-US"/>
              <a:t>full of the Holy Spirit and faith,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B1BEC6-4A81-C976-22C3-30FE64B14A50}"/>
              </a:ext>
            </a:extLst>
          </p:cNvPr>
          <p:cNvSpPr txBox="1">
            <a:spLocks/>
          </p:cNvSpPr>
          <p:nvPr/>
        </p:nvSpPr>
        <p:spPr bwMode="auto">
          <a:xfrm>
            <a:off x="2971800" y="3810000"/>
            <a:ext cx="58674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and a great number of people were brought to the Lord. </a:t>
            </a:r>
          </a:p>
        </p:txBody>
      </p:sp>
      <p:pic>
        <p:nvPicPr>
          <p:cNvPr id="34820" name="Picture 5" descr="F:\download\The_Apostles007.gif">
            <a:extLst>
              <a:ext uri="{FF2B5EF4-FFF2-40B4-BE49-F238E27FC236}">
                <a16:creationId xmlns:a16="http://schemas.microsoft.com/office/drawing/2014/main" id="{1FAA75A8-0BB5-9751-C924-D791DE03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12176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Documents and Settings\fvs0320\Local Settings\Temporary Internet Files\Content.IE5\ROAIHV2U\MP900402753[1].jpg">
            <a:extLst>
              <a:ext uri="{FF2B5EF4-FFF2-40B4-BE49-F238E27FC236}">
                <a16:creationId xmlns:a16="http://schemas.microsoft.com/office/drawing/2014/main" id="{594AB642-A341-E2E7-D5A2-DE55EC88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782763"/>
            <a:ext cx="544036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9A1F41AC-5042-50BF-C4D0-10F2B996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2763"/>
          </a:xfrm>
        </p:spPr>
        <p:txBody>
          <a:bodyPr/>
          <a:lstStyle/>
          <a:p>
            <a:r>
              <a:rPr lang="en-US" altLang="en-US" sz="3200" b="1"/>
              <a:t>Then Barnabas went to Tarsus to look for Saul, and when he found him, he brought him to Antioch. </a:t>
            </a: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84645824-60B6-8CFE-9C65-B7A38BC9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322513"/>
            <a:ext cx="184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BARNABAS</a:t>
            </a:r>
          </a:p>
        </p:txBody>
      </p:sp>
      <p:sp>
        <p:nvSpPr>
          <p:cNvPr id="35845" name="TextBox 9">
            <a:extLst>
              <a:ext uri="{FF2B5EF4-FFF2-40B4-BE49-F238E27FC236}">
                <a16:creationId xmlns:a16="http://schemas.microsoft.com/office/drawing/2014/main" id="{9D03D93A-50AA-3A1E-2EB3-80BEED28C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230438"/>
            <a:ext cx="94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SAUL</a:t>
            </a:r>
          </a:p>
        </p:txBody>
      </p:sp>
      <p:pic>
        <p:nvPicPr>
          <p:cNvPr id="35846" name="Picture 4" descr="F:\download\The_Apostles007.gif">
            <a:extLst>
              <a:ext uri="{FF2B5EF4-FFF2-40B4-BE49-F238E27FC236}">
                <a16:creationId xmlns:a16="http://schemas.microsoft.com/office/drawing/2014/main" id="{DB0AF747-89EC-7CB0-BBB1-AB888D7A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819400"/>
            <a:ext cx="121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F:\download\The_Apostles017.jpg">
            <a:extLst>
              <a:ext uri="{FF2B5EF4-FFF2-40B4-BE49-F238E27FC236}">
                <a16:creationId xmlns:a16="http://schemas.microsoft.com/office/drawing/2014/main" id="{0CACC22E-259F-45B1-A479-77D5B1BE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865438"/>
            <a:ext cx="121602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fvs0320\Local Settings\Temporary Internet Files\Content.IE5\ROAIHV2U\MP900402753[1].jpg">
            <a:extLst>
              <a:ext uri="{FF2B5EF4-FFF2-40B4-BE49-F238E27FC236}">
                <a16:creationId xmlns:a16="http://schemas.microsoft.com/office/drawing/2014/main" id="{7F97805C-BCB8-2CEA-3E81-37F61E62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41325"/>
            <a:ext cx="5440363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>
            <a:extLst>
              <a:ext uri="{FF2B5EF4-FFF2-40B4-BE49-F238E27FC236}">
                <a16:creationId xmlns:a16="http://schemas.microsoft.com/office/drawing/2014/main" id="{51408DD5-C8F3-42F8-EE61-5CFA23AC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75238"/>
            <a:ext cx="9144000" cy="1782762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So for a whole year Barnabas and Saul met with the church and taught great numbers of people. </a:t>
            </a:r>
            <a:endParaRPr lang="en-US" altLang="en-US" sz="3200" b="1" dirty="0"/>
          </a:p>
        </p:txBody>
      </p:sp>
      <p:sp>
        <p:nvSpPr>
          <p:cNvPr id="36868" name="TextBox 7">
            <a:extLst>
              <a:ext uri="{FF2B5EF4-FFF2-40B4-BE49-F238E27FC236}">
                <a16:creationId xmlns:a16="http://schemas.microsoft.com/office/drawing/2014/main" id="{402957CE-EDBF-3A72-6417-5F53A704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982663"/>
            <a:ext cx="1844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BARNABAS</a:t>
            </a:r>
          </a:p>
        </p:txBody>
      </p:sp>
      <p:sp>
        <p:nvSpPr>
          <p:cNvPr id="36869" name="TextBox 9">
            <a:extLst>
              <a:ext uri="{FF2B5EF4-FFF2-40B4-BE49-F238E27FC236}">
                <a16:creationId xmlns:a16="http://schemas.microsoft.com/office/drawing/2014/main" id="{5982573C-D2E3-8CA9-69B9-051BBFF3A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890588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SAUL</a:t>
            </a:r>
          </a:p>
        </p:txBody>
      </p:sp>
      <p:pic>
        <p:nvPicPr>
          <p:cNvPr id="36870" name="Picture 4" descr="F:\download\The_Apostles007.gif">
            <a:extLst>
              <a:ext uri="{FF2B5EF4-FFF2-40B4-BE49-F238E27FC236}">
                <a16:creationId xmlns:a16="http://schemas.microsoft.com/office/drawing/2014/main" id="{2210B3AB-6D86-BD7E-BD3C-ED7CFC02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477963"/>
            <a:ext cx="121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F:\download\The_Apostles017.jpg">
            <a:extLst>
              <a:ext uri="{FF2B5EF4-FFF2-40B4-BE49-F238E27FC236}">
                <a16:creationId xmlns:a16="http://schemas.microsoft.com/office/drawing/2014/main" id="{05A33FF2-8F52-6CCB-F2DF-AB78FACC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24000"/>
            <a:ext cx="12160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Documents and Settings\fvs0320\Local Settings\Temporary Internet Files\Content.IE5\ROAIHV2U\MP900402753[1].jpg">
            <a:extLst>
              <a:ext uri="{FF2B5EF4-FFF2-40B4-BE49-F238E27FC236}">
                <a16:creationId xmlns:a16="http://schemas.microsoft.com/office/drawing/2014/main" id="{58404E3E-ABA6-A99C-D982-E8448133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3388"/>
            <a:ext cx="792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41E027D5-02FE-C351-3533-3D3D8E18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0"/>
            <a:ext cx="8229600" cy="1524000"/>
          </a:xfrm>
        </p:spPr>
        <p:txBody>
          <a:bodyPr/>
          <a:lstStyle/>
          <a:p>
            <a:r>
              <a:rPr lang="en-US" altLang="en-US" sz="4800"/>
              <a:t>The disciples were called Christians first at Antioch.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8E56525-765F-54D3-FF8A-B21AAB48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202362"/>
          </a:xfrm>
        </p:spPr>
        <p:txBody>
          <a:bodyPr/>
          <a:lstStyle/>
          <a:p>
            <a:r>
              <a:rPr lang="en-US" altLang="en-US"/>
              <a:t>Acts 10:34-35</a:t>
            </a:r>
            <a:br>
              <a:rPr lang="en-US" altLang="en-US"/>
            </a:br>
            <a:r>
              <a:rPr lang="en-US" altLang="en-US" sz="5400"/>
              <a:t>Then Peter began to speak: “I now realize how true it is that God does not show favoritism but accepts from every nation the one who fears him and does what is right.”</a:t>
            </a:r>
            <a:br>
              <a:rPr lang="en-US" altLang="en-US"/>
            </a:br>
            <a:r>
              <a:rPr lang="en-US" altLang="en-US"/>
              <a:t> Acts 10:34-35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66EA412-9D0C-542B-983B-ABD90392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8025"/>
            <a:ext cx="8229600" cy="1143000"/>
          </a:xfrm>
        </p:spPr>
        <p:txBody>
          <a:bodyPr/>
          <a:lstStyle/>
          <a:p>
            <a:r>
              <a:rPr lang="en-US" altLang="en-US" sz="4000"/>
              <a:t>The following day he arrived </a:t>
            </a:r>
            <a:br>
              <a:rPr lang="en-US" altLang="en-US" sz="4000"/>
            </a:br>
            <a:r>
              <a:rPr lang="en-US" altLang="en-US" sz="4000"/>
              <a:t>in Caesarea.</a:t>
            </a:r>
          </a:p>
        </p:txBody>
      </p:sp>
      <p:pic>
        <p:nvPicPr>
          <p:cNvPr id="4099" name="Picture 8" descr="C:\Documents and Settings\fvs0320\Local Settings\Temporary Internet Files\Content.IE5\RPA2NF4P\MM900040949[1].gif">
            <a:extLst>
              <a:ext uri="{FF2B5EF4-FFF2-40B4-BE49-F238E27FC236}">
                <a16:creationId xmlns:a16="http://schemas.microsoft.com/office/drawing/2014/main" id="{0E85663D-D91A-5CB4-7A0B-50D9C7CD2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3588"/>
            <a:ext cx="4191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934094-F7BB-0967-695D-8F8FF983FCC4}"/>
              </a:ext>
            </a:extLst>
          </p:cNvPr>
          <p:cNvSpPr txBox="1"/>
          <p:nvPr/>
        </p:nvSpPr>
        <p:spPr>
          <a:xfrm>
            <a:off x="7781925" y="2005013"/>
            <a:ext cx="990600" cy="4619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Peter</a:t>
            </a:r>
          </a:p>
        </p:txBody>
      </p:sp>
      <p:pic>
        <p:nvPicPr>
          <p:cNvPr id="4101" name="Picture 7" descr="F:\download\The_Apostles006.gif">
            <a:extLst>
              <a:ext uri="{FF2B5EF4-FFF2-40B4-BE49-F238E27FC236}">
                <a16:creationId xmlns:a16="http://schemas.microsoft.com/office/drawing/2014/main" id="{14CDBCED-BFF1-52F1-D975-AB871BFB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22550"/>
            <a:ext cx="1419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F:\download\The_Apostles018.jpg">
            <a:extLst>
              <a:ext uri="{FF2B5EF4-FFF2-40B4-BE49-F238E27FC236}">
                <a16:creationId xmlns:a16="http://schemas.microsoft.com/office/drawing/2014/main" id="{439EE046-A647-7EE9-E8F0-2747BA51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33338"/>
            <a:ext cx="4495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Image result for images of roman centurions">
            <a:extLst>
              <a:ext uri="{FF2B5EF4-FFF2-40B4-BE49-F238E27FC236}">
                <a16:creationId xmlns:a16="http://schemas.microsoft.com/office/drawing/2014/main" id="{E15AF6DB-928C-15E4-20E8-F242BEEE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4138"/>
            <a:ext cx="20574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800E69-60C9-9071-E1FF-C4A76C57D05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7086600" cy="2590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Cornelius was expecting them </a:t>
            </a:r>
          </a:p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and had called together </a:t>
            </a:r>
          </a:p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his relatives and close friends.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Documents and Settings\fvs0320\Local Settings\Temporary Internet Files\Content.IE5\RPA2NF4P\MP900444484[1].jpg">
            <a:extLst>
              <a:ext uri="{FF2B5EF4-FFF2-40B4-BE49-F238E27FC236}">
                <a16:creationId xmlns:a16="http://schemas.microsoft.com/office/drawing/2014/main" id="{049100D4-14E4-69B7-8FE0-DF20120E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3C2CFA00-1790-4A0E-B008-32CAA0A0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1588"/>
            <a:ext cx="3424237" cy="2436812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US" altLang="en-US" sz="3200" b="1"/>
              <a:t>As Peter entered </a:t>
            </a:r>
            <a:br>
              <a:rPr lang="en-US" altLang="en-US" sz="3200" b="1"/>
            </a:br>
            <a:r>
              <a:rPr lang="en-US" altLang="en-US" sz="3200" b="1"/>
              <a:t>the house, </a:t>
            </a:r>
            <a:br>
              <a:rPr lang="en-US" altLang="en-US" sz="3200" b="1"/>
            </a:br>
            <a:r>
              <a:rPr lang="en-US" altLang="en-US" sz="3200" b="1"/>
              <a:t>Cornelius met him </a:t>
            </a:r>
            <a:br>
              <a:rPr lang="en-US" altLang="en-US" sz="3200" b="1"/>
            </a:br>
            <a:r>
              <a:rPr lang="en-US" altLang="en-US" sz="3200" b="1"/>
              <a:t>and fell at his feet </a:t>
            </a:r>
            <a:br>
              <a:rPr lang="en-US" altLang="en-US" sz="3200" b="1"/>
            </a:br>
            <a:r>
              <a:rPr lang="en-US" altLang="en-US" sz="3200" b="1"/>
              <a:t>in reverence. </a:t>
            </a:r>
          </a:p>
        </p:txBody>
      </p:sp>
      <p:pic>
        <p:nvPicPr>
          <p:cNvPr id="6148" name="Picture 7" descr="F:\download\The_Apostles006.gif">
            <a:extLst>
              <a:ext uri="{FF2B5EF4-FFF2-40B4-BE49-F238E27FC236}">
                <a16:creationId xmlns:a16="http://schemas.microsoft.com/office/drawing/2014/main" id="{079FFEB7-AA17-B90C-3C2D-0FAC38B9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1371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Image result for images of roman centurions">
            <a:extLst>
              <a:ext uri="{FF2B5EF4-FFF2-40B4-BE49-F238E27FC236}">
                <a16:creationId xmlns:a16="http://schemas.microsoft.com/office/drawing/2014/main" id="{C6D8C883-3904-C170-CBF8-1753C924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79718">
            <a:off x="3943350" y="3397250"/>
            <a:ext cx="2057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fvs0320\Local Settings\Temporary Internet Files\Content.IE5\RPA2NF4P\MP900444484[1].jpg">
            <a:extLst>
              <a:ext uri="{FF2B5EF4-FFF2-40B4-BE49-F238E27FC236}">
                <a16:creationId xmlns:a16="http://schemas.microsoft.com/office/drawing/2014/main" id="{2CEF9177-B361-998C-B57F-33F56051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33B8642A-FB29-3344-6333-AD71850F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altLang="en-US" sz="3600"/>
              <a:t>But Peter made him get up.  </a:t>
            </a:r>
            <a:endParaRPr lang="en-US" altLang="en-US" sz="3200" b="1"/>
          </a:p>
        </p:txBody>
      </p:sp>
      <p:pic>
        <p:nvPicPr>
          <p:cNvPr id="7172" name="Picture 7" descr="F:\download\The_Apostles006.gif">
            <a:extLst>
              <a:ext uri="{FF2B5EF4-FFF2-40B4-BE49-F238E27FC236}">
                <a16:creationId xmlns:a16="http://schemas.microsoft.com/office/drawing/2014/main" id="{80CF7C49-86C9-FF8C-7693-DD937DD0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895600"/>
            <a:ext cx="1343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Image result for images of roman centurions">
            <a:extLst>
              <a:ext uri="{FF2B5EF4-FFF2-40B4-BE49-F238E27FC236}">
                <a16:creationId xmlns:a16="http://schemas.microsoft.com/office/drawing/2014/main" id="{3443FEB1-0A19-FB7A-9F0D-AC50BC78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33625"/>
            <a:ext cx="2057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A998310-3220-9D29-490D-534A8CE742AD}"/>
              </a:ext>
            </a:extLst>
          </p:cNvPr>
          <p:cNvSpPr/>
          <p:nvPr/>
        </p:nvSpPr>
        <p:spPr>
          <a:xfrm>
            <a:off x="1447800" y="609600"/>
            <a:ext cx="7315200" cy="1549400"/>
          </a:xfrm>
          <a:prstGeom prst="wedgeRoundRectCallout">
            <a:avLst>
              <a:gd name="adj1" fmla="val -47080"/>
              <a:gd name="adj2" fmla="val 1285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/>
              <a:t>Stand up, [he said] I am only a man myself.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77668CD-F37D-FA8D-AA7C-FAD52EAE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955088" cy="1143000"/>
          </a:xfrm>
        </p:spPr>
        <p:txBody>
          <a:bodyPr/>
          <a:lstStyle/>
          <a:p>
            <a:r>
              <a:rPr lang="en-US" altLang="en-US" sz="3600">
                <a:latin typeface="Maiandra GD" panose="020E0502030308020204" pitchFamily="34" charset="0"/>
              </a:rPr>
              <a:t>While talking with him, Peter went inside and found a large gathering of people. </a:t>
            </a:r>
          </a:p>
        </p:txBody>
      </p:sp>
      <p:pic>
        <p:nvPicPr>
          <p:cNvPr id="8195" name="Picture 6" descr="F:\download\The_Apostles018.jpg">
            <a:extLst>
              <a:ext uri="{FF2B5EF4-FFF2-40B4-BE49-F238E27FC236}">
                <a16:creationId xmlns:a16="http://schemas.microsoft.com/office/drawing/2014/main" id="{544AC329-1118-18E0-6782-C799CAD6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07488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F5DFEC8-A9FD-B166-1F56-005CB1C7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0"/>
            <a:ext cx="4572000" cy="1066800"/>
          </a:xfrm>
        </p:spPr>
        <p:txBody>
          <a:bodyPr/>
          <a:lstStyle/>
          <a:p>
            <a:r>
              <a:rPr lang="en-US" altLang="en-US" sz="3600" baseline="30000">
                <a:solidFill>
                  <a:schemeClr val="bg1"/>
                </a:solidFill>
                <a:latin typeface="Matura MT Script Capitals" panose="03020802060602070202" pitchFamily="66" charset="0"/>
              </a:rPr>
              <a:t> </a:t>
            </a:r>
            <a:br>
              <a:rPr lang="en-US" altLang="en-US" sz="3600">
                <a:solidFill>
                  <a:schemeClr val="bg1"/>
                </a:solidFill>
                <a:latin typeface="Matura MT Script Capitals" panose="03020802060602070202" pitchFamily="66" charset="0"/>
              </a:rPr>
            </a:br>
            <a:r>
              <a:rPr lang="en-US" altLang="en-US" sz="3600">
                <a:solidFill>
                  <a:schemeClr val="bg1"/>
                </a:solidFill>
                <a:latin typeface="Lucida Fax" panose="02060602050505020204" pitchFamily="18" charset="0"/>
              </a:rPr>
              <a:t>Then Peter began to speak:</a:t>
            </a:r>
          </a:p>
        </p:txBody>
      </p:sp>
      <p:pic>
        <p:nvPicPr>
          <p:cNvPr id="9219" name="Picture 7" descr="F:\download\The_Apostles006.gif">
            <a:extLst>
              <a:ext uri="{FF2B5EF4-FFF2-40B4-BE49-F238E27FC236}">
                <a16:creationId xmlns:a16="http://schemas.microsoft.com/office/drawing/2014/main" id="{070B13DC-33B7-AE8C-21BB-C23C8FB1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87513"/>
            <a:ext cx="19161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9302D8E-BB19-80C5-84E7-7B491651F2E3}"/>
              </a:ext>
            </a:extLst>
          </p:cNvPr>
          <p:cNvSpPr/>
          <p:nvPr/>
        </p:nvSpPr>
        <p:spPr>
          <a:xfrm>
            <a:off x="4914900" y="1447800"/>
            <a:ext cx="4343400" cy="5105400"/>
          </a:xfrm>
          <a:prstGeom prst="wedgeRoundRectCallout">
            <a:avLst>
              <a:gd name="adj1" fmla="val -103983"/>
              <a:gd name="adj2" fmla="val -2949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"I now realize how true it is that God does not show favoritism but accepts from every nation the one who fears him and does what is right."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6610</TotalTime>
  <Words>828</Words>
  <Application>Microsoft Office PowerPoint</Application>
  <PresentationFormat>On-screen Show (4:3)</PresentationFormat>
  <Paragraphs>58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Andalus</vt:lpstr>
      <vt:lpstr>Arial</vt:lpstr>
      <vt:lpstr>Arial Unicode MS</vt:lpstr>
      <vt:lpstr>Calibri</vt:lpstr>
      <vt:lpstr>Goudy Old Style</vt:lpstr>
      <vt:lpstr>Lucida Fax</vt:lpstr>
      <vt:lpstr>Maiandra GD</vt:lpstr>
      <vt:lpstr>Matura MT Script Capitals</vt:lpstr>
      <vt:lpstr>Office Theme</vt:lpstr>
      <vt:lpstr>Dig Site 8  "God Doesn't Play Favorites"  Acts 10:24-28, 34-48; 11:19-26</vt:lpstr>
      <vt:lpstr>The Truth  God's Salvation is  available to everyone!</vt:lpstr>
      <vt:lpstr>Acts 10:34-35  "Then Peter began to speak: 'I now realize how true it is that God does not show favoritism but accepts from every nation the one who fears him and does what is right.'"</vt:lpstr>
      <vt:lpstr>The following day he arrived  in Caesarea.</vt:lpstr>
      <vt:lpstr>PowerPoint Presentation</vt:lpstr>
      <vt:lpstr>As Peter entered  the house,  Cornelius met him  and fell at his feet  in reverence. </vt:lpstr>
      <vt:lpstr>But Peter made him get up.  </vt:lpstr>
      <vt:lpstr>While talking with him, Peter went inside and found a large gathering of people. </vt:lpstr>
      <vt:lpstr>  Then Peter began to speak:</vt:lpstr>
      <vt:lpstr>   You know  the message  God sent  to the  people of Israel, telling the good news of peace through Jesus Christ,  who is  Lord of all.  </vt:lpstr>
      <vt:lpstr>PowerPoint Presentation</vt:lpstr>
      <vt:lpstr> …how God anointed Jesus of Nazareth with the Holy Spirit and power, …</vt:lpstr>
      <vt:lpstr>…and how he went around doing good and healing all who were under the power of the devil, because God was with him. </vt:lpstr>
      <vt:lpstr> We are witnesses of everything he did in the country of the Jews and in Jerusalem. </vt:lpstr>
      <vt:lpstr>They killed him by hanging him on a tree, </vt:lpstr>
      <vt:lpstr>but God raised him from the dead on the third day and caused him to be seen. </vt:lpstr>
      <vt:lpstr>He was not seen by all the people,           but by witnesses whom God had  already chosen-</vt:lpstr>
      <vt:lpstr>…by us who ate and drank with him after he rose from the dead. </vt:lpstr>
      <vt:lpstr>He commanded us to preach  to the people and to testify that he is the one whom God appointed as judge of  the living and the dead. </vt:lpstr>
      <vt:lpstr>All the prophets testify about him that</vt:lpstr>
      <vt:lpstr>While Peter was still speaking these words, the Holy Spirit came on all who heard the message.</vt:lpstr>
      <vt:lpstr> The circumcised believers who had come with Peter were astonished that the gift of the Holy Spirit had been poured out even on the Gentiles. </vt:lpstr>
      <vt:lpstr>For they heard them speaking in tongues and praising God.</vt:lpstr>
      <vt:lpstr>Then  Peter said, </vt:lpstr>
      <vt:lpstr>PowerPoint Presentation</vt:lpstr>
      <vt:lpstr>So he ordered that they be baptized in the name of Jesus Christ. </vt:lpstr>
      <vt:lpstr>Then they asked Peter to  stay with them for a few days. </vt:lpstr>
      <vt:lpstr>Acts 11:19-26 The Church in Antioch </vt:lpstr>
      <vt:lpstr>Now those who had been scattered by the persecution that broke out when Stephen was killed traveled as far as Phoenicia, Cyprus and Antioch, spreading the word only among Jews.</vt:lpstr>
      <vt:lpstr> Some of them, however, men from Cyprus and Cyrene, went to Antioch and began to speak to Greeks also, telling them the good news about the Lord Jesus.</vt:lpstr>
      <vt:lpstr>The Lord’s hand was with them, and a great number of people believed and turned to the Lord. </vt:lpstr>
      <vt:lpstr>News of this reached the ears of the church at Jerusalem, and they sent Barnabas to Antioch.  </vt:lpstr>
      <vt:lpstr>When he arrived and saw the evidence of the grace of God, he was glad </vt:lpstr>
      <vt:lpstr>He was a good man,  full of the Holy Spirit and faith, </vt:lpstr>
      <vt:lpstr>Then Barnabas went to Tarsus to look for Saul, and when he found him, he brought him to Antioch. </vt:lpstr>
      <vt:lpstr>So for a whole year Barnabas and Saul met with the church and taught great numbers of people. </vt:lpstr>
      <vt:lpstr>The disciples were called Christians first at Antioch.  </vt:lpstr>
      <vt:lpstr>Acts 10:34-35 Then Peter began to speak: “I now realize how true it is that God does not show favoritism but accepts from every nation the one who fears him and does what is right.”  Acts 10:34-35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A L</cp:lastModifiedBy>
  <cp:revision>358</cp:revision>
  <dcterms:created xsi:type="dcterms:W3CDTF">2011-07-30T14:01:05Z</dcterms:created>
  <dcterms:modified xsi:type="dcterms:W3CDTF">2024-08-23T18:50:59Z</dcterms:modified>
</cp:coreProperties>
</file>