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27"/>
  </p:notesMasterIdLst>
  <p:sldIdLst>
    <p:sldId id="256" r:id="rId2"/>
    <p:sldId id="280" r:id="rId3"/>
    <p:sldId id="281" r:id="rId4"/>
    <p:sldId id="278" r:id="rId5"/>
    <p:sldId id="257" r:id="rId6"/>
    <p:sldId id="258" r:id="rId7"/>
    <p:sldId id="279"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60"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56B37-AD79-4E15-91A1-50D014017BB1}" v="20" dt="2024-08-09T18:58:37.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73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 L" userId="c83b8c5f662f391c" providerId="LiveId" clId="{22856B37-AD79-4E15-91A1-50D014017BB1}"/>
    <pc:docChg chg="custSel addSld modSld modMainMaster">
      <pc:chgData name="A L" userId="c83b8c5f662f391c" providerId="LiveId" clId="{22856B37-AD79-4E15-91A1-50D014017BB1}" dt="2024-08-09T18:58:53.646" v="276" actId="20577"/>
      <pc:docMkLst>
        <pc:docMk/>
      </pc:docMkLst>
      <pc:sldChg chg="modSp mod setBg">
        <pc:chgData name="A L" userId="c83b8c5f662f391c" providerId="LiveId" clId="{22856B37-AD79-4E15-91A1-50D014017BB1}" dt="2024-08-09T18:57:28.186" v="269"/>
        <pc:sldMkLst>
          <pc:docMk/>
          <pc:sldMk cId="0" sldId="256"/>
        </pc:sldMkLst>
        <pc:spChg chg="mod">
          <ac:chgData name="A L" userId="c83b8c5f662f391c" providerId="LiveId" clId="{22856B37-AD79-4E15-91A1-50D014017BB1}" dt="2024-08-09T18:43:09.539" v="196" actId="2711"/>
          <ac:spMkLst>
            <pc:docMk/>
            <pc:sldMk cId="0" sldId="256"/>
            <ac:spMk id="3074" creationId="{80CFC69A-4EC3-4392-34D7-D32D93C5DAFF}"/>
          </ac:spMkLst>
        </pc:spChg>
        <pc:spChg chg="mod">
          <ac:chgData name="A L" userId="c83b8c5f662f391c" providerId="LiveId" clId="{22856B37-AD79-4E15-91A1-50D014017BB1}" dt="2024-08-09T18:41:29.506" v="47" actId="20577"/>
          <ac:spMkLst>
            <pc:docMk/>
            <pc:sldMk cId="0" sldId="256"/>
            <ac:spMk id="3075" creationId="{82C0AD76-775A-436F-1363-3A3C416DCD07}"/>
          </ac:spMkLst>
        </pc:spChg>
      </pc:sldChg>
      <pc:sldChg chg="setBg">
        <pc:chgData name="A L" userId="c83b8c5f662f391c" providerId="LiveId" clId="{22856B37-AD79-4E15-91A1-50D014017BB1}" dt="2024-08-09T18:57:28.186" v="269"/>
        <pc:sldMkLst>
          <pc:docMk/>
          <pc:sldMk cId="0" sldId="257"/>
        </pc:sldMkLst>
      </pc:sldChg>
      <pc:sldChg chg="setBg">
        <pc:chgData name="A L" userId="c83b8c5f662f391c" providerId="LiveId" clId="{22856B37-AD79-4E15-91A1-50D014017BB1}" dt="2024-08-09T18:57:28.186" v="269"/>
        <pc:sldMkLst>
          <pc:docMk/>
          <pc:sldMk cId="0" sldId="261"/>
        </pc:sldMkLst>
      </pc:sldChg>
      <pc:sldChg chg="modSp mod">
        <pc:chgData name="A L" userId="c83b8c5f662f391c" providerId="LiveId" clId="{22856B37-AD79-4E15-91A1-50D014017BB1}" dt="2024-08-09T18:57:53.963" v="271" actId="20577"/>
        <pc:sldMkLst>
          <pc:docMk/>
          <pc:sldMk cId="0" sldId="263"/>
        </pc:sldMkLst>
        <pc:spChg chg="mod">
          <ac:chgData name="A L" userId="c83b8c5f662f391c" providerId="LiveId" clId="{22856B37-AD79-4E15-91A1-50D014017BB1}" dt="2024-08-09T18:57:53.963" v="271" actId="20577"/>
          <ac:spMkLst>
            <pc:docMk/>
            <pc:sldMk cId="0" sldId="263"/>
            <ac:spMk id="2" creationId="{CD78772A-1016-1AE3-B380-22EAAEE64CF2}"/>
          </ac:spMkLst>
        </pc:spChg>
      </pc:sldChg>
      <pc:sldChg chg="modSp modAnim">
        <pc:chgData name="A L" userId="c83b8c5f662f391c" providerId="LiveId" clId="{22856B37-AD79-4E15-91A1-50D014017BB1}" dt="2024-08-09T18:58:30.854" v="273" actId="20577"/>
        <pc:sldMkLst>
          <pc:docMk/>
          <pc:sldMk cId="0" sldId="267"/>
        </pc:sldMkLst>
        <pc:spChg chg="mod">
          <ac:chgData name="A L" userId="c83b8c5f662f391c" providerId="LiveId" clId="{22856B37-AD79-4E15-91A1-50D014017BB1}" dt="2024-08-09T18:58:30.854" v="273" actId="20577"/>
          <ac:spMkLst>
            <pc:docMk/>
            <pc:sldMk cId="0" sldId="267"/>
            <ac:spMk id="22535" creationId="{70AEA461-44DE-62B5-9DEB-264AE7DD72E7}"/>
          </ac:spMkLst>
        </pc:spChg>
      </pc:sldChg>
      <pc:sldChg chg="modSp modAnim">
        <pc:chgData name="A L" userId="c83b8c5f662f391c" providerId="LiveId" clId="{22856B37-AD79-4E15-91A1-50D014017BB1}" dt="2024-08-09T18:58:37.954" v="274" actId="20577"/>
        <pc:sldMkLst>
          <pc:docMk/>
          <pc:sldMk cId="0" sldId="268"/>
        </pc:sldMkLst>
        <pc:spChg chg="mod">
          <ac:chgData name="A L" userId="c83b8c5f662f391c" providerId="LiveId" clId="{22856B37-AD79-4E15-91A1-50D014017BB1}" dt="2024-08-09T18:58:37.954" v="274" actId="20577"/>
          <ac:spMkLst>
            <pc:docMk/>
            <pc:sldMk cId="0" sldId="268"/>
            <ac:spMk id="15362" creationId="{E521472B-7E71-63FB-CC24-2630664DD8D8}"/>
          </ac:spMkLst>
        </pc:spChg>
      </pc:sldChg>
      <pc:sldChg chg="modSp modAnim">
        <pc:chgData name="A L" userId="c83b8c5f662f391c" providerId="LiveId" clId="{22856B37-AD79-4E15-91A1-50D014017BB1}" dt="2024-08-09T18:55:14.243" v="265" actId="1037"/>
        <pc:sldMkLst>
          <pc:docMk/>
          <pc:sldMk cId="0" sldId="269"/>
        </pc:sldMkLst>
        <pc:spChg chg="mod">
          <ac:chgData name="A L" userId="c83b8c5f662f391c" providerId="LiveId" clId="{22856B37-AD79-4E15-91A1-50D014017BB1}" dt="2024-08-09T18:55:14.243" v="265" actId="1037"/>
          <ac:spMkLst>
            <pc:docMk/>
            <pc:sldMk cId="0" sldId="269"/>
            <ac:spMk id="16386" creationId="{AD0B990A-F45A-200A-C24F-D622FB9911E2}"/>
          </ac:spMkLst>
        </pc:spChg>
      </pc:sldChg>
      <pc:sldChg chg="modSp mod">
        <pc:chgData name="A L" userId="c83b8c5f662f391c" providerId="LiveId" clId="{22856B37-AD79-4E15-91A1-50D014017BB1}" dt="2024-08-09T18:58:53.646" v="276" actId="20577"/>
        <pc:sldMkLst>
          <pc:docMk/>
          <pc:sldMk cId="0" sldId="270"/>
        </pc:sldMkLst>
        <pc:spChg chg="mod">
          <ac:chgData name="A L" userId="c83b8c5f662f391c" providerId="LiveId" clId="{22856B37-AD79-4E15-91A1-50D014017BB1}" dt="2024-08-09T18:58:53.646" v="276" actId="20577"/>
          <ac:spMkLst>
            <pc:docMk/>
            <pc:sldMk cId="0" sldId="270"/>
            <ac:spMk id="25604" creationId="{F86F9B82-30BD-A6F1-A0CF-2FA46235A9D6}"/>
          </ac:spMkLst>
        </pc:spChg>
      </pc:sldChg>
      <pc:sldChg chg="modAnim">
        <pc:chgData name="A L" userId="c83b8c5f662f391c" providerId="LiveId" clId="{22856B37-AD79-4E15-91A1-50D014017BB1}" dt="2024-08-09T18:55:21.340" v="267"/>
        <pc:sldMkLst>
          <pc:docMk/>
          <pc:sldMk cId="0" sldId="272"/>
        </pc:sldMkLst>
      </pc:sldChg>
      <pc:sldChg chg="modSp setBg">
        <pc:chgData name="A L" userId="c83b8c5f662f391c" providerId="LiveId" clId="{22856B37-AD79-4E15-91A1-50D014017BB1}" dt="2024-08-09T18:57:28.186" v="269"/>
        <pc:sldMkLst>
          <pc:docMk/>
          <pc:sldMk cId="0" sldId="278"/>
        </pc:sldMkLst>
        <pc:spChg chg="mod">
          <ac:chgData name="A L" userId="c83b8c5f662f391c" providerId="LiveId" clId="{22856B37-AD79-4E15-91A1-50D014017BB1}" dt="2024-08-09T18:40:02.364" v="13" actId="207"/>
          <ac:spMkLst>
            <pc:docMk/>
            <pc:sldMk cId="0" sldId="278"/>
            <ac:spMk id="4098" creationId="{18F6F337-0944-DDC5-F833-3CC73B0B7E0D}"/>
          </ac:spMkLst>
        </pc:spChg>
      </pc:sldChg>
      <pc:sldChg chg="modSp mod">
        <pc:chgData name="A L" userId="c83b8c5f662f391c" providerId="LiveId" clId="{22856B37-AD79-4E15-91A1-50D014017BB1}" dt="2024-08-09T18:46:08.952" v="260" actId="20577"/>
        <pc:sldMkLst>
          <pc:docMk/>
          <pc:sldMk cId="0" sldId="279"/>
        </pc:sldMkLst>
        <pc:spChg chg="mod">
          <ac:chgData name="A L" userId="c83b8c5f662f391c" providerId="LiveId" clId="{22856B37-AD79-4E15-91A1-50D014017BB1}" dt="2024-08-09T18:45:22.475" v="247" actId="20577"/>
          <ac:spMkLst>
            <pc:docMk/>
            <pc:sldMk cId="0" sldId="279"/>
            <ac:spMk id="9" creationId="{F1B62A5C-E103-5222-74B8-07C7F940621D}"/>
          </ac:spMkLst>
        </pc:spChg>
        <pc:spChg chg="mod">
          <ac:chgData name="A L" userId="c83b8c5f662f391c" providerId="LiveId" clId="{22856B37-AD79-4E15-91A1-50D014017BB1}" dt="2024-08-09T18:45:35.789" v="253" actId="20577"/>
          <ac:spMkLst>
            <pc:docMk/>
            <pc:sldMk cId="0" sldId="279"/>
            <ac:spMk id="10" creationId="{A4C34D6F-CBC0-9B5F-FAA6-545D3D5C299D}"/>
          </ac:spMkLst>
        </pc:spChg>
        <pc:spChg chg="mod">
          <ac:chgData name="A L" userId="c83b8c5f662f391c" providerId="LiveId" clId="{22856B37-AD79-4E15-91A1-50D014017BB1}" dt="2024-08-09T18:46:08.952" v="260" actId="20577"/>
          <ac:spMkLst>
            <pc:docMk/>
            <pc:sldMk cId="0" sldId="279"/>
            <ac:spMk id="11" creationId="{D93B7A71-25DA-62E7-9E0A-CED7ECE336E4}"/>
          </ac:spMkLst>
        </pc:spChg>
      </pc:sldChg>
      <pc:sldChg chg="modSp add mod setBg">
        <pc:chgData name="A L" userId="c83b8c5f662f391c" providerId="LiveId" clId="{22856B37-AD79-4E15-91A1-50D014017BB1}" dt="2024-08-09T18:57:28.186" v="269"/>
        <pc:sldMkLst>
          <pc:docMk/>
          <pc:sldMk cId="931909966" sldId="280"/>
        </pc:sldMkLst>
        <pc:spChg chg="mod">
          <ac:chgData name="A L" userId="c83b8c5f662f391c" providerId="LiveId" clId="{22856B37-AD79-4E15-91A1-50D014017BB1}" dt="2024-08-09T18:43:27.164" v="199" actId="1076"/>
          <ac:spMkLst>
            <pc:docMk/>
            <pc:sldMk cId="931909966" sldId="280"/>
            <ac:spMk id="3074" creationId="{80CFC69A-4EC3-4392-34D7-D32D93C5DAFF}"/>
          </ac:spMkLst>
        </pc:spChg>
        <pc:spChg chg="mod">
          <ac:chgData name="A L" userId="c83b8c5f662f391c" providerId="LiveId" clId="{22856B37-AD79-4E15-91A1-50D014017BB1}" dt="2024-08-09T18:42:43.567" v="184" actId="20577"/>
          <ac:spMkLst>
            <pc:docMk/>
            <pc:sldMk cId="931909966" sldId="280"/>
            <ac:spMk id="3075" creationId="{82C0AD76-775A-436F-1363-3A3C416DCD07}"/>
          </ac:spMkLst>
        </pc:spChg>
      </pc:sldChg>
      <pc:sldChg chg="modSp add mod setBg">
        <pc:chgData name="A L" userId="c83b8c5f662f391c" providerId="LiveId" clId="{22856B37-AD79-4E15-91A1-50D014017BB1}" dt="2024-08-09T18:57:28.186" v="269"/>
        <pc:sldMkLst>
          <pc:docMk/>
          <pc:sldMk cId="3765352936" sldId="281"/>
        </pc:sldMkLst>
        <pc:spChg chg="mod">
          <ac:chgData name="A L" userId="c83b8c5f662f391c" providerId="LiveId" clId="{22856B37-AD79-4E15-91A1-50D014017BB1}" dt="2024-08-09T18:43:02.296" v="195" actId="2711"/>
          <ac:spMkLst>
            <pc:docMk/>
            <pc:sldMk cId="3765352936" sldId="281"/>
            <ac:spMk id="3074" creationId="{80CFC69A-4EC3-4392-34D7-D32D93C5DAFF}"/>
          </ac:spMkLst>
        </pc:spChg>
        <pc:spChg chg="mod">
          <ac:chgData name="A L" userId="c83b8c5f662f391c" providerId="LiveId" clId="{22856B37-AD79-4E15-91A1-50D014017BB1}" dt="2024-08-09T18:43:52.757" v="244" actId="114"/>
          <ac:spMkLst>
            <pc:docMk/>
            <pc:sldMk cId="3765352936" sldId="281"/>
            <ac:spMk id="3075" creationId="{82C0AD76-775A-436F-1363-3A3C416DCD07}"/>
          </ac:spMkLst>
        </pc:spChg>
      </pc:sldChg>
      <pc:sldMasterChg chg="setBg modSldLayout">
        <pc:chgData name="A L" userId="c83b8c5f662f391c" providerId="LiveId" clId="{22856B37-AD79-4E15-91A1-50D014017BB1}" dt="2024-08-09T18:57:28.186" v="269"/>
        <pc:sldMasterMkLst>
          <pc:docMk/>
          <pc:sldMasterMk cId="0" sldId="2147483693"/>
        </pc:sldMasterMkLst>
        <pc:sldLayoutChg chg="setBg">
          <pc:chgData name="A L" userId="c83b8c5f662f391c" providerId="LiveId" clId="{22856B37-AD79-4E15-91A1-50D014017BB1}" dt="2024-08-09T18:57:28.186" v="269"/>
          <pc:sldLayoutMkLst>
            <pc:docMk/>
            <pc:sldMasterMk cId="0" sldId="2147483693"/>
            <pc:sldLayoutMk cId="2574667394" sldId="2147483694"/>
          </pc:sldLayoutMkLst>
        </pc:sldLayoutChg>
        <pc:sldLayoutChg chg="setBg">
          <pc:chgData name="A L" userId="c83b8c5f662f391c" providerId="LiveId" clId="{22856B37-AD79-4E15-91A1-50D014017BB1}" dt="2024-08-09T18:57:28.186" v="269"/>
          <pc:sldLayoutMkLst>
            <pc:docMk/>
            <pc:sldMasterMk cId="0" sldId="2147483693"/>
            <pc:sldLayoutMk cId="65000318" sldId="2147483695"/>
          </pc:sldLayoutMkLst>
        </pc:sldLayoutChg>
        <pc:sldLayoutChg chg="setBg">
          <pc:chgData name="A L" userId="c83b8c5f662f391c" providerId="LiveId" clId="{22856B37-AD79-4E15-91A1-50D014017BB1}" dt="2024-08-09T18:57:28.186" v="269"/>
          <pc:sldLayoutMkLst>
            <pc:docMk/>
            <pc:sldMasterMk cId="0" sldId="2147483693"/>
            <pc:sldLayoutMk cId="1674204954" sldId="2147483696"/>
          </pc:sldLayoutMkLst>
        </pc:sldLayoutChg>
        <pc:sldLayoutChg chg="setBg">
          <pc:chgData name="A L" userId="c83b8c5f662f391c" providerId="LiveId" clId="{22856B37-AD79-4E15-91A1-50D014017BB1}" dt="2024-08-09T18:57:28.186" v="269"/>
          <pc:sldLayoutMkLst>
            <pc:docMk/>
            <pc:sldMasterMk cId="0" sldId="2147483693"/>
            <pc:sldLayoutMk cId="3418184511" sldId="2147483697"/>
          </pc:sldLayoutMkLst>
        </pc:sldLayoutChg>
        <pc:sldLayoutChg chg="setBg">
          <pc:chgData name="A L" userId="c83b8c5f662f391c" providerId="LiveId" clId="{22856B37-AD79-4E15-91A1-50D014017BB1}" dt="2024-08-09T18:57:28.186" v="269"/>
          <pc:sldLayoutMkLst>
            <pc:docMk/>
            <pc:sldMasterMk cId="0" sldId="2147483693"/>
            <pc:sldLayoutMk cId="1149426546" sldId="2147483698"/>
          </pc:sldLayoutMkLst>
        </pc:sldLayoutChg>
        <pc:sldLayoutChg chg="setBg">
          <pc:chgData name="A L" userId="c83b8c5f662f391c" providerId="LiveId" clId="{22856B37-AD79-4E15-91A1-50D014017BB1}" dt="2024-08-09T18:57:28.186" v="269"/>
          <pc:sldLayoutMkLst>
            <pc:docMk/>
            <pc:sldMasterMk cId="0" sldId="2147483693"/>
            <pc:sldLayoutMk cId="2364430505" sldId="2147483699"/>
          </pc:sldLayoutMkLst>
        </pc:sldLayoutChg>
        <pc:sldLayoutChg chg="setBg">
          <pc:chgData name="A L" userId="c83b8c5f662f391c" providerId="LiveId" clId="{22856B37-AD79-4E15-91A1-50D014017BB1}" dt="2024-08-09T18:57:28.186" v="269"/>
          <pc:sldLayoutMkLst>
            <pc:docMk/>
            <pc:sldMasterMk cId="0" sldId="2147483693"/>
            <pc:sldLayoutMk cId="3844963269" sldId="2147483700"/>
          </pc:sldLayoutMkLst>
        </pc:sldLayoutChg>
        <pc:sldLayoutChg chg="setBg">
          <pc:chgData name="A L" userId="c83b8c5f662f391c" providerId="LiveId" clId="{22856B37-AD79-4E15-91A1-50D014017BB1}" dt="2024-08-09T18:57:28.186" v="269"/>
          <pc:sldLayoutMkLst>
            <pc:docMk/>
            <pc:sldMasterMk cId="0" sldId="2147483693"/>
            <pc:sldLayoutMk cId="1442463188" sldId="2147483701"/>
          </pc:sldLayoutMkLst>
        </pc:sldLayoutChg>
        <pc:sldLayoutChg chg="setBg">
          <pc:chgData name="A L" userId="c83b8c5f662f391c" providerId="LiveId" clId="{22856B37-AD79-4E15-91A1-50D014017BB1}" dt="2024-08-09T18:57:28.186" v="269"/>
          <pc:sldLayoutMkLst>
            <pc:docMk/>
            <pc:sldMasterMk cId="0" sldId="2147483693"/>
            <pc:sldLayoutMk cId="2904520022" sldId="2147483702"/>
          </pc:sldLayoutMkLst>
        </pc:sldLayoutChg>
        <pc:sldLayoutChg chg="setBg">
          <pc:chgData name="A L" userId="c83b8c5f662f391c" providerId="LiveId" clId="{22856B37-AD79-4E15-91A1-50D014017BB1}" dt="2024-08-09T18:57:28.186" v="269"/>
          <pc:sldLayoutMkLst>
            <pc:docMk/>
            <pc:sldMasterMk cId="0" sldId="2147483693"/>
            <pc:sldLayoutMk cId="121192667" sldId="2147483703"/>
          </pc:sldLayoutMkLst>
        </pc:sldLayoutChg>
        <pc:sldLayoutChg chg="setBg">
          <pc:chgData name="A L" userId="c83b8c5f662f391c" providerId="LiveId" clId="{22856B37-AD79-4E15-91A1-50D014017BB1}" dt="2024-08-09T18:57:28.186" v="269"/>
          <pc:sldLayoutMkLst>
            <pc:docMk/>
            <pc:sldMasterMk cId="0" sldId="2147483693"/>
            <pc:sldLayoutMk cId="2892593665" sldId="214748370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F5D5F17-A078-76DC-676F-F785E8872B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BB42B3AD-AB11-63E8-1DE6-D5310308ADD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4F7BB95F-19EB-436A-B15A-DC6E8528AACA}" type="datetimeFigureOut">
              <a:rPr lang="en-US"/>
              <a:pPr>
                <a:defRPr/>
              </a:pPr>
              <a:t>8/9/2024</a:t>
            </a:fld>
            <a:endParaRPr lang="en-US"/>
          </a:p>
        </p:txBody>
      </p:sp>
      <p:sp>
        <p:nvSpPr>
          <p:cNvPr id="4" name="Slide Image Placeholder 3">
            <a:extLst>
              <a:ext uri="{FF2B5EF4-FFF2-40B4-BE49-F238E27FC236}">
                <a16:creationId xmlns:a16="http://schemas.microsoft.com/office/drawing/2014/main" id="{917F0764-8D49-EF2C-D81D-146B8367571B}"/>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0D7BA07-2D02-C42A-EE58-A11E4293B12B}"/>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8054091-34AF-6D82-4E23-4CF9B6C157A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A50D84CC-C144-FC8B-55D6-68F486F8F78A}"/>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E9045406-B4DF-467F-974D-463574C3AB7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15852DB-B7E8-12FC-4A68-BC88235DDB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4784532A-8C03-F5C7-D098-C5D999B910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a:extLst>
              <a:ext uri="{FF2B5EF4-FFF2-40B4-BE49-F238E27FC236}">
                <a16:creationId xmlns:a16="http://schemas.microsoft.com/office/drawing/2014/main" id="{7C77E7AA-3E37-D2E5-9523-E42951323C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9B206CFC-010A-4D45-B7D0-C0CDC4B098C6}" type="slidenum">
              <a:rPr lang="en-US" altLang="en-US"/>
              <a:pPr/>
              <a:t>17</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D75E66A-7476-D9EF-D82A-6E04229E8AC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B55892A-D88E-52E7-16C9-681C0A1CD48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4C992F6-454F-8027-3F6F-F7BD132262B6}"/>
              </a:ext>
            </a:extLst>
          </p:cNvPr>
          <p:cNvSpPr>
            <a:spLocks noGrp="1"/>
          </p:cNvSpPr>
          <p:nvPr>
            <p:ph type="sldNum" sz="quarter" idx="12"/>
          </p:nvPr>
        </p:nvSpPr>
        <p:spPr/>
        <p:txBody>
          <a:bodyPr/>
          <a:lstStyle>
            <a:lvl1pPr>
              <a:defRPr/>
            </a:lvl1pPr>
          </a:lstStyle>
          <a:p>
            <a:fld id="{84D93E6D-CEDC-48CA-858B-9D87CD0803E6}" type="slidenum">
              <a:rPr lang="en-US" altLang="en-US"/>
              <a:pPr/>
              <a:t>‹#›</a:t>
            </a:fld>
            <a:endParaRPr lang="en-US" altLang="en-US"/>
          </a:p>
        </p:txBody>
      </p:sp>
    </p:spTree>
    <p:extLst>
      <p:ext uri="{BB962C8B-B14F-4D97-AF65-F5344CB8AC3E}">
        <p14:creationId xmlns:p14="http://schemas.microsoft.com/office/powerpoint/2010/main" val="2574667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C954EE-7BFA-1128-C1F8-2C0E18F6A08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79E1876-C0FE-163E-72E6-9E2410BA4E9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03074E5-7758-D4B0-AFEA-E41A921C9100}"/>
              </a:ext>
            </a:extLst>
          </p:cNvPr>
          <p:cNvSpPr>
            <a:spLocks noGrp="1"/>
          </p:cNvSpPr>
          <p:nvPr>
            <p:ph type="sldNum" sz="quarter" idx="12"/>
          </p:nvPr>
        </p:nvSpPr>
        <p:spPr/>
        <p:txBody>
          <a:bodyPr/>
          <a:lstStyle>
            <a:lvl1pPr>
              <a:defRPr/>
            </a:lvl1pPr>
          </a:lstStyle>
          <a:p>
            <a:fld id="{BF5EF06D-AA01-4E8B-95E2-9C4094D10785}" type="slidenum">
              <a:rPr lang="en-US" altLang="en-US"/>
              <a:pPr/>
              <a:t>‹#›</a:t>
            </a:fld>
            <a:endParaRPr lang="en-US" altLang="en-US"/>
          </a:p>
        </p:txBody>
      </p:sp>
    </p:spTree>
    <p:extLst>
      <p:ext uri="{BB962C8B-B14F-4D97-AF65-F5344CB8AC3E}">
        <p14:creationId xmlns:p14="http://schemas.microsoft.com/office/powerpoint/2010/main" val="121192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05A98B-6F89-6768-0F9B-FBFA45E9198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31ED3DE-9447-C1DE-2075-F7DD9991A8D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C65A419-1A6C-B407-DEE4-724E49CC4903}"/>
              </a:ext>
            </a:extLst>
          </p:cNvPr>
          <p:cNvSpPr>
            <a:spLocks noGrp="1"/>
          </p:cNvSpPr>
          <p:nvPr>
            <p:ph type="sldNum" sz="quarter" idx="12"/>
          </p:nvPr>
        </p:nvSpPr>
        <p:spPr/>
        <p:txBody>
          <a:bodyPr/>
          <a:lstStyle>
            <a:lvl1pPr>
              <a:defRPr/>
            </a:lvl1pPr>
          </a:lstStyle>
          <a:p>
            <a:fld id="{7636F728-33F4-4BBE-85E8-B171DA429D10}" type="slidenum">
              <a:rPr lang="en-US" altLang="en-US"/>
              <a:pPr/>
              <a:t>‹#›</a:t>
            </a:fld>
            <a:endParaRPr lang="en-US" altLang="en-US"/>
          </a:p>
        </p:txBody>
      </p:sp>
    </p:spTree>
    <p:extLst>
      <p:ext uri="{BB962C8B-B14F-4D97-AF65-F5344CB8AC3E}">
        <p14:creationId xmlns:p14="http://schemas.microsoft.com/office/powerpoint/2010/main" val="2892593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AFE070-2C05-46DF-CB62-C18B727C664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1AB1ACC-9822-9203-9D20-89397F7CAE9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930DCB7-CB4E-F8A3-E687-92345D6596B3}"/>
              </a:ext>
            </a:extLst>
          </p:cNvPr>
          <p:cNvSpPr>
            <a:spLocks noGrp="1"/>
          </p:cNvSpPr>
          <p:nvPr>
            <p:ph type="sldNum" sz="quarter" idx="12"/>
          </p:nvPr>
        </p:nvSpPr>
        <p:spPr/>
        <p:txBody>
          <a:bodyPr/>
          <a:lstStyle>
            <a:lvl1pPr>
              <a:defRPr/>
            </a:lvl1pPr>
          </a:lstStyle>
          <a:p>
            <a:fld id="{6B75CD60-DCD6-4D97-989D-52E19534DC3A}" type="slidenum">
              <a:rPr lang="en-US" altLang="en-US"/>
              <a:pPr/>
              <a:t>‹#›</a:t>
            </a:fld>
            <a:endParaRPr lang="en-US" altLang="en-US"/>
          </a:p>
        </p:txBody>
      </p:sp>
    </p:spTree>
    <p:extLst>
      <p:ext uri="{BB962C8B-B14F-4D97-AF65-F5344CB8AC3E}">
        <p14:creationId xmlns:p14="http://schemas.microsoft.com/office/powerpoint/2010/main" val="65000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8047B7-C625-1E12-4684-9F5C566F670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ABA588D-F572-5C6C-3490-33E5274A4DF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960AE7-2AFC-C28B-AE0E-5CA2B436AAB3}"/>
              </a:ext>
            </a:extLst>
          </p:cNvPr>
          <p:cNvSpPr>
            <a:spLocks noGrp="1"/>
          </p:cNvSpPr>
          <p:nvPr>
            <p:ph type="sldNum" sz="quarter" idx="12"/>
          </p:nvPr>
        </p:nvSpPr>
        <p:spPr/>
        <p:txBody>
          <a:bodyPr/>
          <a:lstStyle>
            <a:lvl1pPr>
              <a:defRPr/>
            </a:lvl1pPr>
          </a:lstStyle>
          <a:p>
            <a:fld id="{425DBD83-4FD6-414E-A2EE-F86796084203}" type="slidenum">
              <a:rPr lang="en-US" altLang="en-US"/>
              <a:pPr/>
              <a:t>‹#›</a:t>
            </a:fld>
            <a:endParaRPr lang="en-US" altLang="en-US"/>
          </a:p>
        </p:txBody>
      </p:sp>
    </p:spTree>
    <p:extLst>
      <p:ext uri="{BB962C8B-B14F-4D97-AF65-F5344CB8AC3E}">
        <p14:creationId xmlns:p14="http://schemas.microsoft.com/office/powerpoint/2010/main" val="1674204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D9B48FE-D6D6-0D87-8884-425A61FB7DE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BE3EF087-D846-34C6-38E9-397F6661C37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F0855F4-5749-E288-7BD8-2C4C725D4CA3}"/>
              </a:ext>
            </a:extLst>
          </p:cNvPr>
          <p:cNvSpPr>
            <a:spLocks noGrp="1"/>
          </p:cNvSpPr>
          <p:nvPr>
            <p:ph type="sldNum" sz="quarter" idx="12"/>
          </p:nvPr>
        </p:nvSpPr>
        <p:spPr/>
        <p:txBody>
          <a:bodyPr/>
          <a:lstStyle>
            <a:lvl1pPr>
              <a:defRPr/>
            </a:lvl1pPr>
          </a:lstStyle>
          <a:p>
            <a:fld id="{9870E884-6AC0-4374-A93C-FB9079D64E69}" type="slidenum">
              <a:rPr lang="en-US" altLang="en-US"/>
              <a:pPr/>
              <a:t>‹#›</a:t>
            </a:fld>
            <a:endParaRPr lang="en-US" altLang="en-US"/>
          </a:p>
        </p:txBody>
      </p:sp>
    </p:spTree>
    <p:extLst>
      <p:ext uri="{BB962C8B-B14F-4D97-AF65-F5344CB8AC3E}">
        <p14:creationId xmlns:p14="http://schemas.microsoft.com/office/powerpoint/2010/main" val="3418184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B3E9859-39F4-CD55-68AD-C23CD0C11308}"/>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8B141D34-5149-A10F-F051-84EC8BFAEF1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73C09C0-40B3-CA78-D295-18E09976841A}"/>
              </a:ext>
            </a:extLst>
          </p:cNvPr>
          <p:cNvSpPr>
            <a:spLocks noGrp="1"/>
          </p:cNvSpPr>
          <p:nvPr>
            <p:ph type="sldNum" sz="quarter" idx="12"/>
          </p:nvPr>
        </p:nvSpPr>
        <p:spPr/>
        <p:txBody>
          <a:bodyPr/>
          <a:lstStyle>
            <a:lvl1pPr>
              <a:defRPr/>
            </a:lvl1pPr>
          </a:lstStyle>
          <a:p>
            <a:fld id="{9CF1048B-ECA2-46F7-B0FA-4062FB8526DA}" type="slidenum">
              <a:rPr lang="en-US" altLang="en-US"/>
              <a:pPr/>
              <a:t>‹#›</a:t>
            </a:fld>
            <a:endParaRPr lang="en-US" altLang="en-US"/>
          </a:p>
        </p:txBody>
      </p:sp>
    </p:spTree>
    <p:extLst>
      <p:ext uri="{BB962C8B-B14F-4D97-AF65-F5344CB8AC3E}">
        <p14:creationId xmlns:p14="http://schemas.microsoft.com/office/powerpoint/2010/main" val="1149426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5A4E4C9-F57F-3F28-7416-CDCF6A652FEC}"/>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9B793668-2EC0-5931-CBDC-EA2B86E4507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A52EA8C-A765-8C4A-3ABC-CB4F5DFF7F77}"/>
              </a:ext>
            </a:extLst>
          </p:cNvPr>
          <p:cNvSpPr>
            <a:spLocks noGrp="1"/>
          </p:cNvSpPr>
          <p:nvPr>
            <p:ph type="sldNum" sz="quarter" idx="12"/>
          </p:nvPr>
        </p:nvSpPr>
        <p:spPr/>
        <p:txBody>
          <a:bodyPr/>
          <a:lstStyle>
            <a:lvl1pPr>
              <a:defRPr/>
            </a:lvl1pPr>
          </a:lstStyle>
          <a:p>
            <a:fld id="{942A33CA-98D4-46EE-BCEB-E1E15BBBB35F}" type="slidenum">
              <a:rPr lang="en-US" altLang="en-US"/>
              <a:pPr/>
              <a:t>‹#›</a:t>
            </a:fld>
            <a:endParaRPr lang="en-US" altLang="en-US"/>
          </a:p>
        </p:txBody>
      </p:sp>
    </p:spTree>
    <p:extLst>
      <p:ext uri="{BB962C8B-B14F-4D97-AF65-F5344CB8AC3E}">
        <p14:creationId xmlns:p14="http://schemas.microsoft.com/office/powerpoint/2010/main" val="2364430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7D14FCA-E8E6-AFF8-033A-47A6240B126E}"/>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BD2133FA-C74C-EAB1-E2D9-0975E29238A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28A8679-170C-CD2B-4B71-CF42B3D11CB7}"/>
              </a:ext>
            </a:extLst>
          </p:cNvPr>
          <p:cNvSpPr>
            <a:spLocks noGrp="1"/>
          </p:cNvSpPr>
          <p:nvPr>
            <p:ph type="sldNum" sz="quarter" idx="12"/>
          </p:nvPr>
        </p:nvSpPr>
        <p:spPr/>
        <p:txBody>
          <a:bodyPr/>
          <a:lstStyle>
            <a:lvl1pPr>
              <a:defRPr/>
            </a:lvl1pPr>
          </a:lstStyle>
          <a:p>
            <a:fld id="{E7257BA4-660B-4346-B47B-B8642D697040}" type="slidenum">
              <a:rPr lang="en-US" altLang="en-US"/>
              <a:pPr/>
              <a:t>‹#›</a:t>
            </a:fld>
            <a:endParaRPr lang="en-US" altLang="en-US"/>
          </a:p>
        </p:txBody>
      </p:sp>
    </p:spTree>
    <p:extLst>
      <p:ext uri="{BB962C8B-B14F-4D97-AF65-F5344CB8AC3E}">
        <p14:creationId xmlns:p14="http://schemas.microsoft.com/office/powerpoint/2010/main" val="384496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44ABA435-C96A-9B44-F724-30B35C27AB1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230B60D-8011-BFDA-7B86-1586809070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AA6565-A5E3-78CB-B89D-1BBAECFCF4AF}"/>
              </a:ext>
            </a:extLst>
          </p:cNvPr>
          <p:cNvSpPr>
            <a:spLocks noGrp="1"/>
          </p:cNvSpPr>
          <p:nvPr>
            <p:ph type="sldNum" sz="quarter" idx="12"/>
          </p:nvPr>
        </p:nvSpPr>
        <p:spPr/>
        <p:txBody>
          <a:bodyPr/>
          <a:lstStyle>
            <a:lvl1pPr>
              <a:defRPr/>
            </a:lvl1pPr>
          </a:lstStyle>
          <a:p>
            <a:fld id="{DE15067A-2B05-4E37-BB26-B2729B937189}" type="slidenum">
              <a:rPr lang="en-US" altLang="en-US"/>
              <a:pPr/>
              <a:t>‹#›</a:t>
            </a:fld>
            <a:endParaRPr lang="en-US" altLang="en-US"/>
          </a:p>
        </p:txBody>
      </p:sp>
    </p:spTree>
    <p:extLst>
      <p:ext uri="{BB962C8B-B14F-4D97-AF65-F5344CB8AC3E}">
        <p14:creationId xmlns:p14="http://schemas.microsoft.com/office/powerpoint/2010/main" val="1442463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DB1EC1D3-8222-5836-6314-D5D7F5434615}"/>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223BFFEA-C738-EB71-0F56-0541CA60833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D4BD791-B2F9-59B5-8CDF-BF79CE01E6EB}"/>
              </a:ext>
            </a:extLst>
          </p:cNvPr>
          <p:cNvSpPr>
            <a:spLocks noGrp="1"/>
          </p:cNvSpPr>
          <p:nvPr>
            <p:ph type="sldNum" sz="quarter" idx="12"/>
          </p:nvPr>
        </p:nvSpPr>
        <p:spPr/>
        <p:txBody>
          <a:bodyPr/>
          <a:lstStyle>
            <a:lvl1pPr>
              <a:defRPr/>
            </a:lvl1pPr>
          </a:lstStyle>
          <a:p>
            <a:fld id="{4E7043CA-1E83-48A8-BB10-EC973BE40D3A}" type="slidenum">
              <a:rPr lang="en-US" altLang="en-US"/>
              <a:pPr/>
              <a:t>‹#›</a:t>
            </a:fld>
            <a:endParaRPr lang="en-US" altLang="en-US"/>
          </a:p>
        </p:txBody>
      </p:sp>
    </p:spTree>
    <p:extLst>
      <p:ext uri="{BB962C8B-B14F-4D97-AF65-F5344CB8AC3E}">
        <p14:creationId xmlns:p14="http://schemas.microsoft.com/office/powerpoint/2010/main" val="290452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DF4265A-319C-21D3-4417-EB20F1B9C650}"/>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6FFDC2E-008A-2467-227C-31D4226ABC1A}"/>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688EE3E-8FE4-D332-DDAC-F32AF65545F5}"/>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8B269061-84FE-DC7C-72DC-ED2262ADC29E}"/>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3C7ACE1D-FEDC-0F07-A8F4-D20DEA461C26}"/>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4877303A-129C-4212-B19C-5980DE7082C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0CFC69A-4EC3-4392-34D7-D32D93C5DAFF}"/>
              </a:ext>
            </a:extLst>
          </p:cNvPr>
          <p:cNvSpPr>
            <a:spLocks noGrp="1" noChangeArrowheads="1"/>
          </p:cNvSpPr>
          <p:nvPr>
            <p:ph type="ctrTitle"/>
          </p:nvPr>
        </p:nvSpPr>
        <p:spPr>
          <a:xfrm>
            <a:off x="914400" y="381000"/>
            <a:ext cx="6858000" cy="1528763"/>
          </a:xfrm>
        </p:spPr>
        <p:txBody>
          <a:bodyPr/>
          <a:lstStyle/>
          <a:p>
            <a:pPr eaLnBrk="1" hangingPunct="1"/>
            <a:br>
              <a:rPr lang="en-US" altLang="en-US" sz="7200" b="1" dirty="0"/>
            </a:br>
            <a:r>
              <a:rPr lang="en-US" altLang="en-US" sz="8000" b="1" dirty="0">
                <a:latin typeface="+mn-lt"/>
              </a:rPr>
              <a:t>Dig Site 6</a:t>
            </a:r>
            <a:endParaRPr lang="en-US" altLang="en-US" sz="7200" b="1" dirty="0">
              <a:latin typeface="+mn-lt"/>
            </a:endParaRPr>
          </a:p>
        </p:txBody>
      </p:sp>
      <p:sp>
        <p:nvSpPr>
          <p:cNvPr id="3075" name="Rectangle 3">
            <a:extLst>
              <a:ext uri="{FF2B5EF4-FFF2-40B4-BE49-F238E27FC236}">
                <a16:creationId xmlns:a16="http://schemas.microsoft.com/office/drawing/2014/main" id="{82C0AD76-775A-436F-1363-3A3C416DCD07}"/>
              </a:ext>
            </a:extLst>
          </p:cNvPr>
          <p:cNvSpPr>
            <a:spLocks noGrp="1" noChangeArrowheads="1"/>
          </p:cNvSpPr>
          <p:nvPr>
            <p:ph type="subTitle" idx="1"/>
          </p:nvPr>
        </p:nvSpPr>
        <p:spPr>
          <a:xfrm>
            <a:off x="1157288" y="2667000"/>
            <a:ext cx="6858000" cy="2514600"/>
          </a:xfrm>
        </p:spPr>
        <p:txBody>
          <a:bodyPr rtlCol="0">
            <a:noAutofit/>
          </a:bodyPr>
          <a:lstStyle/>
          <a:p>
            <a:pPr eaLnBrk="1" hangingPunct="1">
              <a:defRPr/>
            </a:pPr>
            <a:r>
              <a:rPr lang="en-US" altLang="en-US" sz="4500" b="1" dirty="0"/>
              <a:t>Saul Transformed</a:t>
            </a:r>
          </a:p>
          <a:p>
            <a:pPr eaLnBrk="1" hangingPunct="1">
              <a:defRPr/>
            </a:pPr>
            <a:endParaRPr lang="en-US" altLang="en-US" sz="4500" dirty="0"/>
          </a:p>
          <a:p>
            <a:pPr eaLnBrk="1" hangingPunct="1">
              <a:defRPr/>
            </a:pPr>
            <a:r>
              <a:rPr lang="en-US" altLang="en-US" sz="4500" b="1" i="1" dirty="0"/>
              <a:t>Acts 9:1-31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0" descr="Saul's Conversion 4 pics">
            <a:extLst>
              <a:ext uri="{FF2B5EF4-FFF2-40B4-BE49-F238E27FC236}">
                <a16:creationId xmlns:a16="http://schemas.microsoft.com/office/drawing/2014/main" id="{5586503F-4798-35A8-C8AD-E8A78096A4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575" y="3276600"/>
            <a:ext cx="1943100" cy="318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a:extLst>
              <a:ext uri="{FF2B5EF4-FFF2-40B4-BE49-F238E27FC236}">
                <a16:creationId xmlns:a16="http://schemas.microsoft.com/office/drawing/2014/main" id="{CD78772A-1016-1AE3-B380-22EAAEE64CF2}"/>
              </a:ext>
            </a:extLst>
          </p:cNvPr>
          <p:cNvSpPr>
            <a:spLocks noGrp="1" noChangeArrowheads="1"/>
          </p:cNvSpPr>
          <p:nvPr>
            <p:ph idx="1"/>
          </p:nvPr>
        </p:nvSpPr>
        <p:spPr>
          <a:xfrm>
            <a:off x="0" y="304800"/>
            <a:ext cx="9144000" cy="1066800"/>
          </a:xfrm>
        </p:spPr>
        <p:txBody>
          <a:bodyPr rtlCol="0">
            <a:normAutofit lnSpcReduction="10000"/>
          </a:bodyPr>
          <a:lstStyle/>
          <a:p>
            <a:pPr marL="0" indent="4763" algn="ctr" eaLnBrk="1" hangingPunct="1">
              <a:buFont typeface="Wingdings" panose="05000000000000000000" pitchFamily="2" charset="2"/>
              <a:buNone/>
              <a:defRPr/>
            </a:pPr>
            <a:r>
              <a:rPr lang="en-US" altLang="en-US" sz="3600" dirty="0"/>
              <a:t>In Damascus there was a disciple named Ananias. The Lord called to him in a vision,</a:t>
            </a:r>
          </a:p>
        </p:txBody>
      </p:sp>
      <p:sp>
        <p:nvSpPr>
          <p:cNvPr id="10244" name="AutoShape 4" descr="9k=">
            <a:extLst>
              <a:ext uri="{FF2B5EF4-FFF2-40B4-BE49-F238E27FC236}">
                <a16:creationId xmlns:a16="http://schemas.microsoft.com/office/drawing/2014/main" id="{206D6ACA-AC69-EB9D-F705-984B24A2591F}"/>
              </a:ext>
            </a:extLst>
          </p:cNvPr>
          <p:cNvSpPr>
            <a:spLocks noChangeAspect="1" noChangeArrowheads="1"/>
          </p:cNvSpPr>
          <p:nvPr/>
        </p:nvSpPr>
        <p:spPr bwMode="auto">
          <a:xfrm>
            <a:off x="4076700" y="2914650"/>
            <a:ext cx="9906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
        <p:nvSpPr>
          <p:cNvPr id="10245" name="AutoShape 6" descr="9k=">
            <a:extLst>
              <a:ext uri="{FF2B5EF4-FFF2-40B4-BE49-F238E27FC236}">
                <a16:creationId xmlns:a16="http://schemas.microsoft.com/office/drawing/2014/main" id="{A05AEF8E-D917-A392-9AE2-75B3FA0233FD}"/>
              </a:ext>
            </a:extLst>
          </p:cNvPr>
          <p:cNvSpPr>
            <a:spLocks noChangeAspect="1" noChangeArrowheads="1"/>
          </p:cNvSpPr>
          <p:nvPr/>
        </p:nvSpPr>
        <p:spPr bwMode="auto">
          <a:xfrm>
            <a:off x="4076700" y="2914650"/>
            <a:ext cx="9906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pic>
        <p:nvPicPr>
          <p:cNvPr id="10246" name="Picture 15" descr="MC900203096[1]">
            <a:extLst>
              <a:ext uri="{FF2B5EF4-FFF2-40B4-BE49-F238E27FC236}">
                <a16:creationId xmlns:a16="http://schemas.microsoft.com/office/drawing/2014/main" id="{3EAF1ED7-63A8-58DF-32FE-28308CDEAE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1600200"/>
            <a:ext cx="1717675"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9" name="AutoShape 17">
            <a:extLst>
              <a:ext uri="{FF2B5EF4-FFF2-40B4-BE49-F238E27FC236}">
                <a16:creationId xmlns:a16="http://schemas.microsoft.com/office/drawing/2014/main" id="{308A03CE-C85E-6FCE-D485-EF02F73319D3}"/>
              </a:ext>
            </a:extLst>
          </p:cNvPr>
          <p:cNvSpPr>
            <a:spLocks noChangeArrowheads="1"/>
          </p:cNvSpPr>
          <p:nvPr/>
        </p:nvSpPr>
        <p:spPr bwMode="auto">
          <a:xfrm>
            <a:off x="3276600" y="1371600"/>
            <a:ext cx="4191000" cy="990600"/>
          </a:xfrm>
          <a:prstGeom prst="wedgeEllipseCallout">
            <a:avLst>
              <a:gd name="adj1" fmla="val 50866"/>
              <a:gd name="adj2" fmla="val 42426"/>
            </a:avLst>
          </a:prstGeom>
          <a:solidFill>
            <a:schemeClr val="accent6">
              <a:lumMod val="60000"/>
              <a:lumOff val="40000"/>
            </a:schemeClr>
          </a:solidFill>
          <a:ln w="9525">
            <a:solidFill>
              <a:schemeClr val="tx1"/>
            </a:solidFill>
            <a:miter lim="800000"/>
            <a:headEnd/>
            <a:tailEnd/>
          </a:ln>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defRPr/>
            </a:pPr>
            <a:r>
              <a:rPr lang="en-US" altLang="en-US" sz="3600" b="1" dirty="0">
                <a:latin typeface="Berlin Sans FB Demi" panose="020E0802020502020306" pitchFamily="34" charset="0"/>
              </a:rPr>
              <a:t>Ananias!</a:t>
            </a:r>
          </a:p>
        </p:txBody>
      </p:sp>
      <p:sp>
        <p:nvSpPr>
          <p:cNvPr id="18450" name="AutoShape 18">
            <a:extLst>
              <a:ext uri="{FF2B5EF4-FFF2-40B4-BE49-F238E27FC236}">
                <a16:creationId xmlns:a16="http://schemas.microsoft.com/office/drawing/2014/main" id="{826B91EB-B441-E277-F06D-1A9E33D79169}"/>
              </a:ext>
            </a:extLst>
          </p:cNvPr>
          <p:cNvSpPr>
            <a:spLocks noChangeArrowheads="1"/>
          </p:cNvSpPr>
          <p:nvPr/>
        </p:nvSpPr>
        <p:spPr bwMode="auto">
          <a:xfrm>
            <a:off x="2895600" y="2646363"/>
            <a:ext cx="3124200" cy="762000"/>
          </a:xfrm>
          <a:prstGeom prst="wedgeRoundRectCallout">
            <a:avLst>
              <a:gd name="adj1" fmla="val -76635"/>
              <a:gd name="adj2" fmla="val 143617"/>
              <a:gd name="adj3" fmla="val 16667"/>
            </a:avLst>
          </a:prstGeom>
          <a:solidFill>
            <a:schemeClr val="accent6">
              <a:lumMod val="60000"/>
              <a:lumOff val="40000"/>
            </a:schemeClr>
          </a:solidFill>
          <a:ln w="9525">
            <a:solidFill>
              <a:schemeClr val="tx1"/>
            </a:solidFill>
            <a:miter lim="800000"/>
            <a:headEnd/>
            <a:tailEnd/>
          </a:ln>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defRPr/>
            </a:pPr>
            <a:r>
              <a:rPr lang="en-US" altLang="en-US" sz="3600" dirty="0">
                <a:latin typeface="Berlin Sans FB Demi" panose="020E0802020502020306" pitchFamily="34" charset="0"/>
              </a:rPr>
              <a:t>Yes, Lord, </a:t>
            </a:r>
          </a:p>
          <a:p>
            <a:pPr algn="ctr" eaLnBrk="1" hangingPunct="1">
              <a:defRPr/>
            </a:pPr>
            <a:endParaRPr lang="en-US" altLang="en-US" sz="3600" dirty="0">
              <a:latin typeface="Berlin Sans FB Demi" panose="020E0802020502020306" pitchFamily="34" charset="0"/>
            </a:endParaRPr>
          </a:p>
          <a:p>
            <a:pPr algn="ctr" eaLnBrk="1" hangingPunct="1">
              <a:defRPr/>
            </a:pPr>
            <a:r>
              <a:rPr lang="en-US" altLang="en-US" sz="3600" dirty="0">
                <a:latin typeface="Berlin Sans FB Demi" panose="020E0802020502020306" pitchFamily="34" charset="0"/>
              </a:rPr>
              <a:t>he answered.</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D880883-575C-9479-9EFA-6CD7003F988A}"/>
              </a:ext>
            </a:extLst>
          </p:cNvPr>
          <p:cNvSpPr>
            <a:spLocks noGrp="1" noChangeArrowheads="1"/>
          </p:cNvSpPr>
          <p:nvPr>
            <p:ph idx="1"/>
          </p:nvPr>
        </p:nvSpPr>
        <p:spPr>
          <a:xfrm>
            <a:off x="0" y="228600"/>
            <a:ext cx="4648200" cy="6248400"/>
          </a:xfrm>
        </p:spPr>
        <p:txBody>
          <a:bodyPr/>
          <a:lstStyle/>
          <a:p>
            <a:pPr marL="0" indent="4763" algn="ctr" eaLnBrk="1" hangingPunct="1">
              <a:buFont typeface="Wingdings" panose="05000000000000000000" pitchFamily="2" charset="2"/>
              <a:buNone/>
            </a:pPr>
            <a:r>
              <a:rPr lang="en-US" altLang="en-US" sz="3600"/>
              <a:t>The Lord told him, </a:t>
            </a:r>
          </a:p>
          <a:p>
            <a:pPr marL="0" indent="4763" algn="ctr" eaLnBrk="1" hangingPunct="1">
              <a:buFont typeface="Wingdings" panose="05000000000000000000" pitchFamily="2" charset="2"/>
              <a:buNone/>
            </a:pPr>
            <a:r>
              <a:rPr lang="en-US" altLang="en-US" sz="3600"/>
              <a:t>“Go to the house of Judas on Straight Street and ask for a man from Tarsus named Saul, for he is praying. </a:t>
            </a:r>
          </a:p>
          <a:p>
            <a:pPr marL="0" indent="4763" algn="ctr" eaLnBrk="1" hangingPunct="1">
              <a:buFont typeface="Wingdings" panose="05000000000000000000" pitchFamily="2" charset="2"/>
              <a:buNone/>
            </a:pPr>
            <a:r>
              <a:rPr lang="en-US" altLang="en-US" sz="3600"/>
              <a:t>In a vision he has seen a man named Ananias come and place his hands on him to restore his sight.”</a:t>
            </a:r>
          </a:p>
        </p:txBody>
      </p:sp>
      <p:pic>
        <p:nvPicPr>
          <p:cNvPr id="11267" name="Picture 4" descr="ANd9GcQQdpmUgEQ-UYi8vJRENeupt7I8JnbusJVrxemBqNhzapOEwzXR">
            <a:extLst>
              <a:ext uri="{FF2B5EF4-FFF2-40B4-BE49-F238E27FC236}">
                <a16:creationId xmlns:a16="http://schemas.microsoft.com/office/drawing/2014/main" id="{8B7066B4-0719-154D-F5F8-C5E07EEF50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143000"/>
            <a:ext cx="3429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0216509-5F11-0E77-1C1C-5E6CF5ED2B6A}"/>
              </a:ext>
            </a:extLst>
          </p:cNvPr>
          <p:cNvSpPr>
            <a:spLocks noGrp="1" noChangeArrowheads="1"/>
          </p:cNvSpPr>
          <p:nvPr>
            <p:ph idx="1"/>
          </p:nvPr>
        </p:nvSpPr>
        <p:spPr>
          <a:xfrm>
            <a:off x="152400" y="228600"/>
            <a:ext cx="8991600" cy="3124200"/>
          </a:xfrm>
        </p:spPr>
        <p:txBody>
          <a:bodyPr rtlCol="0">
            <a:normAutofit lnSpcReduction="10000"/>
          </a:bodyPr>
          <a:lstStyle/>
          <a:p>
            <a:pPr marL="0" indent="4763" algn="ctr" eaLnBrk="1" fontAlgn="auto" hangingPunct="1">
              <a:spcAft>
                <a:spcPts val="0"/>
              </a:spcAft>
              <a:buFont typeface="Wingdings" panose="05000000000000000000" pitchFamily="2" charset="2"/>
              <a:buNone/>
              <a:defRPr/>
            </a:pPr>
            <a:r>
              <a:rPr lang="en-US" sz="3600" dirty="0"/>
              <a:t>“Lord,” Ananias answered, “I have heard many reports about this man and all the harm he has done to your people in Jerusalem. </a:t>
            </a:r>
          </a:p>
          <a:p>
            <a:pPr marL="0" indent="4763" algn="ctr" eaLnBrk="1" fontAlgn="auto" hangingPunct="1">
              <a:spcAft>
                <a:spcPts val="0"/>
              </a:spcAft>
              <a:buFont typeface="Wingdings" panose="05000000000000000000" pitchFamily="2" charset="2"/>
              <a:buNone/>
              <a:defRPr/>
            </a:pPr>
            <a:r>
              <a:rPr lang="en-US" sz="3600" dirty="0"/>
              <a:t>And he has come here with authority from the chief priests to arrest all who call on your name.” </a:t>
            </a:r>
          </a:p>
        </p:txBody>
      </p:sp>
      <p:pic>
        <p:nvPicPr>
          <p:cNvPr id="12291" name="Picture 1">
            <a:extLst>
              <a:ext uri="{FF2B5EF4-FFF2-40B4-BE49-F238E27FC236}">
                <a16:creationId xmlns:a16="http://schemas.microsoft.com/office/drawing/2014/main" id="{FD27DF55-DE28-D153-4C8F-E68B325D06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3349625"/>
            <a:ext cx="5910263"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65710A-3509-776C-8391-4D21C88DA2AB}"/>
              </a:ext>
            </a:extLst>
          </p:cNvPr>
          <p:cNvSpPr>
            <a:spLocks noGrp="1" noChangeArrowheads="1"/>
          </p:cNvSpPr>
          <p:nvPr>
            <p:ph idx="1"/>
          </p:nvPr>
        </p:nvSpPr>
        <p:spPr>
          <a:xfrm>
            <a:off x="0" y="304800"/>
            <a:ext cx="9144000" cy="6364288"/>
          </a:xfrm>
        </p:spPr>
        <p:txBody>
          <a:bodyPr/>
          <a:lstStyle/>
          <a:p>
            <a:pPr marL="0" indent="4763" algn="ctr" eaLnBrk="1" hangingPunct="1">
              <a:buFont typeface="Wingdings" panose="05000000000000000000" pitchFamily="2" charset="2"/>
              <a:buNone/>
            </a:pPr>
            <a:r>
              <a:rPr lang="en-US" altLang="en-US" sz="2800"/>
              <a:t>But the Lord said to Ananias, </a:t>
            </a:r>
          </a:p>
          <a:p>
            <a:pPr marL="0" indent="4763" algn="ctr" eaLnBrk="1" hangingPunct="1">
              <a:buFont typeface="Wingdings" panose="05000000000000000000" pitchFamily="2" charset="2"/>
              <a:buNone/>
            </a:pPr>
            <a:r>
              <a:rPr lang="en-US" altLang="en-US" sz="2800"/>
              <a:t>“Go! This man is my chosen instrument to proclaim my name to the Gentiles and their kings and to the people of Israel. </a:t>
            </a:r>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endParaRPr lang="en-US" altLang="en-US" sz="2800"/>
          </a:p>
          <a:p>
            <a:pPr marL="0" indent="4763" algn="ctr" eaLnBrk="1" hangingPunct="1">
              <a:buFont typeface="Wingdings" panose="05000000000000000000" pitchFamily="2" charset="2"/>
              <a:buNone/>
            </a:pPr>
            <a:r>
              <a:rPr lang="en-US" altLang="en-US" sz="2800"/>
              <a:t>I will show him how much he must suffer for my name.” </a:t>
            </a:r>
          </a:p>
        </p:txBody>
      </p:sp>
      <p:pic>
        <p:nvPicPr>
          <p:cNvPr id="13315" name="Picture 1">
            <a:extLst>
              <a:ext uri="{FF2B5EF4-FFF2-40B4-BE49-F238E27FC236}">
                <a16:creationId xmlns:a16="http://schemas.microsoft.com/office/drawing/2014/main" id="{10973B96-D2D6-46D0-93D6-9253DB6FCE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00200"/>
            <a:ext cx="5694363"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A3B22D6-55DE-061A-96E2-918D21C4A9EB}"/>
              </a:ext>
            </a:extLst>
          </p:cNvPr>
          <p:cNvSpPr>
            <a:spLocks noGrp="1" noChangeArrowheads="1"/>
          </p:cNvSpPr>
          <p:nvPr>
            <p:ph idx="1"/>
          </p:nvPr>
        </p:nvSpPr>
        <p:spPr>
          <a:xfrm>
            <a:off x="457200" y="228600"/>
            <a:ext cx="8458200" cy="1219200"/>
          </a:xfrm>
        </p:spPr>
        <p:txBody>
          <a:bodyPr/>
          <a:lstStyle/>
          <a:p>
            <a:pPr marL="0" indent="4763" algn="ctr" eaLnBrk="1" hangingPunct="1">
              <a:buFont typeface="Wingdings" panose="05000000000000000000" pitchFamily="2" charset="2"/>
              <a:buNone/>
            </a:pPr>
            <a:r>
              <a:rPr lang="en-US" altLang="en-US" sz="3600"/>
              <a:t>Then Ananias went to the house entered it. Placing his hands on Saul, he said,</a:t>
            </a:r>
          </a:p>
        </p:txBody>
      </p:sp>
      <p:pic>
        <p:nvPicPr>
          <p:cNvPr id="14339" name="Picture 4" descr="ANd9GcQQdpmUgEQ-UYi8vJRENeupt7I8JnbusJVrxemBqNhzapOEwzXR">
            <a:extLst>
              <a:ext uri="{FF2B5EF4-FFF2-40B4-BE49-F238E27FC236}">
                <a16:creationId xmlns:a16="http://schemas.microsoft.com/office/drawing/2014/main" id="{3177FB16-A439-DAF5-D4DE-6FDBCAEC8E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828800"/>
            <a:ext cx="4129088"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5" name="AutoShape 7">
            <a:extLst>
              <a:ext uri="{FF2B5EF4-FFF2-40B4-BE49-F238E27FC236}">
                <a16:creationId xmlns:a16="http://schemas.microsoft.com/office/drawing/2014/main" id="{70AEA461-44DE-62B5-9DEB-264AE7DD72E7}"/>
              </a:ext>
            </a:extLst>
          </p:cNvPr>
          <p:cNvSpPr>
            <a:spLocks noChangeArrowheads="1"/>
          </p:cNvSpPr>
          <p:nvPr/>
        </p:nvSpPr>
        <p:spPr bwMode="auto">
          <a:xfrm>
            <a:off x="4419600" y="1438275"/>
            <a:ext cx="4495800" cy="5105400"/>
          </a:xfrm>
          <a:prstGeom prst="wedgeRectCallout">
            <a:avLst>
              <a:gd name="adj1" fmla="val -94522"/>
              <a:gd name="adj2" fmla="val -29933"/>
            </a:avLst>
          </a:prstGeom>
          <a:solidFill>
            <a:schemeClr val="accent6">
              <a:lumMod val="60000"/>
              <a:lumOff val="40000"/>
            </a:schemeClr>
          </a:solidFill>
          <a:ln w="9525">
            <a:solidFill>
              <a:schemeClr val="tx1"/>
            </a:solidFill>
            <a:miter lim="800000"/>
            <a:headEnd/>
            <a:tailEnd/>
          </a:ln>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"Brother Saul, </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the Lord—Jesus, </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who appeared to you</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 on the road as you </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were coming here—</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has sent me so that </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you may see again </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and be filled </a:t>
            </a:r>
          </a:p>
          <a:p>
            <a:pPr algn="ctr" eaLnBrk="1" hangingPunct="1">
              <a:lnSpc>
                <a:spcPct val="80000"/>
              </a:lnSpc>
              <a:spcBef>
                <a:spcPct val="20000"/>
              </a:spcBef>
              <a:buClr>
                <a:schemeClr val="hlink"/>
              </a:buClr>
              <a:buSzPct val="65000"/>
              <a:buFont typeface="Wingdings" panose="05000000000000000000" pitchFamily="2" charset="2"/>
              <a:buNone/>
              <a:defRPr/>
            </a:pPr>
            <a:r>
              <a:rPr lang="en-US" altLang="en-US" sz="3600" dirty="0">
                <a:latin typeface="+mn-lt"/>
              </a:rPr>
              <a:t>with the Holy Spirit."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521472B-7E71-63FB-CC24-2630664DD8D8}"/>
              </a:ext>
            </a:extLst>
          </p:cNvPr>
          <p:cNvSpPr>
            <a:spLocks noGrp="1" noChangeArrowheads="1"/>
          </p:cNvSpPr>
          <p:nvPr>
            <p:ph idx="1"/>
          </p:nvPr>
        </p:nvSpPr>
        <p:spPr>
          <a:xfrm>
            <a:off x="0" y="4800600"/>
            <a:ext cx="9144000" cy="2057400"/>
          </a:xfrm>
        </p:spPr>
        <p:txBody>
          <a:bodyPr/>
          <a:lstStyle/>
          <a:p>
            <a:pPr marL="0" indent="4763" algn="ctr" eaLnBrk="1" hangingPunct="1">
              <a:buFont typeface="Wingdings" panose="05000000000000000000" pitchFamily="2" charset="2"/>
              <a:buNone/>
            </a:pPr>
            <a:r>
              <a:rPr lang="en-US" altLang="en-US" sz="3200" dirty="0"/>
              <a:t>Immediately, something like scales fell from Saul’s eyes, and he could see again. </a:t>
            </a:r>
          </a:p>
          <a:p>
            <a:pPr marL="0" indent="4763" algn="ctr" eaLnBrk="1" hangingPunct="1">
              <a:buFont typeface="Wingdings" panose="05000000000000000000" pitchFamily="2" charset="2"/>
              <a:buNone/>
            </a:pPr>
            <a:r>
              <a:rPr lang="en-US" altLang="en-US" sz="3200" dirty="0"/>
              <a:t>He got up and was baptized, and after taking some food, he regained his strength.</a:t>
            </a:r>
            <a:endParaRPr lang="en-US" altLang="en-US" sz="3200" b="1" dirty="0"/>
          </a:p>
        </p:txBody>
      </p:sp>
      <p:sp>
        <p:nvSpPr>
          <p:cNvPr id="15363" name="AutoShape 5" descr="9k=">
            <a:extLst>
              <a:ext uri="{FF2B5EF4-FFF2-40B4-BE49-F238E27FC236}">
                <a16:creationId xmlns:a16="http://schemas.microsoft.com/office/drawing/2014/main" id="{E2E1D8B8-D300-D533-0A9C-91839C29F718}"/>
              </a:ext>
            </a:extLst>
          </p:cNvPr>
          <p:cNvSpPr>
            <a:spLocks noChangeAspect="1" noChangeArrowheads="1"/>
          </p:cNvSpPr>
          <p:nvPr/>
        </p:nvSpPr>
        <p:spPr bwMode="auto">
          <a:xfrm>
            <a:off x="3643313" y="2786063"/>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
        <p:nvSpPr>
          <p:cNvPr id="15364" name="AutoShape 7" descr="9k=">
            <a:extLst>
              <a:ext uri="{FF2B5EF4-FFF2-40B4-BE49-F238E27FC236}">
                <a16:creationId xmlns:a16="http://schemas.microsoft.com/office/drawing/2014/main" id="{28402559-66A1-F055-FD1A-AE99EAE07CBC}"/>
              </a:ext>
            </a:extLst>
          </p:cNvPr>
          <p:cNvSpPr>
            <a:spLocks noChangeAspect="1" noChangeArrowheads="1"/>
          </p:cNvSpPr>
          <p:nvPr/>
        </p:nvSpPr>
        <p:spPr bwMode="auto">
          <a:xfrm>
            <a:off x="3643313" y="2786063"/>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pic>
        <p:nvPicPr>
          <p:cNvPr id="15365" name="Picture 18" descr="ANd9GcShiMBWTbRSAZGX_ZI2TVDNtCYjiu1Wzq9GCN14rXztrwMJXbQq">
            <a:extLst>
              <a:ext uri="{FF2B5EF4-FFF2-40B4-BE49-F238E27FC236}">
                <a16:creationId xmlns:a16="http://schemas.microsoft.com/office/drawing/2014/main" id="{EB4F1E0C-AC0E-1DCE-9E2C-9CB148466D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
            <a:ext cx="3048000"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1" name="Picture 9" descr="fish_scales_large">
            <a:extLst>
              <a:ext uri="{FF2B5EF4-FFF2-40B4-BE49-F238E27FC236}">
                <a16:creationId xmlns:a16="http://schemas.microsoft.com/office/drawing/2014/main" id="{56559273-C1BA-1D27-112C-91FF54BB17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447800"/>
            <a:ext cx="3810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71" name="Picture 19" descr="fish_scales_large">
            <a:extLst>
              <a:ext uri="{FF2B5EF4-FFF2-40B4-BE49-F238E27FC236}">
                <a16:creationId xmlns:a16="http://schemas.microsoft.com/office/drawing/2014/main" id="{6A65685E-F1DC-C0B8-9059-11BF8B92CC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371600"/>
            <a:ext cx="3810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8" name="Picture 3">
            <a:extLst>
              <a:ext uri="{FF2B5EF4-FFF2-40B4-BE49-F238E27FC236}">
                <a16:creationId xmlns:a16="http://schemas.microsoft.com/office/drawing/2014/main" id="{B1577C74-A10D-4D6C-E955-73E0337F117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97288" y="566738"/>
            <a:ext cx="5308600" cy="389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D0B990A-F45A-200A-C24F-D622FB9911E2}"/>
              </a:ext>
            </a:extLst>
          </p:cNvPr>
          <p:cNvSpPr>
            <a:spLocks noGrp="1" noChangeArrowheads="1"/>
          </p:cNvSpPr>
          <p:nvPr>
            <p:ph idx="1"/>
          </p:nvPr>
        </p:nvSpPr>
        <p:spPr>
          <a:xfrm>
            <a:off x="457200" y="152400"/>
            <a:ext cx="3733800" cy="6477000"/>
          </a:xfrm>
        </p:spPr>
        <p:txBody>
          <a:bodyPr/>
          <a:lstStyle/>
          <a:p>
            <a:pPr marL="0" indent="4763" algn="ctr" eaLnBrk="1" hangingPunct="1">
              <a:buFont typeface="Wingdings" panose="05000000000000000000" pitchFamily="2" charset="2"/>
              <a:buNone/>
            </a:pPr>
            <a:r>
              <a:rPr lang="en-US" altLang="en-US" sz="4000" dirty="0"/>
              <a:t>Saul spent several days with the disciples in Damascus. </a:t>
            </a:r>
          </a:p>
          <a:p>
            <a:pPr marL="0" indent="4763" algn="ctr" eaLnBrk="1" hangingPunct="1">
              <a:buFont typeface="Wingdings" panose="05000000000000000000" pitchFamily="2" charset="2"/>
              <a:buNone/>
            </a:pPr>
            <a:r>
              <a:rPr lang="en-US" altLang="en-US" sz="4000" dirty="0"/>
              <a:t>At once he began to preach in the synagogues that Jesus is the Son of God.</a:t>
            </a:r>
          </a:p>
        </p:txBody>
      </p:sp>
      <p:pic>
        <p:nvPicPr>
          <p:cNvPr id="24584" name="Picture 8" descr="414050[1]">
            <a:extLst>
              <a:ext uri="{FF2B5EF4-FFF2-40B4-BE49-F238E27FC236}">
                <a16:creationId xmlns:a16="http://schemas.microsoft.com/office/drawing/2014/main" id="{35037F4B-6684-B36C-1E73-3F48EBA734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8450" y="838200"/>
            <a:ext cx="48768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descr="414050[1]">
            <a:extLst>
              <a:ext uri="{FF2B5EF4-FFF2-40B4-BE49-F238E27FC236}">
                <a16:creationId xmlns:a16="http://schemas.microsoft.com/office/drawing/2014/main" id="{58E3F2E8-D90D-E881-BB7F-E14331357B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 y="1752600"/>
            <a:ext cx="48768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2">
            <a:extLst>
              <a:ext uri="{FF2B5EF4-FFF2-40B4-BE49-F238E27FC236}">
                <a16:creationId xmlns:a16="http://schemas.microsoft.com/office/drawing/2014/main" id="{D8EED005-9D8B-6114-F68D-A9385B5A7E05}"/>
              </a:ext>
            </a:extLst>
          </p:cNvPr>
          <p:cNvSpPr>
            <a:spLocks noGrp="1" noChangeArrowheads="1"/>
          </p:cNvSpPr>
          <p:nvPr>
            <p:ph idx="1"/>
          </p:nvPr>
        </p:nvSpPr>
        <p:spPr>
          <a:xfrm>
            <a:off x="304800" y="152400"/>
            <a:ext cx="8153400" cy="1096963"/>
          </a:xfrm>
        </p:spPr>
        <p:txBody>
          <a:bodyPr/>
          <a:lstStyle/>
          <a:p>
            <a:pPr marL="0" indent="4763" eaLnBrk="1" hangingPunct="1">
              <a:buFont typeface="Wingdings" panose="05000000000000000000" pitchFamily="2" charset="2"/>
              <a:buNone/>
            </a:pPr>
            <a:r>
              <a:rPr lang="en-US" altLang="en-US" sz="3600"/>
              <a:t>All those who heard him were astonished and asked,</a:t>
            </a:r>
          </a:p>
        </p:txBody>
      </p:sp>
      <p:sp>
        <p:nvSpPr>
          <p:cNvPr id="25604" name="AutoShape 4">
            <a:extLst>
              <a:ext uri="{FF2B5EF4-FFF2-40B4-BE49-F238E27FC236}">
                <a16:creationId xmlns:a16="http://schemas.microsoft.com/office/drawing/2014/main" id="{F86F9B82-30BD-A6F1-A0CF-2FA46235A9D6}"/>
              </a:ext>
            </a:extLst>
          </p:cNvPr>
          <p:cNvSpPr>
            <a:spLocks noChangeArrowheads="1"/>
          </p:cNvSpPr>
          <p:nvPr/>
        </p:nvSpPr>
        <p:spPr bwMode="auto">
          <a:xfrm>
            <a:off x="4908550" y="700088"/>
            <a:ext cx="3962400" cy="6248400"/>
          </a:xfrm>
          <a:prstGeom prst="wedgeRoundRectCallout">
            <a:avLst>
              <a:gd name="adj1" fmla="val -82300"/>
              <a:gd name="adj2" fmla="val -121"/>
              <a:gd name="adj3" fmla="val 16667"/>
            </a:avLst>
          </a:prstGeom>
          <a:solidFill>
            <a:schemeClr val="accent2">
              <a:lumMod val="60000"/>
              <a:lumOff val="40000"/>
            </a:schemeClr>
          </a:solidFill>
          <a:ln w="9525">
            <a:solidFill>
              <a:schemeClr val="tx1"/>
            </a:solidFill>
            <a:miter lim="800000"/>
            <a:headEnd/>
            <a:tailEnd/>
          </a:ln>
          <a:effectLst/>
        </p:spPr>
        <p:txBody>
          <a:bodyPr/>
          <a:lstStyle/>
          <a:p>
            <a:pPr algn="ctr" eaLnBrk="1" hangingPunct="1">
              <a:spcBef>
                <a:spcPct val="20000"/>
              </a:spcBef>
              <a:buClr>
                <a:schemeClr val="hlink"/>
              </a:buClr>
              <a:buSzPct val="65000"/>
              <a:buFont typeface="Wingdings" pitchFamily="2" charset="2"/>
              <a:buNone/>
              <a:defRPr/>
            </a:pPr>
            <a:r>
              <a:rPr lang="en-US" sz="3600" dirty="0">
                <a:latin typeface="+mn-lt"/>
                <a:cs typeface="Arial" charset="0"/>
              </a:rPr>
              <a:t>"Isn’t he the man who raised havoc in Jerusalem among those who call on this name?</a:t>
            </a:r>
          </a:p>
          <a:p>
            <a:pPr algn="ctr" eaLnBrk="1" hangingPunct="1">
              <a:spcBef>
                <a:spcPct val="20000"/>
              </a:spcBef>
              <a:buClr>
                <a:schemeClr val="hlink"/>
              </a:buClr>
              <a:buSzPct val="65000"/>
              <a:buFont typeface="Wingdings" pitchFamily="2" charset="2"/>
              <a:buNone/>
              <a:defRPr/>
            </a:pPr>
            <a:r>
              <a:rPr lang="en-US" sz="3600" dirty="0">
                <a:latin typeface="+mn-lt"/>
                <a:cs typeface="Arial" charset="0"/>
              </a:rPr>
              <a:t> And hasn’t he come here to take them as prisoners to the chief priests?"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B36C461-ED05-D43A-63A2-4C816E84E67B}"/>
              </a:ext>
            </a:extLst>
          </p:cNvPr>
          <p:cNvSpPr>
            <a:spLocks noGrp="1" noChangeArrowheads="1"/>
          </p:cNvSpPr>
          <p:nvPr>
            <p:ph idx="1"/>
          </p:nvPr>
        </p:nvSpPr>
        <p:spPr>
          <a:xfrm>
            <a:off x="371475" y="735013"/>
            <a:ext cx="3733800" cy="5181600"/>
          </a:xfrm>
          <a:solidFill>
            <a:srgbClr val="99CCFF">
              <a:alpha val="50195"/>
            </a:srgbClr>
          </a:solidFill>
        </p:spPr>
        <p:txBody>
          <a:bodyPr/>
          <a:lstStyle/>
          <a:p>
            <a:pPr marL="0" indent="4763" algn="ctr" eaLnBrk="1" hangingPunct="1">
              <a:buFont typeface="Wingdings" panose="05000000000000000000" pitchFamily="2" charset="2"/>
              <a:buNone/>
            </a:pPr>
            <a:r>
              <a:rPr lang="en-US" altLang="en-US" sz="4000"/>
              <a:t>Yet Saul grew more and more powerful and baffled the Jews living in Damascus by proving that Jesus is the Messiah.</a:t>
            </a:r>
          </a:p>
        </p:txBody>
      </p:sp>
      <p:pic>
        <p:nvPicPr>
          <p:cNvPr id="19459" name="Picture 5" descr="414050[1]">
            <a:extLst>
              <a:ext uri="{FF2B5EF4-FFF2-40B4-BE49-F238E27FC236}">
                <a16:creationId xmlns:a16="http://schemas.microsoft.com/office/drawing/2014/main" id="{A05AC4D1-4323-0739-B983-6181343C3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5113" y="990600"/>
            <a:ext cx="48768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loud Callout 2">
            <a:extLst>
              <a:ext uri="{FF2B5EF4-FFF2-40B4-BE49-F238E27FC236}">
                <a16:creationId xmlns:a16="http://schemas.microsoft.com/office/drawing/2014/main" id="{C6E20C40-A85A-BFDA-B082-53D7EC0E6E7E}"/>
              </a:ext>
            </a:extLst>
          </p:cNvPr>
          <p:cNvSpPr/>
          <p:nvPr/>
        </p:nvSpPr>
        <p:spPr>
          <a:xfrm>
            <a:off x="7305675" y="735013"/>
            <a:ext cx="1944688" cy="1862137"/>
          </a:xfrm>
          <a:prstGeom prst="cloudCallout">
            <a:avLst>
              <a:gd name="adj1" fmla="val -22938"/>
              <a:gd name="adj2" fmla="val 8522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61" name="TextBox 7">
            <a:extLst>
              <a:ext uri="{FF2B5EF4-FFF2-40B4-BE49-F238E27FC236}">
                <a16:creationId xmlns:a16="http://schemas.microsoft.com/office/drawing/2014/main" id="{7167419A-CF9F-8441-7658-65B09847A4D6}"/>
              </a:ext>
            </a:extLst>
          </p:cNvPr>
          <p:cNvSpPr txBox="1">
            <a:spLocks noChangeArrowheads="1"/>
          </p:cNvSpPr>
          <p:nvPr/>
        </p:nvSpPr>
        <p:spPr bwMode="auto">
          <a:xfrm>
            <a:off x="7775575" y="725488"/>
            <a:ext cx="884238"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r>
              <a:rPr lang="en-US" altLang="en-US" sz="11500"/>
              <a: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3" name="Picture 5" descr="ANd9GcSrtqxswG_Kbt0TUc65Kc6f5SKkOtXvUOpCwHGAdQ4zRjQKT3pz">
            <a:extLst>
              <a:ext uri="{FF2B5EF4-FFF2-40B4-BE49-F238E27FC236}">
                <a16:creationId xmlns:a16="http://schemas.microsoft.com/office/drawing/2014/main" id="{E7B9E925-FB9E-1927-5193-FEA3A7971E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725613"/>
            <a:ext cx="2133600" cy="225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7" descr="ANd9GcQ1ydTduCPazy8tfCHh-Q7eFw5zSJBZIn4s-qq2eBrzJOq9XRGZ">
            <a:extLst>
              <a:ext uri="{FF2B5EF4-FFF2-40B4-BE49-F238E27FC236}">
                <a16:creationId xmlns:a16="http://schemas.microsoft.com/office/drawing/2014/main" id="{394C6DCE-802A-8183-07CA-EB5C62C213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2375" y="-34925"/>
            <a:ext cx="6651625" cy="635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1">
            <a:extLst>
              <a:ext uri="{FF2B5EF4-FFF2-40B4-BE49-F238E27FC236}">
                <a16:creationId xmlns:a16="http://schemas.microsoft.com/office/drawing/2014/main" id="{4EA9618C-9A72-403E-F99E-8CE3223BF71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59229">
            <a:off x="2135188" y="2705100"/>
            <a:ext cx="33512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2" name="Rectangle 2">
            <a:extLst>
              <a:ext uri="{FF2B5EF4-FFF2-40B4-BE49-F238E27FC236}">
                <a16:creationId xmlns:a16="http://schemas.microsoft.com/office/drawing/2014/main" id="{50F73C83-CD8C-DDB6-F6E2-C1759B2CCAFF}"/>
              </a:ext>
            </a:extLst>
          </p:cNvPr>
          <p:cNvSpPr>
            <a:spLocks noGrp="1" noChangeArrowheads="1"/>
          </p:cNvSpPr>
          <p:nvPr>
            <p:ph idx="1"/>
          </p:nvPr>
        </p:nvSpPr>
        <p:spPr>
          <a:xfrm>
            <a:off x="0" y="5029200"/>
            <a:ext cx="9144000" cy="1828800"/>
          </a:xfrm>
          <a:solidFill>
            <a:schemeClr val="accent4">
              <a:lumMod val="75000"/>
            </a:schemeClr>
          </a:solidFill>
        </p:spPr>
        <p:txBody>
          <a:bodyPr rtlCol="0">
            <a:normAutofit lnSpcReduction="10000"/>
          </a:bodyPr>
          <a:lstStyle/>
          <a:p>
            <a:pPr marL="0" indent="4763" algn="ctr" eaLnBrk="1" hangingPunct="1">
              <a:buFont typeface="Wingdings" panose="05000000000000000000" pitchFamily="2" charset="2"/>
              <a:buNone/>
              <a:defRPr/>
            </a:pPr>
            <a:r>
              <a:rPr lang="en-US" altLang="en-US" sz="3200" dirty="0"/>
              <a:t>After many days had gone by, there was a conspiracy among the Jews to kill him, but Saul learned of their plan. Day and night they kept close watch on the city gates in order to kill him.</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0CFC69A-4EC3-4392-34D7-D32D93C5DAFF}"/>
              </a:ext>
            </a:extLst>
          </p:cNvPr>
          <p:cNvSpPr>
            <a:spLocks noGrp="1" noChangeArrowheads="1"/>
          </p:cNvSpPr>
          <p:nvPr>
            <p:ph type="ctrTitle"/>
          </p:nvPr>
        </p:nvSpPr>
        <p:spPr>
          <a:xfrm>
            <a:off x="838200" y="381000"/>
            <a:ext cx="7467600" cy="1528763"/>
          </a:xfrm>
        </p:spPr>
        <p:txBody>
          <a:bodyPr/>
          <a:lstStyle/>
          <a:p>
            <a:pPr eaLnBrk="1" hangingPunct="1"/>
            <a:br>
              <a:rPr lang="en-US" altLang="en-US" sz="7200" b="1" dirty="0"/>
            </a:br>
            <a:r>
              <a:rPr lang="en-US" altLang="en-US" sz="7200" b="1" dirty="0">
                <a:latin typeface="+mn-lt"/>
              </a:rPr>
              <a:t>2 Corinthians 5:17</a:t>
            </a:r>
          </a:p>
        </p:txBody>
      </p:sp>
      <p:sp>
        <p:nvSpPr>
          <p:cNvPr id="3075" name="Rectangle 3">
            <a:extLst>
              <a:ext uri="{FF2B5EF4-FFF2-40B4-BE49-F238E27FC236}">
                <a16:creationId xmlns:a16="http://schemas.microsoft.com/office/drawing/2014/main" id="{82C0AD76-775A-436F-1363-3A3C416DCD07}"/>
              </a:ext>
            </a:extLst>
          </p:cNvPr>
          <p:cNvSpPr>
            <a:spLocks noGrp="1" noChangeArrowheads="1"/>
          </p:cNvSpPr>
          <p:nvPr>
            <p:ph type="subTitle" idx="1"/>
          </p:nvPr>
        </p:nvSpPr>
        <p:spPr>
          <a:xfrm>
            <a:off x="1157288" y="2667000"/>
            <a:ext cx="6858000" cy="2514600"/>
          </a:xfrm>
        </p:spPr>
        <p:txBody>
          <a:bodyPr rtlCol="0">
            <a:noAutofit/>
          </a:bodyPr>
          <a:lstStyle/>
          <a:p>
            <a:pPr eaLnBrk="1" hangingPunct="1">
              <a:defRPr/>
            </a:pPr>
            <a:r>
              <a:rPr lang="en-US" altLang="en-US" sz="4500" b="1" dirty="0"/>
              <a:t>"Therefore, if anyone is in Christ, the new creation has come: The old is gone, the new is here!"</a:t>
            </a:r>
            <a:endParaRPr lang="en-US" altLang="en-US" sz="4500" b="1" i="1" dirty="0"/>
          </a:p>
        </p:txBody>
      </p:sp>
    </p:spTree>
    <p:extLst>
      <p:ext uri="{BB962C8B-B14F-4D97-AF65-F5344CB8AC3E}">
        <p14:creationId xmlns:p14="http://schemas.microsoft.com/office/powerpoint/2010/main" val="93190996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2" descr="209[1]">
            <a:extLst>
              <a:ext uri="{FF2B5EF4-FFF2-40B4-BE49-F238E27FC236}">
                <a16:creationId xmlns:a16="http://schemas.microsoft.com/office/drawing/2014/main" id="{7D2B9319-EB9D-F495-68F8-665675A9BF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9100" y="533400"/>
            <a:ext cx="47625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2">
            <a:extLst>
              <a:ext uri="{FF2B5EF4-FFF2-40B4-BE49-F238E27FC236}">
                <a16:creationId xmlns:a16="http://schemas.microsoft.com/office/drawing/2014/main" id="{A728149D-AD66-CDCF-566E-87CEB3AE9556}"/>
              </a:ext>
            </a:extLst>
          </p:cNvPr>
          <p:cNvSpPr>
            <a:spLocks noGrp="1" noChangeArrowheads="1"/>
          </p:cNvSpPr>
          <p:nvPr>
            <p:ph idx="1"/>
          </p:nvPr>
        </p:nvSpPr>
        <p:spPr>
          <a:xfrm>
            <a:off x="152400" y="381000"/>
            <a:ext cx="3886200" cy="5821363"/>
          </a:xfrm>
        </p:spPr>
        <p:txBody>
          <a:bodyPr/>
          <a:lstStyle/>
          <a:p>
            <a:pPr marL="0" indent="4763" algn="ctr" eaLnBrk="1" hangingPunct="1">
              <a:buFont typeface="Wingdings" panose="05000000000000000000" pitchFamily="2" charset="2"/>
              <a:buNone/>
            </a:pPr>
            <a:r>
              <a:rPr lang="en-US" altLang="en-US" sz="4400"/>
              <a:t>But his followers </a:t>
            </a:r>
          </a:p>
          <a:p>
            <a:pPr marL="0" indent="4763" algn="ctr" eaLnBrk="1" hangingPunct="1">
              <a:buFont typeface="Wingdings" panose="05000000000000000000" pitchFamily="2" charset="2"/>
              <a:buNone/>
            </a:pPr>
            <a:r>
              <a:rPr lang="en-US" altLang="en-US" sz="4400"/>
              <a:t>took him by night and lowered him </a:t>
            </a:r>
          </a:p>
          <a:p>
            <a:pPr marL="0" indent="4763" algn="ctr" eaLnBrk="1" hangingPunct="1">
              <a:buFont typeface="Wingdings" panose="05000000000000000000" pitchFamily="2" charset="2"/>
              <a:buNone/>
            </a:pPr>
            <a:r>
              <a:rPr lang="en-US" altLang="en-US" sz="4400"/>
              <a:t>in a basket through an opening </a:t>
            </a:r>
          </a:p>
          <a:p>
            <a:pPr marL="0" indent="4763" algn="ctr" eaLnBrk="1" hangingPunct="1">
              <a:buFont typeface="Wingdings" panose="05000000000000000000" pitchFamily="2" charset="2"/>
              <a:buNone/>
            </a:pPr>
            <a:r>
              <a:rPr lang="en-US" altLang="en-US" sz="4400"/>
              <a:t>in the wall.</a:t>
            </a:r>
          </a:p>
        </p:txBody>
      </p:sp>
      <p:sp>
        <p:nvSpPr>
          <p:cNvPr id="21508" name="AutoShape 10" descr="209[1]">
            <a:extLst>
              <a:ext uri="{FF2B5EF4-FFF2-40B4-BE49-F238E27FC236}">
                <a16:creationId xmlns:a16="http://schemas.microsoft.com/office/drawing/2014/main" id="{B71B9096-90AF-628D-FC2A-78326F5006F0}"/>
              </a:ext>
            </a:extLst>
          </p:cNvPr>
          <p:cNvSpPr>
            <a:spLocks noChangeAspect="1" noChangeArrowheads="1"/>
          </p:cNvSpPr>
          <p:nvPr/>
        </p:nvSpPr>
        <p:spPr bwMode="auto">
          <a:xfrm>
            <a:off x="3381375" y="2076450"/>
            <a:ext cx="2381250"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8F42475-8913-A2C8-3938-C9E1CAB282C0}"/>
              </a:ext>
            </a:extLst>
          </p:cNvPr>
          <p:cNvSpPr>
            <a:spLocks noGrp="1" noChangeArrowheads="1"/>
          </p:cNvSpPr>
          <p:nvPr>
            <p:ph idx="1"/>
          </p:nvPr>
        </p:nvSpPr>
        <p:spPr>
          <a:xfrm>
            <a:off x="533400" y="4419600"/>
            <a:ext cx="8229600" cy="2209800"/>
          </a:xfrm>
        </p:spPr>
        <p:txBody>
          <a:bodyPr/>
          <a:lstStyle/>
          <a:p>
            <a:pPr marL="0" indent="4763" algn="ctr" eaLnBrk="1" hangingPunct="1">
              <a:buFont typeface="Wingdings" panose="05000000000000000000" pitchFamily="2" charset="2"/>
              <a:buNone/>
            </a:pPr>
            <a:r>
              <a:rPr lang="en-US" altLang="en-US" sz="3600"/>
              <a:t>When he came to Jerusalem, </a:t>
            </a:r>
          </a:p>
          <a:p>
            <a:pPr marL="0" indent="4763" algn="ctr" eaLnBrk="1" hangingPunct="1">
              <a:buFont typeface="Wingdings" panose="05000000000000000000" pitchFamily="2" charset="2"/>
              <a:buNone/>
            </a:pPr>
            <a:r>
              <a:rPr lang="en-US" altLang="en-US" sz="3600"/>
              <a:t>he tried to join the disciples, </a:t>
            </a:r>
          </a:p>
          <a:p>
            <a:pPr marL="0" indent="4763" algn="ctr" eaLnBrk="1" hangingPunct="1">
              <a:buFont typeface="Wingdings" panose="05000000000000000000" pitchFamily="2" charset="2"/>
              <a:buNone/>
            </a:pPr>
            <a:r>
              <a:rPr lang="en-US" altLang="en-US" sz="3600"/>
              <a:t>but they were all afraid of him, </a:t>
            </a:r>
          </a:p>
          <a:p>
            <a:pPr marL="0" indent="4763" algn="ctr" eaLnBrk="1" hangingPunct="1">
              <a:buFont typeface="Wingdings" panose="05000000000000000000" pitchFamily="2" charset="2"/>
              <a:buNone/>
            </a:pPr>
            <a:r>
              <a:rPr lang="en-US" altLang="en-US" sz="3600"/>
              <a:t>not believing that he really was a disciple.</a:t>
            </a:r>
          </a:p>
        </p:txBody>
      </p:sp>
      <p:pic>
        <p:nvPicPr>
          <p:cNvPr id="22531" name="Picture 4" descr="ANd9GcR75ldQIE2yrtMghZ9QPz_Jm2vHPfsKcQrirjVrqcgeDWlD1w5z">
            <a:extLst>
              <a:ext uri="{FF2B5EF4-FFF2-40B4-BE49-F238E27FC236}">
                <a16:creationId xmlns:a16="http://schemas.microsoft.com/office/drawing/2014/main" id="{65650006-6960-A2C7-385F-4634E91035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6213" y="457200"/>
            <a:ext cx="3863975" cy="381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91B9EC7F-B64A-DE37-405C-20F24A2F7A73}"/>
              </a:ext>
            </a:extLst>
          </p:cNvPr>
          <p:cNvSpPr>
            <a:spLocks noGrp="1" noChangeArrowheads="1"/>
          </p:cNvSpPr>
          <p:nvPr>
            <p:ph idx="1"/>
          </p:nvPr>
        </p:nvSpPr>
        <p:spPr>
          <a:xfrm>
            <a:off x="-44450" y="1143000"/>
            <a:ext cx="3667125" cy="2362200"/>
          </a:xfrm>
        </p:spPr>
        <p:txBody>
          <a:bodyPr/>
          <a:lstStyle/>
          <a:p>
            <a:pPr marL="0" indent="4763" algn="ctr" eaLnBrk="1" hangingPunct="1">
              <a:buFont typeface="Wingdings" panose="05000000000000000000" pitchFamily="2" charset="2"/>
              <a:buNone/>
            </a:pPr>
            <a:r>
              <a:rPr lang="en-US" altLang="en-US" sz="4000"/>
              <a:t>But Barnabas took him and brought him to the apostles.</a:t>
            </a:r>
          </a:p>
        </p:txBody>
      </p:sp>
      <p:pic>
        <p:nvPicPr>
          <p:cNvPr id="23555" name="Picture 4" descr="lesson07-08">
            <a:extLst>
              <a:ext uri="{FF2B5EF4-FFF2-40B4-BE49-F238E27FC236}">
                <a16:creationId xmlns:a16="http://schemas.microsoft.com/office/drawing/2014/main" id="{C9F4DABE-E528-05DF-0CBF-D2726931CB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152400"/>
            <a:ext cx="5476875"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2">
            <a:extLst>
              <a:ext uri="{FF2B5EF4-FFF2-40B4-BE49-F238E27FC236}">
                <a16:creationId xmlns:a16="http://schemas.microsoft.com/office/drawing/2014/main" id="{48F3B21A-C429-73D2-7658-1E295DE80193}"/>
              </a:ext>
            </a:extLst>
          </p:cNvPr>
          <p:cNvSpPr txBox="1">
            <a:spLocks noChangeArrowheads="1"/>
          </p:cNvSpPr>
          <p:nvPr/>
        </p:nvSpPr>
        <p:spPr bwMode="auto">
          <a:xfrm>
            <a:off x="0" y="4495800"/>
            <a:ext cx="9144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763" defTabSz="685800">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defTabSz="68580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defTabSz="6858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15430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0002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4574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29146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3718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eaLnBrk="1" hangingPunct="1">
              <a:buFont typeface="Wingdings" panose="05000000000000000000" pitchFamily="2" charset="2"/>
              <a:buNone/>
            </a:pPr>
            <a:r>
              <a:rPr lang="en-US" altLang="en-US" sz="3600"/>
              <a:t>He told them how Saul on his journey had seen the Lord and that the Lord had spoken to him, and how in Damascus he had preached fearlessly in the name of Jesus.</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94612F9-C94D-E30A-9377-13A3585354DA}"/>
              </a:ext>
            </a:extLst>
          </p:cNvPr>
          <p:cNvSpPr>
            <a:spLocks noGrp="1" noChangeArrowheads="1"/>
          </p:cNvSpPr>
          <p:nvPr>
            <p:ph idx="1"/>
          </p:nvPr>
        </p:nvSpPr>
        <p:spPr>
          <a:xfrm>
            <a:off x="457200" y="304800"/>
            <a:ext cx="8229600" cy="1828800"/>
          </a:xfrm>
        </p:spPr>
        <p:txBody>
          <a:bodyPr/>
          <a:lstStyle/>
          <a:p>
            <a:pPr marL="0" indent="4763" algn="ctr" eaLnBrk="1" hangingPunct="1">
              <a:buFont typeface="Wingdings" panose="05000000000000000000" pitchFamily="2" charset="2"/>
              <a:buNone/>
            </a:pPr>
            <a:r>
              <a:rPr lang="en-US" altLang="en-US" sz="4000"/>
              <a:t>So Saul stayed with them and moved about freely in Jerusalem, speaking boldly in the name of the Lord. </a:t>
            </a:r>
          </a:p>
        </p:txBody>
      </p:sp>
      <p:pic>
        <p:nvPicPr>
          <p:cNvPr id="24579" name="Picture 4" descr="preach">
            <a:extLst>
              <a:ext uri="{FF2B5EF4-FFF2-40B4-BE49-F238E27FC236}">
                <a16:creationId xmlns:a16="http://schemas.microsoft.com/office/drawing/2014/main" id="{7317E86E-C7F5-D14D-0DC6-2B1497967F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0825" y="2514600"/>
            <a:ext cx="3355975"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2">
            <a:extLst>
              <a:ext uri="{FF2B5EF4-FFF2-40B4-BE49-F238E27FC236}">
                <a16:creationId xmlns:a16="http://schemas.microsoft.com/office/drawing/2014/main" id="{1F4397C5-E5D4-205B-7358-8B29E0478840}"/>
              </a:ext>
            </a:extLst>
          </p:cNvPr>
          <p:cNvSpPr txBox="1">
            <a:spLocks noChangeArrowheads="1"/>
          </p:cNvSpPr>
          <p:nvPr/>
        </p:nvSpPr>
        <p:spPr bwMode="auto">
          <a:xfrm>
            <a:off x="381000" y="3124200"/>
            <a:ext cx="4648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763" defTabSz="685800">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defTabSz="68580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defTabSz="6858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15430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0002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4574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29146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3718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eaLnBrk="1" hangingPunct="1">
              <a:buFont typeface="Wingdings" panose="05000000000000000000" pitchFamily="2" charset="2"/>
              <a:buNone/>
            </a:pPr>
            <a:r>
              <a:rPr lang="en-US" altLang="en-US" sz="4000"/>
              <a:t>He talked and debated with the Hellenistic Jews, </a:t>
            </a:r>
          </a:p>
          <a:p>
            <a:pPr algn="ctr" eaLnBrk="1" hangingPunct="1">
              <a:buFont typeface="Wingdings" panose="05000000000000000000" pitchFamily="2" charset="2"/>
              <a:buNone/>
            </a:pPr>
            <a:r>
              <a:rPr lang="en-US" altLang="en-US" sz="4000"/>
              <a:t>but they tried </a:t>
            </a:r>
          </a:p>
          <a:p>
            <a:pPr algn="ctr" eaLnBrk="1" hangingPunct="1">
              <a:buFont typeface="Wingdings" panose="05000000000000000000" pitchFamily="2" charset="2"/>
              <a:buNone/>
            </a:pPr>
            <a:r>
              <a:rPr lang="en-US" altLang="en-US" sz="4000"/>
              <a:t>to kill him.</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6606D96-1E21-BB9A-E74F-F90F7F288F4F}"/>
              </a:ext>
            </a:extLst>
          </p:cNvPr>
          <p:cNvSpPr>
            <a:spLocks noGrp="1" noChangeArrowheads="1"/>
          </p:cNvSpPr>
          <p:nvPr>
            <p:ph idx="1"/>
          </p:nvPr>
        </p:nvSpPr>
        <p:spPr>
          <a:xfrm>
            <a:off x="5029200" y="304800"/>
            <a:ext cx="3886200" cy="6324600"/>
          </a:xfrm>
        </p:spPr>
        <p:txBody>
          <a:bodyPr/>
          <a:lstStyle/>
          <a:p>
            <a:pPr marL="0" indent="4763" algn="ctr" eaLnBrk="1" hangingPunct="1">
              <a:buFont typeface="Wingdings" panose="05000000000000000000" pitchFamily="2" charset="2"/>
              <a:buNone/>
            </a:pPr>
            <a:r>
              <a:rPr lang="en-US" altLang="en-US" sz="4800"/>
              <a:t>When the believers learned </a:t>
            </a:r>
          </a:p>
          <a:p>
            <a:pPr marL="0" indent="4763" algn="ctr" eaLnBrk="1" hangingPunct="1">
              <a:buFont typeface="Wingdings" panose="05000000000000000000" pitchFamily="2" charset="2"/>
              <a:buNone/>
            </a:pPr>
            <a:r>
              <a:rPr lang="en-US" altLang="en-US" sz="4800"/>
              <a:t>of this, </a:t>
            </a:r>
          </a:p>
          <a:p>
            <a:pPr marL="0" indent="4763" algn="ctr" eaLnBrk="1" hangingPunct="1">
              <a:buFont typeface="Wingdings" panose="05000000000000000000" pitchFamily="2" charset="2"/>
              <a:buNone/>
            </a:pPr>
            <a:r>
              <a:rPr lang="en-US" altLang="en-US" sz="4800"/>
              <a:t>they took him down to Caesarea and sent him off </a:t>
            </a:r>
          </a:p>
          <a:p>
            <a:pPr marL="0" indent="4763" algn="ctr" eaLnBrk="1" hangingPunct="1">
              <a:buFont typeface="Wingdings" panose="05000000000000000000" pitchFamily="2" charset="2"/>
              <a:buNone/>
            </a:pPr>
            <a:r>
              <a:rPr lang="en-US" altLang="en-US" sz="4800"/>
              <a:t>to Tarsus.</a:t>
            </a:r>
          </a:p>
        </p:txBody>
      </p:sp>
      <p:pic>
        <p:nvPicPr>
          <p:cNvPr id="25603" name="Picture 6" descr="ANd9GcT7mXE4P7KvxH5xh1wvURux8dnxhwzaUQq4FjQ0rUMoaqQ1Z9iPhQ">
            <a:extLst>
              <a:ext uri="{FF2B5EF4-FFF2-40B4-BE49-F238E27FC236}">
                <a16:creationId xmlns:a16="http://schemas.microsoft.com/office/drawing/2014/main" id="{58ED0FE0-59B2-7B9F-5CC6-EFA54536D8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46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Oval 7">
            <a:extLst>
              <a:ext uri="{FF2B5EF4-FFF2-40B4-BE49-F238E27FC236}">
                <a16:creationId xmlns:a16="http://schemas.microsoft.com/office/drawing/2014/main" id="{8C2B216B-13C4-5270-0F07-6B6E5F16B930}"/>
              </a:ext>
            </a:extLst>
          </p:cNvPr>
          <p:cNvSpPr>
            <a:spLocks noChangeArrowheads="1"/>
          </p:cNvSpPr>
          <p:nvPr/>
        </p:nvSpPr>
        <p:spPr bwMode="auto">
          <a:xfrm>
            <a:off x="1981200" y="2085975"/>
            <a:ext cx="1066800" cy="457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
        <p:nvSpPr>
          <p:cNvPr id="25605" name="Oval 8">
            <a:extLst>
              <a:ext uri="{FF2B5EF4-FFF2-40B4-BE49-F238E27FC236}">
                <a16:creationId xmlns:a16="http://schemas.microsoft.com/office/drawing/2014/main" id="{882E79D2-6FFA-4017-95EB-1EC2300910D0}"/>
              </a:ext>
            </a:extLst>
          </p:cNvPr>
          <p:cNvSpPr>
            <a:spLocks noChangeArrowheads="1"/>
          </p:cNvSpPr>
          <p:nvPr/>
        </p:nvSpPr>
        <p:spPr bwMode="auto">
          <a:xfrm>
            <a:off x="1905000" y="4467225"/>
            <a:ext cx="1447800" cy="457200"/>
          </a:xfrm>
          <a:prstGeom prst="ellipse">
            <a:avLst/>
          </a:prstGeom>
          <a:noFill/>
          <a:ln w="2857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4852805-19F9-B4BF-21ED-D8C671BC8F43}"/>
              </a:ext>
            </a:extLst>
          </p:cNvPr>
          <p:cNvSpPr>
            <a:spLocks noGrp="1" noChangeArrowheads="1"/>
          </p:cNvSpPr>
          <p:nvPr>
            <p:ph idx="1"/>
          </p:nvPr>
        </p:nvSpPr>
        <p:spPr>
          <a:xfrm>
            <a:off x="228600" y="228600"/>
            <a:ext cx="8382000" cy="1752600"/>
          </a:xfrm>
        </p:spPr>
        <p:txBody>
          <a:bodyPr/>
          <a:lstStyle/>
          <a:p>
            <a:pPr marL="0" indent="4763" algn="ctr" eaLnBrk="1" hangingPunct="1">
              <a:buFont typeface="Wingdings" panose="05000000000000000000" pitchFamily="2" charset="2"/>
              <a:buNone/>
            </a:pPr>
            <a:r>
              <a:rPr lang="en-US" altLang="en-US" sz="3600"/>
              <a:t>Then the church throughout Judea, Galilee and Samaria enjoyed a time of peace and was strengthened. </a:t>
            </a:r>
          </a:p>
        </p:txBody>
      </p:sp>
      <p:pic>
        <p:nvPicPr>
          <p:cNvPr id="26627" name="Picture 8">
            <a:extLst>
              <a:ext uri="{FF2B5EF4-FFF2-40B4-BE49-F238E27FC236}">
                <a16:creationId xmlns:a16="http://schemas.microsoft.com/office/drawing/2014/main" id="{2DEEBD38-259A-53BF-A8D4-33E93716B1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43450" y="1790700"/>
            <a:ext cx="440055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Rectangle 2">
            <a:extLst>
              <a:ext uri="{FF2B5EF4-FFF2-40B4-BE49-F238E27FC236}">
                <a16:creationId xmlns:a16="http://schemas.microsoft.com/office/drawing/2014/main" id="{4946B366-A6C3-22B3-F2B3-D56278A1EE99}"/>
              </a:ext>
            </a:extLst>
          </p:cNvPr>
          <p:cNvSpPr txBox="1">
            <a:spLocks noChangeArrowheads="1"/>
          </p:cNvSpPr>
          <p:nvPr/>
        </p:nvSpPr>
        <p:spPr bwMode="auto">
          <a:xfrm>
            <a:off x="265113" y="2286000"/>
            <a:ext cx="4230687"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763" defTabSz="685800">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defTabSz="68580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defTabSz="6858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15430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0002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4574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29146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3718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eaLnBrk="1" hangingPunct="1">
              <a:buFont typeface="Wingdings" panose="05000000000000000000" pitchFamily="2" charset="2"/>
              <a:buNone/>
            </a:pPr>
            <a:r>
              <a:rPr lang="en-US" altLang="en-US" sz="4000"/>
              <a:t>Living in the fear </a:t>
            </a:r>
          </a:p>
          <a:p>
            <a:pPr algn="ctr" eaLnBrk="1" hangingPunct="1">
              <a:buFont typeface="Wingdings" panose="05000000000000000000" pitchFamily="2" charset="2"/>
              <a:buNone/>
            </a:pPr>
            <a:r>
              <a:rPr lang="en-US" altLang="en-US" sz="4000"/>
              <a:t>of the Lord and encouraged by </a:t>
            </a:r>
          </a:p>
          <a:p>
            <a:pPr algn="ctr" eaLnBrk="1" hangingPunct="1">
              <a:buFont typeface="Wingdings" panose="05000000000000000000" pitchFamily="2" charset="2"/>
              <a:buNone/>
            </a:pPr>
            <a:r>
              <a:rPr lang="en-US" altLang="en-US" sz="4000"/>
              <a:t>the Holy Spirit, </a:t>
            </a:r>
          </a:p>
          <a:p>
            <a:pPr algn="ctr" eaLnBrk="1" hangingPunct="1">
              <a:buFont typeface="Wingdings" panose="05000000000000000000" pitchFamily="2" charset="2"/>
              <a:buNone/>
            </a:pPr>
            <a:r>
              <a:rPr lang="en-US" altLang="en-US" sz="4000"/>
              <a:t>it increased </a:t>
            </a:r>
          </a:p>
          <a:p>
            <a:pPr algn="ctr" eaLnBrk="1" hangingPunct="1">
              <a:buFont typeface="Wingdings" panose="05000000000000000000" pitchFamily="2" charset="2"/>
              <a:buNone/>
            </a:pPr>
            <a:r>
              <a:rPr lang="en-US" altLang="en-US" sz="4000"/>
              <a:t>in numbers.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0CFC69A-4EC3-4392-34D7-D32D93C5DAFF}"/>
              </a:ext>
            </a:extLst>
          </p:cNvPr>
          <p:cNvSpPr>
            <a:spLocks noGrp="1" noChangeArrowheads="1"/>
          </p:cNvSpPr>
          <p:nvPr>
            <p:ph type="ctrTitle"/>
          </p:nvPr>
        </p:nvSpPr>
        <p:spPr>
          <a:xfrm>
            <a:off x="914400" y="381000"/>
            <a:ext cx="6858000" cy="1528763"/>
          </a:xfrm>
        </p:spPr>
        <p:txBody>
          <a:bodyPr/>
          <a:lstStyle/>
          <a:p>
            <a:pPr eaLnBrk="1" hangingPunct="1"/>
            <a:br>
              <a:rPr lang="en-US" altLang="en-US" sz="7200" b="1" dirty="0"/>
            </a:br>
            <a:r>
              <a:rPr lang="en-US" altLang="en-US" sz="7200" b="1" dirty="0">
                <a:latin typeface="+mn-lt"/>
              </a:rPr>
              <a:t>The Truth</a:t>
            </a:r>
          </a:p>
        </p:txBody>
      </p:sp>
      <p:sp>
        <p:nvSpPr>
          <p:cNvPr id="3075" name="Rectangle 3">
            <a:extLst>
              <a:ext uri="{FF2B5EF4-FFF2-40B4-BE49-F238E27FC236}">
                <a16:creationId xmlns:a16="http://schemas.microsoft.com/office/drawing/2014/main" id="{82C0AD76-775A-436F-1363-3A3C416DCD07}"/>
              </a:ext>
            </a:extLst>
          </p:cNvPr>
          <p:cNvSpPr>
            <a:spLocks noGrp="1" noChangeArrowheads="1"/>
          </p:cNvSpPr>
          <p:nvPr>
            <p:ph type="subTitle" idx="1"/>
          </p:nvPr>
        </p:nvSpPr>
        <p:spPr>
          <a:xfrm>
            <a:off x="1157288" y="2667000"/>
            <a:ext cx="6858000" cy="2514600"/>
          </a:xfrm>
        </p:spPr>
        <p:txBody>
          <a:bodyPr rtlCol="0">
            <a:noAutofit/>
          </a:bodyPr>
          <a:lstStyle/>
          <a:p>
            <a:pPr eaLnBrk="1" hangingPunct="1">
              <a:defRPr/>
            </a:pPr>
            <a:r>
              <a:rPr lang="en-US" altLang="en-US" sz="4500" b="1" i="1" dirty="0"/>
              <a:t>God transforms who we are and how we live!</a:t>
            </a:r>
          </a:p>
        </p:txBody>
      </p:sp>
    </p:spTree>
    <p:extLst>
      <p:ext uri="{BB962C8B-B14F-4D97-AF65-F5344CB8AC3E}">
        <p14:creationId xmlns:p14="http://schemas.microsoft.com/office/powerpoint/2010/main" val="376535293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8F6F337-0944-DDC5-F833-3CC73B0B7E0D}"/>
              </a:ext>
            </a:extLst>
          </p:cNvPr>
          <p:cNvSpPr>
            <a:spLocks noGrp="1" noChangeArrowheads="1"/>
          </p:cNvSpPr>
          <p:nvPr>
            <p:ph idx="1"/>
          </p:nvPr>
        </p:nvSpPr>
        <p:spPr>
          <a:xfrm>
            <a:off x="457200" y="304800"/>
            <a:ext cx="8229600" cy="2057400"/>
          </a:xfrm>
        </p:spPr>
        <p:txBody>
          <a:bodyPr/>
          <a:lstStyle/>
          <a:p>
            <a:pPr marL="0" indent="4763" algn="ctr" eaLnBrk="1" hangingPunct="1">
              <a:buFont typeface="Wingdings" panose="05000000000000000000" pitchFamily="2" charset="2"/>
              <a:buNone/>
            </a:pPr>
            <a:r>
              <a:rPr lang="en-US" altLang="en-US" sz="4400" dirty="0"/>
              <a:t>Meanwhile, Saul was still breathing out murderous threats against </a:t>
            </a:r>
          </a:p>
          <a:p>
            <a:pPr marL="0" indent="4763" algn="ctr" eaLnBrk="1" hangingPunct="1">
              <a:buFont typeface="Wingdings" panose="05000000000000000000" pitchFamily="2" charset="2"/>
              <a:buNone/>
            </a:pPr>
            <a:r>
              <a:rPr lang="en-US" altLang="en-US" sz="4400" dirty="0"/>
              <a:t>the Lord’s disciples.</a:t>
            </a:r>
          </a:p>
        </p:txBody>
      </p:sp>
      <p:pic>
        <p:nvPicPr>
          <p:cNvPr id="4099" name="Picture 8" descr="ANd9GcTPvf7CdjhNYR8TKS-PF8ok3AihPhzfSYN5c49rMwQLvr-f2ycM">
            <a:extLst>
              <a:ext uri="{FF2B5EF4-FFF2-40B4-BE49-F238E27FC236}">
                <a16:creationId xmlns:a16="http://schemas.microsoft.com/office/drawing/2014/main" id="{394A8B19-66E2-1612-34F3-3EC8AA83A0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362200"/>
            <a:ext cx="5638800" cy="416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2843B994-0460-14EC-7124-DE32B46A1E2C}"/>
              </a:ext>
            </a:extLst>
          </p:cNvPr>
          <p:cNvSpPr>
            <a:spLocks noGrp="1" noChangeArrowheads="1"/>
          </p:cNvSpPr>
          <p:nvPr>
            <p:ph idx="1"/>
          </p:nvPr>
        </p:nvSpPr>
        <p:spPr>
          <a:xfrm>
            <a:off x="0" y="4114800"/>
            <a:ext cx="8915400" cy="2362200"/>
          </a:xfrm>
        </p:spPr>
        <p:txBody>
          <a:bodyPr rtlCol="0">
            <a:normAutofit fontScale="92500"/>
          </a:bodyPr>
          <a:lstStyle/>
          <a:p>
            <a:pPr marL="0" indent="4763" algn="ctr" eaLnBrk="1" fontAlgn="auto" hangingPunct="1">
              <a:lnSpc>
                <a:spcPct val="80000"/>
              </a:lnSpc>
              <a:spcAft>
                <a:spcPts val="0"/>
              </a:spcAft>
              <a:buFont typeface="Wingdings" panose="05000000000000000000" pitchFamily="2" charset="2"/>
              <a:buNone/>
              <a:defRPr/>
            </a:pPr>
            <a:r>
              <a:rPr lang="en-US" sz="4000" dirty="0"/>
              <a:t>He went to the high priest and asked him for letters to the synagogues in Damascus, so that if he found any there who belonged to the Way, whether men or women, he might take them as prisoners to Jerusalem.</a:t>
            </a:r>
          </a:p>
        </p:txBody>
      </p:sp>
      <p:pic>
        <p:nvPicPr>
          <p:cNvPr id="5123" name="Picture 1">
            <a:extLst>
              <a:ext uri="{FF2B5EF4-FFF2-40B4-BE49-F238E27FC236}">
                <a16:creationId xmlns:a16="http://schemas.microsoft.com/office/drawing/2014/main" id="{BCECE723-EEA6-9C07-74A6-41A5C7D7F96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04800"/>
            <a:ext cx="6367463"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ANd9GcRAUjKh5dmug1XBe5Lr_uoMoNCYbNfNhPmtIGt1ms1nzByjEddocg">
            <a:extLst>
              <a:ext uri="{FF2B5EF4-FFF2-40B4-BE49-F238E27FC236}">
                <a16:creationId xmlns:a16="http://schemas.microsoft.com/office/drawing/2014/main" id="{18D4F64D-AF30-E587-4149-A59FB71296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 y="1295400"/>
            <a:ext cx="9156700" cy="559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438146B0-915B-9926-654F-569A7C317FC7}"/>
              </a:ext>
            </a:extLst>
          </p:cNvPr>
          <p:cNvSpPr/>
          <p:nvPr/>
        </p:nvSpPr>
        <p:spPr>
          <a:xfrm>
            <a:off x="0" y="0"/>
            <a:ext cx="9144000" cy="1905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3314" name="Rectangle 2">
            <a:extLst>
              <a:ext uri="{FF2B5EF4-FFF2-40B4-BE49-F238E27FC236}">
                <a16:creationId xmlns:a16="http://schemas.microsoft.com/office/drawing/2014/main" id="{21780A81-A4B7-D0E4-E83B-32559E472880}"/>
              </a:ext>
            </a:extLst>
          </p:cNvPr>
          <p:cNvSpPr>
            <a:spLocks noGrp="1" noChangeArrowheads="1"/>
          </p:cNvSpPr>
          <p:nvPr>
            <p:ph idx="1"/>
          </p:nvPr>
        </p:nvSpPr>
        <p:spPr>
          <a:xfrm>
            <a:off x="352425" y="152400"/>
            <a:ext cx="8763000" cy="2057400"/>
          </a:xfrm>
        </p:spPr>
        <p:txBody>
          <a:bodyPr rtlCol="0">
            <a:normAutofit lnSpcReduction="10000"/>
          </a:bodyPr>
          <a:lstStyle/>
          <a:p>
            <a:pPr marL="0" indent="4763" algn="ctr" eaLnBrk="1" fontAlgn="auto" hangingPunct="1">
              <a:spcAft>
                <a:spcPts val="0"/>
              </a:spcAft>
              <a:buFont typeface="Wingdings" panose="05000000000000000000" pitchFamily="2" charset="2"/>
              <a:buNone/>
              <a:defRPr/>
            </a:pPr>
            <a:r>
              <a:rPr lang="en-US" sz="4800" dirty="0"/>
              <a:t>As he neared Damascus on his journey, suddenly a light from heaven flashed around him.</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36F204-AB8E-5303-2F00-8AD9CE14B042}"/>
              </a:ext>
            </a:extLst>
          </p:cNvPr>
          <p:cNvSpPr/>
          <p:nvPr/>
        </p:nvSpPr>
        <p:spPr>
          <a:xfrm>
            <a:off x="0" y="0"/>
            <a:ext cx="9144000" cy="6858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7171" name="Picture 4" descr="ANd9GcRAUjKh5dmug1XBe5Lr_uoMoNCYbNfNhPmtIGt1ms1nzByjEddocg">
            <a:extLst>
              <a:ext uri="{FF2B5EF4-FFF2-40B4-BE49-F238E27FC236}">
                <a16:creationId xmlns:a16="http://schemas.microsoft.com/office/drawing/2014/main" id="{90C6FD42-8799-4AB8-D519-6E49E81FA2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8" y="1905000"/>
            <a:ext cx="4065588" cy="497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2">
            <a:extLst>
              <a:ext uri="{FF2B5EF4-FFF2-40B4-BE49-F238E27FC236}">
                <a16:creationId xmlns:a16="http://schemas.microsoft.com/office/drawing/2014/main" id="{3A8F5AB8-8255-B38F-CB58-BCA7F38C48D6}"/>
              </a:ext>
            </a:extLst>
          </p:cNvPr>
          <p:cNvSpPr>
            <a:spLocks noGrp="1" noChangeArrowheads="1"/>
          </p:cNvSpPr>
          <p:nvPr>
            <p:ph idx="1"/>
          </p:nvPr>
        </p:nvSpPr>
        <p:spPr>
          <a:xfrm>
            <a:off x="228600" y="122238"/>
            <a:ext cx="8229600" cy="1295400"/>
          </a:xfrm>
        </p:spPr>
        <p:txBody>
          <a:bodyPr/>
          <a:lstStyle/>
          <a:p>
            <a:pPr marL="0" indent="4763" eaLnBrk="1" hangingPunct="1">
              <a:buFont typeface="Wingdings" panose="05000000000000000000" pitchFamily="2" charset="2"/>
              <a:buNone/>
            </a:pPr>
            <a:r>
              <a:rPr lang="en-US" altLang="en-US" sz="4000"/>
              <a:t>He fell to the ground and heard a voice say to him,</a:t>
            </a:r>
          </a:p>
        </p:txBody>
      </p:sp>
      <p:sp>
        <p:nvSpPr>
          <p:cNvPr id="7173" name="AutoShape 4" descr="2Q==">
            <a:extLst>
              <a:ext uri="{FF2B5EF4-FFF2-40B4-BE49-F238E27FC236}">
                <a16:creationId xmlns:a16="http://schemas.microsoft.com/office/drawing/2014/main" id="{FBCB9100-8160-BC93-8AD4-2ED6C2CA46C3}"/>
              </a:ext>
            </a:extLst>
          </p:cNvPr>
          <p:cNvSpPr>
            <a:spLocks noChangeAspect="1" noChangeArrowheads="1"/>
          </p:cNvSpPr>
          <p:nvPr/>
        </p:nvSpPr>
        <p:spPr bwMode="auto">
          <a:xfrm>
            <a:off x="3571875" y="2286000"/>
            <a:ext cx="20002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
        <p:nvSpPr>
          <p:cNvPr id="7174" name="AutoShape 6" descr="2Q==">
            <a:extLst>
              <a:ext uri="{FF2B5EF4-FFF2-40B4-BE49-F238E27FC236}">
                <a16:creationId xmlns:a16="http://schemas.microsoft.com/office/drawing/2014/main" id="{8845A57F-ADBF-15C1-0A50-A03302F6D06E}"/>
              </a:ext>
            </a:extLst>
          </p:cNvPr>
          <p:cNvSpPr>
            <a:spLocks noChangeAspect="1" noChangeArrowheads="1"/>
          </p:cNvSpPr>
          <p:nvPr/>
        </p:nvSpPr>
        <p:spPr bwMode="auto">
          <a:xfrm>
            <a:off x="3571875" y="2286000"/>
            <a:ext cx="20002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n-US" altLang="en-US"/>
          </a:p>
        </p:txBody>
      </p:sp>
      <p:sp>
        <p:nvSpPr>
          <p:cNvPr id="9" name="AutoShape 13">
            <a:extLst>
              <a:ext uri="{FF2B5EF4-FFF2-40B4-BE49-F238E27FC236}">
                <a16:creationId xmlns:a16="http://schemas.microsoft.com/office/drawing/2014/main" id="{F1B62A5C-E103-5222-74B8-07C7F940621D}"/>
              </a:ext>
            </a:extLst>
          </p:cNvPr>
          <p:cNvSpPr>
            <a:spLocks noChangeArrowheads="1"/>
          </p:cNvSpPr>
          <p:nvPr/>
        </p:nvSpPr>
        <p:spPr bwMode="auto">
          <a:xfrm>
            <a:off x="3536950" y="893763"/>
            <a:ext cx="4191000" cy="1524000"/>
          </a:xfrm>
          <a:prstGeom prst="wedgeRoundRectCallout">
            <a:avLst>
              <a:gd name="adj1" fmla="val 75178"/>
              <a:gd name="adj2" fmla="val -65473"/>
              <a:gd name="adj3" fmla="val 16667"/>
            </a:avLst>
          </a:prstGeom>
          <a:solidFill>
            <a:schemeClr val="accent2">
              <a:lumMod val="60000"/>
              <a:lumOff val="40000"/>
            </a:schemeClr>
          </a:solidFill>
          <a:ln w="9525">
            <a:solidFill>
              <a:schemeClr val="tx1"/>
            </a:solidFill>
            <a:miter lim="800000"/>
            <a:headEnd/>
            <a:tailEnd/>
          </a:ln>
          <a:effectLst/>
        </p:spPr>
        <p:txBody>
          <a:bodyPr/>
          <a:lstStyle/>
          <a:p>
            <a:pPr eaLnBrk="1" hangingPunct="1">
              <a:lnSpc>
                <a:spcPct val="80000"/>
              </a:lnSpc>
              <a:spcBef>
                <a:spcPct val="20000"/>
              </a:spcBef>
              <a:buClr>
                <a:schemeClr val="hlink"/>
              </a:buClr>
              <a:buSzPct val="65000"/>
              <a:buFont typeface="Wingdings" pitchFamily="2" charset="2"/>
              <a:buNone/>
              <a:defRPr/>
            </a:pPr>
            <a:r>
              <a:rPr lang="en-US" sz="4000" dirty="0">
                <a:effectLst>
                  <a:outerShdw blurRad="38100" dist="38100" dir="2700000" algn="tl">
                    <a:srgbClr val="000000"/>
                  </a:outerShdw>
                </a:effectLst>
                <a:latin typeface="Book Antiqua" panose="02040602050305030304" pitchFamily="18" charset="0"/>
                <a:cs typeface="Arial" charset="0"/>
              </a:rPr>
              <a:t>"Saul, Saul, why do you persecute me?"</a:t>
            </a:r>
            <a:endParaRPr lang="en-US" sz="4000" dirty="0">
              <a:latin typeface="Book Antiqua" panose="02040602050305030304" pitchFamily="18" charset="0"/>
              <a:cs typeface="Arial" charset="0"/>
            </a:endParaRPr>
          </a:p>
        </p:txBody>
      </p:sp>
      <p:sp>
        <p:nvSpPr>
          <p:cNvPr id="10" name="AutoShape 15">
            <a:extLst>
              <a:ext uri="{FF2B5EF4-FFF2-40B4-BE49-F238E27FC236}">
                <a16:creationId xmlns:a16="http://schemas.microsoft.com/office/drawing/2014/main" id="{A4C34D6F-CBC0-9B5F-FAA6-545D3D5C299D}"/>
              </a:ext>
            </a:extLst>
          </p:cNvPr>
          <p:cNvSpPr>
            <a:spLocks noChangeArrowheads="1"/>
          </p:cNvSpPr>
          <p:nvPr/>
        </p:nvSpPr>
        <p:spPr bwMode="auto">
          <a:xfrm>
            <a:off x="4343400" y="2165350"/>
            <a:ext cx="4800600" cy="1281113"/>
          </a:xfrm>
          <a:prstGeom prst="wedgeEllipseCallout">
            <a:avLst>
              <a:gd name="adj1" fmla="val -74871"/>
              <a:gd name="adj2" fmla="val 154136"/>
            </a:avLst>
          </a:prstGeom>
          <a:solidFill>
            <a:schemeClr val="accent1">
              <a:lumMod val="60000"/>
              <a:lumOff val="40000"/>
            </a:schemeClr>
          </a:solidFill>
          <a:ln w="9525">
            <a:solidFill>
              <a:schemeClr val="tx1"/>
            </a:solidFill>
            <a:miter lim="800000"/>
            <a:headEnd/>
            <a:tailEnd/>
          </a:ln>
          <a:effectLst/>
        </p:spPr>
        <p:txBody>
          <a:bodyPr/>
          <a:lstStyle/>
          <a:p>
            <a:pPr eaLnBrk="1" hangingPunct="1">
              <a:spcBef>
                <a:spcPct val="20000"/>
              </a:spcBef>
              <a:buClr>
                <a:schemeClr val="hlink"/>
              </a:buClr>
              <a:buSzPct val="65000"/>
              <a:buFont typeface="Wingdings" pitchFamily="2" charset="2"/>
              <a:buNone/>
              <a:defRPr/>
            </a:pPr>
            <a:r>
              <a:rPr lang="en-US" sz="2800" dirty="0">
                <a:effectLst>
                  <a:outerShdw blurRad="38100" dist="38100" dir="2700000" algn="tl">
                    <a:srgbClr val="000000"/>
                  </a:outerShdw>
                </a:effectLst>
                <a:latin typeface="Comic Sans MS" pitchFamily="66" charset="0"/>
                <a:cs typeface="Arial" charset="0"/>
              </a:rPr>
              <a:t>"Who are you, Lord?" Saul asked.</a:t>
            </a:r>
            <a:endParaRPr lang="en-US" sz="2800" dirty="0">
              <a:latin typeface="Comic Sans MS" pitchFamily="66" charset="0"/>
              <a:cs typeface="Arial" charset="0"/>
            </a:endParaRPr>
          </a:p>
        </p:txBody>
      </p:sp>
      <p:sp>
        <p:nvSpPr>
          <p:cNvPr id="11" name="AutoShape 14">
            <a:extLst>
              <a:ext uri="{FF2B5EF4-FFF2-40B4-BE49-F238E27FC236}">
                <a16:creationId xmlns:a16="http://schemas.microsoft.com/office/drawing/2014/main" id="{D93B7A71-25DA-62E7-9E0A-CED7ECE336E4}"/>
              </a:ext>
            </a:extLst>
          </p:cNvPr>
          <p:cNvSpPr>
            <a:spLocks noChangeArrowheads="1"/>
          </p:cNvSpPr>
          <p:nvPr/>
        </p:nvSpPr>
        <p:spPr bwMode="auto">
          <a:xfrm>
            <a:off x="3886200" y="3643313"/>
            <a:ext cx="5257800" cy="3238500"/>
          </a:xfrm>
          <a:prstGeom prst="wedgeRoundRectCallout">
            <a:avLst>
              <a:gd name="adj1" fmla="val 49903"/>
              <a:gd name="adj2" fmla="val -69069"/>
              <a:gd name="adj3" fmla="val 16667"/>
            </a:avLst>
          </a:prstGeom>
          <a:solidFill>
            <a:schemeClr val="accent2">
              <a:lumMod val="60000"/>
              <a:lumOff val="40000"/>
            </a:schemeClr>
          </a:solidFill>
          <a:ln w="9525">
            <a:solidFill>
              <a:schemeClr val="tx1"/>
            </a:solidFill>
            <a:miter lim="800000"/>
            <a:headEnd/>
            <a:tailEnd/>
          </a:ln>
          <a:effectLst/>
        </p:spPr>
        <p:txBody>
          <a:bodyPr/>
          <a:lstStyle/>
          <a:p>
            <a:pPr algn="ctr" eaLnBrk="1" hangingPunct="1">
              <a:lnSpc>
                <a:spcPct val="80000"/>
              </a:lnSpc>
              <a:spcBef>
                <a:spcPct val="20000"/>
              </a:spcBef>
              <a:buClr>
                <a:schemeClr val="hlink"/>
              </a:buClr>
              <a:buSzPct val="65000"/>
              <a:buFont typeface="Wingdings" pitchFamily="2" charset="2"/>
              <a:buNone/>
              <a:defRPr/>
            </a:pPr>
            <a:r>
              <a:rPr lang="en-US" sz="3600" dirty="0">
                <a:effectLst>
                  <a:outerShdw blurRad="38100" dist="38100" dir="2700000" algn="tl">
                    <a:srgbClr val="000000"/>
                  </a:outerShdw>
                </a:effectLst>
                <a:latin typeface="Book Antiqua" panose="02040602050305030304" pitchFamily="18" charset="0"/>
                <a:cs typeface="Arial" charset="0"/>
              </a:rPr>
              <a:t>"I am Jesus, whom you are persecuting," he replied. "Now get up and go into the city, and you will be told what you must do."</a:t>
            </a:r>
            <a:endParaRPr lang="en-US" sz="3600" dirty="0">
              <a:latin typeface="Book Antiqua" panose="02040602050305030304" pitchFamily="18" charset="0"/>
              <a:cs typeface="Arial"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A0881BF-D151-613F-3331-593A0D448B9A}"/>
              </a:ext>
            </a:extLst>
          </p:cNvPr>
          <p:cNvSpPr>
            <a:spLocks noGrp="1" noChangeArrowheads="1"/>
          </p:cNvSpPr>
          <p:nvPr>
            <p:ph idx="1"/>
          </p:nvPr>
        </p:nvSpPr>
        <p:spPr>
          <a:xfrm>
            <a:off x="0" y="304800"/>
            <a:ext cx="9144000" cy="1905000"/>
          </a:xfrm>
        </p:spPr>
        <p:txBody>
          <a:bodyPr/>
          <a:lstStyle/>
          <a:p>
            <a:pPr marL="0" indent="4763" algn="ctr" eaLnBrk="1" hangingPunct="1">
              <a:buFont typeface="Wingdings" panose="05000000000000000000" pitchFamily="2" charset="2"/>
              <a:buNone/>
            </a:pPr>
            <a:r>
              <a:rPr lang="en-US" altLang="en-US" sz="4400"/>
              <a:t>The men traveling with Saul stood there speechless; they heard the sound but did not see anyone.</a:t>
            </a:r>
          </a:p>
        </p:txBody>
      </p:sp>
      <p:pic>
        <p:nvPicPr>
          <p:cNvPr id="8195" name="Picture 4" descr="ANd9GcRAUjKh5dmug1XBe5Lr_uoMoNCYbNfNhPmtIGt1ms1nzByjEddocg">
            <a:extLst>
              <a:ext uri="{FF2B5EF4-FFF2-40B4-BE49-F238E27FC236}">
                <a16:creationId xmlns:a16="http://schemas.microsoft.com/office/drawing/2014/main" id="{E21B0EF6-33A1-732C-5147-8CADFD8F64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133600"/>
            <a:ext cx="6629400" cy="443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4024C20-3BB9-3424-E86B-D57D659AC182}"/>
              </a:ext>
            </a:extLst>
          </p:cNvPr>
          <p:cNvSpPr>
            <a:spLocks noGrp="1" noChangeArrowheads="1"/>
          </p:cNvSpPr>
          <p:nvPr>
            <p:ph idx="1"/>
          </p:nvPr>
        </p:nvSpPr>
        <p:spPr>
          <a:xfrm>
            <a:off x="228600" y="304800"/>
            <a:ext cx="6019800" cy="6553200"/>
          </a:xfrm>
        </p:spPr>
        <p:txBody>
          <a:bodyPr/>
          <a:lstStyle/>
          <a:p>
            <a:pPr marL="0" indent="4763" eaLnBrk="1" hangingPunct="1">
              <a:buFont typeface="Wingdings" panose="05000000000000000000" pitchFamily="2" charset="2"/>
              <a:buNone/>
            </a:pPr>
            <a:r>
              <a:rPr lang="en-US" altLang="en-US" sz="3600"/>
              <a:t>Saul got up from the ground, but when he opened his eyes he could see nothing. </a:t>
            </a:r>
          </a:p>
          <a:p>
            <a:pPr marL="0" indent="4763" eaLnBrk="1" hangingPunct="1">
              <a:buFont typeface="Wingdings" panose="05000000000000000000" pitchFamily="2" charset="2"/>
              <a:buNone/>
            </a:pPr>
            <a:endParaRPr lang="en-US" altLang="en-US" sz="3600"/>
          </a:p>
          <a:p>
            <a:pPr marL="0" indent="4763" eaLnBrk="1" hangingPunct="1">
              <a:buFont typeface="Wingdings" panose="05000000000000000000" pitchFamily="2" charset="2"/>
              <a:buNone/>
            </a:pPr>
            <a:endParaRPr lang="en-US" altLang="en-US" sz="3600"/>
          </a:p>
          <a:p>
            <a:pPr marL="0" indent="4763" eaLnBrk="1" hangingPunct="1">
              <a:buFont typeface="Wingdings" panose="05000000000000000000" pitchFamily="2" charset="2"/>
              <a:buNone/>
            </a:pPr>
            <a:r>
              <a:rPr lang="en-US" altLang="en-US" sz="3600"/>
              <a:t>So they led him by the hand into Damascus. For 3 days he was blind, and did not eat or drink anything.</a:t>
            </a:r>
          </a:p>
        </p:txBody>
      </p:sp>
      <p:pic>
        <p:nvPicPr>
          <p:cNvPr id="9219" name="Picture 6" descr="ANd9GcRhlcs_VJSyFyw1zTf0V9VJUWDHqsXF6tEe7kyYdJ4ASTVtsKpmMw">
            <a:extLst>
              <a:ext uri="{FF2B5EF4-FFF2-40B4-BE49-F238E27FC236}">
                <a16:creationId xmlns:a16="http://schemas.microsoft.com/office/drawing/2014/main" id="{D9E05370-D7E8-3D0C-D62F-016A12047B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98450"/>
            <a:ext cx="2328863"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7" descr="MC900434969[1]">
            <a:extLst>
              <a:ext uri="{FF2B5EF4-FFF2-40B4-BE49-F238E27FC236}">
                <a16:creationId xmlns:a16="http://schemas.microsoft.com/office/drawing/2014/main" id="{B0C7B2B6-D7BD-4E8A-EE9A-343BCCC5E3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4686300"/>
            <a:ext cx="3200400"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1">
            <a:extLst>
              <a:ext uri="{FF2B5EF4-FFF2-40B4-BE49-F238E27FC236}">
                <a16:creationId xmlns:a16="http://schemas.microsoft.com/office/drawing/2014/main" id="{70C57D15-A672-F7B3-BFEF-FD4252C46B4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59638" y="4124325"/>
            <a:ext cx="1833562" cy="242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Multiply 2">
            <a:extLst>
              <a:ext uri="{FF2B5EF4-FFF2-40B4-BE49-F238E27FC236}">
                <a16:creationId xmlns:a16="http://schemas.microsoft.com/office/drawing/2014/main" id="{77336DC1-4A2C-B8B9-3FB6-FD7F6216563A}"/>
              </a:ext>
            </a:extLst>
          </p:cNvPr>
          <p:cNvSpPr/>
          <p:nvPr/>
        </p:nvSpPr>
        <p:spPr>
          <a:xfrm>
            <a:off x="3567113" y="4665663"/>
            <a:ext cx="2771775" cy="177165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Multiply 9">
            <a:extLst>
              <a:ext uri="{FF2B5EF4-FFF2-40B4-BE49-F238E27FC236}">
                <a16:creationId xmlns:a16="http://schemas.microsoft.com/office/drawing/2014/main" id="{1A540A84-8F8E-4D4C-C2CD-E61F1B3A0ABE}"/>
              </a:ext>
            </a:extLst>
          </p:cNvPr>
          <p:cNvSpPr/>
          <p:nvPr/>
        </p:nvSpPr>
        <p:spPr>
          <a:xfrm>
            <a:off x="6888163" y="4686300"/>
            <a:ext cx="2771775" cy="177323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5147</TotalTime>
  <Words>846</Words>
  <Application>Microsoft Office PowerPoint</Application>
  <PresentationFormat>On-screen Show (4:3)</PresentationFormat>
  <Paragraphs>88</Paragraphs>
  <Slides>25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Tahoma</vt:lpstr>
      <vt:lpstr>Arial</vt:lpstr>
      <vt:lpstr>Calibri Light</vt:lpstr>
      <vt:lpstr>Calibri</vt:lpstr>
      <vt:lpstr>Wingdings</vt:lpstr>
      <vt:lpstr>Book Antiqua</vt:lpstr>
      <vt:lpstr>Comic Sans MS</vt:lpstr>
      <vt:lpstr>Berlin Sans FB Demi</vt:lpstr>
      <vt:lpstr>Office Theme</vt:lpstr>
      <vt:lpstr> Dig Site 6</vt:lpstr>
      <vt:lpstr> 2 Corinthians 5:17</vt:lpstr>
      <vt:lpstr> The Truth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Dig Site 6</dc:title>
  <dc:creator>Robin Gulley</dc:creator>
  <cp:lastModifiedBy>A L</cp:lastModifiedBy>
  <cp:revision>68</cp:revision>
  <dcterms:created xsi:type="dcterms:W3CDTF">2012-09-17T15:17:31Z</dcterms:created>
  <dcterms:modified xsi:type="dcterms:W3CDTF">2024-08-09T18:59:01Z</dcterms:modified>
</cp:coreProperties>
</file>