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</p:sldMasterIdLst>
  <p:sldIdLst>
    <p:sldId id="256" r:id="rId2"/>
    <p:sldId id="284" r:id="rId3"/>
    <p:sldId id="285" r:id="rId4"/>
    <p:sldId id="258" r:id="rId5"/>
    <p:sldId id="259" r:id="rId6"/>
    <p:sldId id="262" r:id="rId7"/>
    <p:sldId id="261" r:id="rId8"/>
    <p:sldId id="263" r:id="rId9"/>
    <p:sldId id="264" r:id="rId10"/>
    <p:sldId id="266" r:id="rId11"/>
    <p:sldId id="283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87" autoAdjust="0"/>
    <p:restoredTop sz="94660"/>
  </p:normalViewPr>
  <p:slideViewPr>
    <p:cSldViewPr>
      <p:cViewPr>
        <p:scale>
          <a:sx n="64" d="100"/>
          <a:sy n="64" d="100"/>
        </p:scale>
        <p:origin x="9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9DD76-9118-19E3-84DF-1461343F0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34FDB-02C2-4D89-8894-317DEE91D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B6B4DA-67C5-D457-CD8F-71EB45C76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19FCE3-0F8D-4252-8065-79C68E5EE7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5548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7F1029-EB59-E72A-D852-C69B2D0A5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1E0D4D-B60E-049C-AF74-9F32C8C52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AF526-81C4-173A-6C17-F86D3D6C8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8ED9F-0047-4A05-94B5-8F25856AE9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2638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8FAA4-5D1D-BB77-26C3-69C7889AB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F49C7-3781-3EA6-E60B-D670C8165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E7F77-6D87-98FE-9F17-A21581B66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3A6E4E-FC76-44D3-8332-6570F6ACEF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9412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AA917-7F9A-E56A-E4E9-6E471ECBA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242AE-144B-C5C6-036B-969892FA2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F26F59-7E9C-66C2-8C0C-BDD5C90B7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01D985-3BD4-4918-99ED-3780EE1EC1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070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59DFE-C99D-C5AD-A045-C9BD5F8F9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02846-1486-1898-D159-A1EAB1AD6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ADED9-3083-880A-EF3A-811430CDD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59EAF-F52E-45F7-94C1-20B8B15724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103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CE371D9-1434-45B9-2D2F-86FC1433C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BF246D2-4466-7365-8324-B473B69BF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72DBBDB-3725-6D0D-A0B8-FF98C7BC1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A8E9A3-DD27-4BEF-A668-2C7E0CE63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1649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A965140-66D7-1558-532C-57FC96705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8D14759-9239-DA30-DEAA-A362776E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FD28D44-5392-D454-5EEC-7C58181F3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03C1D-50EF-4846-A595-BA4D1B32E6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42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3A5DC8B-F624-D5CD-14AE-0FC53E505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2357112-9571-40CE-C846-D4D7C6E8E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3622906-30B9-6F79-3692-9F8F8B97D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47650-7BEB-47A5-9870-B24090AD20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4013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F911110-9398-D12A-ACCB-6788A11BF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E419A95-39C1-8B30-DC4D-E87FCC694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4706A52-3BBE-5B9C-D05C-A0513D1F1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16348-03B1-47AE-8FCC-BED6206907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9648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222885-20C7-EB09-9A32-7E8C0C344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286C534-A34A-E942-304B-EB95FE9E7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7B4995-0A51-505B-11A5-93DEF2A37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3A3B5-0F78-43F5-811B-1AAFC8F597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330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E6A0D61-BEB0-8538-7044-49755C1CF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37CD26C-E339-E2AB-B140-28BB55178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65964E3-B460-4B97-2B16-133E5130F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DECD63-293B-459E-B4AA-2BF1F8124F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7236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A7424A0-F7ED-B4A3-15A8-BDA5A6C779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6F75E0B-779A-7AE4-F00B-4A797AD993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C9F1E4-4D36-068D-2DBA-28EC40AB96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C8E3E3-F0AD-28F4-D8C1-0E660DF264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4873A-E433-578A-3F24-6CC7696C94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fld id="{CA480413-03FA-4EFD-BF77-281C42A44D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view-image.php?image=9920&amp;picture=open-bible&amp;large=1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E750B55-3A32-408A-4FAF-C8011DCF028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4419600"/>
          </a:xfrm>
        </p:spPr>
        <p:txBody>
          <a:bodyPr/>
          <a:lstStyle/>
          <a:p>
            <a:pPr eaLnBrk="1" hangingPunct="1"/>
            <a:r>
              <a:rPr lang="en-US" altLang="en-US" sz="9600" u="sng" dirty="0">
                <a:solidFill>
                  <a:srgbClr val="002060"/>
                </a:solidFill>
              </a:rPr>
              <a:t>Dig Site 5</a:t>
            </a:r>
            <a:br>
              <a:rPr lang="en-US" altLang="en-US" sz="9600" u="sng" dirty="0">
                <a:solidFill>
                  <a:srgbClr val="002060"/>
                </a:solidFill>
              </a:rPr>
            </a:br>
            <a:br>
              <a:rPr lang="en-US" altLang="en-US" sz="2000" dirty="0">
                <a:solidFill>
                  <a:srgbClr val="002060"/>
                </a:solidFill>
              </a:rPr>
            </a:br>
            <a:r>
              <a:rPr lang="en-US" altLang="en-US" sz="9600" dirty="0">
                <a:solidFill>
                  <a:srgbClr val="002060"/>
                </a:solidFill>
              </a:rPr>
              <a:t>Time to Win the World for Jesus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C86D11E-3737-9333-44AD-826112C580E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43000" y="4419600"/>
            <a:ext cx="6858000" cy="1655763"/>
          </a:xfrm>
        </p:spPr>
        <p:txBody>
          <a:bodyPr rtlCol="0">
            <a:normAutofit lnSpcReduction="10000"/>
          </a:bodyPr>
          <a:lstStyle/>
          <a:p>
            <a:pPr eaLnBrk="1" hangingPunct="1">
              <a:defRPr/>
            </a:pPr>
            <a:r>
              <a:rPr lang="en-US" altLang="en-US" sz="11500">
                <a:solidFill>
                  <a:srgbClr val="002060"/>
                </a:solidFill>
              </a:rPr>
              <a:t>Acts 8:4-40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Samaria+Map">
            <a:extLst>
              <a:ext uri="{FF2B5EF4-FFF2-40B4-BE49-F238E27FC236}">
                <a16:creationId xmlns:a16="http://schemas.microsoft.com/office/drawing/2014/main" id="{7238A2CA-1CEE-A1B7-E60E-1AA2379EB2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-28575"/>
            <a:ext cx="6858000" cy="565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Rectangle 3">
            <a:extLst>
              <a:ext uri="{FF2B5EF4-FFF2-40B4-BE49-F238E27FC236}">
                <a16:creationId xmlns:a16="http://schemas.microsoft.com/office/drawing/2014/main" id="{15C24BAA-4FDE-72DF-60D3-CFEEA4CAFB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5181600"/>
            <a:ext cx="9144000" cy="1731963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marL="0" indent="476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When the apostles in Jerusalem heard that Samaria had accepted the word of God, </a:t>
            </a:r>
          </a:p>
          <a:p>
            <a:pPr marL="0" indent="476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they sent Peter and John to Samaria.</a:t>
            </a:r>
          </a:p>
        </p:txBody>
      </p:sp>
      <p:sp>
        <p:nvSpPr>
          <p:cNvPr id="9220" name="Oval 13">
            <a:extLst>
              <a:ext uri="{FF2B5EF4-FFF2-40B4-BE49-F238E27FC236}">
                <a16:creationId xmlns:a16="http://schemas.microsoft.com/office/drawing/2014/main" id="{99A96483-B712-A57E-DAF3-3E06CD1F6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0450" y="3752850"/>
            <a:ext cx="1219200" cy="647700"/>
          </a:xfrm>
          <a:prstGeom prst="ellips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9221" name="Rectangle 15">
            <a:extLst>
              <a:ext uri="{FF2B5EF4-FFF2-40B4-BE49-F238E27FC236}">
                <a16:creationId xmlns:a16="http://schemas.microsoft.com/office/drawing/2014/main" id="{497590C2-B6A4-7B4A-9BC6-3143D040E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159000"/>
            <a:ext cx="2171700" cy="1460500"/>
          </a:xfrm>
          <a:prstGeom prst="rect">
            <a:avLst/>
          </a:prstGeom>
          <a:noFill/>
          <a:ln w="730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AA30D208-8DCC-0C7A-CF71-11B70E6B0F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52400"/>
            <a:ext cx="9144000" cy="2590800"/>
          </a:xfrm>
        </p:spPr>
        <p:txBody>
          <a:bodyPr/>
          <a:lstStyle/>
          <a:p>
            <a:pPr marL="0" indent="4763" algn="ctr" eaLnBrk="1" hangingPunct="1">
              <a:buFontTx/>
              <a:buNone/>
            </a:pPr>
            <a:r>
              <a:rPr lang="en-US" altLang="en-US" sz="3400" dirty="0">
                <a:latin typeface="Arial" panose="020B0604020202020204" pitchFamily="34" charset="0"/>
                <a:cs typeface="Arial" panose="020B0604020202020204" pitchFamily="34" charset="0"/>
              </a:rPr>
              <a:t>When they arrived, they prayed for them </a:t>
            </a:r>
          </a:p>
          <a:p>
            <a:pPr marL="0" indent="4763" algn="ctr" eaLnBrk="1" hangingPunct="1">
              <a:buFontTx/>
              <a:buNone/>
            </a:pPr>
            <a:r>
              <a:rPr lang="en-US" altLang="en-US" sz="3400" dirty="0">
                <a:latin typeface="Arial" panose="020B0604020202020204" pitchFamily="34" charset="0"/>
                <a:cs typeface="Arial" panose="020B0604020202020204" pitchFamily="34" charset="0"/>
              </a:rPr>
              <a:t>that they might receive the Holy Spirit, </a:t>
            </a:r>
          </a:p>
          <a:p>
            <a:pPr marL="0" indent="4763" algn="ctr" eaLnBrk="1" hangingPunct="1">
              <a:buFontTx/>
              <a:buNone/>
            </a:pPr>
            <a:r>
              <a:rPr lang="en-US" altLang="en-US" sz="3400" dirty="0">
                <a:latin typeface="Arial" panose="020B0604020202020204" pitchFamily="34" charset="0"/>
                <a:cs typeface="Arial" panose="020B0604020202020204" pitchFamily="34" charset="0"/>
              </a:rPr>
              <a:t>because the Holy Spirit </a:t>
            </a:r>
          </a:p>
          <a:p>
            <a:pPr marL="0" indent="4763" algn="ctr" eaLnBrk="1" hangingPunct="1">
              <a:buFontTx/>
              <a:buNone/>
            </a:pPr>
            <a:r>
              <a:rPr lang="en-US" altLang="en-US" sz="3400" dirty="0">
                <a:latin typeface="Arial" panose="020B0604020202020204" pitchFamily="34" charset="0"/>
                <a:cs typeface="Arial" panose="020B0604020202020204" pitchFamily="34" charset="0"/>
              </a:rPr>
              <a:t>had not yet come on any of them; </a:t>
            </a:r>
          </a:p>
        </p:txBody>
      </p:sp>
      <p:pic>
        <p:nvPicPr>
          <p:cNvPr id="10243" name="Picture 5" descr="ANd9GcQ8bE7jgrWQDU7_MBNz_8KrWSE52NvzFJHuuXSgKAceygQxxLHorQ">
            <a:extLst>
              <a:ext uri="{FF2B5EF4-FFF2-40B4-BE49-F238E27FC236}">
                <a16:creationId xmlns:a16="http://schemas.microsoft.com/office/drawing/2014/main" id="{22049996-0E74-5574-A815-432AAF49D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3338" y="2590800"/>
            <a:ext cx="5300662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686" name="Picture 6" descr="MC900048045[1]">
            <a:extLst>
              <a:ext uri="{FF2B5EF4-FFF2-40B4-BE49-F238E27FC236}">
                <a16:creationId xmlns:a16="http://schemas.microsoft.com/office/drawing/2014/main" id="{7AC60EAC-1441-347E-241C-882F59DC56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375" y="2743200"/>
            <a:ext cx="10969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Rectangle 3">
            <a:extLst>
              <a:ext uri="{FF2B5EF4-FFF2-40B4-BE49-F238E27FC236}">
                <a16:creationId xmlns:a16="http://schemas.microsoft.com/office/drawing/2014/main" id="{07CB8B4E-3976-8A03-8342-91AFBFB42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352800"/>
            <a:ext cx="318135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4763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3400">
                <a:latin typeface="Arial" panose="020B0604020202020204" pitchFamily="34" charset="0"/>
              </a:rPr>
              <a:t>they had simply been baptized in the name of the Lord Jesus.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942CC692-7118-B5EE-A09D-2E40E71F9A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5029200"/>
            <a:ext cx="9096375" cy="1828800"/>
          </a:xfrm>
        </p:spPr>
        <p:txBody>
          <a:bodyPr rtlCol="0">
            <a:normAutofit lnSpcReduction="10000"/>
          </a:bodyPr>
          <a:lstStyle/>
          <a:p>
            <a:pPr marL="0" indent="4763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Then Peter and John placed </a:t>
            </a:r>
          </a:p>
          <a:p>
            <a:pPr marL="0" indent="4763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their hands on them, </a:t>
            </a:r>
          </a:p>
          <a:p>
            <a:pPr marL="0" indent="4763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they received the Holy Spirit.</a:t>
            </a:r>
          </a:p>
        </p:txBody>
      </p:sp>
      <p:pic>
        <p:nvPicPr>
          <p:cNvPr id="11267" name="Picture 6" descr="ANd9GcS46rFGboqj7EiCowhQz6aPDwodz7BftklNA66sP3vSPG3Cm1lTTQ">
            <a:extLst>
              <a:ext uri="{FF2B5EF4-FFF2-40B4-BE49-F238E27FC236}">
                <a16:creationId xmlns:a16="http://schemas.microsoft.com/office/drawing/2014/main" id="{127DAF41-83E8-15A5-4D30-328347C40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9637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7" descr="MC900048045[1]">
            <a:extLst>
              <a:ext uri="{FF2B5EF4-FFF2-40B4-BE49-F238E27FC236}">
                <a16:creationId xmlns:a16="http://schemas.microsoft.com/office/drawing/2014/main" id="{C3A12ABB-FA23-44DD-3F0F-52053F72C1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057400"/>
            <a:ext cx="6794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6" descr="Simon the Sorcerer">
            <a:extLst>
              <a:ext uri="{FF2B5EF4-FFF2-40B4-BE49-F238E27FC236}">
                <a16:creationId xmlns:a16="http://schemas.microsoft.com/office/drawing/2014/main" id="{71A53D47-EF27-668E-743A-C70639EB98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0188" y="1752600"/>
            <a:ext cx="5103812" cy="505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2">
            <a:extLst>
              <a:ext uri="{FF2B5EF4-FFF2-40B4-BE49-F238E27FC236}">
                <a16:creationId xmlns:a16="http://schemas.microsoft.com/office/drawing/2014/main" id="{200C8C8E-F95C-C3CA-1178-85E9D993F1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1752600"/>
          </a:xfrm>
          <a:solidFill>
            <a:schemeClr val="accent1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marL="0" indent="476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When Simon saw that the Spirit was given at the laying on of the apostles’ hands, </a:t>
            </a:r>
          </a:p>
          <a:p>
            <a:pPr marL="0" indent="4763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he offered them money and said,</a:t>
            </a:r>
          </a:p>
        </p:txBody>
      </p:sp>
      <p:sp>
        <p:nvSpPr>
          <p:cNvPr id="12292" name="AutoShape 5">
            <a:extLst>
              <a:ext uri="{FF2B5EF4-FFF2-40B4-BE49-F238E27FC236}">
                <a16:creationId xmlns:a16="http://schemas.microsoft.com/office/drawing/2014/main" id="{E5DA552B-50E4-268B-9FF9-F9D074287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91000"/>
            <a:ext cx="5334000" cy="2667000"/>
          </a:xfrm>
          <a:prstGeom prst="wedgeRoundRectCallout">
            <a:avLst>
              <a:gd name="adj1" fmla="val 85694"/>
              <a:gd name="adj2" fmla="val -78972"/>
              <a:gd name="adj3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dirty="0">
                <a:latin typeface="Comic Sans MS" panose="030F0702030302020204" pitchFamily="66" charset="0"/>
              </a:rPr>
              <a:t>"Give me also this ability so that everyone on whom I lay my hands may receive the Holy Spirit."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 descr="Simon the Sorcerer">
            <a:extLst>
              <a:ext uri="{FF2B5EF4-FFF2-40B4-BE49-F238E27FC236}">
                <a16:creationId xmlns:a16="http://schemas.microsoft.com/office/drawing/2014/main" id="{0852BA8A-7B99-D43D-7AEF-29BF763391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063" y="533400"/>
            <a:ext cx="4689475" cy="464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AutoShape 4">
            <a:extLst>
              <a:ext uri="{FF2B5EF4-FFF2-40B4-BE49-F238E27FC236}">
                <a16:creationId xmlns:a16="http://schemas.microsoft.com/office/drawing/2014/main" id="{0633813C-3C56-6EBA-80AD-760473077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3" y="762000"/>
            <a:ext cx="4419600" cy="3276600"/>
          </a:xfrm>
          <a:prstGeom prst="wedgeRectCallout">
            <a:avLst>
              <a:gd name="adj1" fmla="val 72331"/>
              <a:gd name="adj2" fmla="val -14430"/>
            </a:avLst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800" dirty="0"/>
              <a:t>"May your money perish with you, because you thought you could buy the gift of God with money!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800" dirty="0"/>
              <a:t>You have no part or share in this ministry, because your heart is not right before God.</a:t>
            </a:r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10D29DA0-1767-1D60-3D95-A92AEA838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105400"/>
            <a:ext cx="9126538" cy="1730375"/>
          </a:xfrm>
          <a:prstGeom prst="wedgeRectCallout">
            <a:avLst>
              <a:gd name="adj1" fmla="val 10679"/>
              <a:gd name="adj2" fmla="val -206575"/>
            </a:avLst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800" dirty="0"/>
              <a:t>Repent of this wickedness and pray to the Lord in the hope that he may forgive you for having such a thought in your heart. For I see that you are full of bitterness and captive to sin."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9B535D-F5D2-9241-2AEA-5D084605CF0D}"/>
              </a:ext>
            </a:extLst>
          </p:cNvPr>
          <p:cNvSpPr txBox="1"/>
          <p:nvPr/>
        </p:nvSpPr>
        <p:spPr>
          <a:xfrm>
            <a:off x="31203" y="212547"/>
            <a:ext cx="3332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Peter answered: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462E3C60-03B2-6913-0E48-1C28E70A6A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42863"/>
            <a:ext cx="5562600" cy="762000"/>
          </a:xfrm>
        </p:spPr>
        <p:txBody>
          <a:bodyPr/>
          <a:lstStyle/>
          <a:p>
            <a:pPr marL="0" indent="4763" eaLnBrk="1" hangingPunct="1">
              <a:buFontTx/>
              <a:buNone/>
            </a:pPr>
            <a:r>
              <a:rPr lang="en-US" altLang="en-US" sz="3600" dirty="0"/>
              <a:t>Then Simon answered,</a:t>
            </a:r>
          </a:p>
        </p:txBody>
      </p:sp>
      <p:pic>
        <p:nvPicPr>
          <p:cNvPr id="14339" name="Picture 4" descr="ANd9GcTe_La-aXCdMewkL6FnIE1s_hbY8A9czhcEbcwbNJf0yP50RDg4lQ">
            <a:extLst>
              <a:ext uri="{FF2B5EF4-FFF2-40B4-BE49-F238E27FC236}">
                <a16:creationId xmlns:a16="http://schemas.microsoft.com/office/drawing/2014/main" id="{B62DB6BD-947C-CB45-B318-DC70E1A0D4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875" y="609600"/>
            <a:ext cx="4683125" cy="561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AutoShape 5">
            <a:extLst>
              <a:ext uri="{FF2B5EF4-FFF2-40B4-BE49-F238E27FC236}">
                <a16:creationId xmlns:a16="http://schemas.microsoft.com/office/drawing/2014/main" id="{2C953514-E887-C460-B5D0-D7407E807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09600" y="1828800"/>
            <a:ext cx="5791200" cy="3810000"/>
          </a:xfrm>
          <a:prstGeom prst="wedgeEllipseCallout">
            <a:avLst>
              <a:gd name="adj1" fmla="val 65810"/>
              <a:gd name="adj2" fmla="val -2145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20000"/>
              </a:spcBef>
              <a:buClr>
                <a:schemeClr val="tx2"/>
              </a:buClr>
              <a:buFontTx/>
              <a:buNone/>
            </a:pPr>
            <a:r>
              <a:rPr lang="en-US" altLang="en-US" sz="3600" dirty="0">
                <a:latin typeface="Comic Sans MS" panose="030F0702030302020204" pitchFamily="66" charset="0"/>
              </a:rPr>
              <a:t>"Pray to the Lord for me so that nothing you have said may happen to me."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ANd9GcQ_1LzC_Rszcr2LUt0tGhKxnAeXAdqFoS56Id_iZWZu7g7a8uOdGw">
            <a:extLst>
              <a:ext uri="{FF2B5EF4-FFF2-40B4-BE49-F238E27FC236}">
                <a16:creationId xmlns:a16="http://schemas.microsoft.com/office/drawing/2014/main" id="{5FECFFB2-7FF7-0A86-DCCF-19409E729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4925"/>
            <a:ext cx="639445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4" name="Rectangle 2">
            <a:extLst>
              <a:ext uri="{FF2B5EF4-FFF2-40B4-BE49-F238E27FC236}">
                <a16:creationId xmlns:a16="http://schemas.microsoft.com/office/drawing/2014/main" id="{00CFEC34-4BA5-DB9F-1967-CE1EB28E1E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9563" y="4343400"/>
            <a:ext cx="8834437" cy="2514600"/>
          </a:xfrm>
          <a:solidFill>
            <a:schemeClr val="accent1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marL="0" indent="4763" algn="ctr" eaLnBrk="1" fontAlgn="auto" hangingPunct="1">
              <a:lnSpc>
                <a:spcPct val="100000"/>
              </a:lnSpc>
              <a:spcAft>
                <a:spcPts val="0"/>
              </a:spcAft>
              <a:buFontTx/>
              <a:buNone/>
              <a:defRPr/>
            </a:pPr>
            <a:r>
              <a:rPr lang="en-US" sz="3400" dirty="0"/>
              <a:t>After they had further proclaimed the word of the Lord and testified about Jesus, </a:t>
            </a:r>
          </a:p>
          <a:p>
            <a:pPr marL="0" indent="4763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400" dirty="0"/>
              <a:t>Peter and John returned to Jerusalem, </a:t>
            </a:r>
          </a:p>
          <a:p>
            <a:pPr marL="0" indent="4763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400" dirty="0"/>
              <a:t>preaching the gospel in many Samaritan villages.</a:t>
            </a:r>
            <a:endParaRPr lang="en-US" sz="34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samaria%252Cgaza">
            <a:extLst>
              <a:ext uri="{FF2B5EF4-FFF2-40B4-BE49-F238E27FC236}">
                <a16:creationId xmlns:a16="http://schemas.microsoft.com/office/drawing/2014/main" id="{7544FC54-1018-63FE-57EF-D83FD093EC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22338"/>
            <a:ext cx="5935663" cy="593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Rectangle 2">
            <a:extLst>
              <a:ext uri="{FF2B5EF4-FFF2-40B4-BE49-F238E27FC236}">
                <a16:creationId xmlns:a16="http://schemas.microsoft.com/office/drawing/2014/main" id="{C2484DE3-FEC7-FE41-7C77-815799646F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5400"/>
            <a:ext cx="9144000" cy="736600"/>
          </a:xfrm>
          <a:solidFill>
            <a:schemeClr val="accent1">
              <a:lumMod val="60000"/>
              <a:lumOff val="40000"/>
              <a:alpha val="50195"/>
            </a:schemeClr>
          </a:solidFill>
        </p:spPr>
        <p:txBody>
          <a:bodyPr/>
          <a:lstStyle/>
          <a:p>
            <a:pPr marL="0" indent="4763" eaLnBrk="1" hangingPunct="1">
              <a:buFontTx/>
              <a:buNone/>
              <a:defRPr/>
            </a:pPr>
            <a:r>
              <a:rPr lang="en-US" altLang="en-US" sz="4000" dirty="0"/>
              <a:t>Now an angel of the Lord said to Philip,</a:t>
            </a:r>
          </a:p>
        </p:txBody>
      </p:sp>
      <p:sp>
        <p:nvSpPr>
          <p:cNvPr id="16388" name="Line 6">
            <a:extLst>
              <a:ext uri="{FF2B5EF4-FFF2-40B4-BE49-F238E27FC236}">
                <a16:creationId xmlns:a16="http://schemas.microsoft.com/office/drawing/2014/main" id="{D7621B4D-5CBC-E42A-4A1B-2F18FF9FF5E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" y="4503738"/>
            <a:ext cx="990600" cy="457200"/>
          </a:xfrm>
          <a:prstGeom prst="line">
            <a:avLst/>
          </a:prstGeom>
          <a:noFill/>
          <a:ln w="666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6389" name="Picture 17" descr="ANd9GcRNDtEVqndrBglVIN-4t9QsCzMD6cWcTUyhMTHQHof8EQrSYgoc">
            <a:extLst>
              <a:ext uri="{FF2B5EF4-FFF2-40B4-BE49-F238E27FC236}">
                <a16:creationId xmlns:a16="http://schemas.microsoft.com/office/drawing/2014/main" id="{A0A03024-19AD-0036-4FD7-EF41AA8635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413" y="3587750"/>
            <a:ext cx="1773237" cy="327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34" name="AutoShape 18">
            <a:extLst>
              <a:ext uri="{FF2B5EF4-FFF2-40B4-BE49-F238E27FC236}">
                <a16:creationId xmlns:a16="http://schemas.microsoft.com/office/drawing/2014/main" id="{4266FBD6-EEEE-5078-C8FE-FEB141000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62000"/>
            <a:ext cx="9144000" cy="1524000"/>
          </a:xfrm>
          <a:prstGeom prst="wedgeRoundRectCallout">
            <a:avLst>
              <a:gd name="adj1" fmla="val 27554"/>
              <a:gd name="adj2" fmla="val 107416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altLang="en-US" sz="3600" dirty="0"/>
              <a:t>"Go south to the road—the desert road—that goes down from Jerusalem to Gaza."</a:t>
            </a:r>
          </a:p>
        </p:txBody>
      </p:sp>
      <p:pic>
        <p:nvPicPr>
          <p:cNvPr id="16391" name="Picture 9" descr="MC900390752[1]">
            <a:extLst>
              <a:ext uri="{FF2B5EF4-FFF2-40B4-BE49-F238E27FC236}">
                <a16:creationId xmlns:a16="http://schemas.microsoft.com/office/drawing/2014/main" id="{E4818F17-AC72-AF94-96D2-25E9AEF20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450" y="3051175"/>
            <a:ext cx="3130550" cy="352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41A7E66-FD6B-B6AD-8E72-7C9877BB287F}"/>
              </a:ext>
            </a:extLst>
          </p:cNvPr>
          <p:cNvSpPr/>
          <p:nvPr/>
        </p:nvSpPr>
        <p:spPr>
          <a:xfrm>
            <a:off x="1754188" y="4343400"/>
            <a:ext cx="912812" cy="2286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BB8E9229-F883-EE54-2B64-239C9BDD82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4191000"/>
            <a:ext cx="8686800" cy="2438400"/>
          </a:xfrm>
        </p:spPr>
        <p:txBody>
          <a:bodyPr/>
          <a:lstStyle/>
          <a:p>
            <a:pPr marL="0" indent="4763" algn="ctr" eaLnBrk="1" hangingPunct="1">
              <a:lnSpc>
                <a:spcPct val="100000"/>
              </a:lnSpc>
              <a:buFontTx/>
              <a:buNone/>
            </a:pPr>
            <a:r>
              <a:rPr lang="en-US" altLang="en-US" sz="3400" b="1">
                <a:latin typeface="Arial" panose="020B0604020202020204" pitchFamily="34" charset="0"/>
                <a:cs typeface="Arial" panose="020B0604020202020204" pitchFamily="34" charset="0"/>
              </a:rPr>
              <a:t>So he started out, and on his way he met an Ethiopian, an important official in charge of all the treasury of Kandake </a:t>
            </a:r>
          </a:p>
          <a:p>
            <a:pPr marL="0" indent="4763" algn="ctr" eaLnBrk="1" hangingPunct="1">
              <a:lnSpc>
                <a:spcPct val="100000"/>
              </a:lnSpc>
              <a:buFontTx/>
              <a:buNone/>
            </a:pPr>
            <a:r>
              <a:rPr lang="en-US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(which means “queen of the Ethiopians”).</a:t>
            </a:r>
          </a:p>
        </p:txBody>
      </p:sp>
      <p:pic>
        <p:nvPicPr>
          <p:cNvPr id="17411" name="Picture 6" descr="ANd9GcSNynu3VEWZ1kOooNLXZle4CL38KNgN0GqgIvxOChZGuV-BUFDj">
            <a:extLst>
              <a:ext uri="{FF2B5EF4-FFF2-40B4-BE49-F238E27FC236}">
                <a16:creationId xmlns:a16="http://schemas.microsoft.com/office/drawing/2014/main" id="{44CF7211-77ED-581A-B869-9EB85E786A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215900"/>
            <a:ext cx="8391525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ANd9GcSqiqbtgXkHBIHDySyoTKwu6qdJTVJo0h77Crxb63dDjxeIP82s">
            <a:extLst>
              <a:ext uri="{FF2B5EF4-FFF2-40B4-BE49-F238E27FC236}">
                <a16:creationId xmlns:a16="http://schemas.microsoft.com/office/drawing/2014/main" id="{B2C81C75-D338-76FC-E20D-0AEEBE2E0D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15900"/>
            <a:ext cx="2344738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3238730B-3199-1D6E-CE50-DAC20A852D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90888" y="228600"/>
            <a:ext cx="5486400" cy="3657600"/>
          </a:xfrm>
        </p:spPr>
        <p:txBody>
          <a:bodyPr/>
          <a:lstStyle/>
          <a:p>
            <a:pPr marL="0" indent="4763" algn="ctr" eaLnBrk="1" hangingPunct="1">
              <a:lnSpc>
                <a:spcPct val="100000"/>
              </a:lnSpc>
              <a:buFontTx/>
              <a:buNone/>
            </a:pPr>
            <a:r>
              <a:rPr lang="en-US" altLang="en-US" sz="3600">
                <a:latin typeface="Arial" panose="020B0604020202020204" pitchFamily="34" charset="0"/>
                <a:cs typeface="Arial" panose="020B0604020202020204" pitchFamily="34" charset="0"/>
              </a:rPr>
              <a:t>This man had gone to Jerusalem to worship, and on his way home was sitting in his chariot reading the book of Isaiah the prophet.</a:t>
            </a:r>
          </a:p>
        </p:txBody>
      </p:sp>
      <p:pic>
        <p:nvPicPr>
          <p:cNvPr id="18435" name="Picture 3" descr="ethopian eunuch">
            <a:extLst>
              <a:ext uri="{FF2B5EF4-FFF2-40B4-BE49-F238E27FC236}">
                <a16:creationId xmlns:a16="http://schemas.microsoft.com/office/drawing/2014/main" id="{879AEB4A-E815-6E3E-D02F-8338F5FDFE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908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AutoShape 5" descr="Z">
            <a:extLst>
              <a:ext uri="{FF2B5EF4-FFF2-40B4-BE49-F238E27FC236}">
                <a16:creationId xmlns:a16="http://schemas.microsoft.com/office/drawing/2014/main" id="{1FD25F4C-E62D-5621-D151-67C06BF53DC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90888" y="2538413"/>
            <a:ext cx="2562225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8437" name="AutoShape 7" descr="Z">
            <a:extLst>
              <a:ext uri="{FF2B5EF4-FFF2-40B4-BE49-F238E27FC236}">
                <a16:creationId xmlns:a16="http://schemas.microsoft.com/office/drawing/2014/main" id="{D1B4165E-744F-F076-39A0-0A3ADA2C40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90888" y="2538413"/>
            <a:ext cx="2562225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8438" name="AutoShape 9" descr="Z">
            <a:extLst>
              <a:ext uri="{FF2B5EF4-FFF2-40B4-BE49-F238E27FC236}">
                <a16:creationId xmlns:a16="http://schemas.microsoft.com/office/drawing/2014/main" id="{CB2EB511-8F1F-98AD-2809-5E2AF25A19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90888" y="2538413"/>
            <a:ext cx="2562225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8439" name="AutoShape 11" descr="Z">
            <a:extLst>
              <a:ext uri="{FF2B5EF4-FFF2-40B4-BE49-F238E27FC236}">
                <a16:creationId xmlns:a16="http://schemas.microsoft.com/office/drawing/2014/main" id="{034EDFE6-9119-9F5D-EB6E-BFFBC26EEA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90888" y="2538413"/>
            <a:ext cx="2562225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18440" name="Picture 15" descr="Isaiah">
            <a:extLst>
              <a:ext uri="{FF2B5EF4-FFF2-40B4-BE49-F238E27FC236}">
                <a16:creationId xmlns:a16="http://schemas.microsoft.com/office/drawing/2014/main" id="{5295CDC1-3B93-E324-D4B1-726C69A040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657600"/>
            <a:ext cx="46005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E750B55-3A32-408A-4FAF-C8011DCF028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-31230"/>
            <a:ext cx="9144000" cy="2971800"/>
          </a:xfrm>
        </p:spPr>
        <p:txBody>
          <a:bodyPr/>
          <a:lstStyle/>
          <a:p>
            <a:pPr eaLnBrk="1" hangingPunct="1"/>
            <a:r>
              <a:rPr lang="en-US" altLang="en-US" sz="9600" b="1" u="sng" dirty="0">
                <a:solidFill>
                  <a:srgbClr val="002060"/>
                </a:solidFill>
              </a:rPr>
              <a:t>The Truth</a:t>
            </a:r>
            <a:br>
              <a:rPr lang="en-US" altLang="en-US" sz="2000" dirty="0">
                <a:solidFill>
                  <a:srgbClr val="002060"/>
                </a:solidFill>
              </a:rPr>
            </a:br>
            <a:endParaRPr lang="en-US" altLang="en-US" sz="9600" dirty="0">
              <a:solidFill>
                <a:srgbClr val="002060"/>
              </a:solidFill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C86D11E-3737-9333-44AD-826112C580E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76300" y="2928078"/>
            <a:ext cx="7391400" cy="3134793"/>
          </a:xfrm>
        </p:spPr>
        <p:txBody>
          <a:bodyPr rtlCol="0">
            <a:normAutofit fontScale="77500" lnSpcReduction="20000"/>
          </a:bodyPr>
          <a:lstStyle/>
          <a:p>
            <a:pPr eaLnBrk="1" hangingPunct="1">
              <a:defRPr/>
            </a:pPr>
            <a:r>
              <a:rPr lang="en-US" altLang="en-US" sz="8800" dirty="0">
                <a:solidFill>
                  <a:srgbClr val="002060"/>
                </a:solidFill>
              </a:rPr>
              <a:t>God helps us know Him and understand His Word!</a:t>
            </a:r>
          </a:p>
        </p:txBody>
      </p:sp>
    </p:spTree>
    <p:extLst>
      <p:ext uri="{BB962C8B-B14F-4D97-AF65-F5344CB8AC3E}">
        <p14:creationId xmlns:p14="http://schemas.microsoft.com/office/powerpoint/2010/main" val="3856268777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8D54725D-8F35-BDC3-D65C-A44B912356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4267200"/>
            <a:ext cx="8229600" cy="2590800"/>
          </a:xfrm>
        </p:spPr>
        <p:txBody>
          <a:bodyPr/>
          <a:lstStyle/>
          <a:p>
            <a:pPr marL="0" indent="231775" algn="ctr" eaLnBrk="1" hangingPunct="1">
              <a:lnSpc>
                <a:spcPct val="100000"/>
              </a:lnSpc>
              <a:buFontTx/>
              <a:buNone/>
            </a:pPr>
            <a:r>
              <a:rPr lang="en-US" altLang="en-US" sz="3600" b="1"/>
              <a:t>The Spirit told Philip, </a:t>
            </a:r>
          </a:p>
          <a:p>
            <a:pPr marL="0" indent="231775" algn="ctr" eaLnBrk="1" hangingPunct="1">
              <a:lnSpc>
                <a:spcPct val="100000"/>
              </a:lnSpc>
              <a:buFontTx/>
              <a:buNone/>
            </a:pPr>
            <a:r>
              <a:rPr lang="en-US" altLang="en-US" sz="3600" b="1"/>
              <a:t>“Go to that chariot and stay near it.”</a:t>
            </a:r>
          </a:p>
          <a:p>
            <a:pPr marL="0" indent="231775" algn="ctr" eaLnBrk="1" hangingPunct="1">
              <a:lnSpc>
                <a:spcPct val="100000"/>
              </a:lnSpc>
              <a:buFontTx/>
              <a:buNone/>
            </a:pPr>
            <a:r>
              <a:rPr lang="en-US" altLang="en-US" sz="3600" b="1"/>
              <a:t>Then Philip ran up to the chariot and heard the man reading Isaiah the prophet.</a:t>
            </a:r>
          </a:p>
        </p:txBody>
      </p:sp>
      <p:pic>
        <p:nvPicPr>
          <p:cNvPr id="19459" name="Picture 3" descr="ANd9GcSaGeBlQhvYNWjQRmCF-64h7t2dkRqpYpAWXjRhwANGMgPjWmBXRA">
            <a:extLst>
              <a:ext uri="{FF2B5EF4-FFF2-40B4-BE49-F238E27FC236}">
                <a16:creationId xmlns:a16="http://schemas.microsoft.com/office/drawing/2014/main" id="{8ABC13BA-ACF7-6A76-1B6F-F30108C2FF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0"/>
            <a:ext cx="5791200" cy="433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3" descr="ANd9GcSaGeBlQhvYNWjQRmCF-64h7t2dkRqpYpAWXjRhwANGMgPjWmBXRA">
            <a:extLst>
              <a:ext uri="{FF2B5EF4-FFF2-40B4-BE49-F238E27FC236}">
                <a16:creationId xmlns:a16="http://schemas.microsoft.com/office/drawing/2014/main" id="{E35EA4F8-16EB-B32B-2820-CBF0184F50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974725"/>
            <a:ext cx="624840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AutoShape 8">
            <a:extLst>
              <a:ext uri="{FF2B5EF4-FFF2-40B4-BE49-F238E27FC236}">
                <a16:creationId xmlns:a16="http://schemas.microsoft.com/office/drawing/2014/main" id="{F2AA1DAE-BA23-C7A6-8E77-30E564740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28599"/>
            <a:ext cx="8305800" cy="974725"/>
          </a:xfrm>
          <a:prstGeom prst="wedgeRoundRectCallout">
            <a:avLst>
              <a:gd name="adj1" fmla="val 13056"/>
              <a:gd name="adj2" fmla="val 27393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FontTx/>
              <a:buNone/>
            </a:pPr>
            <a:r>
              <a:rPr lang="en-US" altLang="en-US" sz="3400" dirty="0">
                <a:latin typeface="Arial" panose="020B0604020202020204" pitchFamily="34" charset="0"/>
              </a:rPr>
              <a:t>"Do you understand what you are reading?"</a:t>
            </a:r>
          </a:p>
        </p:txBody>
      </p:sp>
      <p:sp>
        <p:nvSpPr>
          <p:cNvPr id="20484" name="AutoShape 9">
            <a:extLst>
              <a:ext uri="{FF2B5EF4-FFF2-40B4-BE49-F238E27FC236}">
                <a16:creationId xmlns:a16="http://schemas.microsoft.com/office/drawing/2014/main" id="{EA3587D1-FCAE-E583-A2C6-735E4E2E8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800600"/>
            <a:ext cx="6248400" cy="1295400"/>
          </a:xfrm>
          <a:prstGeom prst="wedgeRoundRectCallout">
            <a:avLst>
              <a:gd name="adj1" fmla="val -856"/>
              <a:gd name="adj2" fmla="val -195171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FontTx/>
              <a:buNone/>
            </a:pPr>
            <a:r>
              <a:rPr lang="en-US" altLang="en-US" sz="3400" dirty="0">
                <a:latin typeface="Arial" panose="020B0604020202020204" pitchFamily="34" charset="0"/>
              </a:rPr>
              <a:t>"How can I," he said, "unless someone explains it to me?"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1D9081E-A5AF-1D3D-1BAF-23E661CA70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554162"/>
            <a:ext cx="2514600" cy="762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marL="0" indent="4763" eaLnBrk="1" hangingPunct="1">
              <a:buFontTx/>
              <a:buNone/>
              <a:defRPr/>
            </a:pPr>
            <a:r>
              <a:rPr lang="en-US" altLang="en-US" sz="3600" dirty="0"/>
              <a:t>Philip asked.</a:t>
            </a:r>
          </a:p>
        </p:txBody>
      </p:sp>
      <p:sp>
        <p:nvSpPr>
          <p:cNvPr id="20486" name="Rectangle 1">
            <a:extLst>
              <a:ext uri="{FF2B5EF4-FFF2-40B4-BE49-F238E27FC236}">
                <a16:creationId xmlns:a16="http://schemas.microsoft.com/office/drawing/2014/main" id="{1CC6FCC5-A91C-7AC1-1962-51AA7B3FA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6172200"/>
            <a:ext cx="8426450" cy="523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altLang="en-US" sz="2800" b="1"/>
              <a:t>So he invited Philip to come up and sit with him.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367900E2-BD2D-1293-51A3-E199DC997C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0175" y="152400"/>
            <a:ext cx="8458200" cy="1295400"/>
          </a:xfrm>
        </p:spPr>
        <p:txBody>
          <a:bodyPr/>
          <a:lstStyle/>
          <a:p>
            <a:pPr marL="0" indent="231775"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  <a:cs typeface="Arial" panose="020B0604020202020204" pitchFamily="34" charset="0"/>
              </a:rPr>
              <a:t>This is the passage of Scripture the eunuch was reading:</a:t>
            </a:r>
          </a:p>
        </p:txBody>
      </p:sp>
      <p:pic>
        <p:nvPicPr>
          <p:cNvPr id="21507" name="Picture 1">
            <a:extLst>
              <a:ext uri="{FF2B5EF4-FFF2-40B4-BE49-F238E27FC236}">
                <a16:creationId xmlns:a16="http://schemas.microsoft.com/office/drawing/2014/main" id="{8F70DE5F-A02A-A48C-6B0A-C7401A2594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1485900"/>
            <a:ext cx="4359275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Rectangle 2">
            <a:extLst>
              <a:ext uri="{FF2B5EF4-FFF2-40B4-BE49-F238E27FC236}">
                <a16:creationId xmlns:a16="http://schemas.microsoft.com/office/drawing/2014/main" id="{5CED52A5-CD74-6BB9-C796-4BC3A3E1BF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9275" y="1066800"/>
            <a:ext cx="4784725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231775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‘He was led like a sheep to the slaughter, and as a lamb before its shearer is silent, so he did not open his mouth.</a:t>
            </a:r>
          </a:p>
          <a:p>
            <a:pPr eaLnBrk="1" hangingPunct="1">
              <a:buFontTx/>
              <a:buNone/>
            </a:pPr>
            <a:br>
              <a:rPr lang="en-US" altLang="en-US" sz="3200">
                <a:latin typeface="Arial" panose="020B0604020202020204" pitchFamily="34" charset="0"/>
              </a:rPr>
            </a:br>
            <a:r>
              <a:rPr lang="en-US" altLang="en-US" sz="3200">
                <a:latin typeface="Arial" panose="020B0604020202020204" pitchFamily="34" charset="0"/>
              </a:rPr>
              <a:t>In his humiliation he was deprived of justice. 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Who can speak of his descendants? </a:t>
            </a:r>
          </a:p>
          <a:p>
            <a:pPr eaLnBrk="1" hangingPunct="1">
              <a:buFontTx/>
              <a:buNone/>
            </a:pPr>
            <a:r>
              <a:rPr lang="en-US" altLang="en-US" sz="3200">
                <a:latin typeface="Arial" panose="020B0604020202020204" pitchFamily="34" charset="0"/>
              </a:rPr>
              <a:t>For his life was taken from the earth.”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3" descr="ANd9GcSYOwcQoSXe5PUZNtsAmwqnsbuyrZhZbn2Jir9dYIu6vJeapO_dcA">
            <a:extLst>
              <a:ext uri="{FF2B5EF4-FFF2-40B4-BE49-F238E27FC236}">
                <a16:creationId xmlns:a16="http://schemas.microsoft.com/office/drawing/2014/main" id="{9F88CD7A-1DAC-3891-F54A-DD424A25E2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34925"/>
            <a:ext cx="9115425" cy="476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AutoShape 6">
            <a:extLst>
              <a:ext uri="{FF2B5EF4-FFF2-40B4-BE49-F238E27FC236}">
                <a16:creationId xmlns:a16="http://schemas.microsoft.com/office/drawing/2014/main" id="{9BA63CF4-AC37-AE64-C792-4482089D25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" y="3962400"/>
            <a:ext cx="9115425" cy="1219200"/>
          </a:xfrm>
          <a:prstGeom prst="wedgeRectCallout">
            <a:avLst>
              <a:gd name="adj1" fmla="val -15102"/>
              <a:gd name="adj2" fmla="val -16781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"Tell me, please, who is the prophet talking about, himself or someone else?"</a:t>
            </a:r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B2D16EB8-9964-906D-1C4A-ACE3161E55E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5181600"/>
            <a:ext cx="9144000" cy="1676400"/>
          </a:xfrm>
          <a:solidFill>
            <a:srgbClr val="92D050"/>
          </a:solidFill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US" sz="4000">
                <a:latin typeface="Arial" panose="020B0604020202020204" pitchFamily="34" charset="0"/>
                <a:cs typeface="Arial" panose="020B0604020202020204" pitchFamily="34" charset="0"/>
              </a:rPr>
              <a:t>Then Philip began with that very passage of Scripture and told him the good news about Jesus.</a:t>
            </a:r>
          </a:p>
        </p:txBody>
      </p:sp>
      <p:sp>
        <p:nvSpPr>
          <p:cNvPr id="22533" name="Rectangle 4">
            <a:extLst>
              <a:ext uri="{FF2B5EF4-FFF2-40B4-BE49-F238E27FC236}">
                <a16:creationId xmlns:a16="http://schemas.microsoft.com/office/drawing/2014/main" id="{1F4834F8-5690-8B3B-04E1-3D39285A97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" y="47625"/>
            <a:ext cx="4498975" cy="523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altLang="en-US" sz="2800" b="1"/>
              <a:t>The eunuch asked Philip,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4466E8F9-CF5F-284D-F9EC-F2275490DF8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57813" y="228600"/>
            <a:ext cx="3505200" cy="266700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/>
              <a:t>As they traveled along the road, they came to some water and the eunuch said,</a:t>
            </a:r>
          </a:p>
        </p:txBody>
      </p:sp>
      <p:pic>
        <p:nvPicPr>
          <p:cNvPr id="23555" name="Picture 3" descr="ANd9GcT7D8yywMWhOEMr_WZ_IrrBLQrP-WzVS6D2l9ssWo7Ni3adyYaH">
            <a:extLst>
              <a:ext uri="{FF2B5EF4-FFF2-40B4-BE49-F238E27FC236}">
                <a16:creationId xmlns:a16="http://schemas.microsoft.com/office/drawing/2014/main" id="{38601531-C63E-AEB7-0E97-D77DCD40B6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4975225" cy="638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AutoShape 4">
            <a:extLst>
              <a:ext uri="{FF2B5EF4-FFF2-40B4-BE49-F238E27FC236}">
                <a16:creationId xmlns:a16="http://schemas.microsoft.com/office/drawing/2014/main" id="{C71F9F13-3C53-91F4-F6E7-7837F7CA7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0525" y="2743200"/>
            <a:ext cx="4648200" cy="2133600"/>
          </a:xfrm>
          <a:prstGeom prst="wedgeRoundRectCallout">
            <a:avLst>
              <a:gd name="adj1" fmla="val -69366"/>
              <a:gd name="adj2" fmla="val -5915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00" dirty="0">
                <a:latin typeface="Arial" panose="020B0604020202020204" pitchFamily="34" charset="0"/>
              </a:rPr>
              <a:t>"Look, here is water. What can stand in the way of my being baptized?"</a:t>
            </a:r>
          </a:p>
        </p:txBody>
      </p:sp>
      <p:sp>
        <p:nvSpPr>
          <p:cNvPr id="23557" name="Rectangle 4">
            <a:extLst>
              <a:ext uri="{FF2B5EF4-FFF2-40B4-BE49-F238E27FC236}">
                <a16:creationId xmlns:a16="http://schemas.microsoft.com/office/drawing/2014/main" id="{911847E1-EC76-59AA-A9AC-B80AB43E4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38" y="5405438"/>
            <a:ext cx="9069387" cy="6461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altLang="en-US" sz="3600" b="1"/>
              <a:t>And he gave orders to stop the chariot.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2265F215-F671-A282-4022-2071EF57A8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4495800"/>
            <a:ext cx="8458200" cy="182880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/>
              <a:t>Then both Philip and the eunuch went down into the water and Philip baptized him.</a:t>
            </a:r>
          </a:p>
        </p:txBody>
      </p:sp>
      <p:pic>
        <p:nvPicPr>
          <p:cNvPr id="24579" name="Picture 5" descr="ANd9GcSx9YY4S-8qWd7-_bY1hE-gyDIG_bMhNfJAEYd3UW4Xh8zUTKm4">
            <a:extLst>
              <a:ext uri="{FF2B5EF4-FFF2-40B4-BE49-F238E27FC236}">
                <a16:creationId xmlns:a16="http://schemas.microsoft.com/office/drawing/2014/main" id="{B06D0A0E-DAD7-C64A-5F58-74C02979AF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0" y="76200"/>
            <a:ext cx="8277225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03319AA7-DF16-4EB8-DF23-8F38B3F141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04813" y="228600"/>
            <a:ext cx="8502650" cy="198120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/>
              <a:t>When they came up out of the water, the Spirit of the Lord suddenly took Philip away, and the eunuch did not see him again, 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/>
              <a:t>but went on his way rejoicing.</a:t>
            </a:r>
          </a:p>
        </p:txBody>
      </p:sp>
      <p:pic>
        <p:nvPicPr>
          <p:cNvPr id="25603" name="Picture 5" descr="ANd9GcSx9YY4S-8qWd7-_bY1hE-gyDIG_bMhNfJAEYd3UW4Xh8zUTKm4">
            <a:extLst>
              <a:ext uri="{FF2B5EF4-FFF2-40B4-BE49-F238E27FC236}">
                <a16:creationId xmlns:a16="http://schemas.microsoft.com/office/drawing/2014/main" id="{C2901EF1-600F-CB17-91A3-11AA99277E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355850"/>
            <a:ext cx="8004175" cy="427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5" descr="CNM14-Philip">
            <a:extLst>
              <a:ext uri="{FF2B5EF4-FFF2-40B4-BE49-F238E27FC236}">
                <a16:creationId xmlns:a16="http://schemas.microsoft.com/office/drawing/2014/main" id="{AC0BFEAF-9F87-CA15-8472-CC7179D24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828800"/>
            <a:ext cx="6858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Rectangle 2">
            <a:extLst>
              <a:ext uri="{FF2B5EF4-FFF2-40B4-BE49-F238E27FC236}">
                <a16:creationId xmlns:a16="http://schemas.microsoft.com/office/drawing/2014/main" id="{B22A2519-3CEF-68B0-CE38-437FF2E702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0"/>
            <a:ext cx="8915400" cy="16764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3600"/>
              <a:t>Philip, however, appeared at Azotus* and traveled about, preaching the gospel in all the towns until he reached Caesarea.*</a:t>
            </a:r>
          </a:p>
        </p:txBody>
      </p:sp>
      <p:sp>
        <p:nvSpPr>
          <p:cNvPr id="70662" name="Oval 6">
            <a:extLst>
              <a:ext uri="{FF2B5EF4-FFF2-40B4-BE49-F238E27FC236}">
                <a16:creationId xmlns:a16="http://schemas.microsoft.com/office/drawing/2014/main" id="{C37BB69B-6E27-5234-BA93-3D5DAC516F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5562600"/>
            <a:ext cx="1143000" cy="5334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0663" name="Oval 7">
            <a:extLst>
              <a:ext uri="{FF2B5EF4-FFF2-40B4-BE49-F238E27FC236}">
                <a16:creationId xmlns:a16="http://schemas.microsoft.com/office/drawing/2014/main" id="{60FACB19-1BF4-25A6-341A-AEA0F2D2B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438400"/>
            <a:ext cx="1371600" cy="6096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E750B55-3A32-408A-4FAF-C8011DCF028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-31230"/>
            <a:ext cx="9144000" cy="2971800"/>
          </a:xfrm>
        </p:spPr>
        <p:txBody>
          <a:bodyPr/>
          <a:lstStyle/>
          <a:p>
            <a:pPr eaLnBrk="1" hangingPunct="1"/>
            <a:r>
              <a:rPr lang="en-US" altLang="en-US" sz="9600" b="1" u="sng" dirty="0">
                <a:solidFill>
                  <a:srgbClr val="002060"/>
                </a:solidFill>
              </a:rPr>
              <a:t>Psalm 119:130</a:t>
            </a:r>
            <a:br>
              <a:rPr lang="en-US" altLang="en-US" sz="2000" dirty="0">
                <a:solidFill>
                  <a:srgbClr val="002060"/>
                </a:solidFill>
              </a:rPr>
            </a:br>
            <a:endParaRPr lang="en-US" altLang="en-US" sz="9600" dirty="0">
              <a:solidFill>
                <a:srgbClr val="002060"/>
              </a:solidFill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C86D11E-3737-9333-44AD-826112C580E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76300" y="2350034"/>
            <a:ext cx="7391400" cy="3134793"/>
          </a:xfrm>
        </p:spPr>
        <p:txBody>
          <a:bodyPr rtlCol="0">
            <a:normAutofit fontScale="70000" lnSpcReduction="20000"/>
          </a:bodyPr>
          <a:lstStyle/>
          <a:p>
            <a:pPr eaLnBrk="1" hangingPunct="1">
              <a:defRPr/>
            </a:pPr>
            <a:r>
              <a:rPr lang="en-US" altLang="en-US" sz="8800" dirty="0">
                <a:solidFill>
                  <a:srgbClr val="002060"/>
                </a:solidFill>
              </a:rPr>
              <a:t>"The unfolding of your words gives light; it gives understanding to the simple."</a:t>
            </a:r>
          </a:p>
        </p:txBody>
      </p:sp>
    </p:spTree>
    <p:extLst>
      <p:ext uri="{BB962C8B-B14F-4D97-AF65-F5344CB8AC3E}">
        <p14:creationId xmlns:p14="http://schemas.microsoft.com/office/powerpoint/2010/main" val="76002173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Samaria+Map">
            <a:extLst>
              <a:ext uri="{FF2B5EF4-FFF2-40B4-BE49-F238E27FC236}">
                <a16:creationId xmlns:a16="http://schemas.microsoft.com/office/drawing/2014/main" id="{F2F9182E-764A-3657-8D98-E84377599E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6063" cy="752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>
            <a:extLst>
              <a:ext uri="{FF2B5EF4-FFF2-40B4-BE49-F238E27FC236}">
                <a16:creationId xmlns:a16="http://schemas.microsoft.com/office/drawing/2014/main" id="{4063EBBD-AD16-5A04-4D78-58F3FF30F9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253038" y="1905000"/>
            <a:ext cx="3883025" cy="5181600"/>
          </a:xfrm>
          <a:solidFill>
            <a:srgbClr val="00B0F0"/>
          </a:solidFill>
        </p:spPr>
        <p:txBody>
          <a:bodyPr/>
          <a:lstStyle/>
          <a:p>
            <a:pPr marL="0" indent="4763" algn="ctr" eaLnBrk="1" hangingPunct="1">
              <a:lnSpc>
                <a:spcPct val="80000"/>
              </a:lnSpc>
              <a:buFontTx/>
              <a:buNone/>
            </a:pPr>
            <a:r>
              <a:rPr lang="en-US" altLang="en-US" sz="3600" dirty="0"/>
              <a:t>Those who had been scattered preached the word wherever they went. </a:t>
            </a:r>
          </a:p>
          <a:p>
            <a:pPr marL="0" indent="4763" algn="ctr" eaLnBrk="1" hangingPunct="1">
              <a:lnSpc>
                <a:spcPct val="80000"/>
              </a:lnSpc>
              <a:buFontTx/>
              <a:buNone/>
            </a:pPr>
            <a:r>
              <a:rPr lang="en-US" altLang="en-US" sz="3600" dirty="0"/>
              <a:t>Philip went down to a city in Samaria </a:t>
            </a:r>
          </a:p>
          <a:p>
            <a:pPr marL="0" indent="4763" algn="ctr" eaLnBrk="1" hangingPunct="1">
              <a:lnSpc>
                <a:spcPct val="80000"/>
              </a:lnSpc>
              <a:buFontTx/>
              <a:buNone/>
            </a:pPr>
            <a:r>
              <a:rPr lang="en-US" altLang="en-US" sz="3600" dirty="0"/>
              <a:t>and proclaimed the Messiah there.</a:t>
            </a:r>
          </a:p>
        </p:txBody>
      </p:sp>
      <p:sp>
        <p:nvSpPr>
          <p:cNvPr id="44037" name="Line 5">
            <a:extLst>
              <a:ext uri="{FF2B5EF4-FFF2-40B4-BE49-F238E27FC236}">
                <a16:creationId xmlns:a16="http://schemas.microsoft.com/office/drawing/2014/main" id="{CEE307EF-923F-F0B9-2181-79367E59DF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2514600"/>
            <a:ext cx="0" cy="1219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A69E847-666D-44E7-A3D2-1B453860FC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9038" y="2949575"/>
            <a:ext cx="1935162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AD7AB2C-FE6B-BE6C-5FEF-FE32B5E13C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700" y="1935163"/>
            <a:ext cx="541338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0AA0E4F-D97B-10EB-47CE-AE640F3F4A6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450" y="3554413"/>
            <a:ext cx="236378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1E1D1E3-EEEE-71F6-7F54-7948C1694E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238" y="912813"/>
            <a:ext cx="995362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8DEA56A-C14D-45CA-DF6A-1079F2A36EE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788" y="2108200"/>
            <a:ext cx="9937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DA11465-6EAF-2DF7-B1E4-E16C054396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41069">
            <a:off x="1069929" y="3155085"/>
            <a:ext cx="1341620" cy="2271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1">
            <a:extLst>
              <a:ext uri="{FF2B5EF4-FFF2-40B4-BE49-F238E27FC236}">
                <a16:creationId xmlns:a16="http://schemas.microsoft.com/office/drawing/2014/main" id="{1A25DEDA-896A-66DA-93F7-3902FE676E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3505200"/>
            <a:ext cx="4233863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>
            <a:extLst>
              <a:ext uri="{FF2B5EF4-FFF2-40B4-BE49-F238E27FC236}">
                <a16:creationId xmlns:a16="http://schemas.microsoft.com/office/drawing/2014/main" id="{555E9E89-9C4B-2D25-EBEF-5CD2F84B5C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0"/>
            <a:ext cx="8610600" cy="3486150"/>
          </a:xfrm>
        </p:spPr>
        <p:txBody>
          <a:bodyPr/>
          <a:lstStyle/>
          <a:p>
            <a:pPr marL="0" indent="4763" algn="ctr" eaLnBrk="1" hangingPunct="1">
              <a:lnSpc>
                <a:spcPct val="80000"/>
              </a:lnSpc>
              <a:buFontTx/>
              <a:buNone/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When the crowds heard Philip and saw the signs he performed, they all paid close attention to what he said. </a:t>
            </a:r>
          </a:p>
          <a:p>
            <a:pPr marL="0" indent="4763" algn="ctr" eaLnBrk="1" hangingPunct="1">
              <a:lnSpc>
                <a:spcPct val="80000"/>
              </a:lnSpc>
              <a:buFontTx/>
              <a:buNone/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For with shrieks, impure spirits came out of many, and many who were paralyzed or lame were healed. </a:t>
            </a:r>
          </a:p>
          <a:p>
            <a:pPr marL="0" indent="4763" algn="ctr" eaLnBrk="1" hangingPunct="1">
              <a:lnSpc>
                <a:spcPct val="80000"/>
              </a:lnSpc>
              <a:buFontTx/>
              <a:buNone/>
            </a:pPr>
            <a:r>
              <a:rPr lang="en-US" altLang="en-US" sz="4400" dirty="0">
                <a:latin typeface="Arial" panose="020B0604020202020204" pitchFamily="34" charset="0"/>
                <a:cs typeface="Arial" panose="020B0604020202020204" pitchFamily="34" charset="0"/>
              </a:rPr>
              <a:t>So there was great joy in that city.</a:t>
            </a:r>
          </a:p>
        </p:txBody>
      </p:sp>
      <p:sp>
        <p:nvSpPr>
          <p:cNvPr id="4100" name="AutoShape 5" descr="2Q==">
            <a:extLst>
              <a:ext uri="{FF2B5EF4-FFF2-40B4-BE49-F238E27FC236}">
                <a16:creationId xmlns:a16="http://schemas.microsoft.com/office/drawing/2014/main" id="{993DB531-A7B8-4B4D-AA3C-277E96E6F05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648075" y="2190750"/>
            <a:ext cx="184785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101" name="AutoShape 7" descr="2Q==">
            <a:extLst>
              <a:ext uri="{FF2B5EF4-FFF2-40B4-BE49-F238E27FC236}">
                <a16:creationId xmlns:a16="http://schemas.microsoft.com/office/drawing/2014/main" id="{78DA923E-AAB4-B1D6-CAA2-F7F1C65DAAC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648075" y="2190750"/>
            <a:ext cx="184785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102" name="AutoShape 9" descr="2Q==">
            <a:extLst>
              <a:ext uri="{FF2B5EF4-FFF2-40B4-BE49-F238E27FC236}">
                <a16:creationId xmlns:a16="http://schemas.microsoft.com/office/drawing/2014/main" id="{5327A66F-9A97-C262-6085-C713F57F335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657600" y="2209800"/>
            <a:ext cx="184785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45069" name="Picture 13" descr="ANd9GcQcNUUhmb2ABwLlM0tV1-kY9VYAJc-a5fFCfe3d7HY1zmymrODkUA">
            <a:extLst>
              <a:ext uri="{FF2B5EF4-FFF2-40B4-BE49-F238E27FC236}">
                <a16:creationId xmlns:a16="http://schemas.microsoft.com/office/drawing/2014/main" id="{255D2B57-394C-09C3-C689-142375BFFB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81175" cy="291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MC900412426[1]">
            <a:extLst>
              <a:ext uri="{FF2B5EF4-FFF2-40B4-BE49-F238E27FC236}">
                <a16:creationId xmlns:a16="http://schemas.microsoft.com/office/drawing/2014/main" id="{70D6B31C-045F-6EE4-15A1-6A3C6D7D16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86400" y="0"/>
            <a:ext cx="882650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9" descr="MC900280881[1]">
            <a:extLst>
              <a:ext uri="{FF2B5EF4-FFF2-40B4-BE49-F238E27FC236}">
                <a16:creationId xmlns:a16="http://schemas.microsoft.com/office/drawing/2014/main" id="{E262201F-401B-9F0F-5034-7859DBBE7C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33400"/>
            <a:ext cx="3187700" cy="256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2">
            <a:extLst>
              <a:ext uri="{FF2B5EF4-FFF2-40B4-BE49-F238E27FC236}">
                <a16:creationId xmlns:a16="http://schemas.microsoft.com/office/drawing/2014/main" id="{9E0D64DD-AAF5-7492-8EE0-49169162C9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875" y="3352800"/>
            <a:ext cx="9144000" cy="2743200"/>
          </a:xfrm>
        </p:spPr>
        <p:txBody>
          <a:bodyPr/>
          <a:lstStyle/>
          <a:p>
            <a:pPr marL="0" indent="4763" algn="ctr" eaLnBrk="1" hangingPunct="1">
              <a:lnSpc>
                <a:spcPct val="100000"/>
              </a:lnSpc>
              <a:buFontTx/>
              <a:buNone/>
            </a:pP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Now for some time a man named Simon had practiced sorcery in the city and amazed all the people of Samaria. </a:t>
            </a:r>
          </a:p>
          <a:p>
            <a:pPr marL="0" indent="4763" algn="ctr" eaLnBrk="1" hangingPunct="1">
              <a:lnSpc>
                <a:spcPct val="100000"/>
              </a:lnSpc>
              <a:buFontTx/>
              <a:buNone/>
            </a:pPr>
            <a:endParaRPr lang="en-US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763" algn="ctr" eaLnBrk="1" hangingPunct="1">
              <a:lnSpc>
                <a:spcPct val="100000"/>
              </a:lnSpc>
              <a:buFontTx/>
              <a:buNone/>
            </a:pP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He boasted that he was someone great.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3" descr="MC900280881[1]">
            <a:extLst>
              <a:ext uri="{FF2B5EF4-FFF2-40B4-BE49-F238E27FC236}">
                <a16:creationId xmlns:a16="http://schemas.microsoft.com/office/drawing/2014/main" id="{C2C3E306-7F19-C5CE-F498-DF71FDEE55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3400" y="3309938"/>
            <a:ext cx="3082925" cy="248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17" descr="group of people b&amp;w">
            <a:extLst>
              <a:ext uri="{FF2B5EF4-FFF2-40B4-BE49-F238E27FC236}">
                <a16:creationId xmlns:a16="http://schemas.microsoft.com/office/drawing/2014/main" id="{5E80F597-9E6C-8B63-AA80-31A04EF38D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6538" y="4957763"/>
            <a:ext cx="6400800" cy="167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AutoShape 5">
            <a:extLst>
              <a:ext uri="{FF2B5EF4-FFF2-40B4-BE49-F238E27FC236}">
                <a16:creationId xmlns:a16="http://schemas.microsoft.com/office/drawing/2014/main" id="{B2F99D69-199D-3404-F587-3EEA4A4B9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6638" y="1719263"/>
            <a:ext cx="6870700" cy="1223962"/>
          </a:xfrm>
          <a:prstGeom prst="wedgeRoundRectCallout">
            <a:avLst>
              <a:gd name="adj1" fmla="val -31097"/>
              <a:gd name="adj2" fmla="val 236542"/>
              <a:gd name="adj3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>
                <a:latin typeface="Comic Sans MS" panose="030F0702030302020204" pitchFamily="66" charset="0"/>
              </a:rPr>
              <a:t>This man is rightly called the Great Power of God.</a:t>
            </a:r>
          </a:p>
        </p:txBody>
      </p:sp>
      <p:sp>
        <p:nvSpPr>
          <p:cNvPr id="6149" name="Rectangle 3">
            <a:extLst>
              <a:ext uri="{FF2B5EF4-FFF2-40B4-BE49-F238E27FC236}">
                <a16:creationId xmlns:a16="http://schemas.microsoft.com/office/drawing/2014/main" id="{EC79E9F7-DE61-07CA-CDF7-70FA92C421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67150" y="3481388"/>
            <a:ext cx="5334000" cy="1624012"/>
          </a:xfrm>
          <a:solidFill>
            <a:srgbClr val="92D050"/>
          </a:solidFill>
        </p:spPr>
        <p:txBody>
          <a:bodyPr/>
          <a:lstStyle/>
          <a:p>
            <a:pPr marL="0" indent="4763" algn="ctr" eaLnBrk="1" hangingPunct="1">
              <a:lnSpc>
                <a:spcPct val="100000"/>
              </a:lnSpc>
              <a:buFontTx/>
              <a:buNone/>
            </a:pPr>
            <a:r>
              <a:rPr lang="en-US" altLang="en-US" sz="3400" b="1"/>
              <a:t>They followed him because he had amazed them for a long time with his sorcery.</a:t>
            </a:r>
          </a:p>
        </p:txBody>
      </p:sp>
      <p:sp>
        <p:nvSpPr>
          <p:cNvPr id="6150" name="Rectangle 3">
            <a:extLst>
              <a:ext uri="{FF2B5EF4-FFF2-40B4-BE49-F238E27FC236}">
                <a16:creationId xmlns:a16="http://schemas.microsoft.com/office/drawing/2014/main" id="{4BFD50EC-72F8-5480-5014-9A462C2BD1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" y="195263"/>
            <a:ext cx="9128125" cy="1271587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4763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US" altLang="en-US" sz="3400" b="1"/>
              <a:t>And all the people, both high and low, </a:t>
            </a:r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US" altLang="en-US" sz="3400" b="1"/>
              <a:t>gave him their attention and exclaimed.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719B2A51-BDC7-9F70-E264-3470E9F948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33363" y="4495800"/>
            <a:ext cx="8915400" cy="2362200"/>
          </a:xfrm>
        </p:spPr>
        <p:txBody>
          <a:bodyPr/>
          <a:lstStyle/>
          <a:p>
            <a:pPr marL="0" indent="4763" algn="ctr" eaLnBrk="1" hangingPunct="1">
              <a:lnSpc>
                <a:spcPct val="80000"/>
              </a:lnSpc>
              <a:buFontTx/>
              <a:buNone/>
            </a:pPr>
            <a:r>
              <a:rPr lang="en-US" altLang="en-US" sz="3600"/>
              <a:t>But when they believed Philip </a:t>
            </a:r>
          </a:p>
          <a:p>
            <a:pPr marL="0" indent="4763" algn="ctr" eaLnBrk="1" hangingPunct="1">
              <a:lnSpc>
                <a:spcPct val="80000"/>
              </a:lnSpc>
              <a:buFontTx/>
              <a:buNone/>
            </a:pPr>
            <a:r>
              <a:rPr lang="en-US" altLang="en-US" sz="3600"/>
              <a:t>as he proclaimed the good news of the kingdom of God and the name of Jesus Christ, </a:t>
            </a:r>
          </a:p>
          <a:p>
            <a:pPr marL="0" indent="4763" algn="ctr" eaLnBrk="1" hangingPunct="1">
              <a:lnSpc>
                <a:spcPct val="80000"/>
              </a:lnSpc>
              <a:buFontTx/>
              <a:buNone/>
            </a:pPr>
            <a:r>
              <a:rPr lang="en-US" altLang="en-US" sz="3600"/>
              <a:t>they were baptized, both men and women.</a:t>
            </a:r>
          </a:p>
        </p:txBody>
      </p:sp>
      <p:pic>
        <p:nvPicPr>
          <p:cNvPr id="7171" name="Picture 7" descr="ANd9GcR6RBiQomFqXZAUsC0xSQpPLbmvqUeVC_7RM7DOC0GRW3c7Y9wdkQ">
            <a:extLst>
              <a:ext uri="{FF2B5EF4-FFF2-40B4-BE49-F238E27FC236}">
                <a16:creationId xmlns:a16="http://schemas.microsoft.com/office/drawing/2014/main" id="{4C78D156-2BA3-F73D-9445-235DF918FB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" y="227013"/>
            <a:ext cx="7467600" cy="411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D304F162-CA2A-71F1-6B22-4EBFDA519D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/>
          <a:lstStyle/>
          <a:p>
            <a:pPr marL="0" indent="4763" algn="ctr" eaLnBrk="1" hangingPunct="1">
              <a:buFontTx/>
              <a:buNone/>
            </a:pPr>
            <a:r>
              <a:rPr lang="en-US" altLang="en-US" sz="3600"/>
              <a:t>Simon himself believed and was baptized. </a:t>
            </a:r>
          </a:p>
          <a:p>
            <a:pPr marL="0" indent="4763" algn="ctr" eaLnBrk="1" hangingPunct="1">
              <a:buFontTx/>
              <a:buNone/>
            </a:pPr>
            <a:endParaRPr lang="en-US" altLang="en-US" sz="3600"/>
          </a:p>
          <a:p>
            <a:pPr marL="0" indent="4763" algn="ctr" eaLnBrk="1" hangingPunct="1">
              <a:buFontTx/>
              <a:buNone/>
            </a:pPr>
            <a:endParaRPr lang="en-US" altLang="en-US" sz="3600"/>
          </a:p>
          <a:p>
            <a:pPr marL="0" indent="4763" algn="ctr" eaLnBrk="1" hangingPunct="1">
              <a:buFontTx/>
              <a:buNone/>
            </a:pPr>
            <a:endParaRPr lang="en-US" altLang="en-US" sz="3600"/>
          </a:p>
          <a:p>
            <a:pPr marL="0" indent="4763" algn="ctr" eaLnBrk="1" hangingPunct="1">
              <a:buFontTx/>
              <a:buNone/>
            </a:pPr>
            <a:endParaRPr lang="en-US" altLang="en-US" sz="3600"/>
          </a:p>
          <a:p>
            <a:pPr marL="0" indent="4763" algn="ctr" eaLnBrk="1" hangingPunct="1">
              <a:buFontTx/>
              <a:buNone/>
            </a:pPr>
            <a:endParaRPr lang="en-US" altLang="en-US" sz="3600"/>
          </a:p>
          <a:p>
            <a:pPr marL="0" indent="4763" algn="ctr" eaLnBrk="1" hangingPunct="1">
              <a:buFontTx/>
              <a:buNone/>
            </a:pPr>
            <a:endParaRPr lang="en-US" altLang="en-US" sz="3600"/>
          </a:p>
          <a:p>
            <a:pPr marL="0" indent="4763" algn="ctr" eaLnBrk="1" hangingPunct="1">
              <a:buFontTx/>
              <a:buNone/>
            </a:pPr>
            <a:endParaRPr lang="en-US" altLang="en-US" sz="3600"/>
          </a:p>
          <a:p>
            <a:pPr marL="0" indent="4763" algn="ctr" eaLnBrk="1" hangingPunct="1">
              <a:buFontTx/>
              <a:buNone/>
            </a:pPr>
            <a:r>
              <a:rPr lang="en-US" altLang="en-US" sz="3200"/>
              <a:t>And he followed Philip everywhere, </a:t>
            </a:r>
          </a:p>
          <a:p>
            <a:pPr marL="0" indent="4763" algn="ctr" eaLnBrk="1" hangingPunct="1">
              <a:buFontTx/>
              <a:buNone/>
            </a:pPr>
            <a:r>
              <a:rPr lang="en-US" altLang="en-US" sz="3200"/>
              <a:t>astonished by the great signs and miracles he saw.</a:t>
            </a:r>
          </a:p>
        </p:txBody>
      </p:sp>
      <p:sp>
        <p:nvSpPr>
          <p:cNvPr id="8195" name="AutoShape 7" descr="2Q==">
            <a:extLst>
              <a:ext uri="{FF2B5EF4-FFF2-40B4-BE49-F238E27FC236}">
                <a16:creationId xmlns:a16="http://schemas.microsoft.com/office/drawing/2014/main" id="{4B6D0E8A-4A4B-63D9-6A96-23984BD5673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00438" y="2357438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8196" name="AutoShape 9" descr="2Q==">
            <a:extLst>
              <a:ext uri="{FF2B5EF4-FFF2-40B4-BE49-F238E27FC236}">
                <a16:creationId xmlns:a16="http://schemas.microsoft.com/office/drawing/2014/main" id="{54AE0ACB-90B7-6755-C442-E9978390149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00438" y="2357438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8197" name="Picture 3">
            <a:extLst>
              <a:ext uri="{FF2B5EF4-FFF2-40B4-BE49-F238E27FC236}">
                <a16:creationId xmlns:a16="http://schemas.microsoft.com/office/drawing/2014/main" id="{508C2568-FC06-8D82-C0DA-E63AE81DD9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700" y="990600"/>
            <a:ext cx="5308600" cy="389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4456</TotalTime>
  <Words>903</Words>
  <Application>Microsoft Office PowerPoint</Application>
  <PresentationFormat>On-screen Show (4:3)</PresentationFormat>
  <Paragraphs>81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 Light</vt:lpstr>
      <vt:lpstr>Calibri</vt:lpstr>
      <vt:lpstr>Comic Sans MS</vt:lpstr>
      <vt:lpstr>Office Theme</vt:lpstr>
      <vt:lpstr>Dig Site 5  Time to Win the World for Jesus</vt:lpstr>
      <vt:lpstr>The Truth </vt:lpstr>
      <vt:lpstr>Psalm 119:130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 Site 5</dc:title>
  <dc:creator>Robin Gulley</dc:creator>
  <cp:lastModifiedBy>A L</cp:lastModifiedBy>
  <cp:revision>99</cp:revision>
  <dcterms:created xsi:type="dcterms:W3CDTF">2012-09-12T14:18:33Z</dcterms:created>
  <dcterms:modified xsi:type="dcterms:W3CDTF">2024-08-07T18:51:09Z</dcterms:modified>
</cp:coreProperties>
</file>