
<file path=[Content_Types].xml><?xml version="1.0" encoding="utf-8"?>
<Types xmlns="http://schemas.openxmlformats.org/package/2006/content-types">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9" r:id="rId1"/>
  </p:sldMasterIdLst>
  <p:notesMasterIdLst>
    <p:notesMasterId r:id="rId32"/>
  </p:notesMasterIdLst>
  <p:sldIdLst>
    <p:sldId id="256" r:id="rId2"/>
    <p:sldId id="283" r:id="rId3"/>
    <p:sldId id="284" r:id="rId4"/>
    <p:sldId id="285" r:id="rId5"/>
    <p:sldId id="258" r:id="rId6"/>
    <p:sldId id="259" r:id="rId7"/>
    <p:sldId id="277" r:id="rId8"/>
    <p:sldId id="260" r:id="rId9"/>
    <p:sldId id="278" r:id="rId10"/>
    <p:sldId id="261" r:id="rId11"/>
    <p:sldId id="262" r:id="rId12"/>
    <p:sldId id="263" r:id="rId13"/>
    <p:sldId id="264" r:id="rId14"/>
    <p:sldId id="279" r:id="rId15"/>
    <p:sldId id="265" r:id="rId16"/>
    <p:sldId id="266" r:id="rId17"/>
    <p:sldId id="280" r:id="rId18"/>
    <p:sldId id="267" r:id="rId19"/>
    <p:sldId id="281" r:id="rId20"/>
    <p:sldId id="268" r:id="rId21"/>
    <p:sldId id="269" r:id="rId22"/>
    <p:sldId id="270" r:id="rId23"/>
    <p:sldId id="282" r:id="rId24"/>
    <p:sldId id="271" r:id="rId25"/>
    <p:sldId id="272" r:id="rId26"/>
    <p:sldId id="273" r:id="rId27"/>
    <p:sldId id="274" r:id="rId28"/>
    <p:sldId id="275" r:id="rId29"/>
    <p:sldId id="276" r:id="rId30"/>
    <p:sldId id="257" r:id="rId31"/>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Verdana" panose="020B0604030504040204" pitchFamily="34" charset="0"/>
        <a:ea typeface="MS PGothic"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Verdana" panose="020B0604030504040204" pitchFamily="34" charset="0"/>
        <a:ea typeface="MS PGothic"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Verdana" panose="020B0604030504040204" pitchFamily="34" charset="0"/>
        <a:ea typeface="MS PGothic"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Verdana" panose="020B0604030504040204" pitchFamily="34" charset="0"/>
        <a:ea typeface="MS PGothic"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Verdana" panose="020B060403050404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Verdana" panose="020B060403050404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Verdana" panose="020B060403050404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Verdana" panose="020B060403050404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Verdana" panose="020B060403050404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008"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A06D9A2-2AA8-073A-0D21-4A5B57E722E4}"/>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Verdana" charset="0"/>
                <a:ea typeface="ＭＳ Ｐゴシック" charset="0"/>
                <a:cs typeface="Arial" charset="0"/>
              </a:defRPr>
            </a:lvl1pPr>
          </a:lstStyle>
          <a:p>
            <a:pPr>
              <a:defRPr/>
            </a:pPr>
            <a:endParaRPr lang="en-US"/>
          </a:p>
        </p:txBody>
      </p:sp>
      <p:sp>
        <p:nvSpPr>
          <p:cNvPr id="3" name="Date Placeholder 2">
            <a:extLst>
              <a:ext uri="{FF2B5EF4-FFF2-40B4-BE49-F238E27FC236}">
                <a16:creationId xmlns:a16="http://schemas.microsoft.com/office/drawing/2014/main" id="{3021694C-2F54-C032-6B77-14E8453D7AE0}"/>
              </a:ext>
            </a:extLst>
          </p:cNvPr>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cs typeface="Arial" panose="020B0604020202020204" pitchFamily="34" charset="0"/>
              </a:defRPr>
            </a:lvl1pPr>
          </a:lstStyle>
          <a:p>
            <a:pPr>
              <a:defRPr/>
            </a:pPr>
            <a:fld id="{B0872F98-5AC7-453F-96EE-A80969334E88}" type="datetimeFigureOut">
              <a:rPr lang="en-US" altLang="en-US"/>
              <a:pPr>
                <a:defRPr/>
              </a:pPr>
              <a:t>7/28/2024</a:t>
            </a:fld>
            <a:endParaRPr lang="en-US" altLang="en-US"/>
          </a:p>
        </p:txBody>
      </p:sp>
      <p:sp>
        <p:nvSpPr>
          <p:cNvPr id="4" name="Slide Image Placeholder 3">
            <a:extLst>
              <a:ext uri="{FF2B5EF4-FFF2-40B4-BE49-F238E27FC236}">
                <a16:creationId xmlns:a16="http://schemas.microsoft.com/office/drawing/2014/main" id="{1E78E37B-7821-17F1-CDE5-D9FA281835FE}"/>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92F2D49C-DFA4-759B-CDB3-E4E4CE7DC746}"/>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1241A9C4-220B-265A-C636-9EB4BA4B29EC}"/>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Verdana" charset="0"/>
                <a:ea typeface="ＭＳ Ｐゴシック" charset="0"/>
                <a:cs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336C756C-D52D-1A8B-C06E-A4C24BD2A1E3}"/>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C1F2152C-1014-47DA-8C0F-D810AAA22091}"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3BBC93A6-29EC-7D85-550A-C271B7CC544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BBB9FE3B-E887-8E1C-3F9A-D5DFC5412C8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6628" name="Slide Number Placeholder 3">
            <a:extLst>
              <a:ext uri="{FF2B5EF4-FFF2-40B4-BE49-F238E27FC236}">
                <a16:creationId xmlns:a16="http://schemas.microsoft.com/office/drawing/2014/main" id="{10D2A627-E8ED-4DF1-D7E2-D78E6EF8731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MS PGothic" panose="020B0600070205080204" pitchFamily="34" charset="-128"/>
              </a:defRPr>
            </a:lvl1pPr>
            <a:lvl2pPr marL="742950" indent="-285750">
              <a:spcBef>
                <a:spcPct val="30000"/>
              </a:spcBef>
              <a:defRPr sz="1200">
                <a:solidFill>
                  <a:schemeClr val="tx1"/>
                </a:solidFill>
                <a:latin typeface="Calibri" panose="020F0502020204030204" pitchFamily="34" charset="0"/>
                <a:ea typeface="MS PGothic" panose="020B0600070205080204" pitchFamily="34" charset="-128"/>
              </a:defRPr>
            </a:lvl2pPr>
            <a:lvl3pPr marL="1143000" indent="-228600">
              <a:spcBef>
                <a:spcPct val="30000"/>
              </a:spcBef>
              <a:defRPr sz="1200">
                <a:solidFill>
                  <a:schemeClr val="tx1"/>
                </a:solidFill>
                <a:latin typeface="Calibri" panose="020F0502020204030204" pitchFamily="34" charset="0"/>
                <a:ea typeface="MS PGothic" panose="020B0600070205080204" pitchFamily="34" charset="-128"/>
              </a:defRPr>
            </a:lvl3pPr>
            <a:lvl4pPr marL="1600200" indent="-228600">
              <a:spcBef>
                <a:spcPct val="30000"/>
              </a:spcBef>
              <a:defRPr sz="1200">
                <a:solidFill>
                  <a:schemeClr val="tx1"/>
                </a:solidFill>
                <a:latin typeface="Calibri" panose="020F0502020204030204" pitchFamily="34" charset="0"/>
                <a:ea typeface="MS PGothic" panose="020B0600070205080204" pitchFamily="34" charset="-128"/>
              </a:defRPr>
            </a:lvl4pPr>
            <a:lvl5pPr marL="2057400" indent="-228600">
              <a:spcBef>
                <a:spcPct val="30000"/>
              </a:spcBef>
              <a:defRPr sz="12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MS PGothic" panose="020B0600070205080204" pitchFamily="34" charset="-128"/>
              </a:defRPr>
            </a:lvl9pPr>
          </a:lstStyle>
          <a:p>
            <a:pPr>
              <a:spcBef>
                <a:spcPct val="0"/>
              </a:spcBef>
            </a:pPr>
            <a:fld id="{084D69A0-6C34-4CF4-9402-C521D4DA0A7F}" type="slidenum">
              <a:rPr lang="en-US" altLang="en-US">
                <a:latin typeface="Verdana" panose="020B0604030504040204" pitchFamily="34" charset="0"/>
                <a:cs typeface="Arial" panose="020B0604020202020204" pitchFamily="34" charset="0"/>
              </a:rPr>
              <a:pPr>
                <a:spcBef>
                  <a:spcPct val="0"/>
                </a:spcBef>
              </a:pPr>
              <a:t>23</a:t>
            </a:fld>
            <a:endParaRPr lang="en-US" altLang="en-US">
              <a:latin typeface="Verdana" panose="020B0604030504040204" pitchFamily="34" charset="0"/>
              <a:cs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2">
            <a:extLst>
              <a:ext uri="{FF2B5EF4-FFF2-40B4-BE49-F238E27FC236}">
                <a16:creationId xmlns:a16="http://schemas.microsoft.com/office/drawing/2014/main" id="{D3CD09BD-D0D0-85A2-DD81-1CADEB4CC187}"/>
              </a:ext>
            </a:extLst>
          </p:cNvPr>
          <p:cNvGrpSpPr>
            <a:grpSpLocks/>
          </p:cNvGrpSpPr>
          <p:nvPr/>
        </p:nvGrpSpPr>
        <p:grpSpPr bwMode="auto">
          <a:xfrm>
            <a:off x="0" y="0"/>
            <a:ext cx="9148763" cy="6851650"/>
            <a:chOff x="1" y="0"/>
            <a:chExt cx="5763" cy="4316"/>
          </a:xfrm>
        </p:grpSpPr>
        <p:sp>
          <p:nvSpPr>
            <p:cNvPr id="3" name="Freeform 3">
              <a:extLst>
                <a:ext uri="{FF2B5EF4-FFF2-40B4-BE49-F238E27FC236}">
                  <a16:creationId xmlns:a16="http://schemas.microsoft.com/office/drawing/2014/main" id="{82940D49-29B0-1380-D4C8-191FC692BAC4}"/>
                </a:ext>
              </a:extLst>
            </p:cNvPr>
            <p:cNvSpPr>
              <a:spLocks/>
            </p:cNvSpPr>
            <p:nvPr/>
          </p:nvSpPr>
          <p:spPr bwMode="hidden">
            <a:xfrm>
              <a:off x="5045" y="2626"/>
              <a:ext cx="719" cy="1690"/>
            </a:xfrm>
            <a:custGeom>
              <a:avLst/>
              <a:gdLst>
                <a:gd name="T0" fmla="*/ 717 w 717"/>
                <a:gd name="T1" fmla="*/ 72 h 1690"/>
                <a:gd name="T2" fmla="*/ 717 w 717"/>
                <a:gd name="T3" fmla="*/ 0 h 1690"/>
                <a:gd name="T4" fmla="*/ 699 w 717"/>
                <a:gd name="T5" fmla="*/ 101 h 1690"/>
                <a:gd name="T6" fmla="*/ 675 w 717"/>
                <a:gd name="T7" fmla="*/ 209 h 1690"/>
                <a:gd name="T8" fmla="*/ 627 w 717"/>
                <a:gd name="T9" fmla="*/ 389 h 1690"/>
                <a:gd name="T10" fmla="*/ 574 w 717"/>
                <a:gd name="T11" fmla="*/ 569 h 1690"/>
                <a:gd name="T12" fmla="*/ 502 w 717"/>
                <a:gd name="T13" fmla="*/ 749 h 1690"/>
                <a:gd name="T14" fmla="*/ 424 w 717"/>
                <a:gd name="T15" fmla="*/ 935 h 1690"/>
                <a:gd name="T16" fmla="*/ 334 w 717"/>
                <a:gd name="T17" fmla="*/ 1121 h 1690"/>
                <a:gd name="T18" fmla="*/ 233 w 717"/>
                <a:gd name="T19" fmla="*/ 1312 h 1690"/>
                <a:gd name="T20" fmla="*/ 125 w 717"/>
                <a:gd name="T21" fmla="*/ 1498 h 1690"/>
                <a:gd name="T22" fmla="*/ 0 w 717"/>
                <a:gd name="T23" fmla="*/ 1690 h 1690"/>
                <a:gd name="T24" fmla="*/ 11 w 717"/>
                <a:gd name="T25" fmla="*/ 1690 h 1690"/>
                <a:gd name="T26" fmla="*/ 137 w 717"/>
                <a:gd name="T27" fmla="*/ 1498 h 1690"/>
                <a:gd name="T28" fmla="*/ 245 w 717"/>
                <a:gd name="T29" fmla="*/ 1312 h 1690"/>
                <a:gd name="T30" fmla="*/ 346 w 717"/>
                <a:gd name="T31" fmla="*/ 1121 h 1690"/>
                <a:gd name="T32" fmla="*/ 436 w 717"/>
                <a:gd name="T33" fmla="*/ 935 h 1690"/>
                <a:gd name="T34" fmla="*/ 514 w 717"/>
                <a:gd name="T35" fmla="*/ 749 h 1690"/>
                <a:gd name="T36" fmla="*/ 585 w 717"/>
                <a:gd name="T37" fmla="*/ 569 h 1690"/>
                <a:gd name="T38" fmla="*/ 639 w 717"/>
                <a:gd name="T39" fmla="*/ 389 h 1690"/>
                <a:gd name="T40" fmla="*/ 687 w 717"/>
                <a:gd name="T41" fmla="*/ 209 h 1690"/>
                <a:gd name="T42" fmla="*/ 705 w 717"/>
                <a:gd name="T43" fmla="*/ 143 h 1690"/>
                <a:gd name="T44" fmla="*/ 717 w 717"/>
                <a:gd name="T45" fmla="*/ 72 h 1690"/>
                <a:gd name="T46" fmla="*/ 717 w 717"/>
                <a:gd name="T47" fmla="*/ 72 h 1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extLst>
          </p:spPr>
          <p:txBody>
            <a:bodyPr/>
            <a:lstStyle/>
            <a:p>
              <a:pPr eaLnBrk="1" hangingPunct="1">
                <a:defRPr/>
              </a:pPr>
              <a:endParaRPr lang="en-US">
                <a:latin typeface="Verdana" charset="0"/>
                <a:ea typeface="ＭＳ Ｐゴシック" charset="0"/>
              </a:endParaRPr>
            </a:p>
          </p:txBody>
        </p:sp>
        <p:sp>
          <p:nvSpPr>
            <p:cNvPr id="4" name="Freeform 4">
              <a:extLst>
                <a:ext uri="{FF2B5EF4-FFF2-40B4-BE49-F238E27FC236}">
                  <a16:creationId xmlns:a16="http://schemas.microsoft.com/office/drawing/2014/main" id="{26FF900E-B1C0-2614-86F9-C3410424F6E8}"/>
                </a:ext>
              </a:extLst>
            </p:cNvPr>
            <p:cNvSpPr>
              <a:spLocks/>
            </p:cNvSpPr>
            <p:nvPr/>
          </p:nvSpPr>
          <p:spPr bwMode="hidden">
            <a:xfrm>
              <a:off x="5386" y="3794"/>
              <a:ext cx="378" cy="522"/>
            </a:xfrm>
            <a:custGeom>
              <a:avLst/>
              <a:gdLst>
                <a:gd name="T0" fmla="*/ 377 w 377"/>
                <a:gd name="T1" fmla="*/ 0 h 522"/>
                <a:gd name="T2" fmla="*/ 293 w 377"/>
                <a:gd name="T3" fmla="*/ 132 h 522"/>
                <a:gd name="T4" fmla="*/ 204 w 377"/>
                <a:gd name="T5" fmla="*/ 264 h 522"/>
                <a:gd name="T6" fmla="*/ 102 w 377"/>
                <a:gd name="T7" fmla="*/ 396 h 522"/>
                <a:gd name="T8" fmla="*/ 0 w 377"/>
                <a:gd name="T9" fmla="*/ 522 h 522"/>
                <a:gd name="T10" fmla="*/ 12 w 377"/>
                <a:gd name="T11" fmla="*/ 522 h 522"/>
                <a:gd name="T12" fmla="*/ 114 w 377"/>
                <a:gd name="T13" fmla="*/ 402 h 522"/>
                <a:gd name="T14" fmla="*/ 204 w 377"/>
                <a:gd name="T15" fmla="*/ 282 h 522"/>
                <a:gd name="T16" fmla="*/ 377 w 377"/>
                <a:gd name="T17" fmla="*/ 24 h 522"/>
                <a:gd name="T18" fmla="*/ 377 w 377"/>
                <a:gd name="T19" fmla="*/ 0 h 522"/>
                <a:gd name="T20" fmla="*/ 377 w 377"/>
                <a:gd name="T21" fmla="*/ 0 h 5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extLst>
          </p:spPr>
          <p:txBody>
            <a:bodyPr/>
            <a:lstStyle/>
            <a:p>
              <a:pPr eaLnBrk="1" hangingPunct="1">
                <a:defRPr/>
              </a:pPr>
              <a:endParaRPr lang="en-US">
                <a:latin typeface="Verdana" charset="0"/>
                <a:ea typeface="ＭＳ Ｐゴシック" charset="0"/>
              </a:endParaRPr>
            </a:p>
          </p:txBody>
        </p:sp>
        <p:sp>
          <p:nvSpPr>
            <p:cNvPr id="5" name="Freeform 5">
              <a:extLst>
                <a:ext uri="{FF2B5EF4-FFF2-40B4-BE49-F238E27FC236}">
                  <a16:creationId xmlns:a16="http://schemas.microsoft.com/office/drawing/2014/main" id="{BE7AEEB1-2A2B-5D44-95EC-6A09C379394E}"/>
                </a:ext>
              </a:extLst>
            </p:cNvPr>
            <p:cNvSpPr>
              <a:spLocks/>
            </p:cNvSpPr>
            <p:nvPr/>
          </p:nvSpPr>
          <p:spPr bwMode="hidden">
            <a:xfrm>
              <a:off x="5680" y="4214"/>
              <a:ext cx="84" cy="102"/>
            </a:xfrm>
            <a:custGeom>
              <a:avLst/>
              <a:gdLst>
                <a:gd name="T0" fmla="*/ 0 w 84"/>
                <a:gd name="T1" fmla="*/ 102 h 102"/>
                <a:gd name="T2" fmla="*/ 18 w 84"/>
                <a:gd name="T3" fmla="*/ 102 h 102"/>
                <a:gd name="T4" fmla="*/ 48 w 84"/>
                <a:gd name="T5" fmla="*/ 60 h 102"/>
                <a:gd name="T6" fmla="*/ 84 w 84"/>
                <a:gd name="T7" fmla="*/ 24 h 102"/>
                <a:gd name="T8" fmla="*/ 84 w 84"/>
                <a:gd name="T9" fmla="*/ 0 h 102"/>
                <a:gd name="T10" fmla="*/ 42 w 84"/>
                <a:gd name="T11" fmla="*/ 54 h 102"/>
                <a:gd name="T12" fmla="*/ 0 w 84"/>
                <a:gd name="T13" fmla="*/ 102 h 102"/>
                <a:gd name="T14" fmla="*/ 0 w 84"/>
                <a:gd name="T15" fmla="*/ 102 h 10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extLst>
          </p:spPr>
          <p:txBody>
            <a:bodyPr/>
            <a:lstStyle/>
            <a:p>
              <a:pPr eaLnBrk="1" hangingPunct="1">
                <a:defRPr/>
              </a:pPr>
              <a:endParaRPr lang="en-US">
                <a:latin typeface="Verdana" charset="0"/>
                <a:ea typeface="ＭＳ Ｐゴシック" charset="0"/>
              </a:endParaRPr>
            </a:p>
          </p:txBody>
        </p:sp>
        <p:grpSp>
          <p:nvGrpSpPr>
            <p:cNvPr id="6" name="Group 6">
              <a:extLst>
                <a:ext uri="{FF2B5EF4-FFF2-40B4-BE49-F238E27FC236}">
                  <a16:creationId xmlns:a16="http://schemas.microsoft.com/office/drawing/2014/main" id="{02496FE0-5FDB-B6C7-6052-D19D0A0EA7DB}"/>
                </a:ext>
              </a:extLst>
            </p:cNvPr>
            <p:cNvGrpSpPr>
              <a:grpSpLocks/>
            </p:cNvGrpSpPr>
            <p:nvPr/>
          </p:nvGrpSpPr>
          <p:grpSpPr bwMode="auto">
            <a:xfrm>
              <a:off x="288" y="0"/>
              <a:ext cx="5098" cy="4316"/>
              <a:chOff x="288" y="0"/>
              <a:chExt cx="5098" cy="4316"/>
            </a:xfrm>
          </p:grpSpPr>
          <p:sp>
            <p:nvSpPr>
              <p:cNvPr id="26" name="Freeform 7">
                <a:extLst>
                  <a:ext uri="{FF2B5EF4-FFF2-40B4-BE49-F238E27FC236}">
                    <a16:creationId xmlns:a16="http://schemas.microsoft.com/office/drawing/2014/main" id="{39A08A7A-8B45-C1DC-0771-C085C19E4734}"/>
                  </a:ext>
                </a:extLst>
              </p:cNvPr>
              <p:cNvSpPr>
                <a:spLocks/>
              </p:cNvSpPr>
              <p:nvPr userDrawn="1"/>
            </p:nvSpPr>
            <p:spPr bwMode="hidden">
              <a:xfrm>
                <a:off x="2789" y="0"/>
                <a:ext cx="72" cy="4316"/>
              </a:xfrm>
              <a:custGeom>
                <a:avLst/>
                <a:gdLst>
                  <a:gd name="T0" fmla="*/ 0 w 72"/>
                  <a:gd name="T1" fmla="*/ 0 h 4316"/>
                  <a:gd name="T2" fmla="*/ 60 w 72"/>
                  <a:gd name="T3" fmla="*/ 4316 h 4316"/>
                  <a:gd name="T4" fmla="*/ 72 w 72"/>
                  <a:gd name="T5" fmla="*/ 4316 h 4316"/>
                  <a:gd name="T6" fmla="*/ 12 w 72"/>
                  <a:gd name="T7" fmla="*/ 0 h 4316"/>
                  <a:gd name="T8" fmla="*/ 0 w 72"/>
                  <a:gd name="T9" fmla="*/ 0 h 4316"/>
                  <a:gd name="T10" fmla="*/ 0 w 72"/>
                  <a:gd name="T11" fmla="*/ 0 h 4316"/>
                </a:gdLst>
                <a:ahLst/>
                <a:cxnLst>
                  <a:cxn ang="0">
                    <a:pos x="T0" y="T1"/>
                  </a:cxn>
                  <a:cxn ang="0">
                    <a:pos x="T2" y="T3"/>
                  </a:cxn>
                  <a:cxn ang="0">
                    <a:pos x="T4" y="T5"/>
                  </a:cxn>
                  <a:cxn ang="0">
                    <a:pos x="T6" y="T7"/>
                  </a:cxn>
                  <a:cxn ang="0">
                    <a:pos x="T8" y="T9"/>
                  </a:cxn>
                  <a:cxn ang="0">
                    <a:pos x="T10" y="T11"/>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extLst>
            </p:spPr>
            <p:txBody>
              <a:bodyPr/>
              <a:lstStyle/>
              <a:p>
                <a:pPr eaLnBrk="1" hangingPunct="1">
                  <a:defRPr/>
                </a:pPr>
                <a:endParaRPr lang="en-US">
                  <a:latin typeface="Verdana" charset="0"/>
                  <a:ea typeface="ＭＳ Ｐゴシック" charset="0"/>
                </a:endParaRPr>
              </a:p>
            </p:txBody>
          </p:sp>
          <p:sp>
            <p:nvSpPr>
              <p:cNvPr id="27" name="Freeform 8">
                <a:extLst>
                  <a:ext uri="{FF2B5EF4-FFF2-40B4-BE49-F238E27FC236}">
                    <a16:creationId xmlns:a16="http://schemas.microsoft.com/office/drawing/2014/main" id="{096772A3-AC49-1930-40DC-467D5FD8AA46}"/>
                  </a:ext>
                </a:extLst>
              </p:cNvPr>
              <p:cNvSpPr>
                <a:spLocks/>
              </p:cNvSpPr>
              <p:nvPr userDrawn="1"/>
            </p:nvSpPr>
            <p:spPr bwMode="hidden">
              <a:xfrm>
                <a:off x="3089" y="0"/>
                <a:ext cx="174" cy="4316"/>
              </a:xfrm>
              <a:custGeom>
                <a:avLst/>
                <a:gdLst>
                  <a:gd name="T0" fmla="*/ 24 w 174"/>
                  <a:gd name="T1" fmla="*/ 0 h 4316"/>
                  <a:gd name="T2" fmla="*/ 12 w 174"/>
                  <a:gd name="T3" fmla="*/ 0 h 4316"/>
                  <a:gd name="T4" fmla="*/ 42 w 174"/>
                  <a:gd name="T5" fmla="*/ 216 h 4316"/>
                  <a:gd name="T6" fmla="*/ 72 w 174"/>
                  <a:gd name="T7" fmla="*/ 444 h 4316"/>
                  <a:gd name="T8" fmla="*/ 96 w 174"/>
                  <a:gd name="T9" fmla="*/ 689 h 4316"/>
                  <a:gd name="T10" fmla="*/ 120 w 174"/>
                  <a:gd name="T11" fmla="*/ 947 h 4316"/>
                  <a:gd name="T12" fmla="*/ 132 w 174"/>
                  <a:gd name="T13" fmla="*/ 1211 h 4316"/>
                  <a:gd name="T14" fmla="*/ 150 w 174"/>
                  <a:gd name="T15" fmla="*/ 1487 h 4316"/>
                  <a:gd name="T16" fmla="*/ 156 w 174"/>
                  <a:gd name="T17" fmla="*/ 1768 h 4316"/>
                  <a:gd name="T18" fmla="*/ 162 w 174"/>
                  <a:gd name="T19" fmla="*/ 2062 h 4316"/>
                  <a:gd name="T20" fmla="*/ 156 w 174"/>
                  <a:gd name="T21" fmla="*/ 2644 h 4316"/>
                  <a:gd name="T22" fmla="*/ 126 w 174"/>
                  <a:gd name="T23" fmla="*/ 3225 h 4316"/>
                  <a:gd name="T24" fmla="*/ 108 w 174"/>
                  <a:gd name="T25" fmla="*/ 3507 h 4316"/>
                  <a:gd name="T26" fmla="*/ 78 w 174"/>
                  <a:gd name="T27" fmla="*/ 3788 h 4316"/>
                  <a:gd name="T28" fmla="*/ 42 w 174"/>
                  <a:gd name="T29" fmla="*/ 4058 h 4316"/>
                  <a:gd name="T30" fmla="*/ 0 w 174"/>
                  <a:gd name="T31" fmla="*/ 4316 h 4316"/>
                  <a:gd name="T32" fmla="*/ 12 w 174"/>
                  <a:gd name="T33" fmla="*/ 4316 h 4316"/>
                  <a:gd name="T34" fmla="*/ 54 w 174"/>
                  <a:gd name="T35" fmla="*/ 4058 h 4316"/>
                  <a:gd name="T36" fmla="*/ 90 w 174"/>
                  <a:gd name="T37" fmla="*/ 3782 h 4316"/>
                  <a:gd name="T38" fmla="*/ 120 w 174"/>
                  <a:gd name="T39" fmla="*/ 3507 h 4316"/>
                  <a:gd name="T40" fmla="*/ 138 w 174"/>
                  <a:gd name="T41" fmla="*/ 3219 h 4316"/>
                  <a:gd name="T42" fmla="*/ 168 w 174"/>
                  <a:gd name="T43" fmla="*/ 2638 h 4316"/>
                  <a:gd name="T44" fmla="*/ 174 w 174"/>
                  <a:gd name="T45" fmla="*/ 2056 h 4316"/>
                  <a:gd name="T46" fmla="*/ 168 w 174"/>
                  <a:gd name="T47" fmla="*/ 1768 h 4316"/>
                  <a:gd name="T48" fmla="*/ 162 w 174"/>
                  <a:gd name="T49" fmla="*/ 1487 h 4316"/>
                  <a:gd name="T50" fmla="*/ 144 w 174"/>
                  <a:gd name="T51" fmla="*/ 1211 h 4316"/>
                  <a:gd name="T52" fmla="*/ 132 w 174"/>
                  <a:gd name="T53" fmla="*/ 941 h 4316"/>
                  <a:gd name="T54" fmla="*/ 108 w 174"/>
                  <a:gd name="T55" fmla="*/ 689 h 4316"/>
                  <a:gd name="T56" fmla="*/ 84 w 174"/>
                  <a:gd name="T57" fmla="*/ 444 h 4316"/>
                  <a:gd name="T58" fmla="*/ 54 w 174"/>
                  <a:gd name="T59" fmla="*/ 216 h 4316"/>
                  <a:gd name="T60" fmla="*/ 24 w 174"/>
                  <a:gd name="T61" fmla="*/ 0 h 4316"/>
                  <a:gd name="T62" fmla="*/ 24 w 174"/>
                  <a:gd name="T63"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extLst>
            </p:spPr>
            <p:txBody>
              <a:bodyPr/>
              <a:lstStyle/>
              <a:p>
                <a:pPr eaLnBrk="1" hangingPunct="1">
                  <a:defRPr/>
                </a:pPr>
                <a:endParaRPr lang="en-US">
                  <a:latin typeface="Verdana" charset="0"/>
                  <a:ea typeface="ＭＳ Ｐゴシック" charset="0"/>
                </a:endParaRPr>
              </a:p>
            </p:txBody>
          </p:sp>
          <p:sp>
            <p:nvSpPr>
              <p:cNvPr id="28" name="Freeform 9">
                <a:extLst>
                  <a:ext uri="{FF2B5EF4-FFF2-40B4-BE49-F238E27FC236}">
                    <a16:creationId xmlns:a16="http://schemas.microsoft.com/office/drawing/2014/main" id="{97327904-7E37-7030-D558-DD1099FB55A4}"/>
                  </a:ext>
                </a:extLst>
              </p:cNvPr>
              <p:cNvSpPr>
                <a:spLocks/>
              </p:cNvSpPr>
              <p:nvPr userDrawn="1"/>
            </p:nvSpPr>
            <p:spPr bwMode="hidden">
              <a:xfrm>
                <a:off x="3358" y="0"/>
                <a:ext cx="337" cy="4316"/>
              </a:xfrm>
              <a:custGeom>
                <a:avLst/>
                <a:gdLst>
                  <a:gd name="T0" fmla="*/ 329 w 335"/>
                  <a:gd name="T1" fmla="*/ 2014 h 4316"/>
                  <a:gd name="T2" fmla="*/ 317 w 335"/>
                  <a:gd name="T3" fmla="*/ 1726 h 4316"/>
                  <a:gd name="T4" fmla="*/ 293 w 335"/>
                  <a:gd name="T5" fmla="*/ 1445 h 4316"/>
                  <a:gd name="T6" fmla="*/ 263 w 335"/>
                  <a:gd name="T7" fmla="*/ 1175 h 4316"/>
                  <a:gd name="T8" fmla="*/ 228 w 335"/>
                  <a:gd name="T9" fmla="*/ 917 h 4316"/>
                  <a:gd name="T10" fmla="*/ 186 w 335"/>
                  <a:gd name="T11" fmla="*/ 665 h 4316"/>
                  <a:gd name="T12" fmla="*/ 132 w 335"/>
                  <a:gd name="T13" fmla="*/ 432 h 4316"/>
                  <a:gd name="T14" fmla="*/ 78 w 335"/>
                  <a:gd name="T15" fmla="*/ 204 h 4316"/>
                  <a:gd name="T16" fmla="*/ 12 w 335"/>
                  <a:gd name="T17" fmla="*/ 0 h 4316"/>
                  <a:gd name="T18" fmla="*/ 0 w 335"/>
                  <a:gd name="T19" fmla="*/ 0 h 4316"/>
                  <a:gd name="T20" fmla="*/ 66 w 335"/>
                  <a:gd name="T21" fmla="*/ 204 h 4316"/>
                  <a:gd name="T22" fmla="*/ 120 w 335"/>
                  <a:gd name="T23" fmla="*/ 432 h 4316"/>
                  <a:gd name="T24" fmla="*/ 174 w 335"/>
                  <a:gd name="T25" fmla="*/ 665 h 4316"/>
                  <a:gd name="T26" fmla="*/ 216 w 335"/>
                  <a:gd name="T27" fmla="*/ 917 h 4316"/>
                  <a:gd name="T28" fmla="*/ 251 w 335"/>
                  <a:gd name="T29" fmla="*/ 1175 h 4316"/>
                  <a:gd name="T30" fmla="*/ 281 w 335"/>
                  <a:gd name="T31" fmla="*/ 1445 h 4316"/>
                  <a:gd name="T32" fmla="*/ 305 w 335"/>
                  <a:gd name="T33" fmla="*/ 1726 h 4316"/>
                  <a:gd name="T34" fmla="*/ 317 w 335"/>
                  <a:gd name="T35" fmla="*/ 2014 h 4316"/>
                  <a:gd name="T36" fmla="*/ 323 w 335"/>
                  <a:gd name="T37" fmla="*/ 2314 h 4316"/>
                  <a:gd name="T38" fmla="*/ 317 w 335"/>
                  <a:gd name="T39" fmla="*/ 2608 h 4316"/>
                  <a:gd name="T40" fmla="*/ 305 w 335"/>
                  <a:gd name="T41" fmla="*/ 2907 h 4316"/>
                  <a:gd name="T42" fmla="*/ 281 w 335"/>
                  <a:gd name="T43" fmla="*/ 3201 h 4316"/>
                  <a:gd name="T44" fmla="*/ 257 w 335"/>
                  <a:gd name="T45" fmla="*/ 3489 h 4316"/>
                  <a:gd name="T46" fmla="*/ 216 w 335"/>
                  <a:gd name="T47" fmla="*/ 3777 h 4316"/>
                  <a:gd name="T48" fmla="*/ 174 w 335"/>
                  <a:gd name="T49" fmla="*/ 4052 h 4316"/>
                  <a:gd name="T50" fmla="*/ 120 w 335"/>
                  <a:gd name="T51" fmla="*/ 4316 h 4316"/>
                  <a:gd name="T52" fmla="*/ 132 w 335"/>
                  <a:gd name="T53" fmla="*/ 4316 h 4316"/>
                  <a:gd name="T54" fmla="*/ 186 w 335"/>
                  <a:gd name="T55" fmla="*/ 4052 h 4316"/>
                  <a:gd name="T56" fmla="*/ 228 w 335"/>
                  <a:gd name="T57" fmla="*/ 3777 h 4316"/>
                  <a:gd name="T58" fmla="*/ 269 w 335"/>
                  <a:gd name="T59" fmla="*/ 3489 h 4316"/>
                  <a:gd name="T60" fmla="*/ 293 w 335"/>
                  <a:gd name="T61" fmla="*/ 3201 h 4316"/>
                  <a:gd name="T62" fmla="*/ 317 w 335"/>
                  <a:gd name="T63" fmla="*/ 2907 h 4316"/>
                  <a:gd name="T64" fmla="*/ 329 w 335"/>
                  <a:gd name="T65" fmla="*/ 2608 h 4316"/>
                  <a:gd name="T66" fmla="*/ 335 w 335"/>
                  <a:gd name="T67" fmla="*/ 2314 h 4316"/>
                  <a:gd name="T68" fmla="*/ 329 w 335"/>
                  <a:gd name="T69" fmla="*/ 2014 h 4316"/>
                  <a:gd name="T70" fmla="*/ 329 w 335"/>
                  <a:gd name="T71" fmla="*/ 201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extLst>
            </p:spPr>
            <p:txBody>
              <a:bodyPr/>
              <a:lstStyle/>
              <a:p>
                <a:pPr eaLnBrk="1" hangingPunct="1">
                  <a:defRPr/>
                </a:pPr>
                <a:endParaRPr lang="en-US">
                  <a:latin typeface="Verdana" charset="0"/>
                  <a:ea typeface="ＭＳ Ｐゴシック" charset="0"/>
                </a:endParaRPr>
              </a:p>
            </p:txBody>
          </p:sp>
          <p:sp>
            <p:nvSpPr>
              <p:cNvPr id="29" name="Freeform 10">
                <a:extLst>
                  <a:ext uri="{FF2B5EF4-FFF2-40B4-BE49-F238E27FC236}">
                    <a16:creationId xmlns:a16="http://schemas.microsoft.com/office/drawing/2014/main" id="{8E6564C9-F57F-9A93-3689-317A8293F31E}"/>
                  </a:ext>
                </a:extLst>
              </p:cNvPr>
              <p:cNvSpPr>
                <a:spLocks/>
              </p:cNvSpPr>
              <p:nvPr userDrawn="1"/>
            </p:nvSpPr>
            <p:spPr bwMode="hidden">
              <a:xfrm>
                <a:off x="3676" y="0"/>
                <a:ext cx="427" cy="4316"/>
              </a:xfrm>
              <a:custGeom>
                <a:avLst/>
                <a:gdLst>
                  <a:gd name="T0" fmla="*/ 413 w 425"/>
                  <a:gd name="T1" fmla="*/ 1924 h 4316"/>
                  <a:gd name="T2" fmla="*/ 395 w 425"/>
                  <a:gd name="T3" fmla="*/ 1690 h 4316"/>
                  <a:gd name="T4" fmla="*/ 365 w 425"/>
                  <a:gd name="T5" fmla="*/ 1457 h 4316"/>
                  <a:gd name="T6" fmla="*/ 329 w 425"/>
                  <a:gd name="T7" fmla="*/ 1229 h 4316"/>
                  <a:gd name="T8" fmla="*/ 281 w 425"/>
                  <a:gd name="T9" fmla="*/ 1001 h 4316"/>
                  <a:gd name="T10" fmla="*/ 227 w 425"/>
                  <a:gd name="T11" fmla="*/ 761 h 4316"/>
                  <a:gd name="T12" fmla="*/ 162 w 425"/>
                  <a:gd name="T13" fmla="*/ 522 h 4316"/>
                  <a:gd name="T14" fmla="*/ 90 w 425"/>
                  <a:gd name="T15" fmla="*/ 270 h 4316"/>
                  <a:gd name="T16" fmla="*/ 12 w 425"/>
                  <a:gd name="T17" fmla="*/ 0 h 4316"/>
                  <a:gd name="T18" fmla="*/ 0 w 425"/>
                  <a:gd name="T19" fmla="*/ 0 h 4316"/>
                  <a:gd name="T20" fmla="*/ 84 w 425"/>
                  <a:gd name="T21" fmla="*/ 270 h 4316"/>
                  <a:gd name="T22" fmla="*/ 156 w 425"/>
                  <a:gd name="T23" fmla="*/ 522 h 4316"/>
                  <a:gd name="T24" fmla="*/ 216 w 425"/>
                  <a:gd name="T25" fmla="*/ 767 h 4316"/>
                  <a:gd name="T26" fmla="*/ 275 w 425"/>
                  <a:gd name="T27" fmla="*/ 1001 h 4316"/>
                  <a:gd name="T28" fmla="*/ 317 w 425"/>
                  <a:gd name="T29" fmla="*/ 1235 h 4316"/>
                  <a:gd name="T30" fmla="*/ 353 w 425"/>
                  <a:gd name="T31" fmla="*/ 1463 h 4316"/>
                  <a:gd name="T32" fmla="*/ 383 w 425"/>
                  <a:gd name="T33" fmla="*/ 1690 h 4316"/>
                  <a:gd name="T34" fmla="*/ 401 w 425"/>
                  <a:gd name="T35" fmla="*/ 1924 h 4316"/>
                  <a:gd name="T36" fmla="*/ 413 w 425"/>
                  <a:gd name="T37" fmla="*/ 2188 h 4316"/>
                  <a:gd name="T38" fmla="*/ 407 w 425"/>
                  <a:gd name="T39" fmla="*/ 2458 h 4316"/>
                  <a:gd name="T40" fmla="*/ 395 w 425"/>
                  <a:gd name="T41" fmla="*/ 2733 h 4316"/>
                  <a:gd name="T42" fmla="*/ 365 w 425"/>
                  <a:gd name="T43" fmla="*/ 3021 h 4316"/>
                  <a:gd name="T44" fmla="*/ 329 w 425"/>
                  <a:gd name="T45" fmla="*/ 3321 h 4316"/>
                  <a:gd name="T46" fmla="*/ 275 w 425"/>
                  <a:gd name="T47" fmla="*/ 3639 h 4316"/>
                  <a:gd name="T48" fmla="*/ 204 w 425"/>
                  <a:gd name="T49" fmla="*/ 3968 h 4316"/>
                  <a:gd name="T50" fmla="*/ 126 w 425"/>
                  <a:gd name="T51" fmla="*/ 4316 h 4316"/>
                  <a:gd name="T52" fmla="*/ 138 w 425"/>
                  <a:gd name="T53" fmla="*/ 4316 h 4316"/>
                  <a:gd name="T54" fmla="*/ 216 w 425"/>
                  <a:gd name="T55" fmla="*/ 3968 h 4316"/>
                  <a:gd name="T56" fmla="*/ 287 w 425"/>
                  <a:gd name="T57" fmla="*/ 3639 h 4316"/>
                  <a:gd name="T58" fmla="*/ 341 w 425"/>
                  <a:gd name="T59" fmla="*/ 3321 h 4316"/>
                  <a:gd name="T60" fmla="*/ 377 w 425"/>
                  <a:gd name="T61" fmla="*/ 3021 h 4316"/>
                  <a:gd name="T62" fmla="*/ 407 w 425"/>
                  <a:gd name="T63" fmla="*/ 2733 h 4316"/>
                  <a:gd name="T64" fmla="*/ 419 w 425"/>
                  <a:gd name="T65" fmla="*/ 2458 h 4316"/>
                  <a:gd name="T66" fmla="*/ 425 w 425"/>
                  <a:gd name="T67" fmla="*/ 2188 h 4316"/>
                  <a:gd name="T68" fmla="*/ 413 w 425"/>
                  <a:gd name="T69" fmla="*/ 1924 h 4316"/>
                  <a:gd name="T70" fmla="*/ 413 w 425"/>
                  <a:gd name="T71" fmla="*/ 192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extLst>
            </p:spPr>
            <p:txBody>
              <a:bodyPr/>
              <a:lstStyle/>
              <a:p>
                <a:pPr eaLnBrk="1" hangingPunct="1">
                  <a:defRPr/>
                </a:pPr>
                <a:endParaRPr lang="en-US">
                  <a:latin typeface="Verdana" charset="0"/>
                  <a:ea typeface="ＭＳ Ｐゴシック" charset="0"/>
                </a:endParaRPr>
              </a:p>
            </p:txBody>
          </p:sp>
          <p:sp>
            <p:nvSpPr>
              <p:cNvPr id="30" name="Freeform 11">
                <a:extLst>
                  <a:ext uri="{FF2B5EF4-FFF2-40B4-BE49-F238E27FC236}">
                    <a16:creationId xmlns:a16="http://schemas.microsoft.com/office/drawing/2014/main" id="{58329E89-3B22-42AA-E2F9-8FA211E50690}"/>
                  </a:ext>
                </a:extLst>
              </p:cNvPr>
              <p:cNvSpPr>
                <a:spLocks/>
              </p:cNvSpPr>
              <p:nvPr userDrawn="1"/>
            </p:nvSpPr>
            <p:spPr bwMode="hidden">
              <a:xfrm>
                <a:off x="3946" y="0"/>
                <a:ext cx="558" cy="4316"/>
              </a:xfrm>
              <a:custGeom>
                <a:avLst/>
                <a:gdLst>
                  <a:gd name="T0" fmla="*/ 556 w 556"/>
                  <a:gd name="T1" fmla="*/ 2020 h 4316"/>
                  <a:gd name="T2" fmla="*/ 538 w 556"/>
                  <a:gd name="T3" fmla="*/ 1732 h 4316"/>
                  <a:gd name="T4" fmla="*/ 503 w 556"/>
                  <a:gd name="T5" fmla="*/ 1445 h 4316"/>
                  <a:gd name="T6" fmla="*/ 455 w 556"/>
                  <a:gd name="T7" fmla="*/ 1175 h 4316"/>
                  <a:gd name="T8" fmla="*/ 395 w 556"/>
                  <a:gd name="T9" fmla="*/ 911 h 4316"/>
                  <a:gd name="T10" fmla="*/ 317 w 556"/>
                  <a:gd name="T11" fmla="*/ 659 h 4316"/>
                  <a:gd name="T12" fmla="*/ 228 w 556"/>
                  <a:gd name="T13" fmla="*/ 426 h 4316"/>
                  <a:gd name="T14" fmla="*/ 126 w 556"/>
                  <a:gd name="T15" fmla="*/ 204 h 4316"/>
                  <a:gd name="T16" fmla="*/ 12 w 556"/>
                  <a:gd name="T17" fmla="*/ 0 h 4316"/>
                  <a:gd name="T18" fmla="*/ 0 w 556"/>
                  <a:gd name="T19" fmla="*/ 0 h 4316"/>
                  <a:gd name="T20" fmla="*/ 114 w 556"/>
                  <a:gd name="T21" fmla="*/ 204 h 4316"/>
                  <a:gd name="T22" fmla="*/ 216 w 556"/>
                  <a:gd name="T23" fmla="*/ 426 h 4316"/>
                  <a:gd name="T24" fmla="*/ 305 w 556"/>
                  <a:gd name="T25" fmla="*/ 659 h 4316"/>
                  <a:gd name="T26" fmla="*/ 383 w 556"/>
                  <a:gd name="T27" fmla="*/ 911 h 4316"/>
                  <a:gd name="T28" fmla="*/ 443 w 556"/>
                  <a:gd name="T29" fmla="*/ 1175 h 4316"/>
                  <a:gd name="T30" fmla="*/ 491 w 556"/>
                  <a:gd name="T31" fmla="*/ 1445 h 4316"/>
                  <a:gd name="T32" fmla="*/ 526 w 556"/>
                  <a:gd name="T33" fmla="*/ 1732 h 4316"/>
                  <a:gd name="T34" fmla="*/ 544 w 556"/>
                  <a:gd name="T35" fmla="*/ 2020 h 4316"/>
                  <a:gd name="T36" fmla="*/ 544 w 556"/>
                  <a:gd name="T37" fmla="*/ 2326 h 4316"/>
                  <a:gd name="T38" fmla="*/ 532 w 556"/>
                  <a:gd name="T39" fmla="*/ 2632 h 4316"/>
                  <a:gd name="T40" fmla="*/ 503 w 556"/>
                  <a:gd name="T41" fmla="*/ 2931 h 4316"/>
                  <a:gd name="T42" fmla="*/ 455 w 556"/>
                  <a:gd name="T43" fmla="*/ 3225 h 4316"/>
                  <a:gd name="T44" fmla="*/ 389 w 556"/>
                  <a:gd name="T45" fmla="*/ 3513 h 4316"/>
                  <a:gd name="T46" fmla="*/ 311 w 556"/>
                  <a:gd name="T47" fmla="*/ 3788 h 4316"/>
                  <a:gd name="T48" fmla="*/ 216 w 556"/>
                  <a:gd name="T49" fmla="*/ 4058 h 4316"/>
                  <a:gd name="T50" fmla="*/ 102 w 556"/>
                  <a:gd name="T51" fmla="*/ 4316 h 4316"/>
                  <a:gd name="T52" fmla="*/ 114 w 556"/>
                  <a:gd name="T53" fmla="*/ 4316 h 4316"/>
                  <a:gd name="T54" fmla="*/ 228 w 556"/>
                  <a:gd name="T55" fmla="*/ 4058 h 4316"/>
                  <a:gd name="T56" fmla="*/ 323 w 556"/>
                  <a:gd name="T57" fmla="*/ 3788 h 4316"/>
                  <a:gd name="T58" fmla="*/ 401 w 556"/>
                  <a:gd name="T59" fmla="*/ 3513 h 4316"/>
                  <a:gd name="T60" fmla="*/ 467 w 556"/>
                  <a:gd name="T61" fmla="*/ 3225 h 4316"/>
                  <a:gd name="T62" fmla="*/ 515 w 556"/>
                  <a:gd name="T63" fmla="*/ 2931 h 4316"/>
                  <a:gd name="T64" fmla="*/ 544 w 556"/>
                  <a:gd name="T65" fmla="*/ 2632 h 4316"/>
                  <a:gd name="T66" fmla="*/ 556 w 556"/>
                  <a:gd name="T67" fmla="*/ 2326 h 4316"/>
                  <a:gd name="T68" fmla="*/ 556 w 556"/>
                  <a:gd name="T69" fmla="*/ 2020 h 4316"/>
                  <a:gd name="T70" fmla="*/ 556 w 556"/>
                  <a:gd name="T71" fmla="*/ 202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extLst>
            </p:spPr>
            <p:txBody>
              <a:bodyPr/>
              <a:lstStyle/>
              <a:p>
                <a:pPr eaLnBrk="1" hangingPunct="1">
                  <a:defRPr/>
                </a:pPr>
                <a:endParaRPr lang="en-US">
                  <a:latin typeface="Verdana" charset="0"/>
                  <a:ea typeface="ＭＳ Ｐゴシック" charset="0"/>
                </a:endParaRPr>
              </a:p>
            </p:txBody>
          </p:sp>
          <p:sp>
            <p:nvSpPr>
              <p:cNvPr id="31" name="Freeform 12">
                <a:extLst>
                  <a:ext uri="{FF2B5EF4-FFF2-40B4-BE49-F238E27FC236}">
                    <a16:creationId xmlns:a16="http://schemas.microsoft.com/office/drawing/2014/main" id="{30626C20-AA54-70E1-4FC9-B2FD6CD2AA8B}"/>
                  </a:ext>
                </a:extLst>
              </p:cNvPr>
              <p:cNvSpPr>
                <a:spLocks/>
              </p:cNvSpPr>
              <p:nvPr userDrawn="1"/>
            </p:nvSpPr>
            <p:spPr bwMode="hidden">
              <a:xfrm>
                <a:off x="4246" y="0"/>
                <a:ext cx="690" cy="4316"/>
              </a:xfrm>
              <a:custGeom>
                <a:avLst/>
                <a:gdLst>
                  <a:gd name="T0" fmla="*/ 688 w 688"/>
                  <a:gd name="T1" fmla="*/ 2086 h 4316"/>
                  <a:gd name="T2" fmla="*/ 670 w 688"/>
                  <a:gd name="T3" fmla="*/ 1810 h 4316"/>
                  <a:gd name="T4" fmla="*/ 634 w 688"/>
                  <a:gd name="T5" fmla="*/ 1541 h 4316"/>
                  <a:gd name="T6" fmla="*/ 574 w 688"/>
                  <a:gd name="T7" fmla="*/ 1271 h 4316"/>
                  <a:gd name="T8" fmla="*/ 497 w 688"/>
                  <a:gd name="T9" fmla="*/ 1007 h 4316"/>
                  <a:gd name="T10" fmla="*/ 401 w 688"/>
                  <a:gd name="T11" fmla="*/ 749 h 4316"/>
                  <a:gd name="T12" fmla="*/ 293 w 688"/>
                  <a:gd name="T13" fmla="*/ 492 h 4316"/>
                  <a:gd name="T14" fmla="*/ 162 w 688"/>
                  <a:gd name="T15" fmla="*/ 240 h 4316"/>
                  <a:gd name="T16" fmla="*/ 12 w 688"/>
                  <a:gd name="T17" fmla="*/ 0 h 4316"/>
                  <a:gd name="T18" fmla="*/ 0 w 688"/>
                  <a:gd name="T19" fmla="*/ 0 h 4316"/>
                  <a:gd name="T20" fmla="*/ 150 w 688"/>
                  <a:gd name="T21" fmla="*/ 240 h 4316"/>
                  <a:gd name="T22" fmla="*/ 281 w 688"/>
                  <a:gd name="T23" fmla="*/ 492 h 4316"/>
                  <a:gd name="T24" fmla="*/ 389 w 688"/>
                  <a:gd name="T25" fmla="*/ 749 h 4316"/>
                  <a:gd name="T26" fmla="*/ 485 w 688"/>
                  <a:gd name="T27" fmla="*/ 1007 h 4316"/>
                  <a:gd name="T28" fmla="*/ 562 w 688"/>
                  <a:gd name="T29" fmla="*/ 1271 h 4316"/>
                  <a:gd name="T30" fmla="*/ 622 w 688"/>
                  <a:gd name="T31" fmla="*/ 1541 h 4316"/>
                  <a:gd name="T32" fmla="*/ 658 w 688"/>
                  <a:gd name="T33" fmla="*/ 1810 h 4316"/>
                  <a:gd name="T34" fmla="*/ 676 w 688"/>
                  <a:gd name="T35" fmla="*/ 2086 h 4316"/>
                  <a:gd name="T36" fmla="*/ 676 w 688"/>
                  <a:gd name="T37" fmla="*/ 2368 h 4316"/>
                  <a:gd name="T38" fmla="*/ 658 w 688"/>
                  <a:gd name="T39" fmla="*/ 2650 h 4316"/>
                  <a:gd name="T40" fmla="*/ 616 w 688"/>
                  <a:gd name="T41" fmla="*/ 2931 h 4316"/>
                  <a:gd name="T42" fmla="*/ 556 w 688"/>
                  <a:gd name="T43" fmla="*/ 3213 h 4316"/>
                  <a:gd name="T44" fmla="*/ 473 w 688"/>
                  <a:gd name="T45" fmla="*/ 3495 h 4316"/>
                  <a:gd name="T46" fmla="*/ 371 w 688"/>
                  <a:gd name="T47" fmla="*/ 3777 h 4316"/>
                  <a:gd name="T48" fmla="*/ 251 w 688"/>
                  <a:gd name="T49" fmla="*/ 4046 h 4316"/>
                  <a:gd name="T50" fmla="*/ 114 w 688"/>
                  <a:gd name="T51" fmla="*/ 4316 h 4316"/>
                  <a:gd name="T52" fmla="*/ 126 w 688"/>
                  <a:gd name="T53" fmla="*/ 4316 h 4316"/>
                  <a:gd name="T54" fmla="*/ 263 w 688"/>
                  <a:gd name="T55" fmla="*/ 4046 h 4316"/>
                  <a:gd name="T56" fmla="*/ 383 w 688"/>
                  <a:gd name="T57" fmla="*/ 3777 h 4316"/>
                  <a:gd name="T58" fmla="*/ 485 w 688"/>
                  <a:gd name="T59" fmla="*/ 3495 h 4316"/>
                  <a:gd name="T60" fmla="*/ 568 w 688"/>
                  <a:gd name="T61" fmla="*/ 3219 h 4316"/>
                  <a:gd name="T62" fmla="*/ 628 w 688"/>
                  <a:gd name="T63" fmla="*/ 2937 h 4316"/>
                  <a:gd name="T64" fmla="*/ 670 w 688"/>
                  <a:gd name="T65" fmla="*/ 2656 h 4316"/>
                  <a:gd name="T66" fmla="*/ 688 w 688"/>
                  <a:gd name="T67" fmla="*/ 2368 h 4316"/>
                  <a:gd name="T68" fmla="*/ 688 w 688"/>
                  <a:gd name="T69" fmla="*/ 2086 h 4316"/>
                  <a:gd name="T70" fmla="*/ 688 w 688"/>
                  <a:gd name="T71" fmla="*/ 208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extLst>
            </p:spPr>
            <p:txBody>
              <a:bodyPr/>
              <a:lstStyle/>
              <a:p>
                <a:pPr eaLnBrk="1" hangingPunct="1">
                  <a:defRPr/>
                </a:pPr>
                <a:endParaRPr lang="en-US">
                  <a:latin typeface="Verdana" charset="0"/>
                  <a:ea typeface="ＭＳ Ｐゴシック" charset="0"/>
                </a:endParaRPr>
              </a:p>
            </p:txBody>
          </p:sp>
          <p:sp>
            <p:nvSpPr>
              <p:cNvPr id="32" name="Freeform 13">
                <a:extLst>
                  <a:ext uri="{FF2B5EF4-FFF2-40B4-BE49-F238E27FC236}">
                    <a16:creationId xmlns:a16="http://schemas.microsoft.com/office/drawing/2014/main" id="{BAC36FE8-EAFB-3554-35E6-F30023130B60}"/>
                  </a:ext>
                </a:extLst>
              </p:cNvPr>
              <p:cNvSpPr>
                <a:spLocks/>
              </p:cNvSpPr>
              <p:nvPr userDrawn="1"/>
            </p:nvSpPr>
            <p:spPr bwMode="hidden">
              <a:xfrm>
                <a:off x="4522" y="0"/>
                <a:ext cx="864" cy="4316"/>
              </a:xfrm>
              <a:custGeom>
                <a:avLst/>
                <a:gdLst>
                  <a:gd name="T0" fmla="*/ 855 w 861"/>
                  <a:gd name="T1" fmla="*/ 2128 h 4316"/>
                  <a:gd name="T2" fmla="*/ 831 w 861"/>
                  <a:gd name="T3" fmla="*/ 1834 h 4316"/>
                  <a:gd name="T4" fmla="*/ 808 w 861"/>
                  <a:gd name="T5" fmla="*/ 1684 h 4316"/>
                  <a:gd name="T6" fmla="*/ 784 w 861"/>
                  <a:gd name="T7" fmla="*/ 1541 h 4316"/>
                  <a:gd name="T8" fmla="*/ 748 w 861"/>
                  <a:gd name="T9" fmla="*/ 1397 h 4316"/>
                  <a:gd name="T10" fmla="*/ 712 w 861"/>
                  <a:gd name="T11" fmla="*/ 1253 h 4316"/>
                  <a:gd name="T12" fmla="*/ 664 w 861"/>
                  <a:gd name="T13" fmla="*/ 1115 h 4316"/>
                  <a:gd name="T14" fmla="*/ 610 w 861"/>
                  <a:gd name="T15" fmla="*/ 977 h 4316"/>
                  <a:gd name="T16" fmla="*/ 491 w 861"/>
                  <a:gd name="T17" fmla="*/ 719 h 4316"/>
                  <a:gd name="T18" fmla="*/ 353 w 861"/>
                  <a:gd name="T19" fmla="*/ 468 h 4316"/>
                  <a:gd name="T20" fmla="*/ 192 w 861"/>
                  <a:gd name="T21" fmla="*/ 228 h 4316"/>
                  <a:gd name="T22" fmla="*/ 12 w 861"/>
                  <a:gd name="T23" fmla="*/ 0 h 4316"/>
                  <a:gd name="T24" fmla="*/ 0 w 861"/>
                  <a:gd name="T25" fmla="*/ 0 h 4316"/>
                  <a:gd name="T26" fmla="*/ 180 w 861"/>
                  <a:gd name="T27" fmla="*/ 228 h 4316"/>
                  <a:gd name="T28" fmla="*/ 341 w 861"/>
                  <a:gd name="T29" fmla="*/ 468 h 4316"/>
                  <a:gd name="T30" fmla="*/ 479 w 861"/>
                  <a:gd name="T31" fmla="*/ 719 h 4316"/>
                  <a:gd name="T32" fmla="*/ 598 w 861"/>
                  <a:gd name="T33" fmla="*/ 983 h 4316"/>
                  <a:gd name="T34" fmla="*/ 652 w 861"/>
                  <a:gd name="T35" fmla="*/ 1121 h 4316"/>
                  <a:gd name="T36" fmla="*/ 700 w 861"/>
                  <a:gd name="T37" fmla="*/ 1259 h 4316"/>
                  <a:gd name="T38" fmla="*/ 736 w 861"/>
                  <a:gd name="T39" fmla="*/ 1403 h 4316"/>
                  <a:gd name="T40" fmla="*/ 772 w 861"/>
                  <a:gd name="T41" fmla="*/ 1547 h 4316"/>
                  <a:gd name="T42" fmla="*/ 802 w 861"/>
                  <a:gd name="T43" fmla="*/ 1690 h 4316"/>
                  <a:gd name="T44" fmla="*/ 819 w 861"/>
                  <a:gd name="T45" fmla="*/ 1834 h 4316"/>
                  <a:gd name="T46" fmla="*/ 837 w 861"/>
                  <a:gd name="T47" fmla="*/ 1984 h 4316"/>
                  <a:gd name="T48" fmla="*/ 843 w 861"/>
                  <a:gd name="T49" fmla="*/ 2128 h 4316"/>
                  <a:gd name="T50" fmla="*/ 849 w 861"/>
                  <a:gd name="T51" fmla="*/ 2278 h 4316"/>
                  <a:gd name="T52" fmla="*/ 843 w 861"/>
                  <a:gd name="T53" fmla="*/ 2428 h 4316"/>
                  <a:gd name="T54" fmla="*/ 831 w 861"/>
                  <a:gd name="T55" fmla="*/ 2572 h 4316"/>
                  <a:gd name="T56" fmla="*/ 819 w 861"/>
                  <a:gd name="T57" fmla="*/ 2721 h 4316"/>
                  <a:gd name="T58" fmla="*/ 796 w 861"/>
                  <a:gd name="T59" fmla="*/ 2865 h 4316"/>
                  <a:gd name="T60" fmla="*/ 766 w 861"/>
                  <a:gd name="T61" fmla="*/ 3015 h 4316"/>
                  <a:gd name="T62" fmla="*/ 724 w 861"/>
                  <a:gd name="T63" fmla="*/ 3159 h 4316"/>
                  <a:gd name="T64" fmla="*/ 682 w 861"/>
                  <a:gd name="T65" fmla="*/ 3303 h 4316"/>
                  <a:gd name="T66" fmla="*/ 586 w 861"/>
                  <a:gd name="T67" fmla="*/ 3567 h 4316"/>
                  <a:gd name="T68" fmla="*/ 473 w 861"/>
                  <a:gd name="T69" fmla="*/ 3824 h 4316"/>
                  <a:gd name="T70" fmla="*/ 335 w 861"/>
                  <a:gd name="T71" fmla="*/ 4076 h 4316"/>
                  <a:gd name="T72" fmla="*/ 180 w 861"/>
                  <a:gd name="T73" fmla="*/ 4316 h 4316"/>
                  <a:gd name="T74" fmla="*/ 192 w 861"/>
                  <a:gd name="T75" fmla="*/ 4316 h 4316"/>
                  <a:gd name="T76" fmla="*/ 347 w 861"/>
                  <a:gd name="T77" fmla="*/ 4076 h 4316"/>
                  <a:gd name="T78" fmla="*/ 485 w 861"/>
                  <a:gd name="T79" fmla="*/ 3824 h 4316"/>
                  <a:gd name="T80" fmla="*/ 598 w 861"/>
                  <a:gd name="T81" fmla="*/ 3573 h 4316"/>
                  <a:gd name="T82" fmla="*/ 694 w 861"/>
                  <a:gd name="T83" fmla="*/ 3309 h 4316"/>
                  <a:gd name="T84" fmla="*/ 736 w 861"/>
                  <a:gd name="T85" fmla="*/ 3165 h 4316"/>
                  <a:gd name="T86" fmla="*/ 778 w 861"/>
                  <a:gd name="T87" fmla="*/ 3021 h 4316"/>
                  <a:gd name="T88" fmla="*/ 808 w 861"/>
                  <a:gd name="T89" fmla="*/ 2871 h 4316"/>
                  <a:gd name="T90" fmla="*/ 831 w 861"/>
                  <a:gd name="T91" fmla="*/ 2727 h 4316"/>
                  <a:gd name="T92" fmla="*/ 843 w 861"/>
                  <a:gd name="T93" fmla="*/ 2578 h 4316"/>
                  <a:gd name="T94" fmla="*/ 855 w 861"/>
                  <a:gd name="T95" fmla="*/ 2428 h 4316"/>
                  <a:gd name="T96" fmla="*/ 861 w 861"/>
                  <a:gd name="T97" fmla="*/ 2278 h 4316"/>
                  <a:gd name="T98" fmla="*/ 855 w 861"/>
                  <a:gd name="T99" fmla="*/ 2128 h 4316"/>
                  <a:gd name="T100" fmla="*/ 855 w 861"/>
                  <a:gd name="T101" fmla="*/ 212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extLst>
            </p:spPr>
            <p:txBody>
              <a:bodyPr/>
              <a:lstStyle/>
              <a:p>
                <a:pPr eaLnBrk="1" hangingPunct="1">
                  <a:defRPr/>
                </a:pPr>
                <a:endParaRPr lang="en-US">
                  <a:latin typeface="Verdana" charset="0"/>
                  <a:ea typeface="ＭＳ Ｐゴシック" charset="0"/>
                </a:endParaRPr>
              </a:p>
            </p:txBody>
          </p:sp>
          <p:sp>
            <p:nvSpPr>
              <p:cNvPr id="33" name="Freeform 14">
                <a:extLst>
                  <a:ext uri="{FF2B5EF4-FFF2-40B4-BE49-F238E27FC236}">
                    <a16:creationId xmlns:a16="http://schemas.microsoft.com/office/drawing/2014/main" id="{70ADBD7E-4B56-5F49-3F00-FFF65E9A1554}"/>
                  </a:ext>
                </a:extLst>
              </p:cNvPr>
              <p:cNvSpPr>
                <a:spLocks/>
              </p:cNvSpPr>
              <p:nvPr userDrawn="1"/>
            </p:nvSpPr>
            <p:spPr bwMode="hidden">
              <a:xfrm>
                <a:off x="2399" y="0"/>
                <a:ext cx="150" cy="4316"/>
              </a:xfrm>
              <a:custGeom>
                <a:avLst/>
                <a:gdLst>
                  <a:gd name="T0" fmla="*/ 18 w 149"/>
                  <a:gd name="T1" fmla="*/ 1942 h 4316"/>
                  <a:gd name="T2" fmla="*/ 30 w 149"/>
                  <a:gd name="T3" fmla="*/ 1630 h 4316"/>
                  <a:gd name="T4" fmla="*/ 42 w 149"/>
                  <a:gd name="T5" fmla="*/ 1331 h 4316"/>
                  <a:gd name="T6" fmla="*/ 59 w 149"/>
                  <a:gd name="T7" fmla="*/ 1055 h 4316"/>
                  <a:gd name="T8" fmla="*/ 77 w 149"/>
                  <a:gd name="T9" fmla="*/ 791 h 4316"/>
                  <a:gd name="T10" fmla="*/ 83 w 149"/>
                  <a:gd name="T11" fmla="*/ 671 h 4316"/>
                  <a:gd name="T12" fmla="*/ 95 w 149"/>
                  <a:gd name="T13" fmla="*/ 557 h 4316"/>
                  <a:gd name="T14" fmla="*/ 107 w 149"/>
                  <a:gd name="T15" fmla="*/ 444 h 4316"/>
                  <a:gd name="T16" fmla="*/ 113 w 149"/>
                  <a:gd name="T17" fmla="*/ 342 h 4316"/>
                  <a:gd name="T18" fmla="*/ 125 w 149"/>
                  <a:gd name="T19" fmla="*/ 246 h 4316"/>
                  <a:gd name="T20" fmla="*/ 131 w 149"/>
                  <a:gd name="T21" fmla="*/ 156 h 4316"/>
                  <a:gd name="T22" fmla="*/ 143 w 149"/>
                  <a:gd name="T23" fmla="*/ 72 h 4316"/>
                  <a:gd name="T24" fmla="*/ 149 w 149"/>
                  <a:gd name="T25" fmla="*/ 0 h 4316"/>
                  <a:gd name="T26" fmla="*/ 137 w 149"/>
                  <a:gd name="T27" fmla="*/ 0 h 4316"/>
                  <a:gd name="T28" fmla="*/ 131 w 149"/>
                  <a:gd name="T29" fmla="*/ 72 h 4316"/>
                  <a:gd name="T30" fmla="*/ 119 w 149"/>
                  <a:gd name="T31" fmla="*/ 156 h 4316"/>
                  <a:gd name="T32" fmla="*/ 113 w 149"/>
                  <a:gd name="T33" fmla="*/ 246 h 4316"/>
                  <a:gd name="T34" fmla="*/ 101 w 149"/>
                  <a:gd name="T35" fmla="*/ 342 h 4316"/>
                  <a:gd name="T36" fmla="*/ 95 w 149"/>
                  <a:gd name="T37" fmla="*/ 444 h 4316"/>
                  <a:gd name="T38" fmla="*/ 83 w 149"/>
                  <a:gd name="T39" fmla="*/ 557 h 4316"/>
                  <a:gd name="T40" fmla="*/ 71 w 149"/>
                  <a:gd name="T41" fmla="*/ 671 h 4316"/>
                  <a:gd name="T42" fmla="*/ 65 w 149"/>
                  <a:gd name="T43" fmla="*/ 791 h 4316"/>
                  <a:gd name="T44" fmla="*/ 48 w 149"/>
                  <a:gd name="T45" fmla="*/ 1055 h 4316"/>
                  <a:gd name="T46" fmla="*/ 30 w 149"/>
                  <a:gd name="T47" fmla="*/ 1331 h 4316"/>
                  <a:gd name="T48" fmla="*/ 18 w 149"/>
                  <a:gd name="T49" fmla="*/ 1630 h 4316"/>
                  <a:gd name="T50" fmla="*/ 6 w 149"/>
                  <a:gd name="T51" fmla="*/ 1942 h 4316"/>
                  <a:gd name="T52" fmla="*/ 0 w 149"/>
                  <a:gd name="T53" fmla="*/ 2278 h 4316"/>
                  <a:gd name="T54" fmla="*/ 6 w 149"/>
                  <a:gd name="T55" fmla="*/ 2602 h 4316"/>
                  <a:gd name="T56" fmla="*/ 12 w 149"/>
                  <a:gd name="T57" fmla="*/ 2919 h 4316"/>
                  <a:gd name="T58" fmla="*/ 24 w 149"/>
                  <a:gd name="T59" fmla="*/ 3219 h 4316"/>
                  <a:gd name="T60" fmla="*/ 36 w 149"/>
                  <a:gd name="T61" fmla="*/ 3513 h 4316"/>
                  <a:gd name="T62" fmla="*/ 59 w 149"/>
                  <a:gd name="T63" fmla="*/ 3794 h 4316"/>
                  <a:gd name="T64" fmla="*/ 89 w 149"/>
                  <a:gd name="T65" fmla="*/ 4058 h 4316"/>
                  <a:gd name="T66" fmla="*/ 125 w 149"/>
                  <a:gd name="T67" fmla="*/ 4316 h 4316"/>
                  <a:gd name="T68" fmla="*/ 137 w 149"/>
                  <a:gd name="T69" fmla="*/ 4316 h 4316"/>
                  <a:gd name="T70" fmla="*/ 101 w 149"/>
                  <a:gd name="T71" fmla="*/ 4058 h 4316"/>
                  <a:gd name="T72" fmla="*/ 71 w 149"/>
                  <a:gd name="T73" fmla="*/ 3794 h 4316"/>
                  <a:gd name="T74" fmla="*/ 48 w 149"/>
                  <a:gd name="T75" fmla="*/ 3513 h 4316"/>
                  <a:gd name="T76" fmla="*/ 36 w 149"/>
                  <a:gd name="T77" fmla="*/ 3225 h 4316"/>
                  <a:gd name="T78" fmla="*/ 24 w 149"/>
                  <a:gd name="T79" fmla="*/ 2919 h 4316"/>
                  <a:gd name="T80" fmla="*/ 18 w 149"/>
                  <a:gd name="T81" fmla="*/ 2608 h 4316"/>
                  <a:gd name="T82" fmla="*/ 12 w 149"/>
                  <a:gd name="T83" fmla="*/ 2278 h 4316"/>
                  <a:gd name="T84" fmla="*/ 18 w 149"/>
                  <a:gd name="T85" fmla="*/ 1942 h 4316"/>
                  <a:gd name="T86" fmla="*/ 18 w 149"/>
                  <a:gd name="T87" fmla="*/ 194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extLst>
            </p:spPr>
            <p:txBody>
              <a:bodyPr/>
              <a:lstStyle/>
              <a:p>
                <a:pPr eaLnBrk="1" hangingPunct="1">
                  <a:defRPr/>
                </a:pPr>
                <a:endParaRPr lang="en-US">
                  <a:latin typeface="Verdana" charset="0"/>
                  <a:ea typeface="ＭＳ Ｐゴシック" charset="0"/>
                </a:endParaRPr>
              </a:p>
            </p:txBody>
          </p:sp>
          <p:sp>
            <p:nvSpPr>
              <p:cNvPr id="34" name="Freeform 15">
                <a:extLst>
                  <a:ext uri="{FF2B5EF4-FFF2-40B4-BE49-F238E27FC236}">
                    <a16:creationId xmlns:a16="http://schemas.microsoft.com/office/drawing/2014/main" id="{297684A7-8486-D095-CEA9-CC07DDEC2163}"/>
                  </a:ext>
                </a:extLst>
              </p:cNvPr>
              <p:cNvSpPr>
                <a:spLocks/>
              </p:cNvSpPr>
              <p:nvPr userDrawn="1"/>
            </p:nvSpPr>
            <p:spPr bwMode="hidden">
              <a:xfrm>
                <a:off x="1967" y="0"/>
                <a:ext cx="300" cy="4316"/>
              </a:xfrm>
              <a:custGeom>
                <a:avLst/>
                <a:gdLst>
                  <a:gd name="T0" fmla="*/ 18 w 299"/>
                  <a:gd name="T1" fmla="*/ 2062 h 4316"/>
                  <a:gd name="T2" fmla="*/ 30 w 299"/>
                  <a:gd name="T3" fmla="*/ 1750 h 4316"/>
                  <a:gd name="T4" fmla="*/ 54 w 299"/>
                  <a:gd name="T5" fmla="*/ 1451 h 4316"/>
                  <a:gd name="T6" fmla="*/ 84 w 299"/>
                  <a:gd name="T7" fmla="*/ 1169 h 4316"/>
                  <a:gd name="T8" fmla="*/ 126 w 299"/>
                  <a:gd name="T9" fmla="*/ 899 h 4316"/>
                  <a:gd name="T10" fmla="*/ 162 w 299"/>
                  <a:gd name="T11" fmla="*/ 641 h 4316"/>
                  <a:gd name="T12" fmla="*/ 209 w 299"/>
                  <a:gd name="T13" fmla="*/ 408 h 4316"/>
                  <a:gd name="T14" fmla="*/ 251 w 299"/>
                  <a:gd name="T15" fmla="*/ 192 h 4316"/>
                  <a:gd name="T16" fmla="*/ 299 w 299"/>
                  <a:gd name="T17" fmla="*/ 0 h 4316"/>
                  <a:gd name="T18" fmla="*/ 287 w 299"/>
                  <a:gd name="T19" fmla="*/ 0 h 4316"/>
                  <a:gd name="T20" fmla="*/ 239 w 299"/>
                  <a:gd name="T21" fmla="*/ 192 h 4316"/>
                  <a:gd name="T22" fmla="*/ 198 w 299"/>
                  <a:gd name="T23" fmla="*/ 408 h 4316"/>
                  <a:gd name="T24" fmla="*/ 156 w 299"/>
                  <a:gd name="T25" fmla="*/ 641 h 4316"/>
                  <a:gd name="T26" fmla="*/ 114 w 299"/>
                  <a:gd name="T27" fmla="*/ 899 h 4316"/>
                  <a:gd name="T28" fmla="*/ 78 w 299"/>
                  <a:gd name="T29" fmla="*/ 1169 h 4316"/>
                  <a:gd name="T30" fmla="*/ 48 w 299"/>
                  <a:gd name="T31" fmla="*/ 1451 h 4316"/>
                  <a:gd name="T32" fmla="*/ 24 w 299"/>
                  <a:gd name="T33" fmla="*/ 1750 h 4316"/>
                  <a:gd name="T34" fmla="*/ 6 w 299"/>
                  <a:gd name="T35" fmla="*/ 2062 h 4316"/>
                  <a:gd name="T36" fmla="*/ 0 w 299"/>
                  <a:gd name="T37" fmla="*/ 2374 h 4316"/>
                  <a:gd name="T38" fmla="*/ 12 w 299"/>
                  <a:gd name="T39" fmla="*/ 2674 h 4316"/>
                  <a:gd name="T40" fmla="*/ 30 w 299"/>
                  <a:gd name="T41" fmla="*/ 2973 h 4316"/>
                  <a:gd name="T42" fmla="*/ 54 w 299"/>
                  <a:gd name="T43" fmla="*/ 3255 h 4316"/>
                  <a:gd name="T44" fmla="*/ 96 w 299"/>
                  <a:gd name="T45" fmla="*/ 3537 h 4316"/>
                  <a:gd name="T46" fmla="*/ 144 w 299"/>
                  <a:gd name="T47" fmla="*/ 3806 h 4316"/>
                  <a:gd name="T48" fmla="*/ 203 w 299"/>
                  <a:gd name="T49" fmla="*/ 4064 h 4316"/>
                  <a:gd name="T50" fmla="*/ 275 w 299"/>
                  <a:gd name="T51" fmla="*/ 4316 h 4316"/>
                  <a:gd name="T52" fmla="*/ 287 w 299"/>
                  <a:gd name="T53" fmla="*/ 4316 h 4316"/>
                  <a:gd name="T54" fmla="*/ 215 w 299"/>
                  <a:gd name="T55" fmla="*/ 4064 h 4316"/>
                  <a:gd name="T56" fmla="*/ 156 w 299"/>
                  <a:gd name="T57" fmla="*/ 3806 h 4316"/>
                  <a:gd name="T58" fmla="*/ 108 w 299"/>
                  <a:gd name="T59" fmla="*/ 3537 h 4316"/>
                  <a:gd name="T60" fmla="*/ 66 w 299"/>
                  <a:gd name="T61" fmla="*/ 3261 h 4316"/>
                  <a:gd name="T62" fmla="*/ 42 w 299"/>
                  <a:gd name="T63" fmla="*/ 2973 h 4316"/>
                  <a:gd name="T64" fmla="*/ 24 w 299"/>
                  <a:gd name="T65" fmla="*/ 2680 h 4316"/>
                  <a:gd name="T66" fmla="*/ 12 w 299"/>
                  <a:gd name="T67" fmla="*/ 2374 h 4316"/>
                  <a:gd name="T68" fmla="*/ 18 w 299"/>
                  <a:gd name="T69" fmla="*/ 2062 h 4316"/>
                  <a:gd name="T70" fmla="*/ 18 w 299"/>
                  <a:gd name="T71" fmla="*/ 206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extLst>
            </p:spPr>
            <p:txBody>
              <a:bodyPr/>
              <a:lstStyle/>
              <a:p>
                <a:pPr eaLnBrk="1" hangingPunct="1">
                  <a:defRPr/>
                </a:pPr>
                <a:endParaRPr lang="en-US">
                  <a:latin typeface="Verdana" charset="0"/>
                  <a:ea typeface="ＭＳ Ｐゴシック" charset="0"/>
                </a:endParaRPr>
              </a:p>
            </p:txBody>
          </p:sp>
          <p:sp>
            <p:nvSpPr>
              <p:cNvPr id="35" name="Freeform 16">
                <a:extLst>
                  <a:ext uri="{FF2B5EF4-FFF2-40B4-BE49-F238E27FC236}">
                    <a16:creationId xmlns:a16="http://schemas.microsoft.com/office/drawing/2014/main" id="{4D6DE926-0E28-614F-AFAD-D18FFFB03D3D}"/>
                  </a:ext>
                </a:extLst>
              </p:cNvPr>
              <p:cNvSpPr>
                <a:spLocks/>
              </p:cNvSpPr>
              <p:nvPr userDrawn="1"/>
            </p:nvSpPr>
            <p:spPr bwMode="hidden">
              <a:xfrm>
                <a:off x="1566" y="0"/>
                <a:ext cx="425" cy="4316"/>
              </a:xfrm>
              <a:custGeom>
                <a:avLst/>
                <a:gdLst>
                  <a:gd name="T0" fmla="*/ 424 w 424"/>
                  <a:gd name="T1" fmla="*/ 0 h 4316"/>
                  <a:gd name="T2" fmla="*/ 412 w 424"/>
                  <a:gd name="T3" fmla="*/ 0 h 4316"/>
                  <a:gd name="T4" fmla="*/ 316 w 424"/>
                  <a:gd name="T5" fmla="*/ 222 h 4316"/>
                  <a:gd name="T6" fmla="*/ 239 w 424"/>
                  <a:gd name="T7" fmla="*/ 462 h 4316"/>
                  <a:gd name="T8" fmla="*/ 167 w 424"/>
                  <a:gd name="T9" fmla="*/ 707 h 4316"/>
                  <a:gd name="T10" fmla="*/ 107 w 424"/>
                  <a:gd name="T11" fmla="*/ 971 h 4316"/>
                  <a:gd name="T12" fmla="*/ 65 w 424"/>
                  <a:gd name="T13" fmla="*/ 1247 h 4316"/>
                  <a:gd name="T14" fmla="*/ 29 w 424"/>
                  <a:gd name="T15" fmla="*/ 1529 h 4316"/>
                  <a:gd name="T16" fmla="*/ 6 w 424"/>
                  <a:gd name="T17" fmla="*/ 1822 h 4316"/>
                  <a:gd name="T18" fmla="*/ 0 w 424"/>
                  <a:gd name="T19" fmla="*/ 2122 h 4316"/>
                  <a:gd name="T20" fmla="*/ 6 w 424"/>
                  <a:gd name="T21" fmla="*/ 2404 h 4316"/>
                  <a:gd name="T22" fmla="*/ 24 w 424"/>
                  <a:gd name="T23" fmla="*/ 2686 h 4316"/>
                  <a:gd name="T24" fmla="*/ 47 w 424"/>
                  <a:gd name="T25" fmla="*/ 2961 h 4316"/>
                  <a:gd name="T26" fmla="*/ 89 w 424"/>
                  <a:gd name="T27" fmla="*/ 3243 h 4316"/>
                  <a:gd name="T28" fmla="*/ 137 w 424"/>
                  <a:gd name="T29" fmla="*/ 3519 h 4316"/>
                  <a:gd name="T30" fmla="*/ 197 w 424"/>
                  <a:gd name="T31" fmla="*/ 3788 h 4316"/>
                  <a:gd name="T32" fmla="*/ 269 w 424"/>
                  <a:gd name="T33" fmla="*/ 4058 h 4316"/>
                  <a:gd name="T34" fmla="*/ 346 w 424"/>
                  <a:gd name="T35" fmla="*/ 4316 h 4316"/>
                  <a:gd name="T36" fmla="*/ 358 w 424"/>
                  <a:gd name="T37" fmla="*/ 4316 h 4316"/>
                  <a:gd name="T38" fmla="*/ 281 w 424"/>
                  <a:gd name="T39" fmla="*/ 4058 h 4316"/>
                  <a:gd name="T40" fmla="*/ 209 w 424"/>
                  <a:gd name="T41" fmla="*/ 3788 h 4316"/>
                  <a:gd name="T42" fmla="*/ 149 w 424"/>
                  <a:gd name="T43" fmla="*/ 3519 h 4316"/>
                  <a:gd name="T44" fmla="*/ 101 w 424"/>
                  <a:gd name="T45" fmla="*/ 3243 h 4316"/>
                  <a:gd name="T46" fmla="*/ 59 w 424"/>
                  <a:gd name="T47" fmla="*/ 2961 h 4316"/>
                  <a:gd name="T48" fmla="*/ 35 w 424"/>
                  <a:gd name="T49" fmla="*/ 2686 h 4316"/>
                  <a:gd name="T50" fmla="*/ 18 w 424"/>
                  <a:gd name="T51" fmla="*/ 2404 h 4316"/>
                  <a:gd name="T52" fmla="*/ 12 w 424"/>
                  <a:gd name="T53" fmla="*/ 2122 h 4316"/>
                  <a:gd name="T54" fmla="*/ 18 w 424"/>
                  <a:gd name="T55" fmla="*/ 1822 h 4316"/>
                  <a:gd name="T56" fmla="*/ 41 w 424"/>
                  <a:gd name="T57" fmla="*/ 1529 h 4316"/>
                  <a:gd name="T58" fmla="*/ 71 w 424"/>
                  <a:gd name="T59" fmla="*/ 1247 h 4316"/>
                  <a:gd name="T60" fmla="*/ 119 w 424"/>
                  <a:gd name="T61" fmla="*/ 971 h 4316"/>
                  <a:gd name="T62" fmla="*/ 179 w 424"/>
                  <a:gd name="T63" fmla="*/ 707 h 4316"/>
                  <a:gd name="T64" fmla="*/ 245 w 424"/>
                  <a:gd name="T65" fmla="*/ 462 h 4316"/>
                  <a:gd name="T66" fmla="*/ 328 w 424"/>
                  <a:gd name="T67" fmla="*/ 222 h 4316"/>
                  <a:gd name="T68" fmla="*/ 424 w 424"/>
                  <a:gd name="T69" fmla="*/ 0 h 4316"/>
                  <a:gd name="T70" fmla="*/ 424 w 424"/>
                  <a:gd name="T71"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extLst>
            </p:spPr>
            <p:txBody>
              <a:bodyPr/>
              <a:lstStyle/>
              <a:p>
                <a:pPr eaLnBrk="1" hangingPunct="1">
                  <a:defRPr/>
                </a:pPr>
                <a:endParaRPr lang="en-US">
                  <a:latin typeface="Verdana" charset="0"/>
                  <a:ea typeface="ＭＳ Ｐゴシック" charset="0"/>
                </a:endParaRPr>
              </a:p>
            </p:txBody>
          </p:sp>
          <p:sp>
            <p:nvSpPr>
              <p:cNvPr id="36" name="Freeform 17">
                <a:extLst>
                  <a:ext uri="{FF2B5EF4-FFF2-40B4-BE49-F238E27FC236}">
                    <a16:creationId xmlns:a16="http://schemas.microsoft.com/office/drawing/2014/main" id="{7C31E2E5-3489-C4D1-B2C1-7A66EF15FBD2}"/>
                  </a:ext>
                </a:extLst>
              </p:cNvPr>
              <p:cNvSpPr>
                <a:spLocks/>
              </p:cNvSpPr>
              <p:nvPr userDrawn="1"/>
            </p:nvSpPr>
            <p:spPr bwMode="hidden">
              <a:xfrm>
                <a:off x="1128" y="0"/>
                <a:ext cx="575" cy="4316"/>
              </a:xfrm>
              <a:custGeom>
                <a:avLst/>
                <a:gdLst>
                  <a:gd name="T0" fmla="*/ 12 w 574"/>
                  <a:gd name="T1" fmla="*/ 2146 h 4316"/>
                  <a:gd name="T2" fmla="*/ 24 w 574"/>
                  <a:gd name="T3" fmla="*/ 1846 h 4316"/>
                  <a:gd name="T4" fmla="*/ 54 w 574"/>
                  <a:gd name="T5" fmla="*/ 1559 h 4316"/>
                  <a:gd name="T6" fmla="*/ 96 w 574"/>
                  <a:gd name="T7" fmla="*/ 1277 h 4316"/>
                  <a:gd name="T8" fmla="*/ 162 w 574"/>
                  <a:gd name="T9" fmla="*/ 1001 h 4316"/>
                  <a:gd name="T10" fmla="*/ 239 w 574"/>
                  <a:gd name="T11" fmla="*/ 731 h 4316"/>
                  <a:gd name="T12" fmla="*/ 335 w 574"/>
                  <a:gd name="T13" fmla="*/ 480 h 4316"/>
                  <a:gd name="T14" fmla="*/ 449 w 574"/>
                  <a:gd name="T15" fmla="*/ 234 h 4316"/>
                  <a:gd name="T16" fmla="*/ 574 w 574"/>
                  <a:gd name="T17" fmla="*/ 0 h 4316"/>
                  <a:gd name="T18" fmla="*/ 562 w 574"/>
                  <a:gd name="T19" fmla="*/ 0 h 4316"/>
                  <a:gd name="T20" fmla="*/ 437 w 574"/>
                  <a:gd name="T21" fmla="*/ 234 h 4316"/>
                  <a:gd name="T22" fmla="*/ 323 w 574"/>
                  <a:gd name="T23" fmla="*/ 480 h 4316"/>
                  <a:gd name="T24" fmla="*/ 227 w 574"/>
                  <a:gd name="T25" fmla="*/ 737 h 4316"/>
                  <a:gd name="T26" fmla="*/ 150 w 574"/>
                  <a:gd name="T27" fmla="*/ 1001 h 4316"/>
                  <a:gd name="T28" fmla="*/ 84 w 574"/>
                  <a:gd name="T29" fmla="*/ 1277 h 4316"/>
                  <a:gd name="T30" fmla="*/ 42 w 574"/>
                  <a:gd name="T31" fmla="*/ 1559 h 4316"/>
                  <a:gd name="T32" fmla="*/ 12 w 574"/>
                  <a:gd name="T33" fmla="*/ 1852 h 4316"/>
                  <a:gd name="T34" fmla="*/ 0 w 574"/>
                  <a:gd name="T35" fmla="*/ 2146 h 4316"/>
                  <a:gd name="T36" fmla="*/ 6 w 574"/>
                  <a:gd name="T37" fmla="*/ 2434 h 4316"/>
                  <a:gd name="T38" fmla="*/ 30 w 574"/>
                  <a:gd name="T39" fmla="*/ 2715 h 4316"/>
                  <a:gd name="T40" fmla="*/ 66 w 574"/>
                  <a:gd name="T41" fmla="*/ 2997 h 4316"/>
                  <a:gd name="T42" fmla="*/ 120 w 574"/>
                  <a:gd name="T43" fmla="*/ 3273 h 4316"/>
                  <a:gd name="T44" fmla="*/ 191 w 574"/>
                  <a:gd name="T45" fmla="*/ 3549 h 4316"/>
                  <a:gd name="T46" fmla="*/ 275 w 574"/>
                  <a:gd name="T47" fmla="*/ 3812 h 4316"/>
                  <a:gd name="T48" fmla="*/ 371 w 574"/>
                  <a:gd name="T49" fmla="*/ 4070 h 4316"/>
                  <a:gd name="T50" fmla="*/ 484 w 574"/>
                  <a:gd name="T51" fmla="*/ 4316 h 4316"/>
                  <a:gd name="T52" fmla="*/ 496 w 574"/>
                  <a:gd name="T53" fmla="*/ 4316 h 4316"/>
                  <a:gd name="T54" fmla="*/ 383 w 574"/>
                  <a:gd name="T55" fmla="*/ 4070 h 4316"/>
                  <a:gd name="T56" fmla="*/ 287 w 574"/>
                  <a:gd name="T57" fmla="*/ 3812 h 4316"/>
                  <a:gd name="T58" fmla="*/ 203 w 574"/>
                  <a:gd name="T59" fmla="*/ 3549 h 4316"/>
                  <a:gd name="T60" fmla="*/ 132 w 574"/>
                  <a:gd name="T61" fmla="*/ 3273 h 4316"/>
                  <a:gd name="T62" fmla="*/ 78 w 574"/>
                  <a:gd name="T63" fmla="*/ 2997 h 4316"/>
                  <a:gd name="T64" fmla="*/ 42 w 574"/>
                  <a:gd name="T65" fmla="*/ 2715 h 4316"/>
                  <a:gd name="T66" fmla="*/ 18 w 574"/>
                  <a:gd name="T67" fmla="*/ 2434 h 4316"/>
                  <a:gd name="T68" fmla="*/ 12 w 574"/>
                  <a:gd name="T69" fmla="*/ 2146 h 4316"/>
                  <a:gd name="T70" fmla="*/ 12 w 574"/>
                  <a:gd name="T71" fmla="*/ 214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extLst>
            </p:spPr>
            <p:txBody>
              <a:bodyPr/>
              <a:lstStyle/>
              <a:p>
                <a:pPr eaLnBrk="1" hangingPunct="1">
                  <a:defRPr/>
                </a:pPr>
                <a:endParaRPr lang="en-US">
                  <a:latin typeface="Verdana" charset="0"/>
                  <a:ea typeface="ＭＳ Ｐゴシック" charset="0"/>
                </a:endParaRPr>
              </a:p>
            </p:txBody>
          </p:sp>
          <p:sp>
            <p:nvSpPr>
              <p:cNvPr id="37" name="Freeform 18">
                <a:extLst>
                  <a:ext uri="{FF2B5EF4-FFF2-40B4-BE49-F238E27FC236}">
                    <a16:creationId xmlns:a16="http://schemas.microsoft.com/office/drawing/2014/main" id="{76BBBB0D-FF69-9929-30FB-2B2084E7EA9E}"/>
                  </a:ext>
                </a:extLst>
              </p:cNvPr>
              <p:cNvSpPr>
                <a:spLocks/>
              </p:cNvSpPr>
              <p:nvPr userDrawn="1"/>
            </p:nvSpPr>
            <p:spPr bwMode="hidden">
              <a:xfrm>
                <a:off x="702" y="0"/>
                <a:ext cx="737" cy="4316"/>
              </a:xfrm>
              <a:custGeom>
                <a:avLst/>
                <a:gdLst>
                  <a:gd name="T0" fmla="*/ 12 w 735"/>
                  <a:gd name="T1" fmla="*/ 2098 h 4316"/>
                  <a:gd name="T2" fmla="*/ 29 w 735"/>
                  <a:gd name="T3" fmla="*/ 1798 h 4316"/>
                  <a:gd name="T4" fmla="*/ 71 w 735"/>
                  <a:gd name="T5" fmla="*/ 1505 h 4316"/>
                  <a:gd name="T6" fmla="*/ 131 w 735"/>
                  <a:gd name="T7" fmla="*/ 1223 h 4316"/>
                  <a:gd name="T8" fmla="*/ 215 w 735"/>
                  <a:gd name="T9" fmla="*/ 941 h 4316"/>
                  <a:gd name="T10" fmla="*/ 316 w 735"/>
                  <a:gd name="T11" fmla="*/ 689 h 4316"/>
                  <a:gd name="T12" fmla="*/ 442 w 735"/>
                  <a:gd name="T13" fmla="*/ 444 h 4316"/>
                  <a:gd name="T14" fmla="*/ 580 w 735"/>
                  <a:gd name="T15" fmla="*/ 216 h 4316"/>
                  <a:gd name="T16" fmla="*/ 735 w 735"/>
                  <a:gd name="T17" fmla="*/ 0 h 4316"/>
                  <a:gd name="T18" fmla="*/ 723 w 735"/>
                  <a:gd name="T19" fmla="*/ 0 h 4316"/>
                  <a:gd name="T20" fmla="*/ 568 w 735"/>
                  <a:gd name="T21" fmla="*/ 210 h 4316"/>
                  <a:gd name="T22" fmla="*/ 430 w 735"/>
                  <a:gd name="T23" fmla="*/ 438 h 4316"/>
                  <a:gd name="T24" fmla="*/ 311 w 735"/>
                  <a:gd name="T25" fmla="*/ 683 h 4316"/>
                  <a:gd name="T26" fmla="*/ 209 w 735"/>
                  <a:gd name="T27" fmla="*/ 941 h 4316"/>
                  <a:gd name="T28" fmla="*/ 125 w 735"/>
                  <a:gd name="T29" fmla="*/ 1217 h 4316"/>
                  <a:gd name="T30" fmla="*/ 59 w 735"/>
                  <a:gd name="T31" fmla="*/ 1505 h 4316"/>
                  <a:gd name="T32" fmla="*/ 18 w 735"/>
                  <a:gd name="T33" fmla="*/ 1798 h 4316"/>
                  <a:gd name="T34" fmla="*/ 0 w 735"/>
                  <a:gd name="T35" fmla="*/ 2098 h 4316"/>
                  <a:gd name="T36" fmla="*/ 6 w 735"/>
                  <a:gd name="T37" fmla="*/ 2404 h 4316"/>
                  <a:gd name="T38" fmla="*/ 29 w 735"/>
                  <a:gd name="T39" fmla="*/ 2709 h 4316"/>
                  <a:gd name="T40" fmla="*/ 77 w 735"/>
                  <a:gd name="T41" fmla="*/ 3015 h 4316"/>
                  <a:gd name="T42" fmla="*/ 149 w 735"/>
                  <a:gd name="T43" fmla="*/ 3315 h 4316"/>
                  <a:gd name="T44" fmla="*/ 227 w 735"/>
                  <a:gd name="T45" fmla="*/ 3573 h 4316"/>
                  <a:gd name="T46" fmla="*/ 316 w 735"/>
                  <a:gd name="T47" fmla="*/ 3824 h 4316"/>
                  <a:gd name="T48" fmla="*/ 424 w 735"/>
                  <a:gd name="T49" fmla="*/ 4076 h 4316"/>
                  <a:gd name="T50" fmla="*/ 544 w 735"/>
                  <a:gd name="T51" fmla="*/ 4316 h 4316"/>
                  <a:gd name="T52" fmla="*/ 556 w 735"/>
                  <a:gd name="T53" fmla="*/ 4316 h 4316"/>
                  <a:gd name="T54" fmla="*/ 436 w 735"/>
                  <a:gd name="T55" fmla="*/ 4076 h 4316"/>
                  <a:gd name="T56" fmla="*/ 328 w 735"/>
                  <a:gd name="T57" fmla="*/ 3824 h 4316"/>
                  <a:gd name="T58" fmla="*/ 239 w 735"/>
                  <a:gd name="T59" fmla="*/ 3573 h 4316"/>
                  <a:gd name="T60" fmla="*/ 161 w 735"/>
                  <a:gd name="T61" fmla="*/ 3315 h 4316"/>
                  <a:gd name="T62" fmla="*/ 89 w 735"/>
                  <a:gd name="T63" fmla="*/ 3015 h 4316"/>
                  <a:gd name="T64" fmla="*/ 41 w 735"/>
                  <a:gd name="T65" fmla="*/ 2709 h 4316"/>
                  <a:gd name="T66" fmla="*/ 18 w 735"/>
                  <a:gd name="T67" fmla="*/ 2404 h 4316"/>
                  <a:gd name="T68" fmla="*/ 12 w 735"/>
                  <a:gd name="T69" fmla="*/ 2098 h 4316"/>
                  <a:gd name="T70" fmla="*/ 12 w 735"/>
                  <a:gd name="T71" fmla="*/ 209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extLst>
            </p:spPr>
            <p:txBody>
              <a:bodyPr/>
              <a:lstStyle/>
              <a:p>
                <a:pPr eaLnBrk="1" hangingPunct="1">
                  <a:defRPr/>
                </a:pPr>
                <a:endParaRPr lang="en-US">
                  <a:latin typeface="Verdana" charset="0"/>
                  <a:ea typeface="ＭＳ Ｐゴシック" charset="0"/>
                </a:endParaRPr>
              </a:p>
            </p:txBody>
          </p:sp>
          <p:sp>
            <p:nvSpPr>
              <p:cNvPr id="38" name="Freeform 19">
                <a:extLst>
                  <a:ext uri="{FF2B5EF4-FFF2-40B4-BE49-F238E27FC236}">
                    <a16:creationId xmlns:a16="http://schemas.microsoft.com/office/drawing/2014/main" id="{2D02490E-3516-6293-AEB6-A16AACD01FCE}"/>
                  </a:ext>
                </a:extLst>
              </p:cNvPr>
              <p:cNvSpPr>
                <a:spLocks/>
              </p:cNvSpPr>
              <p:nvPr userDrawn="1"/>
            </p:nvSpPr>
            <p:spPr bwMode="hidden">
              <a:xfrm>
                <a:off x="288" y="0"/>
                <a:ext cx="840" cy="4316"/>
              </a:xfrm>
              <a:custGeom>
                <a:avLst/>
                <a:gdLst>
                  <a:gd name="T0" fmla="*/ 18 w 837"/>
                  <a:gd name="T1" fmla="*/ 1948 h 4316"/>
                  <a:gd name="T2" fmla="*/ 48 w 837"/>
                  <a:gd name="T3" fmla="*/ 1708 h 4316"/>
                  <a:gd name="T4" fmla="*/ 96 w 837"/>
                  <a:gd name="T5" fmla="*/ 1475 h 4316"/>
                  <a:gd name="T6" fmla="*/ 161 w 837"/>
                  <a:gd name="T7" fmla="*/ 1235 h 4316"/>
                  <a:gd name="T8" fmla="*/ 251 w 837"/>
                  <a:gd name="T9" fmla="*/ 995 h 4316"/>
                  <a:gd name="T10" fmla="*/ 365 w 837"/>
                  <a:gd name="T11" fmla="*/ 755 h 4316"/>
                  <a:gd name="T12" fmla="*/ 496 w 837"/>
                  <a:gd name="T13" fmla="*/ 510 h 4316"/>
                  <a:gd name="T14" fmla="*/ 658 w 837"/>
                  <a:gd name="T15" fmla="*/ 258 h 4316"/>
                  <a:gd name="T16" fmla="*/ 741 w 837"/>
                  <a:gd name="T17" fmla="*/ 132 h 4316"/>
                  <a:gd name="T18" fmla="*/ 837 w 837"/>
                  <a:gd name="T19" fmla="*/ 0 h 4316"/>
                  <a:gd name="T20" fmla="*/ 825 w 837"/>
                  <a:gd name="T21" fmla="*/ 0 h 4316"/>
                  <a:gd name="T22" fmla="*/ 729 w 837"/>
                  <a:gd name="T23" fmla="*/ 132 h 4316"/>
                  <a:gd name="T24" fmla="*/ 640 w 837"/>
                  <a:gd name="T25" fmla="*/ 258 h 4316"/>
                  <a:gd name="T26" fmla="*/ 562 w 837"/>
                  <a:gd name="T27" fmla="*/ 384 h 4316"/>
                  <a:gd name="T28" fmla="*/ 484 w 837"/>
                  <a:gd name="T29" fmla="*/ 510 h 4316"/>
                  <a:gd name="T30" fmla="*/ 353 w 837"/>
                  <a:gd name="T31" fmla="*/ 755 h 4316"/>
                  <a:gd name="T32" fmla="*/ 239 w 837"/>
                  <a:gd name="T33" fmla="*/ 995 h 4316"/>
                  <a:gd name="T34" fmla="*/ 150 w 837"/>
                  <a:gd name="T35" fmla="*/ 1235 h 4316"/>
                  <a:gd name="T36" fmla="*/ 84 w 837"/>
                  <a:gd name="T37" fmla="*/ 1469 h 4316"/>
                  <a:gd name="T38" fmla="*/ 36 w 837"/>
                  <a:gd name="T39" fmla="*/ 1702 h 4316"/>
                  <a:gd name="T40" fmla="*/ 6 w 837"/>
                  <a:gd name="T41" fmla="*/ 1942 h 4316"/>
                  <a:gd name="T42" fmla="*/ 0 w 837"/>
                  <a:gd name="T43" fmla="*/ 2200 h 4316"/>
                  <a:gd name="T44" fmla="*/ 12 w 837"/>
                  <a:gd name="T45" fmla="*/ 2470 h 4316"/>
                  <a:gd name="T46" fmla="*/ 48 w 837"/>
                  <a:gd name="T47" fmla="*/ 2739 h 4316"/>
                  <a:gd name="T48" fmla="*/ 114 w 837"/>
                  <a:gd name="T49" fmla="*/ 3027 h 4316"/>
                  <a:gd name="T50" fmla="*/ 150 w 837"/>
                  <a:gd name="T51" fmla="*/ 3171 h 4316"/>
                  <a:gd name="T52" fmla="*/ 197 w 837"/>
                  <a:gd name="T53" fmla="*/ 3321 h 4316"/>
                  <a:gd name="T54" fmla="*/ 245 w 837"/>
                  <a:gd name="T55" fmla="*/ 3477 h 4316"/>
                  <a:gd name="T56" fmla="*/ 305 w 837"/>
                  <a:gd name="T57" fmla="*/ 3639 h 4316"/>
                  <a:gd name="T58" fmla="*/ 365 w 837"/>
                  <a:gd name="T59" fmla="*/ 3800 h 4316"/>
                  <a:gd name="T60" fmla="*/ 437 w 837"/>
                  <a:gd name="T61" fmla="*/ 3968 h 4316"/>
                  <a:gd name="T62" fmla="*/ 508 w 837"/>
                  <a:gd name="T63" fmla="*/ 4136 h 4316"/>
                  <a:gd name="T64" fmla="*/ 592 w 837"/>
                  <a:gd name="T65" fmla="*/ 4316 h 4316"/>
                  <a:gd name="T66" fmla="*/ 604 w 837"/>
                  <a:gd name="T67" fmla="*/ 4316 h 4316"/>
                  <a:gd name="T68" fmla="*/ 520 w 837"/>
                  <a:gd name="T69" fmla="*/ 4136 h 4316"/>
                  <a:gd name="T70" fmla="*/ 448 w 837"/>
                  <a:gd name="T71" fmla="*/ 3968 h 4316"/>
                  <a:gd name="T72" fmla="*/ 377 w 837"/>
                  <a:gd name="T73" fmla="*/ 3800 h 4316"/>
                  <a:gd name="T74" fmla="*/ 317 w 837"/>
                  <a:gd name="T75" fmla="*/ 3639 h 4316"/>
                  <a:gd name="T76" fmla="*/ 257 w 837"/>
                  <a:gd name="T77" fmla="*/ 3477 h 4316"/>
                  <a:gd name="T78" fmla="*/ 209 w 837"/>
                  <a:gd name="T79" fmla="*/ 3327 h 4316"/>
                  <a:gd name="T80" fmla="*/ 161 w 837"/>
                  <a:gd name="T81" fmla="*/ 3171 h 4316"/>
                  <a:gd name="T82" fmla="*/ 126 w 837"/>
                  <a:gd name="T83" fmla="*/ 3027 h 4316"/>
                  <a:gd name="T84" fmla="*/ 60 w 837"/>
                  <a:gd name="T85" fmla="*/ 2739 h 4316"/>
                  <a:gd name="T86" fmla="*/ 24 w 837"/>
                  <a:gd name="T87" fmla="*/ 2470 h 4316"/>
                  <a:gd name="T88" fmla="*/ 12 w 837"/>
                  <a:gd name="T89" fmla="*/ 2206 h 4316"/>
                  <a:gd name="T90" fmla="*/ 18 w 837"/>
                  <a:gd name="T91" fmla="*/ 1948 h 4316"/>
                  <a:gd name="T92" fmla="*/ 18 w 837"/>
                  <a:gd name="T93" fmla="*/ 194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extLst>
            </p:spPr>
            <p:txBody>
              <a:bodyPr/>
              <a:lstStyle/>
              <a:p>
                <a:pPr eaLnBrk="1" hangingPunct="1">
                  <a:defRPr/>
                </a:pPr>
                <a:endParaRPr lang="en-US">
                  <a:latin typeface="Verdana" charset="0"/>
                  <a:ea typeface="ＭＳ Ｐゴシック" charset="0"/>
                </a:endParaRPr>
              </a:p>
            </p:txBody>
          </p:sp>
        </p:grpSp>
        <p:sp>
          <p:nvSpPr>
            <p:cNvPr id="7" name="Freeform 20">
              <a:extLst>
                <a:ext uri="{FF2B5EF4-FFF2-40B4-BE49-F238E27FC236}">
                  <a16:creationId xmlns:a16="http://schemas.microsoft.com/office/drawing/2014/main" id="{4D565155-D6E9-646E-4139-739C6CD8C236}"/>
                </a:ext>
              </a:extLst>
            </p:cNvPr>
            <p:cNvSpPr>
              <a:spLocks/>
            </p:cNvSpPr>
            <p:nvPr/>
          </p:nvSpPr>
          <p:spPr bwMode="hidden">
            <a:xfrm>
              <a:off x="6" y="2901"/>
              <a:ext cx="606" cy="1415"/>
            </a:xfrm>
            <a:custGeom>
              <a:avLst/>
              <a:gdLst>
                <a:gd name="T0" fmla="*/ 0 w 604"/>
                <a:gd name="T1" fmla="*/ 54 h 1415"/>
                <a:gd name="T2" fmla="*/ 42 w 604"/>
                <a:gd name="T3" fmla="*/ 228 h 1415"/>
                <a:gd name="T4" fmla="*/ 96 w 604"/>
                <a:gd name="T5" fmla="*/ 402 h 1415"/>
                <a:gd name="T6" fmla="*/ 161 w 604"/>
                <a:gd name="T7" fmla="*/ 576 h 1415"/>
                <a:gd name="T8" fmla="*/ 227 w 604"/>
                <a:gd name="T9" fmla="*/ 744 h 1415"/>
                <a:gd name="T10" fmla="*/ 305 w 604"/>
                <a:gd name="T11" fmla="*/ 917 h 1415"/>
                <a:gd name="T12" fmla="*/ 389 w 604"/>
                <a:gd name="T13" fmla="*/ 1085 h 1415"/>
                <a:gd name="T14" fmla="*/ 484 w 604"/>
                <a:gd name="T15" fmla="*/ 1253 h 1415"/>
                <a:gd name="T16" fmla="*/ 586 w 604"/>
                <a:gd name="T17" fmla="*/ 1415 h 1415"/>
                <a:gd name="T18" fmla="*/ 604 w 604"/>
                <a:gd name="T19" fmla="*/ 1415 h 1415"/>
                <a:gd name="T20" fmla="*/ 496 w 604"/>
                <a:gd name="T21" fmla="*/ 1247 h 1415"/>
                <a:gd name="T22" fmla="*/ 401 w 604"/>
                <a:gd name="T23" fmla="*/ 1073 h 1415"/>
                <a:gd name="T24" fmla="*/ 311 w 604"/>
                <a:gd name="T25" fmla="*/ 899 h 1415"/>
                <a:gd name="T26" fmla="*/ 233 w 604"/>
                <a:gd name="T27" fmla="*/ 720 h 1415"/>
                <a:gd name="T28" fmla="*/ 161 w 604"/>
                <a:gd name="T29" fmla="*/ 546 h 1415"/>
                <a:gd name="T30" fmla="*/ 102 w 604"/>
                <a:gd name="T31" fmla="*/ 366 h 1415"/>
                <a:gd name="T32" fmla="*/ 48 w 604"/>
                <a:gd name="T33" fmla="*/ 180 h 1415"/>
                <a:gd name="T34" fmla="*/ 0 w 604"/>
                <a:gd name="T35" fmla="*/ 0 h 1415"/>
                <a:gd name="T36" fmla="*/ 0 w 604"/>
                <a:gd name="T37" fmla="*/ 54 h 1415"/>
                <a:gd name="T38" fmla="*/ 0 w 604"/>
                <a:gd name="T39" fmla="*/ 54 h 1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extLst>
          </p:spPr>
          <p:txBody>
            <a:bodyPr/>
            <a:lstStyle/>
            <a:p>
              <a:pPr eaLnBrk="1" hangingPunct="1">
                <a:defRPr/>
              </a:pPr>
              <a:endParaRPr lang="en-US">
                <a:latin typeface="Verdana" charset="0"/>
                <a:ea typeface="ＭＳ Ｐゴシック" charset="0"/>
              </a:endParaRPr>
            </a:p>
          </p:txBody>
        </p:sp>
        <p:sp>
          <p:nvSpPr>
            <p:cNvPr id="8" name="Freeform 21">
              <a:extLst>
                <a:ext uri="{FF2B5EF4-FFF2-40B4-BE49-F238E27FC236}">
                  <a16:creationId xmlns:a16="http://schemas.microsoft.com/office/drawing/2014/main" id="{1603738D-5733-BE61-BA2F-A0B8A0703C5A}"/>
                </a:ext>
              </a:extLst>
            </p:cNvPr>
            <p:cNvSpPr>
              <a:spLocks/>
            </p:cNvSpPr>
            <p:nvPr/>
          </p:nvSpPr>
          <p:spPr bwMode="hidden">
            <a:xfrm>
              <a:off x="6" y="3890"/>
              <a:ext cx="228" cy="426"/>
            </a:xfrm>
            <a:custGeom>
              <a:avLst/>
              <a:gdLst>
                <a:gd name="T0" fmla="*/ 0 w 227"/>
                <a:gd name="T1" fmla="*/ 30 h 426"/>
                <a:gd name="T2" fmla="*/ 108 w 227"/>
                <a:gd name="T3" fmla="*/ 240 h 426"/>
                <a:gd name="T4" fmla="*/ 215 w 227"/>
                <a:gd name="T5" fmla="*/ 426 h 426"/>
                <a:gd name="T6" fmla="*/ 227 w 227"/>
                <a:gd name="T7" fmla="*/ 426 h 426"/>
                <a:gd name="T8" fmla="*/ 167 w 227"/>
                <a:gd name="T9" fmla="*/ 330 h 426"/>
                <a:gd name="T10" fmla="*/ 114 w 227"/>
                <a:gd name="T11" fmla="*/ 222 h 426"/>
                <a:gd name="T12" fmla="*/ 0 w 227"/>
                <a:gd name="T13" fmla="*/ 0 h 426"/>
                <a:gd name="T14" fmla="*/ 0 w 227"/>
                <a:gd name="T15" fmla="*/ 30 h 426"/>
                <a:gd name="T16" fmla="*/ 0 w 227"/>
                <a:gd name="T17" fmla="*/ 30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extLst>
          </p:spPr>
          <p:txBody>
            <a:bodyPr/>
            <a:lstStyle/>
            <a:p>
              <a:pPr eaLnBrk="1" hangingPunct="1">
                <a:defRPr/>
              </a:pPr>
              <a:endParaRPr lang="en-US">
                <a:latin typeface="Verdana" charset="0"/>
                <a:ea typeface="ＭＳ Ｐゴシック" charset="0"/>
              </a:endParaRPr>
            </a:p>
          </p:txBody>
        </p:sp>
        <p:sp>
          <p:nvSpPr>
            <p:cNvPr id="9" name="Freeform 22">
              <a:extLst>
                <a:ext uri="{FF2B5EF4-FFF2-40B4-BE49-F238E27FC236}">
                  <a16:creationId xmlns:a16="http://schemas.microsoft.com/office/drawing/2014/main" id="{A20D98CA-B574-4E90-F9A0-DA23F9AA569F}"/>
                </a:ext>
              </a:extLst>
            </p:cNvPr>
            <p:cNvSpPr>
              <a:spLocks/>
            </p:cNvSpPr>
            <p:nvPr/>
          </p:nvSpPr>
          <p:spPr bwMode="hidden">
            <a:xfrm>
              <a:off x="4776" y="0"/>
              <a:ext cx="984" cy="1786"/>
            </a:xfrm>
            <a:custGeom>
              <a:avLst/>
              <a:gdLst>
                <a:gd name="T0" fmla="*/ 981 w 981"/>
                <a:gd name="T1" fmla="*/ 1786 h 1786"/>
                <a:gd name="T2" fmla="*/ 981 w 981"/>
                <a:gd name="T3" fmla="*/ 1720 h 1786"/>
                <a:gd name="T4" fmla="*/ 969 w 981"/>
                <a:gd name="T5" fmla="*/ 1666 h 1786"/>
                <a:gd name="T6" fmla="*/ 957 w 981"/>
                <a:gd name="T7" fmla="*/ 1613 h 1786"/>
                <a:gd name="T8" fmla="*/ 921 w 981"/>
                <a:gd name="T9" fmla="*/ 1487 h 1786"/>
                <a:gd name="T10" fmla="*/ 885 w 981"/>
                <a:gd name="T11" fmla="*/ 1361 h 1786"/>
                <a:gd name="T12" fmla="*/ 796 w 981"/>
                <a:gd name="T13" fmla="*/ 1121 h 1786"/>
                <a:gd name="T14" fmla="*/ 682 w 981"/>
                <a:gd name="T15" fmla="*/ 899 h 1786"/>
                <a:gd name="T16" fmla="*/ 562 w 981"/>
                <a:gd name="T17" fmla="*/ 689 h 1786"/>
                <a:gd name="T18" fmla="*/ 431 w 981"/>
                <a:gd name="T19" fmla="*/ 498 h 1786"/>
                <a:gd name="T20" fmla="*/ 293 w 981"/>
                <a:gd name="T21" fmla="*/ 318 h 1786"/>
                <a:gd name="T22" fmla="*/ 150 w 981"/>
                <a:gd name="T23" fmla="*/ 150 h 1786"/>
                <a:gd name="T24" fmla="*/ 12 w 981"/>
                <a:gd name="T25" fmla="*/ 0 h 1786"/>
                <a:gd name="T26" fmla="*/ 0 w 981"/>
                <a:gd name="T27" fmla="*/ 0 h 1786"/>
                <a:gd name="T28" fmla="*/ 138 w 981"/>
                <a:gd name="T29" fmla="*/ 150 h 1786"/>
                <a:gd name="T30" fmla="*/ 275 w 981"/>
                <a:gd name="T31" fmla="*/ 318 h 1786"/>
                <a:gd name="T32" fmla="*/ 413 w 981"/>
                <a:gd name="T33" fmla="*/ 498 h 1786"/>
                <a:gd name="T34" fmla="*/ 545 w 981"/>
                <a:gd name="T35" fmla="*/ 689 h 1786"/>
                <a:gd name="T36" fmla="*/ 670 w 981"/>
                <a:gd name="T37" fmla="*/ 899 h 1786"/>
                <a:gd name="T38" fmla="*/ 778 w 981"/>
                <a:gd name="T39" fmla="*/ 1121 h 1786"/>
                <a:gd name="T40" fmla="*/ 873 w 981"/>
                <a:gd name="T41" fmla="*/ 1361 h 1786"/>
                <a:gd name="T42" fmla="*/ 909 w 981"/>
                <a:gd name="T43" fmla="*/ 1487 h 1786"/>
                <a:gd name="T44" fmla="*/ 945 w 981"/>
                <a:gd name="T45" fmla="*/ 1619 h 1786"/>
                <a:gd name="T46" fmla="*/ 963 w 981"/>
                <a:gd name="T47" fmla="*/ 1702 h 1786"/>
                <a:gd name="T48" fmla="*/ 981 w 981"/>
                <a:gd name="T49" fmla="*/ 1786 h 1786"/>
                <a:gd name="T50" fmla="*/ 981 w 981"/>
                <a:gd name="T51" fmla="*/ 1786 h 17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a:noFill/>
            </a:ln>
            <a:extLst>
              <a:ext uri="{91240B29-F687-4f45-9708-019B960494DF}"/>
            </a:extLst>
          </p:spPr>
          <p:txBody>
            <a:bodyPr/>
            <a:lstStyle/>
            <a:p>
              <a:pPr eaLnBrk="1" hangingPunct="1">
                <a:defRPr/>
              </a:pPr>
              <a:endParaRPr lang="en-US">
                <a:latin typeface="Verdana" charset="0"/>
                <a:ea typeface="ＭＳ Ｐゴシック" charset="0"/>
              </a:endParaRPr>
            </a:p>
          </p:txBody>
        </p:sp>
        <p:sp>
          <p:nvSpPr>
            <p:cNvPr id="10" name="Freeform 23">
              <a:extLst>
                <a:ext uri="{FF2B5EF4-FFF2-40B4-BE49-F238E27FC236}">
                  <a16:creationId xmlns:a16="http://schemas.microsoft.com/office/drawing/2014/main" id="{3481100E-B1BE-0065-8DAE-E5025880044A}"/>
                </a:ext>
              </a:extLst>
            </p:cNvPr>
            <p:cNvSpPr>
              <a:spLocks/>
            </p:cNvSpPr>
            <p:nvPr/>
          </p:nvSpPr>
          <p:spPr bwMode="hidden">
            <a:xfrm>
              <a:off x="5041" y="0"/>
              <a:ext cx="719" cy="845"/>
            </a:xfrm>
            <a:custGeom>
              <a:avLst/>
              <a:gdLst>
                <a:gd name="T0" fmla="*/ 723 w 717"/>
                <a:gd name="T1" fmla="*/ 845 h 845"/>
                <a:gd name="T2" fmla="*/ 723 w 717"/>
                <a:gd name="T3" fmla="*/ 821 h 845"/>
                <a:gd name="T4" fmla="*/ 580 w 717"/>
                <a:gd name="T5" fmla="*/ 605 h 845"/>
                <a:gd name="T6" fmla="*/ 409 w 717"/>
                <a:gd name="T7" fmla="*/ 396 h 845"/>
                <a:gd name="T8" fmla="*/ 224 w 717"/>
                <a:gd name="T9" fmla="*/ 192 h 845"/>
                <a:gd name="T10" fmla="*/ 17 w 717"/>
                <a:gd name="T11" fmla="*/ 0 h 845"/>
                <a:gd name="T12" fmla="*/ 0 w 717"/>
                <a:gd name="T13" fmla="*/ 0 h 845"/>
                <a:gd name="T14" fmla="*/ 212 w 717"/>
                <a:gd name="T15" fmla="*/ 198 h 845"/>
                <a:gd name="T16" fmla="*/ 403 w 717"/>
                <a:gd name="T17" fmla="*/ 408 h 845"/>
                <a:gd name="T18" fmla="*/ 574 w 717"/>
                <a:gd name="T19" fmla="*/ 623 h 845"/>
                <a:gd name="T20" fmla="*/ 723 w 717"/>
                <a:gd name="T21" fmla="*/ 845 h 845"/>
                <a:gd name="T22" fmla="*/ 723 w 717"/>
                <a:gd name="T23" fmla="*/ 845 h 84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 name="Freeform 24">
              <a:extLst>
                <a:ext uri="{FF2B5EF4-FFF2-40B4-BE49-F238E27FC236}">
                  <a16:creationId xmlns:a16="http://schemas.microsoft.com/office/drawing/2014/main" id="{F52C54E6-4A78-8B48-329B-C1314FAFF599}"/>
                </a:ext>
              </a:extLst>
            </p:cNvPr>
            <p:cNvSpPr>
              <a:spLocks/>
            </p:cNvSpPr>
            <p:nvPr/>
          </p:nvSpPr>
          <p:spPr bwMode="hidden">
            <a:xfrm>
              <a:off x="5352" y="0"/>
              <a:ext cx="408" cy="414"/>
            </a:xfrm>
            <a:custGeom>
              <a:avLst/>
              <a:gdLst>
                <a:gd name="T0" fmla="*/ 410 w 407"/>
                <a:gd name="T1" fmla="*/ 414 h 414"/>
                <a:gd name="T2" fmla="*/ 410 w 407"/>
                <a:gd name="T3" fmla="*/ 396 h 414"/>
                <a:gd name="T4" fmla="*/ 225 w 407"/>
                <a:gd name="T5" fmla="*/ 192 h 414"/>
                <a:gd name="T6" fmla="*/ 12 w 407"/>
                <a:gd name="T7" fmla="*/ 0 h 414"/>
                <a:gd name="T8" fmla="*/ 0 w 407"/>
                <a:gd name="T9" fmla="*/ 0 h 414"/>
                <a:gd name="T10" fmla="*/ 108 w 407"/>
                <a:gd name="T11" fmla="*/ 102 h 414"/>
                <a:gd name="T12" fmla="*/ 219 w 407"/>
                <a:gd name="T13" fmla="*/ 204 h 414"/>
                <a:gd name="T14" fmla="*/ 410 w 407"/>
                <a:gd name="T15" fmla="*/ 414 h 414"/>
                <a:gd name="T16" fmla="*/ 410 w 407"/>
                <a:gd name="T17" fmla="*/ 414 h 41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07" h="414">
                  <a:moveTo>
                    <a:pt x="407" y="414"/>
                  </a:moveTo>
                  <a:lnTo>
                    <a:pt x="407" y="396"/>
                  </a:lnTo>
                  <a:lnTo>
                    <a:pt x="222" y="192"/>
                  </a:lnTo>
                  <a:lnTo>
                    <a:pt x="12" y="0"/>
                  </a:lnTo>
                  <a:lnTo>
                    <a:pt x="0" y="0"/>
                  </a:lnTo>
                  <a:lnTo>
                    <a:pt x="108" y="102"/>
                  </a:lnTo>
                  <a:lnTo>
                    <a:pt x="216" y="204"/>
                  </a:lnTo>
                  <a:lnTo>
                    <a:pt x="407" y="414"/>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 name="Freeform 25">
              <a:extLst>
                <a:ext uri="{FF2B5EF4-FFF2-40B4-BE49-F238E27FC236}">
                  <a16:creationId xmlns:a16="http://schemas.microsoft.com/office/drawing/2014/main" id="{D19EC547-F162-7D18-1641-D2AE6736753E}"/>
                </a:ext>
              </a:extLst>
            </p:cNvPr>
            <p:cNvSpPr>
              <a:spLocks/>
            </p:cNvSpPr>
            <p:nvPr/>
          </p:nvSpPr>
          <p:spPr bwMode="hidden">
            <a:xfrm>
              <a:off x="6" y="0"/>
              <a:ext cx="858" cy="1409"/>
            </a:xfrm>
            <a:custGeom>
              <a:avLst/>
              <a:gdLst>
                <a:gd name="T0" fmla="*/ 0 w 855"/>
                <a:gd name="T1" fmla="*/ 1361 h 1409"/>
                <a:gd name="T2" fmla="*/ 0 w 855"/>
                <a:gd name="T3" fmla="*/ 1409 h 1409"/>
                <a:gd name="T4" fmla="*/ 54 w 855"/>
                <a:gd name="T5" fmla="*/ 1211 h 1409"/>
                <a:gd name="T6" fmla="*/ 126 w 855"/>
                <a:gd name="T7" fmla="*/ 1013 h 1409"/>
                <a:gd name="T8" fmla="*/ 215 w 855"/>
                <a:gd name="T9" fmla="*/ 827 h 1409"/>
                <a:gd name="T10" fmla="*/ 311 w 855"/>
                <a:gd name="T11" fmla="*/ 647 h 1409"/>
                <a:gd name="T12" fmla="*/ 431 w 855"/>
                <a:gd name="T13" fmla="*/ 474 h 1409"/>
                <a:gd name="T14" fmla="*/ 556 w 855"/>
                <a:gd name="T15" fmla="*/ 312 h 1409"/>
                <a:gd name="T16" fmla="*/ 700 w 855"/>
                <a:gd name="T17" fmla="*/ 150 h 1409"/>
                <a:gd name="T18" fmla="*/ 855 w 855"/>
                <a:gd name="T19" fmla="*/ 0 h 1409"/>
                <a:gd name="T20" fmla="*/ 837 w 855"/>
                <a:gd name="T21" fmla="*/ 0 h 1409"/>
                <a:gd name="T22" fmla="*/ 688 w 855"/>
                <a:gd name="T23" fmla="*/ 144 h 1409"/>
                <a:gd name="T24" fmla="*/ 550 w 855"/>
                <a:gd name="T25" fmla="*/ 300 h 1409"/>
                <a:gd name="T26" fmla="*/ 425 w 855"/>
                <a:gd name="T27" fmla="*/ 462 h 1409"/>
                <a:gd name="T28" fmla="*/ 311 w 855"/>
                <a:gd name="T29" fmla="*/ 629 h 1409"/>
                <a:gd name="T30" fmla="*/ 215 w 855"/>
                <a:gd name="T31" fmla="*/ 803 h 1409"/>
                <a:gd name="T32" fmla="*/ 132 w 855"/>
                <a:gd name="T33" fmla="*/ 983 h 1409"/>
                <a:gd name="T34" fmla="*/ 60 w 855"/>
                <a:gd name="T35" fmla="*/ 1169 h 1409"/>
                <a:gd name="T36" fmla="*/ 0 w 855"/>
                <a:gd name="T37" fmla="*/ 1361 h 1409"/>
                <a:gd name="T38" fmla="*/ 0 w 855"/>
                <a:gd name="T39" fmla="*/ 1361 h 14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a:noFill/>
            </a:ln>
            <a:extLst>
              <a:ext uri="{91240B29-F687-4f45-9708-019B960494DF}"/>
            </a:extLst>
          </p:spPr>
          <p:txBody>
            <a:bodyPr/>
            <a:lstStyle/>
            <a:p>
              <a:pPr eaLnBrk="1" hangingPunct="1">
                <a:defRPr/>
              </a:pPr>
              <a:endParaRPr lang="en-US">
                <a:latin typeface="Verdana" charset="0"/>
                <a:ea typeface="ＭＳ Ｐゴシック" charset="0"/>
              </a:endParaRPr>
            </a:p>
          </p:txBody>
        </p:sp>
        <p:sp>
          <p:nvSpPr>
            <p:cNvPr id="13" name="Freeform 26">
              <a:extLst>
                <a:ext uri="{FF2B5EF4-FFF2-40B4-BE49-F238E27FC236}">
                  <a16:creationId xmlns:a16="http://schemas.microsoft.com/office/drawing/2014/main" id="{7F52C45B-7967-940B-7423-DA39D597D7B5}"/>
                </a:ext>
              </a:extLst>
            </p:cNvPr>
            <p:cNvSpPr>
              <a:spLocks/>
            </p:cNvSpPr>
            <p:nvPr/>
          </p:nvSpPr>
          <p:spPr bwMode="hidden">
            <a:xfrm>
              <a:off x="6" y="0"/>
              <a:ext cx="588" cy="599"/>
            </a:xfrm>
            <a:custGeom>
              <a:avLst/>
              <a:gdLst>
                <a:gd name="T0" fmla="*/ 592 w 586"/>
                <a:gd name="T1" fmla="*/ 0 h 599"/>
                <a:gd name="T2" fmla="*/ 574 w 586"/>
                <a:gd name="T3" fmla="*/ 0 h 599"/>
                <a:gd name="T4" fmla="*/ 410 w 586"/>
                <a:gd name="T5" fmla="*/ 132 h 599"/>
                <a:gd name="T6" fmla="*/ 260 w 586"/>
                <a:gd name="T7" fmla="*/ 270 h 599"/>
                <a:gd name="T8" fmla="*/ 120 w 586"/>
                <a:gd name="T9" fmla="*/ 420 h 599"/>
                <a:gd name="T10" fmla="*/ 0 w 586"/>
                <a:gd name="T11" fmla="*/ 575 h 599"/>
                <a:gd name="T12" fmla="*/ 0 w 586"/>
                <a:gd name="T13" fmla="*/ 599 h 599"/>
                <a:gd name="T14" fmla="*/ 120 w 586"/>
                <a:gd name="T15" fmla="*/ 432 h 599"/>
                <a:gd name="T16" fmla="*/ 260 w 586"/>
                <a:gd name="T17" fmla="*/ 282 h 599"/>
                <a:gd name="T18" fmla="*/ 416 w 586"/>
                <a:gd name="T19" fmla="*/ 138 h 599"/>
                <a:gd name="T20" fmla="*/ 592 w 586"/>
                <a:gd name="T21" fmla="*/ 0 h 599"/>
                <a:gd name="T22" fmla="*/ 592 w 586"/>
                <a:gd name="T23" fmla="*/ 0 h 59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 name="Freeform 27">
              <a:extLst>
                <a:ext uri="{FF2B5EF4-FFF2-40B4-BE49-F238E27FC236}">
                  <a16:creationId xmlns:a16="http://schemas.microsoft.com/office/drawing/2014/main" id="{10FDC03E-75FA-7492-A915-FA9F817ABA99}"/>
                </a:ext>
              </a:extLst>
            </p:cNvPr>
            <p:cNvSpPr>
              <a:spLocks/>
            </p:cNvSpPr>
            <p:nvPr/>
          </p:nvSpPr>
          <p:spPr bwMode="hidden">
            <a:xfrm>
              <a:off x="6" y="0"/>
              <a:ext cx="270" cy="252"/>
            </a:xfrm>
            <a:custGeom>
              <a:avLst/>
              <a:gdLst>
                <a:gd name="T0" fmla="*/ 272 w 269"/>
                <a:gd name="T1" fmla="*/ 0 h 252"/>
                <a:gd name="T2" fmla="*/ 254 w 269"/>
                <a:gd name="T3" fmla="*/ 0 h 252"/>
                <a:gd name="T4" fmla="*/ 120 w 269"/>
                <a:gd name="T5" fmla="*/ 114 h 252"/>
                <a:gd name="T6" fmla="*/ 60 w 269"/>
                <a:gd name="T7" fmla="*/ 174 h 252"/>
                <a:gd name="T8" fmla="*/ 0 w 269"/>
                <a:gd name="T9" fmla="*/ 234 h 252"/>
                <a:gd name="T10" fmla="*/ 0 w 269"/>
                <a:gd name="T11" fmla="*/ 252 h 252"/>
                <a:gd name="T12" fmla="*/ 126 w 269"/>
                <a:gd name="T13" fmla="*/ 120 h 252"/>
                <a:gd name="T14" fmla="*/ 272 w 269"/>
                <a:gd name="T15" fmla="*/ 0 h 252"/>
                <a:gd name="T16" fmla="*/ 272 w 269"/>
                <a:gd name="T17" fmla="*/ 0 h 25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69" h="252">
                  <a:moveTo>
                    <a:pt x="269" y="0"/>
                  </a:moveTo>
                  <a:lnTo>
                    <a:pt x="251" y="0"/>
                  </a:lnTo>
                  <a:lnTo>
                    <a:pt x="120" y="114"/>
                  </a:lnTo>
                  <a:lnTo>
                    <a:pt x="60" y="174"/>
                  </a:lnTo>
                  <a:lnTo>
                    <a:pt x="0" y="234"/>
                  </a:lnTo>
                  <a:lnTo>
                    <a:pt x="0" y="252"/>
                  </a:lnTo>
                  <a:lnTo>
                    <a:pt x="126" y="120"/>
                  </a:lnTo>
                  <a:lnTo>
                    <a:pt x="269"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 name="Line 28">
              <a:extLst>
                <a:ext uri="{FF2B5EF4-FFF2-40B4-BE49-F238E27FC236}">
                  <a16:creationId xmlns:a16="http://schemas.microsoft.com/office/drawing/2014/main" id="{569A4497-1C00-B03F-EEB0-68F76FB03F08}"/>
                </a:ext>
              </a:extLst>
            </p:cNvPr>
            <p:cNvSpPr>
              <a:spLocks noChangeShapeType="1"/>
            </p:cNvSpPr>
            <p:nvPr/>
          </p:nvSpPr>
          <p:spPr bwMode="hidden">
            <a:xfrm>
              <a:off x="1" y="2749"/>
              <a:ext cx="5758" cy="0"/>
            </a:xfrm>
            <a:prstGeom prst="line">
              <a:avLst/>
            </a:prstGeom>
            <a:noFill/>
            <a:ln w="15875">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 name="Line 29">
              <a:extLst>
                <a:ext uri="{FF2B5EF4-FFF2-40B4-BE49-F238E27FC236}">
                  <a16:creationId xmlns:a16="http://schemas.microsoft.com/office/drawing/2014/main" id="{3B3B620F-867A-3948-EC4E-99A0CD7959B0}"/>
                </a:ext>
              </a:extLst>
            </p:cNvPr>
            <p:cNvSpPr>
              <a:spLocks noChangeShapeType="1"/>
            </p:cNvSpPr>
            <p:nvPr/>
          </p:nvSpPr>
          <p:spPr bwMode="hidden">
            <a:xfrm>
              <a:off x="1" y="2356"/>
              <a:ext cx="5758" cy="0"/>
            </a:xfrm>
            <a:prstGeom prst="line">
              <a:avLst/>
            </a:prstGeom>
            <a:noFill/>
            <a:ln w="15875">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 name="Line 30">
              <a:extLst>
                <a:ext uri="{FF2B5EF4-FFF2-40B4-BE49-F238E27FC236}">
                  <a16:creationId xmlns:a16="http://schemas.microsoft.com/office/drawing/2014/main" id="{DBEB87E5-7D18-408B-4187-E8CC5A6DD6DA}"/>
                </a:ext>
              </a:extLst>
            </p:cNvPr>
            <p:cNvSpPr>
              <a:spLocks noChangeShapeType="1"/>
            </p:cNvSpPr>
            <p:nvPr/>
          </p:nvSpPr>
          <p:spPr bwMode="hidden">
            <a:xfrm>
              <a:off x="1" y="3142"/>
              <a:ext cx="5758" cy="0"/>
            </a:xfrm>
            <a:prstGeom prst="line">
              <a:avLst/>
            </a:prstGeom>
            <a:noFill/>
            <a:ln w="15875">
              <a:solidFill>
                <a:schemeClr val="bg2"/>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18" name="Group 31">
              <a:extLst>
                <a:ext uri="{FF2B5EF4-FFF2-40B4-BE49-F238E27FC236}">
                  <a16:creationId xmlns:a16="http://schemas.microsoft.com/office/drawing/2014/main" id="{74ABC38B-BE71-7F15-B077-4AFD83F67694}"/>
                </a:ext>
              </a:extLst>
            </p:cNvPr>
            <p:cNvGrpSpPr>
              <a:grpSpLocks/>
            </p:cNvGrpSpPr>
            <p:nvPr/>
          </p:nvGrpSpPr>
          <p:grpSpPr bwMode="auto">
            <a:xfrm>
              <a:off x="1" y="392"/>
              <a:ext cx="5758" cy="1571"/>
              <a:chOff x="1" y="392"/>
              <a:chExt cx="5758" cy="1571"/>
            </a:xfrm>
          </p:grpSpPr>
          <p:sp>
            <p:nvSpPr>
              <p:cNvPr id="21" name="Line 32">
                <a:extLst>
                  <a:ext uri="{FF2B5EF4-FFF2-40B4-BE49-F238E27FC236}">
                    <a16:creationId xmlns:a16="http://schemas.microsoft.com/office/drawing/2014/main" id="{5E7459D6-02F8-98E7-BD2A-B4E5734522A5}"/>
                  </a:ext>
                </a:extLst>
              </p:cNvPr>
              <p:cNvSpPr>
                <a:spLocks noChangeShapeType="1"/>
              </p:cNvSpPr>
              <p:nvPr userDrawn="1"/>
            </p:nvSpPr>
            <p:spPr bwMode="hidden">
              <a:xfrm>
                <a:off x="1" y="784"/>
                <a:ext cx="5758" cy="0"/>
              </a:xfrm>
              <a:prstGeom prst="line">
                <a:avLst/>
              </a:prstGeom>
              <a:noFill/>
              <a:ln w="15875">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 name="Line 33">
                <a:extLst>
                  <a:ext uri="{FF2B5EF4-FFF2-40B4-BE49-F238E27FC236}">
                    <a16:creationId xmlns:a16="http://schemas.microsoft.com/office/drawing/2014/main" id="{DBF98478-9C9B-7EB7-AC20-715E10900C8B}"/>
                  </a:ext>
                </a:extLst>
              </p:cNvPr>
              <p:cNvSpPr>
                <a:spLocks noChangeShapeType="1"/>
              </p:cNvSpPr>
              <p:nvPr userDrawn="1"/>
            </p:nvSpPr>
            <p:spPr bwMode="hidden">
              <a:xfrm>
                <a:off x="1" y="1963"/>
                <a:ext cx="5758" cy="0"/>
              </a:xfrm>
              <a:prstGeom prst="line">
                <a:avLst/>
              </a:prstGeom>
              <a:noFill/>
              <a:ln w="15875">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 name="Line 34">
                <a:extLst>
                  <a:ext uri="{FF2B5EF4-FFF2-40B4-BE49-F238E27FC236}">
                    <a16:creationId xmlns:a16="http://schemas.microsoft.com/office/drawing/2014/main" id="{6C82D88B-2A36-9D63-86EE-C8A3A6D24EEC}"/>
                  </a:ext>
                </a:extLst>
              </p:cNvPr>
              <p:cNvSpPr>
                <a:spLocks noChangeShapeType="1"/>
              </p:cNvSpPr>
              <p:nvPr userDrawn="1"/>
            </p:nvSpPr>
            <p:spPr bwMode="hidden">
              <a:xfrm>
                <a:off x="1" y="1570"/>
                <a:ext cx="5758" cy="0"/>
              </a:xfrm>
              <a:prstGeom prst="line">
                <a:avLst/>
              </a:prstGeom>
              <a:noFill/>
              <a:ln w="15875">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 name="Line 35">
                <a:extLst>
                  <a:ext uri="{FF2B5EF4-FFF2-40B4-BE49-F238E27FC236}">
                    <a16:creationId xmlns:a16="http://schemas.microsoft.com/office/drawing/2014/main" id="{E0E7FCA0-2FED-CF87-71B4-1F4BB0A40DDE}"/>
                  </a:ext>
                </a:extLst>
              </p:cNvPr>
              <p:cNvSpPr>
                <a:spLocks noChangeShapeType="1"/>
              </p:cNvSpPr>
              <p:nvPr userDrawn="1"/>
            </p:nvSpPr>
            <p:spPr bwMode="hidden">
              <a:xfrm>
                <a:off x="1" y="1177"/>
                <a:ext cx="5758" cy="0"/>
              </a:xfrm>
              <a:prstGeom prst="line">
                <a:avLst/>
              </a:prstGeom>
              <a:noFill/>
              <a:ln w="15875">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 name="Line 36">
                <a:extLst>
                  <a:ext uri="{FF2B5EF4-FFF2-40B4-BE49-F238E27FC236}">
                    <a16:creationId xmlns:a16="http://schemas.microsoft.com/office/drawing/2014/main" id="{DC523550-0ECC-5584-7EFE-BDF61D3EB4A8}"/>
                  </a:ext>
                </a:extLst>
              </p:cNvPr>
              <p:cNvSpPr>
                <a:spLocks noChangeShapeType="1"/>
              </p:cNvSpPr>
              <p:nvPr userDrawn="1"/>
            </p:nvSpPr>
            <p:spPr bwMode="hidden">
              <a:xfrm>
                <a:off x="1" y="392"/>
                <a:ext cx="5758" cy="0"/>
              </a:xfrm>
              <a:prstGeom prst="line">
                <a:avLst/>
              </a:prstGeom>
              <a:noFill/>
              <a:ln w="15875">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19" name="Line 37">
              <a:extLst>
                <a:ext uri="{FF2B5EF4-FFF2-40B4-BE49-F238E27FC236}">
                  <a16:creationId xmlns:a16="http://schemas.microsoft.com/office/drawing/2014/main" id="{E3ACB22F-3773-2494-F885-43FE6515288B}"/>
                </a:ext>
              </a:extLst>
            </p:cNvPr>
            <p:cNvSpPr>
              <a:spLocks noChangeShapeType="1"/>
            </p:cNvSpPr>
            <p:nvPr/>
          </p:nvSpPr>
          <p:spPr bwMode="hidden">
            <a:xfrm>
              <a:off x="1" y="3928"/>
              <a:ext cx="5758" cy="0"/>
            </a:xfrm>
            <a:prstGeom prst="line">
              <a:avLst/>
            </a:prstGeom>
            <a:noFill/>
            <a:ln w="15875">
              <a:solidFill>
                <a:schemeClr val="bg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 name="Line 38">
              <a:extLst>
                <a:ext uri="{FF2B5EF4-FFF2-40B4-BE49-F238E27FC236}">
                  <a16:creationId xmlns:a16="http://schemas.microsoft.com/office/drawing/2014/main" id="{B2CC2FB9-3835-91DD-598C-2AD7ED28CFCD}"/>
                </a:ext>
              </a:extLst>
            </p:cNvPr>
            <p:cNvSpPr>
              <a:spLocks noChangeShapeType="1"/>
            </p:cNvSpPr>
            <p:nvPr/>
          </p:nvSpPr>
          <p:spPr bwMode="hidden">
            <a:xfrm>
              <a:off x="1" y="3535"/>
              <a:ext cx="5758" cy="0"/>
            </a:xfrm>
            <a:prstGeom prst="line">
              <a:avLst/>
            </a:prstGeom>
            <a:noFill/>
            <a:ln w="15875">
              <a:solidFill>
                <a:schemeClr val="bg2"/>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5159" name="Rectangle 39"/>
          <p:cNvSpPr>
            <a:spLocks noGrp="1" noChangeArrowheads="1"/>
          </p:cNvSpPr>
          <p:nvPr>
            <p:ph type="ctrTitle" sz="quarter"/>
          </p:nvPr>
        </p:nvSpPr>
        <p:spPr>
          <a:xfrm>
            <a:off x="685800" y="1692275"/>
            <a:ext cx="7772400" cy="1736725"/>
          </a:xfrm>
        </p:spPr>
        <p:txBody>
          <a:bodyPr anchor="b"/>
          <a:lstStyle>
            <a:lvl1pPr>
              <a:defRPr sz="5400"/>
            </a:lvl1pPr>
          </a:lstStyle>
          <a:p>
            <a:pPr lvl="0"/>
            <a:r>
              <a:rPr lang="en-US" noProof="0"/>
              <a:t>Click to edit Master title style</a:t>
            </a:r>
          </a:p>
        </p:txBody>
      </p:sp>
      <p:sp>
        <p:nvSpPr>
          <p:cNvPr id="5160" name="Rectangle 40"/>
          <p:cNvSpPr>
            <a:spLocks noGrp="1" noChangeArrowheads="1"/>
          </p:cNvSpPr>
          <p:nvPr>
            <p:ph type="subTitle" sz="quarter" idx="1"/>
          </p:nvPr>
        </p:nvSpPr>
        <p:spPr>
          <a:xfrm>
            <a:off x="1371600" y="3886200"/>
            <a:ext cx="6400800" cy="1752600"/>
          </a:xfrm>
        </p:spPr>
        <p:txBody>
          <a:bodyPr/>
          <a:lstStyle>
            <a:lvl1pPr marL="0" indent="0" algn="ctr">
              <a:buFont typeface="Wingdings" charset="0"/>
              <a:buNone/>
              <a:defRPr/>
            </a:lvl1pPr>
          </a:lstStyle>
          <a:p>
            <a:pPr lvl="0"/>
            <a:r>
              <a:rPr lang="en-US" noProof="0"/>
              <a:t>Click to edit Master subtitle style</a:t>
            </a:r>
          </a:p>
        </p:txBody>
      </p:sp>
      <p:sp>
        <p:nvSpPr>
          <p:cNvPr id="39" name="Rectangle 41">
            <a:extLst>
              <a:ext uri="{FF2B5EF4-FFF2-40B4-BE49-F238E27FC236}">
                <a16:creationId xmlns:a16="http://schemas.microsoft.com/office/drawing/2014/main" id="{DDE274D5-31B0-5206-B253-693263E57F31}"/>
              </a:ext>
            </a:extLst>
          </p:cNvPr>
          <p:cNvSpPr>
            <a:spLocks noGrp="1" noChangeArrowheads="1"/>
          </p:cNvSpPr>
          <p:nvPr>
            <p:ph type="dt" sz="quarter" idx="10"/>
          </p:nvPr>
        </p:nvSpPr>
        <p:spPr/>
        <p:txBody>
          <a:bodyPr/>
          <a:lstStyle>
            <a:lvl1pPr>
              <a:defRPr/>
            </a:lvl1pPr>
          </a:lstStyle>
          <a:p>
            <a:pPr>
              <a:defRPr/>
            </a:pPr>
            <a:endParaRPr lang="en-US"/>
          </a:p>
        </p:txBody>
      </p:sp>
      <p:sp>
        <p:nvSpPr>
          <p:cNvPr id="40" name="Rectangle 42">
            <a:extLst>
              <a:ext uri="{FF2B5EF4-FFF2-40B4-BE49-F238E27FC236}">
                <a16:creationId xmlns:a16="http://schemas.microsoft.com/office/drawing/2014/main" id="{753AF4F2-0A55-912F-E2F3-2385C6A400C8}"/>
              </a:ext>
            </a:extLst>
          </p:cNvPr>
          <p:cNvSpPr>
            <a:spLocks noGrp="1" noChangeArrowheads="1"/>
          </p:cNvSpPr>
          <p:nvPr>
            <p:ph type="ftr" sz="quarter" idx="11"/>
          </p:nvPr>
        </p:nvSpPr>
        <p:spPr/>
        <p:txBody>
          <a:bodyPr/>
          <a:lstStyle>
            <a:lvl1pPr>
              <a:defRPr/>
            </a:lvl1pPr>
          </a:lstStyle>
          <a:p>
            <a:pPr>
              <a:defRPr/>
            </a:pPr>
            <a:endParaRPr lang="en-US"/>
          </a:p>
        </p:txBody>
      </p:sp>
      <p:sp>
        <p:nvSpPr>
          <p:cNvPr id="41" name="Rectangle 43">
            <a:extLst>
              <a:ext uri="{FF2B5EF4-FFF2-40B4-BE49-F238E27FC236}">
                <a16:creationId xmlns:a16="http://schemas.microsoft.com/office/drawing/2014/main" id="{FCCCD4E4-AF98-51AE-A94C-80DCBED09C28}"/>
              </a:ext>
            </a:extLst>
          </p:cNvPr>
          <p:cNvSpPr>
            <a:spLocks noGrp="1" noChangeArrowheads="1"/>
          </p:cNvSpPr>
          <p:nvPr>
            <p:ph type="sldNum" sz="quarter" idx="12"/>
          </p:nvPr>
        </p:nvSpPr>
        <p:spPr/>
        <p:txBody>
          <a:bodyPr/>
          <a:lstStyle>
            <a:lvl1pPr>
              <a:defRPr/>
            </a:lvl1pPr>
          </a:lstStyle>
          <a:p>
            <a:fld id="{41E2DD7B-9440-4052-B984-A6C2695F2797}" type="slidenum">
              <a:rPr lang="en-US" altLang="en-US"/>
              <a:pPr/>
              <a:t>‹#›</a:t>
            </a:fld>
            <a:endParaRPr lang="en-US" altLang="en-US"/>
          </a:p>
        </p:txBody>
      </p:sp>
    </p:spTree>
    <p:extLst>
      <p:ext uri="{BB962C8B-B14F-4D97-AF65-F5344CB8AC3E}">
        <p14:creationId xmlns:p14="http://schemas.microsoft.com/office/powerpoint/2010/main" val="40971078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0">
            <a:extLst>
              <a:ext uri="{FF2B5EF4-FFF2-40B4-BE49-F238E27FC236}">
                <a16:creationId xmlns:a16="http://schemas.microsoft.com/office/drawing/2014/main" id="{FDA188EC-439E-8878-5917-FFEEDC6ADC1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41">
            <a:extLst>
              <a:ext uri="{FF2B5EF4-FFF2-40B4-BE49-F238E27FC236}">
                <a16:creationId xmlns:a16="http://schemas.microsoft.com/office/drawing/2014/main" id="{E072F283-D843-3216-5DA2-DEDC54AA4BA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42">
            <a:extLst>
              <a:ext uri="{FF2B5EF4-FFF2-40B4-BE49-F238E27FC236}">
                <a16:creationId xmlns:a16="http://schemas.microsoft.com/office/drawing/2014/main" id="{10B73164-E654-D203-F131-3118298782E5}"/>
              </a:ext>
            </a:extLst>
          </p:cNvPr>
          <p:cNvSpPr>
            <a:spLocks noGrp="1" noChangeArrowheads="1"/>
          </p:cNvSpPr>
          <p:nvPr>
            <p:ph type="sldNum" sz="quarter" idx="12"/>
          </p:nvPr>
        </p:nvSpPr>
        <p:spPr>
          <a:ln/>
        </p:spPr>
        <p:txBody>
          <a:bodyPr/>
          <a:lstStyle>
            <a:lvl1pPr>
              <a:defRPr/>
            </a:lvl1pPr>
          </a:lstStyle>
          <a:p>
            <a:fld id="{710F052C-0F2F-4796-BE65-0B57C2AEBC7F}" type="slidenum">
              <a:rPr lang="en-US" altLang="en-US"/>
              <a:pPr/>
              <a:t>‹#›</a:t>
            </a:fld>
            <a:endParaRPr lang="en-US" altLang="en-US"/>
          </a:p>
        </p:txBody>
      </p:sp>
    </p:spTree>
    <p:extLst>
      <p:ext uri="{BB962C8B-B14F-4D97-AF65-F5344CB8AC3E}">
        <p14:creationId xmlns:p14="http://schemas.microsoft.com/office/powerpoint/2010/main" val="42134009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0">
            <a:extLst>
              <a:ext uri="{FF2B5EF4-FFF2-40B4-BE49-F238E27FC236}">
                <a16:creationId xmlns:a16="http://schemas.microsoft.com/office/drawing/2014/main" id="{EF21B1F4-F250-B7F4-81DB-5C66E74D8CFE}"/>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41">
            <a:extLst>
              <a:ext uri="{FF2B5EF4-FFF2-40B4-BE49-F238E27FC236}">
                <a16:creationId xmlns:a16="http://schemas.microsoft.com/office/drawing/2014/main" id="{B2522E85-ED55-6100-7456-59F8E319AB1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42">
            <a:extLst>
              <a:ext uri="{FF2B5EF4-FFF2-40B4-BE49-F238E27FC236}">
                <a16:creationId xmlns:a16="http://schemas.microsoft.com/office/drawing/2014/main" id="{9747EB2E-1508-6A99-FB90-C87F734D8909}"/>
              </a:ext>
            </a:extLst>
          </p:cNvPr>
          <p:cNvSpPr>
            <a:spLocks noGrp="1" noChangeArrowheads="1"/>
          </p:cNvSpPr>
          <p:nvPr>
            <p:ph type="sldNum" sz="quarter" idx="12"/>
          </p:nvPr>
        </p:nvSpPr>
        <p:spPr>
          <a:ln/>
        </p:spPr>
        <p:txBody>
          <a:bodyPr/>
          <a:lstStyle>
            <a:lvl1pPr>
              <a:defRPr/>
            </a:lvl1pPr>
          </a:lstStyle>
          <a:p>
            <a:fld id="{9BBD1FD7-F5BE-4DB9-89DD-7605CE38EA94}" type="slidenum">
              <a:rPr lang="en-US" altLang="en-US"/>
              <a:pPr/>
              <a:t>‹#›</a:t>
            </a:fld>
            <a:endParaRPr lang="en-US" altLang="en-US"/>
          </a:p>
        </p:txBody>
      </p:sp>
    </p:spTree>
    <p:extLst>
      <p:ext uri="{BB962C8B-B14F-4D97-AF65-F5344CB8AC3E}">
        <p14:creationId xmlns:p14="http://schemas.microsoft.com/office/powerpoint/2010/main" val="2251588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0">
            <a:extLst>
              <a:ext uri="{FF2B5EF4-FFF2-40B4-BE49-F238E27FC236}">
                <a16:creationId xmlns:a16="http://schemas.microsoft.com/office/drawing/2014/main" id="{DE7CB53F-B868-B5E9-5CD3-FDD9F3FF6FD5}"/>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41">
            <a:extLst>
              <a:ext uri="{FF2B5EF4-FFF2-40B4-BE49-F238E27FC236}">
                <a16:creationId xmlns:a16="http://schemas.microsoft.com/office/drawing/2014/main" id="{6CDEB45C-60D2-56E2-54FC-94346714465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42">
            <a:extLst>
              <a:ext uri="{FF2B5EF4-FFF2-40B4-BE49-F238E27FC236}">
                <a16:creationId xmlns:a16="http://schemas.microsoft.com/office/drawing/2014/main" id="{EBB1D036-B43D-895E-9995-A950CBA6F58E}"/>
              </a:ext>
            </a:extLst>
          </p:cNvPr>
          <p:cNvSpPr>
            <a:spLocks noGrp="1" noChangeArrowheads="1"/>
          </p:cNvSpPr>
          <p:nvPr>
            <p:ph type="sldNum" sz="quarter" idx="12"/>
          </p:nvPr>
        </p:nvSpPr>
        <p:spPr>
          <a:ln/>
        </p:spPr>
        <p:txBody>
          <a:bodyPr/>
          <a:lstStyle>
            <a:lvl1pPr>
              <a:defRPr/>
            </a:lvl1pPr>
          </a:lstStyle>
          <a:p>
            <a:fld id="{61AF5C4F-9416-49F6-980D-02282762E710}" type="slidenum">
              <a:rPr lang="en-US" altLang="en-US"/>
              <a:pPr/>
              <a:t>‹#›</a:t>
            </a:fld>
            <a:endParaRPr lang="en-US" altLang="en-US"/>
          </a:p>
        </p:txBody>
      </p:sp>
    </p:spTree>
    <p:extLst>
      <p:ext uri="{BB962C8B-B14F-4D97-AF65-F5344CB8AC3E}">
        <p14:creationId xmlns:p14="http://schemas.microsoft.com/office/powerpoint/2010/main" val="19681996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0">
            <a:extLst>
              <a:ext uri="{FF2B5EF4-FFF2-40B4-BE49-F238E27FC236}">
                <a16:creationId xmlns:a16="http://schemas.microsoft.com/office/drawing/2014/main" id="{0FE03F21-7D48-2A66-F706-63818712105B}"/>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41">
            <a:extLst>
              <a:ext uri="{FF2B5EF4-FFF2-40B4-BE49-F238E27FC236}">
                <a16:creationId xmlns:a16="http://schemas.microsoft.com/office/drawing/2014/main" id="{919BDD76-1541-ABCD-82F9-16FBFECC5C9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42">
            <a:extLst>
              <a:ext uri="{FF2B5EF4-FFF2-40B4-BE49-F238E27FC236}">
                <a16:creationId xmlns:a16="http://schemas.microsoft.com/office/drawing/2014/main" id="{EAF83B1A-FAF7-B172-2A53-10A3C15D9FF3}"/>
              </a:ext>
            </a:extLst>
          </p:cNvPr>
          <p:cNvSpPr>
            <a:spLocks noGrp="1" noChangeArrowheads="1"/>
          </p:cNvSpPr>
          <p:nvPr>
            <p:ph type="sldNum" sz="quarter" idx="12"/>
          </p:nvPr>
        </p:nvSpPr>
        <p:spPr>
          <a:ln/>
        </p:spPr>
        <p:txBody>
          <a:bodyPr/>
          <a:lstStyle>
            <a:lvl1pPr>
              <a:defRPr/>
            </a:lvl1pPr>
          </a:lstStyle>
          <a:p>
            <a:fld id="{999BEDFE-F46C-4ACF-926E-D27F7F238DAF}" type="slidenum">
              <a:rPr lang="en-US" altLang="en-US"/>
              <a:pPr/>
              <a:t>‹#›</a:t>
            </a:fld>
            <a:endParaRPr lang="en-US" altLang="en-US"/>
          </a:p>
        </p:txBody>
      </p:sp>
    </p:spTree>
    <p:extLst>
      <p:ext uri="{BB962C8B-B14F-4D97-AF65-F5344CB8AC3E}">
        <p14:creationId xmlns:p14="http://schemas.microsoft.com/office/powerpoint/2010/main" val="41880523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0">
            <a:extLst>
              <a:ext uri="{FF2B5EF4-FFF2-40B4-BE49-F238E27FC236}">
                <a16:creationId xmlns:a16="http://schemas.microsoft.com/office/drawing/2014/main" id="{D2B10A00-A029-645C-68AA-BEDB1D143708}"/>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41">
            <a:extLst>
              <a:ext uri="{FF2B5EF4-FFF2-40B4-BE49-F238E27FC236}">
                <a16:creationId xmlns:a16="http://schemas.microsoft.com/office/drawing/2014/main" id="{AA4B8F1B-3E24-EE3C-33B9-15B623A8483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42">
            <a:extLst>
              <a:ext uri="{FF2B5EF4-FFF2-40B4-BE49-F238E27FC236}">
                <a16:creationId xmlns:a16="http://schemas.microsoft.com/office/drawing/2014/main" id="{F17D4567-9C28-C62D-10BE-5FFE82D6153A}"/>
              </a:ext>
            </a:extLst>
          </p:cNvPr>
          <p:cNvSpPr>
            <a:spLocks noGrp="1" noChangeArrowheads="1"/>
          </p:cNvSpPr>
          <p:nvPr>
            <p:ph type="sldNum" sz="quarter" idx="12"/>
          </p:nvPr>
        </p:nvSpPr>
        <p:spPr>
          <a:ln/>
        </p:spPr>
        <p:txBody>
          <a:bodyPr/>
          <a:lstStyle>
            <a:lvl1pPr>
              <a:defRPr/>
            </a:lvl1pPr>
          </a:lstStyle>
          <a:p>
            <a:fld id="{CF9B5C0B-0782-4D91-928F-9886CF371155}" type="slidenum">
              <a:rPr lang="en-US" altLang="en-US"/>
              <a:pPr/>
              <a:t>‹#›</a:t>
            </a:fld>
            <a:endParaRPr lang="en-US" altLang="en-US"/>
          </a:p>
        </p:txBody>
      </p:sp>
    </p:spTree>
    <p:extLst>
      <p:ext uri="{BB962C8B-B14F-4D97-AF65-F5344CB8AC3E}">
        <p14:creationId xmlns:p14="http://schemas.microsoft.com/office/powerpoint/2010/main" val="41941171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0">
            <a:extLst>
              <a:ext uri="{FF2B5EF4-FFF2-40B4-BE49-F238E27FC236}">
                <a16:creationId xmlns:a16="http://schemas.microsoft.com/office/drawing/2014/main" id="{0E5F5B12-3096-E64C-D25A-109E1D2DA9F7}"/>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41">
            <a:extLst>
              <a:ext uri="{FF2B5EF4-FFF2-40B4-BE49-F238E27FC236}">
                <a16:creationId xmlns:a16="http://schemas.microsoft.com/office/drawing/2014/main" id="{E960FE6E-9D02-E36F-303B-2D5852C909B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42">
            <a:extLst>
              <a:ext uri="{FF2B5EF4-FFF2-40B4-BE49-F238E27FC236}">
                <a16:creationId xmlns:a16="http://schemas.microsoft.com/office/drawing/2014/main" id="{2728F65D-AAF5-E11B-5851-FE46CA37A21C}"/>
              </a:ext>
            </a:extLst>
          </p:cNvPr>
          <p:cNvSpPr>
            <a:spLocks noGrp="1" noChangeArrowheads="1"/>
          </p:cNvSpPr>
          <p:nvPr>
            <p:ph type="sldNum" sz="quarter" idx="12"/>
          </p:nvPr>
        </p:nvSpPr>
        <p:spPr>
          <a:ln/>
        </p:spPr>
        <p:txBody>
          <a:bodyPr/>
          <a:lstStyle>
            <a:lvl1pPr>
              <a:defRPr/>
            </a:lvl1pPr>
          </a:lstStyle>
          <a:p>
            <a:fld id="{1E26D734-E41C-4D5D-B886-1B79023694FF}" type="slidenum">
              <a:rPr lang="en-US" altLang="en-US"/>
              <a:pPr/>
              <a:t>‹#›</a:t>
            </a:fld>
            <a:endParaRPr lang="en-US" altLang="en-US"/>
          </a:p>
        </p:txBody>
      </p:sp>
    </p:spTree>
    <p:extLst>
      <p:ext uri="{BB962C8B-B14F-4D97-AF65-F5344CB8AC3E}">
        <p14:creationId xmlns:p14="http://schemas.microsoft.com/office/powerpoint/2010/main" val="10065844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0">
            <a:extLst>
              <a:ext uri="{FF2B5EF4-FFF2-40B4-BE49-F238E27FC236}">
                <a16:creationId xmlns:a16="http://schemas.microsoft.com/office/drawing/2014/main" id="{F38E6EA2-A427-3805-0C33-EE75594118AC}"/>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41">
            <a:extLst>
              <a:ext uri="{FF2B5EF4-FFF2-40B4-BE49-F238E27FC236}">
                <a16:creationId xmlns:a16="http://schemas.microsoft.com/office/drawing/2014/main" id="{3E64C5F0-ECD5-194A-480C-7C2599928B6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42">
            <a:extLst>
              <a:ext uri="{FF2B5EF4-FFF2-40B4-BE49-F238E27FC236}">
                <a16:creationId xmlns:a16="http://schemas.microsoft.com/office/drawing/2014/main" id="{061C1FA1-DAF7-1E73-FEC3-3E27D102E896}"/>
              </a:ext>
            </a:extLst>
          </p:cNvPr>
          <p:cNvSpPr>
            <a:spLocks noGrp="1" noChangeArrowheads="1"/>
          </p:cNvSpPr>
          <p:nvPr>
            <p:ph type="sldNum" sz="quarter" idx="12"/>
          </p:nvPr>
        </p:nvSpPr>
        <p:spPr>
          <a:ln/>
        </p:spPr>
        <p:txBody>
          <a:bodyPr/>
          <a:lstStyle>
            <a:lvl1pPr>
              <a:defRPr/>
            </a:lvl1pPr>
          </a:lstStyle>
          <a:p>
            <a:fld id="{C52010DF-C81D-464B-B946-ACBE67D5C166}" type="slidenum">
              <a:rPr lang="en-US" altLang="en-US"/>
              <a:pPr/>
              <a:t>‹#›</a:t>
            </a:fld>
            <a:endParaRPr lang="en-US" altLang="en-US"/>
          </a:p>
        </p:txBody>
      </p:sp>
    </p:spTree>
    <p:extLst>
      <p:ext uri="{BB962C8B-B14F-4D97-AF65-F5344CB8AC3E}">
        <p14:creationId xmlns:p14="http://schemas.microsoft.com/office/powerpoint/2010/main" val="12666864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0">
            <a:extLst>
              <a:ext uri="{FF2B5EF4-FFF2-40B4-BE49-F238E27FC236}">
                <a16:creationId xmlns:a16="http://schemas.microsoft.com/office/drawing/2014/main" id="{D922A660-8BEA-881D-7A46-B0A8A51FB4A0}"/>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41">
            <a:extLst>
              <a:ext uri="{FF2B5EF4-FFF2-40B4-BE49-F238E27FC236}">
                <a16:creationId xmlns:a16="http://schemas.microsoft.com/office/drawing/2014/main" id="{F75E6CED-9C2B-2527-ADE5-B4E9A56D4A4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42">
            <a:extLst>
              <a:ext uri="{FF2B5EF4-FFF2-40B4-BE49-F238E27FC236}">
                <a16:creationId xmlns:a16="http://schemas.microsoft.com/office/drawing/2014/main" id="{0417ACEE-E6BE-D4E3-E2CE-6421C477DA9A}"/>
              </a:ext>
            </a:extLst>
          </p:cNvPr>
          <p:cNvSpPr>
            <a:spLocks noGrp="1" noChangeArrowheads="1"/>
          </p:cNvSpPr>
          <p:nvPr>
            <p:ph type="sldNum" sz="quarter" idx="12"/>
          </p:nvPr>
        </p:nvSpPr>
        <p:spPr>
          <a:ln/>
        </p:spPr>
        <p:txBody>
          <a:bodyPr/>
          <a:lstStyle>
            <a:lvl1pPr>
              <a:defRPr/>
            </a:lvl1pPr>
          </a:lstStyle>
          <a:p>
            <a:fld id="{8AE0D005-77B0-4E7D-87B9-D7A8C93A31FD}" type="slidenum">
              <a:rPr lang="en-US" altLang="en-US"/>
              <a:pPr/>
              <a:t>‹#›</a:t>
            </a:fld>
            <a:endParaRPr lang="en-US" altLang="en-US"/>
          </a:p>
        </p:txBody>
      </p:sp>
    </p:spTree>
    <p:extLst>
      <p:ext uri="{BB962C8B-B14F-4D97-AF65-F5344CB8AC3E}">
        <p14:creationId xmlns:p14="http://schemas.microsoft.com/office/powerpoint/2010/main" val="41027136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0">
            <a:extLst>
              <a:ext uri="{FF2B5EF4-FFF2-40B4-BE49-F238E27FC236}">
                <a16:creationId xmlns:a16="http://schemas.microsoft.com/office/drawing/2014/main" id="{00721609-74E1-4F0E-8A92-2B0D44166A73}"/>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41">
            <a:extLst>
              <a:ext uri="{FF2B5EF4-FFF2-40B4-BE49-F238E27FC236}">
                <a16:creationId xmlns:a16="http://schemas.microsoft.com/office/drawing/2014/main" id="{50036484-EC21-E963-F28C-F48EB24DBAB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42">
            <a:extLst>
              <a:ext uri="{FF2B5EF4-FFF2-40B4-BE49-F238E27FC236}">
                <a16:creationId xmlns:a16="http://schemas.microsoft.com/office/drawing/2014/main" id="{9F4287C3-9CA3-D16A-F27F-94FC808FC46B}"/>
              </a:ext>
            </a:extLst>
          </p:cNvPr>
          <p:cNvSpPr>
            <a:spLocks noGrp="1" noChangeArrowheads="1"/>
          </p:cNvSpPr>
          <p:nvPr>
            <p:ph type="sldNum" sz="quarter" idx="12"/>
          </p:nvPr>
        </p:nvSpPr>
        <p:spPr>
          <a:ln/>
        </p:spPr>
        <p:txBody>
          <a:bodyPr/>
          <a:lstStyle>
            <a:lvl1pPr>
              <a:defRPr/>
            </a:lvl1pPr>
          </a:lstStyle>
          <a:p>
            <a:fld id="{89DFB5FA-ADDC-43F9-9A06-758DA80D287F}" type="slidenum">
              <a:rPr lang="en-US" altLang="en-US"/>
              <a:pPr/>
              <a:t>‹#›</a:t>
            </a:fld>
            <a:endParaRPr lang="en-US" altLang="en-US"/>
          </a:p>
        </p:txBody>
      </p:sp>
    </p:spTree>
    <p:extLst>
      <p:ext uri="{BB962C8B-B14F-4D97-AF65-F5344CB8AC3E}">
        <p14:creationId xmlns:p14="http://schemas.microsoft.com/office/powerpoint/2010/main" val="18496060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0">
            <a:extLst>
              <a:ext uri="{FF2B5EF4-FFF2-40B4-BE49-F238E27FC236}">
                <a16:creationId xmlns:a16="http://schemas.microsoft.com/office/drawing/2014/main" id="{2B95400B-94C9-123B-992A-0CED887C0193}"/>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41">
            <a:extLst>
              <a:ext uri="{FF2B5EF4-FFF2-40B4-BE49-F238E27FC236}">
                <a16:creationId xmlns:a16="http://schemas.microsoft.com/office/drawing/2014/main" id="{4723E8F0-7790-9C05-0870-A5F8B234D9A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42">
            <a:extLst>
              <a:ext uri="{FF2B5EF4-FFF2-40B4-BE49-F238E27FC236}">
                <a16:creationId xmlns:a16="http://schemas.microsoft.com/office/drawing/2014/main" id="{CEF636A5-87B2-76F6-B90D-ED1A35A6AC78}"/>
              </a:ext>
            </a:extLst>
          </p:cNvPr>
          <p:cNvSpPr>
            <a:spLocks noGrp="1" noChangeArrowheads="1"/>
          </p:cNvSpPr>
          <p:nvPr>
            <p:ph type="sldNum" sz="quarter" idx="12"/>
          </p:nvPr>
        </p:nvSpPr>
        <p:spPr>
          <a:ln/>
        </p:spPr>
        <p:txBody>
          <a:bodyPr/>
          <a:lstStyle>
            <a:lvl1pPr>
              <a:defRPr/>
            </a:lvl1pPr>
          </a:lstStyle>
          <a:p>
            <a:fld id="{48ED66E2-9AF0-4495-B1E5-838D15EE3B47}" type="slidenum">
              <a:rPr lang="en-US" altLang="en-US"/>
              <a:pPr/>
              <a:t>‹#›</a:t>
            </a:fld>
            <a:endParaRPr lang="en-US" altLang="en-US"/>
          </a:p>
        </p:txBody>
      </p:sp>
    </p:spTree>
    <p:extLst>
      <p:ext uri="{BB962C8B-B14F-4D97-AF65-F5344CB8AC3E}">
        <p14:creationId xmlns:p14="http://schemas.microsoft.com/office/powerpoint/2010/main" val="35707830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002850"/>
            </a:gs>
          </a:gsLst>
          <a:lin ang="5400000" scaled="1"/>
        </a:gradFill>
        <a:effectLst/>
      </p:bgPr>
    </p:bg>
    <p:spTree>
      <p:nvGrpSpPr>
        <p:cNvPr id="1" name=""/>
        <p:cNvGrpSpPr/>
        <p:nvPr/>
      </p:nvGrpSpPr>
      <p:grpSpPr>
        <a:xfrm>
          <a:off x="0" y="0"/>
          <a:ext cx="0" cy="0"/>
          <a:chOff x="0" y="0"/>
          <a:chExt cx="0" cy="0"/>
        </a:xfrm>
      </p:grpSpPr>
      <p:grpSp>
        <p:nvGrpSpPr>
          <p:cNvPr id="1026" name="Group 2">
            <a:extLst>
              <a:ext uri="{FF2B5EF4-FFF2-40B4-BE49-F238E27FC236}">
                <a16:creationId xmlns:a16="http://schemas.microsoft.com/office/drawing/2014/main" id="{EF8C5C70-5C5E-F7E7-D8A3-5EBD4056CEB2}"/>
              </a:ext>
            </a:extLst>
          </p:cNvPr>
          <p:cNvGrpSpPr>
            <a:grpSpLocks/>
          </p:cNvGrpSpPr>
          <p:nvPr/>
        </p:nvGrpSpPr>
        <p:grpSpPr bwMode="auto">
          <a:xfrm>
            <a:off x="1588" y="0"/>
            <a:ext cx="9148762" cy="6851650"/>
            <a:chOff x="1" y="0"/>
            <a:chExt cx="5763" cy="4316"/>
          </a:xfrm>
        </p:grpSpPr>
        <p:sp>
          <p:nvSpPr>
            <p:cNvPr id="4099" name="Freeform 3">
              <a:extLst>
                <a:ext uri="{FF2B5EF4-FFF2-40B4-BE49-F238E27FC236}">
                  <a16:creationId xmlns:a16="http://schemas.microsoft.com/office/drawing/2014/main" id="{C256FA82-5CC4-EFE9-DFA3-12F8F131C65C}"/>
                </a:ext>
              </a:extLst>
            </p:cNvPr>
            <p:cNvSpPr>
              <a:spLocks/>
            </p:cNvSpPr>
            <p:nvPr/>
          </p:nvSpPr>
          <p:spPr bwMode="hidden">
            <a:xfrm>
              <a:off x="5045" y="2626"/>
              <a:ext cx="719" cy="1690"/>
            </a:xfrm>
            <a:custGeom>
              <a:avLst/>
              <a:gdLst>
                <a:gd name="T0" fmla="*/ 717 w 717"/>
                <a:gd name="T1" fmla="*/ 72 h 1690"/>
                <a:gd name="T2" fmla="*/ 717 w 717"/>
                <a:gd name="T3" fmla="*/ 0 h 1690"/>
                <a:gd name="T4" fmla="*/ 699 w 717"/>
                <a:gd name="T5" fmla="*/ 101 h 1690"/>
                <a:gd name="T6" fmla="*/ 675 w 717"/>
                <a:gd name="T7" fmla="*/ 209 h 1690"/>
                <a:gd name="T8" fmla="*/ 627 w 717"/>
                <a:gd name="T9" fmla="*/ 389 h 1690"/>
                <a:gd name="T10" fmla="*/ 574 w 717"/>
                <a:gd name="T11" fmla="*/ 569 h 1690"/>
                <a:gd name="T12" fmla="*/ 502 w 717"/>
                <a:gd name="T13" fmla="*/ 749 h 1690"/>
                <a:gd name="T14" fmla="*/ 424 w 717"/>
                <a:gd name="T15" fmla="*/ 935 h 1690"/>
                <a:gd name="T16" fmla="*/ 334 w 717"/>
                <a:gd name="T17" fmla="*/ 1121 h 1690"/>
                <a:gd name="T18" fmla="*/ 233 w 717"/>
                <a:gd name="T19" fmla="*/ 1312 h 1690"/>
                <a:gd name="T20" fmla="*/ 125 w 717"/>
                <a:gd name="T21" fmla="*/ 1498 h 1690"/>
                <a:gd name="T22" fmla="*/ 0 w 717"/>
                <a:gd name="T23" fmla="*/ 1690 h 1690"/>
                <a:gd name="T24" fmla="*/ 11 w 717"/>
                <a:gd name="T25" fmla="*/ 1690 h 1690"/>
                <a:gd name="T26" fmla="*/ 137 w 717"/>
                <a:gd name="T27" fmla="*/ 1498 h 1690"/>
                <a:gd name="T28" fmla="*/ 245 w 717"/>
                <a:gd name="T29" fmla="*/ 1312 h 1690"/>
                <a:gd name="T30" fmla="*/ 346 w 717"/>
                <a:gd name="T31" fmla="*/ 1121 h 1690"/>
                <a:gd name="T32" fmla="*/ 436 w 717"/>
                <a:gd name="T33" fmla="*/ 935 h 1690"/>
                <a:gd name="T34" fmla="*/ 514 w 717"/>
                <a:gd name="T35" fmla="*/ 749 h 1690"/>
                <a:gd name="T36" fmla="*/ 585 w 717"/>
                <a:gd name="T37" fmla="*/ 569 h 1690"/>
                <a:gd name="T38" fmla="*/ 639 w 717"/>
                <a:gd name="T39" fmla="*/ 389 h 1690"/>
                <a:gd name="T40" fmla="*/ 687 w 717"/>
                <a:gd name="T41" fmla="*/ 209 h 1690"/>
                <a:gd name="T42" fmla="*/ 705 w 717"/>
                <a:gd name="T43" fmla="*/ 143 h 1690"/>
                <a:gd name="T44" fmla="*/ 717 w 717"/>
                <a:gd name="T45" fmla="*/ 72 h 1690"/>
                <a:gd name="T46" fmla="*/ 717 w 717"/>
                <a:gd name="T47" fmla="*/ 72 h 1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extLst>
          </p:spPr>
          <p:txBody>
            <a:bodyPr/>
            <a:lstStyle/>
            <a:p>
              <a:pPr eaLnBrk="1" hangingPunct="1">
                <a:defRPr/>
              </a:pPr>
              <a:endParaRPr lang="en-US">
                <a:latin typeface="Verdana" charset="0"/>
                <a:ea typeface="ＭＳ Ｐゴシック" charset="0"/>
              </a:endParaRPr>
            </a:p>
          </p:txBody>
        </p:sp>
        <p:sp>
          <p:nvSpPr>
            <p:cNvPr id="4100" name="Freeform 4">
              <a:extLst>
                <a:ext uri="{FF2B5EF4-FFF2-40B4-BE49-F238E27FC236}">
                  <a16:creationId xmlns:a16="http://schemas.microsoft.com/office/drawing/2014/main" id="{D6AB737A-BE85-15E6-8CDB-61E7A9827A27}"/>
                </a:ext>
              </a:extLst>
            </p:cNvPr>
            <p:cNvSpPr>
              <a:spLocks/>
            </p:cNvSpPr>
            <p:nvPr/>
          </p:nvSpPr>
          <p:spPr bwMode="hidden">
            <a:xfrm>
              <a:off x="5386" y="3794"/>
              <a:ext cx="378" cy="522"/>
            </a:xfrm>
            <a:custGeom>
              <a:avLst/>
              <a:gdLst>
                <a:gd name="T0" fmla="*/ 377 w 377"/>
                <a:gd name="T1" fmla="*/ 0 h 522"/>
                <a:gd name="T2" fmla="*/ 293 w 377"/>
                <a:gd name="T3" fmla="*/ 132 h 522"/>
                <a:gd name="T4" fmla="*/ 204 w 377"/>
                <a:gd name="T5" fmla="*/ 264 h 522"/>
                <a:gd name="T6" fmla="*/ 102 w 377"/>
                <a:gd name="T7" fmla="*/ 396 h 522"/>
                <a:gd name="T8" fmla="*/ 0 w 377"/>
                <a:gd name="T9" fmla="*/ 522 h 522"/>
                <a:gd name="T10" fmla="*/ 12 w 377"/>
                <a:gd name="T11" fmla="*/ 522 h 522"/>
                <a:gd name="T12" fmla="*/ 114 w 377"/>
                <a:gd name="T13" fmla="*/ 402 h 522"/>
                <a:gd name="T14" fmla="*/ 204 w 377"/>
                <a:gd name="T15" fmla="*/ 282 h 522"/>
                <a:gd name="T16" fmla="*/ 377 w 377"/>
                <a:gd name="T17" fmla="*/ 24 h 522"/>
                <a:gd name="T18" fmla="*/ 377 w 377"/>
                <a:gd name="T19" fmla="*/ 0 h 522"/>
                <a:gd name="T20" fmla="*/ 377 w 377"/>
                <a:gd name="T21" fmla="*/ 0 h 5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extLst>
          </p:spPr>
          <p:txBody>
            <a:bodyPr/>
            <a:lstStyle/>
            <a:p>
              <a:pPr eaLnBrk="1" hangingPunct="1">
                <a:defRPr/>
              </a:pPr>
              <a:endParaRPr lang="en-US">
                <a:latin typeface="Verdana" charset="0"/>
                <a:ea typeface="ＭＳ Ｐゴシック" charset="0"/>
              </a:endParaRPr>
            </a:p>
          </p:txBody>
        </p:sp>
        <p:sp>
          <p:nvSpPr>
            <p:cNvPr id="4101" name="Freeform 5">
              <a:extLst>
                <a:ext uri="{FF2B5EF4-FFF2-40B4-BE49-F238E27FC236}">
                  <a16:creationId xmlns:a16="http://schemas.microsoft.com/office/drawing/2014/main" id="{C7D78873-A383-92FC-CF60-0ED9DC939A85}"/>
                </a:ext>
              </a:extLst>
            </p:cNvPr>
            <p:cNvSpPr>
              <a:spLocks/>
            </p:cNvSpPr>
            <p:nvPr/>
          </p:nvSpPr>
          <p:spPr bwMode="hidden">
            <a:xfrm>
              <a:off x="5680" y="4214"/>
              <a:ext cx="84" cy="102"/>
            </a:xfrm>
            <a:custGeom>
              <a:avLst/>
              <a:gdLst>
                <a:gd name="T0" fmla="*/ 0 w 84"/>
                <a:gd name="T1" fmla="*/ 102 h 102"/>
                <a:gd name="T2" fmla="*/ 18 w 84"/>
                <a:gd name="T3" fmla="*/ 102 h 102"/>
                <a:gd name="T4" fmla="*/ 48 w 84"/>
                <a:gd name="T5" fmla="*/ 60 h 102"/>
                <a:gd name="T6" fmla="*/ 84 w 84"/>
                <a:gd name="T7" fmla="*/ 24 h 102"/>
                <a:gd name="T8" fmla="*/ 84 w 84"/>
                <a:gd name="T9" fmla="*/ 0 h 102"/>
                <a:gd name="T10" fmla="*/ 42 w 84"/>
                <a:gd name="T11" fmla="*/ 54 h 102"/>
                <a:gd name="T12" fmla="*/ 0 w 84"/>
                <a:gd name="T13" fmla="*/ 102 h 102"/>
                <a:gd name="T14" fmla="*/ 0 w 84"/>
                <a:gd name="T15" fmla="*/ 102 h 10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extLst>
          </p:spPr>
          <p:txBody>
            <a:bodyPr/>
            <a:lstStyle/>
            <a:p>
              <a:pPr eaLnBrk="1" hangingPunct="1">
                <a:defRPr/>
              </a:pPr>
              <a:endParaRPr lang="en-US">
                <a:latin typeface="Verdana" charset="0"/>
                <a:ea typeface="ＭＳ Ｐゴシック" charset="0"/>
              </a:endParaRPr>
            </a:p>
          </p:txBody>
        </p:sp>
        <p:grpSp>
          <p:nvGrpSpPr>
            <p:cNvPr id="1035" name="Group 6">
              <a:extLst>
                <a:ext uri="{FF2B5EF4-FFF2-40B4-BE49-F238E27FC236}">
                  <a16:creationId xmlns:a16="http://schemas.microsoft.com/office/drawing/2014/main" id="{29DB6F1F-7C35-4BCA-278C-AE8727D0610C}"/>
                </a:ext>
              </a:extLst>
            </p:cNvPr>
            <p:cNvGrpSpPr>
              <a:grpSpLocks/>
            </p:cNvGrpSpPr>
            <p:nvPr/>
          </p:nvGrpSpPr>
          <p:grpSpPr bwMode="auto">
            <a:xfrm>
              <a:off x="288" y="0"/>
              <a:ext cx="5098" cy="4316"/>
              <a:chOff x="288" y="0"/>
              <a:chExt cx="5098" cy="4316"/>
            </a:xfrm>
          </p:grpSpPr>
          <p:sp>
            <p:nvSpPr>
              <p:cNvPr id="4103" name="Freeform 7">
                <a:extLst>
                  <a:ext uri="{FF2B5EF4-FFF2-40B4-BE49-F238E27FC236}">
                    <a16:creationId xmlns:a16="http://schemas.microsoft.com/office/drawing/2014/main" id="{567F283F-CDC5-ECDF-5C6F-DF4A48B505EE}"/>
                  </a:ext>
                </a:extLst>
              </p:cNvPr>
              <p:cNvSpPr>
                <a:spLocks/>
              </p:cNvSpPr>
              <p:nvPr userDrawn="1"/>
            </p:nvSpPr>
            <p:spPr bwMode="hidden">
              <a:xfrm>
                <a:off x="2789" y="0"/>
                <a:ext cx="72" cy="4316"/>
              </a:xfrm>
              <a:custGeom>
                <a:avLst/>
                <a:gdLst>
                  <a:gd name="T0" fmla="*/ 0 w 72"/>
                  <a:gd name="T1" fmla="*/ 0 h 4316"/>
                  <a:gd name="T2" fmla="*/ 60 w 72"/>
                  <a:gd name="T3" fmla="*/ 4316 h 4316"/>
                  <a:gd name="T4" fmla="*/ 72 w 72"/>
                  <a:gd name="T5" fmla="*/ 4316 h 4316"/>
                  <a:gd name="T6" fmla="*/ 12 w 72"/>
                  <a:gd name="T7" fmla="*/ 0 h 4316"/>
                  <a:gd name="T8" fmla="*/ 0 w 72"/>
                  <a:gd name="T9" fmla="*/ 0 h 4316"/>
                  <a:gd name="T10" fmla="*/ 0 w 72"/>
                  <a:gd name="T11" fmla="*/ 0 h 4316"/>
                </a:gdLst>
                <a:ahLst/>
                <a:cxnLst>
                  <a:cxn ang="0">
                    <a:pos x="T0" y="T1"/>
                  </a:cxn>
                  <a:cxn ang="0">
                    <a:pos x="T2" y="T3"/>
                  </a:cxn>
                  <a:cxn ang="0">
                    <a:pos x="T4" y="T5"/>
                  </a:cxn>
                  <a:cxn ang="0">
                    <a:pos x="T6" y="T7"/>
                  </a:cxn>
                  <a:cxn ang="0">
                    <a:pos x="T8" y="T9"/>
                  </a:cxn>
                  <a:cxn ang="0">
                    <a:pos x="T10" y="T11"/>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extLst>
            </p:spPr>
            <p:txBody>
              <a:bodyPr/>
              <a:lstStyle/>
              <a:p>
                <a:pPr eaLnBrk="1" hangingPunct="1">
                  <a:defRPr/>
                </a:pPr>
                <a:endParaRPr lang="en-US">
                  <a:latin typeface="Verdana" charset="0"/>
                  <a:ea typeface="ＭＳ Ｐゴシック" charset="0"/>
                </a:endParaRPr>
              </a:p>
            </p:txBody>
          </p:sp>
          <p:sp>
            <p:nvSpPr>
              <p:cNvPr id="4104" name="Freeform 8">
                <a:extLst>
                  <a:ext uri="{FF2B5EF4-FFF2-40B4-BE49-F238E27FC236}">
                    <a16:creationId xmlns:a16="http://schemas.microsoft.com/office/drawing/2014/main" id="{499A30B2-CCBE-2D38-BD66-27620849152C}"/>
                  </a:ext>
                </a:extLst>
              </p:cNvPr>
              <p:cNvSpPr>
                <a:spLocks/>
              </p:cNvSpPr>
              <p:nvPr userDrawn="1"/>
            </p:nvSpPr>
            <p:spPr bwMode="hidden">
              <a:xfrm>
                <a:off x="3089" y="0"/>
                <a:ext cx="174" cy="4316"/>
              </a:xfrm>
              <a:custGeom>
                <a:avLst/>
                <a:gdLst>
                  <a:gd name="T0" fmla="*/ 24 w 174"/>
                  <a:gd name="T1" fmla="*/ 0 h 4316"/>
                  <a:gd name="T2" fmla="*/ 12 w 174"/>
                  <a:gd name="T3" fmla="*/ 0 h 4316"/>
                  <a:gd name="T4" fmla="*/ 42 w 174"/>
                  <a:gd name="T5" fmla="*/ 216 h 4316"/>
                  <a:gd name="T6" fmla="*/ 72 w 174"/>
                  <a:gd name="T7" fmla="*/ 444 h 4316"/>
                  <a:gd name="T8" fmla="*/ 96 w 174"/>
                  <a:gd name="T9" fmla="*/ 689 h 4316"/>
                  <a:gd name="T10" fmla="*/ 120 w 174"/>
                  <a:gd name="T11" fmla="*/ 947 h 4316"/>
                  <a:gd name="T12" fmla="*/ 132 w 174"/>
                  <a:gd name="T13" fmla="*/ 1211 h 4316"/>
                  <a:gd name="T14" fmla="*/ 150 w 174"/>
                  <a:gd name="T15" fmla="*/ 1487 h 4316"/>
                  <a:gd name="T16" fmla="*/ 156 w 174"/>
                  <a:gd name="T17" fmla="*/ 1768 h 4316"/>
                  <a:gd name="T18" fmla="*/ 162 w 174"/>
                  <a:gd name="T19" fmla="*/ 2062 h 4316"/>
                  <a:gd name="T20" fmla="*/ 156 w 174"/>
                  <a:gd name="T21" fmla="*/ 2644 h 4316"/>
                  <a:gd name="T22" fmla="*/ 126 w 174"/>
                  <a:gd name="T23" fmla="*/ 3225 h 4316"/>
                  <a:gd name="T24" fmla="*/ 108 w 174"/>
                  <a:gd name="T25" fmla="*/ 3507 h 4316"/>
                  <a:gd name="T26" fmla="*/ 78 w 174"/>
                  <a:gd name="T27" fmla="*/ 3788 h 4316"/>
                  <a:gd name="T28" fmla="*/ 42 w 174"/>
                  <a:gd name="T29" fmla="*/ 4058 h 4316"/>
                  <a:gd name="T30" fmla="*/ 0 w 174"/>
                  <a:gd name="T31" fmla="*/ 4316 h 4316"/>
                  <a:gd name="T32" fmla="*/ 12 w 174"/>
                  <a:gd name="T33" fmla="*/ 4316 h 4316"/>
                  <a:gd name="T34" fmla="*/ 54 w 174"/>
                  <a:gd name="T35" fmla="*/ 4058 h 4316"/>
                  <a:gd name="T36" fmla="*/ 90 w 174"/>
                  <a:gd name="T37" fmla="*/ 3782 h 4316"/>
                  <a:gd name="T38" fmla="*/ 120 w 174"/>
                  <a:gd name="T39" fmla="*/ 3507 h 4316"/>
                  <a:gd name="T40" fmla="*/ 138 w 174"/>
                  <a:gd name="T41" fmla="*/ 3219 h 4316"/>
                  <a:gd name="T42" fmla="*/ 168 w 174"/>
                  <a:gd name="T43" fmla="*/ 2638 h 4316"/>
                  <a:gd name="T44" fmla="*/ 174 w 174"/>
                  <a:gd name="T45" fmla="*/ 2056 h 4316"/>
                  <a:gd name="T46" fmla="*/ 168 w 174"/>
                  <a:gd name="T47" fmla="*/ 1768 h 4316"/>
                  <a:gd name="T48" fmla="*/ 162 w 174"/>
                  <a:gd name="T49" fmla="*/ 1487 h 4316"/>
                  <a:gd name="T50" fmla="*/ 144 w 174"/>
                  <a:gd name="T51" fmla="*/ 1211 h 4316"/>
                  <a:gd name="T52" fmla="*/ 132 w 174"/>
                  <a:gd name="T53" fmla="*/ 941 h 4316"/>
                  <a:gd name="T54" fmla="*/ 108 w 174"/>
                  <a:gd name="T55" fmla="*/ 689 h 4316"/>
                  <a:gd name="T56" fmla="*/ 84 w 174"/>
                  <a:gd name="T57" fmla="*/ 444 h 4316"/>
                  <a:gd name="T58" fmla="*/ 54 w 174"/>
                  <a:gd name="T59" fmla="*/ 216 h 4316"/>
                  <a:gd name="T60" fmla="*/ 24 w 174"/>
                  <a:gd name="T61" fmla="*/ 0 h 4316"/>
                  <a:gd name="T62" fmla="*/ 24 w 174"/>
                  <a:gd name="T63"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extLst>
            </p:spPr>
            <p:txBody>
              <a:bodyPr/>
              <a:lstStyle/>
              <a:p>
                <a:pPr eaLnBrk="1" hangingPunct="1">
                  <a:defRPr/>
                </a:pPr>
                <a:endParaRPr lang="en-US">
                  <a:latin typeface="Verdana" charset="0"/>
                  <a:ea typeface="ＭＳ Ｐゴシック" charset="0"/>
                </a:endParaRPr>
              </a:p>
            </p:txBody>
          </p:sp>
          <p:sp>
            <p:nvSpPr>
              <p:cNvPr id="4105" name="Freeform 9">
                <a:extLst>
                  <a:ext uri="{FF2B5EF4-FFF2-40B4-BE49-F238E27FC236}">
                    <a16:creationId xmlns:a16="http://schemas.microsoft.com/office/drawing/2014/main" id="{C0A6B58F-717D-5B74-7323-CD511BF8C479}"/>
                  </a:ext>
                </a:extLst>
              </p:cNvPr>
              <p:cNvSpPr>
                <a:spLocks/>
              </p:cNvSpPr>
              <p:nvPr userDrawn="1"/>
            </p:nvSpPr>
            <p:spPr bwMode="hidden">
              <a:xfrm>
                <a:off x="3358" y="0"/>
                <a:ext cx="337" cy="4316"/>
              </a:xfrm>
              <a:custGeom>
                <a:avLst/>
                <a:gdLst>
                  <a:gd name="T0" fmla="*/ 329 w 335"/>
                  <a:gd name="T1" fmla="*/ 2014 h 4316"/>
                  <a:gd name="T2" fmla="*/ 317 w 335"/>
                  <a:gd name="T3" fmla="*/ 1726 h 4316"/>
                  <a:gd name="T4" fmla="*/ 293 w 335"/>
                  <a:gd name="T5" fmla="*/ 1445 h 4316"/>
                  <a:gd name="T6" fmla="*/ 263 w 335"/>
                  <a:gd name="T7" fmla="*/ 1175 h 4316"/>
                  <a:gd name="T8" fmla="*/ 228 w 335"/>
                  <a:gd name="T9" fmla="*/ 917 h 4316"/>
                  <a:gd name="T10" fmla="*/ 186 w 335"/>
                  <a:gd name="T11" fmla="*/ 665 h 4316"/>
                  <a:gd name="T12" fmla="*/ 132 w 335"/>
                  <a:gd name="T13" fmla="*/ 432 h 4316"/>
                  <a:gd name="T14" fmla="*/ 78 w 335"/>
                  <a:gd name="T15" fmla="*/ 204 h 4316"/>
                  <a:gd name="T16" fmla="*/ 12 w 335"/>
                  <a:gd name="T17" fmla="*/ 0 h 4316"/>
                  <a:gd name="T18" fmla="*/ 0 w 335"/>
                  <a:gd name="T19" fmla="*/ 0 h 4316"/>
                  <a:gd name="T20" fmla="*/ 66 w 335"/>
                  <a:gd name="T21" fmla="*/ 204 h 4316"/>
                  <a:gd name="T22" fmla="*/ 120 w 335"/>
                  <a:gd name="T23" fmla="*/ 432 h 4316"/>
                  <a:gd name="T24" fmla="*/ 174 w 335"/>
                  <a:gd name="T25" fmla="*/ 665 h 4316"/>
                  <a:gd name="T26" fmla="*/ 216 w 335"/>
                  <a:gd name="T27" fmla="*/ 917 h 4316"/>
                  <a:gd name="T28" fmla="*/ 251 w 335"/>
                  <a:gd name="T29" fmla="*/ 1175 h 4316"/>
                  <a:gd name="T30" fmla="*/ 281 w 335"/>
                  <a:gd name="T31" fmla="*/ 1445 h 4316"/>
                  <a:gd name="T32" fmla="*/ 305 w 335"/>
                  <a:gd name="T33" fmla="*/ 1726 h 4316"/>
                  <a:gd name="T34" fmla="*/ 317 w 335"/>
                  <a:gd name="T35" fmla="*/ 2014 h 4316"/>
                  <a:gd name="T36" fmla="*/ 323 w 335"/>
                  <a:gd name="T37" fmla="*/ 2314 h 4316"/>
                  <a:gd name="T38" fmla="*/ 317 w 335"/>
                  <a:gd name="T39" fmla="*/ 2608 h 4316"/>
                  <a:gd name="T40" fmla="*/ 305 w 335"/>
                  <a:gd name="T41" fmla="*/ 2907 h 4316"/>
                  <a:gd name="T42" fmla="*/ 281 w 335"/>
                  <a:gd name="T43" fmla="*/ 3201 h 4316"/>
                  <a:gd name="T44" fmla="*/ 257 w 335"/>
                  <a:gd name="T45" fmla="*/ 3489 h 4316"/>
                  <a:gd name="T46" fmla="*/ 216 w 335"/>
                  <a:gd name="T47" fmla="*/ 3777 h 4316"/>
                  <a:gd name="T48" fmla="*/ 174 w 335"/>
                  <a:gd name="T49" fmla="*/ 4052 h 4316"/>
                  <a:gd name="T50" fmla="*/ 120 w 335"/>
                  <a:gd name="T51" fmla="*/ 4316 h 4316"/>
                  <a:gd name="T52" fmla="*/ 132 w 335"/>
                  <a:gd name="T53" fmla="*/ 4316 h 4316"/>
                  <a:gd name="T54" fmla="*/ 186 w 335"/>
                  <a:gd name="T55" fmla="*/ 4052 h 4316"/>
                  <a:gd name="T56" fmla="*/ 228 w 335"/>
                  <a:gd name="T57" fmla="*/ 3777 h 4316"/>
                  <a:gd name="T58" fmla="*/ 269 w 335"/>
                  <a:gd name="T59" fmla="*/ 3489 h 4316"/>
                  <a:gd name="T60" fmla="*/ 293 w 335"/>
                  <a:gd name="T61" fmla="*/ 3201 h 4316"/>
                  <a:gd name="T62" fmla="*/ 317 w 335"/>
                  <a:gd name="T63" fmla="*/ 2907 h 4316"/>
                  <a:gd name="T64" fmla="*/ 329 w 335"/>
                  <a:gd name="T65" fmla="*/ 2608 h 4316"/>
                  <a:gd name="T66" fmla="*/ 335 w 335"/>
                  <a:gd name="T67" fmla="*/ 2314 h 4316"/>
                  <a:gd name="T68" fmla="*/ 329 w 335"/>
                  <a:gd name="T69" fmla="*/ 2014 h 4316"/>
                  <a:gd name="T70" fmla="*/ 329 w 335"/>
                  <a:gd name="T71" fmla="*/ 201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extLst>
            </p:spPr>
            <p:txBody>
              <a:bodyPr/>
              <a:lstStyle/>
              <a:p>
                <a:pPr eaLnBrk="1" hangingPunct="1">
                  <a:defRPr/>
                </a:pPr>
                <a:endParaRPr lang="en-US">
                  <a:latin typeface="Verdana" charset="0"/>
                  <a:ea typeface="ＭＳ Ｐゴシック" charset="0"/>
                </a:endParaRPr>
              </a:p>
            </p:txBody>
          </p:sp>
          <p:sp>
            <p:nvSpPr>
              <p:cNvPr id="4106" name="Freeform 10">
                <a:extLst>
                  <a:ext uri="{FF2B5EF4-FFF2-40B4-BE49-F238E27FC236}">
                    <a16:creationId xmlns:a16="http://schemas.microsoft.com/office/drawing/2014/main" id="{60670B02-997A-DA1F-1B62-23E4B5B6BFEC}"/>
                  </a:ext>
                </a:extLst>
              </p:cNvPr>
              <p:cNvSpPr>
                <a:spLocks/>
              </p:cNvSpPr>
              <p:nvPr userDrawn="1"/>
            </p:nvSpPr>
            <p:spPr bwMode="hidden">
              <a:xfrm>
                <a:off x="3676" y="0"/>
                <a:ext cx="427" cy="4316"/>
              </a:xfrm>
              <a:custGeom>
                <a:avLst/>
                <a:gdLst>
                  <a:gd name="T0" fmla="*/ 413 w 425"/>
                  <a:gd name="T1" fmla="*/ 1924 h 4316"/>
                  <a:gd name="T2" fmla="*/ 395 w 425"/>
                  <a:gd name="T3" fmla="*/ 1690 h 4316"/>
                  <a:gd name="T4" fmla="*/ 365 w 425"/>
                  <a:gd name="T5" fmla="*/ 1457 h 4316"/>
                  <a:gd name="T6" fmla="*/ 329 w 425"/>
                  <a:gd name="T7" fmla="*/ 1229 h 4316"/>
                  <a:gd name="T8" fmla="*/ 281 w 425"/>
                  <a:gd name="T9" fmla="*/ 1001 h 4316"/>
                  <a:gd name="T10" fmla="*/ 227 w 425"/>
                  <a:gd name="T11" fmla="*/ 761 h 4316"/>
                  <a:gd name="T12" fmla="*/ 162 w 425"/>
                  <a:gd name="T13" fmla="*/ 522 h 4316"/>
                  <a:gd name="T14" fmla="*/ 90 w 425"/>
                  <a:gd name="T15" fmla="*/ 270 h 4316"/>
                  <a:gd name="T16" fmla="*/ 12 w 425"/>
                  <a:gd name="T17" fmla="*/ 0 h 4316"/>
                  <a:gd name="T18" fmla="*/ 0 w 425"/>
                  <a:gd name="T19" fmla="*/ 0 h 4316"/>
                  <a:gd name="T20" fmla="*/ 84 w 425"/>
                  <a:gd name="T21" fmla="*/ 270 h 4316"/>
                  <a:gd name="T22" fmla="*/ 156 w 425"/>
                  <a:gd name="T23" fmla="*/ 522 h 4316"/>
                  <a:gd name="T24" fmla="*/ 216 w 425"/>
                  <a:gd name="T25" fmla="*/ 767 h 4316"/>
                  <a:gd name="T26" fmla="*/ 275 w 425"/>
                  <a:gd name="T27" fmla="*/ 1001 h 4316"/>
                  <a:gd name="T28" fmla="*/ 317 w 425"/>
                  <a:gd name="T29" fmla="*/ 1235 h 4316"/>
                  <a:gd name="T30" fmla="*/ 353 w 425"/>
                  <a:gd name="T31" fmla="*/ 1463 h 4316"/>
                  <a:gd name="T32" fmla="*/ 383 w 425"/>
                  <a:gd name="T33" fmla="*/ 1690 h 4316"/>
                  <a:gd name="T34" fmla="*/ 401 w 425"/>
                  <a:gd name="T35" fmla="*/ 1924 h 4316"/>
                  <a:gd name="T36" fmla="*/ 413 w 425"/>
                  <a:gd name="T37" fmla="*/ 2188 h 4316"/>
                  <a:gd name="T38" fmla="*/ 407 w 425"/>
                  <a:gd name="T39" fmla="*/ 2458 h 4316"/>
                  <a:gd name="T40" fmla="*/ 395 w 425"/>
                  <a:gd name="T41" fmla="*/ 2733 h 4316"/>
                  <a:gd name="T42" fmla="*/ 365 w 425"/>
                  <a:gd name="T43" fmla="*/ 3021 h 4316"/>
                  <a:gd name="T44" fmla="*/ 329 w 425"/>
                  <a:gd name="T45" fmla="*/ 3321 h 4316"/>
                  <a:gd name="T46" fmla="*/ 275 w 425"/>
                  <a:gd name="T47" fmla="*/ 3639 h 4316"/>
                  <a:gd name="T48" fmla="*/ 204 w 425"/>
                  <a:gd name="T49" fmla="*/ 3968 h 4316"/>
                  <a:gd name="T50" fmla="*/ 126 w 425"/>
                  <a:gd name="T51" fmla="*/ 4316 h 4316"/>
                  <a:gd name="T52" fmla="*/ 138 w 425"/>
                  <a:gd name="T53" fmla="*/ 4316 h 4316"/>
                  <a:gd name="T54" fmla="*/ 216 w 425"/>
                  <a:gd name="T55" fmla="*/ 3968 h 4316"/>
                  <a:gd name="T56" fmla="*/ 287 w 425"/>
                  <a:gd name="T57" fmla="*/ 3639 h 4316"/>
                  <a:gd name="T58" fmla="*/ 341 w 425"/>
                  <a:gd name="T59" fmla="*/ 3321 h 4316"/>
                  <a:gd name="T60" fmla="*/ 377 w 425"/>
                  <a:gd name="T61" fmla="*/ 3021 h 4316"/>
                  <a:gd name="T62" fmla="*/ 407 w 425"/>
                  <a:gd name="T63" fmla="*/ 2733 h 4316"/>
                  <a:gd name="T64" fmla="*/ 419 w 425"/>
                  <a:gd name="T65" fmla="*/ 2458 h 4316"/>
                  <a:gd name="T66" fmla="*/ 425 w 425"/>
                  <a:gd name="T67" fmla="*/ 2188 h 4316"/>
                  <a:gd name="T68" fmla="*/ 413 w 425"/>
                  <a:gd name="T69" fmla="*/ 1924 h 4316"/>
                  <a:gd name="T70" fmla="*/ 413 w 425"/>
                  <a:gd name="T71" fmla="*/ 192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extLst>
            </p:spPr>
            <p:txBody>
              <a:bodyPr/>
              <a:lstStyle/>
              <a:p>
                <a:pPr eaLnBrk="1" hangingPunct="1">
                  <a:defRPr/>
                </a:pPr>
                <a:endParaRPr lang="en-US">
                  <a:latin typeface="Verdana" charset="0"/>
                  <a:ea typeface="ＭＳ Ｐゴシック" charset="0"/>
                </a:endParaRPr>
              </a:p>
            </p:txBody>
          </p:sp>
          <p:sp>
            <p:nvSpPr>
              <p:cNvPr id="4107" name="Freeform 11">
                <a:extLst>
                  <a:ext uri="{FF2B5EF4-FFF2-40B4-BE49-F238E27FC236}">
                    <a16:creationId xmlns:a16="http://schemas.microsoft.com/office/drawing/2014/main" id="{8B83F7A3-7511-A592-5450-8B3BA01DDCDB}"/>
                  </a:ext>
                </a:extLst>
              </p:cNvPr>
              <p:cNvSpPr>
                <a:spLocks/>
              </p:cNvSpPr>
              <p:nvPr userDrawn="1"/>
            </p:nvSpPr>
            <p:spPr bwMode="hidden">
              <a:xfrm>
                <a:off x="3946" y="0"/>
                <a:ext cx="558" cy="4316"/>
              </a:xfrm>
              <a:custGeom>
                <a:avLst/>
                <a:gdLst>
                  <a:gd name="T0" fmla="*/ 556 w 556"/>
                  <a:gd name="T1" fmla="*/ 2020 h 4316"/>
                  <a:gd name="T2" fmla="*/ 538 w 556"/>
                  <a:gd name="T3" fmla="*/ 1732 h 4316"/>
                  <a:gd name="T4" fmla="*/ 503 w 556"/>
                  <a:gd name="T5" fmla="*/ 1445 h 4316"/>
                  <a:gd name="T6" fmla="*/ 455 w 556"/>
                  <a:gd name="T7" fmla="*/ 1175 h 4316"/>
                  <a:gd name="T8" fmla="*/ 395 w 556"/>
                  <a:gd name="T9" fmla="*/ 911 h 4316"/>
                  <a:gd name="T10" fmla="*/ 317 w 556"/>
                  <a:gd name="T11" fmla="*/ 659 h 4316"/>
                  <a:gd name="T12" fmla="*/ 228 w 556"/>
                  <a:gd name="T13" fmla="*/ 426 h 4316"/>
                  <a:gd name="T14" fmla="*/ 126 w 556"/>
                  <a:gd name="T15" fmla="*/ 204 h 4316"/>
                  <a:gd name="T16" fmla="*/ 12 w 556"/>
                  <a:gd name="T17" fmla="*/ 0 h 4316"/>
                  <a:gd name="T18" fmla="*/ 0 w 556"/>
                  <a:gd name="T19" fmla="*/ 0 h 4316"/>
                  <a:gd name="T20" fmla="*/ 114 w 556"/>
                  <a:gd name="T21" fmla="*/ 204 h 4316"/>
                  <a:gd name="T22" fmla="*/ 216 w 556"/>
                  <a:gd name="T23" fmla="*/ 426 h 4316"/>
                  <a:gd name="T24" fmla="*/ 305 w 556"/>
                  <a:gd name="T25" fmla="*/ 659 h 4316"/>
                  <a:gd name="T26" fmla="*/ 383 w 556"/>
                  <a:gd name="T27" fmla="*/ 911 h 4316"/>
                  <a:gd name="T28" fmla="*/ 443 w 556"/>
                  <a:gd name="T29" fmla="*/ 1175 h 4316"/>
                  <a:gd name="T30" fmla="*/ 491 w 556"/>
                  <a:gd name="T31" fmla="*/ 1445 h 4316"/>
                  <a:gd name="T32" fmla="*/ 526 w 556"/>
                  <a:gd name="T33" fmla="*/ 1732 h 4316"/>
                  <a:gd name="T34" fmla="*/ 544 w 556"/>
                  <a:gd name="T35" fmla="*/ 2020 h 4316"/>
                  <a:gd name="T36" fmla="*/ 544 w 556"/>
                  <a:gd name="T37" fmla="*/ 2326 h 4316"/>
                  <a:gd name="T38" fmla="*/ 532 w 556"/>
                  <a:gd name="T39" fmla="*/ 2632 h 4316"/>
                  <a:gd name="T40" fmla="*/ 503 w 556"/>
                  <a:gd name="T41" fmla="*/ 2931 h 4316"/>
                  <a:gd name="T42" fmla="*/ 455 w 556"/>
                  <a:gd name="T43" fmla="*/ 3225 h 4316"/>
                  <a:gd name="T44" fmla="*/ 389 w 556"/>
                  <a:gd name="T45" fmla="*/ 3513 h 4316"/>
                  <a:gd name="T46" fmla="*/ 311 w 556"/>
                  <a:gd name="T47" fmla="*/ 3788 h 4316"/>
                  <a:gd name="T48" fmla="*/ 216 w 556"/>
                  <a:gd name="T49" fmla="*/ 4058 h 4316"/>
                  <a:gd name="T50" fmla="*/ 102 w 556"/>
                  <a:gd name="T51" fmla="*/ 4316 h 4316"/>
                  <a:gd name="T52" fmla="*/ 114 w 556"/>
                  <a:gd name="T53" fmla="*/ 4316 h 4316"/>
                  <a:gd name="T54" fmla="*/ 228 w 556"/>
                  <a:gd name="T55" fmla="*/ 4058 h 4316"/>
                  <a:gd name="T56" fmla="*/ 323 w 556"/>
                  <a:gd name="T57" fmla="*/ 3788 h 4316"/>
                  <a:gd name="T58" fmla="*/ 401 w 556"/>
                  <a:gd name="T59" fmla="*/ 3513 h 4316"/>
                  <a:gd name="T60" fmla="*/ 467 w 556"/>
                  <a:gd name="T61" fmla="*/ 3225 h 4316"/>
                  <a:gd name="T62" fmla="*/ 515 w 556"/>
                  <a:gd name="T63" fmla="*/ 2931 h 4316"/>
                  <a:gd name="T64" fmla="*/ 544 w 556"/>
                  <a:gd name="T65" fmla="*/ 2632 h 4316"/>
                  <a:gd name="T66" fmla="*/ 556 w 556"/>
                  <a:gd name="T67" fmla="*/ 2326 h 4316"/>
                  <a:gd name="T68" fmla="*/ 556 w 556"/>
                  <a:gd name="T69" fmla="*/ 2020 h 4316"/>
                  <a:gd name="T70" fmla="*/ 556 w 556"/>
                  <a:gd name="T71" fmla="*/ 202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extLst>
            </p:spPr>
            <p:txBody>
              <a:bodyPr/>
              <a:lstStyle/>
              <a:p>
                <a:pPr eaLnBrk="1" hangingPunct="1">
                  <a:defRPr/>
                </a:pPr>
                <a:endParaRPr lang="en-US">
                  <a:latin typeface="Verdana" charset="0"/>
                  <a:ea typeface="ＭＳ Ｐゴシック" charset="0"/>
                </a:endParaRPr>
              </a:p>
            </p:txBody>
          </p:sp>
          <p:sp>
            <p:nvSpPr>
              <p:cNvPr id="4108" name="Freeform 12">
                <a:extLst>
                  <a:ext uri="{FF2B5EF4-FFF2-40B4-BE49-F238E27FC236}">
                    <a16:creationId xmlns:a16="http://schemas.microsoft.com/office/drawing/2014/main" id="{4274B5DA-CAE3-6713-711D-F605EE37F457}"/>
                  </a:ext>
                </a:extLst>
              </p:cNvPr>
              <p:cNvSpPr>
                <a:spLocks/>
              </p:cNvSpPr>
              <p:nvPr userDrawn="1"/>
            </p:nvSpPr>
            <p:spPr bwMode="hidden">
              <a:xfrm>
                <a:off x="4246" y="0"/>
                <a:ext cx="690" cy="4316"/>
              </a:xfrm>
              <a:custGeom>
                <a:avLst/>
                <a:gdLst>
                  <a:gd name="T0" fmla="*/ 688 w 688"/>
                  <a:gd name="T1" fmla="*/ 2086 h 4316"/>
                  <a:gd name="T2" fmla="*/ 670 w 688"/>
                  <a:gd name="T3" fmla="*/ 1810 h 4316"/>
                  <a:gd name="T4" fmla="*/ 634 w 688"/>
                  <a:gd name="T5" fmla="*/ 1541 h 4316"/>
                  <a:gd name="T6" fmla="*/ 574 w 688"/>
                  <a:gd name="T7" fmla="*/ 1271 h 4316"/>
                  <a:gd name="T8" fmla="*/ 497 w 688"/>
                  <a:gd name="T9" fmla="*/ 1007 h 4316"/>
                  <a:gd name="T10" fmla="*/ 401 w 688"/>
                  <a:gd name="T11" fmla="*/ 749 h 4316"/>
                  <a:gd name="T12" fmla="*/ 293 w 688"/>
                  <a:gd name="T13" fmla="*/ 492 h 4316"/>
                  <a:gd name="T14" fmla="*/ 162 w 688"/>
                  <a:gd name="T15" fmla="*/ 240 h 4316"/>
                  <a:gd name="T16" fmla="*/ 12 w 688"/>
                  <a:gd name="T17" fmla="*/ 0 h 4316"/>
                  <a:gd name="T18" fmla="*/ 0 w 688"/>
                  <a:gd name="T19" fmla="*/ 0 h 4316"/>
                  <a:gd name="T20" fmla="*/ 150 w 688"/>
                  <a:gd name="T21" fmla="*/ 240 h 4316"/>
                  <a:gd name="T22" fmla="*/ 281 w 688"/>
                  <a:gd name="T23" fmla="*/ 492 h 4316"/>
                  <a:gd name="T24" fmla="*/ 389 w 688"/>
                  <a:gd name="T25" fmla="*/ 749 h 4316"/>
                  <a:gd name="T26" fmla="*/ 485 w 688"/>
                  <a:gd name="T27" fmla="*/ 1007 h 4316"/>
                  <a:gd name="T28" fmla="*/ 562 w 688"/>
                  <a:gd name="T29" fmla="*/ 1271 h 4316"/>
                  <a:gd name="T30" fmla="*/ 622 w 688"/>
                  <a:gd name="T31" fmla="*/ 1541 h 4316"/>
                  <a:gd name="T32" fmla="*/ 658 w 688"/>
                  <a:gd name="T33" fmla="*/ 1810 h 4316"/>
                  <a:gd name="T34" fmla="*/ 676 w 688"/>
                  <a:gd name="T35" fmla="*/ 2086 h 4316"/>
                  <a:gd name="T36" fmla="*/ 676 w 688"/>
                  <a:gd name="T37" fmla="*/ 2368 h 4316"/>
                  <a:gd name="T38" fmla="*/ 658 w 688"/>
                  <a:gd name="T39" fmla="*/ 2650 h 4316"/>
                  <a:gd name="T40" fmla="*/ 616 w 688"/>
                  <a:gd name="T41" fmla="*/ 2931 h 4316"/>
                  <a:gd name="T42" fmla="*/ 556 w 688"/>
                  <a:gd name="T43" fmla="*/ 3213 h 4316"/>
                  <a:gd name="T44" fmla="*/ 473 w 688"/>
                  <a:gd name="T45" fmla="*/ 3495 h 4316"/>
                  <a:gd name="T46" fmla="*/ 371 w 688"/>
                  <a:gd name="T47" fmla="*/ 3777 h 4316"/>
                  <a:gd name="T48" fmla="*/ 251 w 688"/>
                  <a:gd name="T49" fmla="*/ 4046 h 4316"/>
                  <a:gd name="T50" fmla="*/ 114 w 688"/>
                  <a:gd name="T51" fmla="*/ 4316 h 4316"/>
                  <a:gd name="T52" fmla="*/ 126 w 688"/>
                  <a:gd name="T53" fmla="*/ 4316 h 4316"/>
                  <a:gd name="T54" fmla="*/ 263 w 688"/>
                  <a:gd name="T55" fmla="*/ 4046 h 4316"/>
                  <a:gd name="T56" fmla="*/ 383 w 688"/>
                  <a:gd name="T57" fmla="*/ 3777 h 4316"/>
                  <a:gd name="T58" fmla="*/ 485 w 688"/>
                  <a:gd name="T59" fmla="*/ 3495 h 4316"/>
                  <a:gd name="T60" fmla="*/ 568 w 688"/>
                  <a:gd name="T61" fmla="*/ 3219 h 4316"/>
                  <a:gd name="T62" fmla="*/ 628 w 688"/>
                  <a:gd name="T63" fmla="*/ 2937 h 4316"/>
                  <a:gd name="T64" fmla="*/ 670 w 688"/>
                  <a:gd name="T65" fmla="*/ 2656 h 4316"/>
                  <a:gd name="T66" fmla="*/ 688 w 688"/>
                  <a:gd name="T67" fmla="*/ 2368 h 4316"/>
                  <a:gd name="T68" fmla="*/ 688 w 688"/>
                  <a:gd name="T69" fmla="*/ 2086 h 4316"/>
                  <a:gd name="T70" fmla="*/ 688 w 688"/>
                  <a:gd name="T71" fmla="*/ 208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extLst>
            </p:spPr>
            <p:txBody>
              <a:bodyPr/>
              <a:lstStyle/>
              <a:p>
                <a:pPr eaLnBrk="1" hangingPunct="1">
                  <a:defRPr/>
                </a:pPr>
                <a:endParaRPr lang="en-US">
                  <a:latin typeface="Verdana" charset="0"/>
                  <a:ea typeface="ＭＳ Ｐゴシック" charset="0"/>
                </a:endParaRPr>
              </a:p>
            </p:txBody>
          </p:sp>
          <p:sp>
            <p:nvSpPr>
              <p:cNvPr id="4109" name="Freeform 13">
                <a:extLst>
                  <a:ext uri="{FF2B5EF4-FFF2-40B4-BE49-F238E27FC236}">
                    <a16:creationId xmlns:a16="http://schemas.microsoft.com/office/drawing/2014/main" id="{C88AB59D-F920-C198-EF4A-0578EC854C86}"/>
                  </a:ext>
                </a:extLst>
              </p:cNvPr>
              <p:cNvSpPr>
                <a:spLocks/>
              </p:cNvSpPr>
              <p:nvPr userDrawn="1"/>
            </p:nvSpPr>
            <p:spPr bwMode="hidden">
              <a:xfrm>
                <a:off x="4522" y="0"/>
                <a:ext cx="864" cy="4316"/>
              </a:xfrm>
              <a:custGeom>
                <a:avLst/>
                <a:gdLst>
                  <a:gd name="T0" fmla="*/ 855 w 861"/>
                  <a:gd name="T1" fmla="*/ 2128 h 4316"/>
                  <a:gd name="T2" fmla="*/ 831 w 861"/>
                  <a:gd name="T3" fmla="*/ 1834 h 4316"/>
                  <a:gd name="T4" fmla="*/ 808 w 861"/>
                  <a:gd name="T5" fmla="*/ 1684 h 4316"/>
                  <a:gd name="T6" fmla="*/ 784 w 861"/>
                  <a:gd name="T7" fmla="*/ 1541 h 4316"/>
                  <a:gd name="T8" fmla="*/ 748 w 861"/>
                  <a:gd name="T9" fmla="*/ 1397 h 4316"/>
                  <a:gd name="T10" fmla="*/ 712 w 861"/>
                  <a:gd name="T11" fmla="*/ 1253 h 4316"/>
                  <a:gd name="T12" fmla="*/ 664 w 861"/>
                  <a:gd name="T13" fmla="*/ 1115 h 4316"/>
                  <a:gd name="T14" fmla="*/ 610 w 861"/>
                  <a:gd name="T15" fmla="*/ 977 h 4316"/>
                  <a:gd name="T16" fmla="*/ 491 w 861"/>
                  <a:gd name="T17" fmla="*/ 719 h 4316"/>
                  <a:gd name="T18" fmla="*/ 353 w 861"/>
                  <a:gd name="T19" fmla="*/ 468 h 4316"/>
                  <a:gd name="T20" fmla="*/ 192 w 861"/>
                  <a:gd name="T21" fmla="*/ 228 h 4316"/>
                  <a:gd name="T22" fmla="*/ 12 w 861"/>
                  <a:gd name="T23" fmla="*/ 0 h 4316"/>
                  <a:gd name="T24" fmla="*/ 0 w 861"/>
                  <a:gd name="T25" fmla="*/ 0 h 4316"/>
                  <a:gd name="T26" fmla="*/ 180 w 861"/>
                  <a:gd name="T27" fmla="*/ 228 h 4316"/>
                  <a:gd name="T28" fmla="*/ 341 w 861"/>
                  <a:gd name="T29" fmla="*/ 468 h 4316"/>
                  <a:gd name="T30" fmla="*/ 479 w 861"/>
                  <a:gd name="T31" fmla="*/ 719 h 4316"/>
                  <a:gd name="T32" fmla="*/ 598 w 861"/>
                  <a:gd name="T33" fmla="*/ 983 h 4316"/>
                  <a:gd name="T34" fmla="*/ 652 w 861"/>
                  <a:gd name="T35" fmla="*/ 1121 h 4316"/>
                  <a:gd name="T36" fmla="*/ 700 w 861"/>
                  <a:gd name="T37" fmla="*/ 1259 h 4316"/>
                  <a:gd name="T38" fmla="*/ 736 w 861"/>
                  <a:gd name="T39" fmla="*/ 1403 h 4316"/>
                  <a:gd name="T40" fmla="*/ 772 w 861"/>
                  <a:gd name="T41" fmla="*/ 1547 h 4316"/>
                  <a:gd name="T42" fmla="*/ 802 w 861"/>
                  <a:gd name="T43" fmla="*/ 1690 h 4316"/>
                  <a:gd name="T44" fmla="*/ 819 w 861"/>
                  <a:gd name="T45" fmla="*/ 1834 h 4316"/>
                  <a:gd name="T46" fmla="*/ 837 w 861"/>
                  <a:gd name="T47" fmla="*/ 1984 h 4316"/>
                  <a:gd name="T48" fmla="*/ 843 w 861"/>
                  <a:gd name="T49" fmla="*/ 2128 h 4316"/>
                  <a:gd name="T50" fmla="*/ 849 w 861"/>
                  <a:gd name="T51" fmla="*/ 2278 h 4316"/>
                  <a:gd name="T52" fmla="*/ 843 w 861"/>
                  <a:gd name="T53" fmla="*/ 2428 h 4316"/>
                  <a:gd name="T54" fmla="*/ 831 w 861"/>
                  <a:gd name="T55" fmla="*/ 2572 h 4316"/>
                  <a:gd name="T56" fmla="*/ 819 w 861"/>
                  <a:gd name="T57" fmla="*/ 2721 h 4316"/>
                  <a:gd name="T58" fmla="*/ 796 w 861"/>
                  <a:gd name="T59" fmla="*/ 2865 h 4316"/>
                  <a:gd name="T60" fmla="*/ 766 w 861"/>
                  <a:gd name="T61" fmla="*/ 3015 h 4316"/>
                  <a:gd name="T62" fmla="*/ 724 w 861"/>
                  <a:gd name="T63" fmla="*/ 3159 h 4316"/>
                  <a:gd name="T64" fmla="*/ 682 w 861"/>
                  <a:gd name="T65" fmla="*/ 3303 h 4316"/>
                  <a:gd name="T66" fmla="*/ 586 w 861"/>
                  <a:gd name="T67" fmla="*/ 3567 h 4316"/>
                  <a:gd name="T68" fmla="*/ 473 w 861"/>
                  <a:gd name="T69" fmla="*/ 3824 h 4316"/>
                  <a:gd name="T70" fmla="*/ 335 w 861"/>
                  <a:gd name="T71" fmla="*/ 4076 h 4316"/>
                  <a:gd name="T72" fmla="*/ 180 w 861"/>
                  <a:gd name="T73" fmla="*/ 4316 h 4316"/>
                  <a:gd name="T74" fmla="*/ 192 w 861"/>
                  <a:gd name="T75" fmla="*/ 4316 h 4316"/>
                  <a:gd name="T76" fmla="*/ 347 w 861"/>
                  <a:gd name="T77" fmla="*/ 4076 h 4316"/>
                  <a:gd name="T78" fmla="*/ 485 w 861"/>
                  <a:gd name="T79" fmla="*/ 3824 h 4316"/>
                  <a:gd name="T80" fmla="*/ 598 w 861"/>
                  <a:gd name="T81" fmla="*/ 3573 h 4316"/>
                  <a:gd name="T82" fmla="*/ 694 w 861"/>
                  <a:gd name="T83" fmla="*/ 3309 h 4316"/>
                  <a:gd name="T84" fmla="*/ 736 w 861"/>
                  <a:gd name="T85" fmla="*/ 3165 h 4316"/>
                  <a:gd name="T86" fmla="*/ 778 w 861"/>
                  <a:gd name="T87" fmla="*/ 3021 h 4316"/>
                  <a:gd name="T88" fmla="*/ 808 w 861"/>
                  <a:gd name="T89" fmla="*/ 2871 h 4316"/>
                  <a:gd name="T90" fmla="*/ 831 w 861"/>
                  <a:gd name="T91" fmla="*/ 2727 h 4316"/>
                  <a:gd name="T92" fmla="*/ 843 w 861"/>
                  <a:gd name="T93" fmla="*/ 2578 h 4316"/>
                  <a:gd name="T94" fmla="*/ 855 w 861"/>
                  <a:gd name="T95" fmla="*/ 2428 h 4316"/>
                  <a:gd name="T96" fmla="*/ 861 w 861"/>
                  <a:gd name="T97" fmla="*/ 2278 h 4316"/>
                  <a:gd name="T98" fmla="*/ 855 w 861"/>
                  <a:gd name="T99" fmla="*/ 2128 h 4316"/>
                  <a:gd name="T100" fmla="*/ 855 w 861"/>
                  <a:gd name="T101" fmla="*/ 212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extLst>
            </p:spPr>
            <p:txBody>
              <a:bodyPr/>
              <a:lstStyle/>
              <a:p>
                <a:pPr eaLnBrk="1" hangingPunct="1">
                  <a:defRPr/>
                </a:pPr>
                <a:endParaRPr lang="en-US">
                  <a:latin typeface="Verdana" charset="0"/>
                  <a:ea typeface="ＭＳ Ｐゴシック" charset="0"/>
                </a:endParaRPr>
              </a:p>
            </p:txBody>
          </p:sp>
          <p:sp>
            <p:nvSpPr>
              <p:cNvPr id="4110" name="Freeform 14">
                <a:extLst>
                  <a:ext uri="{FF2B5EF4-FFF2-40B4-BE49-F238E27FC236}">
                    <a16:creationId xmlns:a16="http://schemas.microsoft.com/office/drawing/2014/main" id="{F11C5ACE-C224-88E2-D88F-73ECCDD40BD6}"/>
                  </a:ext>
                </a:extLst>
              </p:cNvPr>
              <p:cNvSpPr>
                <a:spLocks/>
              </p:cNvSpPr>
              <p:nvPr userDrawn="1"/>
            </p:nvSpPr>
            <p:spPr bwMode="hidden">
              <a:xfrm>
                <a:off x="2399" y="0"/>
                <a:ext cx="150" cy="4316"/>
              </a:xfrm>
              <a:custGeom>
                <a:avLst/>
                <a:gdLst>
                  <a:gd name="T0" fmla="*/ 18 w 149"/>
                  <a:gd name="T1" fmla="*/ 1942 h 4316"/>
                  <a:gd name="T2" fmla="*/ 30 w 149"/>
                  <a:gd name="T3" fmla="*/ 1630 h 4316"/>
                  <a:gd name="T4" fmla="*/ 42 w 149"/>
                  <a:gd name="T5" fmla="*/ 1331 h 4316"/>
                  <a:gd name="T6" fmla="*/ 59 w 149"/>
                  <a:gd name="T7" fmla="*/ 1055 h 4316"/>
                  <a:gd name="T8" fmla="*/ 77 w 149"/>
                  <a:gd name="T9" fmla="*/ 791 h 4316"/>
                  <a:gd name="T10" fmla="*/ 83 w 149"/>
                  <a:gd name="T11" fmla="*/ 671 h 4316"/>
                  <a:gd name="T12" fmla="*/ 95 w 149"/>
                  <a:gd name="T13" fmla="*/ 557 h 4316"/>
                  <a:gd name="T14" fmla="*/ 107 w 149"/>
                  <a:gd name="T15" fmla="*/ 444 h 4316"/>
                  <a:gd name="T16" fmla="*/ 113 w 149"/>
                  <a:gd name="T17" fmla="*/ 342 h 4316"/>
                  <a:gd name="T18" fmla="*/ 125 w 149"/>
                  <a:gd name="T19" fmla="*/ 246 h 4316"/>
                  <a:gd name="T20" fmla="*/ 131 w 149"/>
                  <a:gd name="T21" fmla="*/ 156 h 4316"/>
                  <a:gd name="T22" fmla="*/ 143 w 149"/>
                  <a:gd name="T23" fmla="*/ 72 h 4316"/>
                  <a:gd name="T24" fmla="*/ 149 w 149"/>
                  <a:gd name="T25" fmla="*/ 0 h 4316"/>
                  <a:gd name="T26" fmla="*/ 137 w 149"/>
                  <a:gd name="T27" fmla="*/ 0 h 4316"/>
                  <a:gd name="T28" fmla="*/ 131 w 149"/>
                  <a:gd name="T29" fmla="*/ 72 h 4316"/>
                  <a:gd name="T30" fmla="*/ 119 w 149"/>
                  <a:gd name="T31" fmla="*/ 156 h 4316"/>
                  <a:gd name="T32" fmla="*/ 113 w 149"/>
                  <a:gd name="T33" fmla="*/ 246 h 4316"/>
                  <a:gd name="T34" fmla="*/ 101 w 149"/>
                  <a:gd name="T35" fmla="*/ 342 h 4316"/>
                  <a:gd name="T36" fmla="*/ 95 w 149"/>
                  <a:gd name="T37" fmla="*/ 444 h 4316"/>
                  <a:gd name="T38" fmla="*/ 83 w 149"/>
                  <a:gd name="T39" fmla="*/ 557 h 4316"/>
                  <a:gd name="T40" fmla="*/ 71 w 149"/>
                  <a:gd name="T41" fmla="*/ 671 h 4316"/>
                  <a:gd name="T42" fmla="*/ 65 w 149"/>
                  <a:gd name="T43" fmla="*/ 791 h 4316"/>
                  <a:gd name="T44" fmla="*/ 48 w 149"/>
                  <a:gd name="T45" fmla="*/ 1055 h 4316"/>
                  <a:gd name="T46" fmla="*/ 30 w 149"/>
                  <a:gd name="T47" fmla="*/ 1331 h 4316"/>
                  <a:gd name="T48" fmla="*/ 18 w 149"/>
                  <a:gd name="T49" fmla="*/ 1630 h 4316"/>
                  <a:gd name="T50" fmla="*/ 6 w 149"/>
                  <a:gd name="T51" fmla="*/ 1942 h 4316"/>
                  <a:gd name="T52" fmla="*/ 0 w 149"/>
                  <a:gd name="T53" fmla="*/ 2278 h 4316"/>
                  <a:gd name="T54" fmla="*/ 6 w 149"/>
                  <a:gd name="T55" fmla="*/ 2602 h 4316"/>
                  <a:gd name="T56" fmla="*/ 12 w 149"/>
                  <a:gd name="T57" fmla="*/ 2919 h 4316"/>
                  <a:gd name="T58" fmla="*/ 24 w 149"/>
                  <a:gd name="T59" fmla="*/ 3219 h 4316"/>
                  <a:gd name="T60" fmla="*/ 36 w 149"/>
                  <a:gd name="T61" fmla="*/ 3513 h 4316"/>
                  <a:gd name="T62" fmla="*/ 59 w 149"/>
                  <a:gd name="T63" fmla="*/ 3794 h 4316"/>
                  <a:gd name="T64" fmla="*/ 89 w 149"/>
                  <a:gd name="T65" fmla="*/ 4058 h 4316"/>
                  <a:gd name="T66" fmla="*/ 125 w 149"/>
                  <a:gd name="T67" fmla="*/ 4316 h 4316"/>
                  <a:gd name="T68" fmla="*/ 137 w 149"/>
                  <a:gd name="T69" fmla="*/ 4316 h 4316"/>
                  <a:gd name="T70" fmla="*/ 101 w 149"/>
                  <a:gd name="T71" fmla="*/ 4058 h 4316"/>
                  <a:gd name="T72" fmla="*/ 71 w 149"/>
                  <a:gd name="T73" fmla="*/ 3794 h 4316"/>
                  <a:gd name="T74" fmla="*/ 48 w 149"/>
                  <a:gd name="T75" fmla="*/ 3513 h 4316"/>
                  <a:gd name="T76" fmla="*/ 36 w 149"/>
                  <a:gd name="T77" fmla="*/ 3225 h 4316"/>
                  <a:gd name="T78" fmla="*/ 24 w 149"/>
                  <a:gd name="T79" fmla="*/ 2919 h 4316"/>
                  <a:gd name="T80" fmla="*/ 18 w 149"/>
                  <a:gd name="T81" fmla="*/ 2608 h 4316"/>
                  <a:gd name="T82" fmla="*/ 12 w 149"/>
                  <a:gd name="T83" fmla="*/ 2278 h 4316"/>
                  <a:gd name="T84" fmla="*/ 18 w 149"/>
                  <a:gd name="T85" fmla="*/ 1942 h 4316"/>
                  <a:gd name="T86" fmla="*/ 18 w 149"/>
                  <a:gd name="T87" fmla="*/ 194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extLst>
            </p:spPr>
            <p:txBody>
              <a:bodyPr/>
              <a:lstStyle/>
              <a:p>
                <a:pPr eaLnBrk="1" hangingPunct="1">
                  <a:defRPr/>
                </a:pPr>
                <a:endParaRPr lang="en-US">
                  <a:latin typeface="Verdana" charset="0"/>
                  <a:ea typeface="ＭＳ Ｐゴシック" charset="0"/>
                </a:endParaRPr>
              </a:p>
            </p:txBody>
          </p:sp>
          <p:sp>
            <p:nvSpPr>
              <p:cNvPr id="4111" name="Freeform 15">
                <a:extLst>
                  <a:ext uri="{FF2B5EF4-FFF2-40B4-BE49-F238E27FC236}">
                    <a16:creationId xmlns:a16="http://schemas.microsoft.com/office/drawing/2014/main" id="{C3E04195-1F27-CF26-6E71-57471869E311}"/>
                  </a:ext>
                </a:extLst>
              </p:cNvPr>
              <p:cNvSpPr>
                <a:spLocks/>
              </p:cNvSpPr>
              <p:nvPr userDrawn="1"/>
            </p:nvSpPr>
            <p:spPr bwMode="hidden">
              <a:xfrm>
                <a:off x="1967" y="0"/>
                <a:ext cx="300" cy="4316"/>
              </a:xfrm>
              <a:custGeom>
                <a:avLst/>
                <a:gdLst>
                  <a:gd name="T0" fmla="*/ 18 w 299"/>
                  <a:gd name="T1" fmla="*/ 2062 h 4316"/>
                  <a:gd name="T2" fmla="*/ 30 w 299"/>
                  <a:gd name="T3" fmla="*/ 1750 h 4316"/>
                  <a:gd name="T4" fmla="*/ 54 w 299"/>
                  <a:gd name="T5" fmla="*/ 1451 h 4316"/>
                  <a:gd name="T6" fmla="*/ 84 w 299"/>
                  <a:gd name="T7" fmla="*/ 1169 h 4316"/>
                  <a:gd name="T8" fmla="*/ 126 w 299"/>
                  <a:gd name="T9" fmla="*/ 899 h 4316"/>
                  <a:gd name="T10" fmla="*/ 162 w 299"/>
                  <a:gd name="T11" fmla="*/ 641 h 4316"/>
                  <a:gd name="T12" fmla="*/ 209 w 299"/>
                  <a:gd name="T13" fmla="*/ 408 h 4316"/>
                  <a:gd name="T14" fmla="*/ 251 w 299"/>
                  <a:gd name="T15" fmla="*/ 192 h 4316"/>
                  <a:gd name="T16" fmla="*/ 299 w 299"/>
                  <a:gd name="T17" fmla="*/ 0 h 4316"/>
                  <a:gd name="T18" fmla="*/ 287 w 299"/>
                  <a:gd name="T19" fmla="*/ 0 h 4316"/>
                  <a:gd name="T20" fmla="*/ 239 w 299"/>
                  <a:gd name="T21" fmla="*/ 192 h 4316"/>
                  <a:gd name="T22" fmla="*/ 198 w 299"/>
                  <a:gd name="T23" fmla="*/ 408 h 4316"/>
                  <a:gd name="T24" fmla="*/ 156 w 299"/>
                  <a:gd name="T25" fmla="*/ 641 h 4316"/>
                  <a:gd name="T26" fmla="*/ 114 w 299"/>
                  <a:gd name="T27" fmla="*/ 899 h 4316"/>
                  <a:gd name="T28" fmla="*/ 78 w 299"/>
                  <a:gd name="T29" fmla="*/ 1169 h 4316"/>
                  <a:gd name="T30" fmla="*/ 48 w 299"/>
                  <a:gd name="T31" fmla="*/ 1451 h 4316"/>
                  <a:gd name="T32" fmla="*/ 24 w 299"/>
                  <a:gd name="T33" fmla="*/ 1750 h 4316"/>
                  <a:gd name="T34" fmla="*/ 6 w 299"/>
                  <a:gd name="T35" fmla="*/ 2062 h 4316"/>
                  <a:gd name="T36" fmla="*/ 0 w 299"/>
                  <a:gd name="T37" fmla="*/ 2374 h 4316"/>
                  <a:gd name="T38" fmla="*/ 12 w 299"/>
                  <a:gd name="T39" fmla="*/ 2674 h 4316"/>
                  <a:gd name="T40" fmla="*/ 30 w 299"/>
                  <a:gd name="T41" fmla="*/ 2973 h 4316"/>
                  <a:gd name="T42" fmla="*/ 54 w 299"/>
                  <a:gd name="T43" fmla="*/ 3255 h 4316"/>
                  <a:gd name="T44" fmla="*/ 96 w 299"/>
                  <a:gd name="T45" fmla="*/ 3537 h 4316"/>
                  <a:gd name="T46" fmla="*/ 144 w 299"/>
                  <a:gd name="T47" fmla="*/ 3806 h 4316"/>
                  <a:gd name="T48" fmla="*/ 203 w 299"/>
                  <a:gd name="T49" fmla="*/ 4064 h 4316"/>
                  <a:gd name="T50" fmla="*/ 275 w 299"/>
                  <a:gd name="T51" fmla="*/ 4316 h 4316"/>
                  <a:gd name="T52" fmla="*/ 287 w 299"/>
                  <a:gd name="T53" fmla="*/ 4316 h 4316"/>
                  <a:gd name="T54" fmla="*/ 215 w 299"/>
                  <a:gd name="T55" fmla="*/ 4064 h 4316"/>
                  <a:gd name="T56" fmla="*/ 156 w 299"/>
                  <a:gd name="T57" fmla="*/ 3806 h 4316"/>
                  <a:gd name="T58" fmla="*/ 108 w 299"/>
                  <a:gd name="T59" fmla="*/ 3537 h 4316"/>
                  <a:gd name="T60" fmla="*/ 66 w 299"/>
                  <a:gd name="T61" fmla="*/ 3261 h 4316"/>
                  <a:gd name="T62" fmla="*/ 42 w 299"/>
                  <a:gd name="T63" fmla="*/ 2973 h 4316"/>
                  <a:gd name="T64" fmla="*/ 24 w 299"/>
                  <a:gd name="T65" fmla="*/ 2680 h 4316"/>
                  <a:gd name="T66" fmla="*/ 12 w 299"/>
                  <a:gd name="T67" fmla="*/ 2374 h 4316"/>
                  <a:gd name="T68" fmla="*/ 18 w 299"/>
                  <a:gd name="T69" fmla="*/ 2062 h 4316"/>
                  <a:gd name="T70" fmla="*/ 18 w 299"/>
                  <a:gd name="T71" fmla="*/ 206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extLst>
            </p:spPr>
            <p:txBody>
              <a:bodyPr/>
              <a:lstStyle/>
              <a:p>
                <a:pPr eaLnBrk="1" hangingPunct="1">
                  <a:defRPr/>
                </a:pPr>
                <a:endParaRPr lang="en-US">
                  <a:latin typeface="Verdana" charset="0"/>
                  <a:ea typeface="ＭＳ Ｐゴシック" charset="0"/>
                </a:endParaRPr>
              </a:p>
            </p:txBody>
          </p:sp>
          <p:sp>
            <p:nvSpPr>
              <p:cNvPr id="4112" name="Freeform 16">
                <a:extLst>
                  <a:ext uri="{FF2B5EF4-FFF2-40B4-BE49-F238E27FC236}">
                    <a16:creationId xmlns:a16="http://schemas.microsoft.com/office/drawing/2014/main" id="{CE154D1B-07FB-24C3-9C6D-5B7EFEE898D7}"/>
                  </a:ext>
                </a:extLst>
              </p:cNvPr>
              <p:cNvSpPr>
                <a:spLocks/>
              </p:cNvSpPr>
              <p:nvPr userDrawn="1"/>
            </p:nvSpPr>
            <p:spPr bwMode="hidden">
              <a:xfrm>
                <a:off x="1566" y="0"/>
                <a:ext cx="425" cy="4316"/>
              </a:xfrm>
              <a:custGeom>
                <a:avLst/>
                <a:gdLst>
                  <a:gd name="T0" fmla="*/ 424 w 424"/>
                  <a:gd name="T1" fmla="*/ 0 h 4316"/>
                  <a:gd name="T2" fmla="*/ 412 w 424"/>
                  <a:gd name="T3" fmla="*/ 0 h 4316"/>
                  <a:gd name="T4" fmla="*/ 316 w 424"/>
                  <a:gd name="T5" fmla="*/ 222 h 4316"/>
                  <a:gd name="T6" fmla="*/ 239 w 424"/>
                  <a:gd name="T7" fmla="*/ 462 h 4316"/>
                  <a:gd name="T8" fmla="*/ 167 w 424"/>
                  <a:gd name="T9" fmla="*/ 707 h 4316"/>
                  <a:gd name="T10" fmla="*/ 107 w 424"/>
                  <a:gd name="T11" fmla="*/ 971 h 4316"/>
                  <a:gd name="T12" fmla="*/ 65 w 424"/>
                  <a:gd name="T13" fmla="*/ 1247 h 4316"/>
                  <a:gd name="T14" fmla="*/ 29 w 424"/>
                  <a:gd name="T15" fmla="*/ 1529 h 4316"/>
                  <a:gd name="T16" fmla="*/ 6 w 424"/>
                  <a:gd name="T17" fmla="*/ 1822 h 4316"/>
                  <a:gd name="T18" fmla="*/ 0 w 424"/>
                  <a:gd name="T19" fmla="*/ 2122 h 4316"/>
                  <a:gd name="T20" fmla="*/ 6 w 424"/>
                  <a:gd name="T21" fmla="*/ 2404 h 4316"/>
                  <a:gd name="T22" fmla="*/ 24 w 424"/>
                  <a:gd name="T23" fmla="*/ 2686 h 4316"/>
                  <a:gd name="T24" fmla="*/ 47 w 424"/>
                  <a:gd name="T25" fmla="*/ 2961 h 4316"/>
                  <a:gd name="T26" fmla="*/ 89 w 424"/>
                  <a:gd name="T27" fmla="*/ 3243 h 4316"/>
                  <a:gd name="T28" fmla="*/ 137 w 424"/>
                  <a:gd name="T29" fmla="*/ 3519 h 4316"/>
                  <a:gd name="T30" fmla="*/ 197 w 424"/>
                  <a:gd name="T31" fmla="*/ 3788 h 4316"/>
                  <a:gd name="T32" fmla="*/ 269 w 424"/>
                  <a:gd name="T33" fmla="*/ 4058 h 4316"/>
                  <a:gd name="T34" fmla="*/ 346 w 424"/>
                  <a:gd name="T35" fmla="*/ 4316 h 4316"/>
                  <a:gd name="T36" fmla="*/ 358 w 424"/>
                  <a:gd name="T37" fmla="*/ 4316 h 4316"/>
                  <a:gd name="T38" fmla="*/ 281 w 424"/>
                  <a:gd name="T39" fmla="*/ 4058 h 4316"/>
                  <a:gd name="T40" fmla="*/ 209 w 424"/>
                  <a:gd name="T41" fmla="*/ 3788 h 4316"/>
                  <a:gd name="T42" fmla="*/ 149 w 424"/>
                  <a:gd name="T43" fmla="*/ 3519 h 4316"/>
                  <a:gd name="T44" fmla="*/ 101 w 424"/>
                  <a:gd name="T45" fmla="*/ 3243 h 4316"/>
                  <a:gd name="T46" fmla="*/ 59 w 424"/>
                  <a:gd name="T47" fmla="*/ 2961 h 4316"/>
                  <a:gd name="T48" fmla="*/ 35 w 424"/>
                  <a:gd name="T49" fmla="*/ 2686 h 4316"/>
                  <a:gd name="T50" fmla="*/ 18 w 424"/>
                  <a:gd name="T51" fmla="*/ 2404 h 4316"/>
                  <a:gd name="T52" fmla="*/ 12 w 424"/>
                  <a:gd name="T53" fmla="*/ 2122 h 4316"/>
                  <a:gd name="T54" fmla="*/ 18 w 424"/>
                  <a:gd name="T55" fmla="*/ 1822 h 4316"/>
                  <a:gd name="T56" fmla="*/ 41 w 424"/>
                  <a:gd name="T57" fmla="*/ 1529 h 4316"/>
                  <a:gd name="T58" fmla="*/ 71 w 424"/>
                  <a:gd name="T59" fmla="*/ 1247 h 4316"/>
                  <a:gd name="T60" fmla="*/ 119 w 424"/>
                  <a:gd name="T61" fmla="*/ 971 h 4316"/>
                  <a:gd name="T62" fmla="*/ 179 w 424"/>
                  <a:gd name="T63" fmla="*/ 707 h 4316"/>
                  <a:gd name="T64" fmla="*/ 245 w 424"/>
                  <a:gd name="T65" fmla="*/ 462 h 4316"/>
                  <a:gd name="T66" fmla="*/ 328 w 424"/>
                  <a:gd name="T67" fmla="*/ 222 h 4316"/>
                  <a:gd name="T68" fmla="*/ 424 w 424"/>
                  <a:gd name="T69" fmla="*/ 0 h 4316"/>
                  <a:gd name="T70" fmla="*/ 424 w 424"/>
                  <a:gd name="T71"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extLst>
            </p:spPr>
            <p:txBody>
              <a:bodyPr/>
              <a:lstStyle/>
              <a:p>
                <a:pPr eaLnBrk="1" hangingPunct="1">
                  <a:defRPr/>
                </a:pPr>
                <a:endParaRPr lang="en-US">
                  <a:latin typeface="Verdana" charset="0"/>
                  <a:ea typeface="ＭＳ Ｐゴシック" charset="0"/>
                </a:endParaRPr>
              </a:p>
            </p:txBody>
          </p:sp>
          <p:sp>
            <p:nvSpPr>
              <p:cNvPr id="4113" name="Freeform 17">
                <a:extLst>
                  <a:ext uri="{FF2B5EF4-FFF2-40B4-BE49-F238E27FC236}">
                    <a16:creationId xmlns:a16="http://schemas.microsoft.com/office/drawing/2014/main" id="{B7CB141F-BA8E-197C-FB6C-9718A54D0DBD}"/>
                  </a:ext>
                </a:extLst>
              </p:cNvPr>
              <p:cNvSpPr>
                <a:spLocks/>
              </p:cNvSpPr>
              <p:nvPr userDrawn="1"/>
            </p:nvSpPr>
            <p:spPr bwMode="hidden">
              <a:xfrm>
                <a:off x="1128" y="0"/>
                <a:ext cx="575" cy="4316"/>
              </a:xfrm>
              <a:custGeom>
                <a:avLst/>
                <a:gdLst>
                  <a:gd name="T0" fmla="*/ 12 w 574"/>
                  <a:gd name="T1" fmla="*/ 2146 h 4316"/>
                  <a:gd name="T2" fmla="*/ 24 w 574"/>
                  <a:gd name="T3" fmla="*/ 1846 h 4316"/>
                  <a:gd name="T4" fmla="*/ 54 w 574"/>
                  <a:gd name="T5" fmla="*/ 1559 h 4316"/>
                  <a:gd name="T6" fmla="*/ 96 w 574"/>
                  <a:gd name="T7" fmla="*/ 1277 h 4316"/>
                  <a:gd name="T8" fmla="*/ 162 w 574"/>
                  <a:gd name="T9" fmla="*/ 1001 h 4316"/>
                  <a:gd name="T10" fmla="*/ 239 w 574"/>
                  <a:gd name="T11" fmla="*/ 731 h 4316"/>
                  <a:gd name="T12" fmla="*/ 335 w 574"/>
                  <a:gd name="T13" fmla="*/ 480 h 4316"/>
                  <a:gd name="T14" fmla="*/ 449 w 574"/>
                  <a:gd name="T15" fmla="*/ 234 h 4316"/>
                  <a:gd name="T16" fmla="*/ 574 w 574"/>
                  <a:gd name="T17" fmla="*/ 0 h 4316"/>
                  <a:gd name="T18" fmla="*/ 562 w 574"/>
                  <a:gd name="T19" fmla="*/ 0 h 4316"/>
                  <a:gd name="T20" fmla="*/ 437 w 574"/>
                  <a:gd name="T21" fmla="*/ 234 h 4316"/>
                  <a:gd name="T22" fmla="*/ 323 w 574"/>
                  <a:gd name="T23" fmla="*/ 480 h 4316"/>
                  <a:gd name="T24" fmla="*/ 227 w 574"/>
                  <a:gd name="T25" fmla="*/ 737 h 4316"/>
                  <a:gd name="T26" fmla="*/ 150 w 574"/>
                  <a:gd name="T27" fmla="*/ 1001 h 4316"/>
                  <a:gd name="T28" fmla="*/ 84 w 574"/>
                  <a:gd name="T29" fmla="*/ 1277 h 4316"/>
                  <a:gd name="T30" fmla="*/ 42 w 574"/>
                  <a:gd name="T31" fmla="*/ 1559 h 4316"/>
                  <a:gd name="T32" fmla="*/ 12 w 574"/>
                  <a:gd name="T33" fmla="*/ 1852 h 4316"/>
                  <a:gd name="T34" fmla="*/ 0 w 574"/>
                  <a:gd name="T35" fmla="*/ 2146 h 4316"/>
                  <a:gd name="T36" fmla="*/ 6 w 574"/>
                  <a:gd name="T37" fmla="*/ 2434 h 4316"/>
                  <a:gd name="T38" fmla="*/ 30 w 574"/>
                  <a:gd name="T39" fmla="*/ 2715 h 4316"/>
                  <a:gd name="T40" fmla="*/ 66 w 574"/>
                  <a:gd name="T41" fmla="*/ 2997 h 4316"/>
                  <a:gd name="T42" fmla="*/ 120 w 574"/>
                  <a:gd name="T43" fmla="*/ 3273 h 4316"/>
                  <a:gd name="T44" fmla="*/ 191 w 574"/>
                  <a:gd name="T45" fmla="*/ 3549 h 4316"/>
                  <a:gd name="T46" fmla="*/ 275 w 574"/>
                  <a:gd name="T47" fmla="*/ 3812 h 4316"/>
                  <a:gd name="T48" fmla="*/ 371 w 574"/>
                  <a:gd name="T49" fmla="*/ 4070 h 4316"/>
                  <a:gd name="T50" fmla="*/ 484 w 574"/>
                  <a:gd name="T51" fmla="*/ 4316 h 4316"/>
                  <a:gd name="T52" fmla="*/ 496 w 574"/>
                  <a:gd name="T53" fmla="*/ 4316 h 4316"/>
                  <a:gd name="T54" fmla="*/ 383 w 574"/>
                  <a:gd name="T55" fmla="*/ 4070 h 4316"/>
                  <a:gd name="T56" fmla="*/ 287 w 574"/>
                  <a:gd name="T57" fmla="*/ 3812 h 4316"/>
                  <a:gd name="T58" fmla="*/ 203 w 574"/>
                  <a:gd name="T59" fmla="*/ 3549 h 4316"/>
                  <a:gd name="T60" fmla="*/ 132 w 574"/>
                  <a:gd name="T61" fmla="*/ 3273 h 4316"/>
                  <a:gd name="T62" fmla="*/ 78 w 574"/>
                  <a:gd name="T63" fmla="*/ 2997 h 4316"/>
                  <a:gd name="T64" fmla="*/ 42 w 574"/>
                  <a:gd name="T65" fmla="*/ 2715 h 4316"/>
                  <a:gd name="T66" fmla="*/ 18 w 574"/>
                  <a:gd name="T67" fmla="*/ 2434 h 4316"/>
                  <a:gd name="T68" fmla="*/ 12 w 574"/>
                  <a:gd name="T69" fmla="*/ 2146 h 4316"/>
                  <a:gd name="T70" fmla="*/ 12 w 574"/>
                  <a:gd name="T71" fmla="*/ 214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extLst>
            </p:spPr>
            <p:txBody>
              <a:bodyPr/>
              <a:lstStyle/>
              <a:p>
                <a:pPr eaLnBrk="1" hangingPunct="1">
                  <a:defRPr/>
                </a:pPr>
                <a:endParaRPr lang="en-US">
                  <a:latin typeface="Verdana" charset="0"/>
                  <a:ea typeface="ＭＳ Ｐゴシック" charset="0"/>
                </a:endParaRPr>
              </a:p>
            </p:txBody>
          </p:sp>
          <p:sp>
            <p:nvSpPr>
              <p:cNvPr id="4114" name="Freeform 18">
                <a:extLst>
                  <a:ext uri="{FF2B5EF4-FFF2-40B4-BE49-F238E27FC236}">
                    <a16:creationId xmlns:a16="http://schemas.microsoft.com/office/drawing/2014/main" id="{56D1F098-1792-3B7B-3EA8-FE5B08234425}"/>
                  </a:ext>
                </a:extLst>
              </p:cNvPr>
              <p:cNvSpPr>
                <a:spLocks/>
              </p:cNvSpPr>
              <p:nvPr userDrawn="1"/>
            </p:nvSpPr>
            <p:spPr bwMode="hidden">
              <a:xfrm>
                <a:off x="702" y="0"/>
                <a:ext cx="737" cy="4316"/>
              </a:xfrm>
              <a:custGeom>
                <a:avLst/>
                <a:gdLst>
                  <a:gd name="T0" fmla="*/ 12 w 735"/>
                  <a:gd name="T1" fmla="*/ 2098 h 4316"/>
                  <a:gd name="T2" fmla="*/ 29 w 735"/>
                  <a:gd name="T3" fmla="*/ 1798 h 4316"/>
                  <a:gd name="T4" fmla="*/ 71 w 735"/>
                  <a:gd name="T5" fmla="*/ 1505 h 4316"/>
                  <a:gd name="T6" fmla="*/ 131 w 735"/>
                  <a:gd name="T7" fmla="*/ 1223 h 4316"/>
                  <a:gd name="T8" fmla="*/ 215 w 735"/>
                  <a:gd name="T9" fmla="*/ 941 h 4316"/>
                  <a:gd name="T10" fmla="*/ 316 w 735"/>
                  <a:gd name="T11" fmla="*/ 689 h 4316"/>
                  <a:gd name="T12" fmla="*/ 442 w 735"/>
                  <a:gd name="T13" fmla="*/ 444 h 4316"/>
                  <a:gd name="T14" fmla="*/ 580 w 735"/>
                  <a:gd name="T15" fmla="*/ 216 h 4316"/>
                  <a:gd name="T16" fmla="*/ 735 w 735"/>
                  <a:gd name="T17" fmla="*/ 0 h 4316"/>
                  <a:gd name="T18" fmla="*/ 723 w 735"/>
                  <a:gd name="T19" fmla="*/ 0 h 4316"/>
                  <a:gd name="T20" fmla="*/ 568 w 735"/>
                  <a:gd name="T21" fmla="*/ 210 h 4316"/>
                  <a:gd name="T22" fmla="*/ 430 w 735"/>
                  <a:gd name="T23" fmla="*/ 438 h 4316"/>
                  <a:gd name="T24" fmla="*/ 311 w 735"/>
                  <a:gd name="T25" fmla="*/ 683 h 4316"/>
                  <a:gd name="T26" fmla="*/ 209 w 735"/>
                  <a:gd name="T27" fmla="*/ 941 h 4316"/>
                  <a:gd name="T28" fmla="*/ 125 w 735"/>
                  <a:gd name="T29" fmla="*/ 1217 h 4316"/>
                  <a:gd name="T30" fmla="*/ 59 w 735"/>
                  <a:gd name="T31" fmla="*/ 1505 h 4316"/>
                  <a:gd name="T32" fmla="*/ 18 w 735"/>
                  <a:gd name="T33" fmla="*/ 1798 h 4316"/>
                  <a:gd name="T34" fmla="*/ 0 w 735"/>
                  <a:gd name="T35" fmla="*/ 2098 h 4316"/>
                  <a:gd name="T36" fmla="*/ 6 w 735"/>
                  <a:gd name="T37" fmla="*/ 2404 h 4316"/>
                  <a:gd name="T38" fmla="*/ 29 w 735"/>
                  <a:gd name="T39" fmla="*/ 2709 h 4316"/>
                  <a:gd name="T40" fmla="*/ 77 w 735"/>
                  <a:gd name="T41" fmla="*/ 3015 h 4316"/>
                  <a:gd name="T42" fmla="*/ 149 w 735"/>
                  <a:gd name="T43" fmla="*/ 3315 h 4316"/>
                  <a:gd name="T44" fmla="*/ 227 w 735"/>
                  <a:gd name="T45" fmla="*/ 3573 h 4316"/>
                  <a:gd name="T46" fmla="*/ 316 w 735"/>
                  <a:gd name="T47" fmla="*/ 3824 h 4316"/>
                  <a:gd name="T48" fmla="*/ 424 w 735"/>
                  <a:gd name="T49" fmla="*/ 4076 h 4316"/>
                  <a:gd name="T50" fmla="*/ 544 w 735"/>
                  <a:gd name="T51" fmla="*/ 4316 h 4316"/>
                  <a:gd name="T52" fmla="*/ 556 w 735"/>
                  <a:gd name="T53" fmla="*/ 4316 h 4316"/>
                  <a:gd name="T54" fmla="*/ 436 w 735"/>
                  <a:gd name="T55" fmla="*/ 4076 h 4316"/>
                  <a:gd name="T56" fmla="*/ 328 w 735"/>
                  <a:gd name="T57" fmla="*/ 3824 h 4316"/>
                  <a:gd name="T58" fmla="*/ 239 w 735"/>
                  <a:gd name="T59" fmla="*/ 3573 h 4316"/>
                  <a:gd name="T60" fmla="*/ 161 w 735"/>
                  <a:gd name="T61" fmla="*/ 3315 h 4316"/>
                  <a:gd name="T62" fmla="*/ 89 w 735"/>
                  <a:gd name="T63" fmla="*/ 3015 h 4316"/>
                  <a:gd name="T64" fmla="*/ 41 w 735"/>
                  <a:gd name="T65" fmla="*/ 2709 h 4316"/>
                  <a:gd name="T66" fmla="*/ 18 w 735"/>
                  <a:gd name="T67" fmla="*/ 2404 h 4316"/>
                  <a:gd name="T68" fmla="*/ 12 w 735"/>
                  <a:gd name="T69" fmla="*/ 2098 h 4316"/>
                  <a:gd name="T70" fmla="*/ 12 w 735"/>
                  <a:gd name="T71" fmla="*/ 209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extLst>
            </p:spPr>
            <p:txBody>
              <a:bodyPr/>
              <a:lstStyle/>
              <a:p>
                <a:pPr eaLnBrk="1" hangingPunct="1">
                  <a:defRPr/>
                </a:pPr>
                <a:endParaRPr lang="en-US">
                  <a:latin typeface="Verdana" charset="0"/>
                  <a:ea typeface="ＭＳ Ｐゴシック" charset="0"/>
                </a:endParaRPr>
              </a:p>
            </p:txBody>
          </p:sp>
          <p:sp>
            <p:nvSpPr>
              <p:cNvPr id="4115" name="Freeform 19">
                <a:extLst>
                  <a:ext uri="{FF2B5EF4-FFF2-40B4-BE49-F238E27FC236}">
                    <a16:creationId xmlns:a16="http://schemas.microsoft.com/office/drawing/2014/main" id="{233EC003-1CE7-0383-BE8D-0A099C9FE806}"/>
                  </a:ext>
                </a:extLst>
              </p:cNvPr>
              <p:cNvSpPr>
                <a:spLocks/>
              </p:cNvSpPr>
              <p:nvPr userDrawn="1"/>
            </p:nvSpPr>
            <p:spPr bwMode="hidden">
              <a:xfrm>
                <a:off x="288" y="0"/>
                <a:ext cx="840" cy="4316"/>
              </a:xfrm>
              <a:custGeom>
                <a:avLst/>
                <a:gdLst>
                  <a:gd name="T0" fmla="*/ 18 w 837"/>
                  <a:gd name="T1" fmla="*/ 1948 h 4316"/>
                  <a:gd name="T2" fmla="*/ 48 w 837"/>
                  <a:gd name="T3" fmla="*/ 1708 h 4316"/>
                  <a:gd name="T4" fmla="*/ 96 w 837"/>
                  <a:gd name="T5" fmla="*/ 1475 h 4316"/>
                  <a:gd name="T6" fmla="*/ 161 w 837"/>
                  <a:gd name="T7" fmla="*/ 1235 h 4316"/>
                  <a:gd name="T8" fmla="*/ 251 w 837"/>
                  <a:gd name="T9" fmla="*/ 995 h 4316"/>
                  <a:gd name="T10" fmla="*/ 365 w 837"/>
                  <a:gd name="T11" fmla="*/ 755 h 4316"/>
                  <a:gd name="T12" fmla="*/ 496 w 837"/>
                  <a:gd name="T13" fmla="*/ 510 h 4316"/>
                  <a:gd name="T14" fmla="*/ 658 w 837"/>
                  <a:gd name="T15" fmla="*/ 258 h 4316"/>
                  <a:gd name="T16" fmla="*/ 741 w 837"/>
                  <a:gd name="T17" fmla="*/ 132 h 4316"/>
                  <a:gd name="T18" fmla="*/ 837 w 837"/>
                  <a:gd name="T19" fmla="*/ 0 h 4316"/>
                  <a:gd name="T20" fmla="*/ 825 w 837"/>
                  <a:gd name="T21" fmla="*/ 0 h 4316"/>
                  <a:gd name="T22" fmla="*/ 729 w 837"/>
                  <a:gd name="T23" fmla="*/ 132 h 4316"/>
                  <a:gd name="T24" fmla="*/ 640 w 837"/>
                  <a:gd name="T25" fmla="*/ 258 h 4316"/>
                  <a:gd name="T26" fmla="*/ 562 w 837"/>
                  <a:gd name="T27" fmla="*/ 384 h 4316"/>
                  <a:gd name="T28" fmla="*/ 484 w 837"/>
                  <a:gd name="T29" fmla="*/ 510 h 4316"/>
                  <a:gd name="T30" fmla="*/ 353 w 837"/>
                  <a:gd name="T31" fmla="*/ 755 h 4316"/>
                  <a:gd name="T32" fmla="*/ 239 w 837"/>
                  <a:gd name="T33" fmla="*/ 995 h 4316"/>
                  <a:gd name="T34" fmla="*/ 150 w 837"/>
                  <a:gd name="T35" fmla="*/ 1235 h 4316"/>
                  <a:gd name="T36" fmla="*/ 84 w 837"/>
                  <a:gd name="T37" fmla="*/ 1469 h 4316"/>
                  <a:gd name="T38" fmla="*/ 36 w 837"/>
                  <a:gd name="T39" fmla="*/ 1702 h 4316"/>
                  <a:gd name="T40" fmla="*/ 6 w 837"/>
                  <a:gd name="T41" fmla="*/ 1942 h 4316"/>
                  <a:gd name="T42" fmla="*/ 0 w 837"/>
                  <a:gd name="T43" fmla="*/ 2200 h 4316"/>
                  <a:gd name="T44" fmla="*/ 12 w 837"/>
                  <a:gd name="T45" fmla="*/ 2470 h 4316"/>
                  <a:gd name="T46" fmla="*/ 48 w 837"/>
                  <a:gd name="T47" fmla="*/ 2739 h 4316"/>
                  <a:gd name="T48" fmla="*/ 114 w 837"/>
                  <a:gd name="T49" fmla="*/ 3027 h 4316"/>
                  <a:gd name="T50" fmla="*/ 150 w 837"/>
                  <a:gd name="T51" fmla="*/ 3171 h 4316"/>
                  <a:gd name="T52" fmla="*/ 197 w 837"/>
                  <a:gd name="T53" fmla="*/ 3321 h 4316"/>
                  <a:gd name="T54" fmla="*/ 245 w 837"/>
                  <a:gd name="T55" fmla="*/ 3477 h 4316"/>
                  <a:gd name="T56" fmla="*/ 305 w 837"/>
                  <a:gd name="T57" fmla="*/ 3639 h 4316"/>
                  <a:gd name="T58" fmla="*/ 365 w 837"/>
                  <a:gd name="T59" fmla="*/ 3800 h 4316"/>
                  <a:gd name="T60" fmla="*/ 437 w 837"/>
                  <a:gd name="T61" fmla="*/ 3968 h 4316"/>
                  <a:gd name="T62" fmla="*/ 508 w 837"/>
                  <a:gd name="T63" fmla="*/ 4136 h 4316"/>
                  <a:gd name="T64" fmla="*/ 592 w 837"/>
                  <a:gd name="T65" fmla="*/ 4316 h 4316"/>
                  <a:gd name="T66" fmla="*/ 604 w 837"/>
                  <a:gd name="T67" fmla="*/ 4316 h 4316"/>
                  <a:gd name="T68" fmla="*/ 520 w 837"/>
                  <a:gd name="T69" fmla="*/ 4136 h 4316"/>
                  <a:gd name="T70" fmla="*/ 448 w 837"/>
                  <a:gd name="T71" fmla="*/ 3968 h 4316"/>
                  <a:gd name="T72" fmla="*/ 377 w 837"/>
                  <a:gd name="T73" fmla="*/ 3800 h 4316"/>
                  <a:gd name="T74" fmla="*/ 317 w 837"/>
                  <a:gd name="T75" fmla="*/ 3639 h 4316"/>
                  <a:gd name="T76" fmla="*/ 257 w 837"/>
                  <a:gd name="T77" fmla="*/ 3477 h 4316"/>
                  <a:gd name="T78" fmla="*/ 209 w 837"/>
                  <a:gd name="T79" fmla="*/ 3327 h 4316"/>
                  <a:gd name="T80" fmla="*/ 161 w 837"/>
                  <a:gd name="T81" fmla="*/ 3171 h 4316"/>
                  <a:gd name="T82" fmla="*/ 126 w 837"/>
                  <a:gd name="T83" fmla="*/ 3027 h 4316"/>
                  <a:gd name="T84" fmla="*/ 60 w 837"/>
                  <a:gd name="T85" fmla="*/ 2739 h 4316"/>
                  <a:gd name="T86" fmla="*/ 24 w 837"/>
                  <a:gd name="T87" fmla="*/ 2470 h 4316"/>
                  <a:gd name="T88" fmla="*/ 12 w 837"/>
                  <a:gd name="T89" fmla="*/ 2206 h 4316"/>
                  <a:gd name="T90" fmla="*/ 18 w 837"/>
                  <a:gd name="T91" fmla="*/ 1948 h 4316"/>
                  <a:gd name="T92" fmla="*/ 18 w 837"/>
                  <a:gd name="T93" fmla="*/ 194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a:noFill/>
              </a:ln>
              <a:extLst>
                <a:ext uri="{91240B29-F687-4f45-9708-019B960494DF}"/>
              </a:extLst>
            </p:spPr>
            <p:txBody>
              <a:bodyPr/>
              <a:lstStyle/>
              <a:p>
                <a:pPr eaLnBrk="1" hangingPunct="1">
                  <a:defRPr/>
                </a:pPr>
                <a:endParaRPr lang="en-US">
                  <a:latin typeface="Verdana" charset="0"/>
                  <a:ea typeface="ＭＳ Ｐゴシック" charset="0"/>
                </a:endParaRPr>
              </a:p>
            </p:txBody>
          </p:sp>
        </p:grpSp>
        <p:sp>
          <p:nvSpPr>
            <p:cNvPr id="4116" name="Freeform 20">
              <a:extLst>
                <a:ext uri="{FF2B5EF4-FFF2-40B4-BE49-F238E27FC236}">
                  <a16:creationId xmlns:a16="http://schemas.microsoft.com/office/drawing/2014/main" id="{48B53D63-6EC0-E30A-1467-F6E994F13B7D}"/>
                </a:ext>
              </a:extLst>
            </p:cNvPr>
            <p:cNvSpPr>
              <a:spLocks/>
            </p:cNvSpPr>
            <p:nvPr/>
          </p:nvSpPr>
          <p:spPr bwMode="hidden">
            <a:xfrm>
              <a:off x="6" y="2901"/>
              <a:ext cx="606" cy="1415"/>
            </a:xfrm>
            <a:custGeom>
              <a:avLst/>
              <a:gdLst>
                <a:gd name="T0" fmla="*/ 0 w 604"/>
                <a:gd name="T1" fmla="*/ 54 h 1415"/>
                <a:gd name="T2" fmla="*/ 42 w 604"/>
                <a:gd name="T3" fmla="*/ 228 h 1415"/>
                <a:gd name="T4" fmla="*/ 96 w 604"/>
                <a:gd name="T5" fmla="*/ 402 h 1415"/>
                <a:gd name="T6" fmla="*/ 161 w 604"/>
                <a:gd name="T7" fmla="*/ 576 h 1415"/>
                <a:gd name="T8" fmla="*/ 227 w 604"/>
                <a:gd name="T9" fmla="*/ 744 h 1415"/>
                <a:gd name="T10" fmla="*/ 305 w 604"/>
                <a:gd name="T11" fmla="*/ 917 h 1415"/>
                <a:gd name="T12" fmla="*/ 389 w 604"/>
                <a:gd name="T13" fmla="*/ 1085 h 1415"/>
                <a:gd name="T14" fmla="*/ 484 w 604"/>
                <a:gd name="T15" fmla="*/ 1253 h 1415"/>
                <a:gd name="T16" fmla="*/ 586 w 604"/>
                <a:gd name="T17" fmla="*/ 1415 h 1415"/>
                <a:gd name="T18" fmla="*/ 604 w 604"/>
                <a:gd name="T19" fmla="*/ 1415 h 1415"/>
                <a:gd name="T20" fmla="*/ 496 w 604"/>
                <a:gd name="T21" fmla="*/ 1247 h 1415"/>
                <a:gd name="T22" fmla="*/ 401 w 604"/>
                <a:gd name="T23" fmla="*/ 1073 h 1415"/>
                <a:gd name="T24" fmla="*/ 311 w 604"/>
                <a:gd name="T25" fmla="*/ 899 h 1415"/>
                <a:gd name="T26" fmla="*/ 233 w 604"/>
                <a:gd name="T27" fmla="*/ 720 h 1415"/>
                <a:gd name="T28" fmla="*/ 161 w 604"/>
                <a:gd name="T29" fmla="*/ 546 h 1415"/>
                <a:gd name="T30" fmla="*/ 102 w 604"/>
                <a:gd name="T31" fmla="*/ 366 h 1415"/>
                <a:gd name="T32" fmla="*/ 48 w 604"/>
                <a:gd name="T33" fmla="*/ 180 h 1415"/>
                <a:gd name="T34" fmla="*/ 0 w 604"/>
                <a:gd name="T35" fmla="*/ 0 h 1415"/>
                <a:gd name="T36" fmla="*/ 0 w 604"/>
                <a:gd name="T37" fmla="*/ 54 h 1415"/>
                <a:gd name="T38" fmla="*/ 0 w 604"/>
                <a:gd name="T39" fmla="*/ 54 h 1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extLst>
          </p:spPr>
          <p:txBody>
            <a:bodyPr/>
            <a:lstStyle/>
            <a:p>
              <a:pPr eaLnBrk="1" hangingPunct="1">
                <a:defRPr/>
              </a:pPr>
              <a:endParaRPr lang="en-US">
                <a:latin typeface="Verdana" charset="0"/>
                <a:ea typeface="ＭＳ Ｐゴシック" charset="0"/>
              </a:endParaRPr>
            </a:p>
          </p:txBody>
        </p:sp>
        <p:sp>
          <p:nvSpPr>
            <p:cNvPr id="4117" name="Freeform 21">
              <a:extLst>
                <a:ext uri="{FF2B5EF4-FFF2-40B4-BE49-F238E27FC236}">
                  <a16:creationId xmlns:a16="http://schemas.microsoft.com/office/drawing/2014/main" id="{33C3D1CC-1BD5-D1D6-4EB6-A7F69BF1892C}"/>
                </a:ext>
              </a:extLst>
            </p:cNvPr>
            <p:cNvSpPr>
              <a:spLocks/>
            </p:cNvSpPr>
            <p:nvPr/>
          </p:nvSpPr>
          <p:spPr bwMode="hidden">
            <a:xfrm>
              <a:off x="6" y="3890"/>
              <a:ext cx="228" cy="426"/>
            </a:xfrm>
            <a:custGeom>
              <a:avLst/>
              <a:gdLst>
                <a:gd name="T0" fmla="*/ 0 w 227"/>
                <a:gd name="T1" fmla="*/ 30 h 426"/>
                <a:gd name="T2" fmla="*/ 108 w 227"/>
                <a:gd name="T3" fmla="*/ 240 h 426"/>
                <a:gd name="T4" fmla="*/ 215 w 227"/>
                <a:gd name="T5" fmla="*/ 426 h 426"/>
                <a:gd name="T6" fmla="*/ 227 w 227"/>
                <a:gd name="T7" fmla="*/ 426 h 426"/>
                <a:gd name="T8" fmla="*/ 167 w 227"/>
                <a:gd name="T9" fmla="*/ 330 h 426"/>
                <a:gd name="T10" fmla="*/ 114 w 227"/>
                <a:gd name="T11" fmla="*/ 222 h 426"/>
                <a:gd name="T12" fmla="*/ 0 w 227"/>
                <a:gd name="T13" fmla="*/ 0 h 426"/>
                <a:gd name="T14" fmla="*/ 0 w 227"/>
                <a:gd name="T15" fmla="*/ 30 h 426"/>
                <a:gd name="T16" fmla="*/ 0 w 227"/>
                <a:gd name="T17" fmla="*/ 30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a:noFill/>
            </a:ln>
            <a:extLst>
              <a:ext uri="{91240B29-F687-4f45-9708-019B960494DF}"/>
            </a:extLst>
          </p:spPr>
          <p:txBody>
            <a:bodyPr/>
            <a:lstStyle/>
            <a:p>
              <a:pPr eaLnBrk="1" hangingPunct="1">
                <a:defRPr/>
              </a:pPr>
              <a:endParaRPr lang="en-US">
                <a:latin typeface="Verdana" charset="0"/>
                <a:ea typeface="ＭＳ Ｐゴシック" charset="0"/>
              </a:endParaRPr>
            </a:p>
          </p:txBody>
        </p:sp>
        <p:sp>
          <p:nvSpPr>
            <p:cNvPr id="4118" name="Freeform 22">
              <a:extLst>
                <a:ext uri="{FF2B5EF4-FFF2-40B4-BE49-F238E27FC236}">
                  <a16:creationId xmlns:a16="http://schemas.microsoft.com/office/drawing/2014/main" id="{121BE21C-5FFB-F8E3-B8DC-97E844F4B5FD}"/>
                </a:ext>
              </a:extLst>
            </p:cNvPr>
            <p:cNvSpPr>
              <a:spLocks/>
            </p:cNvSpPr>
            <p:nvPr/>
          </p:nvSpPr>
          <p:spPr bwMode="hidden">
            <a:xfrm>
              <a:off x="4776" y="0"/>
              <a:ext cx="984" cy="1786"/>
            </a:xfrm>
            <a:custGeom>
              <a:avLst/>
              <a:gdLst>
                <a:gd name="T0" fmla="*/ 981 w 981"/>
                <a:gd name="T1" fmla="*/ 1786 h 1786"/>
                <a:gd name="T2" fmla="*/ 981 w 981"/>
                <a:gd name="T3" fmla="*/ 1720 h 1786"/>
                <a:gd name="T4" fmla="*/ 969 w 981"/>
                <a:gd name="T5" fmla="*/ 1666 h 1786"/>
                <a:gd name="T6" fmla="*/ 957 w 981"/>
                <a:gd name="T7" fmla="*/ 1613 h 1786"/>
                <a:gd name="T8" fmla="*/ 921 w 981"/>
                <a:gd name="T9" fmla="*/ 1487 h 1786"/>
                <a:gd name="T10" fmla="*/ 885 w 981"/>
                <a:gd name="T11" fmla="*/ 1361 h 1786"/>
                <a:gd name="T12" fmla="*/ 796 w 981"/>
                <a:gd name="T13" fmla="*/ 1121 h 1786"/>
                <a:gd name="T14" fmla="*/ 682 w 981"/>
                <a:gd name="T15" fmla="*/ 899 h 1786"/>
                <a:gd name="T16" fmla="*/ 562 w 981"/>
                <a:gd name="T17" fmla="*/ 689 h 1786"/>
                <a:gd name="T18" fmla="*/ 431 w 981"/>
                <a:gd name="T19" fmla="*/ 498 h 1786"/>
                <a:gd name="T20" fmla="*/ 293 w 981"/>
                <a:gd name="T21" fmla="*/ 318 h 1786"/>
                <a:gd name="T22" fmla="*/ 150 w 981"/>
                <a:gd name="T23" fmla="*/ 150 h 1786"/>
                <a:gd name="T24" fmla="*/ 12 w 981"/>
                <a:gd name="T25" fmla="*/ 0 h 1786"/>
                <a:gd name="T26" fmla="*/ 0 w 981"/>
                <a:gd name="T27" fmla="*/ 0 h 1786"/>
                <a:gd name="T28" fmla="*/ 138 w 981"/>
                <a:gd name="T29" fmla="*/ 150 h 1786"/>
                <a:gd name="T30" fmla="*/ 275 w 981"/>
                <a:gd name="T31" fmla="*/ 318 h 1786"/>
                <a:gd name="T32" fmla="*/ 413 w 981"/>
                <a:gd name="T33" fmla="*/ 498 h 1786"/>
                <a:gd name="T34" fmla="*/ 545 w 981"/>
                <a:gd name="T35" fmla="*/ 689 h 1786"/>
                <a:gd name="T36" fmla="*/ 670 w 981"/>
                <a:gd name="T37" fmla="*/ 899 h 1786"/>
                <a:gd name="T38" fmla="*/ 778 w 981"/>
                <a:gd name="T39" fmla="*/ 1121 h 1786"/>
                <a:gd name="T40" fmla="*/ 873 w 981"/>
                <a:gd name="T41" fmla="*/ 1361 h 1786"/>
                <a:gd name="T42" fmla="*/ 909 w 981"/>
                <a:gd name="T43" fmla="*/ 1487 h 1786"/>
                <a:gd name="T44" fmla="*/ 945 w 981"/>
                <a:gd name="T45" fmla="*/ 1619 h 1786"/>
                <a:gd name="T46" fmla="*/ 963 w 981"/>
                <a:gd name="T47" fmla="*/ 1702 h 1786"/>
                <a:gd name="T48" fmla="*/ 981 w 981"/>
                <a:gd name="T49" fmla="*/ 1786 h 1786"/>
                <a:gd name="T50" fmla="*/ 981 w 981"/>
                <a:gd name="T51" fmla="*/ 1786 h 17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a:noFill/>
            </a:ln>
            <a:extLst>
              <a:ext uri="{91240B29-F687-4f45-9708-019B960494DF}"/>
            </a:extLst>
          </p:spPr>
          <p:txBody>
            <a:bodyPr/>
            <a:lstStyle/>
            <a:p>
              <a:pPr eaLnBrk="1" hangingPunct="1">
                <a:defRPr/>
              </a:pPr>
              <a:endParaRPr lang="en-US">
                <a:latin typeface="Verdana" charset="0"/>
                <a:ea typeface="ＭＳ Ｐゴシック" charset="0"/>
              </a:endParaRPr>
            </a:p>
          </p:txBody>
        </p:sp>
        <p:sp>
          <p:nvSpPr>
            <p:cNvPr id="1039" name="Freeform 23">
              <a:extLst>
                <a:ext uri="{FF2B5EF4-FFF2-40B4-BE49-F238E27FC236}">
                  <a16:creationId xmlns:a16="http://schemas.microsoft.com/office/drawing/2014/main" id="{BD5B401F-4906-2A5E-A02B-7D8A60FCCFB3}"/>
                </a:ext>
              </a:extLst>
            </p:cNvPr>
            <p:cNvSpPr>
              <a:spLocks/>
            </p:cNvSpPr>
            <p:nvPr/>
          </p:nvSpPr>
          <p:spPr bwMode="hidden">
            <a:xfrm>
              <a:off x="5041" y="0"/>
              <a:ext cx="719" cy="845"/>
            </a:xfrm>
            <a:custGeom>
              <a:avLst/>
              <a:gdLst>
                <a:gd name="T0" fmla="*/ 723 w 717"/>
                <a:gd name="T1" fmla="*/ 845 h 845"/>
                <a:gd name="T2" fmla="*/ 723 w 717"/>
                <a:gd name="T3" fmla="*/ 821 h 845"/>
                <a:gd name="T4" fmla="*/ 580 w 717"/>
                <a:gd name="T5" fmla="*/ 605 h 845"/>
                <a:gd name="T6" fmla="*/ 409 w 717"/>
                <a:gd name="T7" fmla="*/ 396 h 845"/>
                <a:gd name="T8" fmla="*/ 224 w 717"/>
                <a:gd name="T9" fmla="*/ 192 h 845"/>
                <a:gd name="T10" fmla="*/ 17 w 717"/>
                <a:gd name="T11" fmla="*/ 0 h 845"/>
                <a:gd name="T12" fmla="*/ 0 w 717"/>
                <a:gd name="T13" fmla="*/ 0 h 845"/>
                <a:gd name="T14" fmla="*/ 212 w 717"/>
                <a:gd name="T15" fmla="*/ 198 h 845"/>
                <a:gd name="T16" fmla="*/ 403 w 717"/>
                <a:gd name="T17" fmla="*/ 408 h 845"/>
                <a:gd name="T18" fmla="*/ 574 w 717"/>
                <a:gd name="T19" fmla="*/ 623 h 845"/>
                <a:gd name="T20" fmla="*/ 723 w 717"/>
                <a:gd name="T21" fmla="*/ 845 h 845"/>
                <a:gd name="T22" fmla="*/ 723 w 717"/>
                <a:gd name="T23" fmla="*/ 845 h 84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40" name="Freeform 24">
              <a:extLst>
                <a:ext uri="{FF2B5EF4-FFF2-40B4-BE49-F238E27FC236}">
                  <a16:creationId xmlns:a16="http://schemas.microsoft.com/office/drawing/2014/main" id="{8D34E9E7-FE5C-8F54-4BA2-3C9F67CEEA38}"/>
                </a:ext>
              </a:extLst>
            </p:cNvPr>
            <p:cNvSpPr>
              <a:spLocks/>
            </p:cNvSpPr>
            <p:nvPr/>
          </p:nvSpPr>
          <p:spPr bwMode="hidden">
            <a:xfrm>
              <a:off x="5352" y="0"/>
              <a:ext cx="408" cy="414"/>
            </a:xfrm>
            <a:custGeom>
              <a:avLst/>
              <a:gdLst>
                <a:gd name="T0" fmla="*/ 410 w 407"/>
                <a:gd name="T1" fmla="*/ 414 h 414"/>
                <a:gd name="T2" fmla="*/ 410 w 407"/>
                <a:gd name="T3" fmla="*/ 396 h 414"/>
                <a:gd name="T4" fmla="*/ 225 w 407"/>
                <a:gd name="T5" fmla="*/ 192 h 414"/>
                <a:gd name="T6" fmla="*/ 12 w 407"/>
                <a:gd name="T7" fmla="*/ 0 h 414"/>
                <a:gd name="T8" fmla="*/ 0 w 407"/>
                <a:gd name="T9" fmla="*/ 0 h 414"/>
                <a:gd name="T10" fmla="*/ 108 w 407"/>
                <a:gd name="T11" fmla="*/ 102 h 414"/>
                <a:gd name="T12" fmla="*/ 219 w 407"/>
                <a:gd name="T13" fmla="*/ 204 h 414"/>
                <a:gd name="T14" fmla="*/ 410 w 407"/>
                <a:gd name="T15" fmla="*/ 414 h 414"/>
                <a:gd name="T16" fmla="*/ 410 w 407"/>
                <a:gd name="T17" fmla="*/ 414 h 41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07" h="414">
                  <a:moveTo>
                    <a:pt x="407" y="414"/>
                  </a:moveTo>
                  <a:lnTo>
                    <a:pt x="407" y="396"/>
                  </a:lnTo>
                  <a:lnTo>
                    <a:pt x="222" y="192"/>
                  </a:lnTo>
                  <a:lnTo>
                    <a:pt x="12" y="0"/>
                  </a:lnTo>
                  <a:lnTo>
                    <a:pt x="0" y="0"/>
                  </a:lnTo>
                  <a:lnTo>
                    <a:pt x="108" y="102"/>
                  </a:lnTo>
                  <a:lnTo>
                    <a:pt x="216" y="204"/>
                  </a:lnTo>
                  <a:lnTo>
                    <a:pt x="407" y="414"/>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21" name="Freeform 25">
              <a:extLst>
                <a:ext uri="{FF2B5EF4-FFF2-40B4-BE49-F238E27FC236}">
                  <a16:creationId xmlns:a16="http://schemas.microsoft.com/office/drawing/2014/main" id="{1A16DACC-63B1-C76D-103A-BB6A269F5D07}"/>
                </a:ext>
              </a:extLst>
            </p:cNvPr>
            <p:cNvSpPr>
              <a:spLocks/>
            </p:cNvSpPr>
            <p:nvPr/>
          </p:nvSpPr>
          <p:spPr bwMode="hidden">
            <a:xfrm>
              <a:off x="6" y="0"/>
              <a:ext cx="858" cy="1409"/>
            </a:xfrm>
            <a:custGeom>
              <a:avLst/>
              <a:gdLst>
                <a:gd name="T0" fmla="*/ 0 w 855"/>
                <a:gd name="T1" fmla="*/ 1361 h 1409"/>
                <a:gd name="T2" fmla="*/ 0 w 855"/>
                <a:gd name="T3" fmla="*/ 1409 h 1409"/>
                <a:gd name="T4" fmla="*/ 54 w 855"/>
                <a:gd name="T5" fmla="*/ 1211 h 1409"/>
                <a:gd name="T6" fmla="*/ 126 w 855"/>
                <a:gd name="T7" fmla="*/ 1013 h 1409"/>
                <a:gd name="T8" fmla="*/ 215 w 855"/>
                <a:gd name="T9" fmla="*/ 827 h 1409"/>
                <a:gd name="T10" fmla="*/ 311 w 855"/>
                <a:gd name="T11" fmla="*/ 647 h 1409"/>
                <a:gd name="T12" fmla="*/ 431 w 855"/>
                <a:gd name="T13" fmla="*/ 474 h 1409"/>
                <a:gd name="T14" fmla="*/ 556 w 855"/>
                <a:gd name="T15" fmla="*/ 312 h 1409"/>
                <a:gd name="T16" fmla="*/ 700 w 855"/>
                <a:gd name="T17" fmla="*/ 150 h 1409"/>
                <a:gd name="T18" fmla="*/ 855 w 855"/>
                <a:gd name="T19" fmla="*/ 0 h 1409"/>
                <a:gd name="T20" fmla="*/ 837 w 855"/>
                <a:gd name="T21" fmla="*/ 0 h 1409"/>
                <a:gd name="T22" fmla="*/ 688 w 855"/>
                <a:gd name="T23" fmla="*/ 144 h 1409"/>
                <a:gd name="T24" fmla="*/ 550 w 855"/>
                <a:gd name="T25" fmla="*/ 300 h 1409"/>
                <a:gd name="T26" fmla="*/ 425 w 855"/>
                <a:gd name="T27" fmla="*/ 462 h 1409"/>
                <a:gd name="T28" fmla="*/ 311 w 855"/>
                <a:gd name="T29" fmla="*/ 629 h 1409"/>
                <a:gd name="T30" fmla="*/ 215 w 855"/>
                <a:gd name="T31" fmla="*/ 803 h 1409"/>
                <a:gd name="T32" fmla="*/ 132 w 855"/>
                <a:gd name="T33" fmla="*/ 983 h 1409"/>
                <a:gd name="T34" fmla="*/ 60 w 855"/>
                <a:gd name="T35" fmla="*/ 1169 h 1409"/>
                <a:gd name="T36" fmla="*/ 0 w 855"/>
                <a:gd name="T37" fmla="*/ 1361 h 1409"/>
                <a:gd name="T38" fmla="*/ 0 w 855"/>
                <a:gd name="T39" fmla="*/ 1361 h 14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a:noFill/>
            </a:ln>
            <a:extLst>
              <a:ext uri="{91240B29-F687-4f45-9708-019B960494DF}"/>
            </a:extLst>
          </p:spPr>
          <p:txBody>
            <a:bodyPr/>
            <a:lstStyle/>
            <a:p>
              <a:pPr eaLnBrk="1" hangingPunct="1">
                <a:defRPr/>
              </a:pPr>
              <a:endParaRPr lang="en-US">
                <a:latin typeface="Verdana" charset="0"/>
                <a:ea typeface="ＭＳ Ｐゴシック" charset="0"/>
              </a:endParaRPr>
            </a:p>
          </p:txBody>
        </p:sp>
        <p:sp>
          <p:nvSpPr>
            <p:cNvPr id="1042" name="Freeform 26">
              <a:extLst>
                <a:ext uri="{FF2B5EF4-FFF2-40B4-BE49-F238E27FC236}">
                  <a16:creationId xmlns:a16="http://schemas.microsoft.com/office/drawing/2014/main" id="{F383E781-8201-9B1F-05A2-F8414A0E7FCE}"/>
                </a:ext>
              </a:extLst>
            </p:cNvPr>
            <p:cNvSpPr>
              <a:spLocks/>
            </p:cNvSpPr>
            <p:nvPr/>
          </p:nvSpPr>
          <p:spPr bwMode="hidden">
            <a:xfrm>
              <a:off x="6" y="0"/>
              <a:ext cx="588" cy="599"/>
            </a:xfrm>
            <a:custGeom>
              <a:avLst/>
              <a:gdLst>
                <a:gd name="T0" fmla="*/ 592 w 586"/>
                <a:gd name="T1" fmla="*/ 0 h 599"/>
                <a:gd name="T2" fmla="*/ 574 w 586"/>
                <a:gd name="T3" fmla="*/ 0 h 599"/>
                <a:gd name="T4" fmla="*/ 410 w 586"/>
                <a:gd name="T5" fmla="*/ 132 h 599"/>
                <a:gd name="T6" fmla="*/ 260 w 586"/>
                <a:gd name="T7" fmla="*/ 270 h 599"/>
                <a:gd name="T8" fmla="*/ 120 w 586"/>
                <a:gd name="T9" fmla="*/ 420 h 599"/>
                <a:gd name="T10" fmla="*/ 0 w 586"/>
                <a:gd name="T11" fmla="*/ 575 h 599"/>
                <a:gd name="T12" fmla="*/ 0 w 586"/>
                <a:gd name="T13" fmla="*/ 599 h 599"/>
                <a:gd name="T14" fmla="*/ 120 w 586"/>
                <a:gd name="T15" fmla="*/ 432 h 599"/>
                <a:gd name="T16" fmla="*/ 260 w 586"/>
                <a:gd name="T17" fmla="*/ 282 h 599"/>
                <a:gd name="T18" fmla="*/ 416 w 586"/>
                <a:gd name="T19" fmla="*/ 138 h 599"/>
                <a:gd name="T20" fmla="*/ 592 w 586"/>
                <a:gd name="T21" fmla="*/ 0 h 599"/>
                <a:gd name="T22" fmla="*/ 592 w 586"/>
                <a:gd name="T23" fmla="*/ 0 h 59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43" name="Freeform 27">
              <a:extLst>
                <a:ext uri="{FF2B5EF4-FFF2-40B4-BE49-F238E27FC236}">
                  <a16:creationId xmlns:a16="http://schemas.microsoft.com/office/drawing/2014/main" id="{B19CB442-225B-1F56-902E-034B92DA3E62}"/>
                </a:ext>
              </a:extLst>
            </p:cNvPr>
            <p:cNvSpPr>
              <a:spLocks/>
            </p:cNvSpPr>
            <p:nvPr/>
          </p:nvSpPr>
          <p:spPr bwMode="hidden">
            <a:xfrm>
              <a:off x="6" y="0"/>
              <a:ext cx="270" cy="252"/>
            </a:xfrm>
            <a:custGeom>
              <a:avLst/>
              <a:gdLst>
                <a:gd name="T0" fmla="*/ 272 w 269"/>
                <a:gd name="T1" fmla="*/ 0 h 252"/>
                <a:gd name="T2" fmla="*/ 254 w 269"/>
                <a:gd name="T3" fmla="*/ 0 h 252"/>
                <a:gd name="T4" fmla="*/ 120 w 269"/>
                <a:gd name="T5" fmla="*/ 114 h 252"/>
                <a:gd name="T6" fmla="*/ 60 w 269"/>
                <a:gd name="T7" fmla="*/ 174 h 252"/>
                <a:gd name="T8" fmla="*/ 0 w 269"/>
                <a:gd name="T9" fmla="*/ 234 h 252"/>
                <a:gd name="T10" fmla="*/ 0 w 269"/>
                <a:gd name="T11" fmla="*/ 252 h 252"/>
                <a:gd name="T12" fmla="*/ 126 w 269"/>
                <a:gd name="T13" fmla="*/ 120 h 252"/>
                <a:gd name="T14" fmla="*/ 272 w 269"/>
                <a:gd name="T15" fmla="*/ 0 h 252"/>
                <a:gd name="T16" fmla="*/ 272 w 269"/>
                <a:gd name="T17" fmla="*/ 0 h 25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69" h="252">
                  <a:moveTo>
                    <a:pt x="269" y="0"/>
                  </a:moveTo>
                  <a:lnTo>
                    <a:pt x="251" y="0"/>
                  </a:lnTo>
                  <a:lnTo>
                    <a:pt x="120" y="114"/>
                  </a:lnTo>
                  <a:lnTo>
                    <a:pt x="60" y="174"/>
                  </a:lnTo>
                  <a:lnTo>
                    <a:pt x="0" y="234"/>
                  </a:lnTo>
                  <a:lnTo>
                    <a:pt x="0" y="252"/>
                  </a:lnTo>
                  <a:lnTo>
                    <a:pt x="126" y="120"/>
                  </a:lnTo>
                  <a:lnTo>
                    <a:pt x="269"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44" name="Line 28">
              <a:extLst>
                <a:ext uri="{FF2B5EF4-FFF2-40B4-BE49-F238E27FC236}">
                  <a16:creationId xmlns:a16="http://schemas.microsoft.com/office/drawing/2014/main" id="{FB2EF243-9D2F-B48C-C321-3E8A71E1655E}"/>
                </a:ext>
              </a:extLst>
            </p:cNvPr>
            <p:cNvSpPr>
              <a:spLocks noChangeShapeType="1"/>
            </p:cNvSpPr>
            <p:nvPr/>
          </p:nvSpPr>
          <p:spPr bwMode="hidden">
            <a:xfrm>
              <a:off x="1" y="2749"/>
              <a:ext cx="5758" cy="0"/>
            </a:xfrm>
            <a:prstGeom prst="line">
              <a:avLst/>
            </a:prstGeom>
            <a:noFill/>
            <a:ln w="15875">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45" name="Line 29">
              <a:extLst>
                <a:ext uri="{FF2B5EF4-FFF2-40B4-BE49-F238E27FC236}">
                  <a16:creationId xmlns:a16="http://schemas.microsoft.com/office/drawing/2014/main" id="{5495510C-8AF2-7F83-8EFB-BB8157D3F0E9}"/>
                </a:ext>
              </a:extLst>
            </p:cNvPr>
            <p:cNvSpPr>
              <a:spLocks noChangeShapeType="1"/>
            </p:cNvSpPr>
            <p:nvPr/>
          </p:nvSpPr>
          <p:spPr bwMode="hidden">
            <a:xfrm>
              <a:off x="1" y="2356"/>
              <a:ext cx="5758" cy="0"/>
            </a:xfrm>
            <a:prstGeom prst="line">
              <a:avLst/>
            </a:prstGeom>
            <a:noFill/>
            <a:ln w="15875">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46" name="Line 30">
              <a:extLst>
                <a:ext uri="{FF2B5EF4-FFF2-40B4-BE49-F238E27FC236}">
                  <a16:creationId xmlns:a16="http://schemas.microsoft.com/office/drawing/2014/main" id="{53E65354-80FE-2BCD-5E1D-C7CEEAC470FC}"/>
                </a:ext>
              </a:extLst>
            </p:cNvPr>
            <p:cNvSpPr>
              <a:spLocks noChangeShapeType="1"/>
            </p:cNvSpPr>
            <p:nvPr/>
          </p:nvSpPr>
          <p:spPr bwMode="hidden">
            <a:xfrm>
              <a:off x="1" y="3142"/>
              <a:ext cx="5758" cy="0"/>
            </a:xfrm>
            <a:prstGeom prst="line">
              <a:avLst/>
            </a:prstGeom>
            <a:noFill/>
            <a:ln w="15875">
              <a:solidFill>
                <a:schemeClr val="bg2"/>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1047" name="Group 31">
              <a:extLst>
                <a:ext uri="{FF2B5EF4-FFF2-40B4-BE49-F238E27FC236}">
                  <a16:creationId xmlns:a16="http://schemas.microsoft.com/office/drawing/2014/main" id="{B0FF2536-AE41-D03B-C6D3-05BECE9E9FCA}"/>
                </a:ext>
              </a:extLst>
            </p:cNvPr>
            <p:cNvGrpSpPr>
              <a:grpSpLocks/>
            </p:cNvGrpSpPr>
            <p:nvPr/>
          </p:nvGrpSpPr>
          <p:grpSpPr bwMode="auto">
            <a:xfrm>
              <a:off x="1" y="392"/>
              <a:ext cx="5758" cy="1571"/>
              <a:chOff x="1" y="392"/>
              <a:chExt cx="5758" cy="1571"/>
            </a:xfrm>
          </p:grpSpPr>
          <p:sp>
            <p:nvSpPr>
              <p:cNvPr id="1050" name="Line 32">
                <a:extLst>
                  <a:ext uri="{FF2B5EF4-FFF2-40B4-BE49-F238E27FC236}">
                    <a16:creationId xmlns:a16="http://schemas.microsoft.com/office/drawing/2014/main" id="{6C9F286B-6DE5-6179-B2EE-55B11CCF6909}"/>
                  </a:ext>
                </a:extLst>
              </p:cNvPr>
              <p:cNvSpPr>
                <a:spLocks noChangeShapeType="1"/>
              </p:cNvSpPr>
              <p:nvPr userDrawn="1"/>
            </p:nvSpPr>
            <p:spPr bwMode="hidden">
              <a:xfrm>
                <a:off x="1" y="784"/>
                <a:ext cx="5758" cy="0"/>
              </a:xfrm>
              <a:prstGeom prst="line">
                <a:avLst/>
              </a:prstGeom>
              <a:noFill/>
              <a:ln w="15875">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51" name="Line 33">
                <a:extLst>
                  <a:ext uri="{FF2B5EF4-FFF2-40B4-BE49-F238E27FC236}">
                    <a16:creationId xmlns:a16="http://schemas.microsoft.com/office/drawing/2014/main" id="{660C5D8A-7F34-E116-CC5C-87970D496272}"/>
                  </a:ext>
                </a:extLst>
              </p:cNvPr>
              <p:cNvSpPr>
                <a:spLocks noChangeShapeType="1"/>
              </p:cNvSpPr>
              <p:nvPr userDrawn="1"/>
            </p:nvSpPr>
            <p:spPr bwMode="hidden">
              <a:xfrm>
                <a:off x="1" y="1963"/>
                <a:ext cx="5758" cy="0"/>
              </a:xfrm>
              <a:prstGeom prst="line">
                <a:avLst/>
              </a:prstGeom>
              <a:noFill/>
              <a:ln w="15875">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52" name="Line 34">
                <a:extLst>
                  <a:ext uri="{FF2B5EF4-FFF2-40B4-BE49-F238E27FC236}">
                    <a16:creationId xmlns:a16="http://schemas.microsoft.com/office/drawing/2014/main" id="{07317BDE-E3CB-2570-7120-22FFDFC69651}"/>
                  </a:ext>
                </a:extLst>
              </p:cNvPr>
              <p:cNvSpPr>
                <a:spLocks noChangeShapeType="1"/>
              </p:cNvSpPr>
              <p:nvPr userDrawn="1"/>
            </p:nvSpPr>
            <p:spPr bwMode="hidden">
              <a:xfrm>
                <a:off x="1" y="1570"/>
                <a:ext cx="5758" cy="0"/>
              </a:xfrm>
              <a:prstGeom prst="line">
                <a:avLst/>
              </a:prstGeom>
              <a:noFill/>
              <a:ln w="15875">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53" name="Line 35">
                <a:extLst>
                  <a:ext uri="{FF2B5EF4-FFF2-40B4-BE49-F238E27FC236}">
                    <a16:creationId xmlns:a16="http://schemas.microsoft.com/office/drawing/2014/main" id="{DD715A92-1B29-C9D4-41D9-1B1EA34A5704}"/>
                  </a:ext>
                </a:extLst>
              </p:cNvPr>
              <p:cNvSpPr>
                <a:spLocks noChangeShapeType="1"/>
              </p:cNvSpPr>
              <p:nvPr userDrawn="1"/>
            </p:nvSpPr>
            <p:spPr bwMode="hidden">
              <a:xfrm>
                <a:off x="1" y="1177"/>
                <a:ext cx="5758" cy="0"/>
              </a:xfrm>
              <a:prstGeom prst="line">
                <a:avLst/>
              </a:prstGeom>
              <a:noFill/>
              <a:ln w="15875">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54" name="Line 36">
                <a:extLst>
                  <a:ext uri="{FF2B5EF4-FFF2-40B4-BE49-F238E27FC236}">
                    <a16:creationId xmlns:a16="http://schemas.microsoft.com/office/drawing/2014/main" id="{337F80F4-C424-1B4B-2D33-47CB9A2C5FF0}"/>
                  </a:ext>
                </a:extLst>
              </p:cNvPr>
              <p:cNvSpPr>
                <a:spLocks noChangeShapeType="1"/>
              </p:cNvSpPr>
              <p:nvPr userDrawn="1"/>
            </p:nvSpPr>
            <p:spPr bwMode="hidden">
              <a:xfrm>
                <a:off x="1" y="392"/>
                <a:ext cx="5758" cy="0"/>
              </a:xfrm>
              <a:prstGeom prst="line">
                <a:avLst/>
              </a:prstGeom>
              <a:noFill/>
              <a:ln w="15875">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1048" name="Line 37">
              <a:extLst>
                <a:ext uri="{FF2B5EF4-FFF2-40B4-BE49-F238E27FC236}">
                  <a16:creationId xmlns:a16="http://schemas.microsoft.com/office/drawing/2014/main" id="{7963BFAB-BDD2-BE4D-7B99-A0E6916DF69F}"/>
                </a:ext>
              </a:extLst>
            </p:cNvPr>
            <p:cNvSpPr>
              <a:spLocks noChangeShapeType="1"/>
            </p:cNvSpPr>
            <p:nvPr/>
          </p:nvSpPr>
          <p:spPr bwMode="hidden">
            <a:xfrm>
              <a:off x="1" y="3928"/>
              <a:ext cx="5758" cy="0"/>
            </a:xfrm>
            <a:prstGeom prst="line">
              <a:avLst/>
            </a:prstGeom>
            <a:noFill/>
            <a:ln w="15875">
              <a:solidFill>
                <a:schemeClr val="bg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49" name="Line 38">
              <a:extLst>
                <a:ext uri="{FF2B5EF4-FFF2-40B4-BE49-F238E27FC236}">
                  <a16:creationId xmlns:a16="http://schemas.microsoft.com/office/drawing/2014/main" id="{138C9527-B52C-853D-C9D7-2F8849E0718B}"/>
                </a:ext>
              </a:extLst>
            </p:cNvPr>
            <p:cNvSpPr>
              <a:spLocks noChangeShapeType="1"/>
            </p:cNvSpPr>
            <p:nvPr/>
          </p:nvSpPr>
          <p:spPr bwMode="hidden">
            <a:xfrm>
              <a:off x="1" y="3535"/>
              <a:ext cx="5758" cy="0"/>
            </a:xfrm>
            <a:prstGeom prst="line">
              <a:avLst/>
            </a:prstGeom>
            <a:noFill/>
            <a:ln w="15875">
              <a:solidFill>
                <a:schemeClr val="bg2"/>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4135" name="Rectangle 39">
            <a:extLst>
              <a:ext uri="{FF2B5EF4-FFF2-40B4-BE49-F238E27FC236}">
                <a16:creationId xmlns:a16="http://schemas.microsoft.com/office/drawing/2014/main" id="{3A32E3BE-F88E-A7F8-E67E-038E76FEAB8A}"/>
              </a:ext>
            </a:extLst>
          </p:cNvPr>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1440" tIns="45720" rIns="91440" bIns="45720" numCol="1" anchor="ctr" anchorCtr="1" compatLnSpc="1">
            <a:prstTxWarp prst="textNoShape">
              <a:avLst/>
            </a:prstTxWarp>
          </a:bodyPr>
          <a:lstStyle/>
          <a:p>
            <a:pPr lvl="0"/>
            <a:r>
              <a:rPr lang="en-US"/>
              <a:t>Click to edit Master title style</a:t>
            </a:r>
          </a:p>
        </p:txBody>
      </p:sp>
      <p:sp>
        <p:nvSpPr>
          <p:cNvPr id="4136" name="Rectangle 40">
            <a:extLst>
              <a:ext uri="{FF2B5EF4-FFF2-40B4-BE49-F238E27FC236}">
                <a16:creationId xmlns:a16="http://schemas.microsoft.com/office/drawing/2014/main" id="{3A760089-F198-DA0C-5969-977A7A28A228}"/>
              </a:ext>
            </a:extLst>
          </p:cNvPr>
          <p:cNvSpPr>
            <a:spLocks noGrp="1" noChangeArrowheads="1"/>
          </p:cNvSpPr>
          <p:nvPr>
            <p:ph type="dt" sz="half" idx="2"/>
          </p:nvPr>
        </p:nvSpPr>
        <p:spPr bwMode="auto">
          <a:xfrm>
            <a:off x="457200" y="6243638"/>
            <a:ext cx="2133600" cy="457200"/>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1440" tIns="45720" rIns="91440" bIns="45720" numCol="1" anchor="t" anchorCtr="0" compatLnSpc="1">
            <a:prstTxWarp prst="textNoShape">
              <a:avLst/>
            </a:prstTxWarp>
          </a:bodyPr>
          <a:lstStyle>
            <a:lvl1pPr eaLnBrk="1" hangingPunct="1">
              <a:defRPr sz="1000">
                <a:effectLst>
                  <a:outerShdw blurRad="38100" dist="38100" dir="2700000" algn="tl">
                    <a:srgbClr val="000000"/>
                  </a:outerShdw>
                </a:effectLst>
                <a:latin typeface="Verdana" charset="0"/>
                <a:ea typeface="ＭＳ Ｐゴシック" charset="0"/>
                <a:cs typeface="Arial" charset="0"/>
              </a:defRPr>
            </a:lvl1pPr>
          </a:lstStyle>
          <a:p>
            <a:pPr>
              <a:defRPr/>
            </a:pPr>
            <a:endParaRPr lang="en-US"/>
          </a:p>
        </p:txBody>
      </p:sp>
      <p:sp>
        <p:nvSpPr>
          <p:cNvPr id="4137" name="Rectangle 41">
            <a:extLst>
              <a:ext uri="{FF2B5EF4-FFF2-40B4-BE49-F238E27FC236}">
                <a16:creationId xmlns:a16="http://schemas.microsoft.com/office/drawing/2014/main" id="{618AC832-6F56-A56B-A461-CB91ACC9B5EC}"/>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1440" tIns="45720" rIns="91440" bIns="45720" numCol="1" anchor="t" anchorCtr="0" compatLnSpc="1">
            <a:prstTxWarp prst="textNoShape">
              <a:avLst/>
            </a:prstTxWarp>
          </a:bodyPr>
          <a:lstStyle>
            <a:lvl1pPr algn="ctr" eaLnBrk="1" hangingPunct="1">
              <a:defRPr sz="1000">
                <a:effectLst>
                  <a:outerShdw blurRad="38100" dist="38100" dir="2700000" algn="tl">
                    <a:srgbClr val="000000"/>
                  </a:outerShdw>
                </a:effectLst>
                <a:latin typeface="Verdana" charset="0"/>
                <a:ea typeface="ＭＳ Ｐゴシック" charset="0"/>
                <a:cs typeface="Arial" charset="0"/>
              </a:defRPr>
            </a:lvl1pPr>
          </a:lstStyle>
          <a:p>
            <a:pPr>
              <a:defRPr/>
            </a:pPr>
            <a:endParaRPr lang="en-US"/>
          </a:p>
        </p:txBody>
      </p:sp>
      <p:sp>
        <p:nvSpPr>
          <p:cNvPr id="4138" name="Rectangle 42">
            <a:extLst>
              <a:ext uri="{FF2B5EF4-FFF2-40B4-BE49-F238E27FC236}">
                <a16:creationId xmlns:a16="http://schemas.microsoft.com/office/drawing/2014/main" id="{AAA50F7D-CED7-7113-A5F5-757FB87522CE}"/>
              </a:ext>
            </a:extLst>
          </p:cNvPr>
          <p:cNvSpPr>
            <a:spLocks noGrp="1" noChangeArrowheads="1"/>
          </p:cNvSpPr>
          <p:nvPr>
            <p:ph type="sldNum" sz="quarter" idx="4"/>
          </p:nvPr>
        </p:nvSpPr>
        <p:spPr bwMode="auto">
          <a:xfrm>
            <a:off x="6553200" y="6243638"/>
            <a:ext cx="2133600" cy="457200"/>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1440" tIns="45720" rIns="91440" bIns="45720" numCol="1" anchor="t" anchorCtr="0" compatLnSpc="1">
            <a:prstTxWarp prst="textNoShape">
              <a:avLst/>
            </a:prstTxWarp>
          </a:bodyPr>
          <a:lstStyle>
            <a:lvl1pPr algn="r" eaLnBrk="1" hangingPunct="1">
              <a:defRPr sz="1000">
                <a:effectLst>
                  <a:outerShdw blurRad="38100" dist="38100" dir="2700000" algn="tl">
                    <a:srgbClr val="000000"/>
                  </a:outerShdw>
                </a:effectLst>
              </a:defRPr>
            </a:lvl1pPr>
          </a:lstStyle>
          <a:p>
            <a:fld id="{31A48E76-EB0C-49F8-9FA0-48FE26FC3CD0}" type="slidenum">
              <a:rPr lang="en-US" altLang="en-US"/>
              <a:pPr/>
              <a:t>‹#›</a:t>
            </a:fld>
            <a:endParaRPr lang="en-US" altLang="en-US"/>
          </a:p>
        </p:txBody>
      </p:sp>
      <p:sp>
        <p:nvSpPr>
          <p:cNvPr id="4139" name="Rectangle 43">
            <a:extLst>
              <a:ext uri="{FF2B5EF4-FFF2-40B4-BE49-F238E27FC236}">
                <a16:creationId xmlns:a16="http://schemas.microsoft.com/office/drawing/2014/main" id="{2F81405C-FE11-7FB9-E402-F5D89A383BCC}"/>
              </a:ext>
            </a:extLst>
          </p:cNvPr>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dk2" tx1="lt1" bg2="dk1" tx2="lt2" accent1="accent1" accent2="accent2" accent3="accent3" accent4="accent4" accent5="accent5" accent6="accent6" hlink="hlink" folHlink="folHlink"/>
  <p:sldLayoutIdLst>
    <p:sldLayoutId id="2147483696"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S PGothic" panose="020B0600070205080204" pitchFamily="34" charset="-128"/>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ea typeface="MS PGothic" panose="020B0600070205080204" pitchFamily="34" charset="-128"/>
          <a:cs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ea typeface="MS PGothic" panose="020B0600070205080204" pitchFamily="34" charset="-128"/>
          <a:cs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ea typeface="MS PGothic" panose="020B0600070205080204" pitchFamily="34" charset="-128"/>
          <a:cs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ea typeface="MS PGothic" panose="020B0600070205080204" pitchFamily="34" charset="-128"/>
          <a:cs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ea typeface="ＭＳ Ｐゴシック"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ea typeface="ＭＳ Ｐゴシック"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ea typeface="ＭＳ Ｐゴシック"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ea typeface="ＭＳ Ｐゴシック" charset="0"/>
          <a:cs typeface="Arial" charset="0"/>
        </a:defRPr>
      </a:lvl9pPr>
    </p:titleStyle>
    <p:bodyStyle>
      <a:lvl1pPr marL="342900" indent="-342900" algn="l" rtl="0" eaLnBrk="0" fontAlgn="base" hangingPunct="0">
        <a:spcBef>
          <a:spcPct val="20000"/>
        </a:spcBef>
        <a:spcAft>
          <a:spcPct val="0"/>
        </a:spcAft>
        <a:buClr>
          <a:schemeClr val="hlink"/>
        </a:buClr>
        <a:buSzPct val="60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S PGothic" panose="020B0600070205080204" pitchFamily="34" charset="-128"/>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ea typeface="Arial" charset="0"/>
          <a:cs typeface="+mn-cs"/>
        </a:defRPr>
      </a:lvl2pPr>
      <a:lvl3pPr marL="1143000" indent="-228600" algn="l" rtl="0" eaLnBrk="0" fontAlgn="base" hangingPunct="0">
        <a:spcBef>
          <a:spcPct val="20000"/>
        </a:spcBef>
        <a:spcAft>
          <a:spcPct val="0"/>
        </a:spcAft>
        <a:buClr>
          <a:schemeClr val="accent2"/>
        </a:buClr>
        <a:buSzPct val="60000"/>
        <a:buFont typeface="Wingdings" panose="05000000000000000000" pitchFamily="2" charset="2"/>
        <a:buChar char="n"/>
        <a:defRPr sz="2400">
          <a:solidFill>
            <a:schemeClr val="tx1"/>
          </a:solidFill>
          <a:effectLst>
            <a:outerShdw blurRad="38100" dist="38100" dir="2700000" algn="tl">
              <a:srgbClr val="000000"/>
            </a:outerShdw>
          </a:effectLst>
          <a:latin typeface="+mn-lt"/>
          <a:ea typeface="Arial" charset="0"/>
          <a:cs typeface="+mn-cs"/>
        </a:defRPr>
      </a:lvl3pPr>
      <a:lvl4pPr marL="1600200" indent="-228600" algn="l" rtl="0" eaLnBrk="0" fontAlgn="base" hangingPunct="0">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ea typeface="Arial" charset="0"/>
          <a:cs typeface="+mn-cs"/>
        </a:defRPr>
      </a:lvl4pPr>
      <a:lvl5pPr marL="2057400" indent="-228600" algn="l" rtl="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effectLst>
            <a:outerShdw blurRad="38100" dist="38100" dir="2700000" algn="tl">
              <a:srgbClr val="000000"/>
            </a:outerShdw>
          </a:effectLst>
          <a:latin typeface="+mn-lt"/>
          <a:ea typeface="Arial" charset="0"/>
          <a:cs typeface="+mn-cs"/>
        </a:defRPr>
      </a:lvl5pPr>
      <a:lvl6pPr marL="2514600" indent="-228600" algn="l" rtl="0" fontAlgn="base">
        <a:spcBef>
          <a:spcPct val="20000"/>
        </a:spcBef>
        <a:spcAft>
          <a:spcPct val="0"/>
        </a:spcAft>
        <a:buClr>
          <a:schemeClr val="folHlink"/>
        </a:buClr>
        <a:buSzPct val="60000"/>
        <a:buFont typeface="Wingdings" charset="0"/>
        <a:buChar char="n"/>
        <a:defRPr sz="2000">
          <a:solidFill>
            <a:schemeClr val="tx1"/>
          </a:solidFill>
          <a:effectLst>
            <a:outerShdw blurRad="38100" dist="38100" dir="2700000" algn="tl">
              <a:srgbClr val="000000"/>
            </a:outerShdw>
          </a:effectLst>
          <a:latin typeface="+mn-lt"/>
          <a:ea typeface="Arial" charset="0"/>
          <a:cs typeface="+mn-cs"/>
        </a:defRPr>
      </a:lvl6pPr>
      <a:lvl7pPr marL="2971800" indent="-228600" algn="l" rtl="0" fontAlgn="base">
        <a:spcBef>
          <a:spcPct val="20000"/>
        </a:spcBef>
        <a:spcAft>
          <a:spcPct val="0"/>
        </a:spcAft>
        <a:buClr>
          <a:schemeClr val="folHlink"/>
        </a:buClr>
        <a:buSzPct val="60000"/>
        <a:buFont typeface="Wingdings" charset="0"/>
        <a:buChar char="n"/>
        <a:defRPr sz="2000">
          <a:solidFill>
            <a:schemeClr val="tx1"/>
          </a:solidFill>
          <a:effectLst>
            <a:outerShdw blurRad="38100" dist="38100" dir="2700000" algn="tl">
              <a:srgbClr val="000000"/>
            </a:outerShdw>
          </a:effectLst>
          <a:latin typeface="+mn-lt"/>
          <a:ea typeface="Arial" charset="0"/>
          <a:cs typeface="+mn-cs"/>
        </a:defRPr>
      </a:lvl7pPr>
      <a:lvl8pPr marL="3429000" indent="-228600" algn="l" rtl="0" fontAlgn="base">
        <a:spcBef>
          <a:spcPct val="20000"/>
        </a:spcBef>
        <a:spcAft>
          <a:spcPct val="0"/>
        </a:spcAft>
        <a:buClr>
          <a:schemeClr val="folHlink"/>
        </a:buClr>
        <a:buSzPct val="60000"/>
        <a:buFont typeface="Wingdings" charset="0"/>
        <a:buChar char="n"/>
        <a:defRPr sz="2000">
          <a:solidFill>
            <a:schemeClr val="tx1"/>
          </a:solidFill>
          <a:effectLst>
            <a:outerShdw blurRad="38100" dist="38100" dir="2700000" algn="tl">
              <a:srgbClr val="000000"/>
            </a:outerShdw>
          </a:effectLst>
          <a:latin typeface="+mn-lt"/>
          <a:ea typeface="Arial" charset="0"/>
          <a:cs typeface="+mn-cs"/>
        </a:defRPr>
      </a:lvl8pPr>
      <a:lvl9pPr marL="3886200" indent="-228600" algn="l" rtl="0" fontAlgn="base">
        <a:spcBef>
          <a:spcPct val="20000"/>
        </a:spcBef>
        <a:spcAft>
          <a:spcPct val="0"/>
        </a:spcAft>
        <a:buClr>
          <a:schemeClr val="folHlink"/>
        </a:buClr>
        <a:buSzPct val="60000"/>
        <a:buFont typeface="Wingdings" charset="0"/>
        <a:buChar char="n"/>
        <a:defRPr sz="2000">
          <a:solidFill>
            <a:schemeClr val="tx1"/>
          </a:solidFill>
          <a:effectLst>
            <a:outerShdw blurRad="38100" dist="38100" dir="2700000" algn="tl">
              <a:srgbClr val="000000"/>
            </a:outerShdw>
          </a:effectLst>
          <a:latin typeface="+mn-lt"/>
          <a:ea typeface="Arial" charset="0"/>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2.xml"/><Relationship Id="rId6" Type="http://schemas.openxmlformats.org/officeDocument/2006/relationships/image" Target="../media/image18.jpeg"/><Relationship Id="rId5" Type="http://schemas.openxmlformats.org/officeDocument/2006/relationships/image" Target="../media/image17.jpeg"/><Relationship Id="rId4" Type="http://schemas.openxmlformats.org/officeDocument/2006/relationships/image" Target="../media/image16.jpeg"/></Relationships>
</file>

<file path=ppt/slides/_rels/slide15.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image" Target="../media/image22.jpeg"/><Relationship Id="rId1" Type="http://schemas.openxmlformats.org/officeDocument/2006/relationships/slideLayout" Target="../slideLayouts/slideLayout2.xml"/><Relationship Id="rId5" Type="http://schemas.openxmlformats.org/officeDocument/2006/relationships/image" Target="../media/image25.jpeg"/><Relationship Id="rId4" Type="http://schemas.openxmlformats.org/officeDocument/2006/relationships/image" Target="../media/image24.jpeg"/></Relationships>
</file>

<file path=ppt/slides/_rels/slide18.xml.rels><?xml version="1.0" encoding="UTF-8" standalone="yes"?>
<Relationships xmlns="http://schemas.openxmlformats.org/package/2006/relationships"><Relationship Id="rId3" Type="http://schemas.openxmlformats.org/officeDocument/2006/relationships/image" Target="../media/image27.jpeg"/><Relationship Id="rId2" Type="http://schemas.openxmlformats.org/officeDocument/2006/relationships/image" Target="../media/image26.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image" Target="../media/image24.jpeg"/><Relationship Id="rId1" Type="http://schemas.openxmlformats.org/officeDocument/2006/relationships/slideLayout" Target="../slideLayouts/slideLayout2.xml"/><Relationship Id="rId5" Type="http://schemas.openxmlformats.org/officeDocument/2006/relationships/image" Target="../media/image22.jpeg"/><Relationship Id="rId4" Type="http://schemas.openxmlformats.org/officeDocument/2006/relationships/image" Target="../media/image27.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image" Target="../media/image2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9.jpeg"/><Relationship Id="rId2" Type="http://schemas.openxmlformats.org/officeDocument/2006/relationships/image" Target="../media/image28.jpeg"/><Relationship Id="rId1" Type="http://schemas.openxmlformats.org/officeDocument/2006/relationships/slideLayout" Target="../slideLayouts/slideLayout2.xml"/><Relationship Id="rId4" Type="http://schemas.openxmlformats.org/officeDocument/2006/relationships/image" Target="../media/image30.jpeg"/></Relationships>
</file>

<file path=ppt/slides/_rels/slide22.xml.rels><?xml version="1.0" encoding="UTF-8" standalone="yes"?>
<Relationships xmlns="http://schemas.openxmlformats.org/package/2006/relationships"><Relationship Id="rId2" Type="http://schemas.openxmlformats.org/officeDocument/2006/relationships/image" Target="../media/image30.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0.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2.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4.jpeg"/><Relationship Id="rId2" Type="http://schemas.openxmlformats.org/officeDocument/2006/relationships/image" Target="../media/image33.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5.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5.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4.jpeg"/><Relationship Id="rId2" Type="http://schemas.openxmlformats.org/officeDocument/2006/relationships/image" Target="../media/image36.jpeg"/><Relationship Id="rId1" Type="http://schemas.openxmlformats.org/officeDocument/2006/relationships/slideLayout" Target="../slideLayouts/slideLayout2.xml"/><Relationship Id="rId4" Type="http://schemas.openxmlformats.org/officeDocument/2006/relationships/image" Target="../media/image37.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39.jpeg"/><Relationship Id="rId7" Type="http://schemas.openxmlformats.org/officeDocument/2006/relationships/image" Target="../media/image43.jpeg"/><Relationship Id="rId2" Type="http://schemas.openxmlformats.org/officeDocument/2006/relationships/image" Target="../media/image38.jpeg"/><Relationship Id="rId1" Type="http://schemas.openxmlformats.org/officeDocument/2006/relationships/slideLayout" Target="../slideLayouts/slideLayout2.xml"/><Relationship Id="rId6" Type="http://schemas.openxmlformats.org/officeDocument/2006/relationships/image" Target="../media/image42.jpeg"/><Relationship Id="rId5" Type="http://schemas.openxmlformats.org/officeDocument/2006/relationships/image" Target="../media/image41.jpeg"/><Relationship Id="rId4" Type="http://schemas.openxmlformats.org/officeDocument/2006/relationships/image" Target="../media/image40.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5" Type="http://schemas.openxmlformats.org/officeDocument/2006/relationships/image" Target="../media/image2.wmf"/><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2.wmf"/><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2.wmf"/><Relationship Id="rId1" Type="http://schemas.openxmlformats.org/officeDocument/2006/relationships/slideLayout" Target="../slideLayouts/slideLayout2.xml"/><Relationship Id="rId5" Type="http://schemas.openxmlformats.org/officeDocument/2006/relationships/image" Target="../media/image10.jpeg"/><Relationship Id="rId4"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1657CCAD-19AC-520C-C195-73BC92025016}"/>
              </a:ext>
            </a:extLst>
          </p:cNvPr>
          <p:cNvSpPr>
            <a:spLocks noGrp="1" noChangeArrowheads="1"/>
          </p:cNvSpPr>
          <p:nvPr>
            <p:ph type="ctrTitle"/>
          </p:nvPr>
        </p:nvSpPr>
        <p:spPr/>
        <p:txBody>
          <a:bodyPr/>
          <a:lstStyle/>
          <a:p>
            <a:pPr eaLnBrk="1" hangingPunct="1">
              <a:defRPr/>
            </a:pPr>
            <a:r>
              <a:rPr lang="en-US" altLang="en-US" b="1"/>
              <a:t>ACTS</a:t>
            </a:r>
            <a:br>
              <a:rPr lang="en-US" altLang="en-US"/>
            </a:br>
            <a:r>
              <a:rPr lang="en-US" altLang="en-US"/>
              <a:t>Dig Site 3</a:t>
            </a:r>
          </a:p>
        </p:txBody>
      </p:sp>
      <p:sp>
        <p:nvSpPr>
          <p:cNvPr id="2051" name="Rectangle 3">
            <a:extLst>
              <a:ext uri="{FF2B5EF4-FFF2-40B4-BE49-F238E27FC236}">
                <a16:creationId xmlns:a16="http://schemas.microsoft.com/office/drawing/2014/main" id="{E847F808-2E6D-7378-ABAA-5C90B25D5522}"/>
              </a:ext>
            </a:extLst>
          </p:cNvPr>
          <p:cNvSpPr>
            <a:spLocks noGrp="1" noChangeArrowheads="1"/>
          </p:cNvSpPr>
          <p:nvPr>
            <p:ph type="subTitle" idx="1"/>
          </p:nvPr>
        </p:nvSpPr>
        <p:spPr/>
        <p:txBody>
          <a:bodyPr/>
          <a:lstStyle/>
          <a:p>
            <a:pPr eaLnBrk="1" hangingPunct="1">
              <a:buFont typeface="Wingdings" panose="05000000000000000000" pitchFamily="2" charset="2"/>
              <a:buNone/>
              <a:defRPr/>
            </a:pPr>
            <a:r>
              <a:rPr lang="en-US" altLang="en-US"/>
              <a:t>Acts 4:23-37 &amp; 5:1-11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4" descr="ANd9GcS5rBk0WYx9mOJmXdIpxBeo_6T994aYLg_PIaVKGcSriRKfdDPJzw">
            <a:extLst>
              <a:ext uri="{FF2B5EF4-FFF2-40B4-BE49-F238E27FC236}">
                <a16:creationId xmlns:a16="http://schemas.microsoft.com/office/drawing/2014/main" id="{A10B130E-D66B-FD70-B6DC-1374685DA53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14400"/>
            <a:ext cx="9144000" cy="5953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6" name="Rectangle 2">
            <a:extLst>
              <a:ext uri="{FF2B5EF4-FFF2-40B4-BE49-F238E27FC236}">
                <a16:creationId xmlns:a16="http://schemas.microsoft.com/office/drawing/2014/main" id="{63F3DA0E-BA8F-62B9-A4D4-E9F34167F91D}"/>
              </a:ext>
            </a:extLst>
          </p:cNvPr>
          <p:cNvSpPr>
            <a:spLocks noGrp="1" noChangeArrowheads="1"/>
          </p:cNvSpPr>
          <p:nvPr>
            <p:ph type="body" idx="1"/>
          </p:nvPr>
        </p:nvSpPr>
        <p:spPr>
          <a:xfrm>
            <a:off x="381000" y="0"/>
            <a:ext cx="8458200" cy="2895600"/>
          </a:xfrm>
        </p:spPr>
        <p:txBody>
          <a:bodyPr/>
          <a:lstStyle/>
          <a:p>
            <a:pPr marL="0" indent="4763" eaLnBrk="1" hangingPunct="1">
              <a:lnSpc>
                <a:spcPct val="80000"/>
              </a:lnSpc>
              <a:buFont typeface="Wingdings" panose="05000000000000000000" pitchFamily="2" charset="2"/>
              <a:buNone/>
              <a:defRPr/>
            </a:pPr>
            <a:r>
              <a:rPr lang="en-US" altLang="en-US" b="1">
                <a:solidFill>
                  <a:schemeClr val="hlink"/>
                </a:solidFill>
              </a:rPr>
              <a:t>Indeed Herod and Pontius Pilate met together with the Gentiles and the people of Israel in this city to conspire against your holy servant Jesus, whom you anointed. They did what your power and will had decided beforehand should happen.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5" descr="MC900057779[1]">
            <a:extLst>
              <a:ext uri="{FF2B5EF4-FFF2-40B4-BE49-F238E27FC236}">
                <a16:creationId xmlns:a16="http://schemas.microsoft.com/office/drawing/2014/main" id="{FFC8814D-BC09-1A06-BC66-2614D2A72D3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304800"/>
            <a:ext cx="3886200" cy="284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0" name="Rectangle 2">
            <a:extLst>
              <a:ext uri="{FF2B5EF4-FFF2-40B4-BE49-F238E27FC236}">
                <a16:creationId xmlns:a16="http://schemas.microsoft.com/office/drawing/2014/main" id="{F09EF70F-6493-1DC4-161A-A9552B7102CB}"/>
              </a:ext>
            </a:extLst>
          </p:cNvPr>
          <p:cNvSpPr>
            <a:spLocks noGrp="1" noChangeArrowheads="1"/>
          </p:cNvSpPr>
          <p:nvPr>
            <p:ph type="body" idx="1"/>
          </p:nvPr>
        </p:nvSpPr>
        <p:spPr>
          <a:xfrm>
            <a:off x="4419600" y="0"/>
            <a:ext cx="4572000" cy="4191000"/>
          </a:xfrm>
        </p:spPr>
        <p:txBody>
          <a:bodyPr/>
          <a:lstStyle/>
          <a:p>
            <a:pPr marL="0" indent="4763" eaLnBrk="1" hangingPunct="1">
              <a:lnSpc>
                <a:spcPct val="80000"/>
              </a:lnSpc>
              <a:buFont typeface="Wingdings" charset="0"/>
              <a:buNone/>
              <a:defRPr/>
            </a:pPr>
            <a:r>
              <a:rPr lang="en-US" sz="3600" dirty="0">
                <a:ea typeface="+mn-ea"/>
              </a:rPr>
              <a:t>Now, Lord, consider their threats and enable your servants to speak your word with great boldness. Stretch out your hand to heal and perform signs and wonders through the name of your holy servant Jesus.</a:t>
            </a:r>
          </a:p>
          <a:p>
            <a:pPr marL="0" indent="4763" eaLnBrk="1" hangingPunct="1">
              <a:lnSpc>
                <a:spcPct val="80000"/>
              </a:lnSpc>
              <a:buFont typeface="Wingdings" charset="0"/>
              <a:buNone/>
              <a:defRPr/>
            </a:pPr>
            <a:endParaRPr lang="en-US" sz="3600" dirty="0">
              <a:ea typeface="+mn-ea"/>
            </a:endParaRPr>
          </a:p>
        </p:txBody>
      </p:sp>
      <p:pic>
        <p:nvPicPr>
          <p:cNvPr id="12295" name="Picture 7" descr="ANd9GcTRsIE9JFqQhUW0oLgeB9Sv7d4492PFftEqOVhM5x4nHxXjP8aX">
            <a:extLst>
              <a:ext uri="{FF2B5EF4-FFF2-40B4-BE49-F238E27FC236}">
                <a16:creationId xmlns:a16="http://schemas.microsoft.com/office/drawing/2014/main" id="{9FD4AE95-4012-D72E-753B-519268DC4AB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3463537"/>
            <a:ext cx="4124325" cy="3089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387" name="Group 75">
            <a:extLst>
              <a:ext uri="{FF2B5EF4-FFF2-40B4-BE49-F238E27FC236}">
                <a16:creationId xmlns:a16="http://schemas.microsoft.com/office/drawing/2014/main" id="{AA5C5720-E695-2FBC-8B0B-1BB3A5F5C27C}"/>
              </a:ext>
            </a:extLst>
          </p:cNvPr>
          <p:cNvGrpSpPr>
            <a:grpSpLocks/>
          </p:cNvGrpSpPr>
          <p:nvPr/>
        </p:nvGrpSpPr>
        <p:grpSpPr bwMode="auto">
          <a:xfrm>
            <a:off x="2133600" y="1066800"/>
            <a:ext cx="5334000" cy="5562600"/>
            <a:chOff x="3408" y="432"/>
            <a:chExt cx="1632" cy="1920"/>
          </a:xfrm>
        </p:grpSpPr>
        <p:grpSp>
          <p:nvGrpSpPr>
            <p:cNvPr id="14342" name="Group 61">
              <a:extLst>
                <a:ext uri="{FF2B5EF4-FFF2-40B4-BE49-F238E27FC236}">
                  <a16:creationId xmlns:a16="http://schemas.microsoft.com/office/drawing/2014/main" id="{4E7D84FE-BB81-3336-4AD8-D869BE12BFB7}"/>
                </a:ext>
              </a:extLst>
            </p:cNvPr>
            <p:cNvGrpSpPr>
              <a:grpSpLocks/>
            </p:cNvGrpSpPr>
            <p:nvPr/>
          </p:nvGrpSpPr>
          <p:grpSpPr bwMode="auto">
            <a:xfrm>
              <a:off x="3408" y="432"/>
              <a:ext cx="1632" cy="1920"/>
              <a:chOff x="3408" y="432"/>
              <a:chExt cx="1632" cy="1920"/>
            </a:xfrm>
          </p:grpSpPr>
          <p:sp>
            <p:nvSpPr>
              <p:cNvPr id="14354" name="Rectangle 62">
                <a:extLst>
                  <a:ext uri="{FF2B5EF4-FFF2-40B4-BE49-F238E27FC236}">
                    <a16:creationId xmlns:a16="http://schemas.microsoft.com/office/drawing/2014/main" id="{89C4C4E8-C9D7-0648-EA1E-DEC0F9B0FFFD}"/>
                  </a:ext>
                </a:extLst>
              </p:cNvPr>
              <p:cNvSpPr>
                <a:spLocks noChangeArrowheads="1"/>
              </p:cNvSpPr>
              <p:nvPr/>
            </p:nvSpPr>
            <p:spPr bwMode="auto">
              <a:xfrm>
                <a:off x="3408" y="1056"/>
                <a:ext cx="1632" cy="1296"/>
              </a:xfrm>
              <a:prstGeom prst="rect">
                <a:avLst/>
              </a:prstGeom>
              <a:solidFill>
                <a:srgbClr val="FF9900"/>
              </a:solidFill>
              <a:ln w="9525">
                <a:solidFill>
                  <a:schemeClr val="tx1"/>
                </a:solidFill>
                <a:miter lim="800000"/>
                <a:headEnd/>
                <a:tailEnd/>
              </a:ln>
            </p:spPr>
            <p:txBody>
              <a:bodyPr wrap="none" anchor="ctr"/>
              <a:lstStyle>
                <a:lvl1pPr>
                  <a:defRPr>
                    <a:solidFill>
                      <a:schemeClr val="tx1"/>
                    </a:solidFill>
                    <a:latin typeface="Verdana" panose="020B0604030504040204" pitchFamily="34" charset="0"/>
                    <a:ea typeface="MS PGothic" panose="020B0600070205080204" pitchFamily="34" charset="-128"/>
                  </a:defRPr>
                </a:lvl1pPr>
                <a:lvl2pPr marL="742950" indent="-285750">
                  <a:defRPr>
                    <a:solidFill>
                      <a:schemeClr val="tx1"/>
                    </a:solidFill>
                    <a:latin typeface="Verdana" panose="020B0604030504040204" pitchFamily="34" charset="0"/>
                    <a:ea typeface="MS PGothic" panose="020B0600070205080204" pitchFamily="34" charset="-128"/>
                  </a:defRPr>
                </a:lvl2pPr>
                <a:lvl3pPr marL="1143000" indent="-228600">
                  <a:defRPr>
                    <a:solidFill>
                      <a:schemeClr val="tx1"/>
                    </a:solidFill>
                    <a:latin typeface="Verdana" panose="020B0604030504040204" pitchFamily="34" charset="0"/>
                    <a:ea typeface="MS PGothic" panose="020B0600070205080204" pitchFamily="34" charset="-128"/>
                  </a:defRPr>
                </a:lvl3pPr>
                <a:lvl4pPr marL="1600200" indent="-228600">
                  <a:defRPr>
                    <a:solidFill>
                      <a:schemeClr val="tx1"/>
                    </a:solidFill>
                    <a:latin typeface="Verdana" panose="020B0604030504040204" pitchFamily="34" charset="0"/>
                    <a:ea typeface="MS PGothic" panose="020B0600070205080204" pitchFamily="34" charset="-128"/>
                  </a:defRPr>
                </a:lvl4pPr>
                <a:lvl5pPr marL="2057400" indent="-228600">
                  <a:defRPr>
                    <a:solidFill>
                      <a:schemeClr val="tx1"/>
                    </a:solidFill>
                    <a:latin typeface="Verdan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pPr eaLnBrk="1" hangingPunct="1"/>
                <a:endParaRPr lang="en-US" altLang="en-US"/>
              </a:p>
            </p:txBody>
          </p:sp>
          <p:sp>
            <p:nvSpPr>
              <p:cNvPr id="14355" name="AutoShape 63">
                <a:extLst>
                  <a:ext uri="{FF2B5EF4-FFF2-40B4-BE49-F238E27FC236}">
                    <a16:creationId xmlns:a16="http://schemas.microsoft.com/office/drawing/2014/main" id="{7F2212EB-853A-E500-8C72-002FFA3A5F61}"/>
                  </a:ext>
                </a:extLst>
              </p:cNvPr>
              <p:cNvSpPr>
                <a:spLocks noChangeArrowheads="1"/>
              </p:cNvSpPr>
              <p:nvPr/>
            </p:nvSpPr>
            <p:spPr bwMode="auto">
              <a:xfrm rot="7887678">
                <a:off x="3624" y="360"/>
                <a:ext cx="1248" cy="1392"/>
              </a:xfrm>
              <a:prstGeom prst="rtTriangle">
                <a:avLst/>
              </a:prstGeom>
              <a:solidFill>
                <a:srgbClr val="993300"/>
              </a:solidFill>
              <a:ln w="9525">
                <a:solidFill>
                  <a:schemeClr val="tx1"/>
                </a:solidFill>
                <a:miter lim="800000"/>
                <a:headEnd/>
                <a:tailEnd/>
              </a:ln>
            </p:spPr>
            <p:txBody>
              <a:bodyPr wrap="none" anchor="ctr"/>
              <a:lstStyle>
                <a:lvl1pPr>
                  <a:defRPr>
                    <a:solidFill>
                      <a:schemeClr val="tx1"/>
                    </a:solidFill>
                    <a:latin typeface="Verdana" panose="020B0604030504040204" pitchFamily="34" charset="0"/>
                    <a:ea typeface="MS PGothic" panose="020B0600070205080204" pitchFamily="34" charset="-128"/>
                  </a:defRPr>
                </a:lvl1pPr>
                <a:lvl2pPr marL="742950" indent="-285750">
                  <a:defRPr>
                    <a:solidFill>
                      <a:schemeClr val="tx1"/>
                    </a:solidFill>
                    <a:latin typeface="Verdana" panose="020B0604030504040204" pitchFamily="34" charset="0"/>
                    <a:ea typeface="MS PGothic" panose="020B0600070205080204" pitchFamily="34" charset="-128"/>
                  </a:defRPr>
                </a:lvl2pPr>
                <a:lvl3pPr marL="1143000" indent="-228600">
                  <a:defRPr>
                    <a:solidFill>
                      <a:schemeClr val="tx1"/>
                    </a:solidFill>
                    <a:latin typeface="Verdana" panose="020B0604030504040204" pitchFamily="34" charset="0"/>
                    <a:ea typeface="MS PGothic" panose="020B0600070205080204" pitchFamily="34" charset="-128"/>
                  </a:defRPr>
                </a:lvl3pPr>
                <a:lvl4pPr marL="1600200" indent="-228600">
                  <a:defRPr>
                    <a:solidFill>
                      <a:schemeClr val="tx1"/>
                    </a:solidFill>
                    <a:latin typeface="Verdana" panose="020B0604030504040204" pitchFamily="34" charset="0"/>
                    <a:ea typeface="MS PGothic" panose="020B0600070205080204" pitchFamily="34" charset="-128"/>
                  </a:defRPr>
                </a:lvl4pPr>
                <a:lvl5pPr marL="2057400" indent="-228600">
                  <a:defRPr>
                    <a:solidFill>
                      <a:schemeClr val="tx1"/>
                    </a:solidFill>
                    <a:latin typeface="Verdan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pPr eaLnBrk="1" hangingPunct="1"/>
                <a:endParaRPr lang="en-US" altLang="en-US"/>
              </a:p>
            </p:txBody>
          </p:sp>
        </p:grpSp>
        <p:sp>
          <p:nvSpPr>
            <p:cNvPr id="14343" name="Rectangle 64">
              <a:extLst>
                <a:ext uri="{FF2B5EF4-FFF2-40B4-BE49-F238E27FC236}">
                  <a16:creationId xmlns:a16="http://schemas.microsoft.com/office/drawing/2014/main" id="{08C54F01-B221-1F68-FED3-A48FEB7B5BC2}"/>
                </a:ext>
              </a:extLst>
            </p:cNvPr>
            <p:cNvSpPr>
              <a:spLocks noChangeArrowheads="1"/>
            </p:cNvSpPr>
            <p:nvPr/>
          </p:nvSpPr>
          <p:spPr bwMode="auto">
            <a:xfrm>
              <a:off x="4080" y="1776"/>
              <a:ext cx="384" cy="576"/>
            </a:xfrm>
            <a:prstGeom prst="rect">
              <a:avLst/>
            </a:prstGeom>
            <a:solidFill>
              <a:schemeClr val="accent1"/>
            </a:solidFill>
            <a:ln w="9525">
              <a:solidFill>
                <a:schemeClr val="tx1"/>
              </a:solidFill>
              <a:miter lim="800000"/>
              <a:headEnd/>
              <a:tailEnd/>
            </a:ln>
          </p:spPr>
          <p:txBody>
            <a:bodyPr wrap="none" anchor="ctr"/>
            <a:lstStyle>
              <a:lvl1pPr>
                <a:defRPr>
                  <a:solidFill>
                    <a:schemeClr val="tx1"/>
                  </a:solidFill>
                  <a:latin typeface="Verdana" panose="020B0604030504040204" pitchFamily="34" charset="0"/>
                  <a:ea typeface="MS PGothic" panose="020B0600070205080204" pitchFamily="34" charset="-128"/>
                </a:defRPr>
              </a:lvl1pPr>
              <a:lvl2pPr marL="742950" indent="-285750">
                <a:defRPr>
                  <a:solidFill>
                    <a:schemeClr val="tx1"/>
                  </a:solidFill>
                  <a:latin typeface="Verdana" panose="020B0604030504040204" pitchFamily="34" charset="0"/>
                  <a:ea typeface="MS PGothic" panose="020B0600070205080204" pitchFamily="34" charset="-128"/>
                </a:defRPr>
              </a:lvl2pPr>
              <a:lvl3pPr marL="1143000" indent="-228600">
                <a:defRPr>
                  <a:solidFill>
                    <a:schemeClr val="tx1"/>
                  </a:solidFill>
                  <a:latin typeface="Verdana" panose="020B0604030504040204" pitchFamily="34" charset="0"/>
                  <a:ea typeface="MS PGothic" panose="020B0600070205080204" pitchFamily="34" charset="-128"/>
                </a:defRPr>
              </a:lvl3pPr>
              <a:lvl4pPr marL="1600200" indent="-228600">
                <a:defRPr>
                  <a:solidFill>
                    <a:schemeClr val="tx1"/>
                  </a:solidFill>
                  <a:latin typeface="Verdana" panose="020B0604030504040204" pitchFamily="34" charset="0"/>
                  <a:ea typeface="MS PGothic" panose="020B0600070205080204" pitchFamily="34" charset="-128"/>
                </a:defRPr>
              </a:lvl4pPr>
              <a:lvl5pPr marL="2057400" indent="-228600">
                <a:defRPr>
                  <a:solidFill>
                    <a:schemeClr val="tx1"/>
                  </a:solidFill>
                  <a:latin typeface="Verdan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pPr eaLnBrk="1" hangingPunct="1"/>
              <a:endParaRPr lang="en-US" altLang="en-US"/>
            </a:p>
          </p:txBody>
        </p:sp>
        <p:grpSp>
          <p:nvGrpSpPr>
            <p:cNvPr id="14344" name="Group 65">
              <a:extLst>
                <a:ext uri="{FF2B5EF4-FFF2-40B4-BE49-F238E27FC236}">
                  <a16:creationId xmlns:a16="http://schemas.microsoft.com/office/drawing/2014/main" id="{F78E6F21-C1C8-F94F-CCE6-0BAF7BBA6F29}"/>
                </a:ext>
              </a:extLst>
            </p:cNvPr>
            <p:cNvGrpSpPr>
              <a:grpSpLocks/>
            </p:cNvGrpSpPr>
            <p:nvPr/>
          </p:nvGrpSpPr>
          <p:grpSpPr bwMode="auto">
            <a:xfrm>
              <a:off x="3552" y="1248"/>
              <a:ext cx="384" cy="336"/>
              <a:chOff x="3552" y="1248"/>
              <a:chExt cx="384" cy="336"/>
            </a:xfrm>
          </p:grpSpPr>
          <p:sp>
            <p:nvSpPr>
              <p:cNvPr id="14350" name="Rectangle 66">
                <a:extLst>
                  <a:ext uri="{FF2B5EF4-FFF2-40B4-BE49-F238E27FC236}">
                    <a16:creationId xmlns:a16="http://schemas.microsoft.com/office/drawing/2014/main" id="{EF183A06-0151-D936-20C1-93B4991F8B02}"/>
                  </a:ext>
                </a:extLst>
              </p:cNvPr>
              <p:cNvSpPr>
                <a:spLocks noChangeArrowheads="1"/>
              </p:cNvSpPr>
              <p:nvPr/>
            </p:nvSpPr>
            <p:spPr bwMode="auto">
              <a:xfrm>
                <a:off x="3552" y="1248"/>
                <a:ext cx="384" cy="336"/>
              </a:xfrm>
              <a:prstGeom prst="rect">
                <a:avLst/>
              </a:prstGeom>
              <a:solidFill>
                <a:schemeClr val="accent1"/>
              </a:solidFill>
              <a:ln w="9525">
                <a:solidFill>
                  <a:schemeClr val="tx1"/>
                </a:solidFill>
                <a:miter lim="800000"/>
                <a:headEnd/>
                <a:tailEnd/>
              </a:ln>
            </p:spPr>
            <p:txBody>
              <a:bodyPr wrap="none" anchor="ctr"/>
              <a:lstStyle>
                <a:lvl1pPr>
                  <a:defRPr>
                    <a:solidFill>
                      <a:schemeClr val="tx1"/>
                    </a:solidFill>
                    <a:latin typeface="Verdana" panose="020B0604030504040204" pitchFamily="34" charset="0"/>
                    <a:ea typeface="MS PGothic" panose="020B0600070205080204" pitchFamily="34" charset="-128"/>
                  </a:defRPr>
                </a:lvl1pPr>
                <a:lvl2pPr marL="742950" indent="-285750">
                  <a:defRPr>
                    <a:solidFill>
                      <a:schemeClr val="tx1"/>
                    </a:solidFill>
                    <a:latin typeface="Verdana" panose="020B0604030504040204" pitchFamily="34" charset="0"/>
                    <a:ea typeface="MS PGothic" panose="020B0600070205080204" pitchFamily="34" charset="-128"/>
                  </a:defRPr>
                </a:lvl2pPr>
                <a:lvl3pPr marL="1143000" indent="-228600">
                  <a:defRPr>
                    <a:solidFill>
                      <a:schemeClr val="tx1"/>
                    </a:solidFill>
                    <a:latin typeface="Verdana" panose="020B0604030504040204" pitchFamily="34" charset="0"/>
                    <a:ea typeface="MS PGothic" panose="020B0600070205080204" pitchFamily="34" charset="-128"/>
                  </a:defRPr>
                </a:lvl3pPr>
                <a:lvl4pPr marL="1600200" indent="-228600">
                  <a:defRPr>
                    <a:solidFill>
                      <a:schemeClr val="tx1"/>
                    </a:solidFill>
                    <a:latin typeface="Verdana" panose="020B0604030504040204" pitchFamily="34" charset="0"/>
                    <a:ea typeface="MS PGothic" panose="020B0600070205080204" pitchFamily="34" charset="-128"/>
                  </a:defRPr>
                </a:lvl4pPr>
                <a:lvl5pPr marL="2057400" indent="-228600">
                  <a:defRPr>
                    <a:solidFill>
                      <a:schemeClr val="tx1"/>
                    </a:solidFill>
                    <a:latin typeface="Verdan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pPr eaLnBrk="1" hangingPunct="1"/>
                <a:endParaRPr lang="en-US" altLang="en-US"/>
              </a:p>
            </p:txBody>
          </p:sp>
          <p:grpSp>
            <p:nvGrpSpPr>
              <p:cNvPr id="14351" name="Group 67">
                <a:extLst>
                  <a:ext uri="{FF2B5EF4-FFF2-40B4-BE49-F238E27FC236}">
                    <a16:creationId xmlns:a16="http://schemas.microsoft.com/office/drawing/2014/main" id="{23444D2D-7D5C-3211-BC99-04292BEEE65C}"/>
                  </a:ext>
                </a:extLst>
              </p:cNvPr>
              <p:cNvGrpSpPr>
                <a:grpSpLocks/>
              </p:cNvGrpSpPr>
              <p:nvPr/>
            </p:nvGrpSpPr>
            <p:grpSpPr bwMode="auto">
              <a:xfrm>
                <a:off x="3552" y="1248"/>
                <a:ext cx="384" cy="336"/>
                <a:chOff x="3552" y="1248"/>
                <a:chExt cx="384" cy="336"/>
              </a:xfrm>
            </p:grpSpPr>
            <p:sp>
              <p:nvSpPr>
                <p:cNvPr id="14352" name="Line 68">
                  <a:extLst>
                    <a:ext uri="{FF2B5EF4-FFF2-40B4-BE49-F238E27FC236}">
                      <a16:creationId xmlns:a16="http://schemas.microsoft.com/office/drawing/2014/main" id="{530EA880-D3C9-A258-0385-BE14BB414388}"/>
                    </a:ext>
                  </a:extLst>
                </p:cNvPr>
                <p:cNvSpPr>
                  <a:spLocks noChangeShapeType="1"/>
                </p:cNvSpPr>
                <p:nvPr/>
              </p:nvSpPr>
              <p:spPr bwMode="auto">
                <a:xfrm>
                  <a:off x="3552" y="1410"/>
                  <a:ext cx="384"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353" name="Line 69">
                  <a:extLst>
                    <a:ext uri="{FF2B5EF4-FFF2-40B4-BE49-F238E27FC236}">
                      <a16:creationId xmlns:a16="http://schemas.microsoft.com/office/drawing/2014/main" id="{AB849D66-FDA2-A783-9566-4EB2359A0071}"/>
                    </a:ext>
                  </a:extLst>
                </p:cNvPr>
                <p:cNvSpPr>
                  <a:spLocks noChangeShapeType="1"/>
                </p:cNvSpPr>
                <p:nvPr/>
              </p:nvSpPr>
              <p:spPr bwMode="auto">
                <a:xfrm flipV="1">
                  <a:off x="3744" y="1248"/>
                  <a:ext cx="0" cy="33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grpSp>
        <p:grpSp>
          <p:nvGrpSpPr>
            <p:cNvPr id="14345" name="Group 70">
              <a:extLst>
                <a:ext uri="{FF2B5EF4-FFF2-40B4-BE49-F238E27FC236}">
                  <a16:creationId xmlns:a16="http://schemas.microsoft.com/office/drawing/2014/main" id="{FCD55E5B-28B0-3672-A5A1-50572466DA5E}"/>
                </a:ext>
              </a:extLst>
            </p:cNvPr>
            <p:cNvGrpSpPr>
              <a:grpSpLocks/>
            </p:cNvGrpSpPr>
            <p:nvPr/>
          </p:nvGrpSpPr>
          <p:grpSpPr bwMode="auto">
            <a:xfrm>
              <a:off x="4416" y="1248"/>
              <a:ext cx="384" cy="336"/>
              <a:chOff x="3552" y="1248"/>
              <a:chExt cx="384" cy="336"/>
            </a:xfrm>
          </p:grpSpPr>
          <p:sp>
            <p:nvSpPr>
              <p:cNvPr id="14346" name="Rectangle 71">
                <a:extLst>
                  <a:ext uri="{FF2B5EF4-FFF2-40B4-BE49-F238E27FC236}">
                    <a16:creationId xmlns:a16="http://schemas.microsoft.com/office/drawing/2014/main" id="{D6E7224F-5A9E-0E49-5CB9-D7AD41534B49}"/>
                  </a:ext>
                </a:extLst>
              </p:cNvPr>
              <p:cNvSpPr>
                <a:spLocks noChangeArrowheads="1"/>
              </p:cNvSpPr>
              <p:nvPr/>
            </p:nvSpPr>
            <p:spPr bwMode="auto">
              <a:xfrm>
                <a:off x="3552" y="1248"/>
                <a:ext cx="384" cy="336"/>
              </a:xfrm>
              <a:prstGeom prst="rect">
                <a:avLst/>
              </a:prstGeom>
              <a:solidFill>
                <a:schemeClr val="accent1"/>
              </a:solidFill>
              <a:ln w="9525">
                <a:solidFill>
                  <a:schemeClr val="tx1"/>
                </a:solidFill>
                <a:miter lim="800000"/>
                <a:headEnd/>
                <a:tailEnd/>
              </a:ln>
            </p:spPr>
            <p:txBody>
              <a:bodyPr wrap="none" anchor="ctr"/>
              <a:lstStyle>
                <a:lvl1pPr>
                  <a:defRPr>
                    <a:solidFill>
                      <a:schemeClr val="tx1"/>
                    </a:solidFill>
                    <a:latin typeface="Verdana" panose="020B0604030504040204" pitchFamily="34" charset="0"/>
                    <a:ea typeface="MS PGothic" panose="020B0600070205080204" pitchFamily="34" charset="-128"/>
                  </a:defRPr>
                </a:lvl1pPr>
                <a:lvl2pPr marL="742950" indent="-285750">
                  <a:defRPr>
                    <a:solidFill>
                      <a:schemeClr val="tx1"/>
                    </a:solidFill>
                    <a:latin typeface="Verdana" panose="020B0604030504040204" pitchFamily="34" charset="0"/>
                    <a:ea typeface="MS PGothic" panose="020B0600070205080204" pitchFamily="34" charset="-128"/>
                  </a:defRPr>
                </a:lvl2pPr>
                <a:lvl3pPr marL="1143000" indent="-228600">
                  <a:defRPr>
                    <a:solidFill>
                      <a:schemeClr val="tx1"/>
                    </a:solidFill>
                    <a:latin typeface="Verdana" panose="020B0604030504040204" pitchFamily="34" charset="0"/>
                    <a:ea typeface="MS PGothic" panose="020B0600070205080204" pitchFamily="34" charset="-128"/>
                  </a:defRPr>
                </a:lvl3pPr>
                <a:lvl4pPr marL="1600200" indent="-228600">
                  <a:defRPr>
                    <a:solidFill>
                      <a:schemeClr val="tx1"/>
                    </a:solidFill>
                    <a:latin typeface="Verdana" panose="020B0604030504040204" pitchFamily="34" charset="0"/>
                    <a:ea typeface="MS PGothic" panose="020B0600070205080204" pitchFamily="34" charset="-128"/>
                  </a:defRPr>
                </a:lvl4pPr>
                <a:lvl5pPr marL="2057400" indent="-228600">
                  <a:defRPr>
                    <a:solidFill>
                      <a:schemeClr val="tx1"/>
                    </a:solidFill>
                    <a:latin typeface="Verdan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pPr eaLnBrk="1" hangingPunct="1"/>
                <a:endParaRPr lang="en-US" altLang="en-US"/>
              </a:p>
            </p:txBody>
          </p:sp>
          <p:grpSp>
            <p:nvGrpSpPr>
              <p:cNvPr id="14347" name="Group 72">
                <a:extLst>
                  <a:ext uri="{FF2B5EF4-FFF2-40B4-BE49-F238E27FC236}">
                    <a16:creationId xmlns:a16="http://schemas.microsoft.com/office/drawing/2014/main" id="{687788BA-6567-EF01-FA3E-8984A3977D69}"/>
                  </a:ext>
                </a:extLst>
              </p:cNvPr>
              <p:cNvGrpSpPr>
                <a:grpSpLocks/>
              </p:cNvGrpSpPr>
              <p:nvPr/>
            </p:nvGrpSpPr>
            <p:grpSpPr bwMode="auto">
              <a:xfrm>
                <a:off x="3552" y="1248"/>
                <a:ext cx="384" cy="336"/>
                <a:chOff x="3552" y="1248"/>
                <a:chExt cx="384" cy="336"/>
              </a:xfrm>
            </p:grpSpPr>
            <p:sp>
              <p:nvSpPr>
                <p:cNvPr id="14348" name="Line 73">
                  <a:extLst>
                    <a:ext uri="{FF2B5EF4-FFF2-40B4-BE49-F238E27FC236}">
                      <a16:creationId xmlns:a16="http://schemas.microsoft.com/office/drawing/2014/main" id="{38EBDCF7-DB30-D531-A9F0-2BDBACEF040F}"/>
                    </a:ext>
                  </a:extLst>
                </p:cNvPr>
                <p:cNvSpPr>
                  <a:spLocks noChangeShapeType="1"/>
                </p:cNvSpPr>
                <p:nvPr/>
              </p:nvSpPr>
              <p:spPr bwMode="auto">
                <a:xfrm>
                  <a:off x="3552" y="1410"/>
                  <a:ext cx="384"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349" name="Line 74">
                  <a:extLst>
                    <a:ext uri="{FF2B5EF4-FFF2-40B4-BE49-F238E27FC236}">
                      <a16:creationId xmlns:a16="http://schemas.microsoft.com/office/drawing/2014/main" id="{F6795D67-387E-D629-B0CA-0CA71985AB46}"/>
                    </a:ext>
                  </a:extLst>
                </p:cNvPr>
                <p:cNvSpPr>
                  <a:spLocks noChangeShapeType="1"/>
                </p:cNvSpPr>
                <p:nvPr/>
              </p:nvSpPr>
              <p:spPr bwMode="auto">
                <a:xfrm flipV="1">
                  <a:off x="3744" y="1248"/>
                  <a:ext cx="0" cy="33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grpSp>
      </p:grpSp>
      <p:pic>
        <p:nvPicPr>
          <p:cNvPr id="14339" name="Picture 3" descr="MC900057779[1]">
            <a:extLst>
              <a:ext uri="{FF2B5EF4-FFF2-40B4-BE49-F238E27FC236}">
                <a16:creationId xmlns:a16="http://schemas.microsoft.com/office/drawing/2014/main" id="{C6D88F28-CA6B-44DE-EA8C-4521FDBA09B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71800" y="3810000"/>
            <a:ext cx="3733800" cy="273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4" name="Rectangle 2">
            <a:extLst>
              <a:ext uri="{FF2B5EF4-FFF2-40B4-BE49-F238E27FC236}">
                <a16:creationId xmlns:a16="http://schemas.microsoft.com/office/drawing/2014/main" id="{6C642CDB-70DD-722C-7A3A-4B065A453B7A}"/>
              </a:ext>
            </a:extLst>
          </p:cNvPr>
          <p:cNvSpPr>
            <a:spLocks noGrp="1" noChangeArrowheads="1"/>
          </p:cNvSpPr>
          <p:nvPr>
            <p:ph type="body" idx="1"/>
          </p:nvPr>
        </p:nvSpPr>
        <p:spPr>
          <a:xfrm>
            <a:off x="533400" y="381000"/>
            <a:ext cx="8229600" cy="2397125"/>
          </a:xfrm>
        </p:spPr>
        <p:txBody>
          <a:bodyPr/>
          <a:lstStyle/>
          <a:p>
            <a:pPr marL="0" indent="4763" eaLnBrk="1" hangingPunct="1">
              <a:lnSpc>
                <a:spcPct val="80000"/>
              </a:lnSpc>
              <a:buFont typeface="Wingdings" panose="05000000000000000000" pitchFamily="2" charset="2"/>
              <a:buNone/>
              <a:defRPr/>
            </a:pPr>
            <a:r>
              <a:rPr lang="en-US" altLang="en-US" sz="3600"/>
              <a:t>After they prayed, the place where they were meeting was shaken. And they were all filled with the Holy Spirit and spoke the word of God boldly. </a:t>
            </a:r>
          </a:p>
        </p:txBody>
      </p:sp>
      <p:pic>
        <p:nvPicPr>
          <p:cNvPr id="13388" name="Picture 76" descr="MC900390616[1]">
            <a:extLst>
              <a:ext uri="{FF2B5EF4-FFF2-40B4-BE49-F238E27FC236}">
                <a16:creationId xmlns:a16="http://schemas.microsoft.com/office/drawing/2014/main" id="{741E7543-6422-05B7-1137-BAF99CCA5EF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14800" y="1981200"/>
            <a:ext cx="1706563" cy="1830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37715981-8D15-3466-6D21-D3B24A44DE90}"/>
              </a:ext>
            </a:extLst>
          </p:cNvPr>
          <p:cNvSpPr>
            <a:spLocks noGrp="1" noChangeArrowheads="1"/>
          </p:cNvSpPr>
          <p:nvPr>
            <p:ph type="body" idx="1"/>
          </p:nvPr>
        </p:nvSpPr>
        <p:spPr>
          <a:xfrm>
            <a:off x="457200" y="685800"/>
            <a:ext cx="8229600" cy="1828800"/>
          </a:xfrm>
        </p:spPr>
        <p:txBody>
          <a:bodyPr/>
          <a:lstStyle/>
          <a:p>
            <a:pPr marL="0" indent="4763" eaLnBrk="1" hangingPunct="1">
              <a:buFont typeface="Wingdings" panose="05000000000000000000" pitchFamily="2" charset="2"/>
              <a:buNone/>
              <a:defRPr/>
            </a:pPr>
            <a:r>
              <a:rPr lang="en-US" altLang="en-US" sz="4800"/>
              <a:t>All the believers were one in heart and mind.</a:t>
            </a:r>
          </a:p>
        </p:txBody>
      </p:sp>
      <p:pic>
        <p:nvPicPr>
          <p:cNvPr id="15363" name="Picture 13" descr="ANd9GcSeH5w1rIMhlJ-K8PgYUkOAc4MCVmdB7rg9kv9PXVrPhS56BHpC4Q">
            <a:extLst>
              <a:ext uri="{FF2B5EF4-FFF2-40B4-BE49-F238E27FC236}">
                <a16:creationId xmlns:a16="http://schemas.microsoft.com/office/drawing/2014/main" id="{873D505D-D945-9FF4-F87F-3B0DFC9BFD8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2336800"/>
            <a:ext cx="5029200" cy="452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7" name="AutoShape 11">
            <a:extLst>
              <a:ext uri="{FF2B5EF4-FFF2-40B4-BE49-F238E27FC236}">
                <a16:creationId xmlns:a16="http://schemas.microsoft.com/office/drawing/2014/main" id="{C99C2788-FB2D-C9F7-FF61-7C6CC8F72C0C}"/>
              </a:ext>
            </a:extLst>
          </p:cNvPr>
          <p:cNvSpPr>
            <a:spLocks noChangeArrowheads="1"/>
          </p:cNvSpPr>
          <p:nvPr/>
        </p:nvSpPr>
        <p:spPr bwMode="auto">
          <a:xfrm>
            <a:off x="2819400" y="4800600"/>
            <a:ext cx="2514600" cy="1752600"/>
          </a:xfrm>
          <a:custGeom>
            <a:avLst/>
            <a:gdLst>
              <a:gd name="T0" fmla="*/ 1264285 w 21600"/>
              <a:gd name="T1" fmla="*/ 177451 h 21600"/>
              <a:gd name="T2" fmla="*/ 340868 w 21600"/>
              <a:gd name="T3" fmla="*/ 876300 h 21600"/>
              <a:gd name="T4" fmla="*/ 1264285 w 21600"/>
              <a:gd name="T5" fmla="*/ 1752600 h 21600"/>
              <a:gd name="T6" fmla="*/ 2173732 w 21600"/>
              <a:gd name="T7" fmla="*/ 876300 h 21600"/>
              <a:gd name="T8" fmla="*/ 17694720 60000 65536"/>
              <a:gd name="T9" fmla="*/ 11796480 60000 65536"/>
              <a:gd name="T10" fmla="*/ 5898240 60000 65536"/>
              <a:gd name="T11" fmla="*/ 0 60000 65536"/>
              <a:gd name="T12" fmla="*/ 5037 w 21600"/>
              <a:gd name="T13" fmla="*/ 2277 h 21600"/>
              <a:gd name="T14" fmla="*/ 16557 w 21600"/>
              <a:gd name="T15" fmla="*/ 13677 h 21600"/>
            </a:gdLst>
            <a:ahLst/>
            <a:cxnLst>
              <a:cxn ang="T8">
                <a:pos x="T0" y="T1"/>
              </a:cxn>
              <a:cxn ang="T9">
                <a:pos x="T2" y="T3"/>
              </a:cxn>
              <a:cxn ang="T10">
                <a:pos x="T4" y="T5"/>
              </a:cxn>
              <a:cxn ang="T11">
                <a:pos x="T6" y="T7"/>
              </a:cxn>
            </a:cxnLst>
            <a:rect l="T12" t="T13" r="T14" b="T15"/>
            <a:pathLst>
              <a:path w="21600" h="21600">
                <a:moveTo>
                  <a:pt x="10860" y="2187"/>
                </a:moveTo>
                <a:cubicBezTo>
                  <a:pt x="10451" y="1746"/>
                  <a:pt x="9529" y="1018"/>
                  <a:pt x="9015" y="730"/>
                </a:cubicBezTo>
                <a:cubicBezTo>
                  <a:pt x="7865" y="152"/>
                  <a:pt x="6685" y="0"/>
                  <a:pt x="5415" y="0"/>
                </a:cubicBezTo>
                <a:cubicBezTo>
                  <a:pt x="4175" y="152"/>
                  <a:pt x="2995" y="575"/>
                  <a:pt x="1967" y="1305"/>
                </a:cubicBezTo>
                <a:cubicBezTo>
                  <a:pt x="1150" y="2187"/>
                  <a:pt x="575" y="3222"/>
                  <a:pt x="242" y="4220"/>
                </a:cubicBezTo>
                <a:cubicBezTo>
                  <a:pt x="0" y="5410"/>
                  <a:pt x="242" y="6560"/>
                  <a:pt x="575" y="7597"/>
                </a:cubicBezTo>
                <a:lnTo>
                  <a:pt x="10860" y="21600"/>
                </a:lnTo>
                <a:lnTo>
                  <a:pt x="20995" y="7597"/>
                </a:lnTo>
                <a:cubicBezTo>
                  <a:pt x="21480" y="6560"/>
                  <a:pt x="21600" y="5410"/>
                  <a:pt x="21480" y="4220"/>
                </a:cubicBezTo>
                <a:cubicBezTo>
                  <a:pt x="21115" y="3222"/>
                  <a:pt x="20420" y="2187"/>
                  <a:pt x="19632" y="1305"/>
                </a:cubicBezTo>
                <a:cubicBezTo>
                  <a:pt x="18575" y="575"/>
                  <a:pt x="17425" y="152"/>
                  <a:pt x="16275" y="0"/>
                </a:cubicBezTo>
                <a:cubicBezTo>
                  <a:pt x="15005" y="0"/>
                  <a:pt x="13735" y="152"/>
                  <a:pt x="12705" y="730"/>
                </a:cubicBezTo>
                <a:cubicBezTo>
                  <a:pt x="12176" y="1018"/>
                  <a:pt x="11254" y="1746"/>
                  <a:pt x="10860" y="2187"/>
                </a:cubicBezTo>
                <a:close/>
              </a:path>
            </a:pathLst>
          </a:cu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wrap="none" anchor="ctr"/>
          <a:lstStyle/>
          <a:p>
            <a:pPr eaLnBrk="1" hangingPunct="1">
              <a:defRPr/>
            </a:pPr>
            <a:endParaRPr lang="en-US"/>
          </a:p>
        </p:txBody>
      </p:sp>
      <p:sp>
        <p:nvSpPr>
          <p:cNvPr id="15365" name="AutoShape 25">
            <a:extLst>
              <a:ext uri="{FF2B5EF4-FFF2-40B4-BE49-F238E27FC236}">
                <a16:creationId xmlns:a16="http://schemas.microsoft.com/office/drawing/2014/main" id="{0C6DE5E4-50C1-0F3B-06BF-82D428CCA3CE}"/>
              </a:ext>
            </a:extLst>
          </p:cNvPr>
          <p:cNvSpPr>
            <a:spLocks noChangeArrowheads="1"/>
          </p:cNvSpPr>
          <p:nvPr/>
        </p:nvSpPr>
        <p:spPr bwMode="auto">
          <a:xfrm>
            <a:off x="6019800" y="4191000"/>
            <a:ext cx="3124200" cy="1371600"/>
          </a:xfrm>
          <a:prstGeom prst="wedgeEllipseCallout">
            <a:avLst>
              <a:gd name="adj1" fmla="val -60366"/>
              <a:gd name="adj2" fmla="val -81713"/>
            </a:avLst>
          </a:prstGeom>
          <a:solidFill>
            <a:schemeClr val="accent1"/>
          </a:solidFill>
          <a:ln w="9525">
            <a:solidFill>
              <a:schemeClr val="tx1"/>
            </a:solidFill>
            <a:miter lim="800000"/>
            <a:headEnd/>
            <a:tailEnd/>
          </a:ln>
        </p:spPr>
        <p:txBody>
          <a:bodyPr/>
          <a:lstStyle>
            <a:lvl1pPr>
              <a:defRPr>
                <a:solidFill>
                  <a:schemeClr val="tx1"/>
                </a:solidFill>
                <a:latin typeface="Verdana" panose="020B0604030504040204" pitchFamily="34" charset="0"/>
                <a:ea typeface="MS PGothic" panose="020B0600070205080204" pitchFamily="34" charset="-128"/>
              </a:defRPr>
            </a:lvl1pPr>
            <a:lvl2pPr marL="742950" indent="-285750">
              <a:defRPr>
                <a:solidFill>
                  <a:schemeClr val="tx1"/>
                </a:solidFill>
                <a:latin typeface="Verdana" panose="020B0604030504040204" pitchFamily="34" charset="0"/>
                <a:ea typeface="MS PGothic" panose="020B0600070205080204" pitchFamily="34" charset="-128"/>
              </a:defRPr>
            </a:lvl2pPr>
            <a:lvl3pPr marL="1143000" indent="-228600">
              <a:defRPr>
                <a:solidFill>
                  <a:schemeClr val="tx1"/>
                </a:solidFill>
                <a:latin typeface="Verdana" panose="020B0604030504040204" pitchFamily="34" charset="0"/>
                <a:ea typeface="MS PGothic" panose="020B0600070205080204" pitchFamily="34" charset="-128"/>
              </a:defRPr>
            </a:lvl3pPr>
            <a:lvl4pPr marL="1600200" indent="-228600">
              <a:defRPr>
                <a:solidFill>
                  <a:schemeClr val="tx1"/>
                </a:solidFill>
                <a:latin typeface="Verdana" panose="020B0604030504040204" pitchFamily="34" charset="0"/>
                <a:ea typeface="MS PGothic" panose="020B0600070205080204" pitchFamily="34" charset="-128"/>
              </a:defRPr>
            </a:lvl4pPr>
            <a:lvl5pPr marL="2057400" indent="-228600">
              <a:defRPr>
                <a:solidFill>
                  <a:schemeClr val="tx1"/>
                </a:solidFill>
                <a:latin typeface="Verdan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pPr algn="ctr" eaLnBrk="1" hangingPunct="1"/>
            <a:r>
              <a:rPr lang="en-US" altLang="en-US" sz="2800">
                <a:latin typeface="Arial Black" panose="020B0A04020102020204" pitchFamily="34" charset="0"/>
              </a:rPr>
              <a:t>We totally agree!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3">
            <a:extLst>
              <a:ext uri="{FF2B5EF4-FFF2-40B4-BE49-F238E27FC236}">
                <a16:creationId xmlns:a16="http://schemas.microsoft.com/office/drawing/2014/main" id="{1FD3F01F-4AA0-BACA-67DF-158EE121C8EF}"/>
              </a:ext>
            </a:extLst>
          </p:cNvPr>
          <p:cNvSpPr>
            <a:spLocks noGrp="1" noChangeArrowheads="1"/>
          </p:cNvSpPr>
          <p:nvPr>
            <p:ph type="body" idx="1"/>
          </p:nvPr>
        </p:nvSpPr>
        <p:spPr>
          <a:xfrm>
            <a:off x="228600" y="2514600"/>
            <a:ext cx="6553200" cy="2971800"/>
          </a:xfrm>
        </p:spPr>
        <p:txBody>
          <a:bodyPr/>
          <a:lstStyle/>
          <a:p>
            <a:pPr marL="0" indent="4763" eaLnBrk="1" hangingPunct="1">
              <a:lnSpc>
                <a:spcPct val="90000"/>
              </a:lnSpc>
              <a:buFont typeface="Wingdings" charset="0"/>
              <a:buNone/>
              <a:defRPr/>
            </a:pPr>
            <a:r>
              <a:rPr lang="en-US" sz="4800" dirty="0">
                <a:ea typeface="+mn-ea"/>
              </a:rPr>
              <a:t>No one claimed that any of his possessions was their own, but they shared everything they had.</a:t>
            </a:r>
          </a:p>
          <a:p>
            <a:pPr marL="0" indent="4763" eaLnBrk="1" hangingPunct="1">
              <a:lnSpc>
                <a:spcPct val="90000"/>
              </a:lnSpc>
              <a:buFont typeface="Wingdings" charset="0"/>
              <a:buChar char="n"/>
              <a:defRPr/>
            </a:pPr>
            <a:endParaRPr lang="en-US" dirty="0">
              <a:ea typeface="+mn-ea"/>
            </a:endParaRPr>
          </a:p>
        </p:txBody>
      </p:sp>
      <p:pic>
        <p:nvPicPr>
          <p:cNvPr id="31751" name="Picture 7" descr="ANd9GcSZdR2iWgpEjUssad9I1I_GFjhUPx811F3H_CYi9HsTXpNElgILRA">
            <a:extLst>
              <a:ext uri="{FF2B5EF4-FFF2-40B4-BE49-F238E27FC236}">
                <a16:creationId xmlns:a16="http://schemas.microsoft.com/office/drawing/2014/main" id="{40714F4F-D5C8-26C3-783C-5FB00D8336F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48400" y="4714875"/>
            <a:ext cx="2143125" cy="2143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53" name="Picture 9" descr="ANd9GcSuringj3AKFMxuB-KpK-cgk6ALCmma0z_B3oE1f3kfi-SPfhA4IQ">
            <a:extLst>
              <a:ext uri="{FF2B5EF4-FFF2-40B4-BE49-F238E27FC236}">
                <a16:creationId xmlns:a16="http://schemas.microsoft.com/office/drawing/2014/main" id="{8880138F-FDDB-F8D1-FD7D-93A259FD33C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19800" y="381000"/>
            <a:ext cx="2667000" cy="171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55" name="Picture 11" descr="ANd9GcQ3nbi8u0pNXZowPo_370s-RD_EF2XXJ7btYaCtOOeN6PaoAsun">
            <a:extLst>
              <a:ext uri="{FF2B5EF4-FFF2-40B4-BE49-F238E27FC236}">
                <a16:creationId xmlns:a16="http://schemas.microsoft.com/office/drawing/2014/main" id="{521536FE-AA45-9C51-5453-3D35063B5E6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381000"/>
            <a:ext cx="2466975" cy="184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57" name="Picture 13" descr="ANd9GcSLSaOuuHE00J9_hSwhuD5mCdDZ8uazxWo5NjqwXRNCwcclmEoo">
            <a:extLst>
              <a:ext uri="{FF2B5EF4-FFF2-40B4-BE49-F238E27FC236}">
                <a16:creationId xmlns:a16="http://schemas.microsoft.com/office/drawing/2014/main" id="{C913FA7A-269B-9718-5488-16E315E1B95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29000" y="228600"/>
            <a:ext cx="2257425" cy="202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59" name="Picture 15" descr="ANd9GcR-TEE_xGi5RGgyApXKC2I4v8odrHifxhmvr1-O0j6no2jkGoPM">
            <a:extLst>
              <a:ext uri="{FF2B5EF4-FFF2-40B4-BE49-F238E27FC236}">
                <a16:creationId xmlns:a16="http://schemas.microsoft.com/office/drawing/2014/main" id="{038D5AC4-EF9D-A104-B848-B5134C0F78D4}"/>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705600" y="2286000"/>
            <a:ext cx="1924050" cy="2381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4" descr="ANd9GcTbpW6lOvE6wV3i-rFkX4NYqEk7Y_zPnaxv8DkQ-QJZrw_d8s8k0w">
            <a:extLst>
              <a:ext uri="{FF2B5EF4-FFF2-40B4-BE49-F238E27FC236}">
                <a16:creationId xmlns:a16="http://schemas.microsoft.com/office/drawing/2014/main" id="{6DE57FDD-4CA3-9D96-DD96-2EAFD85A333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895600"/>
            <a:ext cx="4343400" cy="3756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2" name="Rectangle 2">
            <a:extLst>
              <a:ext uri="{FF2B5EF4-FFF2-40B4-BE49-F238E27FC236}">
                <a16:creationId xmlns:a16="http://schemas.microsoft.com/office/drawing/2014/main" id="{5086B942-9CAA-B13D-D3E3-E97B505E9F27}"/>
              </a:ext>
            </a:extLst>
          </p:cNvPr>
          <p:cNvSpPr>
            <a:spLocks noGrp="1" noChangeArrowheads="1"/>
          </p:cNvSpPr>
          <p:nvPr>
            <p:ph type="body" idx="1"/>
          </p:nvPr>
        </p:nvSpPr>
        <p:spPr>
          <a:xfrm>
            <a:off x="4648200" y="152400"/>
            <a:ext cx="4495800" cy="6477000"/>
          </a:xfrm>
        </p:spPr>
        <p:txBody>
          <a:bodyPr/>
          <a:lstStyle/>
          <a:p>
            <a:pPr marL="0" indent="4763" eaLnBrk="1" hangingPunct="1">
              <a:lnSpc>
                <a:spcPct val="80000"/>
              </a:lnSpc>
              <a:buFont typeface="Wingdings" panose="05000000000000000000" pitchFamily="2" charset="2"/>
              <a:buNone/>
              <a:defRPr/>
            </a:pPr>
            <a:r>
              <a:rPr lang="en-US" altLang="en-US" sz="4400">
                <a:solidFill>
                  <a:schemeClr val="hlink"/>
                </a:solidFill>
              </a:rPr>
              <a:t>With great power the apostles continued to testify to the resurrection of the Lord Jesus, and God’s grace was so powerfully at work in them all.</a:t>
            </a:r>
          </a:p>
        </p:txBody>
      </p:sp>
      <p:pic>
        <p:nvPicPr>
          <p:cNvPr id="17412" name="Picture 6" descr="ANd9GcQgimp-Pw8mDK3N5MVX4LC3dmAh-7KeTFSUJFfkK33a2imymZvM">
            <a:extLst>
              <a:ext uri="{FF2B5EF4-FFF2-40B4-BE49-F238E27FC236}">
                <a16:creationId xmlns:a16="http://schemas.microsoft.com/office/drawing/2014/main" id="{B4D95A5A-D760-E143-1E6C-72111BF4A77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152400"/>
            <a:ext cx="2819400" cy="2757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28EDED1E-1E74-A5A0-9151-6BDC69CE3F5B}"/>
              </a:ext>
            </a:extLst>
          </p:cNvPr>
          <p:cNvSpPr>
            <a:spLocks noGrp="1" noChangeArrowheads="1"/>
          </p:cNvSpPr>
          <p:nvPr>
            <p:ph type="body" idx="1"/>
          </p:nvPr>
        </p:nvSpPr>
        <p:spPr>
          <a:xfrm>
            <a:off x="304800" y="609600"/>
            <a:ext cx="4191000" cy="2819400"/>
          </a:xfrm>
        </p:spPr>
        <p:txBody>
          <a:bodyPr/>
          <a:lstStyle/>
          <a:p>
            <a:pPr marL="0" indent="4763" eaLnBrk="1" hangingPunct="1">
              <a:lnSpc>
                <a:spcPct val="80000"/>
              </a:lnSpc>
              <a:buFont typeface="Wingdings" panose="05000000000000000000" pitchFamily="2" charset="2"/>
              <a:buNone/>
              <a:defRPr/>
            </a:pPr>
            <a:r>
              <a:rPr lang="en-US" altLang="en-US" sz="5200"/>
              <a:t>that there were no needy persons among them.</a:t>
            </a:r>
          </a:p>
        </p:txBody>
      </p:sp>
      <p:pic>
        <p:nvPicPr>
          <p:cNvPr id="18435" name="Picture 4" descr="ANd9GcSChgERpBoso0lUes5Vm8IK4acrObUQ5KDfTjI6x3ntbb2H7Pul">
            <a:extLst>
              <a:ext uri="{FF2B5EF4-FFF2-40B4-BE49-F238E27FC236}">
                <a16:creationId xmlns:a16="http://schemas.microsoft.com/office/drawing/2014/main" id="{2746F037-8EF8-BD3B-0F1F-CCDBCBC4812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1400" y="1550988"/>
            <a:ext cx="5400675" cy="5097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9" name="AutoShape 5">
            <a:extLst>
              <a:ext uri="{FF2B5EF4-FFF2-40B4-BE49-F238E27FC236}">
                <a16:creationId xmlns:a16="http://schemas.microsoft.com/office/drawing/2014/main" id="{DFB4EDFA-E5F2-8158-1A65-B58814ABCDDD}"/>
              </a:ext>
            </a:extLst>
          </p:cNvPr>
          <p:cNvSpPr>
            <a:spLocks noChangeArrowheads="1"/>
          </p:cNvSpPr>
          <p:nvPr/>
        </p:nvSpPr>
        <p:spPr bwMode="auto">
          <a:xfrm>
            <a:off x="3581400" y="1524000"/>
            <a:ext cx="5410200" cy="5029200"/>
          </a:xfrm>
          <a:custGeom>
            <a:avLst/>
            <a:gdLst>
              <a:gd name="T0" fmla="*/ 2705100 w 21600"/>
              <a:gd name="T1" fmla="*/ 0 h 21600"/>
              <a:gd name="T2" fmla="*/ 792244 w 21600"/>
              <a:gd name="T3" fmla="*/ 736452 h 21600"/>
              <a:gd name="T4" fmla="*/ 0 w 21600"/>
              <a:gd name="T5" fmla="*/ 2514600 h 21600"/>
              <a:gd name="T6" fmla="*/ 792244 w 21600"/>
              <a:gd name="T7" fmla="*/ 4292748 h 21600"/>
              <a:gd name="T8" fmla="*/ 2705100 w 21600"/>
              <a:gd name="T9" fmla="*/ 5029200 h 21600"/>
              <a:gd name="T10" fmla="*/ 4617956 w 21600"/>
              <a:gd name="T11" fmla="*/ 4292748 h 21600"/>
              <a:gd name="T12" fmla="*/ 5410200 w 21600"/>
              <a:gd name="T13" fmla="*/ 2514600 h 21600"/>
              <a:gd name="T14" fmla="*/ 4617956 w 21600"/>
              <a:gd name="T15" fmla="*/ 736452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699" y="9117"/>
                  <a:pt x="2699" y="10799"/>
                </a:cubicBezTo>
                <a:cubicBezTo>
                  <a:pt x="2700" y="15273"/>
                  <a:pt x="6326" y="18900"/>
                  <a:pt x="10800" y="18900"/>
                </a:cubicBezTo>
                <a:cubicBezTo>
                  <a:pt x="12482" y="18900"/>
                  <a:pt x="14122" y="18376"/>
                  <a:pt x="15493" y="17401"/>
                </a:cubicBezTo>
                <a:lnTo>
                  <a:pt x="4198" y="6106"/>
                </a:lnTo>
                <a:close/>
              </a:path>
            </a:pathLst>
          </a:cu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wrap="none" anchor="ctr"/>
          <a:lstStyle/>
          <a:p>
            <a:pPr eaLnBrk="1" hangingPunct="1">
              <a:defRPr/>
            </a:pPr>
            <a:endParaRPr lang="en-US"/>
          </a:p>
        </p:txBody>
      </p:sp>
      <p:sp>
        <p:nvSpPr>
          <p:cNvPr id="16398" name="AutoShape 14">
            <a:extLst>
              <a:ext uri="{FF2B5EF4-FFF2-40B4-BE49-F238E27FC236}">
                <a16:creationId xmlns:a16="http://schemas.microsoft.com/office/drawing/2014/main" id="{D7C963E8-13A2-BC29-7CAE-3DEC465A5B12}"/>
              </a:ext>
            </a:extLst>
          </p:cNvPr>
          <p:cNvSpPr>
            <a:spLocks noChangeArrowheads="1"/>
          </p:cNvSpPr>
          <p:nvPr/>
        </p:nvSpPr>
        <p:spPr bwMode="auto">
          <a:xfrm>
            <a:off x="0" y="4495800"/>
            <a:ext cx="4876800" cy="2362200"/>
          </a:xfrm>
          <a:prstGeom prst="cloudCallout">
            <a:avLst>
              <a:gd name="adj1" fmla="val 34375"/>
              <a:gd name="adj2" fmla="val 62500"/>
            </a:avLst>
          </a:prstGeom>
          <a:solidFill>
            <a:srgbClr val="CCFFFF"/>
          </a:solidFill>
          <a:ln w="9525">
            <a:solidFill>
              <a:schemeClr val="tx1"/>
            </a:solidFill>
            <a:round/>
            <a:headEnd/>
            <a:tailEnd/>
          </a:ln>
        </p:spPr>
        <p:txBody>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ea typeface="MS PGothic" panose="020B0600070205080204" pitchFamily="34" charset="-128"/>
                <a:cs typeface="Arial" panose="020B060402020202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ea typeface="Arial" panose="020B0604020202020204" pitchFamily="34" charset="0"/>
                <a:cs typeface="Arial" panose="020B060402020202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ea typeface="Arial" panose="020B0604020202020204" pitchFamily="34" charset="0"/>
                <a:cs typeface="Arial" panose="020B060402020202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ea typeface="Arial" panose="020B0604020202020204" pitchFamily="34" charset="0"/>
                <a:cs typeface="Arial" panose="020B060402020202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ea typeface="Arial" panose="020B0604020202020204" pitchFamily="34" charset="0"/>
                <a:cs typeface="Arial" panose="020B0604020202020204" pitchFamily="34" charset="0"/>
              </a:defRPr>
            </a:lvl9pPr>
          </a:lstStyle>
          <a:p>
            <a:pPr algn="ctr" eaLnBrk="1" hangingPunct="1">
              <a:spcBef>
                <a:spcPct val="0"/>
              </a:spcBef>
              <a:buClrTx/>
              <a:buSzTx/>
              <a:buFontTx/>
              <a:buNone/>
            </a:pPr>
            <a:r>
              <a:rPr lang="en-US" altLang="en-US" sz="2800" b="1">
                <a:solidFill>
                  <a:schemeClr val="bg2"/>
                </a:solidFill>
              </a:rPr>
              <a:t>Stewardship – wisely using what God has given us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E6FE9E29-77BF-EC7B-38B0-A84D9D6063D7}"/>
              </a:ext>
            </a:extLst>
          </p:cNvPr>
          <p:cNvSpPr>
            <a:spLocks noGrp="1" noChangeArrowheads="1"/>
          </p:cNvSpPr>
          <p:nvPr>
            <p:ph type="body" idx="1"/>
          </p:nvPr>
        </p:nvSpPr>
        <p:spPr>
          <a:xfrm>
            <a:off x="304800" y="152400"/>
            <a:ext cx="4419600" cy="6324600"/>
          </a:xfrm>
        </p:spPr>
        <p:txBody>
          <a:bodyPr/>
          <a:lstStyle/>
          <a:p>
            <a:pPr marL="0" indent="4763" eaLnBrk="1" hangingPunct="1">
              <a:lnSpc>
                <a:spcPct val="80000"/>
              </a:lnSpc>
              <a:buFont typeface="Wingdings" panose="05000000000000000000" pitchFamily="2" charset="2"/>
              <a:buNone/>
              <a:defRPr/>
            </a:pPr>
            <a:r>
              <a:rPr lang="en-US" altLang="en-US" sz="4000"/>
              <a:t>For from time to time those who owned lands or houses sold them, brought the money from the sales and put it at the apostles</a:t>
            </a:r>
            <a:r>
              <a:rPr lang="ja-JP" altLang="en-US" sz="4000">
                <a:latin typeface="Arial" panose="020B0604020202020204" pitchFamily="34" charset="0"/>
              </a:rPr>
              <a:t>’</a:t>
            </a:r>
            <a:r>
              <a:rPr lang="en-US" altLang="ja-JP" sz="4000"/>
              <a:t> feet, and it was distributed to anyone who </a:t>
            </a:r>
          </a:p>
          <a:p>
            <a:pPr marL="0" indent="4763" eaLnBrk="1" hangingPunct="1">
              <a:lnSpc>
                <a:spcPct val="80000"/>
              </a:lnSpc>
              <a:buFont typeface="Wingdings" panose="05000000000000000000" pitchFamily="2" charset="2"/>
              <a:buNone/>
              <a:defRPr/>
            </a:pPr>
            <a:r>
              <a:rPr lang="en-US" altLang="en-US" sz="4000"/>
              <a:t>had need. </a:t>
            </a:r>
          </a:p>
        </p:txBody>
      </p:sp>
      <p:pic>
        <p:nvPicPr>
          <p:cNvPr id="19459" name="Picture 5" descr="ANd9GcTQQPXIJE4W1YxPtl8b7mY8FfZs2sciTZiniXUJQg6JoMjPgci_">
            <a:extLst>
              <a:ext uri="{FF2B5EF4-FFF2-40B4-BE49-F238E27FC236}">
                <a16:creationId xmlns:a16="http://schemas.microsoft.com/office/drawing/2014/main" id="{7C973AEB-2E41-8431-10FF-7F687C690D1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4400" y="381000"/>
            <a:ext cx="2619375" cy="174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0" name="Picture 6" descr="ANd9GcTow81UwxZZNVTUaCojSeq8G0khxid210OUJElQjZ6M6TmzzQBL">
            <a:extLst>
              <a:ext uri="{FF2B5EF4-FFF2-40B4-BE49-F238E27FC236}">
                <a16:creationId xmlns:a16="http://schemas.microsoft.com/office/drawing/2014/main" id="{C7A326E4-212C-EE79-F166-8764616F5B8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48400" y="1752600"/>
            <a:ext cx="2609850"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806" name="Picture 14" descr="ANd9GcS2pmfvtDmvenRFalRUUtd8bfCzoYx45qHTdoZXhchQU2be8Om1GA">
            <a:extLst>
              <a:ext uri="{FF2B5EF4-FFF2-40B4-BE49-F238E27FC236}">
                <a16:creationId xmlns:a16="http://schemas.microsoft.com/office/drawing/2014/main" id="{A127066B-3CE7-CB47-F63C-BCF7862CEE5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43400" y="3733800"/>
            <a:ext cx="4495800" cy="286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810" name="Picture 18" descr="ANd9GcRCHNsnUCFRpnN3WNzWhdefcHxDaZe-2gUI1ybLK6I0CyH5-ux5">
            <a:extLst>
              <a:ext uri="{FF2B5EF4-FFF2-40B4-BE49-F238E27FC236}">
                <a16:creationId xmlns:a16="http://schemas.microsoft.com/office/drawing/2014/main" id="{2BA9E78A-0F32-C812-5460-7A8BCC3DF38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162800" y="5638800"/>
            <a:ext cx="1066800" cy="966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811" name="Picture 19" descr="ANd9GcRCHNsnUCFRpnN3WNzWhdefcHxDaZe-2gUI1ybLK6I0CyH5-ux5">
            <a:extLst>
              <a:ext uri="{FF2B5EF4-FFF2-40B4-BE49-F238E27FC236}">
                <a16:creationId xmlns:a16="http://schemas.microsoft.com/office/drawing/2014/main" id="{2A5B2782-D85F-3BFC-08AA-83F0F658F14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81600" y="5638800"/>
            <a:ext cx="1066800" cy="966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812" name="Picture 20" descr="ANd9GcRCHNsnUCFRpnN3WNzWhdefcHxDaZe-2gUI1ybLK6I0CyH5-ux5">
            <a:extLst>
              <a:ext uri="{FF2B5EF4-FFF2-40B4-BE49-F238E27FC236}">
                <a16:creationId xmlns:a16="http://schemas.microsoft.com/office/drawing/2014/main" id="{AEB034EE-00B4-B8AD-AD62-2B30139008F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48400" y="5638800"/>
            <a:ext cx="1066800" cy="966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BADE15E4-D115-C95A-0795-054D0B55D812}"/>
              </a:ext>
            </a:extLst>
          </p:cNvPr>
          <p:cNvSpPr>
            <a:spLocks noGrp="1" noChangeArrowheads="1"/>
          </p:cNvSpPr>
          <p:nvPr>
            <p:ph type="body" idx="1"/>
          </p:nvPr>
        </p:nvSpPr>
        <p:spPr>
          <a:xfrm>
            <a:off x="228600" y="4572000"/>
            <a:ext cx="3810000" cy="1981200"/>
          </a:xfrm>
        </p:spPr>
        <p:txBody>
          <a:bodyPr/>
          <a:lstStyle/>
          <a:p>
            <a:pPr marL="0" indent="4763" eaLnBrk="1" hangingPunct="1">
              <a:buFont typeface="Wingdings" panose="05000000000000000000" pitchFamily="2" charset="2"/>
              <a:buNone/>
              <a:defRPr/>
            </a:pPr>
            <a:r>
              <a:rPr lang="en-US" altLang="en-US" sz="4400"/>
              <a:t>Joseph, a Levite from Cyprus</a:t>
            </a:r>
          </a:p>
        </p:txBody>
      </p:sp>
      <p:pic>
        <p:nvPicPr>
          <p:cNvPr id="20483" name="Picture 11" descr="ANd9GcRfNtpSqrE0Ww31bjhqhORmFbdc6JjAj4NzImUNSdblYGC_TVWt">
            <a:extLst>
              <a:ext uri="{FF2B5EF4-FFF2-40B4-BE49-F238E27FC236}">
                <a16:creationId xmlns:a16="http://schemas.microsoft.com/office/drawing/2014/main" id="{C5AEF484-4B53-D7D9-AE15-1BCCFBFF133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0" y="2590800"/>
            <a:ext cx="5943600" cy="3703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4" name="Picture 6" descr="ANd9GcSgY6GZx8R2f3T85PljQ007qdQti52KXVe2Pi1yN1QK3xQU_qukUg">
            <a:extLst>
              <a:ext uri="{FF2B5EF4-FFF2-40B4-BE49-F238E27FC236}">
                <a16:creationId xmlns:a16="http://schemas.microsoft.com/office/drawing/2014/main" id="{BB8B8549-64A7-B3F8-ECC2-38F56B1DA9A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381000"/>
            <a:ext cx="2763838"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20" name="Freeform 12">
            <a:extLst>
              <a:ext uri="{FF2B5EF4-FFF2-40B4-BE49-F238E27FC236}">
                <a16:creationId xmlns:a16="http://schemas.microsoft.com/office/drawing/2014/main" id="{1198B6CD-AF00-FEE9-C57A-53894F259A8F}"/>
              </a:ext>
            </a:extLst>
          </p:cNvPr>
          <p:cNvSpPr>
            <a:spLocks/>
          </p:cNvSpPr>
          <p:nvPr/>
        </p:nvSpPr>
        <p:spPr bwMode="auto">
          <a:xfrm rot="-879794">
            <a:off x="5181600" y="3657600"/>
            <a:ext cx="1639888" cy="1114425"/>
          </a:xfrm>
          <a:custGeom>
            <a:avLst/>
            <a:gdLst>
              <a:gd name="T0" fmla="*/ 768350 w 1033"/>
              <a:gd name="T1" fmla="*/ 123825 h 702"/>
              <a:gd name="T2" fmla="*/ 246063 w 1033"/>
              <a:gd name="T3" fmla="*/ 6350 h 702"/>
              <a:gd name="T4" fmla="*/ 42863 w 1033"/>
              <a:gd name="T5" fmla="*/ 93663 h 702"/>
              <a:gd name="T6" fmla="*/ 14288 w 1033"/>
              <a:gd name="T7" fmla="*/ 180975 h 702"/>
              <a:gd name="T8" fmla="*/ 0 w 1033"/>
              <a:gd name="T9" fmla="*/ 225425 h 702"/>
              <a:gd name="T10" fmla="*/ 87313 w 1033"/>
              <a:gd name="T11" fmla="*/ 471488 h 702"/>
              <a:gd name="T12" fmla="*/ 260350 w 1033"/>
              <a:gd name="T13" fmla="*/ 688975 h 702"/>
              <a:gd name="T14" fmla="*/ 406400 w 1033"/>
              <a:gd name="T15" fmla="*/ 804863 h 702"/>
              <a:gd name="T16" fmla="*/ 565150 w 1033"/>
              <a:gd name="T17" fmla="*/ 936625 h 702"/>
              <a:gd name="T18" fmla="*/ 638175 w 1033"/>
              <a:gd name="T19" fmla="*/ 965200 h 702"/>
              <a:gd name="T20" fmla="*/ 711200 w 1033"/>
              <a:gd name="T21" fmla="*/ 1022350 h 702"/>
              <a:gd name="T22" fmla="*/ 798513 w 1033"/>
              <a:gd name="T23" fmla="*/ 1052513 h 702"/>
              <a:gd name="T24" fmla="*/ 971550 w 1033"/>
              <a:gd name="T25" fmla="*/ 1109663 h 702"/>
              <a:gd name="T26" fmla="*/ 1377950 w 1033"/>
              <a:gd name="T27" fmla="*/ 1095375 h 702"/>
              <a:gd name="T28" fmla="*/ 1566863 w 1033"/>
              <a:gd name="T29" fmla="*/ 965200 h 702"/>
              <a:gd name="T30" fmla="*/ 1493838 w 1033"/>
              <a:gd name="T31" fmla="*/ 601663 h 702"/>
              <a:gd name="T32" fmla="*/ 1247775 w 1033"/>
              <a:gd name="T33" fmla="*/ 442913 h 702"/>
              <a:gd name="T34" fmla="*/ 1044575 w 1033"/>
              <a:gd name="T35" fmla="*/ 311150 h 702"/>
              <a:gd name="T36" fmla="*/ 841375 w 1033"/>
              <a:gd name="T37" fmla="*/ 180975 h 702"/>
              <a:gd name="T38" fmla="*/ 768350 w 1033"/>
              <a:gd name="T39" fmla="*/ 123825 h 70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1033" h="702">
                <a:moveTo>
                  <a:pt x="484" y="78"/>
                </a:moveTo>
                <a:cubicBezTo>
                  <a:pt x="390" y="12"/>
                  <a:pt x="265" y="16"/>
                  <a:pt x="155" y="4"/>
                </a:cubicBezTo>
                <a:cubicBezTo>
                  <a:pt x="67" y="14"/>
                  <a:pt x="66" y="0"/>
                  <a:pt x="27" y="59"/>
                </a:cubicBezTo>
                <a:cubicBezTo>
                  <a:pt x="21" y="77"/>
                  <a:pt x="15" y="96"/>
                  <a:pt x="9" y="114"/>
                </a:cubicBezTo>
                <a:cubicBezTo>
                  <a:pt x="6" y="123"/>
                  <a:pt x="0" y="142"/>
                  <a:pt x="0" y="142"/>
                </a:cubicBezTo>
                <a:cubicBezTo>
                  <a:pt x="7" y="202"/>
                  <a:pt x="9" y="254"/>
                  <a:pt x="55" y="297"/>
                </a:cubicBezTo>
                <a:cubicBezTo>
                  <a:pt x="75" y="356"/>
                  <a:pt x="130" y="384"/>
                  <a:pt x="164" y="434"/>
                </a:cubicBezTo>
                <a:cubicBezTo>
                  <a:pt x="191" y="474"/>
                  <a:pt x="217" y="479"/>
                  <a:pt x="256" y="507"/>
                </a:cubicBezTo>
                <a:cubicBezTo>
                  <a:pt x="290" y="532"/>
                  <a:pt x="319" y="569"/>
                  <a:pt x="356" y="590"/>
                </a:cubicBezTo>
                <a:cubicBezTo>
                  <a:pt x="370" y="598"/>
                  <a:pt x="387" y="601"/>
                  <a:pt x="402" y="608"/>
                </a:cubicBezTo>
                <a:cubicBezTo>
                  <a:pt x="482" y="648"/>
                  <a:pt x="384" y="605"/>
                  <a:pt x="448" y="644"/>
                </a:cubicBezTo>
                <a:cubicBezTo>
                  <a:pt x="454" y="648"/>
                  <a:pt x="497" y="661"/>
                  <a:pt x="503" y="663"/>
                </a:cubicBezTo>
                <a:cubicBezTo>
                  <a:pt x="541" y="689"/>
                  <a:pt x="565" y="691"/>
                  <a:pt x="612" y="699"/>
                </a:cubicBezTo>
                <a:cubicBezTo>
                  <a:pt x="697" y="696"/>
                  <a:pt x="783" y="702"/>
                  <a:pt x="868" y="690"/>
                </a:cubicBezTo>
                <a:cubicBezTo>
                  <a:pt x="915" y="683"/>
                  <a:pt x="943" y="623"/>
                  <a:pt x="987" y="608"/>
                </a:cubicBezTo>
                <a:cubicBezTo>
                  <a:pt x="1014" y="525"/>
                  <a:pt x="1033" y="409"/>
                  <a:pt x="941" y="379"/>
                </a:cubicBezTo>
                <a:cubicBezTo>
                  <a:pt x="890" y="345"/>
                  <a:pt x="845" y="299"/>
                  <a:pt x="786" y="279"/>
                </a:cubicBezTo>
                <a:cubicBezTo>
                  <a:pt x="753" y="244"/>
                  <a:pt x="700" y="218"/>
                  <a:pt x="658" y="196"/>
                </a:cubicBezTo>
                <a:cubicBezTo>
                  <a:pt x="612" y="172"/>
                  <a:pt x="581" y="131"/>
                  <a:pt x="530" y="114"/>
                </a:cubicBezTo>
                <a:cubicBezTo>
                  <a:pt x="507" y="79"/>
                  <a:pt x="522" y="90"/>
                  <a:pt x="484" y="78"/>
                </a:cubicBezTo>
                <a:close/>
              </a:path>
            </a:pathLst>
          </a:custGeom>
          <a:noFill/>
          <a:ln w="254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endParaRPr lang="en-US"/>
          </a:p>
        </p:txBody>
      </p:sp>
      <p:sp>
        <p:nvSpPr>
          <p:cNvPr id="17421" name="AutoShape 13">
            <a:extLst>
              <a:ext uri="{FF2B5EF4-FFF2-40B4-BE49-F238E27FC236}">
                <a16:creationId xmlns:a16="http://schemas.microsoft.com/office/drawing/2014/main" id="{0DCB4054-15AB-ECBF-0D28-52881F77591D}"/>
              </a:ext>
            </a:extLst>
          </p:cNvPr>
          <p:cNvSpPr>
            <a:spLocks/>
          </p:cNvSpPr>
          <p:nvPr/>
        </p:nvSpPr>
        <p:spPr bwMode="auto">
          <a:xfrm>
            <a:off x="6096000" y="1676400"/>
            <a:ext cx="2362200" cy="1181100"/>
          </a:xfrm>
          <a:prstGeom prst="borderCallout2">
            <a:avLst>
              <a:gd name="adj1" fmla="val 12000"/>
              <a:gd name="adj2" fmla="val -3227"/>
              <a:gd name="adj3" fmla="val 12000"/>
              <a:gd name="adj4" fmla="val -12903"/>
              <a:gd name="adj5" fmla="val 194333"/>
              <a:gd name="adj6" fmla="val -17810"/>
            </a:avLst>
          </a:prstGeom>
          <a:solidFill>
            <a:srgbClr val="FF0000"/>
          </a:solidFill>
          <a:ln w="25400">
            <a:solidFill>
              <a:srgbClr val="FF0000"/>
            </a:solidFill>
            <a:miter lim="800000"/>
            <a:headEnd/>
            <a:tailEnd/>
          </a:ln>
        </p:spPr>
        <p:txBody>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ea typeface="MS PGothic" panose="020B0600070205080204" pitchFamily="34" charset="-128"/>
                <a:cs typeface="Arial" panose="020B060402020202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ea typeface="Arial" panose="020B0604020202020204" pitchFamily="34" charset="0"/>
                <a:cs typeface="Arial" panose="020B060402020202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ea typeface="Arial" panose="020B0604020202020204" pitchFamily="34" charset="0"/>
                <a:cs typeface="Arial" panose="020B060402020202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ea typeface="Arial" panose="020B0604020202020204" pitchFamily="34" charset="0"/>
                <a:cs typeface="Arial" panose="020B060402020202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ea typeface="Arial" panose="020B0604020202020204" pitchFamily="34" charset="0"/>
                <a:cs typeface="Arial" panose="020B0604020202020204" pitchFamily="34" charset="0"/>
              </a:defRPr>
            </a:lvl9pPr>
          </a:lstStyle>
          <a:p>
            <a:pPr algn="ctr" eaLnBrk="1" hangingPunct="1">
              <a:spcBef>
                <a:spcPct val="0"/>
              </a:spcBef>
              <a:buClrTx/>
              <a:buSzTx/>
              <a:buFontTx/>
              <a:buNone/>
            </a:pPr>
            <a:r>
              <a:rPr lang="en-US" altLang="en-US" sz="2400" b="1" dirty="0">
                <a:solidFill>
                  <a:schemeClr val="hlink"/>
                </a:solidFill>
              </a:rPr>
              <a:t>This is where I</a:t>
            </a:r>
            <a:r>
              <a:rPr lang="en-US" altLang="en-US" sz="2400" b="1" dirty="0">
                <a:solidFill>
                  <a:schemeClr val="hlink"/>
                </a:solidFill>
                <a:latin typeface="Arial" panose="020B0604020202020204" pitchFamily="34" charset="0"/>
              </a:rPr>
              <a:t>'</a:t>
            </a:r>
            <a:r>
              <a:rPr lang="en-US" altLang="ja-JP" sz="2400" b="1" dirty="0">
                <a:solidFill>
                  <a:schemeClr val="hlink"/>
                </a:solidFill>
              </a:rPr>
              <a:t>m from.</a:t>
            </a:r>
            <a:endParaRPr lang="en-US" altLang="en-US" sz="2400" b="1" dirty="0">
              <a:solidFill>
                <a:schemeClr val="hlink"/>
              </a:solidFill>
            </a:endParaRPr>
          </a:p>
        </p:txBody>
      </p:sp>
      <p:sp>
        <p:nvSpPr>
          <p:cNvPr id="17415" name="AutoShape 7">
            <a:extLst>
              <a:ext uri="{FF2B5EF4-FFF2-40B4-BE49-F238E27FC236}">
                <a16:creationId xmlns:a16="http://schemas.microsoft.com/office/drawing/2014/main" id="{16D2A6D9-8FFA-C186-7D82-8EC9F10B94DA}"/>
              </a:ext>
            </a:extLst>
          </p:cNvPr>
          <p:cNvSpPr>
            <a:spLocks noChangeArrowheads="1"/>
          </p:cNvSpPr>
          <p:nvPr/>
        </p:nvSpPr>
        <p:spPr bwMode="auto">
          <a:xfrm>
            <a:off x="2743200" y="228600"/>
            <a:ext cx="5029200" cy="1447800"/>
          </a:xfrm>
          <a:prstGeom prst="wedgeRoundRectCallout">
            <a:avLst>
              <a:gd name="adj1" fmla="val -49411"/>
              <a:gd name="adj2" fmla="val 26212"/>
              <a:gd name="adj3" fmla="val 16667"/>
            </a:avLst>
          </a:prstGeom>
          <a:solidFill>
            <a:schemeClr val="bg2"/>
          </a:solidFill>
          <a:ln w="9525">
            <a:solidFill>
              <a:schemeClr val="tx1"/>
            </a:solidFill>
            <a:miter lim="800000"/>
            <a:headEnd/>
            <a:tailEnd/>
          </a:ln>
        </p:spPr>
        <p:txBody>
          <a:bodyPr/>
          <a:lstStyle>
            <a:lvl1pPr>
              <a:defRPr>
                <a:solidFill>
                  <a:schemeClr val="tx1"/>
                </a:solidFill>
                <a:latin typeface="Verdana" panose="020B0604030504040204" pitchFamily="34" charset="0"/>
                <a:ea typeface="MS PGothic" panose="020B0600070205080204" pitchFamily="34" charset="-128"/>
              </a:defRPr>
            </a:lvl1pPr>
            <a:lvl2pPr marL="742950" indent="-285750">
              <a:defRPr>
                <a:solidFill>
                  <a:schemeClr val="tx1"/>
                </a:solidFill>
                <a:latin typeface="Verdana" panose="020B0604030504040204" pitchFamily="34" charset="0"/>
                <a:ea typeface="MS PGothic" panose="020B0600070205080204" pitchFamily="34" charset="-128"/>
              </a:defRPr>
            </a:lvl2pPr>
            <a:lvl3pPr marL="1143000" indent="-228600">
              <a:defRPr>
                <a:solidFill>
                  <a:schemeClr val="tx1"/>
                </a:solidFill>
                <a:latin typeface="Verdana" panose="020B0604030504040204" pitchFamily="34" charset="0"/>
                <a:ea typeface="MS PGothic" panose="020B0600070205080204" pitchFamily="34" charset="-128"/>
              </a:defRPr>
            </a:lvl3pPr>
            <a:lvl4pPr marL="1600200" indent="-228600">
              <a:defRPr>
                <a:solidFill>
                  <a:schemeClr val="tx1"/>
                </a:solidFill>
                <a:latin typeface="Verdana" panose="020B0604030504040204" pitchFamily="34" charset="0"/>
                <a:ea typeface="MS PGothic" panose="020B0600070205080204" pitchFamily="34" charset="-128"/>
              </a:defRPr>
            </a:lvl4pPr>
            <a:lvl5pPr marL="2057400" indent="-228600">
              <a:defRPr>
                <a:solidFill>
                  <a:schemeClr val="tx1"/>
                </a:solidFill>
                <a:latin typeface="Verdan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pPr algn="ctr" eaLnBrk="1" hangingPunct="1"/>
            <a:r>
              <a:rPr lang="en-US" altLang="en-US" sz="2400"/>
              <a:t>whom the apostles called Barnabas (which means Son of encouragement),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6A75FC83-B268-27C1-B122-03D2E2FB7380}"/>
              </a:ext>
            </a:extLst>
          </p:cNvPr>
          <p:cNvSpPr>
            <a:spLocks noGrp="1" noChangeArrowheads="1"/>
          </p:cNvSpPr>
          <p:nvPr>
            <p:ph type="body" idx="1"/>
          </p:nvPr>
        </p:nvSpPr>
        <p:spPr>
          <a:xfrm>
            <a:off x="4419600" y="0"/>
            <a:ext cx="4724400" cy="3810000"/>
          </a:xfrm>
        </p:spPr>
        <p:txBody>
          <a:bodyPr/>
          <a:lstStyle/>
          <a:p>
            <a:pPr marL="0" indent="4763" algn="ctr" eaLnBrk="1" hangingPunct="1">
              <a:lnSpc>
                <a:spcPct val="80000"/>
              </a:lnSpc>
              <a:buFont typeface="Wingdings" panose="05000000000000000000" pitchFamily="2" charset="2"/>
              <a:buNone/>
              <a:defRPr/>
            </a:pPr>
            <a:r>
              <a:rPr lang="en-US" altLang="en-US" sz="4000"/>
              <a:t>sold a field he owned and brought the money and put it at the apostles</a:t>
            </a:r>
            <a:r>
              <a:rPr lang="ja-JP" altLang="en-US" sz="4000">
                <a:latin typeface="Arial" panose="020B0604020202020204" pitchFamily="34" charset="0"/>
              </a:rPr>
              <a:t>’</a:t>
            </a:r>
            <a:r>
              <a:rPr lang="en-US" altLang="ja-JP" sz="4000"/>
              <a:t> feet. </a:t>
            </a:r>
            <a:endParaRPr lang="en-US" altLang="en-US" sz="4000"/>
          </a:p>
        </p:txBody>
      </p:sp>
      <p:pic>
        <p:nvPicPr>
          <p:cNvPr id="34819" name="Picture 3" descr="ANd9GcS2pmfvtDmvenRFalRUUtd8bfCzoYx45qHTdoZXhchQU2be8Om1GA">
            <a:extLst>
              <a:ext uri="{FF2B5EF4-FFF2-40B4-BE49-F238E27FC236}">
                <a16:creationId xmlns:a16="http://schemas.microsoft.com/office/drawing/2014/main" id="{EF4332F7-CFDB-AAEB-691E-E38492F2FEB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43400" y="3733800"/>
            <a:ext cx="4495800" cy="286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20" name="Picture 4" descr="ANd9GcRCHNsnUCFRpnN3WNzWhdefcHxDaZe-2gUI1ybLK6I0CyH5-ux5">
            <a:extLst>
              <a:ext uri="{FF2B5EF4-FFF2-40B4-BE49-F238E27FC236}">
                <a16:creationId xmlns:a16="http://schemas.microsoft.com/office/drawing/2014/main" id="{9E77D508-1A8F-B3F9-17B7-8FF20EF2858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39000" y="5562600"/>
            <a:ext cx="1066800" cy="966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09" name="Picture 5" descr="ANd9GcSgY6GZx8R2f3T85PljQ007qdQti52KXVe2Pi1yN1QK3xQU_qukUg">
            <a:extLst>
              <a:ext uri="{FF2B5EF4-FFF2-40B4-BE49-F238E27FC236}">
                <a16:creationId xmlns:a16="http://schemas.microsoft.com/office/drawing/2014/main" id="{4CAF0920-010B-9671-F476-8EA7C49EDF9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228600"/>
            <a:ext cx="2763838"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10" name="Picture 6" descr="ANd9GcTQQPXIJE4W1YxPtl8b7mY8FfZs2sciTZiniXUJQg6JoMjPgci_">
            <a:extLst>
              <a:ext uri="{FF2B5EF4-FFF2-40B4-BE49-F238E27FC236}">
                <a16:creationId xmlns:a16="http://schemas.microsoft.com/office/drawing/2014/main" id="{092D8750-C2FB-A5DA-4408-D6068B44EF5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43000" y="3962400"/>
            <a:ext cx="2619375" cy="174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rgbClr val="7F7F7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88D95F-142E-F1D4-B218-745115F25718}"/>
              </a:ext>
            </a:extLst>
          </p:cNvPr>
          <p:cNvSpPr>
            <a:spLocks noGrp="1"/>
          </p:cNvSpPr>
          <p:nvPr>
            <p:ph type="title"/>
          </p:nvPr>
        </p:nvSpPr>
        <p:spPr>
          <a:xfrm>
            <a:off x="484188" y="1676400"/>
            <a:ext cx="8202612" cy="639763"/>
          </a:xfrm>
        </p:spPr>
        <p:txBody>
          <a:bodyPr anchor="t">
            <a:noAutofit/>
          </a:bodyPr>
          <a:lstStyle/>
          <a:p>
            <a:pPr eaLnBrk="1" hangingPunct="1">
              <a:defRPr/>
            </a:pPr>
            <a:r>
              <a:rPr lang="en-US" altLang="en-US" sz="9600" dirty="0">
                <a:solidFill>
                  <a:srgbClr val="FFFFFF"/>
                </a:solidFill>
                <a:latin typeface="Times New Roman"/>
                <a:ea typeface="+mj-ea"/>
                <a:cs typeface="Times New Roman"/>
              </a:rPr>
              <a:t>One in Heart and Mind</a:t>
            </a:r>
            <a:endParaRPr lang="en-US" sz="9500" b="1" dirty="0">
              <a:solidFill>
                <a:srgbClr val="FFFFFF"/>
              </a:solidFill>
              <a:effectLst>
                <a:outerShdw blurRad="38100" dist="38100" dir="2700000" algn="tl">
                  <a:srgbClr val="000000">
                    <a:alpha val="43137"/>
                  </a:srgbClr>
                </a:outerShdw>
              </a:effectLst>
              <a:latin typeface="Times New Roman"/>
              <a:ea typeface="+mj-ea"/>
              <a:cs typeface="Times New Roman"/>
            </a:endParaRPr>
          </a:p>
        </p:txBody>
      </p:sp>
      <p:sp>
        <p:nvSpPr>
          <p:cNvPr id="5123" name="AutoShape 2" descr="Image result for john the baptist prepares the way">
            <a:extLst>
              <a:ext uri="{FF2B5EF4-FFF2-40B4-BE49-F238E27FC236}">
                <a16:creationId xmlns:a16="http://schemas.microsoft.com/office/drawing/2014/main" id="{08911B9C-743B-FF80-5F60-54DC33B4D906}"/>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ea typeface="MS PGothic" panose="020B0600070205080204" pitchFamily="34" charset="-128"/>
                <a:cs typeface="Arial" panose="020B060402020202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ea typeface="Arial" panose="020B0604020202020204" pitchFamily="34" charset="0"/>
                <a:cs typeface="Arial" panose="020B060402020202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ea typeface="Arial" panose="020B0604020202020204" pitchFamily="34" charset="0"/>
                <a:cs typeface="Arial" panose="020B060402020202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ea typeface="Arial" panose="020B0604020202020204" pitchFamily="34" charset="0"/>
                <a:cs typeface="Arial" panose="020B060402020202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ea typeface="Arial" panose="020B0604020202020204" pitchFamily="34" charset="0"/>
                <a:cs typeface="Arial" panose="020B0604020202020204" pitchFamily="34" charset="0"/>
              </a:defRPr>
            </a:lvl9pPr>
          </a:lstStyle>
          <a:p>
            <a:pPr eaLnBrk="1" hangingPunct="1">
              <a:spcBef>
                <a:spcPct val="0"/>
              </a:spcBef>
              <a:buClrTx/>
              <a:buSzTx/>
              <a:buFontTx/>
              <a:buNone/>
            </a:pPr>
            <a:endParaRPr lang="en-US" altLang="en-US" sz="1800"/>
          </a:p>
        </p:txBody>
      </p:sp>
      <p:sp>
        <p:nvSpPr>
          <p:cNvPr id="5124" name="AutoShape 4" descr="Image result for john the baptist prepares the way">
            <a:extLst>
              <a:ext uri="{FF2B5EF4-FFF2-40B4-BE49-F238E27FC236}">
                <a16:creationId xmlns:a16="http://schemas.microsoft.com/office/drawing/2014/main" id="{D02C1D36-5C9B-324C-87E8-F207ECD18F52}"/>
              </a:ext>
            </a:extLst>
          </p:cNvPr>
          <p:cNvSpPr>
            <a:spLocks noChangeAspect="1" noChangeArrowheads="1"/>
          </p:cNvSpPr>
          <p:nvPr/>
        </p:nvSpPr>
        <p:spPr bwMode="auto">
          <a:xfrm>
            <a:off x="155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ea typeface="MS PGothic" panose="020B0600070205080204" pitchFamily="34" charset="-128"/>
                <a:cs typeface="Arial" panose="020B060402020202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ea typeface="Arial" panose="020B0604020202020204" pitchFamily="34" charset="0"/>
                <a:cs typeface="Arial" panose="020B060402020202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ea typeface="Arial" panose="020B0604020202020204" pitchFamily="34" charset="0"/>
                <a:cs typeface="Arial" panose="020B060402020202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ea typeface="Arial" panose="020B0604020202020204" pitchFamily="34" charset="0"/>
                <a:cs typeface="Arial" panose="020B060402020202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ea typeface="Arial" panose="020B0604020202020204" pitchFamily="34" charset="0"/>
                <a:cs typeface="Arial" panose="020B0604020202020204" pitchFamily="34" charset="0"/>
              </a:defRPr>
            </a:lvl9pPr>
          </a:lstStyle>
          <a:p>
            <a:pPr eaLnBrk="1" hangingPunct="1">
              <a:spcBef>
                <a:spcPct val="0"/>
              </a:spcBef>
              <a:buClrTx/>
              <a:buSzTx/>
              <a:buFontTx/>
              <a:buNone/>
            </a:pPr>
            <a:endParaRPr lang="en-US" altLang="en-US" sz="1800"/>
          </a:p>
        </p:txBody>
      </p:sp>
      <p:sp>
        <p:nvSpPr>
          <p:cNvPr id="6" name="Title 1">
            <a:extLst>
              <a:ext uri="{FF2B5EF4-FFF2-40B4-BE49-F238E27FC236}">
                <a16:creationId xmlns:a16="http://schemas.microsoft.com/office/drawing/2014/main" id="{CBFE9721-C693-0499-564A-4343E51DA2FB}"/>
              </a:ext>
            </a:extLst>
          </p:cNvPr>
          <p:cNvSpPr txBox="1">
            <a:spLocks/>
          </p:cNvSpPr>
          <p:nvPr/>
        </p:nvSpPr>
        <p:spPr>
          <a:xfrm>
            <a:off x="304800" y="4800600"/>
            <a:ext cx="8382000" cy="1143000"/>
          </a:xfrm>
          <a:prstGeom prst="rect">
            <a:avLst/>
          </a:prstGeom>
        </p:spPr>
        <p:txBody>
          <a:bodyPr/>
          <a:lstStyle/>
          <a:p>
            <a:pPr algn="ctr" eaLnBrk="1" fontAlgn="auto" hangingPunct="1">
              <a:spcAft>
                <a:spcPts val="0"/>
              </a:spcAft>
              <a:defRPr/>
            </a:pPr>
            <a:endParaRPr lang="en-US" sz="3200" b="1" dirty="0">
              <a:effectLst>
                <a:outerShdw blurRad="38100" dist="38100" dir="2700000" algn="tl">
                  <a:srgbClr val="000000">
                    <a:alpha val="43137"/>
                  </a:srgbClr>
                </a:outerShdw>
              </a:effectLst>
              <a:latin typeface="Times New Roman" pitchFamily="18" charset="0"/>
              <a:ea typeface="+mj-ea"/>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3026A17B-F029-07D0-EF18-B0ED6F5A1B51}"/>
              </a:ext>
            </a:extLst>
          </p:cNvPr>
          <p:cNvSpPr>
            <a:spLocks noGrp="1" noChangeArrowheads="1"/>
          </p:cNvSpPr>
          <p:nvPr>
            <p:ph type="body" idx="1"/>
          </p:nvPr>
        </p:nvSpPr>
        <p:spPr>
          <a:xfrm>
            <a:off x="457200" y="3962400"/>
            <a:ext cx="8229600" cy="2667000"/>
          </a:xfrm>
        </p:spPr>
        <p:txBody>
          <a:bodyPr/>
          <a:lstStyle/>
          <a:p>
            <a:pPr marL="0" indent="4763" eaLnBrk="1" hangingPunct="1">
              <a:lnSpc>
                <a:spcPct val="80000"/>
              </a:lnSpc>
              <a:buFont typeface="Wingdings" panose="05000000000000000000" pitchFamily="2" charset="2"/>
              <a:buNone/>
              <a:defRPr/>
            </a:pPr>
            <a:r>
              <a:rPr lang="en-US" altLang="en-US" sz="4800"/>
              <a:t>Now a man named Ananias, together with his wife Sapphira, also sold a piece of property.</a:t>
            </a:r>
          </a:p>
        </p:txBody>
      </p:sp>
      <p:pic>
        <p:nvPicPr>
          <p:cNvPr id="22531" name="Picture 3" descr="ANd9GcTQQPXIJE4W1YxPtl8b7mY8FfZs2sciTZiniXUJQg6JoMjPgci_">
            <a:extLst>
              <a:ext uri="{FF2B5EF4-FFF2-40B4-BE49-F238E27FC236}">
                <a16:creationId xmlns:a16="http://schemas.microsoft.com/office/drawing/2014/main" id="{DD20BFB6-0860-BE29-B551-246C24EF510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38800" y="838200"/>
            <a:ext cx="3352800" cy="223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2" name="Picture 5" descr="ANd9GcT-vBRDc9hzNOcc7qjxdvDbLncmjwd14vzkWVMs-2_jU9kuIuJT">
            <a:extLst>
              <a:ext uri="{FF2B5EF4-FFF2-40B4-BE49-F238E27FC236}">
                <a16:creationId xmlns:a16="http://schemas.microsoft.com/office/drawing/2014/main" id="{F4BFA04C-A19F-EA4B-F69F-955B05A042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228600"/>
            <a:ext cx="5257800" cy="3595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8" name="WordArt 6">
            <a:extLst>
              <a:ext uri="{FF2B5EF4-FFF2-40B4-BE49-F238E27FC236}">
                <a16:creationId xmlns:a16="http://schemas.microsoft.com/office/drawing/2014/main" id="{B083AB54-244E-6128-2841-B1EB7188B99D}"/>
              </a:ext>
            </a:extLst>
          </p:cNvPr>
          <p:cNvSpPr>
            <a:spLocks noChangeArrowheads="1" noChangeShapeType="1" noTextEdit="1"/>
          </p:cNvSpPr>
          <p:nvPr/>
        </p:nvSpPr>
        <p:spPr bwMode="auto">
          <a:xfrm>
            <a:off x="7543800" y="1524000"/>
            <a:ext cx="962025" cy="874713"/>
          </a:xfrm>
          <a:prstGeom prst="rect">
            <a:avLst/>
          </a:prstGeom>
        </p:spPr>
        <p:txBody>
          <a:bodyPr wrap="none" fromWordArt="1">
            <a:prstTxWarp prst="textCascadeUp">
              <a:avLst>
                <a:gd name="adj" fmla="val 44444"/>
              </a:avLst>
            </a:prstTxWarp>
            <a:scene3d>
              <a:camera prst="legacyPerspectiveFront">
                <a:rot lat="20519994" lon="1080000" rev="0"/>
              </a:camera>
              <a:lightRig rig="legacyHarsh2" dir="b"/>
            </a:scene3d>
            <a:sp3d extrusionH="430200" prstMaterial="legacyMatte">
              <a:extrusionClr>
                <a:srgbClr val="FF6600"/>
              </a:extrusionClr>
              <a:contourClr>
                <a:srgbClr val="FFE701"/>
              </a:contourClr>
            </a:sp3d>
          </a:bodyPr>
          <a:lstStyle/>
          <a:p>
            <a:pPr algn="ctr"/>
            <a:r>
              <a:rPr lang="en-US" sz="3600" kern="10">
                <a:ln w="9525">
                  <a:round/>
                  <a:headEnd/>
                  <a:tailEnd/>
                </a:ln>
                <a:gradFill rotWithShape="1">
                  <a:gsLst>
                    <a:gs pos="0">
                      <a:srgbClr val="FFE701"/>
                    </a:gs>
                    <a:gs pos="100000">
                      <a:srgbClr val="FE3E02"/>
                    </a:gs>
                  </a:gsLst>
                  <a:lin ang="5400000" scaled="1"/>
                </a:gradFill>
                <a:latin typeface="Impact" panose="020B0806030902050204" pitchFamily="34" charset="0"/>
              </a:rPr>
              <a:t>Sold!</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B35D528D-C0F8-6137-691A-D27FA8BCBD46}"/>
              </a:ext>
            </a:extLst>
          </p:cNvPr>
          <p:cNvSpPr>
            <a:spLocks noGrp="1" noChangeArrowheads="1"/>
          </p:cNvSpPr>
          <p:nvPr>
            <p:ph type="body" idx="1"/>
          </p:nvPr>
        </p:nvSpPr>
        <p:spPr>
          <a:xfrm>
            <a:off x="228600" y="228600"/>
            <a:ext cx="3810000" cy="3581400"/>
          </a:xfrm>
        </p:spPr>
        <p:txBody>
          <a:bodyPr/>
          <a:lstStyle/>
          <a:p>
            <a:pPr marL="0" indent="4763" eaLnBrk="1" hangingPunct="1">
              <a:lnSpc>
                <a:spcPct val="80000"/>
              </a:lnSpc>
              <a:buFont typeface="Wingdings" panose="05000000000000000000" pitchFamily="2" charset="2"/>
              <a:buNone/>
              <a:defRPr/>
            </a:pPr>
            <a:r>
              <a:rPr lang="en-US" altLang="en-US" sz="3800" dirty="0"/>
              <a:t>With his wife</a:t>
            </a:r>
            <a:r>
              <a:rPr lang="ja-JP" altLang="en-US" sz="3800" dirty="0">
                <a:latin typeface="Arial" panose="020B0604020202020204" pitchFamily="34" charset="0"/>
              </a:rPr>
              <a:t>’</a:t>
            </a:r>
            <a:r>
              <a:rPr lang="en-US" altLang="ja-JP" sz="3800" dirty="0"/>
              <a:t>s full knowledge he kept back part of the money for himself, </a:t>
            </a:r>
            <a:endParaRPr lang="en-US" altLang="en-US" sz="3800" dirty="0"/>
          </a:p>
        </p:txBody>
      </p:sp>
      <p:pic>
        <p:nvPicPr>
          <p:cNvPr id="23555" name="Picture 3" descr="ANd9GcT-vBRDc9hzNOcc7qjxdvDbLncmjwd14vzkWVMs-2_jU9kuIuJT">
            <a:extLst>
              <a:ext uri="{FF2B5EF4-FFF2-40B4-BE49-F238E27FC236}">
                <a16:creationId xmlns:a16="http://schemas.microsoft.com/office/drawing/2014/main" id="{BD466E45-3D65-5C33-456A-321784B9EC6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0" y="228600"/>
            <a:ext cx="3962400" cy="270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3" name="Picture 7" descr="ANd9GcTIL8VF41PstXKg8gQqsgho1YhzRkLCu9LqJXqzK-9hJjiDELZP">
            <a:extLst>
              <a:ext uri="{FF2B5EF4-FFF2-40B4-BE49-F238E27FC236}">
                <a16:creationId xmlns:a16="http://schemas.microsoft.com/office/drawing/2014/main" id="{F440A4BE-F706-3E80-D572-D09BDD5609F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77000" y="1600200"/>
            <a:ext cx="723900"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8" name="Picture 12" descr="ANd9GcSq9ntxZX_2shO3JKDXJCmsJWVjSE6QIInuY7O1bDz8x0xPgkb28w">
            <a:extLst>
              <a:ext uri="{FF2B5EF4-FFF2-40B4-BE49-F238E27FC236}">
                <a16:creationId xmlns:a16="http://schemas.microsoft.com/office/drawing/2014/main" id="{66DD1AE9-6143-1CE7-C14A-FBDB8E37356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0" y="3124200"/>
            <a:ext cx="3325813" cy="373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9" name="Rectangle 13">
            <a:extLst>
              <a:ext uri="{FF2B5EF4-FFF2-40B4-BE49-F238E27FC236}">
                <a16:creationId xmlns:a16="http://schemas.microsoft.com/office/drawing/2014/main" id="{0696A994-C83E-8A90-69C2-BA12BCE40D3E}"/>
              </a:ext>
            </a:extLst>
          </p:cNvPr>
          <p:cNvSpPr>
            <a:spLocks noChangeArrowheads="1"/>
          </p:cNvSpPr>
          <p:nvPr/>
        </p:nvSpPr>
        <p:spPr bwMode="auto">
          <a:xfrm>
            <a:off x="4953000" y="4114800"/>
            <a:ext cx="4038600" cy="2409825"/>
          </a:xfrm>
          <a:prstGeom prst="rect">
            <a:avLst/>
          </a:prstGeom>
          <a:noFill/>
          <a:ln>
            <a:noFill/>
          </a:ln>
          <a:effectLst/>
          <a:extLst>
            <a:ext uri="{909E8E84-426E-40dd-AFC4-6F175D3DCCD1}"/>
            <a:ext uri="{91240B29-F687-4f45-9708-019B960494DF}"/>
            <a:ext uri="{AF507438-7753-43e0-B8FC-AC1667EBCBE1}"/>
          </a:extLst>
        </p:spPr>
        <p:txBody>
          <a:bodyPr>
            <a:spAutoFit/>
          </a:bodyPr>
          <a:lstStyle>
            <a:lvl1pPr eaLnBrk="0" hangingPunct="0">
              <a:defRPr sz="2400">
                <a:solidFill>
                  <a:schemeClr val="tx1"/>
                </a:solidFill>
                <a:latin typeface="Verdana" panose="020B0604030504040204" pitchFamily="34" charset="0"/>
                <a:ea typeface="MS PGothic" panose="020B0600070205080204" pitchFamily="34" charset="-128"/>
              </a:defRPr>
            </a:lvl1pPr>
            <a:lvl2pPr marL="742950" indent="-285750" eaLnBrk="0" hangingPunct="0">
              <a:defRPr sz="2400">
                <a:solidFill>
                  <a:schemeClr val="tx1"/>
                </a:solidFill>
                <a:latin typeface="Verdana" panose="020B0604030504040204" pitchFamily="34" charset="0"/>
                <a:ea typeface="MS PGothic" panose="020B0600070205080204" pitchFamily="34" charset="-128"/>
              </a:defRPr>
            </a:lvl2pPr>
            <a:lvl3pPr marL="1143000" indent="-228600" eaLnBrk="0" hangingPunct="0">
              <a:defRPr sz="2400">
                <a:solidFill>
                  <a:schemeClr val="tx1"/>
                </a:solidFill>
                <a:latin typeface="Verdana" panose="020B0604030504040204" pitchFamily="34" charset="0"/>
                <a:ea typeface="MS PGothic" panose="020B0600070205080204" pitchFamily="34" charset="-128"/>
              </a:defRPr>
            </a:lvl3pPr>
            <a:lvl4pPr marL="1600200" indent="-228600" eaLnBrk="0" hangingPunct="0">
              <a:defRPr sz="2400">
                <a:solidFill>
                  <a:schemeClr val="tx1"/>
                </a:solidFill>
                <a:latin typeface="Verdana" panose="020B0604030504040204" pitchFamily="34" charset="0"/>
                <a:ea typeface="MS PGothic" panose="020B0600070205080204" pitchFamily="34" charset="-128"/>
              </a:defRPr>
            </a:lvl4pPr>
            <a:lvl5pPr marL="2057400" indent="-228600" eaLnBrk="0" hangingPunct="0">
              <a:defRPr sz="2400">
                <a:solidFill>
                  <a:schemeClr val="tx1"/>
                </a:solidFill>
                <a:latin typeface="Verdan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pPr eaLnBrk="1" hangingPunct="1">
              <a:defRPr/>
            </a:pPr>
            <a:r>
              <a:rPr lang="en-US" altLang="en-US" sz="3800">
                <a:effectLst>
                  <a:outerShdw blurRad="38100" dist="38100" dir="2700000" algn="tl">
                    <a:srgbClr val="000000"/>
                  </a:outerShdw>
                </a:effectLst>
              </a:rPr>
              <a:t>but brought the rest and put it at the apostles</a:t>
            </a:r>
            <a:r>
              <a:rPr lang="ja-JP" altLang="en-US" sz="3800">
                <a:effectLst>
                  <a:outerShdw blurRad="38100" dist="38100" dir="2700000" algn="tl">
                    <a:srgbClr val="000000"/>
                  </a:outerShdw>
                </a:effectLst>
                <a:latin typeface="Arial" panose="020B0604020202020204" pitchFamily="34" charset="0"/>
              </a:rPr>
              <a:t>’</a:t>
            </a:r>
            <a:r>
              <a:rPr lang="en-US" altLang="ja-JP" sz="3800">
                <a:effectLst>
                  <a:outerShdw blurRad="38100" dist="38100" dir="2700000" algn="tl">
                    <a:srgbClr val="000000"/>
                  </a:outerShdw>
                </a:effectLst>
              </a:rPr>
              <a:t> feet.</a:t>
            </a:r>
            <a:endParaRPr lang="en-US" altLang="en-US" sz="3800">
              <a:effectLst>
                <a:outerShdw blurRad="38100" dist="38100" dir="2700000" algn="tl">
                  <a:srgbClr val="000000"/>
                </a:outerShdw>
              </a:effectLst>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EC021416-1691-F2B8-32C4-02162300930B}"/>
              </a:ext>
            </a:extLst>
          </p:cNvPr>
          <p:cNvSpPr>
            <a:spLocks noGrp="1" noChangeArrowheads="1"/>
          </p:cNvSpPr>
          <p:nvPr>
            <p:ph type="body" idx="1"/>
          </p:nvPr>
        </p:nvSpPr>
        <p:spPr>
          <a:xfrm>
            <a:off x="4572000" y="381000"/>
            <a:ext cx="4191000" cy="5410200"/>
          </a:xfrm>
        </p:spPr>
        <p:txBody>
          <a:bodyPr/>
          <a:lstStyle/>
          <a:p>
            <a:pPr marL="0" indent="4763" eaLnBrk="1" hangingPunct="1">
              <a:lnSpc>
                <a:spcPct val="80000"/>
              </a:lnSpc>
              <a:buFont typeface="Wingdings" panose="05000000000000000000" pitchFamily="2" charset="2"/>
              <a:buNone/>
              <a:defRPr/>
            </a:pPr>
            <a:r>
              <a:rPr lang="en-US" altLang="en-US" sz="3500" dirty="0"/>
              <a:t>Then Peter said, </a:t>
            </a:r>
            <a:r>
              <a:rPr lang="ja-JP" altLang="en-US" sz="3500" dirty="0">
                <a:latin typeface="Arial" panose="020B0604020202020204" pitchFamily="34" charset="0"/>
              </a:rPr>
              <a:t>“</a:t>
            </a:r>
            <a:r>
              <a:rPr lang="en-US" altLang="ja-JP" sz="3500" dirty="0"/>
              <a:t>Ananias, how is it that Satan has so filled your heart that you have lied to the Holy Spirit and have kept for yourself some of the money you received for the land? </a:t>
            </a:r>
            <a:endParaRPr lang="en-US" altLang="en-US" sz="3500" dirty="0"/>
          </a:p>
        </p:txBody>
      </p:sp>
      <p:pic>
        <p:nvPicPr>
          <p:cNvPr id="24579" name="Picture 3" descr="ANd9GcSq9ntxZX_2shO3JKDXJCmsJWVjSE6QIInuY7O1bDz8x0xPgkb28w">
            <a:extLst>
              <a:ext uri="{FF2B5EF4-FFF2-40B4-BE49-F238E27FC236}">
                <a16:creationId xmlns:a16="http://schemas.microsoft.com/office/drawing/2014/main" id="{CA46CEFF-E8AF-3BBF-55EE-B120EF2CD89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838200"/>
            <a:ext cx="4005263"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84B87A10-5971-F4B1-6BB9-4AE878D0FE16}"/>
              </a:ext>
            </a:extLst>
          </p:cNvPr>
          <p:cNvSpPr>
            <a:spLocks noGrp="1" noChangeArrowheads="1"/>
          </p:cNvSpPr>
          <p:nvPr>
            <p:ph type="body" idx="1"/>
          </p:nvPr>
        </p:nvSpPr>
        <p:spPr>
          <a:xfrm>
            <a:off x="4648200" y="228600"/>
            <a:ext cx="4191000" cy="1447800"/>
          </a:xfrm>
        </p:spPr>
        <p:txBody>
          <a:bodyPr/>
          <a:lstStyle/>
          <a:p>
            <a:pPr marL="0" indent="4763" eaLnBrk="1" hangingPunct="1">
              <a:lnSpc>
                <a:spcPct val="80000"/>
              </a:lnSpc>
              <a:buFont typeface="Wingdings" panose="05000000000000000000" pitchFamily="2" charset="2"/>
              <a:buNone/>
              <a:defRPr/>
            </a:pPr>
            <a:r>
              <a:rPr lang="en-US" altLang="en-US" sz="3100"/>
              <a:t>Didn</a:t>
            </a:r>
            <a:r>
              <a:rPr lang="en-US" altLang="en-US" sz="3100">
                <a:latin typeface="Arial" panose="020B0604020202020204" pitchFamily="34" charset="0"/>
              </a:rPr>
              <a:t>’</a:t>
            </a:r>
            <a:r>
              <a:rPr lang="en-US" altLang="ja-JP" sz="3100"/>
              <a:t>t it belong to you before it was sold? </a:t>
            </a:r>
            <a:endParaRPr lang="en-US" altLang="en-US" sz="3100"/>
          </a:p>
        </p:txBody>
      </p:sp>
      <p:pic>
        <p:nvPicPr>
          <p:cNvPr id="25603" name="Picture 3" descr="ANd9GcSq9ntxZX_2shO3JKDXJCmsJWVjSE6QIInuY7O1bDz8x0xPgkb28w">
            <a:extLst>
              <a:ext uri="{FF2B5EF4-FFF2-40B4-BE49-F238E27FC236}">
                <a16:creationId xmlns:a16="http://schemas.microsoft.com/office/drawing/2014/main" id="{08051335-778A-0962-92AB-6B8088294E1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838200"/>
            <a:ext cx="4005263"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2">
            <a:extLst>
              <a:ext uri="{FF2B5EF4-FFF2-40B4-BE49-F238E27FC236}">
                <a16:creationId xmlns:a16="http://schemas.microsoft.com/office/drawing/2014/main" id="{EAA00131-2FF5-CB32-D937-581609F4765D}"/>
              </a:ext>
            </a:extLst>
          </p:cNvPr>
          <p:cNvSpPr txBox="1">
            <a:spLocks noChangeArrowheads="1"/>
          </p:cNvSpPr>
          <p:nvPr/>
        </p:nvSpPr>
        <p:spPr bwMode="auto">
          <a:xfrm>
            <a:off x="4648200" y="1752600"/>
            <a:ext cx="4191000" cy="1752600"/>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a:lstStyle>
            <a:lvl1pPr indent="4763" eaLnBrk="0" hangingPunct="0">
              <a:defRPr sz="2400">
                <a:solidFill>
                  <a:schemeClr val="tx1"/>
                </a:solidFill>
                <a:latin typeface="Verdana" panose="020B0604030504040204" pitchFamily="34" charset="0"/>
                <a:ea typeface="MS PGothic" panose="020B0600070205080204" pitchFamily="34" charset="-128"/>
              </a:defRPr>
            </a:lvl1pPr>
            <a:lvl2pPr marL="742950" indent="-285750" eaLnBrk="0" hangingPunct="0">
              <a:defRPr sz="2400">
                <a:solidFill>
                  <a:schemeClr val="tx1"/>
                </a:solidFill>
                <a:latin typeface="Verdana" panose="020B0604030504040204" pitchFamily="34" charset="0"/>
                <a:ea typeface="MS PGothic" panose="020B0600070205080204" pitchFamily="34" charset="-128"/>
              </a:defRPr>
            </a:lvl2pPr>
            <a:lvl3pPr marL="1143000" indent="-228600" eaLnBrk="0" hangingPunct="0">
              <a:defRPr sz="2400">
                <a:solidFill>
                  <a:schemeClr val="tx1"/>
                </a:solidFill>
                <a:latin typeface="Verdana" panose="020B0604030504040204" pitchFamily="34" charset="0"/>
                <a:ea typeface="MS PGothic" panose="020B0600070205080204" pitchFamily="34" charset="-128"/>
              </a:defRPr>
            </a:lvl3pPr>
            <a:lvl4pPr marL="1600200" indent="-228600" eaLnBrk="0" hangingPunct="0">
              <a:defRPr sz="2400">
                <a:solidFill>
                  <a:schemeClr val="tx1"/>
                </a:solidFill>
                <a:latin typeface="Verdana" panose="020B0604030504040204" pitchFamily="34" charset="0"/>
                <a:ea typeface="MS PGothic" panose="020B0600070205080204" pitchFamily="34" charset="-128"/>
              </a:defRPr>
            </a:lvl4pPr>
            <a:lvl5pPr marL="2057400" indent="-228600" eaLnBrk="0" hangingPunct="0">
              <a:defRPr sz="2400">
                <a:solidFill>
                  <a:schemeClr val="tx1"/>
                </a:solidFill>
                <a:latin typeface="Verdan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pPr eaLnBrk="1" hangingPunct="1">
              <a:lnSpc>
                <a:spcPct val="80000"/>
              </a:lnSpc>
              <a:spcBef>
                <a:spcPct val="20000"/>
              </a:spcBef>
              <a:buClr>
                <a:schemeClr val="hlink"/>
              </a:buClr>
              <a:buSzPct val="60000"/>
              <a:buFont typeface="Wingdings" panose="05000000000000000000" pitchFamily="2" charset="2"/>
              <a:buNone/>
              <a:defRPr/>
            </a:pPr>
            <a:r>
              <a:rPr lang="en-US" altLang="en-US" sz="3100">
                <a:effectLst>
                  <a:outerShdw blurRad="38100" dist="38100" dir="2700000" algn="tl">
                    <a:srgbClr val="000000"/>
                  </a:outerShdw>
                </a:effectLst>
              </a:rPr>
              <a:t>And after it was sold, wasn</a:t>
            </a:r>
            <a:r>
              <a:rPr lang="en-US" altLang="en-US" sz="3100">
                <a:effectLst>
                  <a:outerShdw blurRad="38100" dist="38100" dir="2700000" algn="tl">
                    <a:srgbClr val="000000"/>
                  </a:outerShdw>
                </a:effectLst>
                <a:latin typeface="Arial" panose="020B0604020202020204" pitchFamily="34" charset="0"/>
              </a:rPr>
              <a:t>’</a:t>
            </a:r>
            <a:r>
              <a:rPr lang="en-US" altLang="ja-JP" sz="3100">
                <a:effectLst>
                  <a:outerShdw blurRad="38100" dist="38100" dir="2700000" algn="tl">
                    <a:srgbClr val="000000"/>
                  </a:outerShdw>
                </a:effectLst>
              </a:rPr>
              <a:t>t the money at your disposal? </a:t>
            </a:r>
            <a:endParaRPr lang="en-US" altLang="en-US" sz="3100">
              <a:effectLst>
                <a:outerShdw blurRad="38100" dist="38100" dir="2700000" algn="tl">
                  <a:srgbClr val="000000"/>
                </a:outerShdw>
              </a:effectLst>
            </a:endParaRPr>
          </a:p>
        </p:txBody>
      </p:sp>
      <p:sp>
        <p:nvSpPr>
          <p:cNvPr id="5" name="Rectangle 2">
            <a:extLst>
              <a:ext uri="{FF2B5EF4-FFF2-40B4-BE49-F238E27FC236}">
                <a16:creationId xmlns:a16="http://schemas.microsoft.com/office/drawing/2014/main" id="{FC94D14A-2CD0-1557-EA63-47EF455EACE4}"/>
              </a:ext>
            </a:extLst>
          </p:cNvPr>
          <p:cNvSpPr txBox="1">
            <a:spLocks noChangeArrowheads="1"/>
          </p:cNvSpPr>
          <p:nvPr/>
        </p:nvSpPr>
        <p:spPr bwMode="auto">
          <a:xfrm>
            <a:off x="4648200" y="3581400"/>
            <a:ext cx="4191000" cy="1371600"/>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a:lstStyle>
            <a:lvl1pPr indent="4763" eaLnBrk="0" hangingPunct="0">
              <a:defRPr sz="2400">
                <a:solidFill>
                  <a:schemeClr val="tx1"/>
                </a:solidFill>
                <a:latin typeface="Verdana" panose="020B0604030504040204" pitchFamily="34" charset="0"/>
                <a:ea typeface="MS PGothic" panose="020B0600070205080204" pitchFamily="34" charset="-128"/>
              </a:defRPr>
            </a:lvl1pPr>
            <a:lvl2pPr marL="742950" indent="-285750" eaLnBrk="0" hangingPunct="0">
              <a:defRPr sz="2400">
                <a:solidFill>
                  <a:schemeClr val="tx1"/>
                </a:solidFill>
                <a:latin typeface="Verdana" panose="020B0604030504040204" pitchFamily="34" charset="0"/>
                <a:ea typeface="MS PGothic" panose="020B0600070205080204" pitchFamily="34" charset="-128"/>
              </a:defRPr>
            </a:lvl2pPr>
            <a:lvl3pPr marL="1143000" indent="-228600" eaLnBrk="0" hangingPunct="0">
              <a:defRPr sz="2400">
                <a:solidFill>
                  <a:schemeClr val="tx1"/>
                </a:solidFill>
                <a:latin typeface="Verdana" panose="020B0604030504040204" pitchFamily="34" charset="0"/>
                <a:ea typeface="MS PGothic" panose="020B0600070205080204" pitchFamily="34" charset="-128"/>
              </a:defRPr>
            </a:lvl3pPr>
            <a:lvl4pPr marL="1600200" indent="-228600" eaLnBrk="0" hangingPunct="0">
              <a:defRPr sz="2400">
                <a:solidFill>
                  <a:schemeClr val="tx1"/>
                </a:solidFill>
                <a:latin typeface="Verdana" panose="020B0604030504040204" pitchFamily="34" charset="0"/>
                <a:ea typeface="MS PGothic" panose="020B0600070205080204" pitchFamily="34" charset="-128"/>
              </a:defRPr>
            </a:lvl4pPr>
            <a:lvl5pPr marL="2057400" indent="-228600" eaLnBrk="0" hangingPunct="0">
              <a:defRPr sz="2400">
                <a:solidFill>
                  <a:schemeClr val="tx1"/>
                </a:solidFill>
                <a:latin typeface="Verdan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pPr eaLnBrk="1" hangingPunct="1">
              <a:lnSpc>
                <a:spcPct val="80000"/>
              </a:lnSpc>
              <a:spcBef>
                <a:spcPct val="20000"/>
              </a:spcBef>
              <a:buClr>
                <a:schemeClr val="hlink"/>
              </a:buClr>
              <a:buSzPct val="60000"/>
              <a:buFont typeface="Wingdings" panose="05000000000000000000" pitchFamily="2" charset="2"/>
              <a:buNone/>
              <a:defRPr/>
            </a:pPr>
            <a:r>
              <a:rPr lang="en-US" altLang="en-US" sz="3100">
                <a:effectLst>
                  <a:outerShdw blurRad="38100" dist="38100" dir="2700000" algn="tl">
                    <a:srgbClr val="000000"/>
                  </a:outerShdw>
                </a:effectLst>
              </a:rPr>
              <a:t>What made you think of doing such a thing? </a:t>
            </a:r>
          </a:p>
        </p:txBody>
      </p:sp>
      <p:sp>
        <p:nvSpPr>
          <p:cNvPr id="6" name="Rectangle 2">
            <a:extLst>
              <a:ext uri="{FF2B5EF4-FFF2-40B4-BE49-F238E27FC236}">
                <a16:creationId xmlns:a16="http://schemas.microsoft.com/office/drawing/2014/main" id="{1E9C4608-2F01-F892-027D-3F1F93D0A702}"/>
              </a:ext>
            </a:extLst>
          </p:cNvPr>
          <p:cNvSpPr txBox="1">
            <a:spLocks noChangeArrowheads="1"/>
          </p:cNvSpPr>
          <p:nvPr/>
        </p:nvSpPr>
        <p:spPr bwMode="auto">
          <a:xfrm>
            <a:off x="4648200" y="5181600"/>
            <a:ext cx="4191000" cy="990600"/>
          </a:xfrm>
          <a:prstGeom prst="rect">
            <a:avLst/>
          </a:prstGeom>
          <a:noFill/>
          <a:ln>
            <a:noFill/>
          </a:ln>
          <a:effectLst/>
          <a:extLst>
            <a:ext uri="{909E8E84-426E-40dd-AFC4-6F175D3DCCD1}"/>
            <a:ext uri="{91240B29-F687-4f45-9708-019B960494DF}"/>
            <a:ext uri="{AF507438-7753-43e0-B8FC-AC1667EBCBE1}"/>
            <a:ext uri="{FAA26D3D-D897-4be2-8F04-BA451C77F1D7}"/>
          </a:extLst>
        </p:spPr>
        <p:txBody>
          <a:bodyPr/>
          <a:lstStyle>
            <a:lvl1pPr indent="4763" eaLnBrk="0" hangingPunct="0">
              <a:defRPr sz="2400">
                <a:solidFill>
                  <a:schemeClr val="tx1"/>
                </a:solidFill>
                <a:latin typeface="Verdana" panose="020B0604030504040204" pitchFamily="34" charset="0"/>
                <a:ea typeface="MS PGothic" panose="020B0600070205080204" pitchFamily="34" charset="-128"/>
              </a:defRPr>
            </a:lvl1pPr>
            <a:lvl2pPr marL="742950" indent="-285750" eaLnBrk="0" hangingPunct="0">
              <a:defRPr sz="2400">
                <a:solidFill>
                  <a:schemeClr val="tx1"/>
                </a:solidFill>
                <a:latin typeface="Verdana" panose="020B0604030504040204" pitchFamily="34" charset="0"/>
                <a:ea typeface="MS PGothic" panose="020B0600070205080204" pitchFamily="34" charset="-128"/>
              </a:defRPr>
            </a:lvl2pPr>
            <a:lvl3pPr marL="1143000" indent="-228600" eaLnBrk="0" hangingPunct="0">
              <a:defRPr sz="2400">
                <a:solidFill>
                  <a:schemeClr val="tx1"/>
                </a:solidFill>
                <a:latin typeface="Verdana" panose="020B0604030504040204" pitchFamily="34" charset="0"/>
                <a:ea typeface="MS PGothic" panose="020B0600070205080204" pitchFamily="34" charset="-128"/>
              </a:defRPr>
            </a:lvl3pPr>
            <a:lvl4pPr marL="1600200" indent="-228600" eaLnBrk="0" hangingPunct="0">
              <a:defRPr sz="2400">
                <a:solidFill>
                  <a:schemeClr val="tx1"/>
                </a:solidFill>
                <a:latin typeface="Verdana" panose="020B0604030504040204" pitchFamily="34" charset="0"/>
                <a:ea typeface="MS PGothic" panose="020B0600070205080204" pitchFamily="34" charset="-128"/>
              </a:defRPr>
            </a:lvl4pPr>
            <a:lvl5pPr marL="2057400" indent="-228600" eaLnBrk="0" hangingPunct="0">
              <a:defRPr sz="2400">
                <a:solidFill>
                  <a:schemeClr val="tx1"/>
                </a:solidFill>
                <a:latin typeface="Verdan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pPr eaLnBrk="1" hangingPunct="1">
              <a:lnSpc>
                <a:spcPct val="80000"/>
              </a:lnSpc>
              <a:spcBef>
                <a:spcPct val="20000"/>
              </a:spcBef>
              <a:buClr>
                <a:schemeClr val="hlink"/>
              </a:buClr>
              <a:buSzPct val="60000"/>
              <a:buFont typeface="Wingdings" panose="05000000000000000000" pitchFamily="2" charset="2"/>
              <a:buNone/>
              <a:defRPr/>
            </a:pPr>
            <a:r>
              <a:rPr lang="en-US" altLang="en-US" sz="3100">
                <a:effectLst>
                  <a:outerShdw blurRad="38100" dist="38100" dir="2700000" algn="tl">
                    <a:srgbClr val="000000"/>
                  </a:outerShdw>
                </a:effectLst>
              </a:rPr>
              <a:t>You have not lied to human beings but to God.</a:t>
            </a:r>
            <a:r>
              <a:rPr lang="ja-JP" altLang="en-US" sz="3100">
                <a:effectLst>
                  <a:outerShdw blurRad="38100" dist="38100" dir="2700000" algn="tl">
                    <a:srgbClr val="000000"/>
                  </a:outerShdw>
                </a:effectLst>
                <a:latin typeface="Arial" panose="020B0604020202020204" pitchFamily="34" charset="0"/>
              </a:rPr>
              <a:t>”</a:t>
            </a:r>
            <a:r>
              <a:rPr lang="en-US" altLang="ja-JP" sz="3100">
                <a:effectLst>
                  <a:outerShdw blurRad="38100" dist="38100" dir="2700000" algn="tl">
                    <a:srgbClr val="000000"/>
                  </a:outerShdw>
                </a:effectLst>
              </a:rPr>
              <a:t> </a:t>
            </a:r>
            <a:endParaRPr lang="en-US" altLang="en-US" sz="3100">
              <a:effectLst>
                <a:outerShdw blurRad="38100" dist="38100" dir="2700000" algn="tl">
                  <a:srgbClr val="000000"/>
                </a:outerShdw>
              </a:effectLst>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4" descr="ANd9GcQlLqMfd6qLTKnXQlbB1pnvPGDSnOaVlSa4EUyJWCJt4idrRcyc">
            <a:extLst>
              <a:ext uri="{FF2B5EF4-FFF2-40B4-BE49-F238E27FC236}">
                <a16:creationId xmlns:a16="http://schemas.microsoft.com/office/drawing/2014/main" id="{C42457C9-238C-2FE6-9164-606986CC638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910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06" name="Rectangle 2">
            <a:extLst>
              <a:ext uri="{FF2B5EF4-FFF2-40B4-BE49-F238E27FC236}">
                <a16:creationId xmlns:a16="http://schemas.microsoft.com/office/drawing/2014/main" id="{1309B684-9ADE-DB7D-002B-94E68BAC591C}"/>
              </a:ext>
            </a:extLst>
          </p:cNvPr>
          <p:cNvSpPr>
            <a:spLocks noGrp="1" noChangeArrowheads="1"/>
          </p:cNvSpPr>
          <p:nvPr>
            <p:ph type="body" idx="1"/>
          </p:nvPr>
        </p:nvSpPr>
        <p:spPr>
          <a:xfrm>
            <a:off x="304800" y="152400"/>
            <a:ext cx="8839200" cy="2286000"/>
          </a:xfrm>
          <a:solidFill>
            <a:schemeClr val="hlink">
              <a:alpha val="50000"/>
            </a:schemeClr>
          </a:solidFill>
        </p:spPr>
        <p:txBody>
          <a:bodyPr/>
          <a:lstStyle/>
          <a:p>
            <a:pPr marL="0" indent="4763" eaLnBrk="1" hangingPunct="1">
              <a:lnSpc>
                <a:spcPct val="80000"/>
              </a:lnSpc>
              <a:buFont typeface="Wingdings" panose="05000000000000000000" pitchFamily="2" charset="2"/>
              <a:buNone/>
              <a:defRPr/>
            </a:pPr>
            <a:r>
              <a:rPr lang="en-US" altLang="en-US" sz="4000" b="1">
                <a:solidFill>
                  <a:schemeClr val="bg2"/>
                </a:solidFill>
              </a:rPr>
              <a:t>When Ananias heard this, he fell down and died. </a:t>
            </a:r>
          </a:p>
          <a:p>
            <a:pPr marL="0" indent="4763" eaLnBrk="1" hangingPunct="1">
              <a:lnSpc>
                <a:spcPct val="80000"/>
              </a:lnSpc>
              <a:buFont typeface="Wingdings" panose="05000000000000000000" pitchFamily="2" charset="2"/>
              <a:buNone/>
              <a:defRPr/>
            </a:pPr>
            <a:r>
              <a:rPr lang="en-US" altLang="en-US" sz="4000" b="1">
                <a:solidFill>
                  <a:schemeClr val="bg2"/>
                </a:solidFill>
              </a:rPr>
              <a:t>And great fear seized all who heard what had happened.</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F0867812-6E83-B62B-4630-86FEFA232BD5}"/>
              </a:ext>
            </a:extLst>
          </p:cNvPr>
          <p:cNvSpPr>
            <a:spLocks noGrp="1" noChangeArrowheads="1"/>
          </p:cNvSpPr>
          <p:nvPr>
            <p:ph type="body" idx="1"/>
          </p:nvPr>
        </p:nvSpPr>
        <p:spPr>
          <a:xfrm>
            <a:off x="5257800" y="228600"/>
            <a:ext cx="3733800" cy="5902325"/>
          </a:xfrm>
        </p:spPr>
        <p:txBody>
          <a:bodyPr/>
          <a:lstStyle/>
          <a:p>
            <a:pPr marL="0" indent="4763" eaLnBrk="1" hangingPunct="1">
              <a:lnSpc>
                <a:spcPct val="90000"/>
              </a:lnSpc>
              <a:buFont typeface="Wingdings" panose="05000000000000000000" pitchFamily="2" charset="2"/>
              <a:buNone/>
              <a:defRPr/>
            </a:pPr>
            <a:r>
              <a:rPr lang="en-US" altLang="en-US" sz="4400"/>
              <a:t>Then some young men came forward, wrapped up his body, and carried him out and buried him.</a:t>
            </a:r>
          </a:p>
        </p:txBody>
      </p:sp>
      <p:pic>
        <p:nvPicPr>
          <p:cNvPr id="28675" name="Picture 5" descr="ANd9GcQ1aAOH_8jtEw02XgcpgyyBejevkcu30ecsr301RjcLxHstLsfQ">
            <a:extLst>
              <a:ext uri="{FF2B5EF4-FFF2-40B4-BE49-F238E27FC236}">
                <a16:creationId xmlns:a16="http://schemas.microsoft.com/office/drawing/2014/main" id="{5C343320-FEDD-33F5-1C74-BEFA81B8969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02602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B9F1C303-E5F9-DB21-1753-1758D6F2C2F0}"/>
              </a:ext>
            </a:extLst>
          </p:cNvPr>
          <p:cNvSpPr>
            <a:spLocks noGrp="1" noChangeArrowheads="1"/>
          </p:cNvSpPr>
          <p:nvPr>
            <p:ph type="body" idx="1"/>
          </p:nvPr>
        </p:nvSpPr>
        <p:spPr>
          <a:xfrm>
            <a:off x="1600200" y="2133600"/>
            <a:ext cx="4648200" cy="4530725"/>
          </a:xfrm>
        </p:spPr>
        <p:txBody>
          <a:bodyPr/>
          <a:lstStyle/>
          <a:p>
            <a:pPr marL="0" indent="4763" eaLnBrk="1" hangingPunct="1">
              <a:buFont typeface="Wingdings" panose="05000000000000000000" pitchFamily="2" charset="2"/>
              <a:buNone/>
              <a:defRPr/>
            </a:pPr>
            <a:r>
              <a:rPr lang="en-US" altLang="en-US" sz="4800"/>
              <a:t>About three hours later his wife came in, not knowing what had happened.</a:t>
            </a:r>
          </a:p>
        </p:txBody>
      </p:sp>
      <p:pic>
        <p:nvPicPr>
          <p:cNvPr id="23556" name="Picture 4" descr="ANd9GcTcz27tRcIqRERZlmcKLgMasznLptAZsDEnoXgdcSfUA-HheFru">
            <a:extLst>
              <a:ext uri="{FF2B5EF4-FFF2-40B4-BE49-F238E27FC236}">
                <a16:creationId xmlns:a16="http://schemas.microsoft.com/office/drawing/2014/main" id="{EE064AB3-0716-EC7B-2959-B0684FB43A9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304800"/>
            <a:ext cx="2457450" cy="185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58" name="Picture 6" descr="Sapphira">
            <a:extLst>
              <a:ext uri="{FF2B5EF4-FFF2-40B4-BE49-F238E27FC236}">
                <a16:creationId xmlns:a16="http://schemas.microsoft.com/office/drawing/2014/main" id="{1F76A440-E0D0-1518-3932-63EF8CEB35E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4600" y="2590800"/>
            <a:ext cx="2651125" cy="297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Picture 4" descr="ANd9GcTOfQnUerZSWAD41byk5hSQnlnyOKIDDdeYkxmuH9TDhmbDpienkw">
            <a:extLst>
              <a:ext uri="{FF2B5EF4-FFF2-40B4-BE49-F238E27FC236}">
                <a16:creationId xmlns:a16="http://schemas.microsoft.com/office/drawing/2014/main" id="{A27915B9-ED4E-9C68-0165-9D2FC03C229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990600"/>
            <a:ext cx="8001000" cy="547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1" name="AutoShape 5">
            <a:extLst>
              <a:ext uri="{FF2B5EF4-FFF2-40B4-BE49-F238E27FC236}">
                <a16:creationId xmlns:a16="http://schemas.microsoft.com/office/drawing/2014/main" id="{6F637D45-D033-688F-E48A-0E2255236543}"/>
              </a:ext>
            </a:extLst>
          </p:cNvPr>
          <p:cNvSpPr>
            <a:spLocks noChangeArrowheads="1"/>
          </p:cNvSpPr>
          <p:nvPr/>
        </p:nvSpPr>
        <p:spPr bwMode="auto">
          <a:xfrm flipH="1">
            <a:off x="2895600" y="0"/>
            <a:ext cx="3505200" cy="2667000"/>
          </a:xfrm>
          <a:prstGeom prst="wedgeRoundRectCallout">
            <a:avLst>
              <a:gd name="adj1" fmla="val -37079"/>
              <a:gd name="adj2" fmla="val 115931"/>
              <a:gd name="adj3" fmla="val 16667"/>
            </a:avLst>
          </a:prstGeom>
          <a:solidFill>
            <a:schemeClr val="accent2"/>
          </a:solidFill>
          <a:ln w="9525">
            <a:solidFill>
              <a:schemeClr val="tx1"/>
            </a:solidFill>
            <a:miter lim="800000"/>
            <a:headEnd/>
            <a:tailEnd/>
          </a:ln>
          <a:effectLst/>
          <a:extLst>
            <a:ext uri="{AF507438-7753-43e0-B8FC-AC1667EBCBE1}"/>
          </a:extLst>
        </p:spPr>
        <p:txBody>
          <a:bodyPr/>
          <a:lstStyle>
            <a:lvl1pPr eaLnBrk="0" hangingPunct="0">
              <a:defRPr sz="2400">
                <a:solidFill>
                  <a:schemeClr val="tx1"/>
                </a:solidFill>
                <a:latin typeface="Verdana" panose="020B0604030504040204" pitchFamily="34" charset="0"/>
                <a:ea typeface="MS PGothic" panose="020B0600070205080204" pitchFamily="34" charset="-128"/>
              </a:defRPr>
            </a:lvl1pPr>
            <a:lvl2pPr marL="742950" indent="-285750" eaLnBrk="0" hangingPunct="0">
              <a:defRPr sz="2400">
                <a:solidFill>
                  <a:schemeClr val="tx1"/>
                </a:solidFill>
                <a:latin typeface="Verdana" panose="020B0604030504040204" pitchFamily="34" charset="0"/>
                <a:ea typeface="MS PGothic" panose="020B0600070205080204" pitchFamily="34" charset="-128"/>
              </a:defRPr>
            </a:lvl2pPr>
            <a:lvl3pPr marL="1143000" indent="-228600" eaLnBrk="0" hangingPunct="0">
              <a:defRPr sz="2400">
                <a:solidFill>
                  <a:schemeClr val="tx1"/>
                </a:solidFill>
                <a:latin typeface="Verdana" panose="020B0604030504040204" pitchFamily="34" charset="0"/>
                <a:ea typeface="MS PGothic" panose="020B0600070205080204" pitchFamily="34" charset="-128"/>
              </a:defRPr>
            </a:lvl3pPr>
            <a:lvl4pPr marL="1600200" indent="-228600" eaLnBrk="0" hangingPunct="0">
              <a:defRPr sz="2400">
                <a:solidFill>
                  <a:schemeClr val="tx1"/>
                </a:solidFill>
                <a:latin typeface="Verdana" panose="020B0604030504040204" pitchFamily="34" charset="0"/>
                <a:ea typeface="MS PGothic" panose="020B0600070205080204" pitchFamily="34" charset="-128"/>
              </a:defRPr>
            </a:lvl4pPr>
            <a:lvl5pPr marL="2057400" indent="-228600" eaLnBrk="0" hangingPunct="0">
              <a:defRPr sz="2400">
                <a:solidFill>
                  <a:schemeClr val="tx1"/>
                </a:solidFill>
                <a:latin typeface="Verdan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pPr algn="ctr" eaLnBrk="1" hangingPunct="1">
              <a:defRPr/>
            </a:pPr>
            <a:r>
              <a:rPr lang="en-US" altLang="en-US" sz="3200">
                <a:solidFill>
                  <a:schemeClr val="bg2"/>
                </a:solidFill>
                <a:effectLst>
                  <a:outerShdw blurRad="38100" dist="38100" dir="2700000" algn="tl">
                    <a:srgbClr val="000000"/>
                  </a:outerShdw>
                </a:effectLst>
                <a:latin typeface="Palatino" charset="0"/>
              </a:rPr>
              <a:t>Peter asked her, Tell me, is this the price you and Ananias got for the land?</a:t>
            </a:r>
          </a:p>
        </p:txBody>
      </p:sp>
      <p:sp>
        <p:nvSpPr>
          <p:cNvPr id="24582" name="AutoShape 6">
            <a:extLst>
              <a:ext uri="{FF2B5EF4-FFF2-40B4-BE49-F238E27FC236}">
                <a16:creationId xmlns:a16="http://schemas.microsoft.com/office/drawing/2014/main" id="{ABF207E1-A306-3BB8-41CB-029138ED9518}"/>
              </a:ext>
            </a:extLst>
          </p:cNvPr>
          <p:cNvSpPr>
            <a:spLocks noChangeArrowheads="1"/>
          </p:cNvSpPr>
          <p:nvPr/>
        </p:nvSpPr>
        <p:spPr bwMode="auto">
          <a:xfrm>
            <a:off x="2286000" y="4419600"/>
            <a:ext cx="5105400" cy="1828800"/>
          </a:xfrm>
          <a:prstGeom prst="wedgeEllipseCallout">
            <a:avLst>
              <a:gd name="adj1" fmla="val -45468"/>
              <a:gd name="adj2" fmla="val -64495"/>
            </a:avLst>
          </a:prstGeom>
          <a:solidFill>
            <a:schemeClr val="bg2"/>
          </a:solidFill>
          <a:ln w="9525">
            <a:solidFill>
              <a:schemeClr val="tx1"/>
            </a:solidFill>
            <a:miter lim="800000"/>
            <a:headEnd/>
            <a:tailEnd/>
          </a:ln>
          <a:effectLst/>
          <a:extLst>
            <a:ext uri="{AF507438-7753-43e0-B8FC-AC1667EBCBE1}"/>
          </a:extLst>
        </p:spPr>
        <p:txBody>
          <a:bodyPr/>
          <a:lstStyle/>
          <a:p>
            <a:pPr eaLnBrk="1" hangingPunct="1">
              <a:spcBef>
                <a:spcPct val="20000"/>
              </a:spcBef>
              <a:buClr>
                <a:schemeClr val="hlink"/>
              </a:buClr>
              <a:buSzPct val="60000"/>
              <a:buFont typeface="Wingdings" charset="0"/>
              <a:buNone/>
              <a:defRPr/>
            </a:pPr>
            <a:r>
              <a:rPr lang="en-US" sz="3600" dirty="0">
                <a:effectLst>
                  <a:outerShdw blurRad="38100" dist="38100" dir="2700000" algn="tl">
                    <a:srgbClr val="000000"/>
                  </a:outerShdw>
                </a:effectLst>
                <a:latin typeface="Palatino"/>
                <a:ea typeface="ＭＳ Ｐゴシック" charset="0"/>
                <a:cs typeface="Palatino"/>
              </a:rPr>
              <a:t>Yes, she said,</a:t>
            </a:r>
          </a:p>
          <a:p>
            <a:pPr eaLnBrk="1" hangingPunct="1">
              <a:spcBef>
                <a:spcPct val="20000"/>
              </a:spcBef>
              <a:buClr>
                <a:schemeClr val="hlink"/>
              </a:buClr>
              <a:buSzPct val="60000"/>
              <a:buFont typeface="Wingdings" charset="0"/>
              <a:buNone/>
              <a:defRPr/>
            </a:pPr>
            <a:r>
              <a:rPr lang="en-US" sz="3600" dirty="0">
                <a:effectLst>
                  <a:outerShdw blurRad="38100" dist="38100" dir="2700000" algn="tl">
                    <a:srgbClr val="000000"/>
                  </a:outerShdw>
                </a:effectLst>
                <a:latin typeface="Palatino"/>
                <a:ea typeface="ＭＳ Ｐゴシック" charset="0"/>
                <a:cs typeface="Palatino"/>
              </a:rPr>
              <a:t>that is the price.</a:t>
            </a:r>
            <a:endParaRPr lang="en-US" sz="3600" dirty="0">
              <a:latin typeface="Palatino"/>
              <a:ea typeface="ＭＳ Ｐゴシック" charset="0"/>
              <a:cs typeface="Palatino"/>
            </a:endParaRPr>
          </a:p>
        </p:txBody>
      </p:sp>
      <p:sp>
        <p:nvSpPr>
          <p:cNvPr id="30725" name="Text Box 8">
            <a:extLst>
              <a:ext uri="{FF2B5EF4-FFF2-40B4-BE49-F238E27FC236}">
                <a16:creationId xmlns:a16="http://schemas.microsoft.com/office/drawing/2014/main" id="{B991B0B0-D11D-B030-D1CE-9B2C3FE086A2}"/>
              </a:ext>
            </a:extLst>
          </p:cNvPr>
          <p:cNvSpPr txBox="1">
            <a:spLocks noChangeArrowheads="1"/>
          </p:cNvSpPr>
          <p:nvPr/>
        </p:nvSpPr>
        <p:spPr bwMode="auto">
          <a:xfrm>
            <a:off x="7315200" y="5562600"/>
            <a:ext cx="1143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ea typeface="MS PGothic" panose="020B0600070205080204" pitchFamily="34" charset="-128"/>
              </a:defRPr>
            </a:lvl1pPr>
            <a:lvl2pPr marL="742950" indent="-285750">
              <a:defRPr>
                <a:solidFill>
                  <a:schemeClr val="tx1"/>
                </a:solidFill>
                <a:latin typeface="Verdana" panose="020B0604030504040204" pitchFamily="34" charset="0"/>
                <a:ea typeface="MS PGothic" panose="020B0600070205080204" pitchFamily="34" charset="-128"/>
              </a:defRPr>
            </a:lvl2pPr>
            <a:lvl3pPr marL="1143000" indent="-228600">
              <a:defRPr>
                <a:solidFill>
                  <a:schemeClr val="tx1"/>
                </a:solidFill>
                <a:latin typeface="Verdana" panose="020B0604030504040204" pitchFamily="34" charset="0"/>
                <a:ea typeface="MS PGothic" panose="020B0600070205080204" pitchFamily="34" charset="-128"/>
              </a:defRPr>
            </a:lvl3pPr>
            <a:lvl4pPr marL="1600200" indent="-228600">
              <a:defRPr>
                <a:solidFill>
                  <a:schemeClr val="tx1"/>
                </a:solidFill>
                <a:latin typeface="Verdana" panose="020B0604030504040204" pitchFamily="34" charset="0"/>
                <a:ea typeface="MS PGothic" panose="020B0600070205080204" pitchFamily="34" charset="-128"/>
              </a:defRPr>
            </a:lvl4pPr>
            <a:lvl5pPr marL="2057400" indent="-228600">
              <a:defRPr>
                <a:solidFill>
                  <a:schemeClr val="tx1"/>
                </a:solidFill>
                <a:latin typeface="Verdan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pPr eaLnBrk="1" hangingPunct="1">
              <a:spcBef>
                <a:spcPct val="50000"/>
              </a:spcBef>
            </a:pPr>
            <a:r>
              <a:rPr lang="en-US" altLang="en-US" sz="2400" b="1">
                <a:solidFill>
                  <a:schemeClr val="bg2"/>
                </a:solidFill>
              </a:rPr>
              <a:t>Peter</a:t>
            </a:r>
          </a:p>
        </p:txBody>
      </p:sp>
      <p:sp>
        <p:nvSpPr>
          <p:cNvPr id="30726" name="Text Box 9">
            <a:extLst>
              <a:ext uri="{FF2B5EF4-FFF2-40B4-BE49-F238E27FC236}">
                <a16:creationId xmlns:a16="http://schemas.microsoft.com/office/drawing/2014/main" id="{2E447F5F-72AB-3C55-832A-845FF4614151}"/>
              </a:ext>
            </a:extLst>
          </p:cNvPr>
          <p:cNvSpPr txBox="1">
            <a:spLocks noChangeArrowheads="1"/>
          </p:cNvSpPr>
          <p:nvPr/>
        </p:nvSpPr>
        <p:spPr bwMode="auto">
          <a:xfrm>
            <a:off x="1066800" y="5562600"/>
            <a:ext cx="1828800" cy="457200"/>
          </a:xfrm>
          <a:prstGeom prst="rect">
            <a:avLst/>
          </a:prstGeom>
          <a:solidFill>
            <a:srgbClr val="CC99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ea typeface="MS PGothic" panose="020B0600070205080204" pitchFamily="34" charset="-128"/>
              </a:defRPr>
            </a:lvl1pPr>
            <a:lvl2pPr marL="742950" indent="-285750">
              <a:defRPr>
                <a:solidFill>
                  <a:schemeClr val="tx1"/>
                </a:solidFill>
                <a:latin typeface="Verdana" panose="020B0604030504040204" pitchFamily="34" charset="0"/>
                <a:ea typeface="MS PGothic" panose="020B0600070205080204" pitchFamily="34" charset="-128"/>
              </a:defRPr>
            </a:lvl2pPr>
            <a:lvl3pPr marL="1143000" indent="-228600">
              <a:defRPr>
                <a:solidFill>
                  <a:schemeClr val="tx1"/>
                </a:solidFill>
                <a:latin typeface="Verdana" panose="020B0604030504040204" pitchFamily="34" charset="0"/>
                <a:ea typeface="MS PGothic" panose="020B0600070205080204" pitchFamily="34" charset="-128"/>
              </a:defRPr>
            </a:lvl3pPr>
            <a:lvl4pPr marL="1600200" indent="-228600">
              <a:defRPr>
                <a:solidFill>
                  <a:schemeClr val="tx1"/>
                </a:solidFill>
                <a:latin typeface="Verdana" panose="020B0604030504040204" pitchFamily="34" charset="0"/>
                <a:ea typeface="MS PGothic" panose="020B0600070205080204" pitchFamily="34" charset="-128"/>
              </a:defRPr>
            </a:lvl4pPr>
            <a:lvl5pPr marL="2057400" indent="-228600">
              <a:defRPr>
                <a:solidFill>
                  <a:schemeClr val="tx1"/>
                </a:solidFill>
                <a:latin typeface="Verdan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pPr eaLnBrk="1" hangingPunct="1">
              <a:spcBef>
                <a:spcPct val="50000"/>
              </a:spcBef>
            </a:pPr>
            <a:r>
              <a:rPr lang="en-US" altLang="en-US" sz="2400" b="1">
                <a:solidFill>
                  <a:srgbClr val="663300"/>
                </a:solidFill>
              </a:rPr>
              <a:t>Sapphira</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6" name="Picture 4" descr="ANd9GcTOfQnUerZSWAD41byk5hSQnlnyOKIDDdeYkxmuH9TDhmbDpienkw">
            <a:extLst>
              <a:ext uri="{FF2B5EF4-FFF2-40B4-BE49-F238E27FC236}">
                <a16:creationId xmlns:a16="http://schemas.microsoft.com/office/drawing/2014/main" id="{5AC45E50-6CB4-3C8E-E049-E593D8BD042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990600"/>
            <a:ext cx="8001000" cy="5792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05" name="AutoShape 5">
            <a:extLst>
              <a:ext uri="{FF2B5EF4-FFF2-40B4-BE49-F238E27FC236}">
                <a16:creationId xmlns:a16="http://schemas.microsoft.com/office/drawing/2014/main" id="{78934020-456E-4212-97BD-01AE57299ED1}"/>
              </a:ext>
            </a:extLst>
          </p:cNvPr>
          <p:cNvSpPr>
            <a:spLocks noChangeArrowheads="1"/>
          </p:cNvSpPr>
          <p:nvPr/>
        </p:nvSpPr>
        <p:spPr bwMode="auto">
          <a:xfrm flipH="1">
            <a:off x="1600200" y="0"/>
            <a:ext cx="5638800" cy="2743200"/>
          </a:xfrm>
          <a:prstGeom prst="wedgeRoundRectCallout">
            <a:avLst>
              <a:gd name="adj1" fmla="val -30634"/>
              <a:gd name="adj2" fmla="val 106537"/>
              <a:gd name="adj3" fmla="val 16667"/>
            </a:avLst>
          </a:prstGeom>
          <a:solidFill>
            <a:schemeClr val="accent2"/>
          </a:solidFill>
          <a:ln w="9525">
            <a:solidFill>
              <a:schemeClr val="tx1"/>
            </a:solidFill>
            <a:miter lim="800000"/>
            <a:headEnd/>
            <a:tailEnd/>
          </a:ln>
          <a:effectLst/>
          <a:extLst>
            <a:ext uri="{AF507438-7753-43e0-B8FC-AC1667EBCBE1}"/>
          </a:extLst>
        </p:spPr>
        <p:txBody>
          <a:bodyPr/>
          <a:lstStyle>
            <a:lvl1pPr eaLnBrk="0" hangingPunct="0">
              <a:defRPr sz="2400">
                <a:solidFill>
                  <a:schemeClr val="tx1"/>
                </a:solidFill>
                <a:latin typeface="Verdana" panose="020B0604030504040204" pitchFamily="34" charset="0"/>
                <a:ea typeface="MS PGothic" panose="020B0600070205080204" pitchFamily="34" charset="-128"/>
              </a:defRPr>
            </a:lvl1pPr>
            <a:lvl2pPr marL="742950" indent="-285750" eaLnBrk="0" hangingPunct="0">
              <a:defRPr sz="2400">
                <a:solidFill>
                  <a:schemeClr val="tx1"/>
                </a:solidFill>
                <a:latin typeface="Verdana" panose="020B0604030504040204" pitchFamily="34" charset="0"/>
                <a:ea typeface="MS PGothic" panose="020B0600070205080204" pitchFamily="34" charset="-128"/>
              </a:defRPr>
            </a:lvl2pPr>
            <a:lvl3pPr marL="1143000" indent="-228600" eaLnBrk="0" hangingPunct="0">
              <a:defRPr sz="2400">
                <a:solidFill>
                  <a:schemeClr val="tx1"/>
                </a:solidFill>
                <a:latin typeface="Verdana" panose="020B0604030504040204" pitchFamily="34" charset="0"/>
                <a:ea typeface="MS PGothic" panose="020B0600070205080204" pitchFamily="34" charset="-128"/>
              </a:defRPr>
            </a:lvl3pPr>
            <a:lvl4pPr marL="1600200" indent="-228600" eaLnBrk="0" hangingPunct="0">
              <a:defRPr sz="2400">
                <a:solidFill>
                  <a:schemeClr val="tx1"/>
                </a:solidFill>
                <a:latin typeface="Verdana" panose="020B0604030504040204" pitchFamily="34" charset="0"/>
                <a:ea typeface="MS PGothic" panose="020B0600070205080204" pitchFamily="34" charset="-128"/>
              </a:defRPr>
            </a:lvl4pPr>
            <a:lvl5pPr marL="2057400" indent="-228600" eaLnBrk="0" hangingPunct="0">
              <a:defRPr sz="2400">
                <a:solidFill>
                  <a:schemeClr val="tx1"/>
                </a:solidFill>
                <a:latin typeface="Verdan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pPr algn="ctr" eaLnBrk="1" hangingPunct="1">
              <a:defRPr/>
            </a:pPr>
            <a:r>
              <a:rPr lang="en-US" altLang="en-US" sz="2800" dirty="0">
                <a:solidFill>
                  <a:srgbClr val="663300"/>
                </a:solidFill>
                <a:effectLst>
                  <a:outerShdw blurRad="38100" dist="38100" dir="2700000" algn="tl">
                    <a:srgbClr val="000000"/>
                  </a:outerShdw>
                </a:effectLst>
              </a:rPr>
              <a:t>Peter said to her, How could you agree to test the Spirit of the Lord? Listen! The feet of the men who buried your husband are at the door, and they will carry you out 			also.</a:t>
            </a:r>
          </a:p>
        </p:txBody>
      </p:sp>
      <p:sp>
        <p:nvSpPr>
          <p:cNvPr id="31748" name="Text Box 6">
            <a:extLst>
              <a:ext uri="{FF2B5EF4-FFF2-40B4-BE49-F238E27FC236}">
                <a16:creationId xmlns:a16="http://schemas.microsoft.com/office/drawing/2014/main" id="{53F1F52A-B94E-54C0-391C-3FD7CF0EDA42}"/>
              </a:ext>
            </a:extLst>
          </p:cNvPr>
          <p:cNvSpPr txBox="1">
            <a:spLocks noChangeArrowheads="1"/>
          </p:cNvSpPr>
          <p:nvPr/>
        </p:nvSpPr>
        <p:spPr bwMode="auto">
          <a:xfrm>
            <a:off x="7086600" y="5562600"/>
            <a:ext cx="13716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ea typeface="MS PGothic" panose="020B0600070205080204" pitchFamily="34" charset="-128"/>
              </a:defRPr>
            </a:lvl1pPr>
            <a:lvl2pPr marL="742950" indent="-285750">
              <a:defRPr>
                <a:solidFill>
                  <a:schemeClr val="tx1"/>
                </a:solidFill>
                <a:latin typeface="Verdana" panose="020B0604030504040204" pitchFamily="34" charset="0"/>
                <a:ea typeface="MS PGothic" panose="020B0600070205080204" pitchFamily="34" charset="-128"/>
              </a:defRPr>
            </a:lvl2pPr>
            <a:lvl3pPr marL="1143000" indent="-228600">
              <a:defRPr>
                <a:solidFill>
                  <a:schemeClr val="tx1"/>
                </a:solidFill>
                <a:latin typeface="Verdana" panose="020B0604030504040204" pitchFamily="34" charset="0"/>
                <a:ea typeface="MS PGothic" panose="020B0600070205080204" pitchFamily="34" charset="-128"/>
              </a:defRPr>
            </a:lvl3pPr>
            <a:lvl4pPr marL="1600200" indent="-228600">
              <a:defRPr>
                <a:solidFill>
                  <a:schemeClr val="tx1"/>
                </a:solidFill>
                <a:latin typeface="Verdana" panose="020B0604030504040204" pitchFamily="34" charset="0"/>
                <a:ea typeface="MS PGothic" panose="020B0600070205080204" pitchFamily="34" charset="-128"/>
              </a:defRPr>
            </a:lvl4pPr>
            <a:lvl5pPr marL="2057400" indent="-228600">
              <a:defRPr>
                <a:solidFill>
                  <a:schemeClr val="tx1"/>
                </a:solidFill>
                <a:latin typeface="Verdan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pPr eaLnBrk="1" hangingPunct="1">
              <a:spcBef>
                <a:spcPct val="50000"/>
              </a:spcBef>
            </a:pPr>
            <a:r>
              <a:rPr lang="en-US" altLang="en-US" sz="2800" b="1">
                <a:solidFill>
                  <a:srgbClr val="663300"/>
                </a:solidFill>
              </a:rPr>
              <a:t>Peter</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4CB1A834-653E-A750-6703-03B7429F3037}"/>
              </a:ext>
            </a:extLst>
          </p:cNvPr>
          <p:cNvSpPr>
            <a:spLocks noGrp="1" noChangeArrowheads="1"/>
          </p:cNvSpPr>
          <p:nvPr>
            <p:ph type="body" idx="1"/>
          </p:nvPr>
        </p:nvSpPr>
        <p:spPr>
          <a:xfrm>
            <a:off x="457200" y="228600"/>
            <a:ext cx="8229600" cy="3048000"/>
          </a:xfrm>
        </p:spPr>
        <p:txBody>
          <a:bodyPr/>
          <a:lstStyle/>
          <a:p>
            <a:pPr marL="0" indent="4763" eaLnBrk="1" hangingPunct="1">
              <a:lnSpc>
                <a:spcPct val="80000"/>
              </a:lnSpc>
              <a:buFont typeface="Wingdings" panose="05000000000000000000" pitchFamily="2" charset="2"/>
              <a:buNone/>
              <a:defRPr/>
            </a:pPr>
            <a:r>
              <a:rPr lang="en-US" altLang="en-US" sz="4000"/>
              <a:t>At that moment she fell down at his feet and died. Then the young men came in and, finding her dead, carried her out and buried her beside her husband.</a:t>
            </a:r>
          </a:p>
        </p:txBody>
      </p:sp>
      <p:pic>
        <p:nvPicPr>
          <p:cNvPr id="26628" name="Picture 4" descr="ANd9GcTXbP5co58XAk89eW_ALW3tnNI9VbgBRVaxICOJxTIxvIkNZAtbnw">
            <a:extLst>
              <a:ext uri="{FF2B5EF4-FFF2-40B4-BE49-F238E27FC236}">
                <a16:creationId xmlns:a16="http://schemas.microsoft.com/office/drawing/2014/main" id="{4420B20A-20E4-7FD8-DA86-2B389D2D8A0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33800" y="2971800"/>
            <a:ext cx="5105400" cy="348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772" name="Picture 5" descr="Sapphira">
            <a:extLst>
              <a:ext uri="{FF2B5EF4-FFF2-40B4-BE49-F238E27FC236}">
                <a16:creationId xmlns:a16="http://schemas.microsoft.com/office/drawing/2014/main" id="{051E108A-2AFA-D822-46A6-4176C48AED5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3505200"/>
            <a:ext cx="2651125" cy="297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0" name="Picture 6" descr="Sapphira">
            <a:extLst>
              <a:ext uri="{FF2B5EF4-FFF2-40B4-BE49-F238E27FC236}">
                <a16:creationId xmlns:a16="http://schemas.microsoft.com/office/drawing/2014/main" id="{44B876A4-42DF-2254-74E2-6C9A022EF82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3810000"/>
            <a:ext cx="2971800" cy="2651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D3B67B76-38CE-599D-8266-412051F32C40}"/>
              </a:ext>
            </a:extLst>
          </p:cNvPr>
          <p:cNvSpPr txBox="1">
            <a:spLocks/>
          </p:cNvSpPr>
          <p:nvPr/>
        </p:nvSpPr>
        <p:spPr bwMode="auto">
          <a:xfrm>
            <a:off x="0" y="0"/>
            <a:ext cx="9144000" cy="6858000"/>
          </a:xfrm>
          <a:prstGeom prst="rect">
            <a:avLst/>
          </a:prstGeom>
          <a:solidFill>
            <a:schemeClr val="tx1">
              <a:lumMod val="65000"/>
            </a:schemeClr>
          </a:solidFill>
          <a:ln>
            <a:noFill/>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defRPr/>
            </a:pPr>
            <a:r>
              <a:rPr lang="en-US" sz="8000" b="1" dirty="0">
                <a:solidFill>
                  <a:schemeClr val="accent4">
                    <a:lumMod val="50000"/>
                  </a:schemeClr>
                </a:solidFill>
                <a:effectLst>
                  <a:outerShdw blurRad="38100" dist="38100" dir="2700000" algn="tl">
                    <a:srgbClr val="000000">
                      <a:alpha val="43137"/>
                    </a:srgbClr>
                  </a:outerShdw>
                </a:effectLst>
                <a:latin typeface="Century Schoolbook"/>
                <a:ea typeface="ＭＳ Ｐゴシック" charset="0"/>
                <a:cs typeface="Century Schoolbook"/>
              </a:rPr>
              <a:t>Memory </a:t>
            </a:r>
          </a:p>
          <a:p>
            <a:pPr algn="ctr" eaLnBrk="1" hangingPunct="1">
              <a:spcBef>
                <a:spcPct val="0"/>
              </a:spcBef>
              <a:buFontTx/>
              <a:buNone/>
              <a:defRPr/>
            </a:pPr>
            <a:r>
              <a:rPr lang="en-US" sz="8000" b="1" dirty="0">
                <a:solidFill>
                  <a:schemeClr val="accent4">
                    <a:lumMod val="50000"/>
                  </a:schemeClr>
                </a:solidFill>
                <a:effectLst>
                  <a:outerShdw blurRad="38100" dist="38100" dir="2700000" algn="tl">
                    <a:srgbClr val="000000">
                      <a:alpha val="43137"/>
                    </a:srgbClr>
                  </a:outerShdw>
                </a:effectLst>
                <a:latin typeface="Century Schoolbook"/>
                <a:ea typeface="ＭＳ Ｐゴシック" charset="0"/>
                <a:cs typeface="Century Schoolbook"/>
              </a:rPr>
              <a:t>Verse</a:t>
            </a:r>
          </a:p>
          <a:p>
            <a:pPr algn="ctr" eaLnBrk="1" hangingPunct="1">
              <a:spcBef>
                <a:spcPct val="0"/>
              </a:spcBef>
              <a:buFont typeface="Arial" panose="020B0604020202020204" pitchFamily="34" charset="0"/>
              <a:buNone/>
              <a:defRPr/>
            </a:pPr>
            <a:r>
              <a:rPr lang="en-US" altLang="en-US" sz="4000" b="1" dirty="0">
                <a:solidFill>
                  <a:schemeClr val="bg1">
                    <a:lumMod val="75000"/>
                  </a:schemeClr>
                </a:solidFill>
                <a:latin typeface="Century Schoolbook"/>
                <a:ea typeface="ＭＳ Ｐゴシック" charset="0"/>
                <a:cs typeface="Century Schoolbook"/>
              </a:rPr>
              <a:t>Hebrews 13:16</a:t>
            </a:r>
          </a:p>
          <a:p>
            <a:pPr algn="ctr" eaLnBrk="1" hangingPunct="1">
              <a:spcBef>
                <a:spcPct val="0"/>
              </a:spcBef>
              <a:buFontTx/>
              <a:buNone/>
              <a:defRPr/>
            </a:pPr>
            <a:endParaRPr lang="en-US" altLang="en-US" sz="2400" dirty="0">
              <a:solidFill>
                <a:srgbClr val="20FFFF"/>
              </a:solidFill>
              <a:latin typeface="Century Schoolbook"/>
              <a:ea typeface="ＭＳ Ｐゴシック" charset="0"/>
              <a:cs typeface="Century Schoolbook"/>
            </a:endParaRPr>
          </a:p>
          <a:p>
            <a:pPr algn="ctr" eaLnBrk="1" hangingPunct="1">
              <a:spcBef>
                <a:spcPct val="0"/>
              </a:spcBef>
              <a:buFontTx/>
              <a:buNone/>
              <a:defRPr/>
            </a:pPr>
            <a:r>
              <a:rPr lang="en-US" altLang="en-US" sz="3600" dirty="0">
                <a:latin typeface="Century Schoolbook"/>
                <a:ea typeface="ＭＳ Ｐゴシック" charset="0"/>
                <a:cs typeface="Century Schoolbook"/>
              </a:rPr>
              <a:t>And do not forget to do good and to </a:t>
            </a:r>
          </a:p>
          <a:p>
            <a:pPr algn="ctr" eaLnBrk="1" hangingPunct="1">
              <a:spcBef>
                <a:spcPct val="0"/>
              </a:spcBef>
              <a:buFontTx/>
              <a:buNone/>
              <a:defRPr/>
            </a:pPr>
            <a:r>
              <a:rPr lang="en-US" altLang="en-US" sz="3600" dirty="0">
                <a:latin typeface="Century Schoolbook"/>
                <a:ea typeface="ＭＳ Ｐゴシック" charset="0"/>
                <a:cs typeface="Century Schoolbook"/>
              </a:rPr>
              <a:t>share with others, for with such </a:t>
            </a:r>
          </a:p>
          <a:p>
            <a:pPr algn="ctr" eaLnBrk="1" hangingPunct="1">
              <a:spcBef>
                <a:spcPct val="0"/>
              </a:spcBef>
              <a:buFontTx/>
              <a:buNone/>
              <a:defRPr/>
            </a:pPr>
            <a:r>
              <a:rPr lang="en-US" altLang="en-US" sz="3600" dirty="0">
                <a:latin typeface="Century Schoolbook"/>
                <a:ea typeface="ＭＳ Ｐゴシック" charset="0"/>
                <a:cs typeface="Century Schoolbook"/>
              </a:rPr>
              <a:t>sacrifices God is pleased.</a:t>
            </a:r>
          </a:p>
          <a:p>
            <a:pPr algn="ctr" eaLnBrk="1" hangingPunct="1">
              <a:spcBef>
                <a:spcPct val="0"/>
              </a:spcBef>
              <a:buFontTx/>
              <a:buNone/>
              <a:defRPr/>
            </a:pPr>
            <a:endParaRPr lang="en-US" altLang="en-US" sz="2400" dirty="0">
              <a:ea typeface="ＭＳ Ｐゴシック" charset="0"/>
            </a:endParaRPr>
          </a:p>
        </p:txBody>
      </p:sp>
      <p:sp>
        <p:nvSpPr>
          <p:cNvPr id="6147" name="TextBox 2">
            <a:extLst>
              <a:ext uri="{FF2B5EF4-FFF2-40B4-BE49-F238E27FC236}">
                <a16:creationId xmlns:a16="http://schemas.microsoft.com/office/drawing/2014/main" id="{F6CBABD2-00E0-2A9F-E54F-4E1E898056AB}"/>
              </a:ext>
            </a:extLst>
          </p:cNvPr>
          <p:cNvSpPr txBox="1">
            <a:spLocks noChangeArrowheads="1"/>
          </p:cNvSpPr>
          <p:nvPr/>
        </p:nvSpPr>
        <p:spPr bwMode="auto">
          <a:xfrm>
            <a:off x="7772400" y="6324600"/>
            <a:ext cx="1081088" cy="477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ea typeface="MS PGothic" panose="020B0600070205080204" pitchFamily="34" charset="-128"/>
                <a:cs typeface="Arial" panose="020B060402020202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ea typeface="Arial" panose="020B0604020202020204" pitchFamily="34" charset="0"/>
                <a:cs typeface="Arial" panose="020B060402020202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ea typeface="Arial" panose="020B0604020202020204" pitchFamily="34" charset="0"/>
                <a:cs typeface="Arial" panose="020B060402020202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ea typeface="Arial" panose="020B0604020202020204" pitchFamily="34" charset="0"/>
                <a:cs typeface="Arial" panose="020B060402020202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ea typeface="Arial" panose="020B0604020202020204" pitchFamily="34" charset="0"/>
                <a:cs typeface="Arial" panose="020B0604020202020204" pitchFamily="34" charset="0"/>
              </a:defRPr>
            </a:lvl9pPr>
          </a:lstStyle>
          <a:p>
            <a:pPr eaLnBrk="1" hangingPunct="1">
              <a:spcBef>
                <a:spcPct val="0"/>
              </a:spcBef>
              <a:buClrTx/>
              <a:buSzTx/>
              <a:buFontTx/>
              <a:buNone/>
            </a:pPr>
            <a:r>
              <a:rPr lang="en-US" altLang="en-US" sz="2500">
                <a:latin typeface="Century Schoolbook" panose="02040604050505020304" pitchFamily="18" charset="0"/>
              </a:rPr>
              <a:t>DS #3</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a:extLst>
              <a:ext uri="{FF2B5EF4-FFF2-40B4-BE49-F238E27FC236}">
                <a16:creationId xmlns:a16="http://schemas.microsoft.com/office/drawing/2014/main" id="{3E897640-012D-3870-3CD4-EA610FEF54D5}"/>
              </a:ext>
            </a:extLst>
          </p:cNvPr>
          <p:cNvSpPr>
            <a:spLocks noGrp="1" noChangeArrowheads="1"/>
          </p:cNvSpPr>
          <p:nvPr>
            <p:ph type="body" idx="1"/>
          </p:nvPr>
        </p:nvSpPr>
        <p:spPr>
          <a:xfrm>
            <a:off x="457200" y="457200"/>
            <a:ext cx="8382000" cy="2743200"/>
          </a:xfrm>
        </p:spPr>
        <p:txBody>
          <a:bodyPr/>
          <a:lstStyle/>
          <a:p>
            <a:pPr marL="0" indent="4763" eaLnBrk="1" hangingPunct="1">
              <a:lnSpc>
                <a:spcPct val="80000"/>
              </a:lnSpc>
              <a:buFont typeface="Wingdings" panose="05000000000000000000" pitchFamily="2" charset="2"/>
              <a:buNone/>
              <a:defRPr/>
            </a:pPr>
            <a:r>
              <a:rPr lang="en-US" altLang="en-US" sz="4800"/>
              <a:t>Great fear seized the whole church and all who heard about these events.</a:t>
            </a:r>
          </a:p>
        </p:txBody>
      </p:sp>
      <p:pic>
        <p:nvPicPr>
          <p:cNvPr id="33795" name="Picture 5" descr="ANd9GcS0C6IjpjiU4reSy09fyJO61WiqNy_PR6XR1auzf82T2FBtsliiQA">
            <a:extLst>
              <a:ext uri="{FF2B5EF4-FFF2-40B4-BE49-F238E27FC236}">
                <a16:creationId xmlns:a16="http://schemas.microsoft.com/office/drawing/2014/main" id="{EF4839B4-2BCF-93E4-56FA-85922076D58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71800" y="2743200"/>
            <a:ext cx="3186113"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6" name="Oval 8">
            <a:extLst>
              <a:ext uri="{FF2B5EF4-FFF2-40B4-BE49-F238E27FC236}">
                <a16:creationId xmlns:a16="http://schemas.microsoft.com/office/drawing/2014/main" id="{FD355833-3841-80C7-2CDC-B104D5581C66}"/>
              </a:ext>
            </a:extLst>
          </p:cNvPr>
          <p:cNvSpPr>
            <a:spLocks noChangeArrowheads="1"/>
          </p:cNvSpPr>
          <p:nvPr/>
        </p:nvSpPr>
        <p:spPr bwMode="auto">
          <a:xfrm>
            <a:off x="3505200" y="3962400"/>
            <a:ext cx="2057400" cy="2438400"/>
          </a:xfrm>
          <a:prstGeom prst="ellipse">
            <a:avLst/>
          </a:prstGeom>
          <a:solidFill>
            <a:srgbClr val="000000"/>
          </a:solidFill>
          <a:ln w="9525">
            <a:solidFill>
              <a:schemeClr val="tx1"/>
            </a:solidFill>
            <a:round/>
            <a:headEnd/>
            <a:tailEnd/>
          </a:ln>
        </p:spPr>
        <p:txBody>
          <a:bodyPr wrap="none" anchor="ctr"/>
          <a:lstStyle>
            <a:lvl1pPr>
              <a:defRPr>
                <a:solidFill>
                  <a:schemeClr val="tx1"/>
                </a:solidFill>
                <a:latin typeface="Verdana" panose="020B0604030504040204" pitchFamily="34" charset="0"/>
                <a:ea typeface="MS PGothic" panose="020B0600070205080204" pitchFamily="34" charset="-128"/>
              </a:defRPr>
            </a:lvl1pPr>
            <a:lvl2pPr marL="742950" indent="-285750">
              <a:defRPr>
                <a:solidFill>
                  <a:schemeClr val="tx1"/>
                </a:solidFill>
                <a:latin typeface="Verdana" panose="020B0604030504040204" pitchFamily="34" charset="0"/>
                <a:ea typeface="MS PGothic" panose="020B0600070205080204" pitchFamily="34" charset="-128"/>
              </a:defRPr>
            </a:lvl2pPr>
            <a:lvl3pPr marL="1143000" indent="-228600">
              <a:defRPr>
                <a:solidFill>
                  <a:schemeClr val="tx1"/>
                </a:solidFill>
                <a:latin typeface="Verdana" panose="020B0604030504040204" pitchFamily="34" charset="0"/>
                <a:ea typeface="MS PGothic" panose="020B0600070205080204" pitchFamily="34" charset="-128"/>
              </a:defRPr>
            </a:lvl3pPr>
            <a:lvl4pPr marL="1600200" indent="-228600">
              <a:defRPr>
                <a:solidFill>
                  <a:schemeClr val="tx1"/>
                </a:solidFill>
                <a:latin typeface="Verdana" panose="020B0604030504040204" pitchFamily="34" charset="0"/>
                <a:ea typeface="MS PGothic" panose="020B0600070205080204" pitchFamily="34" charset="-128"/>
              </a:defRPr>
            </a:lvl4pPr>
            <a:lvl5pPr marL="2057400" indent="-228600">
              <a:defRPr>
                <a:solidFill>
                  <a:schemeClr val="tx1"/>
                </a:solidFill>
                <a:latin typeface="Verdan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pPr eaLnBrk="1" hangingPunct="1"/>
            <a:endParaRPr lang="en-US" altLang="en-US"/>
          </a:p>
        </p:txBody>
      </p:sp>
      <p:sp>
        <p:nvSpPr>
          <p:cNvPr id="33797" name="Oval 10">
            <a:extLst>
              <a:ext uri="{FF2B5EF4-FFF2-40B4-BE49-F238E27FC236}">
                <a16:creationId xmlns:a16="http://schemas.microsoft.com/office/drawing/2014/main" id="{7DADCE6E-2B72-872E-C21D-7B8491250DFB}"/>
              </a:ext>
            </a:extLst>
          </p:cNvPr>
          <p:cNvSpPr>
            <a:spLocks noChangeArrowheads="1"/>
          </p:cNvSpPr>
          <p:nvPr/>
        </p:nvSpPr>
        <p:spPr bwMode="auto">
          <a:xfrm>
            <a:off x="4724400" y="4495800"/>
            <a:ext cx="457200" cy="533400"/>
          </a:xfrm>
          <a:prstGeom prst="ellipse">
            <a:avLst/>
          </a:prstGeom>
          <a:solidFill>
            <a:srgbClr val="000000"/>
          </a:solidFill>
          <a:ln w="9525">
            <a:solidFill>
              <a:schemeClr val="tx1"/>
            </a:solidFill>
            <a:round/>
            <a:headEnd/>
            <a:tailEnd/>
          </a:ln>
        </p:spPr>
        <p:txBody>
          <a:bodyPr wrap="none" anchor="ctr"/>
          <a:lstStyle>
            <a:lvl1pPr>
              <a:defRPr>
                <a:solidFill>
                  <a:schemeClr val="tx1"/>
                </a:solidFill>
                <a:latin typeface="Verdana" panose="020B0604030504040204" pitchFamily="34" charset="0"/>
                <a:ea typeface="MS PGothic" panose="020B0600070205080204" pitchFamily="34" charset="-128"/>
              </a:defRPr>
            </a:lvl1pPr>
            <a:lvl2pPr marL="742950" indent="-285750">
              <a:defRPr>
                <a:solidFill>
                  <a:schemeClr val="tx1"/>
                </a:solidFill>
                <a:latin typeface="Verdana" panose="020B0604030504040204" pitchFamily="34" charset="0"/>
                <a:ea typeface="MS PGothic" panose="020B0600070205080204" pitchFamily="34" charset="-128"/>
              </a:defRPr>
            </a:lvl2pPr>
            <a:lvl3pPr marL="1143000" indent="-228600">
              <a:defRPr>
                <a:solidFill>
                  <a:schemeClr val="tx1"/>
                </a:solidFill>
                <a:latin typeface="Verdana" panose="020B0604030504040204" pitchFamily="34" charset="0"/>
                <a:ea typeface="MS PGothic" panose="020B0600070205080204" pitchFamily="34" charset="-128"/>
              </a:defRPr>
            </a:lvl3pPr>
            <a:lvl4pPr marL="1600200" indent="-228600">
              <a:defRPr>
                <a:solidFill>
                  <a:schemeClr val="tx1"/>
                </a:solidFill>
                <a:latin typeface="Verdana" panose="020B0604030504040204" pitchFamily="34" charset="0"/>
                <a:ea typeface="MS PGothic" panose="020B0600070205080204" pitchFamily="34" charset="-128"/>
              </a:defRPr>
            </a:lvl4pPr>
            <a:lvl5pPr marL="2057400" indent="-228600">
              <a:defRPr>
                <a:solidFill>
                  <a:schemeClr val="tx1"/>
                </a:solidFill>
                <a:latin typeface="Verdan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pPr eaLnBrk="1" hangingPunct="1"/>
            <a:endParaRPr lang="en-US" altLang="en-US"/>
          </a:p>
        </p:txBody>
      </p:sp>
      <p:sp>
        <p:nvSpPr>
          <p:cNvPr id="33798" name="Oval 13">
            <a:extLst>
              <a:ext uri="{FF2B5EF4-FFF2-40B4-BE49-F238E27FC236}">
                <a16:creationId xmlns:a16="http://schemas.microsoft.com/office/drawing/2014/main" id="{DB5E22F8-1034-4902-23AE-1803D1D349A5}"/>
              </a:ext>
            </a:extLst>
          </p:cNvPr>
          <p:cNvSpPr>
            <a:spLocks noChangeArrowheads="1"/>
          </p:cNvSpPr>
          <p:nvPr/>
        </p:nvSpPr>
        <p:spPr bwMode="auto">
          <a:xfrm>
            <a:off x="3962400" y="4495800"/>
            <a:ext cx="457200" cy="533400"/>
          </a:xfrm>
          <a:prstGeom prst="ellipse">
            <a:avLst/>
          </a:prstGeom>
          <a:solidFill>
            <a:srgbClr val="000000"/>
          </a:solidFill>
          <a:ln w="9525">
            <a:solidFill>
              <a:schemeClr val="tx1"/>
            </a:solidFill>
            <a:round/>
            <a:headEnd/>
            <a:tailEnd/>
          </a:ln>
        </p:spPr>
        <p:txBody>
          <a:bodyPr wrap="none" anchor="ctr"/>
          <a:lstStyle>
            <a:lvl1pPr>
              <a:defRPr>
                <a:solidFill>
                  <a:schemeClr val="tx1"/>
                </a:solidFill>
                <a:latin typeface="Verdana" panose="020B0604030504040204" pitchFamily="34" charset="0"/>
                <a:ea typeface="MS PGothic" panose="020B0600070205080204" pitchFamily="34" charset="-128"/>
              </a:defRPr>
            </a:lvl1pPr>
            <a:lvl2pPr marL="742950" indent="-285750">
              <a:defRPr>
                <a:solidFill>
                  <a:schemeClr val="tx1"/>
                </a:solidFill>
                <a:latin typeface="Verdana" panose="020B0604030504040204" pitchFamily="34" charset="0"/>
                <a:ea typeface="MS PGothic" panose="020B0600070205080204" pitchFamily="34" charset="-128"/>
              </a:defRPr>
            </a:lvl2pPr>
            <a:lvl3pPr marL="1143000" indent="-228600">
              <a:defRPr>
                <a:solidFill>
                  <a:schemeClr val="tx1"/>
                </a:solidFill>
                <a:latin typeface="Verdana" panose="020B0604030504040204" pitchFamily="34" charset="0"/>
                <a:ea typeface="MS PGothic" panose="020B0600070205080204" pitchFamily="34" charset="-128"/>
              </a:defRPr>
            </a:lvl3pPr>
            <a:lvl4pPr marL="1600200" indent="-228600">
              <a:defRPr>
                <a:solidFill>
                  <a:schemeClr val="tx1"/>
                </a:solidFill>
                <a:latin typeface="Verdana" panose="020B0604030504040204" pitchFamily="34" charset="0"/>
                <a:ea typeface="MS PGothic" panose="020B0600070205080204" pitchFamily="34" charset="-128"/>
              </a:defRPr>
            </a:lvl4pPr>
            <a:lvl5pPr marL="2057400" indent="-228600">
              <a:defRPr>
                <a:solidFill>
                  <a:schemeClr val="tx1"/>
                </a:solidFill>
                <a:latin typeface="Verdan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pPr eaLnBrk="1" hangingPunct="1"/>
            <a:endParaRPr lang="en-US" altLang="en-US"/>
          </a:p>
        </p:txBody>
      </p:sp>
      <p:sp>
        <p:nvSpPr>
          <p:cNvPr id="33799" name="Oval 14">
            <a:extLst>
              <a:ext uri="{FF2B5EF4-FFF2-40B4-BE49-F238E27FC236}">
                <a16:creationId xmlns:a16="http://schemas.microsoft.com/office/drawing/2014/main" id="{53BC49C4-061D-0D2E-1D44-9176EC8E3C5B}"/>
              </a:ext>
            </a:extLst>
          </p:cNvPr>
          <p:cNvSpPr>
            <a:spLocks noChangeArrowheads="1"/>
          </p:cNvSpPr>
          <p:nvPr/>
        </p:nvSpPr>
        <p:spPr bwMode="auto">
          <a:xfrm>
            <a:off x="4114800" y="4800600"/>
            <a:ext cx="228600" cy="228600"/>
          </a:xfrm>
          <a:prstGeom prst="ellipse">
            <a:avLst/>
          </a:prstGeom>
          <a:solidFill>
            <a:schemeClr val="accent1"/>
          </a:solidFill>
          <a:ln w="9525">
            <a:solidFill>
              <a:schemeClr val="tx1"/>
            </a:solidFill>
            <a:round/>
            <a:headEnd/>
            <a:tailEnd/>
          </a:ln>
        </p:spPr>
        <p:txBody>
          <a:bodyPr wrap="none" anchor="ctr"/>
          <a:lstStyle>
            <a:lvl1pPr>
              <a:defRPr>
                <a:solidFill>
                  <a:schemeClr val="tx1"/>
                </a:solidFill>
                <a:latin typeface="Verdana" panose="020B0604030504040204" pitchFamily="34" charset="0"/>
                <a:ea typeface="MS PGothic" panose="020B0600070205080204" pitchFamily="34" charset="-128"/>
              </a:defRPr>
            </a:lvl1pPr>
            <a:lvl2pPr marL="742950" indent="-285750">
              <a:defRPr>
                <a:solidFill>
                  <a:schemeClr val="tx1"/>
                </a:solidFill>
                <a:latin typeface="Verdana" panose="020B0604030504040204" pitchFamily="34" charset="0"/>
                <a:ea typeface="MS PGothic" panose="020B0600070205080204" pitchFamily="34" charset="-128"/>
              </a:defRPr>
            </a:lvl2pPr>
            <a:lvl3pPr marL="1143000" indent="-228600">
              <a:defRPr>
                <a:solidFill>
                  <a:schemeClr val="tx1"/>
                </a:solidFill>
                <a:latin typeface="Verdana" panose="020B0604030504040204" pitchFamily="34" charset="0"/>
                <a:ea typeface="MS PGothic" panose="020B0600070205080204" pitchFamily="34" charset="-128"/>
              </a:defRPr>
            </a:lvl3pPr>
            <a:lvl4pPr marL="1600200" indent="-228600">
              <a:defRPr>
                <a:solidFill>
                  <a:schemeClr val="tx1"/>
                </a:solidFill>
                <a:latin typeface="Verdana" panose="020B0604030504040204" pitchFamily="34" charset="0"/>
                <a:ea typeface="MS PGothic" panose="020B0600070205080204" pitchFamily="34" charset="-128"/>
              </a:defRPr>
            </a:lvl4pPr>
            <a:lvl5pPr marL="2057400" indent="-228600">
              <a:defRPr>
                <a:solidFill>
                  <a:schemeClr val="tx1"/>
                </a:solidFill>
                <a:latin typeface="Verdan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pPr eaLnBrk="1" hangingPunct="1"/>
            <a:endParaRPr lang="en-US" altLang="en-US"/>
          </a:p>
        </p:txBody>
      </p:sp>
      <p:sp>
        <p:nvSpPr>
          <p:cNvPr id="33800" name="Oval 15">
            <a:extLst>
              <a:ext uri="{FF2B5EF4-FFF2-40B4-BE49-F238E27FC236}">
                <a16:creationId xmlns:a16="http://schemas.microsoft.com/office/drawing/2014/main" id="{704A9FCC-CDE0-8262-B3FA-B63F32545852}"/>
              </a:ext>
            </a:extLst>
          </p:cNvPr>
          <p:cNvSpPr>
            <a:spLocks noChangeArrowheads="1"/>
          </p:cNvSpPr>
          <p:nvPr/>
        </p:nvSpPr>
        <p:spPr bwMode="auto">
          <a:xfrm>
            <a:off x="4876800" y="4800600"/>
            <a:ext cx="228600" cy="228600"/>
          </a:xfrm>
          <a:prstGeom prst="ellipse">
            <a:avLst/>
          </a:prstGeom>
          <a:solidFill>
            <a:schemeClr val="accent1"/>
          </a:solidFill>
          <a:ln w="9525">
            <a:solidFill>
              <a:schemeClr val="tx1"/>
            </a:solidFill>
            <a:round/>
            <a:headEnd/>
            <a:tailEnd/>
          </a:ln>
        </p:spPr>
        <p:txBody>
          <a:bodyPr wrap="none" anchor="ctr"/>
          <a:lstStyle>
            <a:lvl1pPr>
              <a:defRPr>
                <a:solidFill>
                  <a:schemeClr val="tx1"/>
                </a:solidFill>
                <a:latin typeface="Verdana" panose="020B0604030504040204" pitchFamily="34" charset="0"/>
                <a:ea typeface="MS PGothic" panose="020B0600070205080204" pitchFamily="34" charset="-128"/>
              </a:defRPr>
            </a:lvl1pPr>
            <a:lvl2pPr marL="742950" indent="-285750">
              <a:defRPr>
                <a:solidFill>
                  <a:schemeClr val="tx1"/>
                </a:solidFill>
                <a:latin typeface="Verdana" panose="020B0604030504040204" pitchFamily="34" charset="0"/>
                <a:ea typeface="MS PGothic" panose="020B0600070205080204" pitchFamily="34" charset="-128"/>
              </a:defRPr>
            </a:lvl2pPr>
            <a:lvl3pPr marL="1143000" indent="-228600">
              <a:defRPr>
                <a:solidFill>
                  <a:schemeClr val="tx1"/>
                </a:solidFill>
                <a:latin typeface="Verdana" panose="020B0604030504040204" pitchFamily="34" charset="0"/>
                <a:ea typeface="MS PGothic" panose="020B0600070205080204" pitchFamily="34" charset="-128"/>
              </a:defRPr>
            </a:lvl3pPr>
            <a:lvl4pPr marL="1600200" indent="-228600">
              <a:defRPr>
                <a:solidFill>
                  <a:schemeClr val="tx1"/>
                </a:solidFill>
                <a:latin typeface="Verdana" panose="020B0604030504040204" pitchFamily="34" charset="0"/>
                <a:ea typeface="MS PGothic" panose="020B0600070205080204" pitchFamily="34" charset="-128"/>
              </a:defRPr>
            </a:lvl4pPr>
            <a:lvl5pPr marL="2057400" indent="-228600">
              <a:defRPr>
                <a:solidFill>
                  <a:schemeClr val="tx1"/>
                </a:solidFill>
                <a:latin typeface="Verdan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pPr eaLnBrk="1" hangingPunct="1"/>
            <a:endParaRPr lang="en-US" altLang="en-US"/>
          </a:p>
        </p:txBody>
      </p:sp>
      <p:sp>
        <p:nvSpPr>
          <p:cNvPr id="33801" name="Oval 16">
            <a:extLst>
              <a:ext uri="{FF2B5EF4-FFF2-40B4-BE49-F238E27FC236}">
                <a16:creationId xmlns:a16="http://schemas.microsoft.com/office/drawing/2014/main" id="{9AA6F550-E8FE-9EF2-3EC5-5DC3C4C22554}"/>
              </a:ext>
            </a:extLst>
          </p:cNvPr>
          <p:cNvSpPr>
            <a:spLocks noChangeArrowheads="1"/>
          </p:cNvSpPr>
          <p:nvPr/>
        </p:nvSpPr>
        <p:spPr bwMode="auto">
          <a:xfrm>
            <a:off x="4267200" y="5486400"/>
            <a:ext cx="990600" cy="609600"/>
          </a:xfrm>
          <a:prstGeom prst="ellipse">
            <a:avLst/>
          </a:prstGeom>
          <a:solidFill>
            <a:srgbClr val="FF99CC"/>
          </a:solidFill>
          <a:ln w="9525">
            <a:solidFill>
              <a:schemeClr val="tx1"/>
            </a:solidFill>
            <a:round/>
            <a:headEnd/>
            <a:tailEnd/>
          </a:ln>
        </p:spPr>
        <p:txBody>
          <a:bodyPr wrap="none" anchor="ctr"/>
          <a:lstStyle>
            <a:lvl1pPr>
              <a:defRPr>
                <a:solidFill>
                  <a:schemeClr val="tx1"/>
                </a:solidFill>
                <a:latin typeface="Verdana" panose="020B0604030504040204" pitchFamily="34" charset="0"/>
                <a:ea typeface="MS PGothic" panose="020B0600070205080204" pitchFamily="34" charset="-128"/>
              </a:defRPr>
            </a:lvl1pPr>
            <a:lvl2pPr marL="742950" indent="-285750">
              <a:defRPr>
                <a:solidFill>
                  <a:schemeClr val="tx1"/>
                </a:solidFill>
                <a:latin typeface="Verdana" panose="020B0604030504040204" pitchFamily="34" charset="0"/>
                <a:ea typeface="MS PGothic" panose="020B0600070205080204" pitchFamily="34" charset="-128"/>
              </a:defRPr>
            </a:lvl2pPr>
            <a:lvl3pPr marL="1143000" indent="-228600">
              <a:defRPr>
                <a:solidFill>
                  <a:schemeClr val="tx1"/>
                </a:solidFill>
                <a:latin typeface="Verdana" panose="020B0604030504040204" pitchFamily="34" charset="0"/>
                <a:ea typeface="MS PGothic" panose="020B0600070205080204" pitchFamily="34" charset="-128"/>
              </a:defRPr>
            </a:lvl3pPr>
            <a:lvl4pPr marL="1600200" indent="-228600">
              <a:defRPr>
                <a:solidFill>
                  <a:schemeClr val="tx1"/>
                </a:solidFill>
                <a:latin typeface="Verdana" panose="020B0604030504040204" pitchFamily="34" charset="0"/>
                <a:ea typeface="MS PGothic" panose="020B0600070205080204" pitchFamily="34" charset="-128"/>
              </a:defRPr>
            </a:lvl4pPr>
            <a:lvl5pPr marL="2057400" indent="-228600">
              <a:defRPr>
                <a:solidFill>
                  <a:schemeClr val="tx1"/>
                </a:solidFill>
                <a:latin typeface="Verdan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pPr eaLnBrk="1" hangingPunct="1"/>
            <a:endParaRPr lang="en-US" altLang="en-US"/>
          </a:p>
        </p:txBody>
      </p:sp>
      <p:pic>
        <p:nvPicPr>
          <p:cNvPr id="7192" name="Picture 24" descr="ANd9GcQPPa6XFosxCLT2UGADjj9ZRtJEwAE9f81xyOroCP5bCpil7hOO">
            <a:extLst>
              <a:ext uri="{FF2B5EF4-FFF2-40B4-BE49-F238E27FC236}">
                <a16:creationId xmlns:a16="http://schemas.microsoft.com/office/drawing/2014/main" id="{B188FB9D-3F08-4050-25BA-C0B921E57AE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4629150"/>
            <a:ext cx="1497013" cy="2228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94" name="Picture 26" descr="ANd9GcRIJQDwrsT9VKyy_SgY4iYWKvly4Kse36D2L_7PCyzXyoO21Lw3gw">
            <a:extLst>
              <a:ext uri="{FF2B5EF4-FFF2-40B4-BE49-F238E27FC236}">
                <a16:creationId xmlns:a16="http://schemas.microsoft.com/office/drawing/2014/main" id="{9EB85E9F-DA20-FF16-83D4-FE134ACD115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72200" y="4419600"/>
            <a:ext cx="2143125" cy="2143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96" name="Picture 28" descr="ANd9GcQEGlf9f_Iw6TwhgfzeIjD9pFHQ6_eZPAxKrQTBQvFUzKBrGam8OA">
            <a:extLst>
              <a:ext uri="{FF2B5EF4-FFF2-40B4-BE49-F238E27FC236}">
                <a16:creationId xmlns:a16="http://schemas.microsoft.com/office/drawing/2014/main" id="{B5E8615E-B08D-2812-E27D-AF7F47EC14C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15000" y="2438400"/>
            <a:ext cx="2276475" cy="200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90" name="Picture 22" descr="ANd9GcTfmMk9AEcGS_V6pglUeCobOcevb_uEWwkDeBlr3OjRGZDByEhDgQ">
            <a:extLst>
              <a:ext uri="{FF2B5EF4-FFF2-40B4-BE49-F238E27FC236}">
                <a16:creationId xmlns:a16="http://schemas.microsoft.com/office/drawing/2014/main" id="{7E7355A5-AC4D-E796-5C28-360DBC3C14BD}"/>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943850" y="3124200"/>
            <a:ext cx="120015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98" name="Picture 30" descr="ANd9GcQFo77ViRGvP6DhOhDT1Q9kEbOjP-ATtI8wYdnshg5r-UFfY_2yew">
            <a:extLst>
              <a:ext uri="{FF2B5EF4-FFF2-40B4-BE49-F238E27FC236}">
                <a16:creationId xmlns:a16="http://schemas.microsoft.com/office/drawing/2014/main" id="{0E6CD6AB-D90B-8D77-51CE-EFF6A04F4370}"/>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76400" y="2743200"/>
            <a:ext cx="1655763" cy="2105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D3B67B76-38CE-599D-8266-412051F32C40}"/>
              </a:ext>
            </a:extLst>
          </p:cNvPr>
          <p:cNvSpPr txBox="1">
            <a:spLocks/>
          </p:cNvSpPr>
          <p:nvPr/>
        </p:nvSpPr>
        <p:spPr bwMode="auto">
          <a:xfrm>
            <a:off x="0" y="0"/>
            <a:ext cx="9144000" cy="6858000"/>
          </a:xfrm>
          <a:prstGeom prst="rect">
            <a:avLst/>
          </a:prstGeom>
          <a:solidFill>
            <a:schemeClr val="tx1">
              <a:lumMod val="65000"/>
            </a:schemeClr>
          </a:solidFill>
          <a:ln>
            <a:noFill/>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defRPr/>
            </a:pPr>
            <a:r>
              <a:rPr lang="en-US" sz="8000" b="1" dirty="0">
                <a:ln w="25400">
                  <a:solidFill>
                    <a:schemeClr val="tx1"/>
                  </a:solidFill>
                </a:ln>
                <a:solidFill>
                  <a:schemeClr val="accent4">
                    <a:lumMod val="50000"/>
                  </a:schemeClr>
                </a:solidFill>
                <a:effectLst>
                  <a:outerShdw blurRad="38100" dist="38100" dir="2700000" algn="tl">
                    <a:srgbClr val="000000">
                      <a:alpha val="43137"/>
                    </a:srgbClr>
                  </a:outerShdw>
                </a:effectLst>
                <a:latin typeface="Century Schoolbook"/>
                <a:ea typeface="ＭＳ Ｐゴシック" charset="0"/>
                <a:cs typeface="Century Schoolbook"/>
              </a:rPr>
              <a:t>The Truth</a:t>
            </a:r>
          </a:p>
          <a:p>
            <a:pPr algn="ctr" eaLnBrk="1" hangingPunct="1">
              <a:spcBef>
                <a:spcPct val="0"/>
              </a:spcBef>
              <a:buFontTx/>
              <a:buNone/>
              <a:defRPr/>
            </a:pPr>
            <a:endParaRPr lang="en-US" sz="8000" b="1" dirty="0">
              <a:ln w="12700">
                <a:solidFill>
                  <a:schemeClr val="tx1"/>
                </a:solidFill>
              </a:ln>
              <a:solidFill>
                <a:schemeClr val="accent4">
                  <a:lumMod val="50000"/>
                </a:schemeClr>
              </a:solidFill>
              <a:effectLst>
                <a:outerShdw blurRad="38100" dist="38100" dir="2700000" algn="tl">
                  <a:srgbClr val="000000">
                    <a:alpha val="43137"/>
                  </a:srgbClr>
                </a:outerShdw>
              </a:effectLst>
              <a:latin typeface="Century Schoolbook"/>
              <a:ea typeface="ＭＳ Ｐゴシック" charset="0"/>
              <a:cs typeface="Century Schoolbook"/>
            </a:endParaRPr>
          </a:p>
          <a:p>
            <a:pPr algn="ctr" eaLnBrk="1" hangingPunct="1">
              <a:spcBef>
                <a:spcPct val="0"/>
              </a:spcBef>
              <a:buFontTx/>
              <a:buNone/>
              <a:defRPr/>
            </a:pPr>
            <a:endParaRPr lang="en-US" altLang="en-US" sz="2400" dirty="0">
              <a:solidFill>
                <a:srgbClr val="20FFFF"/>
              </a:solidFill>
              <a:latin typeface="Century Schoolbook"/>
              <a:ea typeface="ＭＳ Ｐゴシック" charset="0"/>
              <a:cs typeface="Century Schoolbook"/>
            </a:endParaRPr>
          </a:p>
          <a:p>
            <a:pPr algn="ctr" eaLnBrk="1" hangingPunct="1">
              <a:spcBef>
                <a:spcPct val="0"/>
              </a:spcBef>
              <a:buFontTx/>
              <a:buNone/>
              <a:defRPr/>
            </a:pPr>
            <a:r>
              <a:rPr lang="en-US" altLang="en-US" sz="5400" dirty="0">
                <a:latin typeface="Century Gothic" panose="020B0502020202020204" pitchFamily="34" charset="0"/>
                <a:ea typeface="ＭＳ Ｐゴシック" charset="0"/>
                <a:cs typeface="Century Schoolbook"/>
              </a:rPr>
              <a:t>God uses His people to meet the needs of others.</a:t>
            </a:r>
          </a:p>
          <a:p>
            <a:pPr algn="ctr" eaLnBrk="1" hangingPunct="1">
              <a:spcBef>
                <a:spcPct val="0"/>
              </a:spcBef>
              <a:buFontTx/>
              <a:buNone/>
              <a:defRPr/>
            </a:pPr>
            <a:endParaRPr lang="en-US" altLang="en-US" sz="2400" dirty="0">
              <a:ea typeface="ＭＳ Ｐゴシック" charset="0"/>
            </a:endParaRPr>
          </a:p>
        </p:txBody>
      </p:sp>
      <p:sp>
        <p:nvSpPr>
          <p:cNvPr id="6147" name="TextBox 2">
            <a:extLst>
              <a:ext uri="{FF2B5EF4-FFF2-40B4-BE49-F238E27FC236}">
                <a16:creationId xmlns:a16="http://schemas.microsoft.com/office/drawing/2014/main" id="{F6CBABD2-00E0-2A9F-E54F-4E1E898056AB}"/>
              </a:ext>
            </a:extLst>
          </p:cNvPr>
          <p:cNvSpPr txBox="1">
            <a:spLocks noChangeArrowheads="1"/>
          </p:cNvSpPr>
          <p:nvPr/>
        </p:nvSpPr>
        <p:spPr bwMode="auto">
          <a:xfrm>
            <a:off x="7772400" y="6324600"/>
            <a:ext cx="1081088" cy="477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ea typeface="MS PGothic" panose="020B0600070205080204" pitchFamily="34" charset="-128"/>
                <a:cs typeface="Arial" panose="020B060402020202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ea typeface="Arial" panose="020B0604020202020204" pitchFamily="34" charset="0"/>
                <a:cs typeface="Arial" panose="020B060402020202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ea typeface="Arial" panose="020B0604020202020204" pitchFamily="34" charset="0"/>
                <a:cs typeface="Arial" panose="020B060402020202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ea typeface="Arial" panose="020B0604020202020204" pitchFamily="34" charset="0"/>
                <a:cs typeface="Arial" panose="020B060402020202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ea typeface="Arial" panose="020B0604020202020204" pitchFamily="34" charset="0"/>
                <a:cs typeface="Arial" panose="020B0604020202020204" pitchFamily="34" charset="0"/>
              </a:defRPr>
            </a:lvl9pPr>
          </a:lstStyle>
          <a:p>
            <a:pPr eaLnBrk="1" hangingPunct="1">
              <a:spcBef>
                <a:spcPct val="0"/>
              </a:spcBef>
              <a:buClrTx/>
              <a:buSzTx/>
              <a:buFontTx/>
              <a:buNone/>
            </a:pPr>
            <a:r>
              <a:rPr lang="en-US" altLang="en-US" sz="2500">
                <a:latin typeface="Century Schoolbook" panose="02040604050505020304" pitchFamily="18" charset="0"/>
              </a:rPr>
              <a:t>DS #3</a:t>
            </a:r>
          </a:p>
        </p:txBody>
      </p:sp>
    </p:spTree>
    <p:extLst>
      <p:ext uri="{BB962C8B-B14F-4D97-AF65-F5344CB8AC3E}">
        <p14:creationId xmlns:p14="http://schemas.microsoft.com/office/powerpoint/2010/main" val="13847743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a:extLst>
              <a:ext uri="{FF2B5EF4-FFF2-40B4-BE49-F238E27FC236}">
                <a16:creationId xmlns:a16="http://schemas.microsoft.com/office/drawing/2014/main" id="{BD9CCF18-19CC-0664-77CE-9A95157B586C}"/>
              </a:ext>
            </a:extLst>
          </p:cNvPr>
          <p:cNvSpPr>
            <a:spLocks noGrp="1" noChangeArrowheads="1"/>
          </p:cNvSpPr>
          <p:nvPr>
            <p:ph type="body" idx="1"/>
          </p:nvPr>
        </p:nvSpPr>
        <p:spPr>
          <a:xfrm>
            <a:off x="457200" y="4918075"/>
            <a:ext cx="8229600" cy="1939925"/>
          </a:xfrm>
        </p:spPr>
        <p:txBody>
          <a:bodyPr/>
          <a:lstStyle/>
          <a:p>
            <a:pPr marL="0" indent="4763" eaLnBrk="1" hangingPunct="1">
              <a:lnSpc>
                <a:spcPct val="80000"/>
              </a:lnSpc>
              <a:buFont typeface="Wingdings" panose="05000000000000000000" pitchFamily="2" charset="2"/>
              <a:buNone/>
              <a:defRPr/>
            </a:pPr>
            <a:r>
              <a:rPr lang="en-US" altLang="en-US" sz="3600"/>
              <a:t> On their release, Peter and John went back to their own people and reported all that the chief priests and elders had said to them.</a:t>
            </a:r>
          </a:p>
        </p:txBody>
      </p:sp>
      <p:pic>
        <p:nvPicPr>
          <p:cNvPr id="7171" name="Picture 4" descr="ANd9GcT0PYbRkB06LT2FEyC4v9e5n_BBjPLddIpxyR3T5hDk5MVw3PxW">
            <a:extLst>
              <a:ext uri="{FF2B5EF4-FFF2-40B4-BE49-F238E27FC236}">
                <a16:creationId xmlns:a16="http://schemas.microsoft.com/office/drawing/2014/main" id="{70ABABAA-5D9F-1365-5710-130C3CC090C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304800"/>
            <a:ext cx="3579813" cy="433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8" name="AutoShape 6">
            <a:extLst>
              <a:ext uri="{FF2B5EF4-FFF2-40B4-BE49-F238E27FC236}">
                <a16:creationId xmlns:a16="http://schemas.microsoft.com/office/drawing/2014/main" id="{C7924AD6-733C-C5D2-FA04-C292CD87EA98}"/>
              </a:ext>
            </a:extLst>
          </p:cNvPr>
          <p:cNvSpPr>
            <a:spLocks noChangeArrowheads="1"/>
          </p:cNvSpPr>
          <p:nvPr/>
        </p:nvSpPr>
        <p:spPr bwMode="auto">
          <a:xfrm>
            <a:off x="3505200" y="609600"/>
            <a:ext cx="5638800" cy="2590800"/>
          </a:xfrm>
          <a:prstGeom prst="wedgeEllipseCallout">
            <a:avLst>
              <a:gd name="adj1" fmla="val -56477"/>
              <a:gd name="adj2" fmla="val -17542"/>
            </a:avLst>
          </a:prstGeom>
          <a:solidFill>
            <a:schemeClr val="accent1"/>
          </a:solidFill>
          <a:ln w="9525">
            <a:solidFill>
              <a:schemeClr val="tx1"/>
            </a:solidFill>
            <a:miter lim="800000"/>
            <a:headEnd/>
            <a:tailEnd/>
          </a:ln>
        </p:spPr>
        <p:txBody>
          <a:bodyPr/>
          <a:lstStyle>
            <a:lvl1pPr>
              <a:defRPr>
                <a:solidFill>
                  <a:schemeClr val="tx1"/>
                </a:solidFill>
                <a:latin typeface="Verdana" panose="020B0604030504040204" pitchFamily="34" charset="0"/>
                <a:ea typeface="MS PGothic" panose="020B0600070205080204" pitchFamily="34" charset="-128"/>
              </a:defRPr>
            </a:lvl1pPr>
            <a:lvl2pPr marL="742950" indent="-285750">
              <a:defRPr>
                <a:solidFill>
                  <a:schemeClr val="tx1"/>
                </a:solidFill>
                <a:latin typeface="Verdana" panose="020B0604030504040204" pitchFamily="34" charset="0"/>
                <a:ea typeface="MS PGothic" panose="020B0600070205080204" pitchFamily="34" charset="-128"/>
              </a:defRPr>
            </a:lvl2pPr>
            <a:lvl3pPr marL="1143000" indent="-228600">
              <a:defRPr>
                <a:solidFill>
                  <a:schemeClr val="tx1"/>
                </a:solidFill>
                <a:latin typeface="Verdana" panose="020B0604030504040204" pitchFamily="34" charset="0"/>
                <a:ea typeface="MS PGothic" panose="020B0600070205080204" pitchFamily="34" charset="-128"/>
              </a:defRPr>
            </a:lvl3pPr>
            <a:lvl4pPr marL="1600200" indent="-228600">
              <a:defRPr>
                <a:solidFill>
                  <a:schemeClr val="tx1"/>
                </a:solidFill>
                <a:latin typeface="Verdana" panose="020B0604030504040204" pitchFamily="34" charset="0"/>
                <a:ea typeface="MS PGothic" panose="020B0600070205080204" pitchFamily="34" charset="-128"/>
              </a:defRPr>
            </a:lvl4pPr>
            <a:lvl5pPr marL="2057400" indent="-228600">
              <a:defRPr>
                <a:solidFill>
                  <a:schemeClr val="tx1"/>
                </a:solidFill>
                <a:latin typeface="Verdan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pPr algn="ctr" eaLnBrk="1" hangingPunct="1"/>
            <a:r>
              <a:rPr lang="en-US" altLang="en-US" sz="2800">
                <a:solidFill>
                  <a:schemeClr val="bg2"/>
                </a:solidFill>
              </a:rPr>
              <a:t>The chief priests and elders told us not to teach or speak at all in the name of Jesus.</a:t>
            </a:r>
          </a:p>
        </p:txBody>
      </p:sp>
      <p:sp>
        <p:nvSpPr>
          <p:cNvPr id="7173" name="AutoShape 7">
            <a:extLst>
              <a:ext uri="{FF2B5EF4-FFF2-40B4-BE49-F238E27FC236}">
                <a16:creationId xmlns:a16="http://schemas.microsoft.com/office/drawing/2014/main" id="{2E39E308-8440-A823-0F04-82DD75AC507F}"/>
              </a:ext>
            </a:extLst>
          </p:cNvPr>
          <p:cNvSpPr>
            <a:spLocks/>
          </p:cNvSpPr>
          <p:nvPr/>
        </p:nvSpPr>
        <p:spPr bwMode="auto">
          <a:xfrm>
            <a:off x="4191000" y="3467100"/>
            <a:ext cx="2133600" cy="876300"/>
          </a:xfrm>
          <a:prstGeom prst="borderCallout1">
            <a:avLst>
              <a:gd name="adj1" fmla="val 13042"/>
              <a:gd name="adj2" fmla="val -3569"/>
              <a:gd name="adj3" fmla="val -56523"/>
              <a:gd name="adj4" fmla="val -121431"/>
            </a:avLst>
          </a:prstGeom>
          <a:solidFill>
            <a:schemeClr val="tx2"/>
          </a:solidFill>
          <a:ln w="9525">
            <a:solidFill>
              <a:schemeClr val="tx1"/>
            </a:solidFill>
            <a:miter lim="800000"/>
            <a:headEnd/>
            <a:tailEnd/>
          </a:ln>
        </p:spPr>
        <p:txBody>
          <a:bodyPr/>
          <a:lstStyle>
            <a:lvl1pPr>
              <a:defRPr>
                <a:solidFill>
                  <a:schemeClr val="tx1"/>
                </a:solidFill>
                <a:latin typeface="Verdana" panose="020B0604030504040204" pitchFamily="34" charset="0"/>
                <a:ea typeface="MS PGothic" panose="020B0600070205080204" pitchFamily="34" charset="-128"/>
              </a:defRPr>
            </a:lvl1pPr>
            <a:lvl2pPr marL="742950" indent="-285750">
              <a:defRPr>
                <a:solidFill>
                  <a:schemeClr val="tx1"/>
                </a:solidFill>
                <a:latin typeface="Verdana" panose="020B0604030504040204" pitchFamily="34" charset="0"/>
                <a:ea typeface="MS PGothic" panose="020B0600070205080204" pitchFamily="34" charset="-128"/>
              </a:defRPr>
            </a:lvl2pPr>
            <a:lvl3pPr marL="1143000" indent="-228600">
              <a:defRPr>
                <a:solidFill>
                  <a:schemeClr val="tx1"/>
                </a:solidFill>
                <a:latin typeface="Verdana" panose="020B0604030504040204" pitchFamily="34" charset="0"/>
                <a:ea typeface="MS PGothic" panose="020B0600070205080204" pitchFamily="34" charset="-128"/>
              </a:defRPr>
            </a:lvl3pPr>
            <a:lvl4pPr marL="1600200" indent="-228600">
              <a:defRPr>
                <a:solidFill>
                  <a:schemeClr val="tx1"/>
                </a:solidFill>
                <a:latin typeface="Verdana" panose="020B0604030504040204" pitchFamily="34" charset="0"/>
                <a:ea typeface="MS PGothic" panose="020B0600070205080204" pitchFamily="34" charset="-128"/>
              </a:defRPr>
            </a:lvl4pPr>
            <a:lvl5pPr marL="2057400" indent="-228600">
              <a:defRPr>
                <a:solidFill>
                  <a:schemeClr val="tx1"/>
                </a:solidFill>
                <a:latin typeface="Verdan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pPr algn="ctr" eaLnBrk="1" hangingPunct="1"/>
            <a:r>
              <a:rPr lang="en-US" altLang="en-US" sz="2400">
                <a:solidFill>
                  <a:schemeClr val="bg2"/>
                </a:solidFill>
              </a:rPr>
              <a:t>Chief priests &amp; elders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B9A4C512-2B5B-1AA2-8EE4-C1588DF58C35}"/>
              </a:ext>
            </a:extLst>
          </p:cNvPr>
          <p:cNvSpPr>
            <a:spLocks noGrp="1" noChangeArrowheads="1"/>
          </p:cNvSpPr>
          <p:nvPr>
            <p:ph type="body" idx="1"/>
          </p:nvPr>
        </p:nvSpPr>
        <p:spPr>
          <a:xfrm>
            <a:off x="609600" y="381000"/>
            <a:ext cx="8229600" cy="2133600"/>
          </a:xfrm>
        </p:spPr>
        <p:txBody>
          <a:bodyPr/>
          <a:lstStyle/>
          <a:p>
            <a:pPr marL="0" indent="0" eaLnBrk="1" hangingPunct="1">
              <a:buFont typeface="Wingdings" panose="05000000000000000000" pitchFamily="2" charset="2"/>
              <a:buNone/>
              <a:defRPr/>
            </a:pPr>
            <a:r>
              <a:rPr lang="en-US" altLang="en-US" sz="4400"/>
              <a:t>When they heard this, they raised their voices together in prayer to God.</a:t>
            </a:r>
          </a:p>
        </p:txBody>
      </p:sp>
      <p:pic>
        <p:nvPicPr>
          <p:cNvPr id="8195" name="Picture 12" descr="MC900057779[1]">
            <a:extLst>
              <a:ext uri="{FF2B5EF4-FFF2-40B4-BE49-F238E27FC236}">
                <a16:creationId xmlns:a16="http://schemas.microsoft.com/office/drawing/2014/main" id="{80B92E20-C603-B7C5-0D3F-C2379545B5A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2730500"/>
            <a:ext cx="5632450" cy="412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7" name="Picture 5" descr="MP900438983[1]">
            <a:extLst>
              <a:ext uri="{FF2B5EF4-FFF2-40B4-BE49-F238E27FC236}">
                <a16:creationId xmlns:a16="http://schemas.microsoft.com/office/drawing/2014/main" id="{548A0AF0-C0D2-A90E-776D-1BC6E8003E7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343400"/>
            <a:ext cx="3352800" cy="2244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78" name="Picture 6" descr="MP900437185[1]">
            <a:extLst>
              <a:ext uri="{FF2B5EF4-FFF2-40B4-BE49-F238E27FC236}">
                <a16:creationId xmlns:a16="http://schemas.microsoft.com/office/drawing/2014/main" id="{0B99B4D9-4EF1-459B-9DBE-6B5B6BC83FE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29000" y="4191000"/>
            <a:ext cx="2441575"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80" name="Picture 8" descr="ANd9GcTFHDQHyhp49XhVxdQPuE63r8YNbjBa_dQwwTl_TmvrhaZ1bGTLIw">
            <a:extLst>
              <a:ext uri="{FF2B5EF4-FFF2-40B4-BE49-F238E27FC236}">
                <a16:creationId xmlns:a16="http://schemas.microsoft.com/office/drawing/2014/main" id="{EE5C2323-FF72-D045-A181-8B44CE0BCC6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19800" y="4648200"/>
            <a:ext cx="2619375" cy="174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1" name="Picture 9" descr="MC900057779[1]">
            <a:extLst>
              <a:ext uri="{FF2B5EF4-FFF2-40B4-BE49-F238E27FC236}">
                <a16:creationId xmlns:a16="http://schemas.microsoft.com/office/drawing/2014/main" id="{2652C3F5-CB7B-4250-91F5-0E318A918C8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11550" y="0"/>
            <a:ext cx="5632450" cy="412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76" name="AutoShape 4">
            <a:extLst>
              <a:ext uri="{FF2B5EF4-FFF2-40B4-BE49-F238E27FC236}">
                <a16:creationId xmlns:a16="http://schemas.microsoft.com/office/drawing/2014/main" id="{60B20BD0-F6B8-584D-78CF-B8A708BF8748}"/>
              </a:ext>
            </a:extLst>
          </p:cNvPr>
          <p:cNvSpPr>
            <a:spLocks noChangeArrowheads="1"/>
          </p:cNvSpPr>
          <p:nvPr/>
        </p:nvSpPr>
        <p:spPr bwMode="auto">
          <a:xfrm>
            <a:off x="0" y="381000"/>
            <a:ext cx="3962400" cy="3276600"/>
          </a:xfrm>
          <a:prstGeom prst="wedgeRoundRectCallout">
            <a:avLst>
              <a:gd name="adj1" fmla="val 79769"/>
              <a:gd name="adj2" fmla="val -21991"/>
              <a:gd name="adj3" fmla="val 16667"/>
            </a:avLst>
          </a:prstGeom>
          <a:solidFill>
            <a:schemeClr val="accent1"/>
          </a:solidFill>
          <a:ln w="9525">
            <a:solidFill>
              <a:schemeClr val="tx1"/>
            </a:solidFill>
            <a:miter lim="800000"/>
            <a:headEnd/>
            <a:tailEnd/>
          </a:ln>
          <a:effectLst/>
          <a:extLst>
            <a:ext uri="{AF507438-7753-43e0-B8FC-AC1667EBCBE1}"/>
          </a:extLst>
        </p:spPr>
        <p:txBody>
          <a:bodyPr/>
          <a:lstStyle>
            <a:lvl1pPr eaLnBrk="0" hangingPunct="0">
              <a:defRPr sz="2400">
                <a:solidFill>
                  <a:schemeClr val="tx1"/>
                </a:solidFill>
                <a:latin typeface="Verdana" panose="020B0604030504040204" pitchFamily="34" charset="0"/>
                <a:ea typeface="MS PGothic" panose="020B0600070205080204" pitchFamily="34" charset="-128"/>
              </a:defRPr>
            </a:lvl1pPr>
            <a:lvl2pPr marL="742950" indent="-285750" eaLnBrk="0" hangingPunct="0">
              <a:defRPr sz="2400">
                <a:solidFill>
                  <a:schemeClr val="tx1"/>
                </a:solidFill>
                <a:latin typeface="Verdana" panose="020B0604030504040204" pitchFamily="34" charset="0"/>
                <a:ea typeface="MS PGothic" panose="020B0600070205080204" pitchFamily="34" charset="-128"/>
              </a:defRPr>
            </a:lvl2pPr>
            <a:lvl3pPr marL="1143000" indent="-228600" eaLnBrk="0" hangingPunct="0">
              <a:defRPr sz="2400">
                <a:solidFill>
                  <a:schemeClr val="tx1"/>
                </a:solidFill>
                <a:latin typeface="Verdana" panose="020B0604030504040204" pitchFamily="34" charset="0"/>
                <a:ea typeface="MS PGothic" panose="020B0600070205080204" pitchFamily="34" charset="-128"/>
              </a:defRPr>
            </a:lvl3pPr>
            <a:lvl4pPr marL="1600200" indent="-228600" eaLnBrk="0" hangingPunct="0">
              <a:defRPr sz="2400">
                <a:solidFill>
                  <a:schemeClr val="tx1"/>
                </a:solidFill>
                <a:latin typeface="Verdana" panose="020B0604030504040204" pitchFamily="34" charset="0"/>
                <a:ea typeface="MS PGothic" panose="020B0600070205080204" pitchFamily="34" charset="-128"/>
              </a:defRPr>
            </a:lvl4pPr>
            <a:lvl5pPr marL="2057400" indent="-228600" eaLnBrk="0" hangingPunct="0">
              <a:defRPr sz="2400">
                <a:solidFill>
                  <a:schemeClr val="tx1"/>
                </a:solidFill>
                <a:latin typeface="Verdan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Verdana" panose="020B0604030504040204" pitchFamily="34" charset="0"/>
                <a:ea typeface="MS PGothic" panose="020B0600070205080204" pitchFamily="34" charset="-128"/>
              </a:defRPr>
            </a:lvl9pPr>
          </a:lstStyle>
          <a:p>
            <a:pPr algn="ctr" eaLnBrk="1" hangingPunct="1">
              <a:defRPr/>
            </a:pPr>
            <a:r>
              <a:rPr lang="ja-JP" altLang="en-US" sz="2800">
                <a:solidFill>
                  <a:schemeClr val="bg2"/>
                </a:solidFill>
                <a:effectLst>
                  <a:outerShdw blurRad="38100" dist="38100" dir="2700000" algn="tl">
                    <a:srgbClr val="000000"/>
                  </a:outerShdw>
                </a:effectLst>
                <a:latin typeface="Arial" panose="020B0604020202020204" pitchFamily="34" charset="0"/>
              </a:rPr>
              <a:t>“</a:t>
            </a:r>
            <a:r>
              <a:rPr lang="en-US" altLang="ja-JP" sz="2800">
                <a:solidFill>
                  <a:schemeClr val="bg2"/>
                </a:solidFill>
                <a:effectLst>
                  <a:outerShdw blurRad="38100" dist="38100" dir="2700000" algn="tl">
                    <a:srgbClr val="000000"/>
                  </a:outerShdw>
                </a:effectLst>
              </a:rPr>
              <a:t>Sovereign Lord, they said, you made the heavens and the earth and the sea, and everything in them.</a:t>
            </a:r>
            <a:endParaRPr lang="en-US" altLang="en-US" sz="2800">
              <a:solidFill>
                <a:schemeClr val="bg2"/>
              </a:solidFill>
              <a:effectLst>
                <a:outerShdw blurRad="38100" dist="38100" dir="2700000" algn="tl">
                  <a:srgbClr val="000000"/>
                </a:outerShdw>
              </a:effectLs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3" descr="MC900057779[1]">
            <a:extLst>
              <a:ext uri="{FF2B5EF4-FFF2-40B4-BE49-F238E27FC236}">
                <a16:creationId xmlns:a16="http://schemas.microsoft.com/office/drawing/2014/main" id="{302C82B5-61F6-46FF-8C26-709CE440D38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1400" y="3060700"/>
            <a:ext cx="5181600" cy="379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2">
            <a:extLst>
              <a:ext uri="{FF2B5EF4-FFF2-40B4-BE49-F238E27FC236}">
                <a16:creationId xmlns:a16="http://schemas.microsoft.com/office/drawing/2014/main" id="{0AB20BEA-0547-A323-4806-DB2510039CDF}"/>
              </a:ext>
            </a:extLst>
          </p:cNvPr>
          <p:cNvSpPr>
            <a:spLocks noGrp="1" noChangeArrowheads="1"/>
          </p:cNvSpPr>
          <p:nvPr>
            <p:ph type="body" idx="1"/>
          </p:nvPr>
        </p:nvSpPr>
        <p:spPr>
          <a:xfrm>
            <a:off x="304800" y="304800"/>
            <a:ext cx="4648200" cy="2438400"/>
          </a:xfrm>
        </p:spPr>
        <p:txBody>
          <a:bodyPr/>
          <a:lstStyle/>
          <a:p>
            <a:pPr marL="0" indent="4763" eaLnBrk="1" hangingPunct="1">
              <a:lnSpc>
                <a:spcPct val="80000"/>
              </a:lnSpc>
              <a:buFont typeface="Wingdings" panose="05000000000000000000" pitchFamily="2" charset="2"/>
              <a:buNone/>
              <a:defRPr/>
            </a:pPr>
            <a:r>
              <a:rPr lang="en-US" altLang="en-US" sz="4000" dirty="0">
                <a:solidFill>
                  <a:schemeClr val="folHlink"/>
                </a:solidFill>
              </a:rPr>
              <a:t>You spoke by the Holy Spirit through the mouth of your servant, our father David: </a:t>
            </a:r>
          </a:p>
          <a:p>
            <a:pPr marL="0" indent="4763" eaLnBrk="1" hangingPunct="1">
              <a:lnSpc>
                <a:spcPct val="80000"/>
              </a:lnSpc>
              <a:buFont typeface="Wingdings" panose="05000000000000000000" pitchFamily="2" charset="2"/>
              <a:buNone/>
              <a:defRPr/>
            </a:pPr>
            <a:endParaRPr lang="en-US" altLang="en-US" sz="4000" dirty="0">
              <a:solidFill>
                <a:schemeClr val="folHlink"/>
              </a:solidFill>
            </a:endParaRPr>
          </a:p>
        </p:txBody>
      </p:sp>
      <p:pic>
        <p:nvPicPr>
          <p:cNvPr id="10248" name="Picture 8" descr="MC900390616[1]">
            <a:extLst>
              <a:ext uri="{FF2B5EF4-FFF2-40B4-BE49-F238E27FC236}">
                <a16:creationId xmlns:a16="http://schemas.microsoft.com/office/drawing/2014/main" id="{38EEE18B-2540-C7C6-A14C-92805838821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24400" y="533400"/>
            <a:ext cx="1706563" cy="1830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50" name="Picture 10" descr="ANd9GcRHOTIMVqaQCkbk2k42N5tdo55TwhNrracDT2Fe_mJIF7GBWyl6">
            <a:extLst>
              <a:ext uri="{FF2B5EF4-FFF2-40B4-BE49-F238E27FC236}">
                <a16:creationId xmlns:a16="http://schemas.microsoft.com/office/drawing/2014/main" id="{0D20211B-961C-4A41-B772-7C9F04C036D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800" y="304800"/>
            <a:ext cx="1752600" cy="258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MC900057779[1]">
            <a:extLst>
              <a:ext uri="{FF2B5EF4-FFF2-40B4-BE49-F238E27FC236}">
                <a16:creationId xmlns:a16="http://schemas.microsoft.com/office/drawing/2014/main" id="{5EB58A2C-C742-05AE-087A-FCF935C8FF7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4400" y="228600"/>
            <a:ext cx="4419600" cy="3238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699" name="Rectangle 3">
            <a:extLst>
              <a:ext uri="{FF2B5EF4-FFF2-40B4-BE49-F238E27FC236}">
                <a16:creationId xmlns:a16="http://schemas.microsoft.com/office/drawing/2014/main" id="{AE41A5A0-6F1B-92D9-26D9-7A7182D83745}"/>
              </a:ext>
            </a:extLst>
          </p:cNvPr>
          <p:cNvSpPr>
            <a:spLocks noGrp="1" noChangeArrowheads="1"/>
          </p:cNvSpPr>
          <p:nvPr>
            <p:ph type="body" idx="1"/>
          </p:nvPr>
        </p:nvSpPr>
        <p:spPr>
          <a:xfrm>
            <a:off x="304800" y="304800"/>
            <a:ext cx="5257800" cy="2438400"/>
          </a:xfrm>
        </p:spPr>
        <p:txBody>
          <a:bodyPr/>
          <a:lstStyle/>
          <a:p>
            <a:pPr marL="0" indent="4763" eaLnBrk="1" hangingPunct="1">
              <a:lnSpc>
                <a:spcPct val="80000"/>
              </a:lnSpc>
              <a:buFont typeface="Wingdings" panose="05000000000000000000" pitchFamily="2" charset="2"/>
              <a:buNone/>
              <a:defRPr/>
            </a:pPr>
            <a:r>
              <a:rPr lang="en-US" altLang="en-US"/>
              <a:t>Why do the nations rage and the peoples plot in vain? The kings of the earth rise up and the rulers band together against the Lord and against his anointed one. </a:t>
            </a:r>
          </a:p>
        </p:txBody>
      </p:sp>
      <p:pic>
        <p:nvPicPr>
          <p:cNvPr id="29704" name="Picture 8" descr="ANd9GcT3qsTkcIf39fQlexaQnJ91c2o7a6MoQVLkixdDJXxpg3p67mA9">
            <a:extLst>
              <a:ext uri="{FF2B5EF4-FFF2-40B4-BE49-F238E27FC236}">
                <a16:creationId xmlns:a16="http://schemas.microsoft.com/office/drawing/2014/main" id="{9F886B6D-E55C-45D5-88F5-E08223AA602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29400" y="3733800"/>
            <a:ext cx="1838325" cy="249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06" name="Picture 10" descr="ANd9GcSJ5U7Bi7kptuVhbiRpXcD1L8yZbCBeGChTO9wkHDVQqwMA7riaxA">
            <a:extLst>
              <a:ext uri="{FF2B5EF4-FFF2-40B4-BE49-F238E27FC236}">
                <a16:creationId xmlns:a16="http://schemas.microsoft.com/office/drawing/2014/main" id="{22AE42DE-A0A3-F73E-18C2-3D210EC74C7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29200" y="3962400"/>
            <a:ext cx="13716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10" name="Picture 14" descr="ANd9GcTXbnWQ0NG3f5NRkbgTupunFr0Oj4myHlkdQz-y8j46OOf_T1KVHg">
            <a:extLst>
              <a:ext uri="{FF2B5EF4-FFF2-40B4-BE49-F238E27FC236}">
                <a16:creationId xmlns:a16="http://schemas.microsoft.com/office/drawing/2014/main" id="{33442825-027C-FB5F-AC75-C9A075614C8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90600" y="3505200"/>
            <a:ext cx="1419225" cy="312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711" name="AutoShape 15">
            <a:extLst>
              <a:ext uri="{FF2B5EF4-FFF2-40B4-BE49-F238E27FC236}">
                <a16:creationId xmlns:a16="http://schemas.microsoft.com/office/drawing/2014/main" id="{8DE709EB-870B-9571-4697-779F8397443B}"/>
              </a:ext>
            </a:extLst>
          </p:cNvPr>
          <p:cNvSpPr>
            <a:spLocks noChangeArrowheads="1"/>
          </p:cNvSpPr>
          <p:nvPr/>
        </p:nvSpPr>
        <p:spPr bwMode="auto">
          <a:xfrm>
            <a:off x="2438400" y="4191000"/>
            <a:ext cx="2514600" cy="1447800"/>
          </a:xfrm>
          <a:prstGeom prst="wedgeRectCallout">
            <a:avLst>
              <a:gd name="adj1" fmla="val 79736"/>
              <a:gd name="adj2" fmla="val -28727"/>
            </a:avLst>
          </a:prstGeom>
          <a:solidFill>
            <a:schemeClr val="folHlink"/>
          </a:solidFill>
          <a:ln w="9525">
            <a:solidFill>
              <a:schemeClr val="tx1"/>
            </a:solidFill>
            <a:miter lim="800000"/>
            <a:headEnd/>
            <a:tailEnd/>
          </a:ln>
        </p:spPr>
        <p:txBody>
          <a:bodyPr/>
          <a:lstStyle>
            <a:lvl1pPr>
              <a:spcBef>
                <a:spcPct val="20000"/>
              </a:spcBef>
              <a:buClr>
                <a:schemeClr val="hlink"/>
              </a:buClr>
              <a:buSzPct val="60000"/>
              <a:buFont typeface="Wingdings" panose="05000000000000000000" pitchFamily="2" charset="2"/>
              <a:buChar char="n"/>
              <a:defRPr sz="3200">
                <a:solidFill>
                  <a:schemeClr val="tx1"/>
                </a:solidFill>
                <a:latin typeface="Verdana" panose="020B0604030504040204" pitchFamily="34" charset="0"/>
                <a:ea typeface="MS PGothic" panose="020B0600070205080204" pitchFamily="34" charset="-128"/>
                <a:cs typeface="Arial" panose="020B0604020202020204" pitchFamily="34" charset="0"/>
              </a:defRPr>
            </a:lvl1pPr>
            <a:lvl2pPr marL="742950" indent="-285750">
              <a:spcBef>
                <a:spcPct val="20000"/>
              </a:spcBef>
              <a:buClr>
                <a:schemeClr val="tx1"/>
              </a:buClr>
              <a:buChar char="•"/>
              <a:defRPr sz="2800">
                <a:solidFill>
                  <a:schemeClr val="tx1"/>
                </a:solidFill>
                <a:latin typeface="Verdana" panose="020B0604030504040204" pitchFamily="34" charset="0"/>
                <a:ea typeface="Arial" panose="020B0604020202020204" pitchFamily="34" charset="0"/>
                <a:cs typeface="Arial" panose="020B0604020202020204" pitchFamily="34" charset="0"/>
              </a:defRPr>
            </a:lvl2pPr>
            <a:lvl3pPr marL="1143000" indent="-228600">
              <a:spcBef>
                <a:spcPct val="20000"/>
              </a:spcBef>
              <a:buClr>
                <a:schemeClr val="accent2"/>
              </a:buClr>
              <a:buSzPct val="60000"/>
              <a:buFont typeface="Wingdings" panose="05000000000000000000" pitchFamily="2" charset="2"/>
              <a:buChar char="n"/>
              <a:defRPr sz="2400">
                <a:solidFill>
                  <a:schemeClr val="tx1"/>
                </a:solidFill>
                <a:latin typeface="Verdana" panose="020B0604030504040204" pitchFamily="34" charset="0"/>
                <a:ea typeface="Arial" panose="020B0604020202020204" pitchFamily="34" charset="0"/>
                <a:cs typeface="Arial" panose="020B0604020202020204" pitchFamily="34" charset="0"/>
              </a:defRPr>
            </a:lvl3pPr>
            <a:lvl4pPr marL="1600200" indent="-228600">
              <a:spcBef>
                <a:spcPct val="20000"/>
              </a:spcBef>
              <a:buClr>
                <a:schemeClr val="tx2"/>
              </a:buClr>
              <a:buChar char="•"/>
              <a:defRPr sz="2000">
                <a:solidFill>
                  <a:schemeClr val="tx1"/>
                </a:solidFill>
                <a:latin typeface="Verdana" panose="020B0604030504040204" pitchFamily="34" charset="0"/>
                <a:ea typeface="Arial" panose="020B0604020202020204" pitchFamily="34" charset="0"/>
                <a:cs typeface="Arial" panose="020B0604020202020204" pitchFamily="34" charset="0"/>
              </a:defRPr>
            </a:lvl4pPr>
            <a:lvl5pPr marL="2057400" indent="-228600">
              <a:spcBef>
                <a:spcPct val="20000"/>
              </a:spcBef>
              <a:buClr>
                <a:schemeClr val="folHlink"/>
              </a:buClr>
              <a:buSzPct val="60000"/>
              <a:buFont typeface="Wingdings" panose="05000000000000000000" pitchFamily="2" charset="2"/>
              <a:buChar char="n"/>
              <a:defRPr sz="2000">
                <a:solidFill>
                  <a:schemeClr val="tx1"/>
                </a:solidFill>
                <a:latin typeface="Verdana" panose="020B0604030504040204" pitchFamily="34" charset="0"/>
                <a:ea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ea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ea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ea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folHlink"/>
              </a:buClr>
              <a:buSzPct val="60000"/>
              <a:buFont typeface="Wingdings" panose="05000000000000000000" pitchFamily="2" charset="2"/>
              <a:buChar char="n"/>
              <a:defRPr sz="2000">
                <a:solidFill>
                  <a:schemeClr val="tx1"/>
                </a:solidFill>
                <a:latin typeface="Verdana" panose="020B0604030504040204" pitchFamily="34" charset="0"/>
                <a:ea typeface="Arial" panose="020B0604020202020204" pitchFamily="34" charset="0"/>
                <a:cs typeface="Arial" panose="020B0604020202020204" pitchFamily="34" charset="0"/>
              </a:defRPr>
            </a:lvl9pPr>
          </a:lstStyle>
          <a:p>
            <a:pPr algn="ctr" eaLnBrk="1" hangingPunct="1">
              <a:spcBef>
                <a:spcPct val="0"/>
              </a:spcBef>
              <a:buClrTx/>
              <a:buSzTx/>
              <a:buFontTx/>
              <a:buNone/>
            </a:pPr>
            <a:r>
              <a:rPr lang="en-US" altLang="en-US" sz="2800">
                <a:solidFill>
                  <a:schemeClr val="bg1"/>
                </a:solidFill>
              </a:rPr>
              <a:t>We</a:t>
            </a:r>
            <a:r>
              <a:rPr lang="ja-JP" altLang="en-US" sz="2800">
                <a:solidFill>
                  <a:schemeClr val="bg1"/>
                </a:solidFill>
                <a:latin typeface="Arial" panose="020B0604020202020204" pitchFamily="34" charset="0"/>
              </a:rPr>
              <a:t>’</a:t>
            </a:r>
            <a:r>
              <a:rPr lang="en-US" altLang="ja-JP" sz="2800">
                <a:solidFill>
                  <a:schemeClr val="bg1"/>
                </a:solidFill>
              </a:rPr>
              <a:t>ve teamed up against you.</a:t>
            </a:r>
            <a:endParaRPr lang="en-US" altLang="en-US" sz="2800">
              <a:solidFill>
                <a:schemeClr val="bg1"/>
              </a:solidFill>
            </a:endParaRPr>
          </a:p>
        </p:txBody>
      </p:sp>
    </p:spTree>
  </p:cSld>
  <p:clrMapOvr>
    <a:masterClrMapping/>
  </p:clrMapOvr>
</p:sld>
</file>

<file path=ppt/theme/theme1.xml><?xml version="1.0" encoding="utf-8"?>
<a:theme xmlns:a="http://schemas.openxmlformats.org/drawingml/2006/main" name="Globe">
  <a:themeElements>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fontScheme name="Globe">
      <a:majorFont>
        <a:latin typeface="Arial"/>
        <a:ea typeface="ＭＳ Ｐゴシック"/>
        <a:cs typeface="Arial"/>
      </a:majorFont>
      <a:minorFont>
        <a:latin typeface="Verdana"/>
        <a:ea typeface="ＭＳ Ｐゴシック"/>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Globe 1">
        <a:dk1>
          <a:srgbClr val="622100"/>
        </a:dk1>
        <a:lt1>
          <a:srgbClr val="FFFFFF"/>
        </a:lt1>
        <a:dk2>
          <a:srgbClr val="800000"/>
        </a:dk2>
        <a:lt2>
          <a:srgbClr val="FFFFCC"/>
        </a:lt2>
        <a:accent1>
          <a:srgbClr val="E42B00"/>
        </a:accent1>
        <a:accent2>
          <a:srgbClr val="996600"/>
        </a:accent2>
        <a:accent3>
          <a:srgbClr val="C0AAAA"/>
        </a:accent3>
        <a:accent4>
          <a:srgbClr val="DADADA"/>
        </a:accent4>
        <a:accent5>
          <a:srgbClr val="EFACAA"/>
        </a:accent5>
        <a:accent6>
          <a:srgbClr val="8A5C00"/>
        </a:accent6>
        <a:hlink>
          <a:srgbClr val="FADF6C"/>
        </a:hlink>
        <a:folHlink>
          <a:srgbClr val="FF9900"/>
        </a:folHlink>
      </a:clrScheme>
      <a:clrMap bg1="dk2" tx1="lt1" bg2="dk1" tx2="lt2" accent1="accent1" accent2="accent2" accent3="accent3" accent4="accent4" accent5="accent5" accent6="accent6" hlink="hlink" folHlink="folHlink"/>
    </a:extraClrScheme>
    <a:extraClrScheme>
      <a:clrScheme name="Globe 2">
        <a:dk1>
          <a:srgbClr val="5F4545"/>
        </a:dk1>
        <a:lt1>
          <a:srgbClr val="FFFFFF"/>
        </a:lt1>
        <a:dk2>
          <a:srgbClr val="8F6969"/>
        </a:dk2>
        <a:lt2>
          <a:srgbClr val="FFFFCC"/>
        </a:lt2>
        <a:accent1>
          <a:srgbClr val="CC6600"/>
        </a:accent1>
        <a:accent2>
          <a:srgbClr val="924C0C"/>
        </a:accent2>
        <a:accent3>
          <a:srgbClr val="C6B9B9"/>
        </a:accent3>
        <a:accent4>
          <a:srgbClr val="DADADA"/>
        </a:accent4>
        <a:accent5>
          <a:srgbClr val="E2B8AA"/>
        </a:accent5>
        <a:accent6>
          <a:srgbClr val="84440A"/>
        </a:accent6>
        <a:hlink>
          <a:srgbClr val="CFD375"/>
        </a:hlink>
        <a:folHlink>
          <a:srgbClr val="98BB91"/>
        </a:folHlink>
      </a:clrScheme>
      <a:clrMap bg1="dk2" tx1="lt1" bg2="dk1" tx2="lt2" accent1="accent1" accent2="accent2" accent3="accent3" accent4="accent4" accent5="accent5" accent6="accent6" hlink="hlink" folHlink="folHlink"/>
    </a:extraClrScheme>
    <a:extraClrScheme>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Globe 4">
        <a:dk1>
          <a:srgbClr val="005856"/>
        </a:dk1>
        <a:lt1>
          <a:srgbClr val="FFFFFF"/>
        </a:lt1>
        <a:dk2>
          <a:srgbClr val="008080"/>
        </a:dk2>
        <a:lt2>
          <a:srgbClr val="FFFFCC"/>
        </a:lt2>
        <a:accent1>
          <a:srgbClr val="0099CC"/>
        </a:accent1>
        <a:accent2>
          <a:srgbClr val="00CCFF"/>
        </a:accent2>
        <a:accent3>
          <a:srgbClr val="AAC0C0"/>
        </a:accent3>
        <a:accent4>
          <a:srgbClr val="DADADA"/>
        </a:accent4>
        <a:accent5>
          <a:srgbClr val="AACAE2"/>
        </a:accent5>
        <a:accent6>
          <a:srgbClr val="00B9E7"/>
        </a:accent6>
        <a:hlink>
          <a:srgbClr val="1ACE9F"/>
        </a:hlink>
        <a:folHlink>
          <a:srgbClr val="948CCE"/>
        </a:folHlink>
      </a:clrScheme>
      <a:clrMap bg1="dk2" tx1="lt1" bg2="dk1" tx2="lt2" accent1="accent1" accent2="accent2" accent3="accent3" accent4="accent4" accent5="accent5" accent6="accent6" hlink="hlink" folHlink="folHlink"/>
    </a:extraClrScheme>
    <a:extraClrScheme>
      <a:clrScheme name="Globe 5">
        <a:dk1>
          <a:srgbClr val="3C5436"/>
        </a:dk1>
        <a:lt1>
          <a:srgbClr val="FFFFFF"/>
        </a:lt1>
        <a:dk2>
          <a:srgbClr val="5F8656"/>
        </a:dk2>
        <a:lt2>
          <a:srgbClr val="D6D8C0"/>
        </a:lt2>
        <a:accent1>
          <a:srgbClr val="61733D"/>
        </a:accent1>
        <a:accent2>
          <a:srgbClr val="324A39"/>
        </a:accent2>
        <a:accent3>
          <a:srgbClr val="B6C3B4"/>
        </a:accent3>
        <a:accent4>
          <a:srgbClr val="DADADA"/>
        </a:accent4>
        <a:accent5>
          <a:srgbClr val="B7BCAF"/>
        </a:accent5>
        <a:accent6>
          <a:srgbClr val="2C4233"/>
        </a:accent6>
        <a:hlink>
          <a:srgbClr val="73D588"/>
        </a:hlink>
        <a:folHlink>
          <a:srgbClr val="6F99B9"/>
        </a:folHlink>
      </a:clrScheme>
      <a:clrMap bg1="dk2" tx1="lt1" bg2="dk1" tx2="lt2" accent1="accent1" accent2="accent2" accent3="accent3" accent4="accent4" accent5="accent5" accent6="accent6" hlink="hlink" folHlink="folHlink"/>
    </a:extraClrScheme>
    <a:extraClrScheme>
      <a:clrScheme name="Globe 6">
        <a:dk1>
          <a:srgbClr val="5B7B65"/>
        </a:dk1>
        <a:lt1>
          <a:srgbClr val="FFFFFF"/>
        </a:lt1>
        <a:dk2>
          <a:srgbClr val="9ABE9D"/>
        </a:dk2>
        <a:lt2>
          <a:srgbClr val="336600"/>
        </a:lt2>
        <a:accent1>
          <a:srgbClr val="00CC66"/>
        </a:accent1>
        <a:accent2>
          <a:srgbClr val="4E7050"/>
        </a:accent2>
        <a:accent3>
          <a:srgbClr val="CADBCC"/>
        </a:accent3>
        <a:accent4>
          <a:srgbClr val="DADADA"/>
        </a:accent4>
        <a:accent5>
          <a:srgbClr val="AAE2B8"/>
        </a:accent5>
        <a:accent6>
          <a:srgbClr val="466548"/>
        </a:accent6>
        <a:hlink>
          <a:srgbClr val="FFFFCC"/>
        </a:hlink>
        <a:folHlink>
          <a:srgbClr val="9CE8A3"/>
        </a:folHlink>
      </a:clrScheme>
      <a:clrMap bg1="dk2" tx1="lt1" bg2="dk1" tx2="lt2" accent1="accent1" accent2="accent2" accent3="accent3" accent4="accent4" accent5="accent5" accent6="accent6" hlink="hlink" folHlink="folHlink"/>
    </a:extraClrScheme>
    <a:extraClrScheme>
      <a:clrScheme name="Globe 7">
        <a:dk1>
          <a:srgbClr val="4C4E44"/>
        </a:dk1>
        <a:lt1>
          <a:srgbClr val="FFFFFF"/>
        </a:lt1>
        <a:dk2>
          <a:srgbClr val="686B5D"/>
        </a:dk2>
        <a:lt2>
          <a:srgbClr val="D6D5C6"/>
        </a:lt2>
        <a:accent1>
          <a:srgbClr val="898D79"/>
        </a:accent1>
        <a:accent2>
          <a:srgbClr val="4D4F45"/>
        </a:accent2>
        <a:accent3>
          <a:srgbClr val="B9BAB6"/>
        </a:accent3>
        <a:accent4>
          <a:srgbClr val="DADADA"/>
        </a:accent4>
        <a:accent5>
          <a:srgbClr val="C4C5BE"/>
        </a:accent5>
        <a:accent6>
          <a:srgbClr val="45473E"/>
        </a:accent6>
        <a:hlink>
          <a:srgbClr val="58BE67"/>
        </a:hlink>
        <a:folHlink>
          <a:srgbClr val="C0C640"/>
        </a:folHlink>
      </a:clrScheme>
      <a:clrMap bg1="dk2" tx1="lt1" bg2="dk1" tx2="lt2" accent1="accent1" accent2="accent2" accent3="accent3" accent4="accent4" accent5="accent5" accent6="accent6" hlink="hlink" folHlink="folHlink"/>
    </a:extraClrScheme>
    <a:extraClrScheme>
      <a:clrScheme name="Globe 8">
        <a:dk1>
          <a:srgbClr val="000000"/>
        </a:dk1>
        <a:lt1>
          <a:srgbClr val="FFFFDD"/>
        </a:lt1>
        <a:dk2>
          <a:srgbClr val="000000"/>
        </a:dk2>
        <a:lt2>
          <a:srgbClr val="98977A"/>
        </a:lt2>
        <a:accent1>
          <a:srgbClr val="BDCDA7"/>
        </a:accent1>
        <a:accent2>
          <a:srgbClr val="A0D060"/>
        </a:accent2>
        <a:accent3>
          <a:srgbClr val="FFFFEB"/>
        </a:accent3>
        <a:accent4>
          <a:srgbClr val="000000"/>
        </a:accent4>
        <a:accent5>
          <a:srgbClr val="DBE3D0"/>
        </a:accent5>
        <a:accent6>
          <a:srgbClr val="91BC56"/>
        </a:accent6>
        <a:hlink>
          <a:srgbClr val="FADD4E"/>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Globe</Template>
  <TotalTime>1929</TotalTime>
  <Words>796</Words>
  <Application>Microsoft Office PowerPoint</Application>
  <PresentationFormat>On-screen Show (4:3)</PresentationFormat>
  <Paragraphs>62</Paragraphs>
  <Slides>30</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30</vt:i4>
      </vt:variant>
    </vt:vector>
  </HeadingPairs>
  <TitlesOfParts>
    <vt:vector size="40" baseType="lpstr">
      <vt:lpstr>Verdana</vt:lpstr>
      <vt:lpstr>MS PGothic</vt:lpstr>
      <vt:lpstr>Arial</vt:lpstr>
      <vt:lpstr>Wingdings</vt:lpstr>
      <vt:lpstr>Calibri</vt:lpstr>
      <vt:lpstr>Times New Roman</vt:lpstr>
      <vt:lpstr>Century Schoolbook</vt:lpstr>
      <vt:lpstr>Arial Black</vt:lpstr>
      <vt:lpstr>Palatino</vt:lpstr>
      <vt:lpstr>Globe</vt:lpstr>
      <vt:lpstr>ACTS Dig Site 3</vt:lpstr>
      <vt:lpstr>One in Heart and Mind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ACTS Dig Site 3</dc:title>
  <dc:creator>Robin Gulley</dc:creator>
  <cp:lastModifiedBy>A L</cp:lastModifiedBy>
  <cp:revision>29</cp:revision>
  <dcterms:created xsi:type="dcterms:W3CDTF">2012-08-30T17:17:41Z</dcterms:created>
  <dcterms:modified xsi:type="dcterms:W3CDTF">2024-07-28T18:58:39Z</dcterms:modified>
</cp:coreProperties>
</file>