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3"/>
  </p:notesMasterIdLst>
  <p:sldIdLst>
    <p:sldId id="256" r:id="rId2"/>
    <p:sldId id="285" r:id="rId3"/>
    <p:sldId id="314" r:id="rId4"/>
    <p:sldId id="257" r:id="rId5"/>
    <p:sldId id="258" r:id="rId6"/>
    <p:sldId id="296" r:id="rId7"/>
    <p:sldId id="297" r:id="rId8"/>
    <p:sldId id="298" r:id="rId9"/>
    <p:sldId id="259" r:id="rId10"/>
    <p:sldId id="260" r:id="rId11"/>
    <p:sldId id="261" r:id="rId12"/>
    <p:sldId id="262" r:id="rId13"/>
    <p:sldId id="263" r:id="rId14"/>
    <p:sldId id="264" r:id="rId15"/>
    <p:sldId id="266" r:id="rId16"/>
    <p:sldId id="299" r:id="rId17"/>
    <p:sldId id="267" r:id="rId18"/>
    <p:sldId id="300" r:id="rId19"/>
    <p:sldId id="306" r:id="rId20"/>
    <p:sldId id="268" r:id="rId21"/>
    <p:sldId id="308" r:id="rId22"/>
    <p:sldId id="301" r:id="rId23"/>
    <p:sldId id="302" r:id="rId24"/>
    <p:sldId id="303" r:id="rId25"/>
    <p:sldId id="269" r:id="rId26"/>
    <p:sldId id="312" r:id="rId27"/>
    <p:sldId id="310" r:id="rId28"/>
    <p:sldId id="311" r:id="rId29"/>
    <p:sldId id="272" r:id="rId30"/>
    <p:sldId id="313" r:id="rId31"/>
    <p:sldId id="304" r:id="rId3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00"/>
    <a:srgbClr val="FF0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62" d="100"/>
          <a:sy n="62" d="100"/>
        </p:scale>
        <p:origin x="48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12.xml"/><Relationship Id="rId1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EF10D211-2CA4-6DBF-7E3C-EC72A5F71D0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0CFD0FF8-A325-B288-3319-EC89AFCB663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91257707-2420-60FE-CAC2-1436AD963F41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7" name="Rectangle 5">
            <a:extLst>
              <a:ext uri="{FF2B5EF4-FFF2-40B4-BE49-F238E27FC236}">
                <a16:creationId xmlns:a16="http://schemas.microsoft.com/office/drawing/2014/main" id="{FCCDD1B6-DF0D-33F9-5E69-6EC9F3C420A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3798" name="Rectangle 6">
            <a:extLst>
              <a:ext uri="{FF2B5EF4-FFF2-40B4-BE49-F238E27FC236}">
                <a16:creationId xmlns:a16="http://schemas.microsoft.com/office/drawing/2014/main" id="{1C31FF04-278F-2A1F-9ADF-B02A0581E41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9" name="Rectangle 7">
            <a:extLst>
              <a:ext uri="{FF2B5EF4-FFF2-40B4-BE49-F238E27FC236}">
                <a16:creationId xmlns:a16="http://schemas.microsoft.com/office/drawing/2014/main" id="{DB0B0425-4B5C-7A7D-FCF1-78E2427D9A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221195A-6A88-4A0F-8315-45E0CE451BD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899646FA-8292-5CAE-E996-415291B46A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8915B82-5ECF-42E3-9662-14592F9CA8CF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F3821A0E-D6A2-2451-8C0E-E28B0E45F40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E66B8E7B-033B-3809-4A9F-BB79153AA6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51C0E097-533E-292F-7521-331AC43670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BBC9FD6-E459-4D36-8DE5-EE8F1F217E74}" type="slidenum">
              <a:rPr lang="en-US" altLang="en-US" sz="1200"/>
              <a:pPr/>
              <a:t>12</a:t>
            </a:fld>
            <a:endParaRPr lang="en-US" altLang="en-US" sz="1200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483CE8F0-FC0A-3068-460B-B6E395A63CA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CA9A1DF7-EEBF-429B-7430-DCCC5D2A87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5E8AD9FC-2CB2-C1E5-16FD-5B3EA46748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9C71409-4F62-492C-A586-EA11D9DE6284}" type="slidenum">
              <a:rPr lang="en-US" altLang="en-US" sz="1200"/>
              <a:pPr/>
              <a:t>13</a:t>
            </a:fld>
            <a:endParaRPr lang="en-US" altLang="en-US" sz="1200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006037C7-7E0C-14FA-EC22-5C7C5C9D678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420F93D9-B015-EC68-FDB0-21811975C5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8B2BCAA8-3277-A14A-D115-CADAD9B238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7F76CBD-91A6-43B4-8433-E0DBB061B5BD}" type="slidenum">
              <a:rPr lang="en-US" altLang="en-US" sz="1200"/>
              <a:pPr/>
              <a:t>14</a:t>
            </a:fld>
            <a:endParaRPr lang="en-US" altLang="en-US" sz="1200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4C8E2111-DC48-E6D5-0719-1139D9B80FD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7AF449C1-15AC-90E0-BACC-405A96B88D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E58696EE-ED6F-E3B5-7473-F300BE243D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0C3ED9C-C161-4B0A-89D2-B45478DA0939}" type="slidenum">
              <a:rPr lang="en-US" altLang="en-US" sz="1200"/>
              <a:pPr/>
              <a:t>15</a:t>
            </a:fld>
            <a:endParaRPr lang="en-US" altLang="en-US" sz="1200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BF404859-4485-48B1-D6AF-A86901A4530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E7F4944B-EBCD-25B5-86D7-85B73B9A6B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BE42C918-318C-5B80-877C-E4EED2112D0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6850F8D2-1874-46AE-8655-D7BF9F5CF7AA}" type="slidenum">
              <a:rPr lang="en-US" altLang="en-US" sz="1200"/>
              <a:pPr algn="r"/>
              <a:t>16</a:t>
            </a:fld>
            <a:endParaRPr lang="en-US" altLang="en-US" sz="1200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8151BE1D-8C3C-823B-C2FD-D88C19CA872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DD66877E-D088-DA68-6162-5F74DCE24D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C998255E-4D19-9551-5268-E8CA46BE66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BA2D458-0342-40E9-A61A-4785A6F3C8B6}" type="slidenum">
              <a:rPr lang="en-US" altLang="en-US" sz="1200"/>
              <a:pPr/>
              <a:t>17</a:t>
            </a:fld>
            <a:endParaRPr lang="en-US" altLang="en-US" sz="1200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5CA6A961-93A2-E4BB-4D73-2EB90AF85B7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4DF8F700-A182-F3A7-13DC-E9317C8188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4A427F13-652E-7462-829D-8129CA6FB0B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A753805D-7F3C-4EA6-849D-B775E4F3D97D}" type="slidenum">
              <a:rPr lang="en-US" altLang="en-US" sz="1200"/>
              <a:pPr algn="r"/>
              <a:t>18</a:t>
            </a:fld>
            <a:endParaRPr lang="en-US" altLang="en-US" sz="1200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249FC7D0-383F-08D0-6880-7072EEFD53D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304D5CAB-D012-AEAA-CF8E-F31C49AF60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2190C7F7-457F-6D5A-E069-96C0266C44B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7FCABD10-49F5-4EDA-86B3-1828FBDEAD88}" type="slidenum">
              <a:rPr lang="en-US" altLang="en-US" sz="1200"/>
              <a:pPr algn="r"/>
              <a:t>19</a:t>
            </a:fld>
            <a:endParaRPr lang="en-US" altLang="en-US" sz="1200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07666C79-78BD-AD3F-FC10-B766126CD91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2384136C-AA2C-FA9F-4335-15B7B23BDD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CAC4324D-2489-8013-1197-90536F31C1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B06FC31-7ACD-46E4-B4DC-F94E03A5DBE9}" type="slidenum">
              <a:rPr lang="en-US" altLang="en-US" sz="1200"/>
              <a:pPr/>
              <a:t>20</a:t>
            </a:fld>
            <a:endParaRPr lang="en-US" altLang="en-US" sz="1200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AB4686DE-CBAE-652C-0FBF-E50E3D1EC1B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44694911-6C9E-55F9-E24E-1F279C41B5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5D7845B7-A9FB-25F5-F2BD-B95502CAAF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4F83717-E4F6-43D2-9C61-8CA051AF0C05}" type="slidenum">
              <a:rPr lang="en-US" altLang="en-US" sz="1200"/>
              <a:pPr/>
              <a:t>21</a:t>
            </a:fld>
            <a:endParaRPr lang="en-US" altLang="en-US" sz="1200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E9F0163A-8CFF-9D37-E0EC-9A04C05D7E6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F55C57C6-86B9-8161-60DB-87E94AEB36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A9D1E4A5-287A-0FD0-B130-E9BC29103A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569F33F-9AAF-43FE-8E19-25FF6E4E8B7F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DE49E3ED-F400-0511-4811-2FB6D3D1644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7D5031AD-8635-3AEB-41E5-28C3553131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E2DB9C25-F310-870B-5A5F-EA648D8F00C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4F207531-7A42-45E3-B5A0-A902C5483295}" type="slidenum">
              <a:rPr lang="en-US" altLang="en-US" sz="1200"/>
              <a:pPr algn="r"/>
              <a:t>22</a:t>
            </a:fld>
            <a:endParaRPr lang="en-US" altLang="en-US" sz="1200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A9DE4F30-4AFA-8790-B074-70728AAB52E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4A67FBDD-D21E-8177-E88B-DD47B3D309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8C30A4B1-A700-393D-9B8D-B36F410E548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E3E650D4-607E-49BF-AA27-8C5C1D03B20A}" type="slidenum">
              <a:rPr lang="en-US" altLang="en-US" sz="1200"/>
              <a:pPr algn="r"/>
              <a:t>23</a:t>
            </a:fld>
            <a:endParaRPr lang="en-US" altLang="en-US" sz="1200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679E6791-1904-88DC-7755-53AD3571701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601AF632-ED92-0397-C593-497D5E3E7A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34C3190B-3C58-BE58-0165-9FFACDB2661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DFC0E19F-DB8D-4E9A-8C80-A3912952E384}" type="slidenum">
              <a:rPr lang="en-US" altLang="en-US" sz="1200"/>
              <a:pPr algn="r"/>
              <a:t>24</a:t>
            </a:fld>
            <a:endParaRPr lang="en-US" altLang="en-US" sz="1200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50AE8E14-9DE4-7F13-DC5F-C62BC8A9204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A36140EA-B2CE-9999-9ED4-03552940C1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6781FB12-A91B-9FFD-A33F-67535AE52D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6B98D95-5E8A-4844-BBB7-F4673F812920}" type="slidenum">
              <a:rPr lang="en-US" altLang="en-US" sz="1200"/>
              <a:pPr/>
              <a:t>25</a:t>
            </a:fld>
            <a:endParaRPr lang="en-US" altLang="en-US" sz="1200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CCE6F507-C9DA-C6AC-FFA6-85FD2D13E68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1227A8A3-3F20-12C4-2072-0DB10257B2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D65EB02A-44CD-B244-F581-DAD57C2D4D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3B7B99F-309D-424C-9CB0-1C03D634F5F0}" type="slidenum">
              <a:rPr lang="en-US" altLang="en-US" sz="1200"/>
              <a:pPr/>
              <a:t>26</a:t>
            </a:fld>
            <a:endParaRPr lang="en-US" altLang="en-US" sz="1200"/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0A8CA29A-5CD3-0701-F74B-D1D457E3784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8EE88584-DAB6-FF87-B555-14CDFE7E94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A22A7013-628E-60A9-3B95-9BAC85880F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4742F1C-82C9-4F62-93E7-BB8649A52610}" type="slidenum">
              <a:rPr lang="en-US" altLang="en-US" sz="1200"/>
              <a:pPr/>
              <a:t>27</a:t>
            </a:fld>
            <a:endParaRPr lang="en-US" altLang="en-US" sz="1200"/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8E079A0D-2B78-AF1E-E72F-FD213757E55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57288677-8688-0FDF-4402-0BCD5C946C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E77B15D2-D9D3-21D2-3877-79A9088BD9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6C3E0D5-1E7F-4FED-8147-23DCAAC655E4}" type="slidenum">
              <a:rPr lang="en-US" altLang="en-US" sz="1200"/>
              <a:pPr/>
              <a:t>28</a:t>
            </a:fld>
            <a:endParaRPr lang="en-US" altLang="en-US" sz="1200"/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8C0D13B4-3465-952C-D176-FEC77DF02E8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782A49B5-544A-811E-AA1F-6D0BCF65C3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F2519835-41FB-1EBA-0318-32B9594CB5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CEC7145-21CC-44A3-A152-916DB148217D}" type="slidenum">
              <a:rPr lang="en-US" altLang="en-US" sz="1200"/>
              <a:pPr/>
              <a:t>29</a:t>
            </a:fld>
            <a:endParaRPr lang="en-US" altLang="en-US" sz="1200"/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B63D8264-CF8C-8E2B-FCC4-6543739A563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597485BD-E9F9-8229-FE0B-F841CAA6B9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id="{BE6AC6EE-D713-076C-2D5D-D1680CFFF2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1915B41-B0A1-4D16-B0A1-DDB4D731F7D4}" type="slidenum">
              <a:rPr lang="en-US" altLang="en-US" sz="1200"/>
              <a:pPr/>
              <a:t>30</a:t>
            </a:fld>
            <a:endParaRPr lang="en-US" altLang="en-US" sz="1200"/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EF289EFC-CE1A-39DD-1468-4CEA292364D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7E9567D8-E2AD-E9B8-CD08-CA4BA31012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E6AF810E-EDDF-2940-C354-117A2C2C9C5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AE2CFB35-283F-445C-BF5B-B3AB81E88CB2}" type="slidenum">
              <a:rPr lang="en-US" altLang="en-US" sz="1200"/>
              <a:pPr algn="r"/>
              <a:t>31</a:t>
            </a:fld>
            <a:endParaRPr lang="en-US" altLang="en-US" sz="1200"/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0AE6B887-353B-46E5-6B6B-4AB94909389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318DC990-2E1B-4756-271B-FA4F08D894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CEBED2FF-1999-17E6-3781-1C112A6F55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41CD8F6-CB9B-44E4-A58D-18214F8DCED4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F140C39A-BF84-D435-2708-5488907F307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E9A1C678-8D01-0B54-F491-0375D01E76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06142FBF-D464-1840-D0A9-805B33F0D25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E4326709-1929-4297-9855-E144FAA5729C}" type="slidenum">
              <a:rPr lang="en-US" altLang="en-US" sz="1200"/>
              <a:pPr algn="r"/>
              <a:t>6</a:t>
            </a:fld>
            <a:endParaRPr lang="en-US" altLang="en-US" sz="1200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54E04396-7E3C-1F88-FC31-19114DF50E9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B1AFF6C9-C542-30C6-D985-70B5FE2926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2A979465-9BD9-9149-9AF9-4019B038953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4A0622AD-1F58-419F-AC67-CE45A1196656}" type="slidenum">
              <a:rPr lang="en-US" altLang="en-US" sz="1200"/>
              <a:pPr algn="r"/>
              <a:t>7</a:t>
            </a:fld>
            <a:endParaRPr lang="en-US" altLang="en-US" sz="1200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6094D33C-8D83-830A-0069-A40D2F65FD1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3E7D886E-8104-50EE-AE49-57791ACF02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91C7D706-763F-051A-2AE8-54D67307A1E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43C4E4A3-49C1-431D-97FB-3DE8BFC10A33}" type="slidenum">
              <a:rPr lang="en-US" altLang="en-US" sz="1200"/>
              <a:pPr algn="r"/>
              <a:t>8</a:t>
            </a:fld>
            <a:endParaRPr lang="en-US" altLang="en-US" sz="120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507E4955-803F-B1BC-EF4B-5937923B999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566C8E5A-40AC-AFBB-C571-D7194E960B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AD5DBF30-8D9F-3C28-B1ED-D5F5D93034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7D06363-AAB5-416C-A1DD-A1F77C834EA7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9732441C-BD5A-AEE3-B54E-41246656C1E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CC74FA96-4335-A059-2C53-FE83136F0C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1BCD4D38-5384-18E2-9380-1B2958BCFE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DC910AE-EE64-4DFA-95D9-11C7C85BA97D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0CD3ABA6-D3BA-F875-1EEF-DBF3E0D6919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EEEFF016-7B65-091E-87F3-FB828FFAF7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95DDC32D-F456-6133-B4B5-C7DE889B57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C9C1822-7316-4025-B62E-391892572ADD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A6CD861A-6278-E6CD-5009-1D7D9BFB05E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24F11C37-D93A-89D9-0F9A-9593BFB356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45464B7-7839-896B-431B-9EF30A586F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CF0DB7A-523B-C1D6-61BB-3C6F695439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7D00D21-BA87-0EC8-777F-A6CAE21FA5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F8BD63-B9D6-4569-8F5D-91C38A6CAF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908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36D0137-0446-211D-33F2-300D6D228F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FB61CE1-CCEC-000A-1746-1DEA49CB43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D90226D-1929-D881-BBCF-8F6AD29380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93F56A-BF2A-4403-8AA2-F7783A2761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6946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B8DBAF6-4A67-FC10-AAD9-07BDE89DC4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C92DA67-0B3C-20E1-CE04-6A33CB5873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F3541E8-074D-6A00-E9B5-09DE2E86B2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BBCC6C-9CC4-4BCB-9503-580543C15B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4093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36C1E04-746B-9D4B-838B-171EE310C9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ACC1EBF-836A-9CB2-1B88-CBA2A797EB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A4659BA-3669-C903-A641-D36C333320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D81553-87BB-4101-A17F-230AF38C2C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8350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7E9A7A4-EDC2-A58E-2501-324B23653B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A3F773C-83CF-823C-259F-D06565F0C5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DA014B6-8448-E7F7-2D4D-C45A8D5EF1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92253C-0312-481A-964E-41274EB664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1012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F6623D-8C2C-E2AE-510C-898AD1396A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598977-E692-46B2-013D-43E7C519ED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63B46D-8363-0628-445E-562347A265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F07B19-6BB6-41FE-8B56-978EAAF686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9494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FC3AEAC-3C8C-C90E-3B89-C9E7C311FC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EEB11D5-F732-626B-A9BB-B4DF3FD188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B288740-27D6-B901-C88A-EF13749C80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8CD7CF-3B8A-4D84-B841-920B721F86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812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962EC5B-B784-2B85-D468-6C4CCE2768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9A574DF-C9D4-0FAF-1EDD-6031FAF11E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C2E41E3-2D9D-D722-E6FF-9888E195FC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7FBB70-F6E0-49D5-80E9-323F6C9F11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6305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84324CC-4E77-CAF9-5364-6741FE3E54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D098386-7F4E-80CF-ACAD-BF0FCB9B34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AEA2025-0184-3233-7D09-FBD5143A21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519A1D-7C9B-4508-88B8-69F7EC15E5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7103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A60BBA-E896-B7C5-9415-7BCEA668F2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A169FE-A14C-EFAB-2E71-94E34537FC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10B6F5-4123-AA91-9DB3-35504EE9AE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CDDC1F-2849-4E8A-B4AD-FE372722A8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5474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8CE21F-D2C7-1543-E473-2B0D2D7DBA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30A261-3E98-A089-39DF-FE334A8B82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F6E757-FF3F-EFDD-2070-7C93C1B1F4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02FE02-9DA8-4468-BAAD-8B4F4F3C8C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4017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15521A8-880E-5B83-FF75-964B291949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0756C9D-4395-70DC-CAFB-4D69DF08F3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3D7E9DC-B637-CF59-EAC8-3B720E430D8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E27BADA-60E1-3674-2CC5-8A95196E756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E79D29C-CA7B-5F22-5589-A9FAC94B60C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C59E7E2-BFC8-4338-9B33-8F12ACD63C3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6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7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1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/3.0/" TargetMode="External"/><Relationship Id="rId3" Type="http://schemas.openxmlformats.org/officeDocument/2006/relationships/image" Target="../media/image28.jpeg"/><Relationship Id="rId7" Type="http://schemas.openxmlformats.org/officeDocument/2006/relationships/hyperlink" Target="https://www.pngall.com/second-place-png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3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ixabay.com/fr/le-sommeil-smiley-fatigu%C3%A9-lit-2001207/" TargetMode="External"/><Relationship Id="rId5" Type="http://schemas.openxmlformats.org/officeDocument/2006/relationships/image" Target="../media/image31.pn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/3.0/" TargetMode="External"/><Relationship Id="rId3" Type="http://schemas.openxmlformats.org/officeDocument/2006/relationships/image" Target="../media/image19.jpeg"/><Relationship Id="rId7" Type="http://schemas.openxmlformats.org/officeDocument/2006/relationships/hyperlink" Target="https://ninahagn.deviantart.com/art/Free-png-badge-3rd-place-529451036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23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.jpe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wmf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image" Target="../media/image1.jpeg"/><Relationship Id="rId7" Type="http://schemas.openxmlformats.org/officeDocument/2006/relationships/image" Target="../media/image45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wmf"/><Relationship Id="rId5" Type="http://schemas.openxmlformats.org/officeDocument/2006/relationships/image" Target="../media/image42.jpeg"/><Relationship Id="rId4" Type="http://schemas.openxmlformats.org/officeDocument/2006/relationships/image" Target="../media/image4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6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wmf"/><Relationship Id="rId5" Type="http://schemas.openxmlformats.org/officeDocument/2006/relationships/image" Target="../media/image42.jpeg"/><Relationship Id="rId4" Type="http://schemas.openxmlformats.org/officeDocument/2006/relationships/image" Target="../media/image4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hyperlink" Target="https://www.publicdomainpictures.net/view-image.php?image=166372&amp;picture=manos-esposadas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jpg"/><Relationship Id="rId5" Type="http://schemas.openxmlformats.org/officeDocument/2006/relationships/image" Target="../media/image41.jpeg"/><Relationship Id="rId4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4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3" descr="http://t0.gstatic.com/images?q=tbn:ANd9GcRKhQEejsqq8DdDCGnLrGZJdqUf_PkzAKBB7VUkhSEPr3LEbiUH">
            <a:extLst>
              <a:ext uri="{FF2B5EF4-FFF2-40B4-BE49-F238E27FC236}">
                <a16:creationId xmlns:a16="http://schemas.microsoft.com/office/drawing/2014/main" id="{D3FB1369-289B-68BC-497E-C410A9231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-12700"/>
            <a:ext cx="91186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>
            <a:extLst>
              <a:ext uri="{FF2B5EF4-FFF2-40B4-BE49-F238E27FC236}">
                <a16:creationId xmlns:a16="http://schemas.microsoft.com/office/drawing/2014/main" id="{0B2F22A9-4C29-4D2D-A543-EC5A8133A4A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0"/>
            <a:ext cx="8305800" cy="1447800"/>
          </a:xfrm>
        </p:spPr>
        <p:txBody>
          <a:bodyPr/>
          <a:lstStyle/>
          <a:p>
            <a:pPr eaLnBrk="1" hangingPunct="1"/>
            <a:r>
              <a:rPr lang="en-US" altLang="en-US" sz="6000"/>
              <a:t>A Night of Struggles</a:t>
            </a:r>
            <a:endParaRPr lang="en-US" altLang="en-US"/>
          </a:p>
        </p:txBody>
      </p:sp>
      <p:sp>
        <p:nvSpPr>
          <p:cNvPr id="3076" name="Rectangle 3">
            <a:extLst>
              <a:ext uri="{FF2B5EF4-FFF2-40B4-BE49-F238E27FC236}">
                <a16:creationId xmlns:a16="http://schemas.microsoft.com/office/drawing/2014/main" id="{25EC370B-5DC2-56E7-B8EA-8246D72C168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57200" y="1219200"/>
            <a:ext cx="8305800" cy="1752600"/>
          </a:xfrm>
        </p:spPr>
        <p:txBody>
          <a:bodyPr/>
          <a:lstStyle/>
          <a:p>
            <a:pPr eaLnBrk="1" hangingPunct="1"/>
            <a:r>
              <a:rPr lang="en-US" altLang="en-US" sz="4400" b="1"/>
              <a:t>Lesson #16</a:t>
            </a:r>
          </a:p>
          <a:p>
            <a:pPr eaLnBrk="1" hangingPunct="1"/>
            <a:r>
              <a:rPr lang="en-US" altLang="en-US" sz="4400" b="1"/>
              <a:t>Matthew 26:31-56</a:t>
            </a:r>
          </a:p>
          <a:p>
            <a:pPr eaLnBrk="1" hangingPunct="1"/>
            <a:endParaRPr lang="en-US" altLang="en-US" sz="4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3FE6D3F9-08AF-13D3-37DE-D29CCD5CED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0" y="304800"/>
            <a:ext cx="3505200" cy="5334000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He took Peter and the 2 sons of Zebedee along with him,</a:t>
            </a:r>
            <a:br>
              <a:rPr lang="en-US" altLang="en-US" sz="3600" dirty="0"/>
            </a:br>
            <a:br>
              <a:rPr lang="en-US" altLang="en-US" sz="3600" dirty="0"/>
            </a:br>
            <a:br>
              <a:rPr lang="en-US" altLang="en-US" sz="3600" dirty="0"/>
            </a:br>
            <a:r>
              <a:rPr lang="en-US" altLang="en-US" sz="3600" dirty="0"/>
              <a:t> and he began to be sorrowful and troubled.</a:t>
            </a:r>
            <a:endParaRPr lang="en-US" altLang="en-US" dirty="0"/>
          </a:p>
        </p:txBody>
      </p:sp>
      <p:pic>
        <p:nvPicPr>
          <p:cNvPr id="18435" name="Picture 15" descr="http://t3.gstatic.com/images?q=tbn:ANd9GcRog2ncEkFSeXzzkqOFA7LTNcsQybCLNHYnsFH7EN4KCM0QJEz_">
            <a:extLst>
              <a:ext uri="{FF2B5EF4-FFF2-40B4-BE49-F238E27FC236}">
                <a16:creationId xmlns:a16="http://schemas.microsoft.com/office/drawing/2014/main" id="{40ABB713-7EE5-A036-396E-D3B748B78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33475"/>
            <a:ext cx="4802188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15" descr="C:\Users\clhayse\AppData\Local\Microsoft\Windows\Temporary Internet Files\Content.IE5\QDZNVYMN\MC900423165[1].wmf">
            <a:extLst>
              <a:ext uri="{FF2B5EF4-FFF2-40B4-BE49-F238E27FC236}">
                <a16:creationId xmlns:a16="http://schemas.microsoft.com/office/drawing/2014/main" id="{BC5C19A2-9EDE-CAFD-26E2-9316B7C96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031" y="5257800"/>
            <a:ext cx="1484314" cy="148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BFBFAF92-7E32-4A42-DDEE-BC5BC4025C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4572000" cy="6248400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Then he said to them, </a:t>
            </a:r>
            <a:br>
              <a:rPr lang="en-US" altLang="en-US" sz="3600" dirty="0"/>
            </a:br>
            <a:r>
              <a:rPr lang="en-US" altLang="en-US" sz="3600" dirty="0"/>
              <a:t>“My soul is overwhelmed with sorrow to the point of death. </a:t>
            </a:r>
            <a:br>
              <a:rPr lang="en-US" altLang="en-US" sz="3600" dirty="0"/>
            </a:br>
            <a:br>
              <a:rPr lang="en-US" altLang="en-US" sz="3600" dirty="0"/>
            </a:br>
            <a:r>
              <a:rPr lang="en-US" altLang="en-US" sz="3600" dirty="0"/>
              <a:t>Stay here and keep watch with me.”</a:t>
            </a:r>
            <a:r>
              <a:rPr lang="en-US" altLang="en-US" dirty="0"/>
              <a:t> </a:t>
            </a:r>
          </a:p>
        </p:txBody>
      </p:sp>
      <p:pic>
        <p:nvPicPr>
          <p:cNvPr id="11267" name="Picture 4" descr="C:\Users\clhayse\AppData\Local\Microsoft\Windows\Temporary Internet Files\Content.IE5\ZKJGGKJH\MC900423167[1].wmf">
            <a:extLst>
              <a:ext uri="{FF2B5EF4-FFF2-40B4-BE49-F238E27FC236}">
                <a16:creationId xmlns:a16="http://schemas.microsoft.com/office/drawing/2014/main" id="{AB648015-7EC0-EC92-0E24-51A296C32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815975"/>
            <a:ext cx="1827213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5" descr="C:\Users\clhayse\AppData\Local\Microsoft\Windows\Temporary Internet Files\Content.IE5\0EODXWQX\MC900423163[1].wmf">
            <a:extLst>
              <a:ext uri="{FF2B5EF4-FFF2-40B4-BE49-F238E27FC236}">
                <a16:creationId xmlns:a16="http://schemas.microsoft.com/office/drawing/2014/main" id="{2FBB7AE8-17BC-5145-C9D2-2F574BF25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815975"/>
            <a:ext cx="1827213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6" descr="C:\Users\clhayse\AppData\Local\Microsoft\Windows\Temporary Internet Files\Content.IE5\ZKJGGKJH\MC900437563[1].wmf">
            <a:extLst>
              <a:ext uri="{FF2B5EF4-FFF2-40B4-BE49-F238E27FC236}">
                <a16:creationId xmlns:a16="http://schemas.microsoft.com/office/drawing/2014/main" id="{AA6BABC1-BA32-AD17-DB35-E7A09C22E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525" y="4037013"/>
            <a:ext cx="1943100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C99AB909-FA6D-776F-A7B9-48A49EA57D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4267200" cy="6248400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Going a little farther, </a:t>
            </a:r>
            <a:br>
              <a:rPr lang="en-US" altLang="en-US" sz="3600" dirty="0"/>
            </a:br>
            <a:r>
              <a:rPr lang="en-US" altLang="en-US" sz="3600" dirty="0"/>
              <a:t>he fell with his face to the ground and prayed, </a:t>
            </a:r>
            <a:br>
              <a:rPr lang="en-US" altLang="en-US" sz="3600" dirty="0"/>
            </a:br>
            <a:br>
              <a:rPr lang="en-US" altLang="en-US" sz="3600" dirty="0"/>
            </a:br>
            <a:r>
              <a:rPr lang="en-US" altLang="en-US" sz="3600" dirty="0"/>
              <a:t>“My Father, if it is possible, may this cup be taken </a:t>
            </a:r>
            <a:br>
              <a:rPr lang="en-US" altLang="en-US" sz="3600" dirty="0"/>
            </a:br>
            <a:r>
              <a:rPr lang="en-US" altLang="en-US" sz="3600" dirty="0"/>
              <a:t>from me. </a:t>
            </a:r>
            <a:br>
              <a:rPr lang="en-US" altLang="en-US" sz="3600" dirty="0"/>
            </a:br>
            <a:endParaRPr lang="en-US" altLang="en-US" sz="4000" dirty="0"/>
          </a:p>
        </p:txBody>
      </p:sp>
      <p:pic>
        <p:nvPicPr>
          <p:cNvPr id="22531" name="Picture 6" descr="http://t1.gstatic.com/images?q=tbn:ANd9GcTaH05GQJOQELvpAd2KPdnEwXy73lqiz69G_0lwaI9xv973ay9LHQ">
            <a:extLst>
              <a:ext uri="{FF2B5EF4-FFF2-40B4-BE49-F238E27FC236}">
                <a16:creationId xmlns:a16="http://schemas.microsoft.com/office/drawing/2014/main" id="{7074DF2C-2B60-C8FF-AFC2-7E72A56CC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13" y="1600200"/>
            <a:ext cx="4548187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8" descr="C:\Users\clhayse\AppData\Local\Microsoft\Windows\Temporary Internet Files\Content.IE5\0EODXWQX\MP900401457[1].jpg">
            <a:extLst>
              <a:ext uri="{FF2B5EF4-FFF2-40B4-BE49-F238E27FC236}">
                <a16:creationId xmlns:a16="http://schemas.microsoft.com/office/drawing/2014/main" id="{E305167E-5D57-D988-AD5C-9C40B6597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295400"/>
            <a:ext cx="1247775" cy="156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6">
            <a:extLst>
              <a:ext uri="{FF2B5EF4-FFF2-40B4-BE49-F238E27FC236}">
                <a16:creationId xmlns:a16="http://schemas.microsoft.com/office/drawing/2014/main" id="{22C3BF35-8604-CBBD-8C7D-571AB912D4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5105400"/>
            <a:ext cx="35115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tx2"/>
                </a:solidFill>
              </a:rPr>
              <a:t>Yet not as I will,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tx2"/>
                </a:solidFill>
              </a:rPr>
              <a:t>but as you will.”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ECC68638-FC77-8F66-3F81-AF8BF79795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82000" cy="12954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Then he returned to his disciples and found them sleeping.</a:t>
            </a:r>
            <a:endParaRPr lang="en-US" altLang="en-US" dirty="0"/>
          </a:p>
        </p:txBody>
      </p:sp>
      <p:pic>
        <p:nvPicPr>
          <p:cNvPr id="13315" name="Picture 5" descr="http://t0.gstatic.com/images?q=tbn:ANd9GcSFOXgTMc6JPwBuvWIkaeL-sqQzJlR3PgTA-YwJPfhZdywRbS2K">
            <a:extLst>
              <a:ext uri="{FF2B5EF4-FFF2-40B4-BE49-F238E27FC236}">
                <a16:creationId xmlns:a16="http://schemas.microsoft.com/office/drawing/2014/main" id="{C7AE3957-1DC6-D5FC-E2AD-42B395A54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24200"/>
            <a:ext cx="5105400" cy="345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AutoShape 6">
            <a:extLst>
              <a:ext uri="{FF2B5EF4-FFF2-40B4-BE49-F238E27FC236}">
                <a16:creationId xmlns:a16="http://schemas.microsoft.com/office/drawing/2014/main" id="{956DEAE3-81B9-556E-3D4F-4CEB59AA65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524000"/>
            <a:ext cx="5029200" cy="1905000"/>
          </a:xfrm>
          <a:prstGeom prst="wedgeRoundRectCallout">
            <a:avLst>
              <a:gd name="adj1" fmla="val -68023"/>
              <a:gd name="adj2" fmla="val 4658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chemeClr val="tx2"/>
                </a:solidFill>
              </a:rPr>
              <a:t>Couldn’t you men keep watch with me for one hour?</a:t>
            </a:r>
          </a:p>
        </p:txBody>
      </p:sp>
      <p:sp>
        <p:nvSpPr>
          <p:cNvPr id="13317" name="Rectangle 7">
            <a:extLst>
              <a:ext uri="{FF2B5EF4-FFF2-40B4-BE49-F238E27FC236}">
                <a16:creationId xmlns:a16="http://schemas.microsoft.com/office/drawing/2014/main" id="{059E54E7-877F-91F6-B63B-4F9E4F39FB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3886200"/>
            <a:ext cx="16002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chemeClr val="tx2"/>
                </a:solidFill>
              </a:rPr>
              <a:t>he asked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chemeClr val="tx2"/>
                </a:solidFill>
              </a:rPr>
              <a:t>Peter.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4B74239F-632F-4734-E90E-22CE7F389F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8077200" cy="1752600"/>
          </a:xfrm>
        </p:spPr>
        <p:txBody>
          <a:bodyPr/>
          <a:lstStyle/>
          <a:p>
            <a:pPr eaLnBrk="1" hangingPunct="1"/>
            <a:r>
              <a:rPr lang="en-US" altLang="en-US" dirty="0"/>
              <a:t> </a:t>
            </a:r>
            <a:r>
              <a:rPr lang="en-US" altLang="en-US" sz="3600" dirty="0"/>
              <a:t>“Watch and pray </a:t>
            </a:r>
            <a:br>
              <a:rPr lang="en-US" altLang="en-US" sz="3600" dirty="0"/>
            </a:br>
            <a:r>
              <a:rPr lang="en-US" altLang="en-US" sz="3600" dirty="0"/>
              <a:t>so that you will not fall into temptation. </a:t>
            </a:r>
            <a:br>
              <a:rPr lang="en-US" altLang="en-US" sz="3600" dirty="0"/>
            </a:br>
            <a:r>
              <a:rPr lang="en-US" altLang="en-US" sz="3600" dirty="0"/>
              <a:t>The spirit is willing, but the flesh is weak.”</a:t>
            </a:r>
            <a:endParaRPr lang="en-US" altLang="en-US" dirty="0"/>
          </a:p>
        </p:txBody>
      </p:sp>
      <p:sp>
        <p:nvSpPr>
          <p:cNvPr id="26627" name="AutoShape 20" descr="data:image/jpg;base64,/9j/4AAQSkZJRgABAQAAAQABAAD/2wBDAAkGBwgHBgkIBwgKCgkLDRYPDQwMDRsUFRAWIB0iIiAdHx8kKDQsJCYxJx8fLT0tMTU3Ojo6Iys/RD84QzQ5Ojf/2wBDAQoKCg0MDRoPDxo3JR8lNzc3Nzc3Nzc3Nzc3Nzc3Nzc3Nzc3Nzc3Nzc3Nzc3Nzc3Nzc3Nzc3Nzc3Nzc3Nzc3Nzf/wAARCACXAKwDASIAAhEBAxEB/8QAHAAAAQUBAQEAAAAAAAAAAAAABQADBAYHAQII/8QASRAAAQMDAgIGBwUEBwUJAAAAAQIDBAAFEQYhEjEHE0FRYYEUIjJxkaGxFSNCUsFicpLRFiQzNEOC4TU3U7PwVGNlk6KjssLx/8QAGwEAAgMBAQEAAAAAAAAAAAAAAwQAAQIFBgf/xAAxEQACAgECBQMCBQMFAAAAAAABAgADEQQhEhMxQVEFInEUYTKRocHwFSOBJFKSsdH/2gAMAwEAAhEDEQA/ANxpUqVSSKuV08qEXOfwlTaFhKE7rXnGB279lYscIMmaVSx2kqTcGWSQCVKHYB+tA7tq+32r/aE2HDP5XnBxfw8/lVQ9OvOsnVx9MOG32dCuB27rT6zu+4YHaP2j8u01Z9A6asoDzkJM2XzXKm/fLWe/B2HkK5eo9QWn8Z38D9zDBFGwGZxHSfpxauEXyF3eslQB88VMe1lBcS36NPblLdGW2oA69xY7cBGTjxOKkXS6WizwHJM8R48RsYKlpAHuA7T4ChGnfQ7g67erVpxFrdcbLbMh9IbU+k43U2n8OwIJOT2UDT69tSpNSkjznab4cHoI1J1DelbxtJXuQnmC64218ion41FVrX0Le+WC9WtPa6uP1jY/zJ/lReR/TFBK406xO77NuRHWx/EFq+lMJ1bc7aSnUunpMdvtl29XpLXiVAYUn4GiN9QBkoD8HeTLiE7LqGNco4kWm4Ny2c7lKsgeBB3HnVihzUSBgjhc7R3+6s8m2KzajSq+aInxot4bHEl+IoBLh/I8juPiM++pmjNQKv1sEpxr0ebHdUxJZB9h1PPHgefy7KNRqD1HbqD2mcK436zQs0qBTr6mLFckPqajsNJ4nHXTgJHee6q2xr+zy2y8q5rYZwSl2QytlteM+yogA8uWcmnPqB1UZg+S3czQc0sjOMjNZrG6Q0yEl02+8t20jIuC4h6op/Nt6wT44qOnX8FclKotvvEiN2z2YK1NJH5s8yPKrNzdllinyZqVdoLZ7/Enw25DT6HmVjKHmjxJUPKiKJsdfsvI+NbWxW7wZRh2kmlXlKwoZSQR4Gu8QHOiZmZ2lXguoHNafjXrNUCDJidpUq4auSNS3epjuOZ9lO1Znqvrb5e7dpNpxaGpYVIuLjZwoR0n2c/tK2rRrmpKYiwo4KsY8d6zu2LCOlW5qVguCzNlvPd1gz88Vz9dby1Z/wDaMw9f4PmXRJYt8VuNGaQ220gIbbQMJQkch4VV9S6qZtTrcRppy4XaQP6vAY3WrxV+VPifGo2sL1PiSrdaLSlCbhdFLS3Jf/s2QkZUrxVjkKEytJ3iDFYa0vJKbhOfP2ld5CwXgjHMZ3wT2J7h7681oPTTriL9QfZ2Hn5jB9qnhhSy6Tky5rd61g4iZcE7sRUD+rxO3CRyUrxPz51cufPc1UrboduFKZmuX++yZbZBLjsw8KzsSCnB9U929WmQ+zFZU9IdbZaQMqWtQSkeZr1SoqgKmwEiDA3nWnmnkqUy4hxKVFKihQUARzBx20G1Jqa2WHqmZhfdkvglqNFaLjqx3gDs8TVGZ1JbR0mwmdHAusTSUXRLAwy6exwDvTuSrkfHcnU+AFYWQnjSCArG4Hb9B8K2RiRWLA4mSz51ovF0Tc7fAkIvEBJckW+Q0phyXHHtYwd1Abg594NQ9D67tFrl3U3YSYguU1ctpZaJQEHlyOfMAitZmMN+lokltBeCChLnCOIJJGwPPGw+FVXT9rtS9Q3HSV7gR5MGQDcLaHk56viOHUIPMYVuAMbE1kKjkgzNylcWCBOkvUdquOm4jcC4RJTDs9kSUtPDiDYyd088ZA5irpaL1adQtTY8F1iQxHcUw42MKQUjYEDkUkcvMdlOxuibRbEgvC0Bwk5CHXnFJT5E/XNPXbQMAvNz9OFuy3NlHAhyM0A06n8jjYwFJ+BogpCrgQS34bJEc66K2+1CK20uLbJbZ5FSRgHhHaBkbDlkVEuF8tdofjx58tuIXU4YW5lDZ4diArkCNtjigc/RmpNS322p1Gzb49uglxSn4MlfWOqUnA4cjKSCAf50Vg9HckXqJJveoX7xb4XGWIcuOgkqUkpPGr8Ywe0b/WhV5hDqR0AlHurdwtutosHRt5jR2b4VOlggOtIeA3OADwhW248ewUfUnpQgE9dZ7TdUA82HurOPNQ+lXu36b05Z7gmRbrTb4kxYIStplKVY7cd3lR1PKtctG67xc2NnI2mTo1bqOLkXTQl5bxsVRPvh8h+pr3/TaU4hRY0lqRYSkqKlxOBIA55JOBWqkDuoRrB0saTvTyTgtwH1A9xDasVn6euXzWlV0df06ntDdzTFMdC3lIShSwskJI3yAO+tAAAArLeh1ng0VaR/xHFq/wDcI/StSrNAwzYl2kkLPVKuZFRnp0dtfAVEqHMAZxTDMF6wQBPSAdTXJECPNnSMlmGytzhHaEpJx5nasylWR+dGb1RqXUr9qkuMAJMMhpLCFbhvPtK579576vut4S7xYbtDgnLkmOoN74yrY48M4x51SLa9F1jZodukOCDfbUtJMeQ2FYcQOHJbVstBHMcx8MppgkmOqBjB8frJWl7bdnbq1Iuly+1rZDZ622S9vvVObEq3ySEgjfOM0bu2u7Jp+em3XNUpDxbDgUiOVp4TntB8OwURtzTrEFhqQiOh1KcKTGQUtj90HkPCq9ry2TPR4uo7GCm7WZXWpCf8Vn8aD3jmcdxV31daop4QMCGsUpV7YYia90pKbC277DSO55ZbUPJQFQtRai0JdYRiXm62+SxxBYSlwqIUOR9TftopaNbaN1HDYefXFS64kcbUmOfUURuniKcHHgasMeyadkth2NbLW6g7hTcZog+YFM8sRLnt3mcWLVehrTxMaZhSXVq9r0KA44tXvUrc+7OKPNajvMze3aMvC0nkqUpqMD/Eqr+0020kIaQlCQMBKRgCgGvNRt6W03KuOypGA1FaPNx1WyR49pPgDU4BM85u0pll1bcLvqadZJloaimA2S+tqV13CvI9UkADtPwPdS1I+bdq3R9wQPWNxMRWO1LoCT8Ode9B6ee09YQqfk3ScsyJilHKgo8kk943z4k1Av6xc+kXSllY3MaR6e/j8ITun/4n40IY5m0bbI0/u6mak9PUzco8RSMIeQcOftDs+H6V6nXOLBwJDoCjuEgZPwFQ9RhCoKU5PpAWCxw8+If6UHtyeNCpDzZVIWSVLc3+A7K5Wv8AVDo3ZCcnt9vtiYq06WIHMJnUSFf3eFIcB7SAkV0X9beFSbe+03+cesKYSsg8WxPjXh9t+YhbSFEqIwCdwK4aev6pm2OT4A/7huTTnBXb5M7GlsXC+iSSS20AhlPj2nFWYcqqUizNxowWzICJTYBSEnnU2331T7HC43/WEbK7AfGuro/Ul04f6o4J3/mJi+gOA1W4G0sFVvpJcDeg78VHGYLoz7xj9aPxnetaQv8AMMmqr0uOFro6vih2sJT8VpH616FHDqGXoYgRg4groqa6vSVhSP8Ag8XxUpX61omKpXR2z1VgsTZ5ogtfHgH86utC0/c/eEt6gfaQ7lI6hjCT66tk+HjWLawuF31Hql6x2O4LgxbcjikPtqI4nTjCSU77cseCjvitgvQBLZzvgjFZNYmExdS6naZdbfZclh4OoPEAVAkoJ70nYiktfe1SO69RjH+YzpalsIU9D1hHSuq3I1rnRdWOpZnWpAU88Tnr2j7Kx3nOB4kjvpaTssW+zb7qK72NXoU5TT0Iyk/fgISQSkA5SDtjByfHaqz0g2E3R2E9DWx6WjKSwtwJU+gHICQeZBz8aP6r1TqyVZ3mLPZ2rcnqyHHlS0LcSgDcJAACTjt38KT+pF1KlCFLdd8Y+PmbvpsRioGQIP05q6O7qO4LtzM9OnOFtCn5Tilhh0nHESpRKUq5YztgHbetIac6tYPMdorF9H67TB03/R+JYUyprh4G0ZyiRxZ4lOA+W3aO7FHbVctQaUiNpuDSbpA5qaj56yKM5wgk+ukdx3HurripgNu0FXqUQBHPWWRVpvej7u/c9HtImWyUvrJlnUvhwrtW0eQPh8iMYu9h1NBvKQlKJMSWB68SY0WnU+R2UPFJIqrae1lY7ugJhXBrrO1h08DiT+6eflmrQlQUkFOeEjaiByNjI9Ck5Uwy4+22MqUPcN6BXSNDuM2NLkx0OORMlgrOerJ5qA5Z8edeblMX1XUsMvBwlP3pThCBkZJVy5Z2qpaq6RLJZAqOw96fOJKUx4qgrfsClchv7z4VGYnpM11qu5hPU99iWO3P3GcsBDYwhGcFxXYlPiflzqt9E0CS7cLrrC+J4Z0z1IrSuaWzgkjwxwgeAPfUZuw3K6BvUOrYzbqWfWbgLVwIaR3JB5qO2SdzyFXa16lZuunhc4MWLBhnjQPS3AlWUkpOAOQyDzI91CtDJUxU4P5y7LBYQMbSWlUmbJXKdQrb1G049kf604pHV7KIB7qFwNTtqjtI+07OtZHsJeCST/EfpT7zD0pTy3l8BU6FISFZCUgAAee5868Hrq6iTYXJY+RGlJLcOMCTKiiS6LiWOMhvgyE9malAbU2ppsuBwpHGOR7a5iPw5EKuO898hQiaVty1qYCkbALUOW9EJklMZviO6j7Kc86lx24j8PjlFQLid28bimNJSzt2A8k4EtX5Y4iMgyZpyIiNGKkqUtSz6xJ28hVc6bVlHRvdMfiLST/5ias2nn+sgoaV7bOUK8cHGaq/Tf8A7t7l++z/AMxNfRPTuH6VApztOVeSbTmFNHt9XBtyD+CG2P8A0AVaKA6dAHUjbZhIHwFHqNp/w/5Mq78UzzpJmXT7BkOWhmQ68taGyI39qlon1inHbjt7M+FUy3m9SJFtsdms32MzJQstPTgCpttAHErqxvncD1uZPnW1rt8dRKuDBO+xqgX24JsurdPTpRSmI8p+C66o4DanOEpJ8CUY+NJamjK+9cncj5+O8OlxAJQ4lc6SdHQbJpFFyZfW7costt1yZIXl18k44QezGQQkbDHnTOq2od20+ZD11cix1MlxIbcSEukjIBHNW+BipV0J6R9YuQ1FQ07ZHOFwJP8AeXtwfLYj3eKqp6bZa7v0kSo0GC01bIBVxtDJQtSfVJxnkVHkNsD30GnRvaKy7YZd+nntIup5KMWGQYY6ObIxBszVwUgmVLRxFShulGdgPA4B8du6rW42HE45HsNekgJSEpASAMADkKr+odRLsM+KZUVSrY6ghyQgEqQvOw7sY+OfCu5OCc2NFddP224qJnQm1uHm4BwqPmKhI0ylgYh3i8Rk42S1LIA+VHI17s85oLYuEVxJ5ZdCSPeDuK8S7jaIqFLfuEVtKRv98knyHbUM0r2LsMxm8aItv2Yl+TMuklxRbBL0xSgeIgHbHjS6G9MNxVzrjPti2ZaZBQwJCN20D8ufE8/CntWXlUrTyBbA4lkuRwqRjHNxGMd31rRIO63P+u2hOcbCdXSoWBdjB10T6fcFsOKWGYyAfVUQesUOee9I5dxOarybNpHTjXHJat7Ksk9bNWlayTz3WSfhVjxibP33LwJP+RFVR1lq+dJ1oECEJH2OFm5SCkdW2lSTwoORurOce892wNySCY85VKw2MmQr1Es+rYb0axafXcZCgUtTWY3UNtK7CXFAZA54AOfOrzBhvWKy2+LOdXIdYZQ04tAySUpwVHw2qbBmqaYXGZSEhpxQyO4kkfWupSp1fq5WonlzNeR9T9Rq1PDWq8RH8+T+kgVg/E3SM+mRlJyhaEpP5jv/AKUw7cGGx6iuNXYE9vnUl22xgoqkISVn8KDv/IVxDTTQAaZCMeFcW1Apy/XxDqa+2TIMVhx970mUN/wpI5URSgrVwpSSTyArqOHPrk48K7JuaoiAiJGBUvICicnNaorrtbNrYH5n+fMp3d2wo/8AJLsLK0OSlk7dapPDz3wKB9MbAkdHF4G+UIQ4MeDiak2W4dS6xHf65JUs5yNlKNSekKP6Toe/NDmYLqh5JKv0r3PollbabhrBAB7zn6tGWz3TxpV8SI8F8f4sdCvigGrNVE6OpHXabsDuckxG0k+ITwn6Ve66Gn6EfeDu6gxGqxqewxrtGehz4vpER7BKceye8EbgjsNWeliiOnGJlG4TM+0npFjSrMlqAuSuM+6HCHwCUHGPaAGRyrLOjwFrUuoGnz9+FKznns4c/PFfSL7QdZWg8lAisC6RLPN0tqcartbKlxnVcMxsckqOys9wVzz2KoaLy33OcyWjm1kAS28q8OttvNqbdbS42oYKVpBB94NCLRqi0XVpBjy223VDdl5QQtJ8+flRkb79nupmcgqwO8AydG6fkqKl21tKjz6oqR8gcV7i6Q0/EOWrYytQGxdJX9aJSrjBiJK5UyOykc+N1I+War9x11bGlBi1pcuUpeyG2UnhJ8SR9Aak2DYdhLJ0kcLGgJJa4G+qDCkDAAyFpIAFS9K69sN3CFCczGkLGFsSFcCkqPMAnY79o+VB7iU3S1tG7yGFv5ZxCSsEIPEkkEZ51UtUwIjmpdOpVFZxJmoQ96gHWJ40DBxz2JrDIG3j9GoNfs65mq3y+2i2rcmSJqAggBwNgrII2GyQT/8AgqL0b225S7/eNUyWFwYNxaQ1GiuJwt1KcAOrHZsDj949wJvTcGHCx6PCZQkDGWmgCB5bmuu3GG2gqMlrI/CVgHPcQd6wVVQWMYa1rAFgiVGbtkhEmSSphwFC+DbBHL+VOenh5keip6po8gBv51xSIcpxMq6zWi2N0NKcSEjypti1R5qn3YD7zCUrw2pIPCRgHYHxzXm7/TLin+kHCD/yI+f2zGhZXsLDv+k9tsuu44Enf8R5VxxCG/V4wpXhyFRL2xc2ozLcmQh9oupCSE8Jz2ZqWi13RWApcVA/zK/lXHs9Ks4jXUhLdye0LlQoYsJHdfbZUlLqinO4J8Kk262rlrEyQShBH3ae3Hf4ZqWbKh1kty31ukg8PCAlKT3gD9c1Fg3B62SBAuZJR/hPntHj/wBbV0dL6NXpnDarcH8gfvMG3jUio7/t9oaaiMIAAbTzzkjNNXiKmbaZ0Rfsvx3Gj7lJI/WpYOeVdPjyr1lVaVrwoMCc4knrMr6In1L0Ra8qyplbjZ8MOE4+daoKyTouSqNBvNuVsqFdn28d3L+Vaw0rLaT3gGh1bWMIWzdVMcpUqVMQMRodc7aiY2sFKTxDhUhYylQ7iKI0qy6Bxgy1YqciY/f+h+yzHFvRkSbcsnJ6nC2/4Ty8iKyLXGnl6Uvf2amWuQ2WUuhZTw5BztjPeK+tZ5xEe/dNYX0nRGjrzTTzraVoeSWilQ2JSs4z/GKCuVsC52hGwULY6Sp6V0WmUwJt4SsIWMtMZ4SR3qPPyq9W2zxIKOG3w2mQRgqSNz7zzNEmo4HrL3Jp8AD2dqZnJe0uZHTG29dXwFVfVTQb1TpLh34rij/mN1cKqmq99V6PH/iSP+Y3UMug/wBwTf8AA7qiXK3xriyGZTSXEZyMjOPdUylWWUMMHpOiCQciR2YkZnBajNIP7LYFPiu0quVAeqf7pHT2mQn9aNYqJc7ei4IbQ4pSQhYWOHwqWKWrrZbnc9Dj9IVmBrVfGZ3G9RZ0Fic11UlHEnOQRsR7jUulR2RXHCwyIMEqciNtNpaQlCBhKRgDwr2RtXaVWABsJUyfSYMTXGtref8AtyJA9zgKv1FahCVxRGiefCKzcoEXphvbXL022MvjxKSlP6GtDtZ4oafAkUupxcYY71iTaVKlTMDFSpUqkkYmILkdxCdyU7CsX6ZmZEUWO7IjrWIMpRcwDhIPCRk9meHnW3dtCL40l0oQsZQtKkKHeDzFAuHCRZ4ha/cCnmZRY9U2q9IT6PIDT55x3SAse7v8qN8tjWcac0tbLha3kTGVJksSnWlOtLKVbH4fKijdivdv/wBk6heKByalo6wDz3+ldJdHayB13BnLetQxAMudU7W0pmFqLSsqU4G2WJyXHFkE8KUrbJO3cBXeu1s0MD7Je/awU/yptz+mcnAcTZ28dqkcePiDWPpbunCZK14WzkTVW+lPRS1YTf2P8zTifqmnkdJWjV54dQQxj8xUPqKyL7Bvskf129tNA80xYqUn44FSYejrSw4HpCHZjo3K5LhVny5UVPT7m6jEZNyia0jpB0iserqO3D954D608jXGlF+zqS0+ctA/Wsx6JYzAXqOMtlpQZuGEhSAeEet/KtKj6dgymg4qJEAV2GMg/pXMa0iw1gbiNCscAYmTWdUaffOGb5bXD+zLbP60QjzI0n+7SGnsbnq1hX0NV5zRFldBC7ZbVA8wqE3/ACoVO6NLC8oLRaI7SxyciLLBH8JFTmMOqycA7GX6lWZy+j9/hxFv2pYgAwEt3Fak/A5+tAZvRlcHxwq1heiO5/iV/wDepzl7ycpu02KTMjRU8UqQ0wnvdWEj50Hma30tCz6RqC2pIGSkSEqPwGTWWwuh+1pVxXO6TZmD7KQloeZPEfpVjt3R1peIoFmzIeWO15SnPkTj5VR1CdpYpbvBUjU9lv3Sva5VimCSlVvdjvKS2pO4yoe0BmtOtjvAwoft/oKgW+xNxkBESFHit9gQ2lHyFE2rXwJwXTnwAoXvd+ICb9qrwkwlSpUqci8VKkeVRLhIUwyOD21HA8KyzBRkywMnAjr8htgZcUB3DtNAb1d4iEByS81GQjJ4n3EoHzNZNdtQ3vVOr7hZ7fcXLdb4alJdWyMOucJ4SeLnueXIAVMi6SszTnWuxDMePtOy1qdUT452pexiwwTgR7T6Vm9wkHTj8Zdz1C1FkNvN/aTjyFNqBBQvcEeG1HqquqImnoLyZbNyRarg2MJ9EAUTjsU2n/TzrunJ+rbkyXWrL6bGT7MhWI3We7i2J91d7R+oVJUEs2xObqtE62HG8tNKh3pN7bA9I0rdAf8AuuBwfEGkqRf3NoulLiSeXXrQ0PiTTv8AUNLjPGIr9Pb4hGh13vMK0tAzHfvFeww2OJxfuH68qkxtMaxvCwl96FaWDzEf7974+yPjUqV0RJjpbmW65z2bogZMtaw7xq71Jxt5Hl30nf6vWB/aGfv2hU0hz79oE0gu+2Z653H7KYWm5vB4xFyS241jOPw434uRIq0s9I8WApKLrEuVqGccTrPWNfxIz9Kr7i9VWU4u9nFwYTzlWz1jjxb5/SvUfVNklZbcmoYXyUzKBaI8CFbV598uxc9T3E7yVUFeFWx8zTLLquBdm+ODKjzEDHEY7gJT7x2UeZebeRxNqChXzHq9FshXCHM0rLQ3dVu46uA5nOeR9XYHO2O3PKvoXTXX9Qn0oJD/AFSOtCfZ48b4881tWYEAnIMRtqCkjuPEN4rmK9UqYi88lCTzA+FdAA5V2lVYEkWKVKlVyRUqVKpJEeVRpsYSWwgkA52PdSpVRAIwZYJByJluqujJci6vXaz3J61TnTl0t+s24TzOAQRnt5jwoUx0YXecvF21XLfZ7W2QU58yrHypUqRd2V+EHaNpumZbNOdF1itPC43BQ68DkPyz1q/IeyPhV4j29lkcuNXeoUqVMpWp3O8WZz0EdMVgnJZbP+WupisJOQy3/CKVKicK+JnJjgSEjAAHuruKVKtYlRl2K07/AGjaVHv7fjQ2fpq2XD++Rmn9sffNpc+opUqwa1O5E0GYSHA0RYrfJEmHbojDyfZcaYShQ9xAyKsDDCGEBDYwkfOlSqBFByJCxOxjtKlSrczFSpUqkkVKlSqST//Z">
            <a:extLst>
              <a:ext uri="{FF2B5EF4-FFF2-40B4-BE49-F238E27FC236}">
                <a16:creationId xmlns:a16="http://schemas.microsoft.com/office/drawing/2014/main" id="{702986B4-C45B-26A8-2177-E8CB768FA67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592138"/>
            <a:ext cx="1390650" cy="1219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6628" name="AutoShape 22" descr="data:image/jpg;base64,/9j/4AAQSkZJRgABAQAAAQABAAD/2wBDAAkGBwgHBgkIBwgKCgkLDRYPDQwMDRsUFRAWIB0iIiAdHx8kKDQsJCYxJx8fLT0tMTU3Ojo6Iys/RD84QzQ5Ojf/2wBDAQoKCg0MDRoPDxo3JR8lNzc3Nzc3Nzc3Nzc3Nzc3Nzc3Nzc3Nzc3Nzc3Nzc3Nzc3Nzc3Nzc3Nzc3Nzc3Nzc3Nzf/wAARCACXAKwDASIAAhEBAxEB/8QAHAAAAQUBAQEAAAAAAAAAAAAABQADBAYHAQII/8QASRAAAQMDAgIGBwUEBwUJAAAAAQIDBAAFEQYhEjEHE0FRYYEUIjJxkaGxFSNCUsFicpLRFiQzNEOC4TU3U7PwVGNlk6KjssLx/8QAGwEAAgMBAQEAAAAAAAAAAAAAAwQAAQIFBgf/xAAxEQACAgECBQMCBQMFAAAAAAABAgADEQQhEhMxQVEFInEUYTKRocHwFSOBJFKSsdH/2gAMAwEAAhEDEQA/ANxpUqVSSKuV08qEXOfwlTaFhKE7rXnGB279lYscIMmaVSx2kqTcGWSQCVKHYB+tA7tq+32r/aE2HDP5XnBxfw8/lVQ9OvOsnVx9MOG32dCuB27rT6zu+4YHaP2j8u01Z9A6asoDzkJM2XzXKm/fLWe/B2HkK5eo9QWn8Z38D9zDBFGwGZxHSfpxauEXyF3eslQB88VMe1lBcS36NPblLdGW2oA69xY7cBGTjxOKkXS6WizwHJM8R48RsYKlpAHuA7T4ChGnfQ7g67erVpxFrdcbLbMh9IbU+k43U2n8OwIJOT2UDT69tSpNSkjznab4cHoI1J1DelbxtJXuQnmC64218ion41FVrX0Le+WC9WtPa6uP1jY/zJ/lReR/TFBK406xO77NuRHWx/EFq+lMJ1bc7aSnUunpMdvtl29XpLXiVAYUn4GiN9QBkoD8HeTLiE7LqGNco4kWm4Ny2c7lKsgeBB3HnVihzUSBgjhc7R3+6s8m2KzajSq+aInxot4bHEl+IoBLh/I8juPiM++pmjNQKv1sEpxr0ebHdUxJZB9h1PPHgefy7KNRqD1HbqD2mcK436zQs0qBTr6mLFckPqajsNJ4nHXTgJHee6q2xr+zy2y8q5rYZwSl2QytlteM+yogA8uWcmnPqB1UZg+S3czQc0sjOMjNZrG6Q0yEl02+8t20jIuC4h6op/Nt6wT44qOnX8FclKotvvEiN2z2YK1NJH5s8yPKrNzdllinyZqVdoLZ7/Enw25DT6HmVjKHmjxJUPKiKJsdfsvI+NbWxW7wZRh2kmlXlKwoZSQR4Gu8QHOiZmZ2lXguoHNafjXrNUCDJidpUq4auSNS3epjuOZ9lO1Znqvrb5e7dpNpxaGpYVIuLjZwoR0n2c/tK2rRrmpKYiwo4KsY8d6zu2LCOlW5qVguCzNlvPd1gz88Vz9dby1Z/wDaMw9f4PmXRJYt8VuNGaQ220gIbbQMJQkch4VV9S6qZtTrcRppy4XaQP6vAY3WrxV+VPifGo2sL1PiSrdaLSlCbhdFLS3Jf/s2QkZUrxVjkKEytJ3iDFYa0vJKbhOfP2ld5CwXgjHMZ3wT2J7h7681oPTTriL9QfZ2Hn5jB9qnhhSy6Tky5rd61g4iZcE7sRUD+rxO3CRyUrxPz51cufPc1UrboduFKZmuX++yZbZBLjsw8KzsSCnB9U929WmQ+zFZU9IdbZaQMqWtQSkeZr1SoqgKmwEiDA3nWnmnkqUy4hxKVFKihQUARzBx20G1Jqa2WHqmZhfdkvglqNFaLjqx3gDs8TVGZ1JbR0mwmdHAusTSUXRLAwy6exwDvTuSrkfHcnU+AFYWQnjSCArG4Hb9B8K2RiRWLA4mSz51ovF0Tc7fAkIvEBJckW+Q0phyXHHtYwd1Abg594NQ9D67tFrl3U3YSYguU1ctpZaJQEHlyOfMAitZmMN+lokltBeCChLnCOIJJGwPPGw+FVXT9rtS9Q3HSV7gR5MGQDcLaHk56viOHUIPMYVuAMbE1kKjkgzNylcWCBOkvUdquOm4jcC4RJTDs9kSUtPDiDYyd088ZA5irpaL1adQtTY8F1iQxHcUw42MKQUjYEDkUkcvMdlOxuibRbEgvC0Bwk5CHXnFJT5E/XNPXbQMAvNz9OFuy3NlHAhyM0A06n8jjYwFJ+BogpCrgQS34bJEc66K2+1CK20uLbJbZ5FSRgHhHaBkbDlkVEuF8tdofjx58tuIXU4YW5lDZ4diArkCNtjigc/RmpNS322p1Gzb49uglxSn4MlfWOqUnA4cjKSCAf50Vg9HckXqJJveoX7xb4XGWIcuOgkqUkpPGr8Ywe0b/WhV5hDqR0AlHurdwtutosHRt5jR2b4VOlggOtIeA3OADwhW248ewUfUnpQgE9dZ7TdUA82HurOPNQ+lXu36b05Z7gmRbrTb4kxYIStplKVY7cd3lR1PKtctG67xc2NnI2mTo1bqOLkXTQl5bxsVRPvh8h+pr3/TaU4hRY0lqRYSkqKlxOBIA55JOBWqkDuoRrB0saTvTyTgtwH1A9xDasVn6euXzWlV0df06ntDdzTFMdC3lIShSwskJI3yAO+tAAAArLeh1ng0VaR/xHFq/wDcI/StSrNAwzYl2kkLPVKuZFRnp0dtfAVEqHMAZxTDMF6wQBPSAdTXJECPNnSMlmGytzhHaEpJx5nasylWR+dGb1RqXUr9qkuMAJMMhpLCFbhvPtK579576vut4S7xYbtDgnLkmOoN74yrY48M4x51SLa9F1jZodukOCDfbUtJMeQ2FYcQOHJbVstBHMcx8MppgkmOqBjB8frJWl7bdnbq1Iuly+1rZDZ622S9vvVObEq3ySEgjfOM0bu2u7Jp+em3XNUpDxbDgUiOVp4TntB8OwURtzTrEFhqQiOh1KcKTGQUtj90HkPCq9ry2TPR4uo7GCm7WZXWpCf8Vn8aD3jmcdxV31daop4QMCGsUpV7YYia90pKbC277DSO55ZbUPJQFQtRai0JdYRiXm62+SxxBYSlwqIUOR9TftopaNbaN1HDYefXFS64kcbUmOfUURuniKcHHgasMeyadkth2NbLW6g7hTcZog+YFM8sRLnt3mcWLVehrTxMaZhSXVq9r0KA44tXvUrc+7OKPNajvMze3aMvC0nkqUpqMD/Eqr+0020kIaQlCQMBKRgCgGvNRt6W03KuOypGA1FaPNx1WyR49pPgDU4BM85u0pll1bcLvqadZJloaimA2S+tqV13CvI9UkADtPwPdS1I+bdq3R9wQPWNxMRWO1LoCT8Ode9B6ee09YQqfk3ScsyJilHKgo8kk943z4k1Av6xc+kXSllY3MaR6e/j8ITun/4n40IY5m0bbI0/u6mak9PUzco8RSMIeQcOftDs+H6V6nXOLBwJDoCjuEgZPwFQ9RhCoKU5PpAWCxw8+If6UHtyeNCpDzZVIWSVLc3+A7K5Wv8AVDo3ZCcnt9vtiYq06WIHMJnUSFf3eFIcB7SAkV0X9beFSbe+03+cesKYSsg8WxPjXh9t+YhbSFEqIwCdwK4aev6pm2OT4A/7huTTnBXb5M7GlsXC+iSSS20AhlPj2nFWYcqqUizNxowWzICJTYBSEnnU2331T7HC43/WEbK7AfGuro/Ul04f6o4J3/mJi+gOA1W4G0sFVvpJcDeg78VHGYLoz7xj9aPxnetaQv8AMMmqr0uOFro6vih2sJT8VpH616FHDqGXoYgRg4groqa6vSVhSP8Ag8XxUpX61omKpXR2z1VgsTZ5ogtfHgH86utC0/c/eEt6gfaQ7lI6hjCT66tk+HjWLawuF31Hql6x2O4LgxbcjikPtqI4nTjCSU77cseCjvitgvQBLZzvgjFZNYmExdS6naZdbfZclh4OoPEAVAkoJ70nYiktfe1SO69RjH+YzpalsIU9D1hHSuq3I1rnRdWOpZnWpAU88Tnr2j7Kx3nOB4kjvpaTssW+zb7qK72NXoU5TT0Iyk/fgISQSkA5SDtjByfHaqz0g2E3R2E9DWx6WjKSwtwJU+gHICQeZBz8aP6r1TqyVZ3mLPZ2rcnqyHHlS0LcSgDcJAACTjt38KT+pF1KlCFLdd8Y+PmbvpsRioGQIP05q6O7qO4LtzM9OnOFtCn5Tilhh0nHESpRKUq5YztgHbetIac6tYPMdorF9H67TB03/R+JYUyprh4G0ZyiRxZ4lOA+W3aO7FHbVctQaUiNpuDSbpA5qaj56yKM5wgk+ukdx3HurripgNu0FXqUQBHPWWRVpvej7u/c9HtImWyUvrJlnUvhwrtW0eQPh8iMYu9h1NBvKQlKJMSWB68SY0WnU+R2UPFJIqrae1lY7ugJhXBrrO1h08DiT+6eflmrQlQUkFOeEjaiByNjI9Ck5Uwy4+22MqUPcN6BXSNDuM2NLkx0OORMlgrOerJ5qA5Z8edeblMX1XUsMvBwlP3pThCBkZJVy5Z2qpaq6RLJZAqOw96fOJKUx4qgrfsClchv7z4VGYnpM11qu5hPU99iWO3P3GcsBDYwhGcFxXYlPiflzqt9E0CS7cLrrC+J4Z0z1IrSuaWzgkjwxwgeAPfUZuw3K6BvUOrYzbqWfWbgLVwIaR3JB5qO2SdzyFXa16lZuunhc4MWLBhnjQPS3AlWUkpOAOQyDzI91CtDJUxU4P5y7LBYQMbSWlUmbJXKdQrb1G049kf604pHV7KIB7qFwNTtqjtI+07OtZHsJeCST/EfpT7zD0pTy3l8BU6FISFZCUgAAee5868Hrq6iTYXJY+RGlJLcOMCTKiiS6LiWOMhvgyE9malAbU2ppsuBwpHGOR7a5iPw5EKuO898hQiaVty1qYCkbALUOW9EJklMZviO6j7Kc86lx24j8PjlFQLid28bimNJSzt2A8k4EtX5Y4iMgyZpyIiNGKkqUtSz6xJ28hVc6bVlHRvdMfiLST/5ias2nn+sgoaV7bOUK8cHGaq/Tf8A7t7l++z/AMxNfRPTuH6VApztOVeSbTmFNHt9XBtyD+CG2P8A0AVaKA6dAHUjbZhIHwFHqNp/w/5Mq78UzzpJmXT7BkOWhmQ68taGyI39qlon1inHbjt7M+FUy3m9SJFtsdms32MzJQstPTgCpttAHErqxvncD1uZPnW1rt8dRKuDBO+xqgX24JsurdPTpRSmI8p+C66o4DanOEpJ8CUY+NJamjK+9cncj5+O8OlxAJQ4lc6SdHQbJpFFyZfW7costt1yZIXl18k44QezGQQkbDHnTOq2od20+ZD11cix1MlxIbcSEukjIBHNW+BipV0J6R9YuQ1FQ07ZHOFwJP8AeXtwfLYj3eKqp6bZa7v0kSo0GC01bIBVxtDJQtSfVJxnkVHkNsD30GnRvaKy7YZd+nntIup5KMWGQYY6ObIxBszVwUgmVLRxFShulGdgPA4B8du6rW42HE45HsNekgJSEpASAMADkKr+odRLsM+KZUVSrY6ghyQgEqQvOw7sY+OfCu5OCc2NFddP224qJnQm1uHm4BwqPmKhI0ylgYh3i8Rk42S1LIA+VHI17s85oLYuEVxJ5ZdCSPeDuK8S7jaIqFLfuEVtKRv98knyHbUM0r2LsMxm8aItv2Yl+TMuklxRbBL0xSgeIgHbHjS6G9MNxVzrjPti2ZaZBQwJCN20D8ufE8/CntWXlUrTyBbA4lkuRwqRjHNxGMd31rRIO63P+u2hOcbCdXSoWBdjB10T6fcFsOKWGYyAfVUQesUOee9I5dxOarybNpHTjXHJat7Ksk9bNWlayTz3WSfhVjxibP33LwJP+RFVR1lq+dJ1oECEJH2OFm5SCkdW2lSTwoORurOce892wNySCY85VKw2MmQr1Es+rYb0axafXcZCgUtTWY3UNtK7CXFAZA54AOfOrzBhvWKy2+LOdXIdYZQ04tAySUpwVHw2qbBmqaYXGZSEhpxQyO4kkfWupSp1fq5WonlzNeR9T9Rq1PDWq8RH8+T+kgVg/E3SM+mRlJyhaEpP5jv/AKUw7cGGx6iuNXYE9vnUl22xgoqkISVn8KDv/IVxDTTQAaZCMeFcW1Apy/XxDqa+2TIMVhx970mUN/wpI5URSgrVwpSSTyArqOHPrk48K7JuaoiAiJGBUvICicnNaorrtbNrYH5n+fMp3d2wo/8AJLsLK0OSlk7dapPDz3wKB9MbAkdHF4G+UIQ4MeDiak2W4dS6xHf65JUs5yNlKNSekKP6Toe/NDmYLqh5JKv0r3PollbabhrBAB7zn6tGWz3TxpV8SI8F8f4sdCvigGrNVE6OpHXabsDuckxG0k+ITwn6Ve66Gn6EfeDu6gxGqxqewxrtGehz4vpER7BKceye8EbgjsNWeliiOnGJlG4TM+0npFjSrMlqAuSuM+6HCHwCUHGPaAGRyrLOjwFrUuoGnz9+FKznns4c/PFfSL7QdZWg8lAisC6RLPN0tqcartbKlxnVcMxsckqOys9wVzz2KoaLy33OcyWjm1kAS28q8OttvNqbdbS42oYKVpBB94NCLRqi0XVpBjy223VDdl5QQtJ8+flRkb79nupmcgqwO8AydG6fkqKl21tKjz6oqR8gcV7i6Q0/EOWrYytQGxdJX9aJSrjBiJK5UyOykc+N1I+War9x11bGlBi1pcuUpeyG2UnhJ8SR9Aak2DYdhLJ0kcLGgJJa4G+qDCkDAAyFpIAFS9K69sN3CFCczGkLGFsSFcCkqPMAnY79o+VB7iU3S1tG7yGFv5ZxCSsEIPEkkEZ51UtUwIjmpdOpVFZxJmoQ96gHWJ40DBxz2JrDIG3j9GoNfs65mq3y+2i2rcmSJqAggBwNgrII2GyQT/8AgqL0b225S7/eNUyWFwYNxaQ1GiuJwt1KcAOrHZsDj949wJvTcGHCx6PCZQkDGWmgCB5bmuu3GG2gqMlrI/CVgHPcQd6wVVQWMYa1rAFgiVGbtkhEmSSphwFC+DbBHL+VOenh5keip6po8gBv51xSIcpxMq6zWi2N0NKcSEjypti1R5qn3YD7zCUrw2pIPCRgHYHxzXm7/TLin+kHCD/yI+f2zGhZXsLDv+k9tsuu44Enf8R5VxxCG/V4wpXhyFRL2xc2ozLcmQh9oupCSE8Jz2ZqWi13RWApcVA/zK/lXHs9Ks4jXUhLdye0LlQoYsJHdfbZUlLqinO4J8Kk262rlrEyQShBH3ae3Hf4ZqWbKh1kty31ukg8PCAlKT3gD9c1Fg3B62SBAuZJR/hPntHj/wBbV0dL6NXpnDarcH8gfvMG3jUio7/t9oaaiMIAAbTzzkjNNXiKmbaZ0Rfsvx3Gj7lJI/WpYOeVdPjyr1lVaVrwoMCc4knrMr6In1L0Ra8qyplbjZ8MOE4+daoKyTouSqNBvNuVsqFdn28d3L+Vaw0rLaT3gGh1bWMIWzdVMcpUqVMQMRodc7aiY2sFKTxDhUhYylQ7iKI0qy6Bxgy1YqciY/f+h+yzHFvRkSbcsnJ6nC2/4Ty8iKyLXGnl6Uvf2amWuQ2WUuhZTw5BztjPeK+tZ5xEe/dNYX0nRGjrzTTzraVoeSWilQ2JSs4z/GKCuVsC52hGwULY6Sp6V0WmUwJt4SsIWMtMZ4SR3qPPyq9W2zxIKOG3w2mQRgqSNz7zzNEmo4HrL3Jp8AD2dqZnJe0uZHTG29dXwFVfVTQb1TpLh34rij/mN1cKqmq99V6PH/iSP+Y3UMug/wBwTf8AA7qiXK3xriyGZTSXEZyMjOPdUylWWUMMHpOiCQciR2YkZnBajNIP7LYFPiu0quVAeqf7pHT2mQn9aNYqJc7ei4IbQ4pSQhYWOHwqWKWrrZbnc9Dj9IVmBrVfGZ3G9RZ0Fic11UlHEnOQRsR7jUulR2RXHCwyIMEqciNtNpaQlCBhKRgDwr2RtXaVWABsJUyfSYMTXGtref8AtyJA9zgKv1FahCVxRGiefCKzcoEXphvbXL022MvjxKSlP6GtDtZ4oafAkUupxcYY71iTaVKlTMDFSpUqkkYmILkdxCdyU7CsX6ZmZEUWO7IjrWIMpRcwDhIPCRk9meHnW3dtCL40l0oQsZQtKkKHeDzFAuHCRZ4ha/cCnmZRY9U2q9IT6PIDT55x3SAse7v8qN8tjWcac0tbLha3kTGVJksSnWlOtLKVbH4fKijdivdv/wBk6heKByalo6wDz3+ldJdHayB13BnLetQxAMudU7W0pmFqLSsqU4G2WJyXHFkE8KUrbJO3cBXeu1s0MD7Je/awU/yptz+mcnAcTZ28dqkcePiDWPpbunCZK14WzkTVW+lPRS1YTf2P8zTifqmnkdJWjV54dQQxj8xUPqKyL7Bvskf129tNA80xYqUn44FSYejrSw4HpCHZjo3K5LhVny5UVPT7m6jEZNyia0jpB0iserqO3D954D608jXGlF+zqS0+ctA/Wsx6JYzAXqOMtlpQZuGEhSAeEet/KtKj6dgymg4qJEAV2GMg/pXMa0iw1gbiNCscAYmTWdUaffOGb5bXD+zLbP60QjzI0n+7SGnsbnq1hX0NV5zRFldBC7ZbVA8wqE3/ACoVO6NLC8oLRaI7SxyciLLBH8JFTmMOqycA7GX6lWZy+j9/hxFv2pYgAwEt3Fak/A5+tAZvRlcHxwq1heiO5/iV/wDepzl7ycpu02KTMjRU8UqQ0wnvdWEj50Hma30tCz6RqC2pIGSkSEqPwGTWWwuh+1pVxXO6TZmD7KQloeZPEfpVjt3R1peIoFmzIeWO15SnPkTj5VR1CdpYpbvBUjU9lv3Sva5VimCSlVvdjvKS2pO4yoe0BmtOtjvAwoft/oKgW+xNxkBESFHit9gQ2lHyFE2rXwJwXTnwAoXvd+ICb9qrwkwlSpUqci8VKkeVRLhIUwyOD21HA8KyzBRkywMnAjr8htgZcUB3DtNAb1d4iEByS81GQjJ4n3EoHzNZNdtQ3vVOr7hZ7fcXLdb4alJdWyMOucJ4SeLnueXIAVMi6SszTnWuxDMePtOy1qdUT452pexiwwTgR7T6Vm9wkHTj8Zdz1C1FkNvN/aTjyFNqBBQvcEeG1HqquqImnoLyZbNyRarg2MJ9EAUTjsU2n/TzrunJ+rbkyXWrL6bGT7MhWI3We7i2J91d7R+oVJUEs2xObqtE62HG8tNKh3pN7bA9I0rdAf8AuuBwfEGkqRf3NoulLiSeXXrQ0PiTTv8AUNLjPGIr9Pb4hGh13vMK0tAzHfvFeww2OJxfuH68qkxtMaxvCwl96FaWDzEf7974+yPjUqV0RJjpbmW65z2bogZMtaw7xq71Jxt5Hl30nf6vWB/aGfv2hU0hz79oE0gu+2Z653H7KYWm5vB4xFyS241jOPw434uRIq0s9I8WApKLrEuVqGccTrPWNfxIz9Kr7i9VWU4u9nFwYTzlWz1jjxb5/SvUfVNklZbcmoYXyUzKBaI8CFbV598uxc9T3E7yVUFeFWx8zTLLquBdm+ODKjzEDHEY7gJT7x2UeZebeRxNqChXzHq9FshXCHM0rLQ3dVu46uA5nOeR9XYHO2O3PKvoXTXX9Qn0oJD/AFSOtCfZ48b4881tWYEAnIMRtqCkjuPEN4rmK9UqYi88lCTzA+FdAA5V2lVYEkWKVKlVyRUqVKpJEeVRpsYSWwgkA52PdSpVRAIwZYJByJluqujJci6vXaz3J61TnTl0t+s24TzOAQRnt5jwoUx0YXecvF21XLfZ7W2QU58yrHypUqRd2V+EHaNpumZbNOdF1itPC43BQ68DkPyz1q/IeyPhV4j29lkcuNXeoUqVMpWp3O8WZz0EdMVgnJZbP+WupisJOQy3/CKVKicK+JnJjgSEjAAHuruKVKtYlRl2K07/AGjaVHv7fjQ2fpq2XD++Rmn9sffNpc+opUqwa1O5E0GYSHA0RYrfJEmHbojDyfZcaYShQ9xAyKsDDCGEBDYwkfOlSqBFByJCxOxjtKlSrczFSpUqkkVKlSqST//Z">
            <a:extLst>
              <a:ext uri="{FF2B5EF4-FFF2-40B4-BE49-F238E27FC236}">
                <a16:creationId xmlns:a16="http://schemas.microsoft.com/office/drawing/2014/main" id="{CFB2871D-3C92-9369-4FB7-C07E93B3255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-439738"/>
            <a:ext cx="1390650" cy="1219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6629" name="AutoShape 24" descr="data:image/jpg;base64,/9j/4AAQSkZJRgABAQAAAQABAAD/2wBDAAkGBwgHBgkIBwgKCgkLDRYPDQwMDRsUFRAWIB0iIiAdHx8kKDQsJCYxJx8fLT0tMTU3Ojo6Iys/RD84QzQ5Ojf/2wBDAQoKCg0MDRoPDxo3JR8lNzc3Nzc3Nzc3Nzc3Nzc3Nzc3Nzc3Nzc3Nzc3Nzc3Nzc3Nzc3Nzc3Nzc3Nzc3Nzc3Nzf/wAARCACXAKwDASIAAhEBAxEB/8QAHAAAAQUBAQEAAAAAAAAAAAAABQADBAYHAQII/8QASRAAAQMDAgIGBwUEBwUJAAAAAQIDBAAFEQYhEjEHE0FRYYEUIjJxkaGxFSNCUsFicpLRFiQzNEOC4TU3U7PwVGNlk6KjssLx/8QAGwEAAgMBAQEAAAAAAAAAAAAAAwQAAQIFBgf/xAAxEQACAgECBQMCBQMFAAAAAAABAgADEQQhEhMxQVEFInEUYTKRocHwFSOBJFKSsdH/2gAMAwEAAhEDEQA/ANxpUqVSSKuV08qEXOfwlTaFhKE7rXnGB279lYscIMmaVSx2kqTcGWSQCVKHYB+tA7tq+32r/aE2HDP5XnBxfw8/lVQ9OvOsnVx9MOG32dCuB27rT6zu+4YHaP2j8u01Z9A6asoDzkJM2XzXKm/fLWe/B2HkK5eo9QWn8Z38D9zDBFGwGZxHSfpxauEXyF3eslQB88VMe1lBcS36NPblLdGW2oA69xY7cBGTjxOKkXS6WizwHJM8R48RsYKlpAHuA7T4ChGnfQ7g67erVpxFrdcbLbMh9IbU+k43U2n8OwIJOT2UDT69tSpNSkjznab4cHoI1J1DelbxtJXuQnmC64218ion41FVrX0Le+WC9WtPa6uP1jY/zJ/lReR/TFBK406xO77NuRHWx/EFq+lMJ1bc7aSnUunpMdvtl29XpLXiVAYUn4GiN9QBkoD8HeTLiE7LqGNco4kWm4Ny2c7lKsgeBB3HnVihzUSBgjhc7R3+6s8m2KzajSq+aInxot4bHEl+IoBLh/I8juPiM++pmjNQKv1sEpxr0ebHdUxJZB9h1PPHgefy7KNRqD1HbqD2mcK436zQs0qBTr6mLFckPqajsNJ4nHXTgJHee6q2xr+zy2y8q5rYZwSl2QytlteM+yogA8uWcmnPqB1UZg+S3czQc0sjOMjNZrG6Q0yEl02+8t20jIuC4h6op/Nt6wT44qOnX8FclKotvvEiN2z2YK1NJH5s8yPKrNzdllinyZqVdoLZ7/Enw25DT6HmVjKHmjxJUPKiKJsdfsvI+NbWxW7wZRh2kmlXlKwoZSQR4Gu8QHOiZmZ2lXguoHNafjXrNUCDJidpUq4auSNS3epjuOZ9lO1Znqvrb5e7dpNpxaGpYVIuLjZwoR0n2c/tK2rRrmpKYiwo4KsY8d6zu2LCOlW5qVguCzNlvPd1gz88Vz9dby1Z/wDaMw9f4PmXRJYt8VuNGaQ220gIbbQMJQkch4VV9S6qZtTrcRppy4XaQP6vAY3WrxV+VPifGo2sL1PiSrdaLSlCbhdFLS3Jf/s2QkZUrxVjkKEytJ3iDFYa0vJKbhOfP2ld5CwXgjHMZ3wT2J7h7681oPTTriL9QfZ2Hn5jB9qnhhSy6Tky5rd61g4iZcE7sRUD+rxO3CRyUrxPz51cufPc1UrboduFKZmuX++yZbZBLjsw8KzsSCnB9U929WmQ+zFZU9IdbZaQMqWtQSkeZr1SoqgKmwEiDA3nWnmnkqUy4hxKVFKihQUARzBx20G1Jqa2WHqmZhfdkvglqNFaLjqx3gDs8TVGZ1JbR0mwmdHAusTSUXRLAwy6exwDvTuSrkfHcnU+AFYWQnjSCArG4Hb9B8K2RiRWLA4mSz51ovF0Tc7fAkIvEBJckW+Q0phyXHHtYwd1Abg594NQ9D67tFrl3U3YSYguU1ctpZaJQEHlyOfMAitZmMN+lokltBeCChLnCOIJJGwPPGw+FVXT9rtS9Q3HSV7gR5MGQDcLaHk56viOHUIPMYVuAMbE1kKjkgzNylcWCBOkvUdquOm4jcC4RJTDs9kSUtPDiDYyd088ZA5irpaL1adQtTY8F1iQxHcUw42MKQUjYEDkUkcvMdlOxuibRbEgvC0Bwk5CHXnFJT5E/XNPXbQMAvNz9OFuy3NlHAhyM0A06n8jjYwFJ+BogpCrgQS34bJEc66K2+1CK20uLbJbZ5FSRgHhHaBkbDlkVEuF8tdofjx58tuIXU4YW5lDZ4diArkCNtjigc/RmpNS322p1Gzb49uglxSn4MlfWOqUnA4cjKSCAf50Vg9HckXqJJveoX7xb4XGWIcuOgkqUkpPGr8Ywe0b/WhV5hDqR0AlHurdwtutosHRt5jR2b4VOlggOtIeA3OADwhW248ewUfUnpQgE9dZ7TdUA82HurOPNQ+lXu36b05Z7gmRbrTb4kxYIStplKVY7cd3lR1PKtctG67xc2NnI2mTo1bqOLkXTQl5bxsVRPvh8h+pr3/TaU4hRY0lqRYSkqKlxOBIA55JOBWqkDuoRrB0saTvTyTgtwH1A9xDasVn6euXzWlV0df06ntDdzTFMdC3lIShSwskJI3yAO+tAAAArLeh1ng0VaR/xHFq/wDcI/StSrNAwzYl2kkLPVKuZFRnp0dtfAVEqHMAZxTDMF6wQBPSAdTXJECPNnSMlmGytzhHaEpJx5nasylWR+dGb1RqXUr9qkuMAJMMhpLCFbhvPtK579576vut4S7xYbtDgnLkmOoN74yrY48M4x51SLa9F1jZodukOCDfbUtJMeQ2FYcQOHJbVstBHMcx8MppgkmOqBjB8frJWl7bdnbq1Iuly+1rZDZ622S9vvVObEq3ySEgjfOM0bu2u7Jp+em3XNUpDxbDgUiOVp4TntB8OwURtzTrEFhqQiOh1KcKTGQUtj90HkPCq9ry2TPR4uo7GCm7WZXWpCf8Vn8aD3jmcdxV31daop4QMCGsUpV7YYia90pKbC277DSO55ZbUPJQFQtRai0JdYRiXm62+SxxBYSlwqIUOR9TftopaNbaN1HDYefXFS64kcbUmOfUURuniKcHHgasMeyadkth2NbLW6g7hTcZog+YFM8sRLnt3mcWLVehrTxMaZhSXVq9r0KA44tXvUrc+7OKPNajvMze3aMvC0nkqUpqMD/Eqr+0020kIaQlCQMBKRgCgGvNRt6W03KuOypGA1FaPNx1WyR49pPgDU4BM85u0pll1bcLvqadZJloaimA2S+tqV13CvI9UkADtPwPdS1I+bdq3R9wQPWNxMRWO1LoCT8Ode9B6ee09YQqfk3ScsyJilHKgo8kk943z4k1Av6xc+kXSllY3MaR6e/j8ITun/4n40IY5m0bbI0/u6mak9PUzco8RSMIeQcOftDs+H6V6nXOLBwJDoCjuEgZPwFQ9RhCoKU5PpAWCxw8+If6UHtyeNCpDzZVIWSVLc3+A7K5Wv8AVDo3ZCcnt9vtiYq06WIHMJnUSFf3eFIcB7SAkV0X9beFSbe+03+cesKYSsg8WxPjXh9t+YhbSFEqIwCdwK4aev6pm2OT4A/7huTTnBXb5M7GlsXC+iSSS20AhlPj2nFWYcqqUizNxowWzICJTYBSEnnU2331T7HC43/WEbK7AfGuro/Ul04f6o4J3/mJi+gOA1W4G0sFVvpJcDeg78VHGYLoz7xj9aPxnetaQv8AMMmqr0uOFro6vih2sJT8VpH616FHDqGXoYgRg4groqa6vSVhSP8Ag8XxUpX61omKpXR2z1VgsTZ5ogtfHgH86utC0/c/eEt6gfaQ7lI6hjCT66tk+HjWLawuF31Hql6x2O4LgxbcjikPtqI4nTjCSU77cseCjvitgvQBLZzvgjFZNYmExdS6naZdbfZclh4OoPEAVAkoJ70nYiktfe1SO69RjH+YzpalsIU9D1hHSuq3I1rnRdWOpZnWpAU88Tnr2j7Kx3nOB4kjvpaTssW+zb7qK72NXoU5TT0Iyk/fgISQSkA5SDtjByfHaqz0g2E3R2E9DWx6WjKSwtwJU+gHICQeZBz8aP6r1TqyVZ3mLPZ2rcnqyHHlS0LcSgDcJAACTjt38KT+pF1KlCFLdd8Y+PmbvpsRioGQIP05q6O7qO4LtzM9OnOFtCn5Tilhh0nHESpRKUq5YztgHbetIac6tYPMdorF9H67TB03/R+JYUyprh4G0ZyiRxZ4lOA+W3aO7FHbVctQaUiNpuDSbpA5qaj56yKM5wgk+ukdx3HurripgNu0FXqUQBHPWWRVpvej7u/c9HtImWyUvrJlnUvhwrtW0eQPh8iMYu9h1NBvKQlKJMSWB68SY0WnU+R2UPFJIqrae1lY7ugJhXBrrO1h08DiT+6eflmrQlQUkFOeEjaiByNjI9Ck5Uwy4+22MqUPcN6BXSNDuM2NLkx0OORMlgrOerJ5qA5Z8edeblMX1XUsMvBwlP3pThCBkZJVy5Z2qpaq6RLJZAqOw96fOJKUx4qgrfsClchv7z4VGYnpM11qu5hPU99iWO3P3GcsBDYwhGcFxXYlPiflzqt9E0CS7cLrrC+J4Z0z1IrSuaWzgkjwxwgeAPfUZuw3K6BvUOrYzbqWfWbgLVwIaR3JB5qO2SdzyFXa16lZuunhc4MWLBhnjQPS3AlWUkpOAOQyDzI91CtDJUxU4P5y7LBYQMbSWlUmbJXKdQrb1G049kf604pHV7KIB7qFwNTtqjtI+07OtZHsJeCST/EfpT7zD0pTy3l8BU6FISFZCUgAAee5868Hrq6iTYXJY+RGlJLcOMCTKiiS6LiWOMhvgyE9malAbU2ppsuBwpHGOR7a5iPw5EKuO898hQiaVty1qYCkbALUOW9EJklMZviO6j7Kc86lx24j8PjlFQLid28bimNJSzt2A8k4EtX5Y4iMgyZpyIiNGKkqUtSz6xJ28hVc6bVlHRvdMfiLST/5ias2nn+sgoaV7bOUK8cHGaq/Tf8A7t7l++z/AMxNfRPTuH6VApztOVeSbTmFNHt9XBtyD+CG2P8A0AVaKA6dAHUjbZhIHwFHqNp/w/5Mq78UzzpJmXT7BkOWhmQ68taGyI39qlon1inHbjt7M+FUy3m9SJFtsdms32MzJQstPTgCpttAHErqxvncD1uZPnW1rt8dRKuDBO+xqgX24JsurdPTpRSmI8p+C66o4DanOEpJ8CUY+NJamjK+9cncj5+O8OlxAJQ4lc6SdHQbJpFFyZfW7costt1yZIXl18k44QezGQQkbDHnTOq2od20+ZD11cix1MlxIbcSEukjIBHNW+BipV0J6R9YuQ1FQ07ZHOFwJP8AeXtwfLYj3eKqp6bZa7v0kSo0GC01bIBVxtDJQtSfVJxnkVHkNsD30GnRvaKy7YZd+nntIup5KMWGQYY6ObIxBszVwUgmVLRxFShulGdgPA4B8du6rW42HE45HsNekgJSEpASAMADkKr+odRLsM+KZUVSrY6ghyQgEqQvOw7sY+OfCu5OCc2NFddP224qJnQm1uHm4BwqPmKhI0ylgYh3i8Rk42S1LIA+VHI17s85oLYuEVxJ5ZdCSPeDuK8S7jaIqFLfuEVtKRv98knyHbUM0r2LsMxm8aItv2Yl+TMuklxRbBL0xSgeIgHbHjS6G9MNxVzrjPti2ZaZBQwJCN20D8ufE8/CntWXlUrTyBbA4lkuRwqRjHNxGMd31rRIO63P+u2hOcbCdXSoWBdjB10T6fcFsOKWGYyAfVUQesUOee9I5dxOarybNpHTjXHJat7Ksk9bNWlayTz3WSfhVjxibP33LwJP+RFVR1lq+dJ1oECEJH2OFm5SCkdW2lSTwoORurOce892wNySCY85VKw2MmQr1Es+rYb0axafXcZCgUtTWY3UNtK7CXFAZA54AOfOrzBhvWKy2+LOdXIdYZQ04tAySUpwVHw2qbBmqaYXGZSEhpxQyO4kkfWupSp1fq5WonlzNeR9T9Rq1PDWq8RH8+T+kgVg/E3SM+mRlJyhaEpP5jv/AKUw7cGGx6iuNXYE9vnUl22xgoqkISVn8KDv/IVxDTTQAaZCMeFcW1Apy/XxDqa+2TIMVhx970mUN/wpI5URSgrVwpSSTyArqOHPrk48K7JuaoiAiJGBUvICicnNaorrtbNrYH5n+fMp3d2wo/8AJLsLK0OSlk7dapPDz3wKB9MbAkdHF4G+UIQ4MeDiak2W4dS6xHf65JUs5yNlKNSekKP6Toe/NDmYLqh5JKv0r3PollbabhrBAB7zn6tGWz3TxpV8SI8F8f4sdCvigGrNVE6OpHXabsDuckxG0k+ITwn6Ve66Gn6EfeDu6gxGqxqewxrtGehz4vpER7BKceye8EbgjsNWeliiOnGJlG4TM+0npFjSrMlqAuSuM+6HCHwCUHGPaAGRyrLOjwFrUuoGnz9+FKznns4c/PFfSL7QdZWg8lAisC6RLPN0tqcartbKlxnVcMxsckqOys9wVzz2KoaLy33OcyWjm1kAS28q8OttvNqbdbS42oYKVpBB94NCLRqi0XVpBjy223VDdl5QQtJ8+flRkb79nupmcgqwO8AydG6fkqKl21tKjz6oqR8gcV7i6Q0/EOWrYytQGxdJX9aJSrjBiJK5UyOykc+N1I+War9x11bGlBi1pcuUpeyG2UnhJ8SR9Aak2DYdhLJ0kcLGgJJa4G+qDCkDAAyFpIAFS9K69sN3CFCczGkLGFsSFcCkqPMAnY79o+VB7iU3S1tG7yGFv5ZxCSsEIPEkkEZ51UtUwIjmpdOpVFZxJmoQ96gHWJ40DBxz2JrDIG3j9GoNfs65mq3y+2i2rcmSJqAggBwNgrII2GyQT/8AgqL0b225S7/eNUyWFwYNxaQ1GiuJwt1KcAOrHZsDj949wJvTcGHCx6PCZQkDGWmgCB5bmuu3GG2gqMlrI/CVgHPcQd6wVVQWMYa1rAFgiVGbtkhEmSSphwFC+DbBHL+VOenh5keip6po8gBv51xSIcpxMq6zWi2N0NKcSEjypti1R5qn3YD7zCUrw2pIPCRgHYHxzXm7/TLin+kHCD/yI+f2zGhZXsLDv+k9tsuu44Enf8R5VxxCG/V4wpXhyFRL2xc2ozLcmQh9oupCSE8Jz2ZqWi13RWApcVA/zK/lXHs9Ks4jXUhLdye0LlQoYsJHdfbZUlLqinO4J8Kk262rlrEyQShBH3ae3Hf4ZqWbKh1kty31ukg8PCAlKT3gD9c1Fg3B62SBAuZJR/hPntHj/wBbV0dL6NXpnDarcH8gfvMG3jUio7/t9oaaiMIAAbTzzkjNNXiKmbaZ0Rfsvx3Gj7lJI/WpYOeVdPjyr1lVaVrwoMCc4knrMr6In1L0Ra8qyplbjZ8MOE4+daoKyTouSqNBvNuVsqFdn28d3L+Vaw0rLaT3gGh1bWMIWzdVMcpUqVMQMRodc7aiY2sFKTxDhUhYylQ7iKI0qy6Bxgy1YqciY/f+h+yzHFvRkSbcsnJ6nC2/4Ty8iKyLXGnl6Uvf2amWuQ2WUuhZTw5BztjPeK+tZ5xEe/dNYX0nRGjrzTTzraVoeSWilQ2JSs4z/GKCuVsC52hGwULY6Sp6V0WmUwJt4SsIWMtMZ4SR3qPPyq9W2zxIKOG3w2mQRgqSNz7zzNEmo4HrL3Jp8AD2dqZnJe0uZHTG29dXwFVfVTQb1TpLh34rij/mN1cKqmq99V6PH/iSP+Y3UMug/wBwTf8AA7qiXK3xriyGZTSXEZyMjOPdUylWWUMMHpOiCQciR2YkZnBajNIP7LYFPiu0quVAeqf7pHT2mQn9aNYqJc7ei4IbQ4pSQhYWOHwqWKWrrZbnc9Dj9IVmBrVfGZ3G9RZ0Fic11UlHEnOQRsR7jUulR2RXHCwyIMEqciNtNpaQlCBhKRgDwr2RtXaVWABsJUyfSYMTXGtref8AtyJA9zgKv1FahCVxRGiefCKzcoEXphvbXL022MvjxKSlP6GtDtZ4oafAkUupxcYY71iTaVKlTMDFSpUqkkYmILkdxCdyU7CsX6ZmZEUWO7IjrWIMpRcwDhIPCRk9meHnW3dtCL40l0oQsZQtKkKHeDzFAuHCRZ4ha/cCnmZRY9U2q9IT6PIDT55x3SAse7v8qN8tjWcac0tbLha3kTGVJksSnWlOtLKVbH4fKijdivdv/wBk6heKByalo6wDz3+ldJdHayB13BnLetQxAMudU7W0pmFqLSsqU4G2WJyXHFkE8KUrbJO3cBXeu1s0MD7Je/awU/yptz+mcnAcTZ28dqkcePiDWPpbunCZK14WzkTVW+lPRS1YTf2P8zTifqmnkdJWjV54dQQxj8xUPqKyL7Bvskf129tNA80xYqUn44FSYejrSw4HpCHZjo3K5LhVny5UVPT7m6jEZNyia0jpB0iserqO3D954D608jXGlF+zqS0+ctA/Wsx6JYzAXqOMtlpQZuGEhSAeEet/KtKj6dgymg4qJEAV2GMg/pXMa0iw1gbiNCscAYmTWdUaffOGb5bXD+zLbP60QjzI0n+7SGnsbnq1hX0NV5zRFldBC7ZbVA8wqE3/ACoVO6NLC8oLRaI7SxyciLLBH8JFTmMOqycA7GX6lWZy+j9/hxFv2pYgAwEt3Fak/A5+tAZvRlcHxwq1heiO5/iV/wDepzl7ycpu02KTMjRU8UqQ0wnvdWEj50Hma30tCz6RqC2pIGSkSEqPwGTWWwuh+1pVxXO6TZmD7KQloeZPEfpVjt3R1peIoFmzIeWO15SnPkTj5VR1CdpYpbvBUjU9lv3Sva5VimCSlVvdjvKS2pO4yoe0BmtOtjvAwoft/oKgW+xNxkBESFHit9gQ2lHyFE2rXwJwXTnwAoXvd+ICb9qrwkwlSpUqci8VKkeVRLhIUwyOD21HA8KyzBRkywMnAjr8htgZcUB3DtNAb1d4iEByS81GQjJ4n3EoHzNZNdtQ3vVOr7hZ7fcXLdb4alJdWyMOucJ4SeLnueXIAVMi6SszTnWuxDMePtOy1qdUT452pexiwwTgR7T6Vm9wkHTj8Zdz1C1FkNvN/aTjyFNqBBQvcEeG1HqquqImnoLyZbNyRarg2MJ9EAUTjsU2n/TzrunJ+rbkyXWrL6bGT7MhWI3We7i2J91d7R+oVJUEs2xObqtE62HG8tNKh3pN7bA9I0rdAf8AuuBwfEGkqRf3NoulLiSeXXrQ0PiTTv8AUNLjPGIr9Pb4hGh13vMK0tAzHfvFeww2OJxfuH68qkxtMaxvCwl96FaWDzEf7974+yPjUqV0RJjpbmW65z2bogZMtaw7xq71Jxt5Hl30nf6vWB/aGfv2hU0hz79oE0gu+2Z653H7KYWm5vB4xFyS241jOPw434uRIq0s9I8WApKLrEuVqGccTrPWNfxIz9Kr7i9VWU4u9nFwYTzlWz1jjxb5/SvUfVNklZbcmoYXyUzKBaI8CFbV598uxc9T3E7yVUFeFWx8zTLLquBdm+ODKjzEDHEY7gJT7x2UeZebeRxNqChXzHq9FshXCHM0rLQ3dVu46uA5nOeR9XYHO2O3PKvoXTXX9Qn0oJD/AFSOtCfZ48b4881tWYEAnIMRtqCkjuPEN4rmK9UqYi88lCTzA+FdAA5V2lVYEkWKVKlVyRUqVKpJEeVRpsYSWwgkA52PdSpVRAIwZYJByJluqujJci6vXaz3J61TnTl0t+s24TzOAQRnt5jwoUx0YXecvF21XLfZ7W2QU58yrHypUqRd2V+EHaNpumZbNOdF1itPC43BQ68DkPyz1q/IeyPhV4j29lkcuNXeoUqVMpWp3O8WZz0EdMVgnJZbP+WupisJOQy3/CKVKicK+JnJjgSEjAAHuruKVKtYlRl2K07/AGjaVHv7fjQ2fpq2XD++Rmn9sffNpc+opUqwa1O5E0GYSHA0RYrfJEmHbojDyfZcaYShQ9xAyKsDDCGEBDYwkfOlSqBFByJCxOxjtKlSrczFSpUqkkVKlSqST//Z">
            <a:extLst>
              <a:ext uri="{FF2B5EF4-FFF2-40B4-BE49-F238E27FC236}">
                <a16:creationId xmlns:a16="http://schemas.microsoft.com/office/drawing/2014/main" id="{8502D4CE-0DBE-D5B5-6F13-0A442C494E0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0375" y="-287338"/>
            <a:ext cx="1390650" cy="1219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6630" name="AutoShape 26" descr="data:image/jpg;base64,/9j/4AAQSkZJRgABAQAAAQABAAD/2wCEAAkGBhQRERQUExQWFBQWFxsYFhcXFxgfGhodHR0dIBsZHxweISYhICAjHBsaKzAkIycqLDgsKR4xQTwqNSY3LCwBCQoKDgwOGQ8PGTUjHyQ1NC8vMDAvNS01NC8yNDQvKjUzNDUpKiwqLCk0LywvLSwwKjQsKSw0LSwsLCosLCosLP/AABEIAGwAaAMBIgACEQEDEQH/xAAcAAACAwADAQAAAAAAAAAAAAAABgQFBwIDCAH/xAA6EAACAgAEBQIEAwYEBwAAAAABAgMRAAQSIQUGEyIxQWEHMlFxI4GRFTNCU5LBJHKy8RQ0UlRiobH/xAAaAQACAwEBAAAAAAAAAAAAAAADBAABBQIG/8QALREAAgEDAwEGBQUAAAAAAAAAAQIAAxESBCExQRMiUXGh8AUUYYHxUlOxweH/2gAMAwEAAhEDEQA/ANwwYMGJJDFBzNxSWJ4I42WISlx1GjL9wAKoBqUBmGs738pFWcX+I3EOHxzxtFKupGFEf3BG4IO4I3B3wOqrMhVGseh8JYtfeJ8HMEpfprn4Gkv5GhXV9iokU+Pz9cSMzzFxCJf+WgzDbdyStHX1JjdWO3nZzftil5h4G8B1TkOqDTHmnUMjL5EWbSqoHxKKFknsJIbhwGCaaJcxAUyyMtpD3yRybgBzdFFIHaIwCAQTfyjzAqfE6blcr2/UBb7EAHfp62jQVH4EupsjLmN81MXH8mLVHF+dHW5/zNXsMdZyq5Rkmh1qqsOqiM5VozsxMZJFrYa1Grb18YkZDP8AUtWUxyrWuMkEi/DAjZlNGmH22IIEzHnW+IaylqM6jHIHcX28rDaxjPZIVsBL7KZtJUDxuro24ZGBU/YjY47sZRzZzUvCZ4ZIYreXW86r2q8a1bMBtr1EU53A1fNdYx3OfETNvM84nlWWQm6cgKpvsWvA3HivA9d8e/0es+aoiqq2v0me6Ym1565wY8icB+I2fybhosw9Abo51Ifr2na/cb3ZvfHpL4fc+x8WgaRFMciHTJGTdXdEN6qaNHbwcOwcacGDBi5IYMGDEkhgwYMSScZEBBBFg7EHCRygtcPye1f4aH/QpwcU5sn6kjRSQxIkkkUSSox6zRAmS3B7PDaQAflJ3uguclzqsGRcSlneMLLGJdSpGkRK/hg0unQpsAEkm/OFK5DjaM0e4d43cQ4aJCrglJUvpuPS61KRtqVqFqfoDsQCIycZ0FUzC9J2YIrbmJ2b5Qr15P8A0sAfv5xB4ZLcuXmDljmUcyrrtR2h4xpB0goKWxR3Pn0kcwROZIHXSiwmSV5nB0ooQqfBBN6iSuwoWSKo4mt0FPUruO8BsePt5RrLqJg3xJ40czn52skK7RLua0R0AAPHzWfJ8+mKLgfBpM3MsUSM7N6KBe3qbIAHuTjhxSVnmdnNlmZiao9xJO31snYn2xsfwK4TF/w8mYo9bWYiTVBaVqX72L+wGNtFGnoKo6C0RUdo8yyblCcZk5ZQHl6nTpbom6NEgbBvX2J8b4bPg1mnh4xHCzaNRcOKIJZUfsIHpfofUDxjeMZnxHhj5fmbKTRIW641NpBNbGOQmmXYCibNb+D4N0q2ZsZ3Vo4C4m3YMGDDUXhgwYMSSGOjPl+k/SAMmhtAbxqo6b9rrFNxjjErS9DLkKVAMsrDVo1fKirYtyN7OyijTEgYOTuISzRys79SMTMsMhVQzIoAYkKACBIJADW4A++OcgTjLxNrxGThWXzUckM2cnV3YtPC7xRlZTRbsKCqbcaSR4NkHeTw7gVN0lzUUqxZaWONQFEkfUoK7dNqYAArelfzvF1w+ir5eQATR2ZQQCSWJInFiiHNkGtja+VrChzNzjPwVY0bLQzRveiWM9G2HkPGFYaqo2pAPt4CO5YqI4AAoJ4jFFJFBOrziHLSOmiNe0EklS9yABSSwUKt+BflqHPnLMhIAHikmikbpyRxfO2sUoG42LAAi/Bxm3KXNM3GuJouZVDl445H6AH4fylbYG9R7vJ8b1WNP5hlMYy5RWdxOgSJa1SdrBgL9VTU1kgdu+KZSGA6y1YFCekxjOfCHiBZfwwwbsT8VCYx/D1PQALfy3v98a3wbhjcNyEWXjAlmsIo+VXlkYkk1uFG5J86VxL4HKTJmLM5twxEy6RGSBUSLudlok3VkfWh38YlWJ8tO9COGbVIxB7VaN01/YFxZ9BZ8DFlizBW4lBQqllityLztms1DMczABKjaYqBRZDqCGPe6KuyAnfY/UHEPlrmU5jNZXM8QRcq+WeZQSCgYSIwXZ7OzRSLQ3sffDPxzmeKeZJYW60cRRFMYLdVzNG0gjod+hIwSRtvV3iv5j4mf2lFmTG0UYjWMSzgrGDUtEnejctBdifFjzgxVUJI5gcmYAHiaTw7icWYQSQyLIh21KQRY8j2I+h3x8xT8sozSzShSI2WMBiCokddeqQKd60lBqPmvUKDj5hhTcXgWFjaMMsoVSzEKoBJJNAAeST6DC3PzY8o/wAJDrB8TTEpER9VFGR/alAP1+tLzPxk54dCMMIWNgR11ZwjDcX2xQah+8e9XoK3PZy+jpAsSxlp7dnQSagjMxanlN+hG5tj5r0wF6h4TeFRBy048LzEsUWazGa+YySSsI0YdsahRpUlj3COwCT5GGblHKtHk4g1W2qSlIKr1GLhARsQoarG22KPifDcxlkXNPMX0MOrEgqJYjsxUbsWTZtbHcK2yg1iRwnikeSZopHSPLuDJCzMqqp8yRAk1W4dR9C48LiqYKv3uTLchl7vAl1xrgaZlRuY5VvpSr86E+o+oO1qdj64y3mTh83FGkyEzJDJEdTaIi42sJNrZwVV96RQzDcEnFtkuaOJ5po5lRIYwqyRrqISUOUbTISGI0xMQCv8Wo14GEjj+dzS5hGQMmalzUzDpii3bo7EYljGQo7m7f02bGmNQjex6ExUagLsNx1EYOROSP2OJZJWE08xEUSwgksPIQagN2Isk9oC2TV40jgfACjdefS+YK6RXyRKdzHHe+9DU53YgeAAozPl7iObizet9WZzGWikGZXqdp1/u44+3St6b2AJrfbFjkOdeIQTImcKrGJ7Z9GrXGfnYaR2RREgBiLJZPcYGNOyEs2/1hPmFcYrt79/aMnLkmvLJKfmmuZvvIS36AEAewGLLC1NxePJ6Oi8eZykkmiMRSJ1Yma26YW6kW7qqcbCm2OJ37WXNRSplZlWcKQNQp429C8bDUBf1GM56bA3PE0KdRSLDmTOIZl1CiIRs5OySSFNSjzpIVrI29K+2Knj5lfLOJSmXUiuxjJIz3caodKgEuBQAZj4FecWUWTjyyvKxttOqWV93YKL3NeBvSih9BvifwTgvUZM1Op6lfgxsP3Kt61/NYfMfT5Rtd9UkzO05qviN5dcOMhij6wAl0L1AvgPQ1V7arwYkYMaMQixHyHGJJCJZVikfWYkKoLPka1Ak0+aUMALOGHKZNIkCRqqIPCqAAPyGO7BigAOJZJM+MoIo7g+RhLznAJIFeMRJPlACYwWRWhWt0PUpSqi9LA2BsfAOHXCr8T5GXhk7L/D0yykkB16i6kat9LAkGvSximUMLGQMV3EUuXOJvDw5cxmLSOOCMJGQLqNAur7yN4H00et4ofh8z5vPz5uUd6xgeylyaQeyopH5n645c58zmXItG8DxtqjJK6WioOL7huB91GInw85iy+WGZMrlSzoFAR2LaVN1pU+rV5xu0uz+WapfqB/Z/iZLI4JGO5jTxnNyZbMloU1a+m0qJGWeQ6Zxsd6P4UajarbevOKjivFWzOYcRTHLBsusTs8Tal1SKz69S3EpR9Ks1BmseNw2co8SbOSZ2eBWTpxjLxGQVqk75LK+QAWj2P1PjEKFWbhl5TS7slzBlEjSOVqfUCe6UHVsxokBT2nGLqK9tuQTNDT6e4y4IEtctyvlYy4KKzyqVJc2+gADpoT3Ki2KAO23thX49ynMKzbsxmjchnjPeIQAElX/wA1rUy7gguKNDFxyfcjMxYSrBFHDDLZLOGUSMxsAqxBiBXcgrRJOLzjjVlpyf5Mn+g4ZZFqUyOBFFdqdS/JilNxzMzRxP8AgdNalk7ZT1CL6CUStNJIFPTBYgVZ9G0bl/ja5uHWF0MrNHIhIJR0NOtjY0fB9RR9cZNBAYpCDIuXYK2mckUpkQEKdVhSWinAkUF9wN7rD58NpGMWY1KEqYBU0uCqiNNJOvubUO7UwBN7gHYZ1HdQy8ETUqXyIbkRwwYMGDwcMGDBiSQx595r5/zGczM8KzKuVlYwqCLRVVu2X0Oostg3W4B2xrPxE5ljymRzH4qJM0RWJS4Dlm7QQt6jRN7D0x52ysMTSRpMzJCWp2QamCgE7D13A2wGo5BAE0dJpxUp1HboNvM8e/rHGbg0rqVfMsQwII6UWk36VXj88SoVXLQUxGlB6KBf0AUfxE7beT98LOWzkTiNF6sEjNGp6bssRJdVYCzpUEE0SBX5Y3fg/wAO8plpBIFeWRTaNNI0hQ/VQ2yn3AvFKuQ5iz3pmzLY/WQOD8vZiHgzxra5uVJJTpamEslsF1e3at36eR5wpcGygycwKzDLKa6sAgzAdtIAVVikaWzVDXG3gBQDYI2LBWO3TKCVsZn/ACLAq5eQopTXmcwxQimUmQ9rL6EADbEnmvV0FC+DNGH/AMuqz/7C4VeISz5TiGdEEunVMJSjrqjYSIpDVYZTeoWpHje6x1cT47nZ42jZsuistErFITexBBaTaiLsC8GeqppFL72tFloOKoqWuL3kji2aEeqTTqMaxMBsNTHMR9NATtZ0yV+ZxonLfCnj6ks2kTTMCyqSVQKulEBPzEC7NCyT6VjH34U00i66kzE0sSLV6U7h8qk/woGJPnz6Gsb1hPTJhTUHkfmP6l86jMOv4hgwYMNRaGM0+ImW4zNMUyoK5XSKMMiq7Gu7UxIYb7ALW2NLwYoi4tO0bE3tfznko8OkExVopFlsgoYnMl7ediSbH++G/hHwj4hmNMhjSBCO3rOQ/uSiqxF+9Hz9cehsGBdivWPH4jVAsgC9dh7HpMo4F8Dgrq+azAdQbMcaEA16F2N0fWlH3xq+DFLzrBr4fml1Mv4Lm1NHYXX2NUfa8EVQuwidau9U5VDeRuJfEPIwMVacO48rEDIQfodAIB9iRilf4wQb6cvmW+4iW/6pBjDI+YpBGaVBTBBQNVt6XX9sPHKHABnGqSWRRvsgiHggeShPrhUPXcnAAec5OI5kjmnm0ZnMpPFlZFOjpyapIe4A2hFMdxbjc+DiLm0WPK5OePuzWY6skys5C9K9KqfNGNtCgKP5ni7xouS+FOSUAyCWf2lkbT/SukfqMMed5cys0aRy5eF40FIjRoVQfRRXb4HisEVKhByIv5f7Jl4TDuG8ZzME/XVoS4UqgMRIQH5ivf5O1kg7CtrOLs/EbPgfvo794Vr/AO/3xpJ5EyH/AGkH9Ax25TkzIx/Jk8uv2hjv9avAhQrfuekssPCZ7y/8Vc08yRsIc0GYKViBEu5qxTMu25pgoq9xgxrEGWWMaUUKo8BQAP0G2DDKKwFi15xceE//2Q==">
            <a:extLst>
              <a:ext uri="{FF2B5EF4-FFF2-40B4-BE49-F238E27FC236}">
                <a16:creationId xmlns:a16="http://schemas.microsoft.com/office/drawing/2014/main" id="{78FEF403-738C-6964-77C7-8D013CBDBC2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500063"/>
            <a:ext cx="990600" cy="1028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14345" name="Picture 15" descr="C:\Users\clhayse\AppData\Local\Microsoft\Windows\Temporary Internet Files\Content.IE5\0EODXWQX\MC900437563[1].wmf">
            <a:extLst>
              <a:ext uri="{FF2B5EF4-FFF2-40B4-BE49-F238E27FC236}">
                <a16:creationId xmlns:a16="http://schemas.microsoft.com/office/drawing/2014/main" id="{C13C0BB5-17E5-96ED-9BD9-7D47B7788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752600"/>
            <a:ext cx="1943100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6" descr="C:\Users\clhayse\AppData\Local\Microsoft\Windows\Temporary Internet Files\Content.IE5\ZKJGGKJH\MP900178883[1].jpg">
            <a:extLst>
              <a:ext uri="{FF2B5EF4-FFF2-40B4-BE49-F238E27FC236}">
                <a16:creationId xmlns:a16="http://schemas.microsoft.com/office/drawing/2014/main" id="{21D194B7-A8A5-6554-6008-007F1CB44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13" y="4289425"/>
            <a:ext cx="16224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3" name="TextBox 1">
            <a:extLst>
              <a:ext uri="{FF2B5EF4-FFF2-40B4-BE49-F238E27FC236}">
                <a16:creationId xmlns:a16="http://schemas.microsoft.com/office/drawing/2014/main" id="{EFC61557-3F66-9302-A4A3-D41474C86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9375" y="3592513"/>
            <a:ext cx="9636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and</a:t>
            </a:r>
          </a:p>
        </p:txBody>
      </p:sp>
      <p:grpSp>
        <p:nvGrpSpPr>
          <p:cNvPr id="2" name="Group 16">
            <a:extLst>
              <a:ext uri="{FF2B5EF4-FFF2-40B4-BE49-F238E27FC236}">
                <a16:creationId xmlns:a16="http://schemas.microsoft.com/office/drawing/2014/main" id="{482D07AB-7F9A-A3A8-6C82-F2FDE64D416D}"/>
              </a:ext>
            </a:extLst>
          </p:cNvPr>
          <p:cNvGrpSpPr>
            <a:grpSpLocks/>
          </p:cNvGrpSpPr>
          <p:nvPr/>
        </p:nvGrpSpPr>
        <p:grpSpPr bwMode="auto">
          <a:xfrm>
            <a:off x="7620000" y="2514600"/>
            <a:ext cx="1270000" cy="4038600"/>
            <a:chOff x="4800" y="1584"/>
            <a:chExt cx="800" cy="2544"/>
          </a:xfrm>
        </p:grpSpPr>
        <p:pic>
          <p:nvPicPr>
            <p:cNvPr id="26638" name="Picture 14" descr="http://t0.gstatic.com/images?q=tbn:ANd9GcRKPr_kTVkAj1LC1v8Jb9NyfCil11ncoYO7PMiHpAos2SVVBgP4bQ">
              <a:extLst>
                <a:ext uri="{FF2B5EF4-FFF2-40B4-BE49-F238E27FC236}">
                  <a16:creationId xmlns:a16="http://schemas.microsoft.com/office/drawing/2014/main" id="{460098D9-E3B2-ECEB-6754-D7C0548996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" y="1968"/>
              <a:ext cx="720" cy="2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9" name="TextBox 4">
              <a:extLst>
                <a:ext uri="{FF2B5EF4-FFF2-40B4-BE49-F238E27FC236}">
                  <a16:creationId xmlns:a16="http://schemas.microsoft.com/office/drawing/2014/main" id="{687E6B4D-1931-5958-A34C-190A898B14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0" y="1584"/>
              <a:ext cx="800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weak</a:t>
              </a:r>
            </a:p>
          </p:txBody>
        </p:sp>
      </p:grpSp>
      <p:grpSp>
        <p:nvGrpSpPr>
          <p:cNvPr id="3" name="Group 16">
            <a:extLst>
              <a:ext uri="{FF2B5EF4-FFF2-40B4-BE49-F238E27FC236}">
                <a16:creationId xmlns:a16="http://schemas.microsoft.com/office/drawing/2014/main" id="{5DF87818-93E8-C95D-9459-0EA9D8896052}"/>
              </a:ext>
            </a:extLst>
          </p:cNvPr>
          <p:cNvGrpSpPr>
            <a:grpSpLocks/>
          </p:cNvGrpSpPr>
          <p:nvPr/>
        </p:nvGrpSpPr>
        <p:grpSpPr bwMode="auto">
          <a:xfrm>
            <a:off x="4800600" y="4225925"/>
            <a:ext cx="2309813" cy="2270125"/>
            <a:chOff x="4800600" y="4225925"/>
            <a:chExt cx="2309388" cy="2270691"/>
          </a:xfrm>
        </p:grpSpPr>
        <p:sp>
          <p:nvSpPr>
            <p:cNvPr id="26636" name="TextBox 3">
              <a:extLst>
                <a:ext uri="{FF2B5EF4-FFF2-40B4-BE49-F238E27FC236}">
                  <a16:creationId xmlns:a16="http://schemas.microsoft.com/office/drawing/2014/main" id="{C6A44363-A169-AF28-A5B7-668B43F487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0600" y="4225925"/>
              <a:ext cx="212725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willing</a:t>
              </a:r>
            </a:p>
          </p:txBody>
        </p:sp>
        <p:pic>
          <p:nvPicPr>
            <p:cNvPr id="26637" name="Picture 17" descr="C:\Program Files\Microsoft Office\Media\CntCD1\ClipArt1\j0198523.wmf">
              <a:extLst>
                <a:ext uri="{FF2B5EF4-FFF2-40B4-BE49-F238E27FC236}">
                  <a16:creationId xmlns:a16="http://schemas.microsoft.com/office/drawing/2014/main" id="{94E07A49-235E-067B-8170-654E81A000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200" y="4800600"/>
              <a:ext cx="2080788" cy="1696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C9872D3C-C3E9-5EA8-B294-FBA5D6F062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4724400" cy="25908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He went away a 2nd time </a:t>
            </a:r>
            <a:br>
              <a:rPr lang="en-US" altLang="en-US" sz="4000" dirty="0"/>
            </a:br>
            <a:r>
              <a:rPr lang="en-US" altLang="en-US" sz="4000" dirty="0"/>
              <a:t>and prayed,</a:t>
            </a:r>
            <a:br>
              <a:rPr lang="en-US" altLang="en-US" sz="4000" dirty="0"/>
            </a:br>
            <a:endParaRPr lang="en-US" altLang="en-US" sz="4800" dirty="0"/>
          </a:p>
        </p:txBody>
      </p:sp>
      <p:sp>
        <p:nvSpPr>
          <p:cNvPr id="28675" name="AutoShape 5" descr="data:image/jpeg;base64,/9j/4AAQSkZJRgABAQAAAQABAAD/2wBDAAkGBwgHBgkIBwgKCgkLDRYPDQwMDRsUFRAWIB0iIiAdHx8kKDQsJCYxJx8fLT0tMTU3Ojo6Iys/RD84QzQ5Ojf/2wBDAQoKCg0MDRoPDxo3JR8lNzc3Nzc3Nzc3Nzc3Nzc3Nzc3Nzc3Nzc3Nzc3Nzc3Nzc3Nzc3Nzc3Nzc3Nzc3Nzc3Nzf/wAARCACiAHgDASIAAhEBAxEB/8QAHAAAAQUBAQEAAAAAAAAAAAAAAwACBAUGAQcI/8QAOhAAAgEDAgMGAwYFBQADAAAAAQIDAAQREiEFMUEGEyJRYXEUgZEyQlKhscEHIyTR8BUWYuHxM3KS/8QAGQEAAwEBAQAAAAAAAAAAAAAAAQIDBAAF/8QAIBEAAwEAAgIDAQEAAAAAAAAAAAECEQMhMUEEEiJRE//aAAwDAQACEQMRAD8AwEQYAeEHKj7vpT41yNlUH2psMwIXUByGMUbWrIzKST5ch86quhGBZV1sWAAO2wFOUIGBIGPUfrQJG0heZ57Y86NFqUqzEA74DVFvWMh8koUtgJgcvCMVxGRpF0BV3ILEUHvSshDISFJxgcqJGwuCdKFd9iP3oeB2uiUj5ZWZUGBvsDU1XMUKtF3ZAycEZIPQ1AVo0AEbEh9mB6U+KRlYtGSVU4Hh5/KjgEWlqyPMpjVdTDPIYBok8jBjGxQEciqDrUC2kRVeVvB93A6Gud/IZSJU1lsA43FI2Oy6a7WJYyVil2Hhx5f+miRSyzP47cDvBnIXZRTLaCFow3d6FyMevnvU55G0NHBFhTzDHnt0o5qEbJCSR7rLAjoNsaRz9dqI9qHBLwxBc7YUcqjW0R7sxyHTrwdLnbPvzzXJGuQzd2VEerxDOSPaqyuibYOSNI4pVaJGwDglRyxSol0W7mQEclJ/KlVHCQiZ5woYhNB1AgUaN17t0XfH4qZHHoRGXP2RtQ5i66sjB5e9TawqhTTMqI3/AJRoJUkV3b7o51F78adDg6hsu3zpvenmoCqegPPHKk3sdSFWfLHDBMDcnrR45iE1KMq+2OW/9qdZQJ3OvSGdxkmiywKV3G+OXlRUtrQOu8OJKyjVKc77Acvb0pzpqySzEczvQd1PdgAg/eHPNdu5DHoVtiRuM0r6RSJ0kRCSWNisZkUtjW23yzWj4VZCJQJxnfPd/hNZjgBN1xm3jmx8PnDgjK6efL3r0Pid3acSUrZ20iTwqNM6KFjl3wV9wN6lPLlYzRXB9o2QS90y6GACg/ZxyojxqH8KqV2wcDO1VMd3klWGCpxvzFSlui2ACCK1Jo8+tRYEpIQ+jxDkaE5Gv9RSMymMAY2FRxJkE5507zeiTZy8kGl+Y8B/SlUS9ZjHIf8Aif0pU/gEmLjlAAG68jkD8qbMQ4Ox1HpXSqkKR0AokUeT+L35ikclk8Ir27JpAPTGOoqLhkUjG371dSQ6jlhuOVRLi21KWTIZennUqkrF/wBC2DAxhde/T+1S2YJlWXVgbmqSGTu3IGRnyqdNchVB7wM/4R1pZeMZx7QViGnUL4QDv7mofG8ieFhnDp+h/wDKfEzs6swYknOM/X+1cntr3iN5N8NDJLHap4jGhIQdc4/bnS12i0LDnDHurNl4jCFMUZ0MxPntjFbH/cBuLNbaSWN3kwqYOjHrkeVZns/w34p5BLF4GHgZhgnPWu3HBZ7aRtEpEaHmedZKyrw3S3Mb6Li5Lx3DgvqyMhtWQ23nmpFnMx2k2GeearbWJYYi7yu+2Mt0+VFhnBkxGSV6bVujc7PH5WnXReTTaB4AScUBpXz4s+WaiNM7YUZIznYV0yr3oZVPkRVEQY6e7eWGRcjkf0pUG4kTupNS4IU4+lKmbOSKBNkUMAVxzoqsVUSLnFBRdUakkYwNvlXBMy+FdgKDplCRJP8Ayw2+o03vNgDjSd9qDqDuSSflTACZT08gaR6wke6BSRvPVqU+lMQFHYt4iNvfNEvnBuFQYwoHL1ocT/1JLthRtUq6Zqjtdmj7M8Jm45fxW6ERIN5pcfYHp617bwvgHCuF8N+EtYVWIjxbnUxPMkjmfWsR2JslseDW7BdMlyBK2eYyNh9MVtIpJQuQuSuzDOD8jTY0uiV1rwh8W7J2ctklxwaJUktwcIoz3g5lc+fv6+dQeAcN4ZI91bcXsY59YSRTKoOldRXI6jcjPuK19kysMxnTIOY5Fh6/3p0sOuO4SUBlkjZdxuARuAag8Vfb2VXK/o49Hl/bzsevBYxxDhMcslnymjY6jB5H1Xn549qxMNzjJAx+1fQVqgueGxx3gWQSxCOUMMhs7EEV5d297KNwaVbuyg1cNkIB0bmF/wAJ9D0q0cifZnucMh8SxkJLY9qlWkF9eRNLaW0syqyqSozueVVJlVJdJAwD9CK30ktyeHwTW0xkEztKhyF57jGOnLb0ocvN9Cnx/jrlfbM9xThV9ZRNLeQ6Yz4dYdWGcZxsaVWEvG5JLGazudQRom+0oILYxqPPPoAMDzFKhx/ItrwPy/FmKxMyCkFVCjYgVyQaFzjIpRqNK7nOBRyoEZ1kYxyrT6MiZDGR4sbmmaiHBJxtmiuqhR49/SgLHnSRkgnmaSmOpb8ASDJdSDG4AGcdcUSK1e6u4LWAYMzIgxzGpsH6CpOUjXKITqyM/h/z9qvP4b8PivO0aTPljaJr9ASCM/mailrNT/Mnp8NqyW4VBtGAF26DlV3ZP8ZBrj/+VdiBTYlQxlSCMiq1Z3srqSSJin71cx7pdQzi3k/qLUhvxJ/arR2W4tHaDUzBT4SN+XKsLddtLniF6eDWEkcE6KDNORknP3F8jggk+u3mLvhFtJZq8ry5mC53Jwq+eKi0qKY15LdSyxRrg5UgkY8sn9qkcPSXuiZNtbasn13qFacbjPetMzCP7rAf5zp8d/LNIShwp9elIo+gXWmJ7YRcJk4vNPPw61S4V8PM+SXI64zj8qxPFuMfEu6WRMh5d4x8IHt/go/aG2uOPdouKOt3FFCt1JGqu5DNpYj5DINWHDeyzHhLi0KXM5Ze8jRhrwM8s4+lQx2/0zf954uP8rsoobUrbl01NrBLsw3O36UquZohbQvGY2iKKdQYEEHHI0q1K1PSPJq6p6zDJjSCRuAPpQGc7hicUdre5RULIzAgboM1CmDFypBDeRGDVEiiXYsGRj3Z2XmTSRi1wRuEI0jbGkVzISMKDzzy6+dCMjM2pySBk/PypKNMSpJBJeaNQuWLaVUfT5k5r1b+H/BouAW1xc8QDG7uNIMUKNJoVc7EgYzknNYjsDwx+I8fju3T+isv5k0jbDUR4VHmScH2FexJc3DQqtlZkjGzFSB+1CU/QnLW9EW44+krFLLh1/O4HiJgKL/+mwB9azvEr/ilzqhtrZGdtwVfVp98Vq4+GT3JB4jKTvsgOAKmz2Nrwyykm2jijXUzY6U3a8kU5XhHl8XZS/F2t7c3YiuGYeIdT5Y8sD8q0CGaKAT3Er90XCEZJyemcfL51W9su0x4aqaY/wCvlXaJtxbKfxf8uWR8qJ2CuZb3sVxKCdjKY7jvAWO+SwY1C6+vg1qdnaLy5uZIpEjn029uoyzzNpX/ALq2uO0PC+E8AlvEuFuHACRaN9UjHCj67+wNYHtOY5+2N5dy7x2qpFEGbYOE3fB8iTUS34bbtJ8RFl49WrboaH+tPo5fHWaauxawtLEd7bzm6k8b/wAseM886s706NZSwnhhMBOBjkeefeq+yvGtnWNFSWJlIAYfZONiD03ps/GF/wBQtrSBw10+GkCnYL1J8httUmmymF5PYR38RuryfU/dMChJ/mYBwc8//KVReI8awJEjjQp3Rw43xtSrlTJvin+GAgERtw6yKxwM6cHHyqRDaw30ZiuzG6HdJASrj+9ULRaFVhIR4R151P4bBBMqyXF02jVlY1B1H1B6fKtdNoaJTRT3nDbmO6KwgXC5AR4/LzI6UWTs5dFMiSJBnJJJOOvl71s4RZqNcUfhXffHzJ2/M1Z8Ps7Xie0aPEUG2pQy56YxU/8AQZwvJZ/w7sEsOAWcIiVpZAZXkI5kk7/StktwC2iA9+w2Oj7K/PlVRb2EkVpDapthFV8bE+ntU7iXGF4fHHZ2kXf3zKNECbBR5seSitKeI8+v0+iwJht4jcXkiIo8zWe49xYShe4R2ZAZILcjckAkOwPlglV6nfpmuFpYD39/Kt1fHeNQPBF5YH78z6CncG+GkN3M8Ze9SQgyOOhXmPTmM0tvEPEmC7ednYBKJ4SwXvNLOST4iMhj6EY+td/h+s1rZ8UtNBVy/wBnz2HKtdxuzE9rfQSYJTuznzIRQf0qlXVw5JDBoExhBZmfGkj9cVBynOmma9Bb+07uQsUVM5Ks4xqPnvz61nbpeHRt3Ss9wXOSFcoF8zt1qxvJBKVW9ljNw4+3GTgDpvzqgGUMscI1RKThmGkn1zU8/ponwTJQbOEvFDKzrzHesQB7nNUX+rfA38Uqx6UDMZQz6mYMepp97cyWdusayySNNtgHOSaveCdhopXjuON/zC2Ctsp2z/yIO/tyopZ5FpoPBxDh13aTixuo5QVOURtxtyxSqx7R8P4Va2U9mqLBK6EiSNAAjAbcqVdML0I6082maR4VRc6sbmpYkWWCFQDrAAxy3pSxhEiQBs6AedBDJGFcZGGHM1ZsyxyNE60kuLQtJFMe7UfzI85B+R61oOyD3l5x63s4pALXeZio0sirvjII5kgb5rHT3EgAji3ZmGMc2OcYx1ya9U7DcGuOz/DZeJcWi7u9mULHA2NSJ5HHUnBxS/Xa0o+f8mk4rftZgW9mFa9m+wTyX/kfaoaQrYWrJBJqnY67q6l3Oo9W8z5L0GOVNijeJJOIXWn4qb7Jk5Rr/nQVyy/rkiVARArZj1c5W6yN+v0qirSCWDYbFp4Xlk1DIx4ydTe/qev0qw4R3ZaOEoTKR3ZI6r6/SptzAEeOKM4VV5VHs1jg42js4GYjj3/zNHFgN1kftN3XDYLy6MoIdTkN5nAFea8SvJL2xkkYrG7tgrzPtXpfalIb8GyMg/nKSxx9ny/PFeUSQ3FvfNaTKEZGwwzs3rU2sWmjiaDR3M0id/EsJZRgLq+yfPBqq4qXkikJmlJAyWBIBPoKsJ7CNkYxMUk6hDg1Wq0t3d2vDnXvAXGXB30Dcg/Slz2aNLbsPwjJi4jfZllJzAkm4Rfxe5r0BJI7UNM8qQr0eQgAe2apbR0t1lkkVVQb6fzrJcTvpeMX/eTOFUEBEzgKOn+Ch58k67fRf8Wu7CaGVjODlSM5zvv0pVkrgJHHcMG3HhDdW9aVFNhwid54A7ZBOOnParbsvYjjE7wCxF1MDju5B4FB89jVbHbPIA+RsBjVy+VafsL2gh7NT3fxVpgT6cyJ930NHyyMOYn+s0HAOwEfCuNDiXEZrcQxEPBa26EgP0znoDyrW3dvxG9HeW8AtYhuJJ11yN/9Uzge5rKcV7Y8QmeWLhCQqY8anUjOD5Z/vVH/ALnvycS3FxPLtiNXAyfamdLwTUt9s36cCDxvNxG7klA5iRwcD1wMAegz70Dg/GrOfh78VsoxJF3rwRBhjARiCfTPP2xXnV/xDj3G440muO4topBIIEOVOMEF+rbj09qsEv8AiaJiZFOsrlQRpG4z89udcqSYKenoMt+GkZ8qupcjPSot5e280zXKTxqndgxlmA5V51eXl9MrGaZlwMIUOB57+uwqka3W5Kly0pQ6l7w5x5YFF2Jhp+M9slivLhbaN53DaXkTkPQH6Vm73js11OryKneAaCQMYHqf8505CsYMZRN+TEHAJ9v1oF2iIg7vDeZ04PKkdeis3naJVsXuk0mVTqyYyDuKHw22mtuMRx90QzZAPrj/AKqtzJaMrJlh1z1PlU7h3F+84hbIiv32o4+9q2PT50Uiy5NRfdobqS3sxExZ5XGDgbNj9qzMKzd4EWMyTykYVN2Na244Yb5viL/TAWA1eLJ+nSpFlbWHD1Y92sYA063ILP7n9q76h0p7Ps0ssTPfuVOksIYmzk46t/alVtxji629ofh3ALqQDgflSrlIKbMzAmmBckaSMb0/vFMXdkBtG48vMCmEgBSMEYGQPLFMhjQOJdBK6sEf9UzWIyM4kAVlceIgEleeBmniUQqpgQiTOCfTzp8aFp9QTw49s8sU24Z45GRlBA3GRy+nWlSZxNS/bTpZ8YxhSTyrsk0k+58LqNyT+1QtQEetlG2Bz5ZoYl0FioHPIydv+65ycFmnaJGAwwzyJ9d8/lUf40qPGV22wOlEkQyzapAg3zhOWDzqBODDI2vOdWwORiuSXs4M8puNbd5owc6RzPTAppdV1Ft2BBBO4oKmTHdhdskneu21u07HvCRDkAAfeouNGlNh1t5uJOIINKA7ySNyUVpLKDh/BYG+GQNLp8cjbs59fIZ5AVRzXvcxi3sUWNRszDz96HcOzRBNB0A7DXux8z6UUsLqei9t7mW4ma4unDhMEFj4QfT2+dQ3v/i7kyxRMQpIMkhxjHRRVdBdSCAxtI3h2UY5DqaiS3ABKQTgZGCVOCaDZVJEziPFTcqohdQVU5AXJAx5+dKqsRtGhCoQAMZ86VHsDRNtpH1nxt9kdfSiNI4RcOwzjO/pSpVR+DEFMj5Txt060C8kfUvjbl5+tKlSg9jJHcoCWbOs9aA7v3Mg1NjI60qVFhOPJJ3g8bcvP0pSyO0ylnYnWNyaVKp+whZZHz9tvrXVkcLs7fZ86VKqIpB1XfUBqbGfOm6m+IByc+9KlSsqiVcOwWUhiPAevvVWGYyJljz86VKgENM7FUyzcj1pUqVFAZ//2Q==">
            <a:extLst>
              <a:ext uri="{FF2B5EF4-FFF2-40B4-BE49-F238E27FC236}">
                <a16:creationId xmlns:a16="http://schemas.microsoft.com/office/drawing/2014/main" id="{AA623F09-7FF6-0730-223C-883CD0A930B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4138" y="-461963"/>
            <a:ext cx="695325" cy="942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15364" name="Picture 7" descr="http://t0.gstatic.com/images?q=tbn:ANd9GcS4EXCVrcaNYGI-tmFXPJkweLF5ynqugLXPxcCLTeiscCoY-JIP">
            <a:extLst>
              <a:ext uri="{FF2B5EF4-FFF2-40B4-BE49-F238E27FC236}">
                <a16:creationId xmlns:a16="http://schemas.microsoft.com/office/drawing/2014/main" id="{E0517EE4-7C52-17FC-4B23-6EF05F475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200400"/>
            <a:ext cx="3298825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8" descr="C:\Users\clhayse\AppData\Local\Microsoft\Windows\Temporary Internet Files\Content.IE5\0EODXWQX\MP900401457[1].jpg">
            <a:extLst>
              <a:ext uri="{FF2B5EF4-FFF2-40B4-BE49-F238E27FC236}">
                <a16:creationId xmlns:a16="http://schemas.microsoft.com/office/drawing/2014/main" id="{FE476F66-8885-3134-ECCB-209E394BA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190750"/>
            <a:ext cx="1247775" cy="156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Cloud Callout 5">
            <a:extLst>
              <a:ext uri="{FF2B5EF4-FFF2-40B4-BE49-F238E27FC236}">
                <a16:creationId xmlns:a16="http://schemas.microsoft.com/office/drawing/2014/main" id="{230445E7-3BE5-83A2-E7F8-AED95D62D1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33400" y="2286000"/>
            <a:ext cx="6248400" cy="3962400"/>
          </a:xfrm>
          <a:prstGeom prst="cloudCallout">
            <a:avLst>
              <a:gd name="adj1" fmla="val 55292"/>
              <a:gd name="adj2" fmla="val -1293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/>
              <a:t>My Father, if it is not possible for this cup to be taken away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/>
              <a:t>unless I drink it, </a:t>
            </a:r>
            <a:br>
              <a:rPr lang="en-US" altLang="en-US" sz="2800" dirty="0"/>
            </a:br>
            <a:r>
              <a:rPr lang="en-US" altLang="en-US" sz="2800" dirty="0"/>
              <a:t>may your will </a:t>
            </a:r>
            <a:br>
              <a:rPr lang="en-US" altLang="en-US" sz="2800" dirty="0"/>
            </a:br>
            <a:r>
              <a:rPr lang="en-US" altLang="en-US" sz="2800" dirty="0"/>
              <a:t>be done.</a:t>
            </a:r>
          </a:p>
        </p:txBody>
      </p:sp>
      <p:pic>
        <p:nvPicPr>
          <p:cNvPr id="3" name="Picture 2" descr="A red and silver medal with a ribbon&#10;&#10;Description automatically generated">
            <a:extLst>
              <a:ext uri="{FF2B5EF4-FFF2-40B4-BE49-F238E27FC236}">
                <a16:creationId xmlns:a16="http://schemas.microsoft.com/office/drawing/2014/main" id="{C9DF4444-262A-559D-E261-1D48195E3D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4781394" y="1314450"/>
            <a:ext cx="1867211" cy="2667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D54CF9C-A405-A373-3F89-5E4ED49C6E7A}"/>
              </a:ext>
            </a:extLst>
          </p:cNvPr>
          <p:cNvSpPr txBox="1"/>
          <p:nvPr/>
        </p:nvSpPr>
        <p:spPr>
          <a:xfrm>
            <a:off x="4781394" y="4122514"/>
            <a:ext cx="16387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7" tooltip="https://www.pngall.com/second-place-png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8" tooltip="https://creativecommons.org/licenses/by-nc/3.0/"/>
              </a:rPr>
              <a:t>CC BY-NC</a:t>
            </a:r>
            <a:endParaRPr lang="en-US" sz="9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4AD134DE-77C6-0921-510A-B7BD354566B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381000"/>
            <a:ext cx="3657600" cy="6096000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When he came back, </a:t>
            </a:r>
            <a:br>
              <a:rPr lang="en-US" altLang="en-US" sz="3600" dirty="0"/>
            </a:br>
            <a:r>
              <a:rPr lang="en-US" altLang="en-US" sz="3600" dirty="0"/>
              <a:t>he again found them sleeping, because their eyes were heavy.</a:t>
            </a:r>
            <a:endParaRPr lang="en-US" altLang="en-US" dirty="0"/>
          </a:p>
        </p:txBody>
      </p:sp>
      <p:pic>
        <p:nvPicPr>
          <p:cNvPr id="16387" name="Picture 5" descr="http://t0.gstatic.com/images?q=tbn:ANd9GcSFOXgTMc6JPwBuvWIkaeL-sqQzJlR3PgTA-YwJPfhZdywRbS2K">
            <a:extLst>
              <a:ext uri="{FF2B5EF4-FFF2-40B4-BE49-F238E27FC236}">
                <a16:creationId xmlns:a16="http://schemas.microsoft.com/office/drawing/2014/main" id="{31073519-607A-A3E2-B9AB-DF0CEC447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819400"/>
            <a:ext cx="5105400" cy="345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cartoon of a smiley face wearing a hat and white gloves&#10;&#10;Description automatically generated">
            <a:extLst>
              <a:ext uri="{FF2B5EF4-FFF2-40B4-BE49-F238E27FC236}">
                <a16:creationId xmlns:a16="http://schemas.microsoft.com/office/drawing/2014/main" id="{5A260909-403B-2D7F-08AF-DDCAF30691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029200" y="152400"/>
            <a:ext cx="2860728" cy="282154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3BDE05DA-9DDB-BD05-518E-49CA4DB319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0" y="228600"/>
            <a:ext cx="3505200" cy="4953000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So he left them and went away once more and prayed </a:t>
            </a:r>
            <a:br>
              <a:rPr lang="en-US" altLang="en-US" sz="3600" dirty="0"/>
            </a:br>
            <a:r>
              <a:rPr lang="en-US" altLang="en-US" sz="3600" dirty="0"/>
              <a:t>the 3rd time, saying the same thing.</a:t>
            </a:r>
            <a:endParaRPr lang="en-US" altLang="en-US" sz="4800" dirty="0"/>
          </a:p>
        </p:txBody>
      </p:sp>
      <p:pic>
        <p:nvPicPr>
          <p:cNvPr id="17411" name="Picture 7" descr="http://t0.gstatic.com/images?q=tbn:ANd9GcS4EXCVrcaNYGI-tmFXPJkweLF5ynqugLXPxcCLTeiscCoY-JIP">
            <a:extLst>
              <a:ext uri="{FF2B5EF4-FFF2-40B4-BE49-F238E27FC236}">
                <a16:creationId xmlns:a16="http://schemas.microsoft.com/office/drawing/2014/main" id="{37846EA7-A6B0-7D53-A1E7-DC3490CC7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09800"/>
            <a:ext cx="3298825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8" descr="C:\Users\clhayse\AppData\Local\Microsoft\Windows\Temporary Internet Files\Content.IE5\0EODXWQX\MP900401457[1].jpg">
            <a:extLst>
              <a:ext uri="{FF2B5EF4-FFF2-40B4-BE49-F238E27FC236}">
                <a16:creationId xmlns:a16="http://schemas.microsoft.com/office/drawing/2014/main" id="{4324FC32-9310-86EC-DED3-E56B39676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676400"/>
            <a:ext cx="1247775" cy="156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green and gold medal with a gold circle and ribbon&#10;&#10;Description automatically generated">
            <a:extLst>
              <a:ext uri="{FF2B5EF4-FFF2-40B4-BE49-F238E27FC236}">
                <a16:creationId xmlns:a16="http://schemas.microsoft.com/office/drawing/2014/main" id="{A7C58F6F-13BC-59CB-6137-052A5CEB81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08757" y="1088389"/>
            <a:ext cx="1638701" cy="23406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37A6894-F39F-AFC9-95AC-E5A3A867AB63}"/>
              </a:ext>
            </a:extLst>
          </p:cNvPr>
          <p:cNvSpPr txBox="1"/>
          <p:nvPr/>
        </p:nvSpPr>
        <p:spPr>
          <a:xfrm>
            <a:off x="108757" y="7946389"/>
            <a:ext cx="163870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7" tooltip="https://ninahagn.deviantart.com/art/Free-png-badge-3rd-place-529451036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8" tooltip="https://creativecommons.org/licenses/by-nc/3.0/"/>
              </a:rPr>
              <a:t>CC BY-NC</a:t>
            </a:r>
            <a:endParaRPr lang="en-US" sz="9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3D187BD3-D3F1-2CBF-DA4D-4C045E62B88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-228600" y="304800"/>
            <a:ext cx="9372600" cy="7620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Then he returned to the disciples and said to them, </a:t>
            </a:r>
            <a:br>
              <a:rPr lang="en-US" altLang="en-US" sz="3200" dirty="0"/>
            </a:br>
            <a:endParaRPr lang="en-US" altLang="en-US" dirty="0"/>
          </a:p>
        </p:txBody>
      </p:sp>
      <p:pic>
        <p:nvPicPr>
          <p:cNvPr id="18435" name="Picture 5" descr="http://t0.gstatic.com/images?q=tbn:ANd9GcSFOXgTMc6JPwBuvWIkaeL-sqQzJlR3PgTA-YwJPfhZdywRbS2K">
            <a:extLst>
              <a:ext uri="{FF2B5EF4-FFF2-40B4-BE49-F238E27FC236}">
                <a16:creationId xmlns:a16="http://schemas.microsoft.com/office/drawing/2014/main" id="{3D1BFD64-E7A5-EBA5-6F38-3C629C684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2590800"/>
            <a:ext cx="5986462" cy="405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ular Callout 6">
            <a:extLst>
              <a:ext uri="{FF2B5EF4-FFF2-40B4-BE49-F238E27FC236}">
                <a16:creationId xmlns:a16="http://schemas.microsoft.com/office/drawing/2014/main" id="{3BE9D0AB-0088-A78C-37C0-268A67935C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685800"/>
            <a:ext cx="3962400" cy="2286000"/>
          </a:xfrm>
          <a:prstGeom prst="wedgeRectCallout">
            <a:avLst>
              <a:gd name="adj1" fmla="val 68815"/>
              <a:gd name="adj2" fmla="val 36991"/>
            </a:avLst>
          </a:prstGeom>
          <a:blipFill dpi="0" rotWithShape="1">
            <a:blip r:embed="rId5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/>
              <a:t>Are you still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/>
              <a:t>sleeping and resting? </a:t>
            </a:r>
            <a:br>
              <a:rPr lang="en-US" altLang="en-US"/>
            </a:br>
            <a:br>
              <a:rPr lang="en-US" altLang="en-US"/>
            </a:br>
            <a:endParaRPr lang="en-US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5" descr="http://t0.gstatic.com/images?q=tbn:ANd9GcSFOXgTMc6JPwBuvWIkaeL-sqQzJlR3PgTA-YwJPfhZdywRbS2K">
            <a:extLst>
              <a:ext uri="{FF2B5EF4-FFF2-40B4-BE49-F238E27FC236}">
                <a16:creationId xmlns:a16="http://schemas.microsoft.com/office/drawing/2014/main" id="{C62161CE-E681-1145-F1EA-FAC50658B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2590800"/>
            <a:ext cx="5986462" cy="405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Rectangular Callout 6">
            <a:extLst>
              <a:ext uri="{FF2B5EF4-FFF2-40B4-BE49-F238E27FC236}">
                <a16:creationId xmlns:a16="http://schemas.microsoft.com/office/drawing/2014/main" id="{1B01D3DE-5E52-2FCC-7024-D37AA824A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609600"/>
            <a:ext cx="8686800" cy="1676400"/>
          </a:xfrm>
          <a:prstGeom prst="wedgeRectCallout">
            <a:avLst>
              <a:gd name="adj1" fmla="val 20444"/>
              <a:gd name="adj2" fmla="val 83806"/>
            </a:avLst>
          </a:prstGeom>
          <a:blipFill dpi="0" rotWithShape="1">
            <a:blip r:embed="rId5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dirty="0"/>
              <a:t>Look, the hour has come, and the Son of Man is delivered into the hands of sinners. Rise, let us go! Here comes my betrayer.</a:t>
            </a:r>
          </a:p>
          <a:p>
            <a:pPr algn="ctr">
              <a:spcBef>
                <a:spcPct val="0"/>
              </a:spcBef>
              <a:buFontTx/>
              <a:buNone/>
            </a:pPr>
            <a:br>
              <a:rPr lang="en-US" altLang="en-US" dirty="0"/>
            </a:br>
            <a:br>
              <a:rPr lang="en-US" altLang="en-US" dirty="0"/>
            </a:br>
            <a:endParaRPr lang="en-US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4">
            <a:extLst>
              <a:ext uri="{FF2B5EF4-FFF2-40B4-BE49-F238E27FC236}">
                <a16:creationId xmlns:a16="http://schemas.microsoft.com/office/drawing/2014/main" id="{79D0373B-882A-936C-39EC-301D9ACBDBA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38200" y="685800"/>
            <a:ext cx="7848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Memory Verse</a:t>
            </a:r>
          </a:p>
        </p:txBody>
      </p:sp>
      <p:sp>
        <p:nvSpPr>
          <p:cNvPr id="5123" name="Text Box 5">
            <a:extLst>
              <a:ext uri="{FF2B5EF4-FFF2-40B4-BE49-F238E27FC236}">
                <a16:creationId xmlns:a16="http://schemas.microsoft.com/office/drawing/2014/main" id="{641E115F-BBD6-1845-0739-C8C516191D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133600"/>
            <a:ext cx="8305800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/>
              <a:t>Going a little farther, he fell with his face to the ground and prayed, 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/>
              <a:t>“My Father, if it is possible, may this cup be taken from me. 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/>
              <a:t>Yet not as I will, but as you will.” 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/>
              <a:t>Matthew 26:39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3" descr="http://t0.gstatic.com/images?q=tbn:ANd9GcRKhQEejsqq8DdDCGnLrGZJdqUf_PkzAKBB7VUkhSEPr3LEbiUH">
            <a:extLst>
              <a:ext uri="{FF2B5EF4-FFF2-40B4-BE49-F238E27FC236}">
                <a16:creationId xmlns:a16="http://schemas.microsoft.com/office/drawing/2014/main" id="{31C40FAF-0E31-CE80-673A-C74C3D190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-12700"/>
            <a:ext cx="91186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Rectangle 2">
            <a:extLst>
              <a:ext uri="{FF2B5EF4-FFF2-40B4-BE49-F238E27FC236}">
                <a16:creationId xmlns:a16="http://schemas.microsoft.com/office/drawing/2014/main" id="{B4E61345-09BC-F937-07F0-FB9ED2058E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1752600"/>
            <a:ext cx="8686800" cy="2819400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chemeClr val="bg1"/>
                </a:solidFill>
              </a:rPr>
              <a:t>While he was still speaking, </a:t>
            </a:r>
            <a:br>
              <a:rPr lang="en-US" altLang="en-US" sz="4000" b="1" dirty="0">
                <a:solidFill>
                  <a:schemeClr val="bg1"/>
                </a:solidFill>
              </a:rPr>
            </a:br>
            <a:r>
              <a:rPr lang="en-US" altLang="en-US" sz="4000" b="1" dirty="0">
                <a:solidFill>
                  <a:schemeClr val="bg1"/>
                </a:solidFill>
              </a:rPr>
              <a:t>Judas,</a:t>
            </a:r>
            <a:br>
              <a:rPr lang="en-US" altLang="en-US" sz="4000" b="1" dirty="0">
                <a:solidFill>
                  <a:schemeClr val="bg1"/>
                </a:solidFill>
              </a:rPr>
            </a:br>
            <a:r>
              <a:rPr lang="en-US" altLang="en-US" sz="4000" b="1" dirty="0">
                <a:solidFill>
                  <a:schemeClr val="bg1"/>
                </a:solidFill>
              </a:rPr>
              <a:t> one of the Twelve, </a:t>
            </a:r>
            <a:br>
              <a:rPr lang="en-US" altLang="en-US" sz="4000" b="1" dirty="0">
                <a:solidFill>
                  <a:schemeClr val="bg1"/>
                </a:solidFill>
              </a:rPr>
            </a:br>
            <a:r>
              <a:rPr lang="en-US" altLang="en-US" sz="4000" b="1" dirty="0">
                <a:solidFill>
                  <a:schemeClr val="bg1"/>
                </a:solidFill>
              </a:rPr>
              <a:t>arrived.</a:t>
            </a:r>
            <a:endParaRPr lang="en-US" altLang="en-US" sz="4800" b="1" dirty="0">
              <a:solidFill>
                <a:schemeClr val="bg1"/>
              </a:solidFill>
            </a:endParaRPr>
          </a:p>
        </p:txBody>
      </p:sp>
      <p:sp>
        <p:nvSpPr>
          <p:cNvPr id="40964" name="AutoShape 8" descr="2Q==">
            <a:extLst>
              <a:ext uri="{FF2B5EF4-FFF2-40B4-BE49-F238E27FC236}">
                <a16:creationId xmlns:a16="http://schemas.microsoft.com/office/drawing/2014/main" id="{AF6A91D0-B3FC-D538-E12E-E6486C490F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86238" y="2695575"/>
            <a:ext cx="7715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19460" name="Picture 6" descr="http://www.joyfulheart.com/easter/images-tissot/tissot-judas-iscariot-398x728.jpg">
            <a:extLst>
              <a:ext uri="{FF2B5EF4-FFF2-40B4-BE49-F238E27FC236}">
                <a16:creationId xmlns:a16="http://schemas.microsoft.com/office/drawing/2014/main" id="{5B6585D1-BD6A-243E-F1EA-539313733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76600"/>
            <a:ext cx="166528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3" descr="http://t0.gstatic.com/images?q=tbn:ANd9GcRKhQEejsqq8DdDCGnLrGZJdqUf_PkzAKBB7VUkhSEPr3LEbiUH">
            <a:extLst>
              <a:ext uri="{FF2B5EF4-FFF2-40B4-BE49-F238E27FC236}">
                <a16:creationId xmlns:a16="http://schemas.microsoft.com/office/drawing/2014/main" id="{6482D13F-DFC5-CDF9-CDDA-DED25010C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-12700"/>
            <a:ext cx="91186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Rectangle 2">
            <a:extLst>
              <a:ext uri="{FF2B5EF4-FFF2-40B4-BE49-F238E27FC236}">
                <a16:creationId xmlns:a16="http://schemas.microsoft.com/office/drawing/2014/main" id="{7706EFED-D7AF-25CA-0127-7FCF5B70A7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2819400"/>
          </a:xfrm>
          <a:solidFill>
            <a:schemeClr val="accent3">
              <a:lumMod val="5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solidFill>
                  <a:schemeClr val="bg1"/>
                </a:solidFill>
              </a:rPr>
              <a:t>With him was a large crowd </a:t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armed with swords and clubs, </a:t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sent from the chief priests </a:t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and the elders of the people.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3012" name="AutoShape 8" descr="2Q==">
            <a:extLst>
              <a:ext uri="{FF2B5EF4-FFF2-40B4-BE49-F238E27FC236}">
                <a16:creationId xmlns:a16="http://schemas.microsoft.com/office/drawing/2014/main" id="{1D0D580E-5116-7417-7666-72B96D277FB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86238" y="2695575"/>
            <a:ext cx="7715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43013" name="Picture 6" descr="http://www.joyfulheart.com/easter/images-tissot/tissot-judas-iscariot-398x728.jpg">
            <a:extLst>
              <a:ext uri="{FF2B5EF4-FFF2-40B4-BE49-F238E27FC236}">
                <a16:creationId xmlns:a16="http://schemas.microsoft.com/office/drawing/2014/main" id="{6275F4D9-6102-EE7E-B014-8F25CD974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76600"/>
            <a:ext cx="166528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8" descr="http://t3.gstatic.com/images?q=tbn:ANd9GcSJ31uopb4VH8Gw85yplLdoRaHePyaiI8NbrkyKhGkawF5c16DS">
            <a:extLst>
              <a:ext uri="{FF2B5EF4-FFF2-40B4-BE49-F238E27FC236}">
                <a16:creationId xmlns:a16="http://schemas.microsoft.com/office/drawing/2014/main" id="{3BF479AF-D781-0EA0-008D-AEB189DBF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222625"/>
            <a:ext cx="5067300" cy="334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9" descr="C:\Users\clhayse\AppData\Local\Microsoft\Windows\Temporary Internet Files\Content.IE5\0EODXWQX\MC900234323[1].wmf">
            <a:extLst>
              <a:ext uri="{FF2B5EF4-FFF2-40B4-BE49-F238E27FC236}">
                <a16:creationId xmlns:a16="http://schemas.microsoft.com/office/drawing/2014/main" id="{8790E80B-9AB6-123B-420F-FC722A507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2686050"/>
            <a:ext cx="1873250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9" descr="C:\Users\clhayse\AppData\Local\Microsoft\Windows\Temporary Internet Files\Content.IE5\0EODXWQX\MC900234323[1].wmf">
            <a:extLst>
              <a:ext uri="{FF2B5EF4-FFF2-40B4-BE49-F238E27FC236}">
                <a16:creationId xmlns:a16="http://schemas.microsoft.com/office/drawing/2014/main" id="{2611AC08-AE47-74B5-84B4-D3C38C219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013" y="3875088"/>
            <a:ext cx="1873250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9" descr="C:\Users\clhayse\AppData\Local\Microsoft\Windows\Temporary Internet Files\Content.IE5\0EODXWQX\MC900234323[1].wmf">
            <a:extLst>
              <a:ext uri="{FF2B5EF4-FFF2-40B4-BE49-F238E27FC236}">
                <a16:creationId xmlns:a16="http://schemas.microsoft.com/office/drawing/2014/main" id="{0AAEF691-274C-6FD9-435B-8A4D1612F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113" y="4810125"/>
            <a:ext cx="1873250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C:\Users\Kathy Randels\AppData\Local\Microsoft\Windows\INetCache\IE\MEUII4WO\14510-illustration-of-a-baseball-bat-pv[1].png">
            <a:extLst>
              <a:ext uri="{FF2B5EF4-FFF2-40B4-BE49-F238E27FC236}">
                <a16:creationId xmlns:a16="http://schemas.microsoft.com/office/drawing/2014/main" id="{5008FE55-05E6-5CD5-8534-75E54B61D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20057">
            <a:off x="5807869" y="2048669"/>
            <a:ext cx="3113087" cy="278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C:\Users\Kathy Randels\AppData\Local\Microsoft\Windows\INetCache\IE\MEUII4WO\14510-illustration-of-a-baseball-bat-pv[1].png">
            <a:extLst>
              <a:ext uri="{FF2B5EF4-FFF2-40B4-BE49-F238E27FC236}">
                <a16:creationId xmlns:a16="http://schemas.microsoft.com/office/drawing/2014/main" id="{17895738-BCB0-9E5D-3DA9-88CBD3C0C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20057">
            <a:off x="6442869" y="2864644"/>
            <a:ext cx="3113087" cy="275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C:\Users\Kathy Randels\AppData\Local\Microsoft\Windows\INetCache\IE\MEUII4WO\14510-illustration-of-a-baseball-bat-pv[1].png">
            <a:extLst>
              <a:ext uri="{FF2B5EF4-FFF2-40B4-BE49-F238E27FC236}">
                <a16:creationId xmlns:a16="http://schemas.microsoft.com/office/drawing/2014/main" id="{3A0EA24B-6BD1-DF2C-8D5A-363508D7E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20057">
            <a:off x="6436519" y="4110832"/>
            <a:ext cx="3113087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3" descr="http://t0.gstatic.com/images?q=tbn:ANd9GcRKhQEejsqq8DdDCGnLrGZJdqUf_PkzAKBB7VUkhSEPr3LEbiUH">
            <a:extLst>
              <a:ext uri="{FF2B5EF4-FFF2-40B4-BE49-F238E27FC236}">
                <a16:creationId xmlns:a16="http://schemas.microsoft.com/office/drawing/2014/main" id="{BE269D1B-2CF4-722D-AD13-D8671498B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-12700"/>
            <a:ext cx="91186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Rectangle 2">
            <a:extLst>
              <a:ext uri="{FF2B5EF4-FFF2-40B4-BE49-F238E27FC236}">
                <a16:creationId xmlns:a16="http://schemas.microsoft.com/office/drawing/2014/main" id="{D4A9E417-4FA7-C510-B868-261C10C3115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2209800"/>
          </a:xfrm>
          <a:solidFill>
            <a:srgbClr val="996600"/>
          </a:solidFill>
        </p:spPr>
        <p:txBody>
          <a:bodyPr/>
          <a:lstStyle/>
          <a:p>
            <a:pPr eaLnBrk="1" hangingPunct="1"/>
            <a:r>
              <a:rPr lang="en-US" altLang="en-US" sz="3000" dirty="0">
                <a:solidFill>
                  <a:schemeClr val="bg1"/>
                </a:solidFill>
              </a:rPr>
              <a:t>Now the betrayer had arranged a signal with them: </a:t>
            </a:r>
            <a:br>
              <a:rPr lang="en-US" altLang="en-US" sz="3200" dirty="0">
                <a:solidFill>
                  <a:schemeClr val="bg1"/>
                </a:solidFill>
              </a:rPr>
            </a:br>
            <a:r>
              <a:rPr lang="en-US" altLang="en-US" sz="3200" dirty="0">
                <a:solidFill>
                  <a:schemeClr val="bg1"/>
                </a:solidFill>
              </a:rPr>
              <a:t>“The one I kiss is the man; arrest him.”</a:t>
            </a:r>
            <a:r>
              <a:rPr lang="en-US" altLang="en-US" sz="3200" b="1" dirty="0">
                <a:solidFill>
                  <a:schemeClr val="bg1"/>
                </a:solidFill>
              </a:rPr>
              <a:t> </a:t>
            </a:r>
            <a:br>
              <a:rPr lang="en-US" altLang="en-US" sz="3200" b="1" dirty="0">
                <a:solidFill>
                  <a:schemeClr val="bg1"/>
                </a:solidFill>
              </a:rPr>
            </a:br>
            <a:r>
              <a:rPr lang="en-US" altLang="en-US" sz="3200" dirty="0">
                <a:solidFill>
                  <a:schemeClr val="bg1"/>
                </a:solidFill>
              </a:rPr>
              <a:t>Going at once to Jesus, Judas said, </a:t>
            </a:r>
            <a:br>
              <a:rPr lang="en-US" altLang="en-US" sz="3200" dirty="0">
                <a:solidFill>
                  <a:schemeClr val="bg1"/>
                </a:solidFill>
              </a:rPr>
            </a:br>
            <a:r>
              <a:rPr lang="en-US" altLang="en-US" sz="3200" b="1" dirty="0">
                <a:solidFill>
                  <a:schemeClr val="bg1"/>
                </a:solidFill>
              </a:rPr>
              <a:t>“Greetings, Rabbi!” </a:t>
            </a:r>
            <a:r>
              <a:rPr lang="en-US" altLang="en-US" sz="3200" dirty="0">
                <a:solidFill>
                  <a:schemeClr val="bg1"/>
                </a:solidFill>
              </a:rPr>
              <a:t>and kissed him. </a:t>
            </a:r>
          </a:p>
        </p:txBody>
      </p:sp>
      <p:pic>
        <p:nvPicPr>
          <p:cNvPr id="45060" name="Picture 7" descr="http://t1.gstatic.com/images?q=tbn:ANd9GcT18PNcw6XsQn5jUNo9Q24lK1-QvFD0BLxJqsj7RjgViQ8szPPY">
            <a:extLst>
              <a:ext uri="{FF2B5EF4-FFF2-40B4-BE49-F238E27FC236}">
                <a16:creationId xmlns:a16="http://schemas.microsoft.com/office/drawing/2014/main" id="{7E7DBB2E-B23D-CF1D-4133-E4C8E70B9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743200"/>
            <a:ext cx="5173663" cy="393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13" descr="http://t0.gstatic.com/images?q=tbn:ANd9GcRKhQEejsqq8DdDCGnLrGZJdqUf_PkzAKBB7VUkhSEPr3LEbiUH">
            <a:extLst>
              <a:ext uri="{FF2B5EF4-FFF2-40B4-BE49-F238E27FC236}">
                <a16:creationId xmlns:a16="http://schemas.microsoft.com/office/drawing/2014/main" id="{A54E6452-1521-0F90-BF29-7BCD0DD88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-12700"/>
            <a:ext cx="91186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Rectangle 2">
            <a:extLst>
              <a:ext uri="{FF2B5EF4-FFF2-40B4-BE49-F238E27FC236}">
                <a16:creationId xmlns:a16="http://schemas.microsoft.com/office/drawing/2014/main" id="{1D440806-1331-60C7-6D2A-45C1AF2F2B5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914400"/>
            <a:ext cx="8686800" cy="1447800"/>
          </a:xfrm>
        </p:spPr>
        <p:txBody>
          <a:bodyPr/>
          <a:lstStyle/>
          <a:p>
            <a:pPr algn="l" eaLnBrk="1" hangingPunct="1"/>
            <a:endParaRPr lang="en-US" altLang="en-US" sz="6600" b="1" dirty="0">
              <a:solidFill>
                <a:schemeClr val="bg1"/>
              </a:solidFill>
            </a:endParaRPr>
          </a:p>
        </p:txBody>
      </p:sp>
      <p:pic>
        <p:nvPicPr>
          <p:cNvPr id="21507" name="Picture 7" descr="http://t1.gstatic.com/images?q=tbn:ANd9GcT18PNcw6XsQn5jUNo9Q24lK1-QvFD0BLxJqsj7RjgViQ8szPPY">
            <a:extLst>
              <a:ext uri="{FF2B5EF4-FFF2-40B4-BE49-F238E27FC236}">
                <a16:creationId xmlns:a16="http://schemas.microsoft.com/office/drawing/2014/main" id="{7E45C96F-BD06-8D85-13A4-42C27E8C3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925763"/>
            <a:ext cx="5173663" cy="393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A09849C2-0C25-20D0-2CD3-496A1397D5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2209800"/>
          </a:xfrm>
          <a:prstGeom prst="rect">
            <a:avLst/>
          </a:prstGeom>
          <a:solidFill>
            <a:srgbClr val="99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chemeClr val="bg1"/>
                </a:solidFill>
              </a:rPr>
              <a:t>Jesus replied, </a:t>
            </a:r>
            <a:br>
              <a:rPr lang="en-US" altLang="en-US" sz="3200" b="1" dirty="0">
                <a:solidFill>
                  <a:schemeClr val="bg1"/>
                </a:solidFill>
              </a:rPr>
            </a:br>
            <a:r>
              <a:rPr lang="en-US" altLang="en-US" sz="3200" b="1" dirty="0">
                <a:solidFill>
                  <a:schemeClr val="bg1"/>
                </a:solidFill>
              </a:rPr>
              <a:t>“Do what you came for, friend.”</a:t>
            </a:r>
            <a:endParaRPr lang="en-US" altLang="en-US" sz="3200" kern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13" descr="http://t0.gstatic.com/images?q=tbn:ANd9GcRKhQEejsqq8DdDCGnLrGZJdqUf_PkzAKBB7VUkhSEPr3LEbiUH">
            <a:extLst>
              <a:ext uri="{FF2B5EF4-FFF2-40B4-BE49-F238E27FC236}">
                <a16:creationId xmlns:a16="http://schemas.microsoft.com/office/drawing/2014/main" id="{FAF1A340-CFDB-4D85-4B0E-76594DA3B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-12700"/>
            <a:ext cx="91186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Rectangle 2">
            <a:extLst>
              <a:ext uri="{FF2B5EF4-FFF2-40B4-BE49-F238E27FC236}">
                <a16:creationId xmlns:a16="http://schemas.microsoft.com/office/drawing/2014/main" id="{90ECC951-C1ED-85B3-EBA7-0ABB9C7ECCB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33400"/>
            <a:ext cx="8686800" cy="2057400"/>
          </a:xfrm>
          <a:solidFill>
            <a:srgbClr val="996600"/>
          </a:solidFill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bg1"/>
                </a:solidFill>
              </a:rPr>
              <a:t>Then the men </a:t>
            </a:r>
            <a:br>
              <a:rPr lang="en-US" altLang="en-US" b="1" dirty="0">
                <a:solidFill>
                  <a:schemeClr val="bg1"/>
                </a:solidFill>
              </a:rPr>
            </a:br>
            <a:r>
              <a:rPr lang="en-US" altLang="en-US" b="1" dirty="0">
                <a:solidFill>
                  <a:schemeClr val="bg1"/>
                </a:solidFill>
              </a:rPr>
              <a:t>stepped forward,</a:t>
            </a:r>
            <a:br>
              <a:rPr lang="en-US" altLang="en-US" b="1" dirty="0">
                <a:solidFill>
                  <a:schemeClr val="bg1"/>
                </a:solidFill>
              </a:rPr>
            </a:br>
            <a:r>
              <a:rPr lang="en-US" altLang="en-US" b="1" dirty="0">
                <a:solidFill>
                  <a:schemeClr val="bg1"/>
                </a:solidFill>
              </a:rPr>
              <a:t>seized Jesus and arrested him.</a:t>
            </a:r>
            <a:endParaRPr lang="en-US" altLang="en-US" sz="6000" b="1" dirty="0">
              <a:solidFill>
                <a:schemeClr val="bg1"/>
              </a:solidFill>
            </a:endParaRPr>
          </a:p>
        </p:txBody>
      </p:sp>
      <p:sp>
        <p:nvSpPr>
          <p:cNvPr id="51204" name="AutoShape 5" descr="Z">
            <a:extLst>
              <a:ext uri="{FF2B5EF4-FFF2-40B4-BE49-F238E27FC236}">
                <a16:creationId xmlns:a16="http://schemas.microsoft.com/office/drawing/2014/main" id="{4E4310AB-985E-04DD-27AE-09A1F81EA8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33750" y="2505075"/>
            <a:ext cx="24765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51205" name="Picture 7" descr="http://t0.gstatic.com/images?q=tbn:ANd9GcQcveI2z9we1ELBm-XlidUs0kRWpDwqG8pbXIEdkihJ0RxQlr-R1hT_cws">
            <a:extLst>
              <a:ext uri="{FF2B5EF4-FFF2-40B4-BE49-F238E27FC236}">
                <a16:creationId xmlns:a16="http://schemas.microsoft.com/office/drawing/2014/main" id="{EFAEB4EF-0AD7-E92E-CFA2-68A44CA56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971800"/>
            <a:ext cx="1524000" cy="281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41A5DD32-87FE-DD63-B56B-DBE97DF50EC6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3124200"/>
            <a:ext cx="3327400" cy="2438400"/>
            <a:chOff x="685800" y="1047750"/>
            <a:chExt cx="3326694" cy="2438400"/>
          </a:xfrm>
        </p:grpSpPr>
        <p:pic>
          <p:nvPicPr>
            <p:cNvPr id="51207" name="Picture 4" descr="http://cdn.costumesupercenter.com/csc_inc/images/items/343x432/R56171.jpg">
              <a:extLst>
                <a:ext uri="{FF2B5EF4-FFF2-40B4-BE49-F238E27FC236}">
                  <a16:creationId xmlns:a16="http://schemas.microsoft.com/office/drawing/2014/main" id="{107CA66A-4FA2-EEB7-8462-91514CC7E5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1047750"/>
              <a:ext cx="1936044" cy="2438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08" name="Picture 4" descr="http://cdn.costumesupercenter.com/csc_inc/images/items/343x432/R56171.jpg">
              <a:extLst>
                <a:ext uri="{FF2B5EF4-FFF2-40B4-BE49-F238E27FC236}">
                  <a16:creationId xmlns:a16="http://schemas.microsoft.com/office/drawing/2014/main" id="{18026993-E1BE-44A1-3E28-526509FAC1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6450" y="1047750"/>
              <a:ext cx="1936044" cy="2438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13" descr="http://t0.gstatic.com/images?q=tbn:ANd9GcRKhQEejsqq8DdDCGnLrGZJdqUf_PkzAKBB7VUkhSEPr3LEbiUH">
            <a:extLst>
              <a:ext uri="{FF2B5EF4-FFF2-40B4-BE49-F238E27FC236}">
                <a16:creationId xmlns:a16="http://schemas.microsoft.com/office/drawing/2014/main" id="{A5C6AAEC-F9E5-C5D1-681C-B3E431091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-12700"/>
            <a:ext cx="91186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Rectangle 2">
            <a:extLst>
              <a:ext uri="{FF2B5EF4-FFF2-40B4-BE49-F238E27FC236}">
                <a16:creationId xmlns:a16="http://schemas.microsoft.com/office/drawing/2014/main" id="{59AAA933-E9D2-3A6B-2135-EF45879DF4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3810000"/>
            <a:ext cx="8077200" cy="2667000"/>
          </a:xfrm>
          <a:solidFill>
            <a:srgbClr val="996600"/>
          </a:solidFill>
        </p:spPr>
        <p:txBody>
          <a:bodyPr/>
          <a:lstStyle/>
          <a:p>
            <a:pPr eaLnBrk="1" hangingPunct="1"/>
            <a:r>
              <a:rPr lang="en-US" altLang="en-US" sz="3600" dirty="0"/>
              <a:t>With that, one of Jesus’ companions reached for his sword, drew it out and struck the servant of the high priest, cutting off his ear.</a:t>
            </a:r>
            <a:endParaRPr lang="en-US" altLang="en-US" dirty="0"/>
          </a:p>
        </p:txBody>
      </p:sp>
      <p:sp>
        <p:nvSpPr>
          <p:cNvPr id="53252" name="AutoShape 5" descr="2Q==">
            <a:extLst>
              <a:ext uri="{FF2B5EF4-FFF2-40B4-BE49-F238E27FC236}">
                <a16:creationId xmlns:a16="http://schemas.microsoft.com/office/drawing/2014/main" id="{79F4F457-7DAD-F1B5-D6F0-9ECAD2D9831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62388" y="2695575"/>
            <a:ext cx="14192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53253" name="Picture 6" descr="http://t0.gstatic.com/images?q=tbn:ANd9GcTliG4g5o41dFKgj32UTCl8oXu1ItMZ1yxJkILCqdcupl9LZJL9WA">
            <a:extLst>
              <a:ext uri="{FF2B5EF4-FFF2-40B4-BE49-F238E27FC236}">
                <a16:creationId xmlns:a16="http://schemas.microsoft.com/office/drawing/2014/main" id="{B06A532F-46CC-F731-54BA-E69F3B205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881" y="1151477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3254" name="Group 1">
            <a:extLst>
              <a:ext uri="{FF2B5EF4-FFF2-40B4-BE49-F238E27FC236}">
                <a16:creationId xmlns:a16="http://schemas.microsoft.com/office/drawing/2014/main" id="{527224AF-75FB-021A-F747-804EC82E2002}"/>
              </a:ext>
            </a:extLst>
          </p:cNvPr>
          <p:cNvGrpSpPr>
            <a:grpSpLocks/>
          </p:cNvGrpSpPr>
          <p:nvPr/>
        </p:nvGrpSpPr>
        <p:grpSpPr bwMode="auto">
          <a:xfrm>
            <a:off x="1954213" y="957855"/>
            <a:ext cx="3327400" cy="2438400"/>
            <a:chOff x="685800" y="1047750"/>
            <a:chExt cx="3326694" cy="2438400"/>
          </a:xfrm>
        </p:grpSpPr>
        <p:pic>
          <p:nvPicPr>
            <p:cNvPr id="53258" name="Picture 4" descr="http://cdn.costumesupercenter.com/csc_inc/images/items/343x432/R56171.jpg">
              <a:extLst>
                <a:ext uri="{FF2B5EF4-FFF2-40B4-BE49-F238E27FC236}">
                  <a16:creationId xmlns:a16="http://schemas.microsoft.com/office/drawing/2014/main" id="{C315F3F5-23AA-2213-6F24-412B65332C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1047750"/>
              <a:ext cx="1936044" cy="2438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259" name="Picture 4" descr="http://cdn.costumesupercenter.com/csc_inc/images/items/343x432/R56171.jpg">
              <a:extLst>
                <a:ext uri="{FF2B5EF4-FFF2-40B4-BE49-F238E27FC236}">
                  <a16:creationId xmlns:a16="http://schemas.microsoft.com/office/drawing/2014/main" id="{21FC32FF-969E-6DC8-A64C-0547808FCA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6450" y="1047750"/>
              <a:ext cx="1936044" cy="2438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3558" name="Picture 7" descr="C:\Users\clhayse\AppData\Local\Microsoft\Windows\Temporary Internet Files\Content.IE5\0EODXWQX\MC900238192[1].wmf">
            <a:extLst>
              <a:ext uri="{FF2B5EF4-FFF2-40B4-BE49-F238E27FC236}">
                <a16:creationId xmlns:a16="http://schemas.microsoft.com/office/drawing/2014/main" id="{8E6BAE26-6F47-E7B8-D24C-97B5472BE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236" y="2235571"/>
            <a:ext cx="61595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6" name="Picture 8" descr="C:\Users\clhayse\AppData\Local\Microsoft\Windows\Temporary Internet Files\Content.IE5\A67K8GQ6\MC900281285[1].wmf">
            <a:extLst>
              <a:ext uri="{FF2B5EF4-FFF2-40B4-BE49-F238E27FC236}">
                <a16:creationId xmlns:a16="http://schemas.microsoft.com/office/drawing/2014/main" id="{18B66CEB-CB2C-0F5B-E255-F10779983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160" y="957855"/>
            <a:ext cx="661987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 descr="C:\Users\clhayse\AppData\Local\Microsoft\Windows\Temporary Internet Files\Content.IE5\QDZNVYMN\MC900234323[1].wmf">
            <a:extLst>
              <a:ext uri="{FF2B5EF4-FFF2-40B4-BE49-F238E27FC236}">
                <a16:creationId xmlns:a16="http://schemas.microsoft.com/office/drawing/2014/main" id="{FC77BCAE-07A3-C969-84CF-F8AB26D1D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86758" y="1151477"/>
            <a:ext cx="1208088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13" descr="http://t0.gstatic.com/images?q=tbn:ANd9GcRKhQEejsqq8DdDCGnLrGZJdqUf_PkzAKBB7VUkhSEPr3LEbiUH">
            <a:extLst>
              <a:ext uri="{FF2B5EF4-FFF2-40B4-BE49-F238E27FC236}">
                <a16:creationId xmlns:a16="http://schemas.microsoft.com/office/drawing/2014/main" id="{32E97692-4191-688B-D254-D2653C018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-12700"/>
            <a:ext cx="91186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Rectangle 2">
            <a:extLst>
              <a:ext uri="{FF2B5EF4-FFF2-40B4-BE49-F238E27FC236}">
                <a16:creationId xmlns:a16="http://schemas.microsoft.com/office/drawing/2014/main" id="{21DB5F3F-8039-1433-E29D-78AFFC526F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3810000"/>
            <a:ext cx="8077200" cy="2667000"/>
          </a:xfrm>
          <a:solidFill>
            <a:srgbClr val="996600"/>
          </a:solidFill>
        </p:spPr>
        <p:txBody>
          <a:bodyPr/>
          <a:lstStyle/>
          <a:p>
            <a:pPr eaLnBrk="1" hangingPunct="1"/>
            <a:r>
              <a:rPr lang="en-US" altLang="en-US" sz="4000"/>
              <a:t>“Put your sword back in its place,” Jesus said to him,</a:t>
            </a:r>
            <a:br>
              <a:rPr lang="en-US" altLang="en-US" sz="4000"/>
            </a:br>
            <a:r>
              <a:rPr lang="en-US" altLang="en-US" sz="4000"/>
              <a:t> “for all who draw the sword </a:t>
            </a:r>
            <a:br>
              <a:rPr lang="en-US" altLang="en-US" sz="4000"/>
            </a:br>
            <a:r>
              <a:rPr lang="en-US" altLang="en-US" sz="4000"/>
              <a:t>will die by the sword. </a:t>
            </a:r>
            <a:endParaRPr lang="en-US" altLang="en-US" sz="4800"/>
          </a:p>
        </p:txBody>
      </p:sp>
      <p:sp>
        <p:nvSpPr>
          <p:cNvPr id="55300" name="AutoShape 5" descr="2Q==">
            <a:extLst>
              <a:ext uri="{FF2B5EF4-FFF2-40B4-BE49-F238E27FC236}">
                <a16:creationId xmlns:a16="http://schemas.microsoft.com/office/drawing/2014/main" id="{37CE8479-5DBE-EA3A-7EB0-6D958F3D361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62388" y="2695575"/>
            <a:ext cx="14192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55301" name="Picture 6" descr="http://t0.gstatic.com/images?q=tbn:ANd9GcTliG4g5o41dFKgj32UTCl8oXu1ItMZ1yxJkILCqdcupl9LZJL9WA">
            <a:extLst>
              <a:ext uri="{FF2B5EF4-FFF2-40B4-BE49-F238E27FC236}">
                <a16:creationId xmlns:a16="http://schemas.microsoft.com/office/drawing/2014/main" id="{68A48290-85CE-8E79-F541-4E67DCA81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108075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5302" name="Group 1">
            <a:extLst>
              <a:ext uri="{FF2B5EF4-FFF2-40B4-BE49-F238E27FC236}">
                <a16:creationId xmlns:a16="http://schemas.microsoft.com/office/drawing/2014/main" id="{171A5BEC-2BD1-D389-AA7F-93488414EAAD}"/>
              </a:ext>
            </a:extLst>
          </p:cNvPr>
          <p:cNvGrpSpPr>
            <a:grpSpLocks/>
          </p:cNvGrpSpPr>
          <p:nvPr/>
        </p:nvGrpSpPr>
        <p:grpSpPr bwMode="auto">
          <a:xfrm>
            <a:off x="561975" y="960438"/>
            <a:ext cx="3327400" cy="2438400"/>
            <a:chOff x="685800" y="1047750"/>
            <a:chExt cx="3326694" cy="2438400"/>
          </a:xfrm>
        </p:grpSpPr>
        <p:pic>
          <p:nvPicPr>
            <p:cNvPr id="55305" name="Picture 4" descr="http://cdn.costumesupercenter.com/csc_inc/images/items/343x432/R56171.jpg">
              <a:extLst>
                <a:ext uri="{FF2B5EF4-FFF2-40B4-BE49-F238E27FC236}">
                  <a16:creationId xmlns:a16="http://schemas.microsoft.com/office/drawing/2014/main" id="{78BD6BEE-42C4-2952-96E0-44D4A48EFF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1047750"/>
              <a:ext cx="1936044" cy="2438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306" name="Picture 4" descr="http://cdn.costumesupercenter.com/csc_inc/images/items/343x432/R56171.jpg">
              <a:extLst>
                <a:ext uri="{FF2B5EF4-FFF2-40B4-BE49-F238E27FC236}">
                  <a16:creationId xmlns:a16="http://schemas.microsoft.com/office/drawing/2014/main" id="{7CD76726-32A4-87D7-3951-C4F2AC20E1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6450" y="1047750"/>
              <a:ext cx="1936044" cy="2438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5303" name="Picture 7" descr="C:\Users\clhayse\AppData\Local\Microsoft\Windows\Temporary Internet Files\Content.IE5\0EODXWQX\MC900238192[1].wmf">
            <a:extLst>
              <a:ext uri="{FF2B5EF4-FFF2-40B4-BE49-F238E27FC236}">
                <a16:creationId xmlns:a16="http://schemas.microsoft.com/office/drawing/2014/main" id="{DC061952-D5AE-377F-57C3-E645836D5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366" y="2306637"/>
            <a:ext cx="61595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9" descr="C:\Users\clhayse\AppData\Local\Microsoft\Windows\Temporary Internet Files\Content.IE5\QDZNVYMN\MC900234323[1].wmf">
            <a:extLst>
              <a:ext uri="{FF2B5EF4-FFF2-40B4-BE49-F238E27FC236}">
                <a16:creationId xmlns:a16="http://schemas.microsoft.com/office/drawing/2014/main" id="{003839BC-170C-70BC-0D37-44DC71EA1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48794" flipH="1">
            <a:off x="6342063" y="2024092"/>
            <a:ext cx="1208088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C03D7B28-617C-5D7A-0B3E-5ADFEE484B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534400" cy="2819400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Do you think I cannot call on my Father, and he will at once put at my disposal more than twelve legions of angels? </a:t>
            </a:r>
            <a:endParaRPr lang="en-US" altLang="en-US" sz="4800" dirty="0"/>
          </a:p>
        </p:txBody>
      </p:sp>
      <p:pic>
        <p:nvPicPr>
          <p:cNvPr id="24579" name="Picture 4" descr="C:\Users\clhayse\AppData\Local\Microsoft\Windows\Temporary Internet Files\Content.IE5\A67K8GQ6\MC900389600[1].wmf">
            <a:extLst>
              <a:ext uri="{FF2B5EF4-FFF2-40B4-BE49-F238E27FC236}">
                <a16:creationId xmlns:a16="http://schemas.microsoft.com/office/drawing/2014/main" id="{D1A751C8-EAF5-B527-647B-0D729B805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657600"/>
            <a:ext cx="9906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 descr="C:\Users\clhayse\AppData\Local\Microsoft\Windows\Temporary Internet Files\Content.IE5\A67K8GQ6\MC900389600[1].wmf">
            <a:extLst>
              <a:ext uri="{FF2B5EF4-FFF2-40B4-BE49-F238E27FC236}">
                <a16:creationId xmlns:a16="http://schemas.microsoft.com/office/drawing/2014/main" id="{8C2EAFFC-240F-71F4-D0B1-38F9952AB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5435600"/>
            <a:ext cx="9906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4" descr="C:\Users\clhayse\AppData\Local\Microsoft\Windows\Temporary Internet Files\Content.IE5\A67K8GQ6\MC900389600[1].wmf">
            <a:extLst>
              <a:ext uri="{FF2B5EF4-FFF2-40B4-BE49-F238E27FC236}">
                <a16:creationId xmlns:a16="http://schemas.microsoft.com/office/drawing/2014/main" id="{5FC98516-E73F-1BF7-28C4-194F8AABA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708400"/>
            <a:ext cx="9906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4" descr="C:\Users\clhayse\AppData\Local\Microsoft\Windows\Temporary Internet Files\Content.IE5\A67K8GQ6\MC900389600[1].wmf">
            <a:extLst>
              <a:ext uri="{FF2B5EF4-FFF2-40B4-BE49-F238E27FC236}">
                <a16:creationId xmlns:a16="http://schemas.microsoft.com/office/drawing/2014/main" id="{7EDAD701-D4DB-AB85-6B18-E30522CA8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75" y="5478463"/>
            <a:ext cx="9906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4" descr="C:\Users\clhayse\AppData\Local\Microsoft\Windows\Temporary Internet Files\Content.IE5\A67K8GQ6\MC900389600[1].wmf">
            <a:extLst>
              <a:ext uri="{FF2B5EF4-FFF2-40B4-BE49-F238E27FC236}">
                <a16:creationId xmlns:a16="http://schemas.microsoft.com/office/drawing/2014/main" id="{352D5936-F270-681E-F231-0DCD4B147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686175"/>
            <a:ext cx="9906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4" descr="C:\Users\clhayse\AppData\Local\Microsoft\Windows\Temporary Internet Files\Content.IE5\A67K8GQ6\MC900389600[1].wmf">
            <a:extLst>
              <a:ext uri="{FF2B5EF4-FFF2-40B4-BE49-F238E27FC236}">
                <a16:creationId xmlns:a16="http://schemas.microsoft.com/office/drawing/2014/main" id="{B91CE509-9863-8A26-FC8D-D53086943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480050"/>
            <a:ext cx="9906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4" descr="C:\Users\clhayse\AppData\Local\Microsoft\Windows\Temporary Internet Files\Content.IE5\A67K8GQ6\MC900389600[1].wmf">
            <a:extLst>
              <a:ext uri="{FF2B5EF4-FFF2-40B4-BE49-F238E27FC236}">
                <a16:creationId xmlns:a16="http://schemas.microsoft.com/office/drawing/2014/main" id="{4ACB50CD-F749-A143-0861-2B405B6E4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708400"/>
            <a:ext cx="9906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4" descr="C:\Users\clhayse\AppData\Local\Microsoft\Windows\Temporary Internet Files\Content.IE5\A67K8GQ6\MC900389600[1].wmf">
            <a:extLst>
              <a:ext uri="{FF2B5EF4-FFF2-40B4-BE49-F238E27FC236}">
                <a16:creationId xmlns:a16="http://schemas.microsoft.com/office/drawing/2014/main" id="{42926A2C-CC63-286C-C5F0-4DFAFC932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478463"/>
            <a:ext cx="9906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Picture 4" descr="C:\Users\clhayse\AppData\Local\Microsoft\Windows\Temporary Internet Files\Content.IE5\A67K8GQ6\MC900389600[1].wmf">
            <a:extLst>
              <a:ext uri="{FF2B5EF4-FFF2-40B4-BE49-F238E27FC236}">
                <a16:creationId xmlns:a16="http://schemas.microsoft.com/office/drawing/2014/main" id="{48BB2B6A-7F8E-AF37-8E02-AA70707AC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962400"/>
            <a:ext cx="9906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8" name="Picture 4" descr="C:\Users\clhayse\AppData\Local\Microsoft\Windows\Temporary Internet Files\Content.IE5\A67K8GQ6\MC900389600[1].wmf">
            <a:extLst>
              <a:ext uri="{FF2B5EF4-FFF2-40B4-BE49-F238E27FC236}">
                <a16:creationId xmlns:a16="http://schemas.microsoft.com/office/drawing/2014/main" id="{CA36D71D-40B5-0824-449F-ECC8B38EE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038" y="5480050"/>
            <a:ext cx="9906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9" name="Picture 4" descr="C:\Users\clhayse\AppData\Local\Microsoft\Windows\Temporary Internet Files\Content.IE5\A67K8GQ6\MC900389600[1].wmf">
            <a:extLst>
              <a:ext uri="{FF2B5EF4-FFF2-40B4-BE49-F238E27FC236}">
                <a16:creationId xmlns:a16="http://schemas.microsoft.com/office/drawing/2014/main" id="{746BC67F-BB46-C5A7-276A-6FFC143E0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825" y="5435600"/>
            <a:ext cx="9906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0" name="Picture 4" descr="C:\Users\clhayse\AppData\Local\Microsoft\Windows\Temporary Internet Files\Content.IE5\A67K8GQ6\MC900389600[1].wmf">
            <a:extLst>
              <a:ext uri="{FF2B5EF4-FFF2-40B4-BE49-F238E27FC236}">
                <a16:creationId xmlns:a16="http://schemas.microsoft.com/office/drawing/2014/main" id="{D449E4DB-855A-4807-8073-E466E5AE1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3929063"/>
            <a:ext cx="9906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C:\Documents and Settings\nlw1109\Local Settings\Temporary Internet Files\Content.IE5\D4ON6XAE\MP900440300[1].jpg">
            <a:extLst>
              <a:ext uri="{FF2B5EF4-FFF2-40B4-BE49-F238E27FC236}">
                <a16:creationId xmlns:a16="http://schemas.microsoft.com/office/drawing/2014/main" id="{52A967CA-D0CC-C30A-B39C-B4F6CD189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30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Rectangle 2">
            <a:extLst>
              <a:ext uri="{FF2B5EF4-FFF2-40B4-BE49-F238E27FC236}">
                <a16:creationId xmlns:a16="http://schemas.microsoft.com/office/drawing/2014/main" id="{FE924A2E-E8D6-F2D6-721F-D6661C47D7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914400"/>
            <a:ext cx="8534400" cy="2057400"/>
          </a:xfrm>
        </p:spPr>
        <p:txBody>
          <a:bodyPr/>
          <a:lstStyle/>
          <a:p>
            <a:pPr eaLnBrk="1" hangingPunct="1"/>
            <a:r>
              <a:rPr lang="en-US" altLang="en-US" sz="3200"/>
              <a:t>But how then would the Scriptures be fulfilled that say it must happen in this way?”</a:t>
            </a:r>
            <a:endParaRPr lang="en-US" alt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>
            <a:extLst>
              <a:ext uri="{FF2B5EF4-FFF2-40B4-BE49-F238E27FC236}">
                <a16:creationId xmlns:a16="http://schemas.microsoft.com/office/drawing/2014/main" id="{3D6962D5-78C6-4CF9-FDE2-893857CCB6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839200" cy="2971800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solidFill>
                  <a:schemeClr val="bg1"/>
                </a:solidFill>
              </a:rPr>
              <a:t>In that hour Jesus said to the crowd, </a:t>
            </a:r>
            <a:br>
              <a:rPr lang="en-US" altLang="en-US" sz="4000" dirty="0">
                <a:solidFill>
                  <a:schemeClr val="bg1"/>
                </a:solidFill>
              </a:rPr>
            </a:br>
            <a:r>
              <a:rPr lang="en-US" altLang="en-US" sz="4000" dirty="0">
                <a:solidFill>
                  <a:schemeClr val="bg1"/>
                </a:solidFill>
              </a:rPr>
              <a:t>“Am I leading a rebellion, </a:t>
            </a:r>
            <a:br>
              <a:rPr lang="en-US" altLang="en-US" sz="4000" dirty="0">
                <a:solidFill>
                  <a:schemeClr val="bg1"/>
                </a:solidFill>
              </a:rPr>
            </a:br>
            <a:r>
              <a:rPr lang="en-US" altLang="en-US" sz="4000" dirty="0">
                <a:solidFill>
                  <a:schemeClr val="bg1"/>
                </a:solidFill>
              </a:rPr>
              <a:t>that you have come out with swords and clubs to capture me?.</a:t>
            </a:r>
            <a:endParaRPr lang="en-US" altLang="en-US" sz="4800" dirty="0">
              <a:solidFill>
                <a:schemeClr val="bg1"/>
              </a:solidFill>
            </a:endParaRPr>
          </a:p>
        </p:txBody>
      </p:sp>
      <p:grpSp>
        <p:nvGrpSpPr>
          <p:cNvPr id="31747" name="Group 1">
            <a:extLst>
              <a:ext uri="{FF2B5EF4-FFF2-40B4-BE49-F238E27FC236}">
                <a16:creationId xmlns:a16="http://schemas.microsoft.com/office/drawing/2014/main" id="{13B3AF87-DB75-4429-41B6-1529567EDDE7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3200399"/>
            <a:ext cx="4191000" cy="3124201"/>
            <a:chOff x="685800" y="1047750"/>
            <a:chExt cx="3326694" cy="2438400"/>
          </a:xfrm>
        </p:grpSpPr>
        <p:pic>
          <p:nvPicPr>
            <p:cNvPr id="61445" name="Picture 4" descr="http://cdn.costumesupercenter.com/csc_inc/images/items/343x432/R56171.jpg">
              <a:extLst>
                <a:ext uri="{FF2B5EF4-FFF2-40B4-BE49-F238E27FC236}">
                  <a16:creationId xmlns:a16="http://schemas.microsoft.com/office/drawing/2014/main" id="{C3F89AC4-A671-93B3-2FFB-9E7E16A502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1047750"/>
              <a:ext cx="1936044" cy="2438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46" name="Picture 4" descr="http://cdn.costumesupercenter.com/csc_inc/images/items/343x432/R56171.jpg">
              <a:extLst>
                <a:ext uri="{FF2B5EF4-FFF2-40B4-BE49-F238E27FC236}">
                  <a16:creationId xmlns:a16="http://schemas.microsoft.com/office/drawing/2014/main" id="{D9222F93-368F-D239-7E15-B441ED5790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6450" y="1047750"/>
              <a:ext cx="1936044" cy="2438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1444" name="Picture 7" descr="http://t0.gstatic.com/images?q=tbn:ANd9GcQcveI2z9we1ELBm-XlidUs0kRWpDwqG8pbXIEdkihJ0RxQlr-R1hT_cws">
            <a:extLst>
              <a:ext uri="{FF2B5EF4-FFF2-40B4-BE49-F238E27FC236}">
                <a16:creationId xmlns:a16="http://schemas.microsoft.com/office/drawing/2014/main" id="{7DAE0569-BE13-8E02-8734-CDC74005B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016" y="3200399"/>
            <a:ext cx="2158822" cy="361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lose-up of hands in handcuffs&#10;&#10;Description automatically generated">
            <a:extLst>
              <a:ext uri="{FF2B5EF4-FFF2-40B4-BE49-F238E27FC236}">
                <a16:creationId xmlns:a16="http://schemas.microsoft.com/office/drawing/2014/main" id="{AEDD998B-CCE7-78E8-6745-3EAC0D2921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rot="10800000">
            <a:off x="5752168" y="4684561"/>
            <a:ext cx="1262517" cy="84167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5">
            <a:extLst>
              <a:ext uri="{FF2B5EF4-FFF2-40B4-BE49-F238E27FC236}">
                <a16:creationId xmlns:a16="http://schemas.microsoft.com/office/drawing/2014/main" id="{641E115F-BBD6-1845-0739-C8C516191D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099" y="2667000"/>
            <a:ext cx="8305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 dirty="0"/>
              <a:t>Jesus struggled, but once again chose to follow God’s plan for our salvation!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68D1634-9892-81D4-D296-FC076DD0D046}"/>
              </a:ext>
            </a:extLst>
          </p:cNvPr>
          <p:cNvSpPr/>
          <p:nvPr/>
        </p:nvSpPr>
        <p:spPr>
          <a:xfrm>
            <a:off x="2308341" y="762000"/>
            <a:ext cx="452731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The Truth</a:t>
            </a:r>
          </a:p>
        </p:txBody>
      </p:sp>
    </p:spTree>
    <p:extLst>
      <p:ext uri="{BB962C8B-B14F-4D97-AF65-F5344CB8AC3E}">
        <p14:creationId xmlns:p14="http://schemas.microsoft.com/office/powerpoint/2010/main" val="19701291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3">
            <a:extLst>
              <a:ext uri="{FF2B5EF4-FFF2-40B4-BE49-F238E27FC236}">
                <a16:creationId xmlns:a16="http://schemas.microsoft.com/office/drawing/2014/main" id="{611B392E-860A-DB8F-9563-D106CC10A6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3962400" cy="61722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Every day I sat in the temple courts teaching, </a:t>
            </a:r>
            <a:br>
              <a:rPr lang="en-US" altLang="en-US">
                <a:solidFill>
                  <a:schemeClr val="bg1"/>
                </a:solidFill>
              </a:rPr>
            </a:br>
            <a:br>
              <a:rPr lang="en-US" altLang="en-US">
                <a:solidFill>
                  <a:schemeClr val="bg1"/>
                </a:solidFill>
              </a:rPr>
            </a:br>
            <a:r>
              <a:rPr lang="en-US" altLang="en-US">
                <a:solidFill>
                  <a:schemeClr val="bg1"/>
                </a:solidFill>
              </a:rPr>
              <a:t>and you did not arrest me.</a:t>
            </a:r>
            <a:endParaRPr lang="en-US" altLang="en-US" sz="5400">
              <a:solidFill>
                <a:schemeClr val="bg1"/>
              </a:solidFill>
            </a:endParaRPr>
          </a:p>
        </p:txBody>
      </p:sp>
      <p:pic>
        <p:nvPicPr>
          <p:cNvPr id="63491" name="Picture 2" descr="C:\Documents and Settings\nlw1109\Local Settings\Temporary Internet Files\Content.IE5\FSDTU3CN\MC900057068[1].wmf">
            <a:extLst>
              <a:ext uri="{FF2B5EF4-FFF2-40B4-BE49-F238E27FC236}">
                <a16:creationId xmlns:a16="http://schemas.microsoft.com/office/drawing/2014/main" id="{423C19AE-A657-BD02-2142-BA60AAA97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685800"/>
            <a:ext cx="4265613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>
            <a:extLst>
              <a:ext uri="{FF2B5EF4-FFF2-40B4-BE49-F238E27FC236}">
                <a16:creationId xmlns:a16="http://schemas.microsoft.com/office/drawing/2014/main" id="{20E478C4-9D88-86D9-070B-BB103D86E14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2819400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solidFill>
                  <a:schemeClr val="bg1"/>
                </a:solidFill>
              </a:rPr>
              <a:t>“But this has all taken place that </a:t>
            </a:r>
            <a:br>
              <a:rPr lang="en-US" altLang="en-US" sz="4000" dirty="0">
                <a:solidFill>
                  <a:schemeClr val="bg1"/>
                </a:solidFill>
              </a:rPr>
            </a:br>
            <a:r>
              <a:rPr lang="en-US" altLang="en-US" sz="4000" dirty="0">
                <a:solidFill>
                  <a:schemeClr val="bg1"/>
                </a:solidFill>
              </a:rPr>
              <a:t>the writings of the prophets </a:t>
            </a:r>
            <a:br>
              <a:rPr lang="en-US" altLang="en-US" sz="4000" dirty="0">
                <a:solidFill>
                  <a:schemeClr val="bg1"/>
                </a:solidFill>
              </a:rPr>
            </a:br>
            <a:r>
              <a:rPr lang="en-US" altLang="en-US" sz="4000" dirty="0">
                <a:solidFill>
                  <a:schemeClr val="bg1"/>
                </a:solidFill>
              </a:rPr>
              <a:t>might be fulfilled.” </a:t>
            </a:r>
            <a:br>
              <a:rPr lang="en-US" altLang="en-US" sz="4000" dirty="0">
                <a:solidFill>
                  <a:schemeClr val="bg1"/>
                </a:solidFill>
              </a:rPr>
            </a:br>
            <a:r>
              <a:rPr lang="en-US" altLang="en-US" sz="4000" dirty="0">
                <a:solidFill>
                  <a:schemeClr val="bg1"/>
                </a:solidFill>
              </a:rPr>
              <a:t>Then all the disciples </a:t>
            </a:r>
            <a:br>
              <a:rPr lang="en-US" altLang="en-US" sz="4000" dirty="0">
                <a:solidFill>
                  <a:schemeClr val="bg1"/>
                </a:solidFill>
              </a:rPr>
            </a:br>
            <a:r>
              <a:rPr lang="en-US" altLang="en-US" sz="4000" dirty="0">
                <a:solidFill>
                  <a:schemeClr val="bg1"/>
                </a:solidFill>
              </a:rPr>
              <a:t>deserted him and fled.</a:t>
            </a:r>
          </a:p>
        </p:txBody>
      </p:sp>
      <p:pic>
        <p:nvPicPr>
          <p:cNvPr id="65539" name="Picture 7" descr="http://t0.gstatic.com/images?q=tbn:ANd9GcQcveI2z9we1ELBm-XlidUs0kRWpDwqG8pbXIEdkihJ0RxQlr-R1hT_cws">
            <a:extLst>
              <a:ext uri="{FF2B5EF4-FFF2-40B4-BE49-F238E27FC236}">
                <a16:creationId xmlns:a16="http://schemas.microsoft.com/office/drawing/2014/main" id="{C714B990-42BA-32C2-2B29-17B42E07D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344863"/>
            <a:ext cx="1524000" cy="281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 descr="http://so4j.com/images/twelve-disciples-of-jesus-so4j-tv.jpg">
            <a:extLst>
              <a:ext uri="{FF2B5EF4-FFF2-40B4-BE49-F238E27FC236}">
                <a16:creationId xmlns:a16="http://schemas.microsoft.com/office/drawing/2014/main" id="{ACE606C1-D874-D8EC-FC4A-8395821A9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212" y="3221831"/>
            <a:ext cx="2428875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F34FE7E3-EE33-A201-A7BD-BC91E3C93B10}"/>
              </a:ext>
            </a:extLst>
          </p:cNvPr>
          <p:cNvSpPr/>
          <p:nvPr/>
        </p:nvSpPr>
        <p:spPr bwMode="auto">
          <a:xfrm>
            <a:off x="3124200" y="4191000"/>
            <a:ext cx="1828800" cy="7620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B9897B7D-663D-7A4E-6799-A556B282BC0A}"/>
              </a:ext>
            </a:extLst>
          </p:cNvPr>
          <p:cNvSpPr/>
          <p:nvPr/>
        </p:nvSpPr>
        <p:spPr bwMode="auto">
          <a:xfrm>
            <a:off x="7162800" y="4191000"/>
            <a:ext cx="1828800" cy="7620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8A057CFC-4766-402B-A67F-9C88519F25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86800" cy="2286000"/>
          </a:xfrm>
        </p:spPr>
        <p:txBody>
          <a:bodyPr/>
          <a:lstStyle/>
          <a:p>
            <a:pPr eaLnBrk="1" hangingPunct="1"/>
            <a:r>
              <a:rPr lang="en-US" altLang="en-US" sz="3200"/>
              <a:t>Then Jesus told them, </a:t>
            </a:r>
            <a:br>
              <a:rPr lang="en-US" altLang="en-US" sz="3200"/>
            </a:br>
            <a:r>
              <a:rPr lang="en-US" altLang="en-US" sz="3200"/>
              <a:t>“This very night you will all fall away on account of me, for it is written*: </a:t>
            </a:r>
            <a:br>
              <a:rPr lang="en-US" altLang="en-US" sz="3200"/>
            </a:br>
            <a:r>
              <a:rPr lang="en-US" altLang="en-US" sz="3200"/>
              <a:t>   “‘I will strike the shepherd, </a:t>
            </a:r>
            <a:br>
              <a:rPr lang="en-US" altLang="en-US" sz="3200"/>
            </a:br>
            <a:r>
              <a:rPr lang="en-US" altLang="en-US" sz="3200"/>
              <a:t>   and the sheep of the flock will be scattered.’</a:t>
            </a:r>
          </a:p>
        </p:txBody>
      </p:sp>
      <p:pic>
        <p:nvPicPr>
          <p:cNvPr id="6147" name="Picture 13" descr="http://t0.gstatic.com/images?q=tbn:ANd9GcSGaiibSkezMxLOoPsLByKOusshlvkVwDrKIiFaxL8cQVHOeUEKiA">
            <a:extLst>
              <a:ext uri="{FF2B5EF4-FFF2-40B4-BE49-F238E27FC236}">
                <a16:creationId xmlns:a16="http://schemas.microsoft.com/office/drawing/2014/main" id="{327DEFE9-1CB7-5355-2BAE-7D88104B7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584450"/>
            <a:ext cx="2924175" cy="386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5" descr="http://t0.gstatic.com/images?q=tbn:ANd9GcQsb9EkLLLuiF2ZCYWCG5vnxWLuPUXIyjY80tnP8VGRm3vYPi32gw">
            <a:extLst>
              <a:ext uri="{FF2B5EF4-FFF2-40B4-BE49-F238E27FC236}">
                <a16:creationId xmlns:a16="http://schemas.microsoft.com/office/drawing/2014/main" id="{74E375E4-893B-A034-5379-65596F1EE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22813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7" descr="http://t1.gstatic.com/images?q=tbn:ANd9GcTDis5Hfo0mKNl3q-ZFDzlyUtUcARdmmmftjIC8VYB6LISx0zW0Yg">
            <a:extLst>
              <a:ext uri="{FF2B5EF4-FFF2-40B4-BE49-F238E27FC236}">
                <a16:creationId xmlns:a16="http://schemas.microsoft.com/office/drawing/2014/main" id="{133808E3-35DD-6A99-82CE-8351BD4B3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352800"/>
            <a:ext cx="1819275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9" descr="http://t2.gstatic.com/images?q=tbn:ANd9GcSg9ZMe3NVIJfuRpCCCa9900n2lsaX0IEvQWibTIyFeQYPKij0S8w">
            <a:extLst>
              <a:ext uri="{FF2B5EF4-FFF2-40B4-BE49-F238E27FC236}">
                <a16:creationId xmlns:a16="http://schemas.microsoft.com/office/drawing/2014/main" id="{CD8A090F-9351-3027-099A-8453413F4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2590800"/>
            <a:ext cx="24765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20" descr="C:\Users\clhayse\AppData\Local\Microsoft\Windows\Temporary Internet Files\Content.IE5\ZKJGGKJH\MC900441735[1].png">
            <a:extLst>
              <a:ext uri="{FF2B5EF4-FFF2-40B4-BE49-F238E27FC236}">
                <a16:creationId xmlns:a16="http://schemas.microsoft.com/office/drawing/2014/main" id="{9A451ED1-F6BF-52E3-184D-85945A701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91856">
            <a:off x="0" y="-2743200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8" descr="http://www.bible-history.com/geography/maps/Map-of-Upper-Galilee.gif">
            <a:extLst>
              <a:ext uri="{FF2B5EF4-FFF2-40B4-BE49-F238E27FC236}">
                <a16:creationId xmlns:a16="http://schemas.microsoft.com/office/drawing/2014/main" id="{AB8CCFF9-B90F-5DA3-264F-635368BB3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882650"/>
            <a:ext cx="6022975" cy="584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6" descr="http://3.bp.blogspot.com/-8aBhj-VQvfU/TYxVn4ANr3I/AAAAAAAAC70/cQt79gCWI9M/s1600/Jesus-Christ-Risen.jpg">
            <a:extLst>
              <a:ext uri="{FF2B5EF4-FFF2-40B4-BE49-F238E27FC236}">
                <a16:creationId xmlns:a16="http://schemas.microsoft.com/office/drawing/2014/main" id="{EE59C998-7E81-F608-515C-837AD5A9C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48050"/>
            <a:ext cx="1981200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AutoShape 6">
            <a:extLst>
              <a:ext uri="{FF2B5EF4-FFF2-40B4-BE49-F238E27FC236}">
                <a16:creationId xmlns:a16="http://schemas.microsoft.com/office/drawing/2014/main" id="{14E6E514-B447-3551-81BF-465897E333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0"/>
            <a:ext cx="6248400" cy="1981200"/>
          </a:xfrm>
          <a:prstGeom prst="wedgeRoundRectCallout">
            <a:avLst>
              <a:gd name="adj1" fmla="val -31634"/>
              <a:gd name="adj2" fmla="val 79245"/>
              <a:gd name="adj3" fmla="val 16667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chemeClr val="tx2"/>
                </a:solidFill>
              </a:rPr>
              <a:t>But after I have risen, I will go ahead of you into Galilee.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2AAF2D4A-1013-EAA8-2082-FC98CFF7262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304800"/>
            <a:ext cx="8686800" cy="1219200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Peter replied, “Even if all fall away on account of you, I never will.”</a:t>
            </a:r>
            <a:endParaRPr lang="en-US" altLang="en-US" dirty="0"/>
          </a:p>
        </p:txBody>
      </p:sp>
      <p:pic>
        <p:nvPicPr>
          <p:cNvPr id="10243" name="Picture 4" descr="http://so4j.com/images/twelve-disciples-of-jesus-so4j-tv.jpg">
            <a:extLst>
              <a:ext uri="{FF2B5EF4-FFF2-40B4-BE49-F238E27FC236}">
                <a16:creationId xmlns:a16="http://schemas.microsoft.com/office/drawing/2014/main" id="{37A27664-757C-50E3-F899-CFEC47DA8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828800"/>
            <a:ext cx="3400425" cy="428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5" descr="C:\Users\clhayse\AppData\Local\Microsoft\Windows\Temporary Internet Files\Content.IE5\ZKJGGKJH\MC900439584[1].png">
            <a:extLst>
              <a:ext uri="{FF2B5EF4-FFF2-40B4-BE49-F238E27FC236}">
                <a16:creationId xmlns:a16="http://schemas.microsoft.com/office/drawing/2014/main" id="{4B661CB6-4E5F-5162-D5C5-DD58D90D6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114800"/>
            <a:ext cx="1004888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C:\Users\clhayse\AppData\Local\Microsoft\Windows\Temporary Internet Files\Content.IE5\ZKJGGKJH\MC900439584[1].png">
            <a:extLst>
              <a:ext uri="{FF2B5EF4-FFF2-40B4-BE49-F238E27FC236}">
                <a16:creationId xmlns:a16="http://schemas.microsoft.com/office/drawing/2014/main" id="{312EEC59-B32C-14E9-2E3E-4A84E80C9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62400"/>
            <a:ext cx="1004888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5" descr="C:\Users\clhayse\AppData\Local\Microsoft\Windows\Temporary Internet Files\Content.IE5\ZKJGGKJH\MC900439584[1].png">
            <a:extLst>
              <a:ext uri="{FF2B5EF4-FFF2-40B4-BE49-F238E27FC236}">
                <a16:creationId xmlns:a16="http://schemas.microsoft.com/office/drawing/2014/main" id="{14493EB9-95B9-7B9B-48AF-1DE04E528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124200"/>
            <a:ext cx="1004888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5" descr="C:\Users\clhayse\AppData\Local\Microsoft\Windows\Temporary Internet Files\Content.IE5\ZKJGGKJH\MC900439584[1].png">
            <a:extLst>
              <a:ext uri="{FF2B5EF4-FFF2-40B4-BE49-F238E27FC236}">
                <a16:creationId xmlns:a16="http://schemas.microsoft.com/office/drawing/2014/main" id="{B493A470-BF4C-A99A-3782-D88BF08AD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895600"/>
            <a:ext cx="1004888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5" descr="C:\Users\clhayse\AppData\Local\Microsoft\Windows\Temporary Internet Files\Content.IE5\ZKJGGKJH\MC900439584[1].png">
            <a:extLst>
              <a:ext uri="{FF2B5EF4-FFF2-40B4-BE49-F238E27FC236}">
                <a16:creationId xmlns:a16="http://schemas.microsoft.com/office/drawing/2014/main" id="{A53B56DF-175D-0B02-D7F3-FE65AA6D6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86000"/>
            <a:ext cx="1004888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5" descr="C:\Users\clhayse\AppData\Local\Microsoft\Windows\Temporary Internet Files\Content.IE5\ZKJGGKJH\MC900439584[1].png">
            <a:extLst>
              <a:ext uri="{FF2B5EF4-FFF2-40B4-BE49-F238E27FC236}">
                <a16:creationId xmlns:a16="http://schemas.microsoft.com/office/drawing/2014/main" id="{CD9AD7C7-01EE-220D-2DF2-21BA3E3FE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895600"/>
            <a:ext cx="1004888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5" descr="C:\Users\clhayse\AppData\Local\Microsoft\Windows\Temporary Internet Files\Content.IE5\ZKJGGKJH\MC900439584[1].png">
            <a:extLst>
              <a:ext uri="{FF2B5EF4-FFF2-40B4-BE49-F238E27FC236}">
                <a16:creationId xmlns:a16="http://schemas.microsoft.com/office/drawing/2014/main" id="{83A11735-DB6C-5E72-D63A-AA9CB80C7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133600"/>
            <a:ext cx="1004888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5" descr="C:\Users\clhayse\AppData\Local\Microsoft\Windows\Temporary Internet Files\Content.IE5\ZKJGGKJH\MC900439584[1].png">
            <a:extLst>
              <a:ext uri="{FF2B5EF4-FFF2-40B4-BE49-F238E27FC236}">
                <a16:creationId xmlns:a16="http://schemas.microsoft.com/office/drawing/2014/main" id="{FC11FA93-727E-B3D5-FB62-662D4BD2A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981200"/>
            <a:ext cx="1004888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5" descr="C:\Users\clhayse\AppData\Local\Microsoft\Windows\Temporary Internet Files\Content.IE5\ZKJGGKJH\MC900439584[1].png">
            <a:extLst>
              <a:ext uri="{FF2B5EF4-FFF2-40B4-BE49-F238E27FC236}">
                <a16:creationId xmlns:a16="http://schemas.microsoft.com/office/drawing/2014/main" id="{34758309-A36F-E7F6-A398-2C87BF735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724400"/>
            <a:ext cx="1004888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5" descr="C:\Users\clhayse\AppData\Local\Microsoft\Windows\Temporary Internet Files\Content.IE5\ZKJGGKJH\MC900439584[1].png">
            <a:extLst>
              <a:ext uri="{FF2B5EF4-FFF2-40B4-BE49-F238E27FC236}">
                <a16:creationId xmlns:a16="http://schemas.microsoft.com/office/drawing/2014/main" id="{1638733A-3DD0-DB9F-965A-308A9C6D0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810000"/>
            <a:ext cx="1004888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5" name="Picture 5" descr="C:\Users\clhayse\AppData\Local\Microsoft\Windows\Temporary Internet Files\Content.IE5\ZKJGGKJH\MC900439584[1].png">
            <a:extLst>
              <a:ext uri="{FF2B5EF4-FFF2-40B4-BE49-F238E27FC236}">
                <a16:creationId xmlns:a16="http://schemas.microsoft.com/office/drawing/2014/main" id="{25C195C3-1131-0BBE-1151-EDD59D431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971800"/>
            <a:ext cx="1004888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4B690A81-08D0-03F3-4442-E377B2C63C8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304800"/>
            <a:ext cx="8686800" cy="1371600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“Truly I tell you,” Jesus answered, “this very night, before the rooster crows, you will disown me three times.”</a:t>
            </a:r>
            <a:endParaRPr lang="en-US" altLang="en-US" dirty="0"/>
          </a:p>
        </p:txBody>
      </p:sp>
      <p:pic>
        <p:nvPicPr>
          <p:cNvPr id="12291" name="Picture 9" descr="C:\Users\clhayse\AppData\Local\Microsoft\Windows\Temporary Internet Files\Content.IE5\0EODXWQX\MC900441411[1].wmf">
            <a:extLst>
              <a:ext uri="{FF2B5EF4-FFF2-40B4-BE49-F238E27FC236}">
                <a16:creationId xmlns:a16="http://schemas.microsoft.com/office/drawing/2014/main" id="{0677D5AF-6690-9C71-EC98-1A0D63CB2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3998913" cy="399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Text Box 8">
            <a:extLst>
              <a:ext uri="{FF2B5EF4-FFF2-40B4-BE49-F238E27FC236}">
                <a16:creationId xmlns:a16="http://schemas.microsoft.com/office/drawing/2014/main" id="{0596B7CF-CA6E-2AF7-E65F-7296E605FC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2293938"/>
            <a:ext cx="3124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 b="1">
                <a:latin typeface="Lucida Calligraphy" panose="03010101010101010101" pitchFamily="66" charset="0"/>
              </a:rPr>
              <a:t>Cock-a-doodle-doo!</a:t>
            </a:r>
          </a:p>
        </p:txBody>
      </p:sp>
      <p:pic>
        <p:nvPicPr>
          <p:cNvPr id="10" name="Picture 9" descr="C:\Users\Kathy Randels\AppData\Local\Microsoft\Windows\INetCache\IE\PNAFVAMG\green-doll-number-2[1].gif">
            <a:extLst>
              <a:ext uri="{FF2B5EF4-FFF2-40B4-BE49-F238E27FC236}">
                <a16:creationId xmlns:a16="http://schemas.microsoft.com/office/drawing/2014/main" id="{EAE35D4D-9A93-637E-2A03-9868D0535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038" y="4800600"/>
            <a:ext cx="118110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C:\Users\Kathy Randels\AppData\Local\Microsoft\Windows\INetCache\IE\MEUII4WO\green-doll-number-3[1].gif">
            <a:extLst>
              <a:ext uri="{FF2B5EF4-FFF2-40B4-BE49-F238E27FC236}">
                <a16:creationId xmlns:a16="http://schemas.microsoft.com/office/drawing/2014/main" id="{0185596B-AC03-2608-93A5-7CFAD4921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038" y="5194300"/>
            <a:ext cx="122555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9" descr="Image result for 1 animated gif">
            <a:extLst>
              <a:ext uri="{FF2B5EF4-FFF2-40B4-BE49-F238E27FC236}">
                <a16:creationId xmlns:a16="http://schemas.microsoft.com/office/drawing/2014/main" id="{546514F8-915B-1171-2478-E511F225CBC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513" y="4495800"/>
            <a:ext cx="134302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B2B5017C-ADB3-B1A7-CCB4-6D3FC2FEFC6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304800"/>
            <a:ext cx="8686800" cy="1600200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But Peter declared, </a:t>
            </a:r>
            <a:br>
              <a:rPr lang="en-US" altLang="en-US" sz="3600" dirty="0"/>
            </a:br>
            <a:r>
              <a:rPr lang="en-US" altLang="en-US" sz="3600" dirty="0"/>
              <a:t>“Even if I have to die with you, I will never disown you.” </a:t>
            </a:r>
            <a:br>
              <a:rPr lang="en-US" altLang="en-US" sz="3600" dirty="0"/>
            </a:br>
            <a:r>
              <a:rPr lang="en-US" altLang="en-US" sz="3600" dirty="0"/>
              <a:t>And all the other disciples said the same.</a:t>
            </a:r>
            <a:endParaRPr lang="en-US" altLang="en-US" dirty="0"/>
          </a:p>
        </p:txBody>
      </p:sp>
      <p:pic>
        <p:nvPicPr>
          <p:cNvPr id="14339" name="Picture 5" descr="http://t3.gstatic.com/images?q=tbn:ANd9GcRIUrug25z3uyVt4cnAV-_fj5d7mVBIAJpWKLd5G7EDmHjcwdSJ">
            <a:extLst>
              <a:ext uri="{FF2B5EF4-FFF2-40B4-BE49-F238E27FC236}">
                <a16:creationId xmlns:a16="http://schemas.microsoft.com/office/drawing/2014/main" id="{E8F88DC9-7F80-5512-4DD9-EF486B73E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841625"/>
            <a:ext cx="2992438" cy="355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4" descr="C:\Users\clhayse\AppData\Local\Microsoft\Windows\Temporary Internet Files\Content.IE5\ZKJGGKJH\MC900423167[1].wmf">
            <a:extLst>
              <a:ext uri="{FF2B5EF4-FFF2-40B4-BE49-F238E27FC236}">
                <a16:creationId xmlns:a16="http://schemas.microsoft.com/office/drawing/2014/main" id="{2CC482EB-504A-5097-B8CE-DFE4E91A3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612" y="2841625"/>
            <a:ext cx="162877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EBA9F565-DE1F-0AC9-3FAF-823222B75D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2514600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Then Jesus went with his disciples to a place called Gethsemane, </a:t>
            </a:r>
            <a:br>
              <a:rPr lang="en-US" altLang="en-US" sz="3600" dirty="0"/>
            </a:br>
            <a:r>
              <a:rPr lang="en-US" altLang="en-US" sz="3600" dirty="0"/>
              <a:t>and he said to them, </a:t>
            </a:r>
            <a:br>
              <a:rPr lang="en-US" altLang="en-US" sz="3600" dirty="0"/>
            </a:br>
            <a:r>
              <a:rPr lang="en-US" altLang="en-US" sz="3600" dirty="0"/>
              <a:t>“Sit here while I go over there and pray.”</a:t>
            </a:r>
            <a:endParaRPr lang="en-US" altLang="en-US" dirty="0"/>
          </a:p>
        </p:txBody>
      </p:sp>
      <p:pic>
        <p:nvPicPr>
          <p:cNvPr id="16387" name="Picture 13" descr="http://t0.gstatic.com/images?q=tbn:ANd9GcRKhQEejsqq8DdDCGnLrGZJdqUf_PkzAKBB7VUkhSEPr3LEbiUH">
            <a:extLst>
              <a:ext uri="{FF2B5EF4-FFF2-40B4-BE49-F238E27FC236}">
                <a16:creationId xmlns:a16="http://schemas.microsoft.com/office/drawing/2014/main" id="{A1577427-BA6C-82BE-BAC3-033499478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11488"/>
            <a:ext cx="4752975" cy="356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15" descr="http://t3.gstatic.com/images?q=tbn:ANd9GcRog2ncEkFSeXzzkqOFA7LTNcsQybCLNHYnsFH7EN4KCM0QJEz_">
            <a:extLst>
              <a:ext uri="{FF2B5EF4-FFF2-40B4-BE49-F238E27FC236}">
                <a16:creationId xmlns:a16="http://schemas.microsoft.com/office/drawing/2014/main" id="{1E13556E-B770-EA02-9C32-AC08D9A05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088" y="3124200"/>
            <a:ext cx="29559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1909</TotalTime>
  <Words>884</Words>
  <Application>Microsoft Office PowerPoint</Application>
  <PresentationFormat>On-screen Show (4:3)</PresentationFormat>
  <Paragraphs>84</Paragraphs>
  <Slides>31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ＭＳ Ｐゴシック</vt:lpstr>
      <vt:lpstr>Lucida Calligraphy</vt:lpstr>
      <vt:lpstr>Blank Presentation</vt:lpstr>
      <vt:lpstr>A Night of Struggles</vt:lpstr>
      <vt:lpstr>PowerPoint Presentation</vt:lpstr>
      <vt:lpstr>PowerPoint Presentation</vt:lpstr>
      <vt:lpstr>Then Jesus told them,  “This very night you will all fall away on account of me, for it is written*:     “‘I will strike the shepherd,     and the sheep of the flock will be scattered.’</vt:lpstr>
      <vt:lpstr>PowerPoint Presentation</vt:lpstr>
      <vt:lpstr>Peter replied, “Even if all fall away on account of you, I never will.”</vt:lpstr>
      <vt:lpstr>“Truly I tell you,” Jesus answered, “this very night, before the rooster crows, you will disown me three times.”</vt:lpstr>
      <vt:lpstr>But Peter declared,  “Even if I have to die with you, I will never disown you.”  And all the other disciples said the same.</vt:lpstr>
      <vt:lpstr>Then Jesus went with his disciples to a place called Gethsemane,  and he said to them,  “Sit here while I go over there and pray.”</vt:lpstr>
      <vt:lpstr>He took Peter and the 2 sons of Zebedee along with him,    and he began to be sorrowful and troubled.</vt:lpstr>
      <vt:lpstr>Then he said to them,  “My soul is overwhelmed with sorrow to the point of death.   Stay here and keep watch with me.” </vt:lpstr>
      <vt:lpstr>Going a little farther,  he fell with his face to the ground and prayed,   “My Father, if it is possible, may this cup be taken  from me.  </vt:lpstr>
      <vt:lpstr>Then he returned to his disciples and found them sleeping.</vt:lpstr>
      <vt:lpstr> “Watch and pray  so that you will not fall into temptation.  The spirit is willing, but the flesh is weak.”</vt:lpstr>
      <vt:lpstr>He went away a 2nd time  and prayed, </vt:lpstr>
      <vt:lpstr>When he came back,  he again found them sleeping, because their eyes were heavy.</vt:lpstr>
      <vt:lpstr>So he left them and went away once more and prayed  the 3rd time, saying the same thing.</vt:lpstr>
      <vt:lpstr>Then he returned to the disciples and said to them,  </vt:lpstr>
      <vt:lpstr>PowerPoint Presentation</vt:lpstr>
      <vt:lpstr>While he was still speaking,  Judas,  one of the Twelve,  arrived.</vt:lpstr>
      <vt:lpstr>With him was a large crowd  armed with swords and clubs,  sent from the chief priests  and the elders of the people.</vt:lpstr>
      <vt:lpstr>Now the betrayer had arranged a signal with them:  “The one I kiss is the man; arrest him.”  Going at once to Jesus, Judas said,  “Greetings, Rabbi!” and kissed him. </vt:lpstr>
      <vt:lpstr>PowerPoint Presentation</vt:lpstr>
      <vt:lpstr>Then the men  stepped forward, seized Jesus and arrested him.</vt:lpstr>
      <vt:lpstr>With that, one of Jesus’ companions reached for his sword, drew it out and struck the servant of the high priest, cutting off his ear.</vt:lpstr>
      <vt:lpstr>“Put your sword back in its place,” Jesus said to him,  “for all who draw the sword  will die by the sword. </vt:lpstr>
      <vt:lpstr>Do you think I cannot call on my Father, and he will at once put at my disposal more than twelve legions of angels? </vt:lpstr>
      <vt:lpstr>But how then would the Scriptures be fulfilled that say it must happen in this way?”</vt:lpstr>
      <vt:lpstr>In that hour Jesus said to the crowd,  “Am I leading a rebellion,  that you have come out with swords and clubs to capture me?.</vt:lpstr>
      <vt:lpstr>Every day I sat in the temple courts teaching,   and you did not arrest me.</vt:lpstr>
      <vt:lpstr>“But this has all taken place that  the writings of the prophets  might be fulfilled.”  Then all the disciples  deserted him and fled.</vt:lpstr>
    </vt:vector>
  </TitlesOfParts>
  <Company>Wendi Oster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Wendi Oster</dc:creator>
  <cp:lastModifiedBy>A L</cp:lastModifiedBy>
  <cp:revision>116</cp:revision>
  <dcterms:created xsi:type="dcterms:W3CDTF">2010-09-15T13:48:42Z</dcterms:created>
  <dcterms:modified xsi:type="dcterms:W3CDTF">2023-12-15T15:52:41Z</dcterms:modified>
</cp:coreProperties>
</file>