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88" r:id="rId2"/>
    <p:sldId id="290" r:id="rId3"/>
    <p:sldId id="291" r:id="rId4"/>
    <p:sldId id="269" r:id="rId5"/>
    <p:sldId id="270" r:id="rId6"/>
    <p:sldId id="268" r:id="rId7"/>
    <p:sldId id="266" r:id="rId8"/>
    <p:sldId id="265" r:id="rId9"/>
    <p:sldId id="262" r:id="rId10"/>
    <p:sldId id="264" r:id="rId11"/>
    <p:sldId id="263" r:id="rId12"/>
    <p:sldId id="261" r:id="rId13"/>
    <p:sldId id="260" r:id="rId14"/>
    <p:sldId id="272" r:id="rId15"/>
    <p:sldId id="281" r:id="rId16"/>
    <p:sldId id="280" r:id="rId17"/>
    <p:sldId id="279" r:id="rId18"/>
    <p:sldId id="289" r:id="rId19"/>
    <p:sldId id="278" r:id="rId20"/>
    <p:sldId id="277" r:id="rId21"/>
    <p:sldId id="276" r:id="rId22"/>
    <p:sldId id="275" r:id="rId23"/>
    <p:sldId id="257" r:id="rId24"/>
    <p:sldId id="273" r:id="rId25"/>
    <p:sldId id="286" r:id="rId26"/>
    <p:sldId id="285" r:id="rId27"/>
    <p:sldId id="284" r:id="rId28"/>
    <p:sldId id="283"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1553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3969" autoAdjust="0"/>
  </p:normalViewPr>
  <p:slideViewPr>
    <p:cSldViewPr>
      <p:cViewPr varScale="1">
        <p:scale>
          <a:sx n="69" d="100"/>
          <a:sy n="69" d="100"/>
        </p:scale>
        <p:origin x="179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B45BE1-9D8A-4A70-AECE-7D7EEFEF5B74}" type="datetimeFigureOut">
              <a:rPr lang="en-US" smtClean="0"/>
              <a:t>11/28/2023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6C4A1-C649-4E0A-9570-B7EB0F33D5A8}" type="slidenum">
              <a:rPr lang="en-US" smtClean="0"/>
              <a:t>‹#›</a:t>
            </a:fld>
            <a:endParaRPr lang="en-US"/>
          </a:p>
        </p:txBody>
      </p:sp>
    </p:spTree>
    <p:extLst>
      <p:ext uri="{BB962C8B-B14F-4D97-AF65-F5344CB8AC3E}">
        <p14:creationId xmlns:p14="http://schemas.microsoft.com/office/powerpoint/2010/main" val="333527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6C4A1-C649-4E0A-9570-B7EB0F33D5A8}" type="slidenum">
              <a:rPr lang="en-US" smtClean="0"/>
              <a:t>1</a:t>
            </a:fld>
            <a:endParaRPr lang="en-US"/>
          </a:p>
        </p:txBody>
      </p:sp>
    </p:spTree>
    <p:extLst>
      <p:ext uri="{BB962C8B-B14F-4D97-AF65-F5344CB8AC3E}">
        <p14:creationId xmlns:p14="http://schemas.microsoft.com/office/powerpoint/2010/main" val="365128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6C4A1-C649-4E0A-9570-B7EB0F33D5A8}" type="slidenum">
              <a:rPr lang="en-US" smtClean="0"/>
              <a:t>2</a:t>
            </a:fld>
            <a:endParaRPr lang="en-US"/>
          </a:p>
        </p:txBody>
      </p:sp>
    </p:spTree>
    <p:extLst>
      <p:ext uri="{BB962C8B-B14F-4D97-AF65-F5344CB8AC3E}">
        <p14:creationId xmlns:p14="http://schemas.microsoft.com/office/powerpoint/2010/main" val="389327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6C4A1-C649-4E0A-9570-B7EB0F33D5A8}" type="slidenum">
              <a:rPr lang="en-US" smtClean="0"/>
              <a:t>3</a:t>
            </a:fld>
            <a:endParaRPr lang="en-US"/>
          </a:p>
        </p:txBody>
      </p:sp>
    </p:spTree>
    <p:extLst>
      <p:ext uri="{BB962C8B-B14F-4D97-AF65-F5344CB8AC3E}">
        <p14:creationId xmlns:p14="http://schemas.microsoft.com/office/powerpoint/2010/main" val="1211783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18CD99-1DF5-BFE3-6C11-824CD0B528BE}"/>
              </a:ext>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56D2810-1D95-F9A9-6A76-6A3BE2EDE96C}"/>
              </a:ext>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B09C97C3-BAA8-0661-D6F1-D141318EAE06}"/>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F32CC280-AF08-E06E-A442-8CAFEA66E43A}"/>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E6C28F10-EB89-A09D-665F-AD1579D408C9}"/>
              </a:ext>
            </a:extLst>
          </p:cNvPr>
          <p:cNvSpPr>
            <a:spLocks noGrp="1"/>
          </p:cNvSpPr>
          <p:nvPr>
            <p:ph type="dt" sz="half" idx="10"/>
          </p:nvPr>
        </p:nvSpPr>
        <p:spPr/>
        <p:txBody>
          <a:bodyPr/>
          <a:lstStyle>
            <a:lvl1pPr>
              <a:defRPr/>
            </a:lvl1pPr>
          </a:lstStyle>
          <a:p>
            <a:pPr>
              <a:defRPr/>
            </a:pPr>
            <a:fld id="{EF627A5D-8467-43D1-8229-465163CE7F04}" type="datetimeFigureOut">
              <a:rPr lang="en-US"/>
              <a:pPr>
                <a:defRPr/>
              </a:pPr>
              <a:t>11/28/2023</a:t>
            </a:fld>
            <a:endParaRPr lang="en-US"/>
          </a:p>
        </p:txBody>
      </p:sp>
      <p:sp>
        <p:nvSpPr>
          <p:cNvPr id="9" name="Footer Placeholder 4">
            <a:extLst>
              <a:ext uri="{FF2B5EF4-FFF2-40B4-BE49-F238E27FC236}">
                <a16:creationId xmlns:a16="http://schemas.microsoft.com/office/drawing/2014/main" id="{41904180-17F5-8FD6-2505-2A24262A17A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B957CF7-3081-EB44-E794-B839BDEC6CE0}"/>
              </a:ext>
            </a:extLst>
          </p:cNvPr>
          <p:cNvSpPr>
            <a:spLocks noGrp="1"/>
          </p:cNvSpPr>
          <p:nvPr>
            <p:ph type="sldNum" sz="quarter" idx="12"/>
          </p:nvPr>
        </p:nvSpPr>
        <p:spPr/>
        <p:txBody>
          <a:bodyPr/>
          <a:lstStyle>
            <a:lvl1pPr>
              <a:defRPr/>
            </a:lvl1pPr>
          </a:lstStyle>
          <a:p>
            <a:fld id="{83B6B0AB-95AE-45AB-8FA0-2D328EAA9F96}" type="slidenum">
              <a:rPr lang="en-US" altLang="en-US"/>
              <a:pPr/>
              <a:t>‹#›</a:t>
            </a:fld>
            <a:endParaRPr lang="en-US" altLang="en-US"/>
          </a:p>
        </p:txBody>
      </p:sp>
    </p:spTree>
    <p:extLst>
      <p:ext uri="{BB962C8B-B14F-4D97-AF65-F5344CB8AC3E}">
        <p14:creationId xmlns:p14="http://schemas.microsoft.com/office/powerpoint/2010/main" val="377643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54913-B3F1-4FAA-9910-29B3D6E6D4C7}"/>
              </a:ext>
            </a:extLst>
          </p:cNvPr>
          <p:cNvSpPr>
            <a:spLocks noGrp="1"/>
          </p:cNvSpPr>
          <p:nvPr>
            <p:ph type="dt" sz="half" idx="10"/>
          </p:nvPr>
        </p:nvSpPr>
        <p:spPr/>
        <p:txBody>
          <a:bodyPr/>
          <a:lstStyle>
            <a:lvl1pPr>
              <a:defRPr/>
            </a:lvl1pPr>
          </a:lstStyle>
          <a:p>
            <a:pPr>
              <a:defRPr/>
            </a:pPr>
            <a:fld id="{332D7988-62AD-46FC-949C-6BF48C05CA2F}" type="datetimeFigureOut">
              <a:rPr lang="en-US"/>
              <a:pPr>
                <a:defRPr/>
              </a:pPr>
              <a:t>11/28/2023</a:t>
            </a:fld>
            <a:endParaRPr lang="en-US"/>
          </a:p>
        </p:txBody>
      </p:sp>
      <p:sp>
        <p:nvSpPr>
          <p:cNvPr id="5" name="Footer Placeholder 4">
            <a:extLst>
              <a:ext uri="{FF2B5EF4-FFF2-40B4-BE49-F238E27FC236}">
                <a16:creationId xmlns:a16="http://schemas.microsoft.com/office/drawing/2014/main" id="{AEFB9E00-FF37-7989-9753-E932476711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342A9B8-BF8D-67B8-EABF-661AB5340B35}"/>
              </a:ext>
            </a:extLst>
          </p:cNvPr>
          <p:cNvSpPr>
            <a:spLocks noGrp="1"/>
          </p:cNvSpPr>
          <p:nvPr>
            <p:ph type="sldNum" sz="quarter" idx="12"/>
          </p:nvPr>
        </p:nvSpPr>
        <p:spPr/>
        <p:txBody>
          <a:bodyPr/>
          <a:lstStyle>
            <a:lvl1pPr>
              <a:defRPr/>
            </a:lvl1pPr>
          </a:lstStyle>
          <a:p>
            <a:fld id="{2DD3E12F-FF33-4FE7-B11C-BE4A47EE5F20}" type="slidenum">
              <a:rPr lang="en-US" altLang="en-US"/>
              <a:pPr/>
              <a:t>‹#›</a:t>
            </a:fld>
            <a:endParaRPr lang="en-US" altLang="en-US"/>
          </a:p>
        </p:txBody>
      </p:sp>
    </p:spTree>
    <p:extLst>
      <p:ext uri="{BB962C8B-B14F-4D97-AF65-F5344CB8AC3E}">
        <p14:creationId xmlns:p14="http://schemas.microsoft.com/office/powerpoint/2010/main" val="1624145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48F4AA2-F4E1-8ED3-491F-0EF589234AAE}"/>
              </a:ext>
            </a:extLst>
          </p:cNvPr>
          <p:cNvSpPr>
            <a:spLocks noGrp="1"/>
          </p:cNvSpPr>
          <p:nvPr>
            <p:ph type="dt" sz="half" idx="10"/>
          </p:nvPr>
        </p:nvSpPr>
        <p:spPr/>
        <p:txBody>
          <a:bodyPr/>
          <a:lstStyle>
            <a:lvl1pPr>
              <a:defRPr/>
            </a:lvl1pPr>
          </a:lstStyle>
          <a:p>
            <a:pPr>
              <a:defRPr/>
            </a:pPr>
            <a:fld id="{C7EBB618-19C5-4FEC-BAD0-325109A6DE9B}" type="datetimeFigureOut">
              <a:rPr lang="en-US"/>
              <a:pPr>
                <a:defRPr/>
              </a:pPr>
              <a:t>11/28/2023</a:t>
            </a:fld>
            <a:endParaRPr lang="en-US"/>
          </a:p>
        </p:txBody>
      </p:sp>
      <p:sp>
        <p:nvSpPr>
          <p:cNvPr id="5" name="Footer Placeholder 4">
            <a:extLst>
              <a:ext uri="{FF2B5EF4-FFF2-40B4-BE49-F238E27FC236}">
                <a16:creationId xmlns:a16="http://schemas.microsoft.com/office/drawing/2014/main" id="{DDB40522-67CA-DF2D-57E0-7309E39A0A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F57A23-F2A6-35C3-9151-72746FEC4398}"/>
              </a:ext>
            </a:extLst>
          </p:cNvPr>
          <p:cNvSpPr>
            <a:spLocks noGrp="1"/>
          </p:cNvSpPr>
          <p:nvPr>
            <p:ph type="sldNum" sz="quarter" idx="12"/>
          </p:nvPr>
        </p:nvSpPr>
        <p:spPr/>
        <p:txBody>
          <a:bodyPr/>
          <a:lstStyle>
            <a:lvl1pPr>
              <a:defRPr/>
            </a:lvl1pPr>
          </a:lstStyle>
          <a:p>
            <a:fld id="{83325B05-92CB-4BCD-B569-1F69E9BBD1FA}" type="slidenum">
              <a:rPr lang="en-US" altLang="en-US"/>
              <a:pPr/>
              <a:t>‹#›</a:t>
            </a:fld>
            <a:endParaRPr lang="en-US" altLang="en-US"/>
          </a:p>
        </p:txBody>
      </p:sp>
    </p:spTree>
    <p:extLst>
      <p:ext uri="{BB962C8B-B14F-4D97-AF65-F5344CB8AC3E}">
        <p14:creationId xmlns:p14="http://schemas.microsoft.com/office/powerpoint/2010/main" val="3158229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0A5ADD65-65C9-26AD-9CF7-EEAE2CE2D878}"/>
              </a:ext>
            </a:extLst>
          </p:cNvPr>
          <p:cNvSpPr>
            <a:spLocks noGrp="1"/>
          </p:cNvSpPr>
          <p:nvPr>
            <p:ph type="dt" sz="half" idx="14"/>
          </p:nvPr>
        </p:nvSpPr>
        <p:spPr/>
        <p:txBody>
          <a:bodyPr/>
          <a:lstStyle>
            <a:lvl1pPr>
              <a:defRPr/>
            </a:lvl1pPr>
          </a:lstStyle>
          <a:p>
            <a:pPr>
              <a:defRPr/>
            </a:pPr>
            <a:fld id="{83ED4973-D4DF-483B-A77B-72B2D3D488AF}" type="datetimeFigureOut">
              <a:rPr lang="en-US"/>
              <a:pPr>
                <a:defRPr/>
              </a:pPr>
              <a:t>11/28/2023</a:t>
            </a:fld>
            <a:endParaRPr lang="en-US"/>
          </a:p>
        </p:txBody>
      </p:sp>
      <p:sp>
        <p:nvSpPr>
          <p:cNvPr id="3" name="Footer Placeholder 4">
            <a:extLst>
              <a:ext uri="{FF2B5EF4-FFF2-40B4-BE49-F238E27FC236}">
                <a16:creationId xmlns:a16="http://schemas.microsoft.com/office/drawing/2014/main" id="{2E7B5600-36B4-2D34-E989-F21F35D48981}"/>
              </a:ext>
            </a:extLst>
          </p:cNvPr>
          <p:cNvSpPr>
            <a:spLocks noGrp="1"/>
          </p:cNvSpPr>
          <p:nvPr>
            <p:ph type="ftr" sz="quarter" idx="15"/>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7B14531-5DFC-98E9-954B-2309953EB6D5}"/>
              </a:ext>
            </a:extLst>
          </p:cNvPr>
          <p:cNvSpPr>
            <a:spLocks noGrp="1"/>
          </p:cNvSpPr>
          <p:nvPr>
            <p:ph type="sldNum" sz="quarter" idx="16"/>
          </p:nvPr>
        </p:nvSpPr>
        <p:spPr/>
        <p:txBody>
          <a:bodyPr/>
          <a:lstStyle>
            <a:lvl1pPr>
              <a:defRPr/>
            </a:lvl1pPr>
          </a:lstStyle>
          <a:p>
            <a:fld id="{5626A2D8-2E00-4D02-9425-82A23A58B6A1}" type="slidenum">
              <a:rPr lang="en-US" altLang="en-US"/>
              <a:pPr/>
              <a:t>‹#›</a:t>
            </a:fld>
            <a:endParaRPr lang="en-US" altLang="en-US"/>
          </a:p>
        </p:txBody>
      </p:sp>
    </p:spTree>
    <p:extLst>
      <p:ext uri="{BB962C8B-B14F-4D97-AF65-F5344CB8AC3E}">
        <p14:creationId xmlns:p14="http://schemas.microsoft.com/office/powerpoint/2010/main" val="240448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2EC6BEA4-E750-5C73-1677-90DFBDC90152}"/>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7">
            <a:extLst>
              <a:ext uri="{FF2B5EF4-FFF2-40B4-BE49-F238E27FC236}">
                <a16:creationId xmlns:a16="http://schemas.microsoft.com/office/drawing/2014/main" id="{2B975927-1088-55E7-F86C-7B06D658F60C}"/>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8">
            <a:extLst>
              <a:ext uri="{FF2B5EF4-FFF2-40B4-BE49-F238E27FC236}">
                <a16:creationId xmlns:a16="http://schemas.microsoft.com/office/drawing/2014/main" id="{9761988E-E594-BA9D-5F86-19D4BEE94C48}"/>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9">
            <a:extLst>
              <a:ext uri="{FF2B5EF4-FFF2-40B4-BE49-F238E27FC236}">
                <a16:creationId xmlns:a16="http://schemas.microsoft.com/office/drawing/2014/main" id="{7212CED4-47C5-0EB1-2D82-882A7B326D59}"/>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FF74720B-5695-02F3-E00F-C23C78E53CDD}"/>
              </a:ext>
            </a:extLst>
          </p:cNvPr>
          <p:cNvSpPr>
            <a:spLocks noGrp="1"/>
          </p:cNvSpPr>
          <p:nvPr>
            <p:ph type="dt" sz="half" idx="10"/>
          </p:nvPr>
        </p:nvSpPr>
        <p:spPr/>
        <p:txBody>
          <a:bodyPr/>
          <a:lstStyle>
            <a:lvl1pPr>
              <a:defRPr/>
            </a:lvl1pPr>
          </a:lstStyle>
          <a:p>
            <a:pPr>
              <a:defRPr/>
            </a:pPr>
            <a:fld id="{32EC4ACD-FDE2-4577-955A-085EFBDF0A8B}" type="datetimeFigureOut">
              <a:rPr lang="en-US"/>
              <a:pPr>
                <a:defRPr/>
              </a:pPr>
              <a:t>11/28/2023</a:t>
            </a:fld>
            <a:endParaRPr lang="en-US"/>
          </a:p>
        </p:txBody>
      </p:sp>
      <p:sp>
        <p:nvSpPr>
          <p:cNvPr id="9" name="Footer Placeholder 4">
            <a:extLst>
              <a:ext uri="{FF2B5EF4-FFF2-40B4-BE49-F238E27FC236}">
                <a16:creationId xmlns:a16="http://schemas.microsoft.com/office/drawing/2014/main" id="{7F2095E6-7143-3FD6-7200-3AF3549EC3A1}"/>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C2FA9EA-35D2-0B0E-3963-169E162F515A}"/>
              </a:ext>
            </a:extLst>
          </p:cNvPr>
          <p:cNvSpPr>
            <a:spLocks noGrp="1"/>
          </p:cNvSpPr>
          <p:nvPr>
            <p:ph type="sldNum" sz="quarter" idx="12"/>
          </p:nvPr>
        </p:nvSpPr>
        <p:spPr/>
        <p:txBody>
          <a:bodyPr/>
          <a:lstStyle>
            <a:lvl1pPr>
              <a:defRPr/>
            </a:lvl1pPr>
          </a:lstStyle>
          <a:p>
            <a:fld id="{2ECD9032-D50B-43D9-B835-32E601E6E22F}" type="slidenum">
              <a:rPr lang="en-US" altLang="en-US"/>
              <a:pPr/>
              <a:t>‹#›</a:t>
            </a:fld>
            <a:endParaRPr lang="en-US" altLang="en-US"/>
          </a:p>
        </p:txBody>
      </p:sp>
    </p:spTree>
    <p:extLst>
      <p:ext uri="{BB962C8B-B14F-4D97-AF65-F5344CB8AC3E}">
        <p14:creationId xmlns:p14="http://schemas.microsoft.com/office/powerpoint/2010/main" val="40876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3E6F81A5-2987-F7D2-16FC-FCF64ACEB522}"/>
              </a:ext>
            </a:extLst>
          </p:cNvPr>
          <p:cNvSpPr>
            <a:spLocks noGrp="1"/>
          </p:cNvSpPr>
          <p:nvPr>
            <p:ph type="dt" sz="half" idx="15"/>
          </p:nvPr>
        </p:nvSpPr>
        <p:spPr/>
        <p:txBody>
          <a:bodyPr/>
          <a:lstStyle>
            <a:lvl1pPr>
              <a:defRPr/>
            </a:lvl1pPr>
          </a:lstStyle>
          <a:p>
            <a:pPr>
              <a:defRPr/>
            </a:pPr>
            <a:fld id="{735B36F3-A691-4257-9134-625A1941E88F}" type="datetimeFigureOut">
              <a:rPr lang="en-US"/>
              <a:pPr>
                <a:defRPr/>
              </a:pPr>
              <a:t>11/28/2023</a:t>
            </a:fld>
            <a:endParaRPr lang="en-US"/>
          </a:p>
        </p:txBody>
      </p:sp>
      <p:sp>
        <p:nvSpPr>
          <p:cNvPr id="3" name="Footer Placeholder 4">
            <a:extLst>
              <a:ext uri="{FF2B5EF4-FFF2-40B4-BE49-F238E27FC236}">
                <a16:creationId xmlns:a16="http://schemas.microsoft.com/office/drawing/2014/main" id="{E53DD7CA-1BFD-43A1-F2F5-8035942229EC}"/>
              </a:ext>
            </a:extLst>
          </p:cNvPr>
          <p:cNvSpPr>
            <a:spLocks noGrp="1"/>
          </p:cNvSpPr>
          <p:nvPr>
            <p:ph type="ftr" sz="quarter" idx="16"/>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71870A1-EA8E-E203-CC84-7FBB82A6A801}"/>
              </a:ext>
            </a:extLst>
          </p:cNvPr>
          <p:cNvSpPr>
            <a:spLocks noGrp="1"/>
          </p:cNvSpPr>
          <p:nvPr>
            <p:ph type="sldNum" sz="quarter" idx="17"/>
          </p:nvPr>
        </p:nvSpPr>
        <p:spPr/>
        <p:txBody>
          <a:bodyPr/>
          <a:lstStyle>
            <a:lvl1pPr>
              <a:defRPr/>
            </a:lvl1pPr>
          </a:lstStyle>
          <a:p>
            <a:fld id="{FA9375CC-76E4-49BC-9FAF-EB9F2A81FB4F}" type="slidenum">
              <a:rPr lang="en-US" altLang="en-US"/>
              <a:pPr/>
              <a:t>‹#›</a:t>
            </a:fld>
            <a:endParaRPr lang="en-US" altLang="en-US"/>
          </a:p>
        </p:txBody>
      </p:sp>
    </p:spTree>
    <p:extLst>
      <p:ext uri="{BB962C8B-B14F-4D97-AF65-F5344CB8AC3E}">
        <p14:creationId xmlns:p14="http://schemas.microsoft.com/office/powerpoint/2010/main" val="219782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E4D74021-ACB3-5EDA-BC69-FAC14AE1AB79}"/>
              </a:ext>
            </a:extLst>
          </p:cNvPr>
          <p:cNvSpPr>
            <a:spLocks noGrp="1"/>
          </p:cNvSpPr>
          <p:nvPr>
            <p:ph type="dt" sz="half" idx="10"/>
          </p:nvPr>
        </p:nvSpPr>
        <p:spPr/>
        <p:txBody>
          <a:bodyPr/>
          <a:lstStyle>
            <a:lvl1pPr>
              <a:defRPr/>
            </a:lvl1pPr>
          </a:lstStyle>
          <a:p>
            <a:pPr>
              <a:defRPr/>
            </a:pPr>
            <a:fld id="{2F798F91-0DC7-4C58-BE01-4A618969563C}" type="datetimeFigureOut">
              <a:rPr lang="en-US"/>
              <a:pPr>
                <a:defRPr/>
              </a:pPr>
              <a:t>11/28/2023</a:t>
            </a:fld>
            <a:endParaRPr lang="en-US"/>
          </a:p>
        </p:txBody>
      </p:sp>
      <p:sp>
        <p:nvSpPr>
          <p:cNvPr id="7" name="Footer Placeholder 4">
            <a:extLst>
              <a:ext uri="{FF2B5EF4-FFF2-40B4-BE49-F238E27FC236}">
                <a16:creationId xmlns:a16="http://schemas.microsoft.com/office/drawing/2014/main" id="{4584C2BF-0E43-5C6D-E102-2557CD0AAFC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A9ECC157-FF2F-54C4-C60B-F8D18DA8C4C5}"/>
              </a:ext>
            </a:extLst>
          </p:cNvPr>
          <p:cNvSpPr>
            <a:spLocks noGrp="1"/>
          </p:cNvSpPr>
          <p:nvPr>
            <p:ph type="sldNum" sz="quarter" idx="12"/>
          </p:nvPr>
        </p:nvSpPr>
        <p:spPr/>
        <p:txBody>
          <a:bodyPr/>
          <a:lstStyle>
            <a:lvl1pPr>
              <a:defRPr/>
            </a:lvl1pPr>
          </a:lstStyle>
          <a:p>
            <a:fld id="{35065BF0-6F36-49FC-B422-E9365AD24A8D}" type="slidenum">
              <a:rPr lang="en-US" altLang="en-US"/>
              <a:pPr/>
              <a:t>‹#›</a:t>
            </a:fld>
            <a:endParaRPr lang="en-US" altLang="en-US"/>
          </a:p>
        </p:txBody>
      </p:sp>
    </p:spTree>
    <p:extLst>
      <p:ext uri="{BB962C8B-B14F-4D97-AF65-F5344CB8AC3E}">
        <p14:creationId xmlns:p14="http://schemas.microsoft.com/office/powerpoint/2010/main" val="21213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F4D51DF-B5D5-EAFF-7FBA-A0DEB730F4A9}"/>
              </a:ext>
            </a:extLst>
          </p:cNvPr>
          <p:cNvSpPr>
            <a:spLocks noGrp="1"/>
          </p:cNvSpPr>
          <p:nvPr>
            <p:ph type="dt" sz="half" idx="10"/>
          </p:nvPr>
        </p:nvSpPr>
        <p:spPr/>
        <p:txBody>
          <a:bodyPr/>
          <a:lstStyle>
            <a:lvl1pPr>
              <a:defRPr/>
            </a:lvl1pPr>
          </a:lstStyle>
          <a:p>
            <a:pPr>
              <a:defRPr/>
            </a:pPr>
            <a:fld id="{706E200E-03EA-4FC7-8EE5-FB616918FBE4}" type="datetimeFigureOut">
              <a:rPr lang="en-US"/>
              <a:pPr>
                <a:defRPr/>
              </a:pPr>
              <a:t>11/28/2023</a:t>
            </a:fld>
            <a:endParaRPr lang="en-US"/>
          </a:p>
        </p:txBody>
      </p:sp>
      <p:sp>
        <p:nvSpPr>
          <p:cNvPr id="4" name="Footer Placeholder 4">
            <a:extLst>
              <a:ext uri="{FF2B5EF4-FFF2-40B4-BE49-F238E27FC236}">
                <a16:creationId xmlns:a16="http://schemas.microsoft.com/office/drawing/2014/main" id="{EE6EA79B-139F-156A-FE82-DAF520CC63C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C450920-134B-81C3-3059-A904B4DC7914}"/>
              </a:ext>
            </a:extLst>
          </p:cNvPr>
          <p:cNvSpPr>
            <a:spLocks noGrp="1"/>
          </p:cNvSpPr>
          <p:nvPr>
            <p:ph type="sldNum" sz="quarter" idx="12"/>
          </p:nvPr>
        </p:nvSpPr>
        <p:spPr/>
        <p:txBody>
          <a:bodyPr/>
          <a:lstStyle>
            <a:lvl1pPr>
              <a:defRPr/>
            </a:lvl1pPr>
          </a:lstStyle>
          <a:p>
            <a:fld id="{3DDE469E-BF50-47A3-85E1-2ADF5F079E28}" type="slidenum">
              <a:rPr lang="en-US" altLang="en-US"/>
              <a:pPr/>
              <a:t>‹#›</a:t>
            </a:fld>
            <a:endParaRPr lang="en-US" altLang="en-US"/>
          </a:p>
        </p:txBody>
      </p:sp>
    </p:spTree>
    <p:extLst>
      <p:ext uri="{BB962C8B-B14F-4D97-AF65-F5344CB8AC3E}">
        <p14:creationId xmlns:p14="http://schemas.microsoft.com/office/powerpoint/2010/main" val="197374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BEEB4E7-0439-C6D6-674B-E2701F55E7C9}"/>
              </a:ext>
            </a:extLst>
          </p:cNvPr>
          <p:cNvSpPr>
            <a:spLocks noGrp="1"/>
          </p:cNvSpPr>
          <p:nvPr>
            <p:ph type="dt" sz="half" idx="10"/>
          </p:nvPr>
        </p:nvSpPr>
        <p:spPr/>
        <p:txBody>
          <a:bodyPr/>
          <a:lstStyle>
            <a:lvl1pPr>
              <a:defRPr/>
            </a:lvl1pPr>
          </a:lstStyle>
          <a:p>
            <a:pPr>
              <a:defRPr/>
            </a:pPr>
            <a:fld id="{C782DE31-1CFC-4BF3-A4D0-0C3DD41B9DC1}" type="datetimeFigureOut">
              <a:rPr lang="en-US"/>
              <a:pPr>
                <a:defRPr/>
              </a:pPr>
              <a:t>11/28/2023</a:t>
            </a:fld>
            <a:endParaRPr lang="en-US"/>
          </a:p>
        </p:txBody>
      </p:sp>
      <p:sp>
        <p:nvSpPr>
          <p:cNvPr id="3" name="Footer Placeholder 4">
            <a:extLst>
              <a:ext uri="{FF2B5EF4-FFF2-40B4-BE49-F238E27FC236}">
                <a16:creationId xmlns:a16="http://schemas.microsoft.com/office/drawing/2014/main" id="{E8AF1076-8BFE-5058-5E2F-69BF7F01A7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4289B3-AF39-D563-8578-46328D01E81D}"/>
              </a:ext>
            </a:extLst>
          </p:cNvPr>
          <p:cNvSpPr>
            <a:spLocks noGrp="1"/>
          </p:cNvSpPr>
          <p:nvPr>
            <p:ph type="sldNum" sz="quarter" idx="12"/>
          </p:nvPr>
        </p:nvSpPr>
        <p:spPr/>
        <p:txBody>
          <a:bodyPr/>
          <a:lstStyle>
            <a:lvl1pPr>
              <a:defRPr/>
            </a:lvl1pPr>
          </a:lstStyle>
          <a:p>
            <a:fld id="{A1EAFF64-5291-4D42-957E-2E2FDE4D8B81}" type="slidenum">
              <a:rPr lang="en-US" altLang="en-US"/>
              <a:pPr/>
              <a:t>‹#›</a:t>
            </a:fld>
            <a:endParaRPr lang="en-US" altLang="en-US"/>
          </a:p>
        </p:txBody>
      </p:sp>
    </p:spTree>
    <p:extLst>
      <p:ext uri="{BB962C8B-B14F-4D97-AF65-F5344CB8AC3E}">
        <p14:creationId xmlns:p14="http://schemas.microsoft.com/office/powerpoint/2010/main" val="2555760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EC05AE9-A30C-53CC-378A-1310DABAE712}"/>
              </a:ext>
            </a:extLst>
          </p:cNvPr>
          <p:cNvSpPr>
            <a:spLocks noGrp="1"/>
          </p:cNvSpPr>
          <p:nvPr>
            <p:ph type="dt" sz="half" idx="10"/>
          </p:nvPr>
        </p:nvSpPr>
        <p:spPr/>
        <p:txBody>
          <a:bodyPr/>
          <a:lstStyle>
            <a:lvl1pPr>
              <a:defRPr/>
            </a:lvl1pPr>
          </a:lstStyle>
          <a:p>
            <a:pPr>
              <a:defRPr/>
            </a:pPr>
            <a:fld id="{45E02EC1-2CBE-4190-800F-2ECF8AD6A79A}" type="datetimeFigureOut">
              <a:rPr lang="en-US"/>
              <a:pPr>
                <a:defRPr/>
              </a:pPr>
              <a:t>11/28/2023</a:t>
            </a:fld>
            <a:endParaRPr lang="en-US"/>
          </a:p>
        </p:txBody>
      </p:sp>
      <p:sp>
        <p:nvSpPr>
          <p:cNvPr id="6" name="Footer Placeholder 4">
            <a:extLst>
              <a:ext uri="{FF2B5EF4-FFF2-40B4-BE49-F238E27FC236}">
                <a16:creationId xmlns:a16="http://schemas.microsoft.com/office/drawing/2014/main" id="{87EC29F0-1582-FE0A-E7E4-60B875C47B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0A1F8D-82B1-9CE1-E124-DAA19C5B9F95}"/>
              </a:ext>
            </a:extLst>
          </p:cNvPr>
          <p:cNvSpPr>
            <a:spLocks noGrp="1"/>
          </p:cNvSpPr>
          <p:nvPr>
            <p:ph type="sldNum" sz="quarter" idx="12"/>
          </p:nvPr>
        </p:nvSpPr>
        <p:spPr/>
        <p:txBody>
          <a:bodyPr/>
          <a:lstStyle>
            <a:lvl1pPr>
              <a:defRPr/>
            </a:lvl1pPr>
          </a:lstStyle>
          <a:p>
            <a:fld id="{F7B09BAA-4A90-41C9-B451-B8EC564426E1}" type="slidenum">
              <a:rPr lang="en-US" altLang="en-US"/>
              <a:pPr/>
              <a:t>‹#›</a:t>
            </a:fld>
            <a:endParaRPr lang="en-US" altLang="en-US"/>
          </a:p>
        </p:txBody>
      </p:sp>
    </p:spTree>
    <p:extLst>
      <p:ext uri="{BB962C8B-B14F-4D97-AF65-F5344CB8AC3E}">
        <p14:creationId xmlns:p14="http://schemas.microsoft.com/office/powerpoint/2010/main" val="102007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F3A3BC-B9FF-9473-4CD4-5EF7A05C7C33}"/>
              </a:ext>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8">
            <a:extLst>
              <a:ext uri="{FF2B5EF4-FFF2-40B4-BE49-F238E27FC236}">
                <a16:creationId xmlns:a16="http://schemas.microsoft.com/office/drawing/2014/main" id="{C22C53DA-5DC5-5023-8BEA-1AEF7FF9C2D3}"/>
              </a:ext>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9">
            <a:extLst>
              <a:ext uri="{FF2B5EF4-FFF2-40B4-BE49-F238E27FC236}">
                <a16:creationId xmlns:a16="http://schemas.microsoft.com/office/drawing/2014/main" id="{E8C97F73-8EE0-C5C0-3BE7-176424D1BC72}"/>
              </a:ext>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10">
            <a:extLst>
              <a:ext uri="{FF2B5EF4-FFF2-40B4-BE49-F238E27FC236}">
                <a16:creationId xmlns:a16="http://schemas.microsoft.com/office/drawing/2014/main" id="{D1C57D25-1F3E-43A5-4005-E07FCF4A1D8F}"/>
              </a:ext>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38BE1664-633B-9E25-E642-4CFFC8FF637D}"/>
              </a:ext>
            </a:extLst>
          </p:cNvPr>
          <p:cNvSpPr>
            <a:spLocks noGrp="1"/>
          </p:cNvSpPr>
          <p:nvPr>
            <p:ph type="dt" sz="half" idx="10"/>
          </p:nvPr>
        </p:nvSpPr>
        <p:spPr/>
        <p:txBody>
          <a:bodyPr/>
          <a:lstStyle>
            <a:lvl1pPr>
              <a:defRPr/>
            </a:lvl1pPr>
          </a:lstStyle>
          <a:p>
            <a:pPr>
              <a:defRPr/>
            </a:pPr>
            <a:fld id="{1FFDA55D-2D88-44FE-8B00-5BDDE8B0D327}" type="datetimeFigureOut">
              <a:rPr lang="en-US"/>
              <a:pPr>
                <a:defRPr/>
              </a:pPr>
              <a:t>11/28/2023</a:t>
            </a:fld>
            <a:endParaRPr lang="en-US"/>
          </a:p>
        </p:txBody>
      </p:sp>
      <p:sp>
        <p:nvSpPr>
          <p:cNvPr id="10" name="Footer Placeholder 5">
            <a:extLst>
              <a:ext uri="{FF2B5EF4-FFF2-40B4-BE49-F238E27FC236}">
                <a16:creationId xmlns:a16="http://schemas.microsoft.com/office/drawing/2014/main" id="{EE6F3DAA-6D4E-5F0D-585B-EC258BEDD5AF}"/>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392C853B-0301-F897-170E-9A2484A31FAA}"/>
              </a:ext>
            </a:extLst>
          </p:cNvPr>
          <p:cNvSpPr>
            <a:spLocks noGrp="1"/>
          </p:cNvSpPr>
          <p:nvPr>
            <p:ph type="sldNum" sz="quarter" idx="12"/>
          </p:nvPr>
        </p:nvSpPr>
        <p:spPr/>
        <p:txBody>
          <a:bodyPr/>
          <a:lstStyle>
            <a:lvl1pPr>
              <a:defRPr/>
            </a:lvl1pPr>
          </a:lstStyle>
          <a:p>
            <a:fld id="{E6BFA4C9-E7F4-430D-ADFA-0E89E9407E35}" type="slidenum">
              <a:rPr lang="en-US" altLang="en-US"/>
              <a:pPr/>
              <a:t>‹#›</a:t>
            </a:fld>
            <a:endParaRPr lang="en-US" altLang="en-US"/>
          </a:p>
        </p:txBody>
      </p:sp>
    </p:spTree>
    <p:extLst>
      <p:ext uri="{BB962C8B-B14F-4D97-AF65-F5344CB8AC3E}">
        <p14:creationId xmlns:p14="http://schemas.microsoft.com/office/powerpoint/2010/main" val="3408379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DD8E64-4E97-E7F8-4840-037A05E2D463}"/>
              </a:ext>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5D4F876F-CC88-50FC-9356-C478E55EB352}"/>
              </a:ext>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51D7D3C0-E2C2-2B97-DBC8-1FD2DB614499}"/>
              </a:ext>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Oval 9">
            <a:extLst>
              <a:ext uri="{FF2B5EF4-FFF2-40B4-BE49-F238E27FC236}">
                <a16:creationId xmlns:a16="http://schemas.microsoft.com/office/drawing/2014/main" id="{BADE537F-9AC5-B37D-AF08-B86A9784C642}"/>
              </a:ext>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Placeholder 1">
            <a:extLst>
              <a:ext uri="{FF2B5EF4-FFF2-40B4-BE49-F238E27FC236}">
                <a16:creationId xmlns:a16="http://schemas.microsoft.com/office/drawing/2014/main" id="{433ED158-B85C-F16D-636C-1FCF7092497C}"/>
              </a:ext>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a:extLst>
              <a:ext uri="{FF2B5EF4-FFF2-40B4-BE49-F238E27FC236}">
                <a16:creationId xmlns:a16="http://schemas.microsoft.com/office/drawing/2014/main" id="{D7CF1094-13D3-75B4-C65C-527177CCA6EA}"/>
              </a:ext>
            </a:extLst>
          </p:cNvPr>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543879-D379-2F68-54BB-6E441EE5C1BF}"/>
              </a:ext>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1" fontAlgn="auto" hangingPunct="1">
              <a:spcBef>
                <a:spcPts val="0"/>
              </a:spcBef>
              <a:spcAft>
                <a:spcPts val="0"/>
              </a:spcAft>
              <a:defRPr sz="1100" b="1">
                <a:solidFill>
                  <a:schemeClr val="tx1">
                    <a:lumMod val="50000"/>
                    <a:lumOff val="50000"/>
                  </a:schemeClr>
                </a:solidFill>
                <a:latin typeface="+mn-lt"/>
              </a:defRPr>
            </a:lvl1pPr>
          </a:lstStyle>
          <a:p>
            <a:pPr>
              <a:defRPr/>
            </a:pPr>
            <a:fld id="{5DAA68E3-48F8-478F-AD15-0AA320D476EE}" type="datetimeFigureOut">
              <a:rPr lang="en-US"/>
              <a:pPr>
                <a:defRPr/>
              </a:pPr>
              <a:t>11/28/2023</a:t>
            </a:fld>
            <a:endParaRPr lang="en-US"/>
          </a:p>
        </p:txBody>
      </p:sp>
      <p:sp>
        <p:nvSpPr>
          <p:cNvPr id="5" name="Footer Placeholder 4">
            <a:extLst>
              <a:ext uri="{FF2B5EF4-FFF2-40B4-BE49-F238E27FC236}">
                <a16:creationId xmlns:a16="http://schemas.microsoft.com/office/drawing/2014/main" id="{071C8472-E9F8-6153-0D59-F9F89AAA0066}"/>
              </a:ext>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1" fontAlgn="auto" hangingPunct="1">
              <a:spcBef>
                <a:spcPts val="0"/>
              </a:spcBef>
              <a:spcAft>
                <a:spcPts val="0"/>
              </a:spcAft>
              <a:defRPr sz="1100" b="1">
                <a:solidFill>
                  <a:schemeClr val="tx1">
                    <a:lumMod val="50000"/>
                    <a:lumOff val="5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9BBEF7E-1805-7DF6-2A37-A0B6DBF1374F}"/>
              </a:ext>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1">
                <a:solidFill>
                  <a:srgbClr val="7F7F7F"/>
                </a:solidFill>
                <a:latin typeface="Trebuchet MS" panose="020B0603020202020204" pitchFamily="34" charset="0"/>
              </a:defRPr>
            </a:lvl1pPr>
          </a:lstStyle>
          <a:p>
            <a:fld id="{8296D74A-AA30-49BA-B0CF-D7BB3647F00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0" r:id="rId1"/>
    <p:sldLayoutId id="2147483762" r:id="rId2"/>
    <p:sldLayoutId id="2147483771" r:id="rId3"/>
    <p:sldLayoutId id="2147483763" r:id="rId4"/>
    <p:sldLayoutId id="2147483764" r:id="rId5"/>
    <p:sldLayoutId id="2147483765" r:id="rId6"/>
    <p:sldLayoutId id="2147483766" r:id="rId7"/>
    <p:sldLayoutId id="2147483767" r:id="rId8"/>
    <p:sldLayoutId id="2147483772" r:id="rId9"/>
    <p:sldLayoutId id="2147483768" r:id="rId10"/>
    <p:sldLayoutId id="2147483769" r:id="rId11"/>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https://pixabay.com/en/protest-demonstration-communism-15592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959F5E-63D7-8063-7AA4-6A8EB666954F}"/>
              </a:ext>
            </a:extLst>
          </p:cNvPr>
          <p:cNvSpPr/>
          <p:nvPr/>
        </p:nvSpPr>
        <p:spPr>
          <a:xfrm>
            <a:off x="228600" y="76200"/>
            <a:ext cx="8458200" cy="2862322"/>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fontAlgn="auto" hangingPunct="1">
              <a:spcBef>
                <a:spcPts val="0"/>
              </a:spcBef>
              <a:spcAft>
                <a:spcPts val="0"/>
              </a:spcAft>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Plots, Preparation, and Passover                </a:t>
            </a:r>
          </a:p>
          <a:p>
            <a:pPr algn="ctr" eaLnBrk="1" fontAlgn="auto" hangingPunct="1">
              <a:spcBef>
                <a:spcPts val="0"/>
              </a:spcBef>
              <a:spcAft>
                <a:spcPts val="0"/>
              </a:spcAft>
              <a:defRPr/>
            </a:pP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                Matthew 26:1-30</a:t>
            </a:r>
          </a:p>
          <a:p>
            <a:pPr algn="ctr" eaLnBrk="1" fontAlgn="auto" hangingPunct="1">
              <a:spcBef>
                <a:spcPts val="0"/>
              </a:spcBef>
              <a:spcAft>
                <a:spcPts val="0"/>
              </a:spcAft>
              <a:defRPr/>
            </a:pP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                Dig Site15</a:t>
            </a:r>
          </a:p>
        </p:txBody>
      </p:sp>
      <p:pic>
        <p:nvPicPr>
          <p:cNvPr id="5124" name="Picture 3" descr="C:\Users\janine wilkins\AppData\Local\Microsoft\Windows\Temporary Internet Files\Content.IE5\S02N0PK1\MC900412404[1].wmf">
            <a:extLst>
              <a:ext uri="{FF2B5EF4-FFF2-40B4-BE49-F238E27FC236}">
                <a16:creationId xmlns:a16="http://schemas.microsoft.com/office/drawing/2014/main" id="{EEE6E83E-DB5C-16B2-6F60-42BC1C5A3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37000"/>
            <a:ext cx="3722688"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33A9F9-3E5B-F3A4-555B-BD52CE66D9D2}"/>
              </a:ext>
            </a:extLst>
          </p:cNvPr>
          <p:cNvPicPr>
            <a:picLocks noChangeAspect="1"/>
          </p:cNvPicPr>
          <p:nvPr/>
        </p:nvPicPr>
        <p:blipFill>
          <a:blip r:embed="rId4"/>
          <a:stretch>
            <a:fillRect/>
          </a:stretch>
        </p:blipFill>
        <p:spPr>
          <a:xfrm>
            <a:off x="315912" y="3352800"/>
            <a:ext cx="4572000" cy="3429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D25E5-F5C8-2D74-1BDA-E95CB8923C38}"/>
              </a:ext>
            </a:extLst>
          </p:cNvPr>
          <p:cNvPicPr>
            <a:picLocks noChangeAspect="1"/>
          </p:cNvPicPr>
          <p:nvPr/>
        </p:nvPicPr>
        <p:blipFill>
          <a:blip r:embed="rId2"/>
          <a:stretch>
            <a:fillRect/>
          </a:stretch>
        </p:blipFill>
        <p:spPr>
          <a:xfrm>
            <a:off x="4474729" y="2670661"/>
            <a:ext cx="4572000" cy="3429000"/>
          </a:xfrm>
          <a:prstGeom prst="rect">
            <a:avLst/>
          </a:prstGeom>
        </p:spPr>
      </p:pic>
      <p:sp>
        <p:nvSpPr>
          <p:cNvPr id="3" name="Oval Callout 2">
            <a:extLst>
              <a:ext uri="{FF2B5EF4-FFF2-40B4-BE49-F238E27FC236}">
                <a16:creationId xmlns:a16="http://schemas.microsoft.com/office/drawing/2014/main" id="{737903BE-1D60-9A2F-44A2-6214C68E1342}"/>
              </a:ext>
            </a:extLst>
          </p:cNvPr>
          <p:cNvSpPr/>
          <p:nvPr/>
        </p:nvSpPr>
        <p:spPr>
          <a:xfrm>
            <a:off x="200891" y="1355976"/>
            <a:ext cx="4308474" cy="3733800"/>
          </a:xfrm>
          <a:prstGeom prst="wedgeEllipseCallout">
            <a:avLst>
              <a:gd name="adj1" fmla="val 60959"/>
              <a:gd name="adj2" fmla="val 19881"/>
            </a:avLst>
          </a:prstGeom>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3" name="Rectangle 1">
            <a:extLst>
              <a:ext uri="{FF2B5EF4-FFF2-40B4-BE49-F238E27FC236}">
                <a16:creationId xmlns:a16="http://schemas.microsoft.com/office/drawing/2014/main" id="{2E5E5D94-B000-6AB0-5583-D1F163D0FA05}"/>
              </a:ext>
            </a:extLst>
          </p:cNvPr>
          <p:cNvSpPr>
            <a:spLocks noChangeArrowheads="1"/>
          </p:cNvSpPr>
          <p:nvPr/>
        </p:nvSpPr>
        <p:spPr bwMode="auto">
          <a:xfrm>
            <a:off x="746125" y="223838"/>
            <a:ext cx="35210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2800" i="1" dirty="0">
                <a:solidFill>
                  <a:schemeClr val="tx1"/>
                </a:solidFill>
                <a:latin typeface="Aharoni" panose="020F0502020204030204" pitchFamily="2" charset="-79"/>
                <a:ea typeface="Aharoni" panose="020F0502020204030204" pitchFamily="2" charset="-79"/>
                <a:cs typeface="Aharoni" panose="020F0502020204030204" pitchFamily="2" charset="-79"/>
              </a:rPr>
              <a:t>   Aware of this, </a:t>
            </a:r>
          </a:p>
          <a:p>
            <a:pPr eaLnBrk="1" hangingPunct="1">
              <a:spcBef>
                <a:spcPct val="0"/>
              </a:spcBef>
              <a:spcAft>
                <a:spcPct val="0"/>
              </a:spcAft>
              <a:buClrTx/>
              <a:buSzTx/>
              <a:buFontTx/>
              <a:buNone/>
            </a:pPr>
            <a:r>
              <a:rPr lang="en-US" altLang="en-US" sz="2800" i="1" dirty="0">
                <a:solidFill>
                  <a:schemeClr val="tx1"/>
                </a:solidFill>
                <a:latin typeface="Aharoni" panose="020F0502020204030204" pitchFamily="2" charset="-79"/>
                <a:ea typeface="Aharoni" panose="020F0502020204030204" pitchFamily="2" charset="-79"/>
                <a:cs typeface="Aharoni" panose="020F0502020204030204" pitchFamily="2" charset="-79"/>
              </a:rPr>
              <a:t>Jesus said to them, </a:t>
            </a:r>
          </a:p>
          <a:p>
            <a:pPr eaLnBrk="1" hangingPunct="1">
              <a:spcBef>
                <a:spcPct val="0"/>
              </a:spcBef>
              <a:spcAft>
                <a:spcPct val="0"/>
              </a:spcAft>
              <a:buClrTx/>
              <a:buSzTx/>
              <a:buFontTx/>
              <a:buNone/>
            </a:pPr>
            <a:endParaRPr lang="en-US" altLang="en-US" sz="1600" dirty="0">
              <a:solidFill>
                <a:schemeClr val="tx1"/>
              </a:solidFill>
              <a:latin typeface="Aharoni" panose="020F0502020204030204" pitchFamily="2" charset="-79"/>
              <a:ea typeface="Aharoni" panose="020F0502020204030204" pitchFamily="2" charset="-79"/>
              <a:cs typeface="Aharoni" panose="020F0502020204030204" pitchFamily="2" charset="-79"/>
            </a:endParaRPr>
          </a:p>
          <a:p>
            <a:pPr eaLnBrk="1" hangingPunct="1">
              <a:spcBef>
                <a:spcPct val="0"/>
              </a:spcBef>
              <a:spcAft>
                <a:spcPct val="0"/>
              </a:spcAft>
              <a:buClrTx/>
              <a:buSzTx/>
              <a:buFontTx/>
              <a:buNone/>
            </a:pPr>
            <a:endParaRPr lang="en-US" altLang="en-US" sz="1600" dirty="0">
              <a:solidFill>
                <a:schemeClr val="tx1"/>
              </a:solidFill>
              <a:latin typeface="Aharoni" panose="020F0502020204030204" pitchFamily="2" charset="-79"/>
              <a:ea typeface="Aharoni" panose="020F0502020204030204" pitchFamily="2" charset="-79"/>
              <a:cs typeface="Aharoni" panose="020F0502020204030204" pitchFamily="2" charset="-79"/>
            </a:endParaRPr>
          </a:p>
          <a:p>
            <a:pPr algn="ctr" eaLnBrk="1" hangingPunct="1">
              <a:spcBef>
                <a:spcPct val="0"/>
              </a:spcBef>
              <a:spcAft>
                <a:spcPct val="0"/>
              </a:spcAft>
              <a:buClrTx/>
              <a:buSzTx/>
              <a:buFontTx/>
              <a:buNone/>
            </a:pPr>
            <a:r>
              <a:rPr lang="en-US" altLang="en-US" sz="3200" dirty="0">
                <a:solidFill>
                  <a:schemeClr val="tx1"/>
                </a:solidFill>
                <a:latin typeface="Aharoni" panose="020F0502020204030204" pitchFamily="2" charset="-79"/>
                <a:ea typeface="Aharoni" panose="020F0502020204030204" pitchFamily="2" charset="-79"/>
                <a:cs typeface="Aharoni" panose="020F0502020204030204" pitchFamily="2" charset="-79"/>
              </a:rPr>
              <a:t>Why are</a:t>
            </a:r>
          </a:p>
          <a:p>
            <a:pPr algn="ctr" eaLnBrk="1" hangingPunct="1">
              <a:spcBef>
                <a:spcPct val="0"/>
              </a:spcBef>
              <a:spcAft>
                <a:spcPct val="0"/>
              </a:spcAft>
              <a:buClrTx/>
              <a:buSzTx/>
              <a:buFontTx/>
              <a:buNone/>
            </a:pPr>
            <a:r>
              <a:rPr lang="en-US" altLang="en-US" sz="3200" dirty="0">
                <a:solidFill>
                  <a:schemeClr val="tx1"/>
                </a:solidFill>
                <a:latin typeface="Aharoni" panose="020F0502020204030204" pitchFamily="2" charset="-79"/>
                <a:ea typeface="Aharoni" panose="020F0502020204030204" pitchFamily="2" charset="-79"/>
                <a:cs typeface="Aharoni" panose="020F0502020204030204" pitchFamily="2" charset="-79"/>
              </a:rPr>
              <a:t>bothering this woman? </a:t>
            </a:r>
          </a:p>
          <a:p>
            <a:pPr algn="ctr" eaLnBrk="1" hangingPunct="1">
              <a:spcBef>
                <a:spcPct val="0"/>
              </a:spcBef>
              <a:spcAft>
                <a:spcPct val="0"/>
              </a:spcAft>
              <a:buClrTx/>
              <a:buSzTx/>
              <a:buFontTx/>
              <a:buNone/>
            </a:pPr>
            <a:r>
              <a:rPr lang="en-US" altLang="en-US" sz="3200" dirty="0">
                <a:solidFill>
                  <a:schemeClr val="tx1"/>
                </a:solidFill>
                <a:latin typeface="Aharoni" panose="020F0502020204030204" pitchFamily="2" charset="-79"/>
                <a:ea typeface="Aharoni" panose="020F0502020204030204" pitchFamily="2" charset="-79"/>
                <a:cs typeface="Aharoni" panose="020F0502020204030204" pitchFamily="2" charset="-79"/>
              </a:rPr>
              <a:t>She has done a beautiful </a:t>
            </a:r>
          </a:p>
          <a:p>
            <a:pPr algn="ctr" eaLnBrk="1" hangingPunct="1">
              <a:spcBef>
                <a:spcPct val="0"/>
              </a:spcBef>
              <a:spcAft>
                <a:spcPct val="0"/>
              </a:spcAft>
              <a:buClrTx/>
              <a:buSzTx/>
              <a:buFontTx/>
              <a:buNone/>
            </a:pPr>
            <a:r>
              <a:rPr lang="en-US" altLang="en-US" sz="3200" dirty="0">
                <a:solidFill>
                  <a:schemeClr val="tx1"/>
                </a:solidFill>
                <a:latin typeface="Aharoni" panose="020F0502020204030204" pitchFamily="2" charset="-79"/>
                <a:ea typeface="Aharoni" panose="020F0502020204030204" pitchFamily="2" charset="-79"/>
                <a:cs typeface="Aharoni" panose="020F0502020204030204" pitchFamily="2" charset="-79"/>
              </a:rPr>
              <a:t>thing to me. </a:t>
            </a:r>
          </a:p>
          <a:p>
            <a:pPr algn="ctr" eaLnBrk="1" hangingPunct="1">
              <a:spcBef>
                <a:spcPct val="0"/>
              </a:spcBef>
              <a:spcAft>
                <a:spcPct val="0"/>
              </a:spcAft>
              <a:buClrTx/>
              <a:buSzTx/>
              <a:buFontTx/>
              <a:buNone/>
            </a:pPr>
            <a:r>
              <a:rPr lang="en-US" altLang="en-US" sz="2400" dirty="0">
                <a:solidFill>
                  <a:schemeClr val="tx1"/>
                </a:solidFill>
                <a:latin typeface="Aharoni" panose="020F0502020204030204" pitchFamily="2" charset="-79"/>
                <a:ea typeface="Aharoni" panose="020F0502020204030204" pitchFamily="2" charset="-79"/>
                <a:cs typeface="Aharoni" panose="020F0502020204030204" pitchFamily="2" charset="-79"/>
              </a:rPr>
              <a:t>Mat 26:10you </a:t>
            </a:r>
          </a:p>
        </p:txBody>
      </p:sp>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Jesus showed His love for us by dying on the cross for our sins. – Slide 8">
            <a:extLst>
              <a:ext uri="{FF2B5EF4-FFF2-40B4-BE49-F238E27FC236}">
                <a16:creationId xmlns:a16="http://schemas.microsoft.com/office/drawing/2014/main" id="{34D6D1D7-80A2-C049-270B-2B9AA33FE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9718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a:extLst>
              <a:ext uri="{FF2B5EF4-FFF2-40B4-BE49-F238E27FC236}">
                <a16:creationId xmlns:a16="http://schemas.microsoft.com/office/drawing/2014/main" id="{466D95C1-5EB2-9395-AE4D-2591AC64284B}"/>
              </a:ext>
            </a:extLst>
          </p:cNvPr>
          <p:cNvSpPr/>
          <p:nvPr/>
        </p:nvSpPr>
        <p:spPr>
          <a:xfrm>
            <a:off x="6927" y="241301"/>
            <a:ext cx="4800600" cy="4749800"/>
          </a:xfrm>
          <a:prstGeom prst="wedgeEllipseCallout">
            <a:avLst>
              <a:gd name="adj1" fmla="val 53137"/>
              <a:gd name="adj2" fmla="val 2750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316" name="Rectangle 1">
            <a:extLst>
              <a:ext uri="{FF2B5EF4-FFF2-40B4-BE49-F238E27FC236}">
                <a16:creationId xmlns:a16="http://schemas.microsoft.com/office/drawing/2014/main" id="{BCC128E6-E027-1636-A800-CB6785BB7818}"/>
              </a:ext>
            </a:extLst>
          </p:cNvPr>
          <p:cNvSpPr>
            <a:spLocks noChangeArrowheads="1"/>
          </p:cNvSpPr>
          <p:nvPr/>
        </p:nvSpPr>
        <p:spPr bwMode="auto">
          <a:xfrm>
            <a:off x="0" y="685800"/>
            <a:ext cx="48006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4000" dirty="0">
                <a:solidFill>
                  <a:schemeClr val="tx1"/>
                </a:solidFill>
                <a:latin typeface="Aharoni" panose="020F0502020204030204" pitchFamily="2" charset="-79"/>
                <a:ea typeface="Aharoni" panose="020F0502020204030204" pitchFamily="2" charset="-79"/>
                <a:cs typeface="Aharoni" panose="020F0502020204030204" pitchFamily="2" charset="-79"/>
              </a:rPr>
              <a:t>  The poor </a:t>
            </a:r>
          </a:p>
          <a:p>
            <a:pPr algn="ctr" eaLnBrk="1" hangingPunct="1">
              <a:spcBef>
                <a:spcPct val="0"/>
              </a:spcBef>
              <a:spcAft>
                <a:spcPct val="0"/>
              </a:spcAft>
              <a:buClrTx/>
              <a:buSzTx/>
              <a:buFontTx/>
              <a:buNone/>
            </a:pPr>
            <a:r>
              <a:rPr lang="en-US" altLang="en-US" sz="4000" dirty="0">
                <a:solidFill>
                  <a:schemeClr val="tx1"/>
                </a:solidFill>
                <a:latin typeface="Aharoni" panose="020F0502020204030204" pitchFamily="2" charset="-79"/>
                <a:ea typeface="Aharoni" panose="020F0502020204030204" pitchFamily="2" charset="-79"/>
                <a:cs typeface="Aharoni" panose="020F0502020204030204" pitchFamily="2" charset="-79"/>
              </a:rPr>
              <a:t>you will always </a:t>
            </a:r>
          </a:p>
          <a:p>
            <a:pPr algn="ctr" eaLnBrk="1" hangingPunct="1">
              <a:spcBef>
                <a:spcPct val="0"/>
              </a:spcBef>
              <a:spcAft>
                <a:spcPct val="0"/>
              </a:spcAft>
              <a:buClrTx/>
              <a:buSzTx/>
              <a:buFontTx/>
              <a:buNone/>
            </a:pPr>
            <a:r>
              <a:rPr lang="en-US" altLang="en-US" sz="4000" dirty="0">
                <a:solidFill>
                  <a:schemeClr val="tx1"/>
                </a:solidFill>
                <a:latin typeface="Aharoni" panose="020F0502020204030204" pitchFamily="2" charset="-79"/>
                <a:ea typeface="Aharoni" panose="020F0502020204030204" pitchFamily="2" charset="-79"/>
                <a:cs typeface="Aharoni" panose="020F0502020204030204" pitchFamily="2" charset="-79"/>
              </a:rPr>
              <a:t>have with you, </a:t>
            </a:r>
          </a:p>
          <a:p>
            <a:pPr algn="ctr" eaLnBrk="1" hangingPunct="1">
              <a:spcBef>
                <a:spcPct val="0"/>
              </a:spcBef>
              <a:spcAft>
                <a:spcPct val="0"/>
              </a:spcAft>
              <a:buClrTx/>
              <a:buSzTx/>
              <a:buFontTx/>
              <a:buNone/>
            </a:pPr>
            <a:r>
              <a:rPr lang="en-US" altLang="en-US" sz="4000" dirty="0">
                <a:solidFill>
                  <a:schemeClr val="tx1"/>
                </a:solidFill>
                <a:latin typeface="Aharoni" panose="020F0502020204030204" pitchFamily="2" charset="-79"/>
                <a:ea typeface="Aharoni" panose="020F0502020204030204" pitchFamily="2" charset="-79"/>
                <a:cs typeface="Aharoni" panose="020F0502020204030204" pitchFamily="2" charset="-79"/>
              </a:rPr>
              <a:t>but you will </a:t>
            </a:r>
          </a:p>
          <a:p>
            <a:pPr algn="ctr" eaLnBrk="1" hangingPunct="1">
              <a:spcBef>
                <a:spcPct val="0"/>
              </a:spcBef>
              <a:spcAft>
                <a:spcPct val="0"/>
              </a:spcAft>
              <a:buClrTx/>
              <a:buSzTx/>
              <a:buFontTx/>
              <a:buNone/>
            </a:pPr>
            <a:r>
              <a:rPr lang="en-US" altLang="en-US" sz="4000" dirty="0">
                <a:solidFill>
                  <a:schemeClr val="tx1"/>
                </a:solidFill>
                <a:latin typeface="Aharoni" panose="020F0502020204030204" pitchFamily="2" charset="-79"/>
                <a:ea typeface="Aharoni" panose="020F0502020204030204" pitchFamily="2" charset="-79"/>
                <a:cs typeface="Aharoni" panose="020F0502020204030204" pitchFamily="2" charset="-79"/>
              </a:rPr>
              <a:t>not always </a:t>
            </a:r>
          </a:p>
          <a:p>
            <a:pPr algn="ctr" eaLnBrk="1" hangingPunct="1">
              <a:spcBef>
                <a:spcPct val="0"/>
              </a:spcBef>
              <a:spcAft>
                <a:spcPct val="0"/>
              </a:spcAft>
              <a:buClrTx/>
              <a:buSzTx/>
              <a:buFontTx/>
              <a:buNone/>
            </a:pPr>
            <a:r>
              <a:rPr lang="en-US" altLang="en-US" sz="4000" dirty="0">
                <a:solidFill>
                  <a:schemeClr val="tx1"/>
                </a:solidFill>
                <a:latin typeface="Aharoni" panose="020F0502020204030204" pitchFamily="2" charset="-79"/>
                <a:ea typeface="Aharoni" panose="020F0502020204030204" pitchFamily="2" charset="-79"/>
                <a:cs typeface="Aharoni" panose="020F0502020204030204" pitchFamily="2" charset="-79"/>
              </a:rPr>
              <a:t>have me*. </a:t>
            </a:r>
            <a:endParaRPr lang="en-US" altLang="en-US" sz="2800" dirty="0">
              <a:solidFill>
                <a:schemeClr val="tx1"/>
              </a:solidFill>
              <a:latin typeface="Aharoni" panose="020F0502020204030204" pitchFamily="2" charset="-79"/>
              <a:ea typeface="Aharoni" panose="020F0502020204030204" pitchFamily="2" charset="-79"/>
              <a:cs typeface="Aharoni" panose="020F0502020204030204" pitchFamily="2" charset="-79"/>
            </a:endParaRPr>
          </a:p>
          <a:p>
            <a:pPr algn="ctr" eaLnBrk="1" hangingPunct="1">
              <a:spcBef>
                <a:spcPct val="0"/>
              </a:spcBef>
              <a:spcAft>
                <a:spcPct val="0"/>
              </a:spcAft>
              <a:buClrTx/>
              <a:buSzTx/>
              <a:buFontTx/>
              <a:buNone/>
            </a:pPr>
            <a:r>
              <a:rPr lang="en-US" altLang="en-US" sz="2800" dirty="0">
                <a:solidFill>
                  <a:schemeClr val="tx1"/>
                </a:solidFill>
                <a:latin typeface="Aharoni" panose="020F0502020204030204" pitchFamily="2" charset="-79"/>
                <a:ea typeface="Aharoni" panose="020F0502020204030204" pitchFamily="2" charset="-79"/>
                <a:cs typeface="Aharoni" panose="020F0502020204030204" pitchFamily="2" charset="-79"/>
              </a:rPr>
              <a:t>   Mat 26:11</a:t>
            </a:r>
          </a:p>
        </p:txBody>
      </p:sp>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1D33FB54-20AF-5305-6856-EEF5079654CD}"/>
              </a:ext>
            </a:extLst>
          </p:cNvPr>
          <p:cNvSpPr>
            <a:spLocks noChangeArrowheads="1"/>
          </p:cNvSpPr>
          <p:nvPr/>
        </p:nvSpPr>
        <p:spPr bwMode="auto">
          <a:xfrm>
            <a:off x="304800" y="58738"/>
            <a:ext cx="8610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3600" dirty="0">
                <a:solidFill>
                  <a:schemeClr val="tx1"/>
                </a:solidFill>
                <a:latin typeface="Lucida Calligraphy" panose="03010101010101010101" pitchFamily="66" charset="0"/>
              </a:rPr>
              <a:t>"When she poured this perfume on my body, she did it to prepare me for burial." </a:t>
            </a:r>
            <a:r>
              <a:rPr lang="en-US" altLang="en-US" sz="1800" dirty="0">
                <a:solidFill>
                  <a:schemeClr val="tx1"/>
                </a:solidFill>
              </a:rPr>
              <a:t>- Mat 26:12</a:t>
            </a:r>
          </a:p>
        </p:txBody>
      </p:sp>
      <p:pic>
        <p:nvPicPr>
          <p:cNvPr id="2" name="Picture 1">
            <a:extLst>
              <a:ext uri="{FF2B5EF4-FFF2-40B4-BE49-F238E27FC236}">
                <a16:creationId xmlns:a16="http://schemas.microsoft.com/office/drawing/2014/main" id="{F8DA50A7-6911-4B9D-C62B-2AF475887E84}"/>
              </a:ext>
            </a:extLst>
          </p:cNvPr>
          <p:cNvPicPr>
            <a:picLocks noChangeAspect="1"/>
          </p:cNvPicPr>
          <p:nvPr/>
        </p:nvPicPr>
        <p:blipFill>
          <a:blip r:embed="rId2"/>
          <a:stretch>
            <a:fillRect/>
          </a:stretch>
        </p:blipFill>
        <p:spPr>
          <a:xfrm>
            <a:off x="0" y="2590800"/>
            <a:ext cx="4357255" cy="3267941"/>
          </a:xfrm>
          <a:prstGeom prst="rect">
            <a:avLst/>
          </a:prstGeom>
        </p:spPr>
      </p:pic>
      <p:pic>
        <p:nvPicPr>
          <p:cNvPr id="3" name="Picture 2">
            <a:extLst>
              <a:ext uri="{FF2B5EF4-FFF2-40B4-BE49-F238E27FC236}">
                <a16:creationId xmlns:a16="http://schemas.microsoft.com/office/drawing/2014/main" id="{25187E4F-020B-8D35-C308-9EF893EF0F77}"/>
              </a:ext>
            </a:extLst>
          </p:cNvPr>
          <p:cNvPicPr>
            <a:picLocks noChangeAspect="1"/>
          </p:cNvPicPr>
          <p:nvPr/>
        </p:nvPicPr>
        <p:blipFill>
          <a:blip r:embed="rId3"/>
          <a:stretch>
            <a:fillRect/>
          </a:stretch>
        </p:blipFill>
        <p:spPr>
          <a:xfrm>
            <a:off x="4495800" y="2514600"/>
            <a:ext cx="4572000" cy="3429000"/>
          </a:xfrm>
          <a:prstGeom prst="rect">
            <a:avLst/>
          </a:prstGeom>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
            <a:extLst>
              <a:ext uri="{FF2B5EF4-FFF2-40B4-BE49-F238E27FC236}">
                <a16:creationId xmlns:a16="http://schemas.microsoft.com/office/drawing/2014/main" id="{37DF0AD4-79DA-537B-B585-97042BFE97D7}"/>
              </a:ext>
            </a:extLst>
          </p:cNvPr>
          <p:cNvSpPr>
            <a:spLocks noChangeArrowheads="1"/>
          </p:cNvSpPr>
          <p:nvPr/>
        </p:nvSpPr>
        <p:spPr bwMode="auto">
          <a:xfrm>
            <a:off x="84138" y="152400"/>
            <a:ext cx="8991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3600">
                <a:solidFill>
                  <a:schemeClr val="tx1"/>
                </a:solidFill>
                <a:latin typeface="Lucida Calligraphy" panose="03010101010101010101" pitchFamily="66" charset="0"/>
              </a:rPr>
              <a:t>“Truly I tell you, wherever this gospel is preached throughout the world, what she has done will also be told, in memory of her." -</a:t>
            </a:r>
            <a:r>
              <a:rPr lang="en-US" altLang="en-US" sz="1800">
                <a:solidFill>
                  <a:schemeClr val="tx1"/>
                </a:solidFill>
              </a:rPr>
              <a:t> Mat 26:13</a:t>
            </a:r>
          </a:p>
        </p:txBody>
      </p:sp>
      <p:pic>
        <p:nvPicPr>
          <p:cNvPr id="2" name="Picture 1">
            <a:extLst>
              <a:ext uri="{FF2B5EF4-FFF2-40B4-BE49-F238E27FC236}">
                <a16:creationId xmlns:a16="http://schemas.microsoft.com/office/drawing/2014/main" id="{85503212-8487-4A80-ADBF-B318D7D54EB1}"/>
              </a:ext>
            </a:extLst>
          </p:cNvPr>
          <p:cNvPicPr>
            <a:picLocks noChangeAspect="1"/>
          </p:cNvPicPr>
          <p:nvPr/>
        </p:nvPicPr>
        <p:blipFill>
          <a:blip r:embed="rId2"/>
          <a:stretch>
            <a:fillRect/>
          </a:stretch>
        </p:blipFill>
        <p:spPr>
          <a:xfrm>
            <a:off x="5410200" y="3360738"/>
            <a:ext cx="3331632" cy="2498724"/>
          </a:xfrm>
          <a:prstGeom prst="rect">
            <a:avLst/>
          </a:prstGeom>
        </p:spPr>
      </p:pic>
      <p:pic>
        <p:nvPicPr>
          <p:cNvPr id="4" name="Picture 3">
            <a:extLst>
              <a:ext uri="{FF2B5EF4-FFF2-40B4-BE49-F238E27FC236}">
                <a16:creationId xmlns:a16="http://schemas.microsoft.com/office/drawing/2014/main" id="{2A571F6D-2E3A-0EC2-93A6-D163C739FD7C}"/>
              </a:ext>
            </a:extLst>
          </p:cNvPr>
          <p:cNvPicPr>
            <a:picLocks noChangeAspect="1"/>
          </p:cNvPicPr>
          <p:nvPr/>
        </p:nvPicPr>
        <p:blipFill>
          <a:blip r:embed="rId3"/>
          <a:stretch>
            <a:fillRect/>
          </a:stretch>
        </p:blipFill>
        <p:spPr>
          <a:xfrm>
            <a:off x="402168" y="2895600"/>
            <a:ext cx="4572000" cy="3429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5AB17302-9F65-E592-8E96-593CD5B34364}"/>
              </a:ext>
            </a:extLst>
          </p:cNvPr>
          <p:cNvSpPr>
            <a:spLocks noChangeArrowheads="1"/>
          </p:cNvSpPr>
          <p:nvPr/>
        </p:nvSpPr>
        <p:spPr bwMode="auto">
          <a:xfrm>
            <a:off x="5410200" y="104775"/>
            <a:ext cx="37338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400">
                <a:solidFill>
                  <a:schemeClr val="tx1"/>
                </a:solidFill>
                <a:latin typeface="Cooper Black" panose="0208090404030B020404" pitchFamily="18" charset="0"/>
              </a:rPr>
              <a:t>Then one of theTwelve—</a:t>
            </a:r>
          </a:p>
          <a:p>
            <a:pPr eaLnBrk="1" hangingPunct="1">
              <a:spcBef>
                <a:spcPct val="0"/>
              </a:spcBef>
              <a:spcAft>
                <a:spcPct val="0"/>
              </a:spcAft>
              <a:buClrTx/>
              <a:buSzTx/>
              <a:buFontTx/>
              <a:buNone/>
            </a:pPr>
            <a:endParaRPr lang="en-US" altLang="en-US" sz="4400">
              <a:solidFill>
                <a:schemeClr val="tx1"/>
              </a:solidFill>
              <a:latin typeface="Cooper Black" panose="0208090404030B020404" pitchFamily="18" charset="0"/>
            </a:endParaRPr>
          </a:p>
          <a:p>
            <a:pPr eaLnBrk="1" hangingPunct="1">
              <a:spcBef>
                <a:spcPct val="0"/>
              </a:spcBef>
              <a:spcAft>
                <a:spcPct val="0"/>
              </a:spcAft>
              <a:buClrTx/>
              <a:buSzTx/>
              <a:buFontTx/>
              <a:buNone/>
            </a:pPr>
            <a:r>
              <a:rPr lang="en-US" altLang="en-US" sz="3200">
                <a:solidFill>
                  <a:schemeClr val="tx1"/>
                </a:solidFill>
                <a:latin typeface="Cooper Black" panose="0208090404030B020404" pitchFamily="18" charset="0"/>
              </a:rPr>
              <a:t>the one called Judas Iscariot—</a:t>
            </a:r>
          </a:p>
          <a:p>
            <a:pPr eaLnBrk="1" hangingPunct="1">
              <a:spcBef>
                <a:spcPct val="0"/>
              </a:spcBef>
              <a:spcAft>
                <a:spcPct val="0"/>
              </a:spcAft>
              <a:buClrTx/>
              <a:buSzTx/>
              <a:buFontTx/>
              <a:buNone/>
            </a:pPr>
            <a:endParaRPr lang="en-US" altLang="en-US" sz="3600">
              <a:solidFill>
                <a:schemeClr val="tx1"/>
              </a:solidFill>
              <a:latin typeface="Cooper Black" panose="0208090404030B020404" pitchFamily="18" charset="0"/>
            </a:endParaRPr>
          </a:p>
          <a:p>
            <a:pPr eaLnBrk="1" hangingPunct="1">
              <a:spcBef>
                <a:spcPct val="0"/>
              </a:spcBef>
              <a:spcAft>
                <a:spcPct val="0"/>
              </a:spcAft>
              <a:buClrTx/>
              <a:buSzTx/>
              <a:buFontTx/>
              <a:buNone/>
            </a:pPr>
            <a:r>
              <a:rPr lang="en-US" altLang="en-US" sz="4400">
                <a:solidFill>
                  <a:schemeClr val="tx1"/>
                </a:solidFill>
                <a:latin typeface="Cooper Black" panose="0208090404030B020404" pitchFamily="18" charset="0"/>
              </a:rPr>
              <a:t>went to the chief priests</a:t>
            </a:r>
            <a:endParaRPr lang="en-US" altLang="en-US" sz="4000">
              <a:solidFill>
                <a:schemeClr val="tx1"/>
              </a:solidFill>
              <a:latin typeface="Cooper Black" panose="0208090404030B020404" pitchFamily="18" charset="0"/>
            </a:endParaRPr>
          </a:p>
          <a:p>
            <a:pPr eaLnBrk="1" hangingPunct="1">
              <a:spcBef>
                <a:spcPct val="0"/>
              </a:spcBef>
              <a:spcAft>
                <a:spcPct val="0"/>
              </a:spcAft>
              <a:buClrTx/>
              <a:buSzTx/>
              <a:buFontTx/>
              <a:buNone/>
            </a:pPr>
            <a:r>
              <a:rPr lang="en-US" altLang="en-US" sz="1800">
                <a:solidFill>
                  <a:schemeClr val="tx1"/>
                </a:solidFill>
              </a:rPr>
              <a:t>Mat 26:14</a:t>
            </a:r>
          </a:p>
        </p:txBody>
      </p:sp>
      <p:pic>
        <p:nvPicPr>
          <p:cNvPr id="16387" name="Picture 2" descr="http://www.chadfrye.com/blog/wp-content/uploads/2009/04/judas1.jpg">
            <a:extLst>
              <a:ext uri="{FF2B5EF4-FFF2-40B4-BE49-F238E27FC236}">
                <a16:creationId xmlns:a16="http://schemas.microsoft.com/office/drawing/2014/main" id="{9255CF88-6E96-AEE4-8904-FC21F278A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27000"/>
            <a:ext cx="48768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64FE8483-0C90-62D3-EB52-FC89BDE3A6DD}"/>
              </a:ext>
            </a:extLst>
          </p:cNvPr>
          <p:cNvSpPr>
            <a:spLocks noChangeArrowheads="1"/>
          </p:cNvSpPr>
          <p:nvPr/>
        </p:nvSpPr>
        <p:spPr bwMode="auto">
          <a:xfrm>
            <a:off x="228600" y="152400"/>
            <a:ext cx="45720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3600" dirty="0">
                <a:solidFill>
                  <a:schemeClr val="tx1"/>
                </a:solidFill>
                <a:latin typeface="Cooper Black" panose="0208090404030B020404" pitchFamily="18" charset="0"/>
              </a:rPr>
              <a:t>and asked, </a:t>
            </a:r>
          </a:p>
          <a:p>
            <a:pPr algn="ctr" eaLnBrk="1" hangingPunct="1">
              <a:spcBef>
                <a:spcPct val="0"/>
              </a:spcBef>
              <a:spcAft>
                <a:spcPct val="0"/>
              </a:spcAft>
              <a:buClrTx/>
              <a:buSzTx/>
              <a:buFontTx/>
              <a:buNone/>
            </a:pPr>
            <a:endParaRPr lang="en-US" altLang="en-US" sz="1800" dirty="0">
              <a:solidFill>
                <a:schemeClr val="tx1"/>
              </a:solidFill>
              <a:latin typeface="Cooper Black" panose="0208090404030B020404" pitchFamily="18" charset="0"/>
            </a:endParaRPr>
          </a:p>
          <a:p>
            <a:pPr algn="ctr" eaLnBrk="1" hangingPunct="1">
              <a:spcBef>
                <a:spcPct val="0"/>
              </a:spcBef>
              <a:spcAft>
                <a:spcPct val="0"/>
              </a:spcAft>
              <a:buClrTx/>
              <a:buSzTx/>
              <a:buFontTx/>
              <a:buNone/>
            </a:pPr>
            <a:r>
              <a:rPr lang="en-US" altLang="en-US" sz="4400" dirty="0">
                <a:solidFill>
                  <a:schemeClr val="tx1"/>
                </a:solidFill>
                <a:latin typeface="Cooper Black" panose="0208090404030B020404" pitchFamily="18" charset="0"/>
              </a:rPr>
              <a:t>"What are you willing to give me if I deliver him over to you?"</a:t>
            </a:r>
          </a:p>
          <a:p>
            <a:pPr algn="ctr" eaLnBrk="1" hangingPunct="1">
              <a:spcBef>
                <a:spcPct val="0"/>
              </a:spcBef>
              <a:spcAft>
                <a:spcPct val="0"/>
              </a:spcAft>
              <a:buClrTx/>
              <a:buSzTx/>
              <a:buFontTx/>
              <a:buNone/>
            </a:pPr>
            <a:endParaRPr lang="en-US" altLang="en-US" sz="1800" dirty="0">
              <a:solidFill>
                <a:schemeClr val="tx1"/>
              </a:solidFill>
              <a:latin typeface="Cooper Black" panose="0208090404030B020404" pitchFamily="18" charset="0"/>
            </a:endParaRPr>
          </a:p>
          <a:p>
            <a:pPr algn="ctr" eaLnBrk="1" hangingPunct="1">
              <a:spcBef>
                <a:spcPct val="0"/>
              </a:spcBef>
              <a:spcAft>
                <a:spcPct val="0"/>
              </a:spcAft>
              <a:buClrTx/>
              <a:buSzTx/>
              <a:buFontTx/>
              <a:buNone/>
            </a:pPr>
            <a:r>
              <a:rPr lang="en-US" altLang="en-US" sz="3600" dirty="0">
                <a:solidFill>
                  <a:schemeClr val="tx1"/>
                </a:solidFill>
                <a:latin typeface="Cooper Black" panose="0208090404030B020404" pitchFamily="18" charset="0"/>
              </a:rPr>
              <a:t>So they counted out for him thirty pieces of silver.</a:t>
            </a:r>
          </a:p>
          <a:p>
            <a:pPr algn="ctr" eaLnBrk="1" hangingPunct="1">
              <a:spcBef>
                <a:spcPct val="0"/>
              </a:spcBef>
              <a:spcAft>
                <a:spcPct val="0"/>
              </a:spcAft>
              <a:buClrTx/>
              <a:buSzTx/>
              <a:buFontTx/>
              <a:buNone/>
            </a:pPr>
            <a:r>
              <a:rPr lang="en-US" altLang="en-US" sz="1800" dirty="0">
                <a:solidFill>
                  <a:schemeClr val="tx1"/>
                </a:solidFill>
              </a:rPr>
              <a:t> Mat 26:15</a:t>
            </a:r>
          </a:p>
        </p:txBody>
      </p:sp>
      <p:pic>
        <p:nvPicPr>
          <p:cNvPr id="2050" name="Picture 2" descr="http://www.christianimageresource.org/images/30coinBag.jpg">
            <a:extLst>
              <a:ext uri="{FF2B5EF4-FFF2-40B4-BE49-F238E27FC236}">
                <a16:creationId xmlns:a16="http://schemas.microsoft.com/office/drawing/2014/main" id="{C42323F3-788C-6A72-C87A-9623A93D2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738" y="152400"/>
            <a:ext cx="3976687"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sndAc>
      <p:stSnd>
        <p:snd r:embed="rId2"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4322B395-4EB8-363E-35A0-F19F630B6C6C}"/>
              </a:ext>
            </a:extLst>
          </p:cNvPr>
          <p:cNvSpPr>
            <a:spLocks noChangeArrowheads="1"/>
          </p:cNvSpPr>
          <p:nvPr/>
        </p:nvSpPr>
        <p:spPr bwMode="auto">
          <a:xfrm>
            <a:off x="312738" y="152400"/>
            <a:ext cx="8305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4400">
                <a:solidFill>
                  <a:schemeClr val="tx1"/>
                </a:solidFill>
                <a:latin typeface="Cooper Black" panose="0208090404030B020404" pitchFamily="18" charset="0"/>
              </a:rPr>
              <a:t>From then on Judas watched for an opportunity to hand him over. - </a:t>
            </a:r>
            <a:r>
              <a:rPr lang="en-US" altLang="en-US" sz="1800">
                <a:solidFill>
                  <a:schemeClr val="tx1"/>
                </a:solidFill>
              </a:rPr>
              <a:t>Mat 26:16</a:t>
            </a:r>
          </a:p>
        </p:txBody>
      </p:sp>
      <p:pic>
        <p:nvPicPr>
          <p:cNvPr id="2" name="Picture 1">
            <a:extLst>
              <a:ext uri="{FF2B5EF4-FFF2-40B4-BE49-F238E27FC236}">
                <a16:creationId xmlns:a16="http://schemas.microsoft.com/office/drawing/2014/main" id="{4A79456C-69E1-8775-C68F-944EE9BFF6A1}"/>
              </a:ext>
            </a:extLst>
          </p:cNvPr>
          <p:cNvPicPr>
            <a:picLocks noChangeAspect="1"/>
          </p:cNvPicPr>
          <p:nvPr/>
        </p:nvPicPr>
        <p:blipFill>
          <a:blip r:embed="rId3"/>
          <a:stretch>
            <a:fillRect/>
          </a:stretch>
        </p:blipFill>
        <p:spPr>
          <a:xfrm>
            <a:off x="1981200" y="2438400"/>
            <a:ext cx="5181600" cy="3886200"/>
          </a:xfrm>
          <a:prstGeom prst="rect">
            <a:avLst/>
          </a:prstGeom>
        </p:spPr>
      </p:pic>
    </p:spTree>
  </p:cSld>
  <p:clrMapOvr>
    <a:masterClrMapping/>
  </p:clrMapOvr>
  <p:transition spd="slow">
    <p:circle/>
    <p:sndAc>
      <p:stSnd>
        <p:snd r:embed="rId2" name="cashreg.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a:extLst>
              <a:ext uri="{FF2B5EF4-FFF2-40B4-BE49-F238E27FC236}">
                <a16:creationId xmlns:a16="http://schemas.microsoft.com/office/drawing/2014/main" id="{867AA720-E239-94C3-227A-E77F99133E2E}"/>
              </a:ext>
            </a:extLst>
          </p:cNvPr>
          <p:cNvSpPr>
            <a:spLocks noChangeArrowheads="1"/>
          </p:cNvSpPr>
          <p:nvPr/>
        </p:nvSpPr>
        <p:spPr bwMode="auto">
          <a:xfrm>
            <a:off x="36513" y="152400"/>
            <a:ext cx="8534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3600" dirty="0">
                <a:solidFill>
                  <a:schemeClr val="tx1"/>
                </a:solidFill>
                <a:latin typeface="Arial" panose="020B0604020202020204" pitchFamily="34" charset="0"/>
                <a:cs typeface="Arial" panose="020B0604020202020204" pitchFamily="34" charset="0"/>
              </a:rPr>
              <a:t>On the first day of the Festival of Unleavened Bread, the disciples came to Jesus and asked, </a:t>
            </a:r>
          </a:p>
          <a:p>
            <a:pPr algn="ctr" eaLnBrk="1" hangingPunct="1">
              <a:spcBef>
                <a:spcPct val="0"/>
              </a:spcBef>
              <a:spcAft>
                <a:spcPct val="0"/>
              </a:spcAft>
              <a:buClrTx/>
              <a:buSzTx/>
              <a:buFontTx/>
              <a:buNone/>
            </a:pPr>
            <a:r>
              <a:rPr lang="en-US" altLang="en-US" sz="3600" dirty="0">
                <a:solidFill>
                  <a:schemeClr val="tx1"/>
                </a:solidFill>
                <a:latin typeface="Arial" panose="020B0604020202020204" pitchFamily="34" charset="0"/>
                <a:cs typeface="Arial" panose="020B0604020202020204" pitchFamily="34" charset="0"/>
              </a:rPr>
              <a:t>“Where do you want us to make preparations for you to eat the Passover?”- </a:t>
            </a:r>
            <a:r>
              <a:rPr lang="en-US" altLang="en-US" sz="1800" dirty="0">
                <a:solidFill>
                  <a:schemeClr val="tx1"/>
                </a:solidFill>
                <a:latin typeface="Arial" panose="020B0604020202020204" pitchFamily="34" charset="0"/>
                <a:cs typeface="Arial" panose="020B0604020202020204" pitchFamily="34" charset="0"/>
              </a:rPr>
              <a:t>Mat 26:17</a:t>
            </a:r>
          </a:p>
        </p:txBody>
      </p:sp>
      <p:pic>
        <p:nvPicPr>
          <p:cNvPr id="2" name="Picture 1">
            <a:extLst>
              <a:ext uri="{FF2B5EF4-FFF2-40B4-BE49-F238E27FC236}">
                <a16:creationId xmlns:a16="http://schemas.microsoft.com/office/drawing/2014/main" id="{7720F1C2-7ACA-1457-76BC-70AA0A4A0C4B}"/>
              </a:ext>
            </a:extLst>
          </p:cNvPr>
          <p:cNvPicPr>
            <a:picLocks noChangeAspect="1"/>
          </p:cNvPicPr>
          <p:nvPr/>
        </p:nvPicPr>
        <p:blipFill>
          <a:blip r:embed="rId2"/>
          <a:stretch>
            <a:fillRect/>
          </a:stretch>
        </p:blipFill>
        <p:spPr>
          <a:xfrm>
            <a:off x="1567631" y="3568720"/>
            <a:ext cx="6008737" cy="312995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07D7D708-D4A8-0F69-E4E8-7FC49247D499}"/>
              </a:ext>
            </a:extLst>
          </p:cNvPr>
          <p:cNvSpPr>
            <a:spLocks noChangeArrowheads="1"/>
          </p:cNvSpPr>
          <p:nvPr/>
        </p:nvSpPr>
        <p:spPr bwMode="auto">
          <a:xfrm>
            <a:off x="228600" y="76200"/>
            <a:ext cx="8610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3200">
                <a:solidFill>
                  <a:schemeClr val="tx1"/>
                </a:solidFill>
                <a:latin typeface="Berlin Sans FB" panose="020E0602020502020306" pitchFamily="34" charset="0"/>
              </a:rPr>
              <a:t>He replied, </a:t>
            </a:r>
          </a:p>
          <a:p>
            <a:pPr eaLnBrk="1" hangingPunct="1">
              <a:spcBef>
                <a:spcPct val="0"/>
              </a:spcBef>
              <a:spcAft>
                <a:spcPct val="0"/>
              </a:spcAft>
              <a:buClrTx/>
              <a:buSzTx/>
              <a:buFontTx/>
              <a:buNone/>
            </a:pPr>
            <a:r>
              <a:rPr lang="en-US" altLang="en-US" sz="3200">
                <a:solidFill>
                  <a:schemeClr val="tx1"/>
                </a:solidFill>
                <a:latin typeface="Berlin Sans FB" panose="020E0602020502020306" pitchFamily="34" charset="0"/>
              </a:rPr>
              <a:t>"Go into the city to a certain man and tell him, 'The Teacher says: My appointed time is near. </a:t>
            </a:r>
          </a:p>
          <a:p>
            <a:pPr eaLnBrk="1" hangingPunct="1">
              <a:spcBef>
                <a:spcPct val="0"/>
              </a:spcBef>
              <a:spcAft>
                <a:spcPct val="0"/>
              </a:spcAft>
              <a:buClrTx/>
              <a:buSzTx/>
              <a:buFontTx/>
              <a:buNone/>
            </a:pPr>
            <a:r>
              <a:rPr lang="en-US" altLang="en-US" sz="3200">
                <a:solidFill>
                  <a:schemeClr val="tx1"/>
                </a:solidFill>
                <a:latin typeface="Berlin Sans FB" panose="020E0602020502020306" pitchFamily="34" charset="0"/>
              </a:rPr>
              <a:t>I am going to celebrate the Passover with my disciples at your house.'"</a:t>
            </a:r>
            <a:r>
              <a:rPr lang="en-US" altLang="en-US" sz="1800">
                <a:solidFill>
                  <a:schemeClr val="tx1"/>
                </a:solidFill>
                <a:latin typeface="Berlin Sans FB" panose="020E0602020502020306" pitchFamily="34" charset="0"/>
              </a:rPr>
              <a:t>- Mat 26:18 </a:t>
            </a:r>
          </a:p>
        </p:txBody>
      </p:sp>
      <p:pic>
        <p:nvPicPr>
          <p:cNvPr id="20484" name="Picture 3" descr="C:\Users\janine wilkins\AppData\Local\Microsoft\Windows\Temporary Internet Files\Content.IE5\ZWXUL0HE\MC900057486[1].wmf">
            <a:extLst>
              <a:ext uri="{FF2B5EF4-FFF2-40B4-BE49-F238E27FC236}">
                <a16:creationId xmlns:a16="http://schemas.microsoft.com/office/drawing/2014/main" id="{0588BBDE-3CF2-C12E-399D-1EB1E0504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34671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88BD590-5817-B70C-180B-B982B41CF680}"/>
              </a:ext>
            </a:extLst>
          </p:cNvPr>
          <p:cNvPicPr>
            <a:picLocks noChangeAspect="1"/>
          </p:cNvPicPr>
          <p:nvPr/>
        </p:nvPicPr>
        <p:blipFill>
          <a:blip r:embed="rId4"/>
          <a:stretch>
            <a:fillRect/>
          </a:stretch>
        </p:blipFill>
        <p:spPr>
          <a:xfrm>
            <a:off x="3886200" y="2743200"/>
            <a:ext cx="4572000" cy="3429000"/>
          </a:xfrm>
          <a:prstGeom prst="rect">
            <a:avLst/>
          </a:prstGeom>
        </p:spPr>
      </p:pic>
    </p:spTree>
  </p:cSld>
  <p:clrMapOvr>
    <a:masterClrMapping/>
  </p:clrMapOvr>
  <p:transition spd="slow">
    <p:fade/>
    <p:sndAc>
      <p:stSnd>
        <p:snd r:embed="rId2" name="breeze.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11273882-6B22-EEAC-F8F4-12321CB8DDB7}"/>
              </a:ext>
            </a:extLst>
          </p:cNvPr>
          <p:cNvSpPr>
            <a:spLocks noChangeArrowheads="1"/>
          </p:cNvSpPr>
          <p:nvPr/>
        </p:nvSpPr>
        <p:spPr bwMode="auto">
          <a:xfrm>
            <a:off x="152400" y="152400"/>
            <a:ext cx="8763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4800" dirty="0">
                <a:solidFill>
                  <a:schemeClr val="tx1"/>
                </a:solidFill>
                <a:latin typeface="Eras Bold ITC" panose="020B0907030504020204" pitchFamily="34" charset="0"/>
              </a:rPr>
              <a:t>So the disciples did as Jesus had directed them and prepared the Passover. </a:t>
            </a:r>
            <a:r>
              <a:rPr lang="en-US" altLang="en-US" sz="1800" dirty="0">
                <a:solidFill>
                  <a:schemeClr val="tx1"/>
                </a:solidFill>
              </a:rPr>
              <a:t>- Mat 26:19</a:t>
            </a:r>
          </a:p>
        </p:txBody>
      </p:sp>
      <p:pic>
        <p:nvPicPr>
          <p:cNvPr id="2" name="Picture 1">
            <a:extLst>
              <a:ext uri="{FF2B5EF4-FFF2-40B4-BE49-F238E27FC236}">
                <a16:creationId xmlns:a16="http://schemas.microsoft.com/office/drawing/2014/main" id="{DD62255F-0673-1194-B034-3011CFDCCAE3}"/>
              </a:ext>
            </a:extLst>
          </p:cNvPr>
          <p:cNvPicPr>
            <a:picLocks noChangeAspect="1"/>
          </p:cNvPicPr>
          <p:nvPr/>
        </p:nvPicPr>
        <p:blipFill>
          <a:blip r:embed="rId2"/>
          <a:stretch>
            <a:fillRect/>
          </a:stretch>
        </p:blipFill>
        <p:spPr>
          <a:xfrm>
            <a:off x="1866900" y="2647950"/>
            <a:ext cx="5410200" cy="40576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959F5E-63D7-8063-7AA4-6A8EB666954F}"/>
              </a:ext>
            </a:extLst>
          </p:cNvPr>
          <p:cNvSpPr/>
          <p:nvPr/>
        </p:nvSpPr>
        <p:spPr>
          <a:xfrm>
            <a:off x="342900" y="381000"/>
            <a:ext cx="8458200" cy="300082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fontAlgn="auto" hangingPunct="1">
              <a:spcBef>
                <a:spcPts val="0"/>
              </a:spcBef>
              <a:spcAft>
                <a:spcPts val="0"/>
              </a:spcAft>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The Truth</a:t>
            </a:r>
          </a:p>
          <a:p>
            <a:pPr algn="ctr" eaLnBrk="1" fontAlgn="auto" hangingPunct="1">
              <a:spcBef>
                <a:spcPts val="0"/>
              </a:spcBef>
              <a:spcAft>
                <a:spcPts val="0"/>
              </a:spcAft>
              <a:defRPr/>
            </a:pPr>
            <a:endParaRPr lang="en-US" sz="45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a:p>
            <a:pPr algn="ctr" eaLnBrk="1" fontAlgn="auto" hangingPunct="1">
              <a:spcBef>
                <a:spcPts val="0"/>
              </a:spcBef>
              <a:spcAft>
                <a:spcPts val="0"/>
              </a:spcAft>
              <a:defRPr/>
            </a:pPr>
            <a:r>
              <a:rPr lang="en-US" sz="4500" b="1" dirty="0">
                <a:ln w="11430"/>
                <a:solidFill>
                  <a:schemeClr val="tx2">
                    <a:lumMod val="75000"/>
                  </a:schemeClr>
                </a:solidFill>
                <a:effectLst>
                  <a:outerShdw blurRad="80000" dist="40000" dir="5040000" algn="tl">
                    <a:srgbClr val="000000">
                      <a:alpha val="30000"/>
                    </a:srgbClr>
                  </a:outerShdw>
                </a:effectLst>
                <a:latin typeface="+mn-lt"/>
              </a:rPr>
              <a:t>Jesus knowingly prepared to give His life for all people.</a:t>
            </a:r>
          </a:p>
        </p:txBody>
      </p:sp>
      <p:pic>
        <p:nvPicPr>
          <p:cNvPr id="4" name="Picture 3">
            <a:extLst>
              <a:ext uri="{FF2B5EF4-FFF2-40B4-BE49-F238E27FC236}">
                <a16:creationId xmlns:a16="http://schemas.microsoft.com/office/drawing/2014/main" id="{A4425F16-0685-7C0E-635A-975F7370B20E}"/>
              </a:ext>
            </a:extLst>
          </p:cNvPr>
          <p:cNvPicPr>
            <a:picLocks noChangeAspect="1"/>
          </p:cNvPicPr>
          <p:nvPr/>
        </p:nvPicPr>
        <p:blipFill>
          <a:blip r:embed="rId3"/>
          <a:stretch>
            <a:fillRect/>
          </a:stretch>
        </p:blipFill>
        <p:spPr>
          <a:xfrm>
            <a:off x="3124200" y="3718679"/>
            <a:ext cx="2895600" cy="2895600"/>
          </a:xfrm>
          <a:prstGeom prst="rect">
            <a:avLst/>
          </a:prstGeom>
        </p:spPr>
      </p:pic>
    </p:spTree>
    <p:extLst>
      <p:ext uri="{BB962C8B-B14F-4D97-AF65-F5344CB8AC3E}">
        <p14:creationId xmlns:p14="http://schemas.microsoft.com/office/powerpoint/2010/main" val="2453020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5CB0031E-FE49-3A59-031D-CC56B8FD931A}"/>
              </a:ext>
            </a:extLst>
          </p:cNvPr>
          <p:cNvSpPr>
            <a:spLocks noChangeArrowheads="1"/>
          </p:cNvSpPr>
          <p:nvPr/>
        </p:nvSpPr>
        <p:spPr bwMode="auto">
          <a:xfrm>
            <a:off x="228600" y="2286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3600">
                <a:solidFill>
                  <a:schemeClr val="tx1"/>
                </a:solidFill>
                <a:latin typeface="Berlin Sans FB" panose="020E0602020502020306" pitchFamily="34" charset="0"/>
              </a:rPr>
              <a:t>When evening came, Jesus was reclining at the table with the Twelve. </a:t>
            </a:r>
            <a:r>
              <a:rPr lang="en-US" altLang="en-US" sz="1800">
                <a:solidFill>
                  <a:schemeClr val="tx1"/>
                </a:solidFill>
                <a:latin typeface="Berlin Sans FB" panose="020E0602020502020306" pitchFamily="34" charset="0"/>
              </a:rPr>
              <a:t>- Mat 26:20</a:t>
            </a:r>
          </a:p>
        </p:txBody>
      </p:sp>
      <p:sp>
        <p:nvSpPr>
          <p:cNvPr id="22532" name="Rectangle 2">
            <a:extLst>
              <a:ext uri="{FF2B5EF4-FFF2-40B4-BE49-F238E27FC236}">
                <a16:creationId xmlns:a16="http://schemas.microsoft.com/office/drawing/2014/main" id="{63B3121D-6B2F-0885-A244-01A109069080}"/>
              </a:ext>
            </a:extLst>
          </p:cNvPr>
          <p:cNvSpPr>
            <a:spLocks noChangeArrowheads="1"/>
          </p:cNvSpPr>
          <p:nvPr/>
        </p:nvSpPr>
        <p:spPr bwMode="auto">
          <a:xfrm>
            <a:off x="6553200" y="1165225"/>
            <a:ext cx="25908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3200" dirty="0">
                <a:solidFill>
                  <a:schemeClr val="tx1"/>
                </a:solidFill>
                <a:latin typeface="Forte" panose="03060902040502070203" pitchFamily="66" charset="0"/>
              </a:rPr>
              <a:t>And while they were eating, he said, </a:t>
            </a:r>
          </a:p>
          <a:p>
            <a:pPr algn="ctr" eaLnBrk="1" hangingPunct="1">
              <a:spcBef>
                <a:spcPct val="0"/>
              </a:spcBef>
              <a:spcAft>
                <a:spcPct val="0"/>
              </a:spcAft>
              <a:buClrTx/>
              <a:buSzTx/>
              <a:buFontTx/>
              <a:buNone/>
            </a:pPr>
            <a:r>
              <a:rPr lang="en-US" altLang="en-US" sz="3600" i="1" dirty="0">
                <a:solidFill>
                  <a:schemeClr val="tx1"/>
                </a:solidFill>
                <a:latin typeface="Comic Sans MS" panose="030F0702030302020204" pitchFamily="66" charset="0"/>
              </a:rPr>
              <a:t>“Truly I tell you, one of you will betray me.“</a:t>
            </a:r>
          </a:p>
          <a:p>
            <a:pPr algn="ctr" eaLnBrk="1" hangingPunct="1">
              <a:spcBef>
                <a:spcPct val="0"/>
              </a:spcBef>
              <a:spcAft>
                <a:spcPct val="0"/>
              </a:spcAft>
              <a:buClrTx/>
              <a:buSzTx/>
              <a:buFontTx/>
              <a:buNone/>
            </a:pPr>
            <a:r>
              <a:rPr lang="en-US" altLang="en-US" sz="2000" dirty="0">
                <a:solidFill>
                  <a:schemeClr val="tx1"/>
                </a:solidFill>
              </a:rPr>
              <a:t>Mat 26:21 </a:t>
            </a:r>
          </a:p>
        </p:txBody>
      </p:sp>
      <p:pic>
        <p:nvPicPr>
          <p:cNvPr id="2" name="Picture 1">
            <a:extLst>
              <a:ext uri="{FF2B5EF4-FFF2-40B4-BE49-F238E27FC236}">
                <a16:creationId xmlns:a16="http://schemas.microsoft.com/office/drawing/2014/main" id="{CDAB968B-CDCD-34EF-76CB-B7B9A8379D62}"/>
              </a:ext>
            </a:extLst>
          </p:cNvPr>
          <p:cNvPicPr>
            <a:picLocks noChangeAspect="1"/>
          </p:cNvPicPr>
          <p:nvPr/>
        </p:nvPicPr>
        <p:blipFill>
          <a:blip r:embed="rId3"/>
          <a:stretch>
            <a:fillRect/>
          </a:stretch>
        </p:blipFill>
        <p:spPr>
          <a:xfrm>
            <a:off x="381000" y="1714500"/>
            <a:ext cx="6121400" cy="4591050"/>
          </a:xfrm>
          <a:prstGeom prst="rect">
            <a:avLst/>
          </a:prstGeom>
        </p:spPr>
      </p:pic>
    </p:spTree>
  </p:cSld>
  <p:clrMapOvr>
    <a:masterClrMapping/>
  </p:clrMapOvr>
  <p:transition spd="slow">
    <p:fade/>
    <p:sndAc>
      <p:stSnd>
        <p:snd r:embed="rId2" name="voltage.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FF6A3C98-E848-78FB-3918-05FD0CA761A7}"/>
              </a:ext>
            </a:extLst>
          </p:cNvPr>
          <p:cNvSpPr>
            <a:spLocks noChangeArrowheads="1"/>
          </p:cNvSpPr>
          <p:nvPr/>
        </p:nvSpPr>
        <p:spPr bwMode="auto">
          <a:xfrm>
            <a:off x="39687" y="304800"/>
            <a:ext cx="90646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3600" dirty="0">
                <a:solidFill>
                  <a:schemeClr val="tx1"/>
                </a:solidFill>
                <a:latin typeface="Comic Sans MS" panose="030F0702030302020204" pitchFamily="66" charset="0"/>
              </a:rPr>
              <a:t>They were very sad and </a:t>
            </a:r>
          </a:p>
          <a:p>
            <a:pPr algn="ctr" eaLnBrk="1" hangingPunct="1">
              <a:spcBef>
                <a:spcPct val="0"/>
              </a:spcBef>
              <a:spcAft>
                <a:spcPct val="0"/>
              </a:spcAft>
              <a:buClrTx/>
              <a:buSzTx/>
              <a:buFontTx/>
              <a:buNone/>
            </a:pPr>
            <a:r>
              <a:rPr lang="en-US" altLang="en-US" sz="3600" dirty="0">
                <a:solidFill>
                  <a:schemeClr val="tx1"/>
                </a:solidFill>
                <a:latin typeface="Comic Sans MS" panose="030F0702030302020204" pitchFamily="66" charset="0"/>
              </a:rPr>
              <a:t>began to say to him </a:t>
            </a:r>
          </a:p>
          <a:p>
            <a:pPr algn="ctr" eaLnBrk="1" hangingPunct="1">
              <a:spcBef>
                <a:spcPct val="0"/>
              </a:spcBef>
              <a:spcAft>
                <a:spcPct val="0"/>
              </a:spcAft>
              <a:buClrTx/>
              <a:buSzTx/>
              <a:buFontTx/>
              <a:buNone/>
            </a:pPr>
            <a:r>
              <a:rPr lang="en-US" altLang="en-US" sz="3600" dirty="0">
                <a:solidFill>
                  <a:schemeClr val="tx1"/>
                </a:solidFill>
                <a:latin typeface="Comic Sans MS" panose="030F0702030302020204" pitchFamily="66" charset="0"/>
              </a:rPr>
              <a:t>one after the other, </a:t>
            </a:r>
          </a:p>
          <a:p>
            <a:pPr algn="ctr" eaLnBrk="1" hangingPunct="1">
              <a:spcBef>
                <a:spcPct val="0"/>
              </a:spcBef>
              <a:spcAft>
                <a:spcPct val="0"/>
              </a:spcAft>
              <a:buClrTx/>
              <a:buSzTx/>
              <a:buFontTx/>
              <a:buNone/>
            </a:pPr>
            <a:r>
              <a:rPr lang="en-US" altLang="en-US" sz="3600" dirty="0">
                <a:solidFill>
                  <a:schemeClr val="tx1"/>
                </a:solidFill>
                <a:latin typeface="Comic Sans MS" panose="030F0702030302020204" pitchFamily="66" charset="0"/>
              </a:rPr>
              <a:t>"Surely you don’t mean me, Lord?" </a:t>
            </a:r>
            <a:r>
              <a:rPr lang="en-US" altLang="en-US" sz="3600" dirty="0">
                <a:solidFill>
                  <a:schemeClr val="tx1"/>
                </a:solidFill>
              </a:rPr>
              <a:t>- </a:t>
            </a:r>
            <a:r>
              <a:rPr lang="en-US" altLang="en-US" sz="1600" dirty="0">
                <a:solidFill>
                  <a:schemeClr val="tx1"/>
                </a:solidFill>
              </a:rPr>
              <a:t>Mat 26:22</a:t>
            </a:r>
          </a:p>
        </p:txBody>
      </p:sp>
      <p:pic>
        <p:nvPicPr>
          <p:cNvPr id="2" name="Picture 2" descr="http://www.gerhardy.id.au/images/Lords_supper.jpg">
            <a:extLst>
              <a:ext uri="{FF2B5EF4-FFF2-40B4-BE49-F238E27FC236}">
                <a16:creationId xmlns:a16="http://schemas.microsoft.com/office/drawing/2014/main" id="{5630BFA8-2559-0B2C-121D-B19058F7E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841" y="2743200"/>
            <a:ext cx="495831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D3F47A05-41B8-B998-22F6-EB7EC8F24FC4}"/>
              </a:ext>
            </a:extLst>
          </p:cNvPr>
          <p:cNvSpPr>
            <a:spLocks noChangeArrowheads="1"/>
          </p:cNvSpPr>
          <p:nvPr/>
        </p:nvSpPr>
        <p:spPr bwMode="auto">
          <a:xfrm>
            <a:off x="228600" y="225425"/>
            <a:ext cx="8077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800" b="1">
                <a:solidFill>
                  <a:schemeClr val="tx1"/>
                </a:solidFill>
                <a:latin typeface="Comic Sans MS" panose="030F0702030302020204" pitchFamily="66" charset="0"/>
              </a:rPr>
              <a:t>Jesus replied, "The one who has dipped his hand into the bowl with me </a:t>
            </a:r>
          </a:p>
          <a:p>
            <a:pPr eaLnBrk="1" hangingPunct="1">
              <a:spcBef>
                <a:spcPct val="0"/>
              </a:spcBef>
              <a:spcAft>
                <a:spcPct val="0"/>
              </a:spcAft>
              <a:buClrTx/>
              <a:buSzTx/>
              <a:buFontTx/>
              <a:buNone/>
            </a:pPr>
            <a:r>
              <a:rPr lang="en-US" altLang="en-US" sz="4800" b="1">
                <a:solidFill>
                  <a:schemeClr val="tx1"/>
                </a:solidFill>
                <a:latin typeface="Comic Sans MS" panose="030F0702030302020204" pitchFamily="66" charset="0"/>
              </a:rPr>
              <a:t>will betray </a:t>
            </a:r>
          </a:p>
          <a:p>
            <a:pPr eaLnBrk="1" hangingPunct="1">
              <a:spcBef>
                <a:spcPct val="0"/>
              </a:spcBef>
              <a:spcAft>
                <a:spcPct val="0"/>
              </a:spcAft>
              <a:buClrTx/>
              <a:buSzTx/>
              <a:buFontTx/>
              <a:buNone/>
            </a:pPr>
            <a:r>
              <a:rPr lang="en-US" altLang="en-US" sz="4800" b="1">
                <a:solidFill>
                  <a:schemeClr val="tx1"/>
                </a:solidFill>
                <a:latin typeface="Comic Sans MS" panose="030F0702030302020204" pitchFamily="66" charset="0"/>
              </a:rPr>
              <a:t>me.” </a:t>
            </a:r>
            <a:r>
              <a:rPr lang="en-US" altLang="en-US" sz="1800">
                <a:solidFill>
                  <a:schemeClr val="tx1"/>
                </a:solidFill>
              </a:rPr>
              <a:t>- Mat 26:23 </a:t>
            </a:r>
          </a:p>
        </p:txBody>
      </p:sp>
      <p:pic>
        <p:nvPicPr>
          <p:cNvPr id="2" name="Picture 1">
            <a:extLst>
              <a:ext uri="{FF2B5EF4-FFF2-40B4-BE49-F238E27FC236}">
                <a16:creationId xmlns:a16="http://schemas.microsoft.com/office/drawing/2014/main" id="{9E6A8A49-48AE-5D42-1F69-9A8FAE3FE05C}"/>
              </a:ext>
            </a:extLst>
          </p:cNvPr>
          <p:cNvPicPr>
            <a:picLocks noChangeAspect="1"/>
          </p:cNvPicPr>
          <p:nvPr/>
        </p:nvPicPr>
        <p:blipFill>
          <a:blip r:embed="rId2"/>
          <a:stretch>
            <a:fillRect/>
          </a:stretch>
        </p:blipFill>
        <p:spPr>
          <a:xfrm>
            <a:off x="3733800" y="2519087"/>
            <a:ext cx="4326768" cy="41619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39EB843-E5BB-07B7-9E54-9DDDB972462A}"/>
              </a:ext>
            </a:extLst>
          </p:cNvPr>
          <p:cNvSpPr>
            <a:spLocks noChangeArrowheads="1"/>
          </p:cNvSpPr>
          <p:nvPr/>
        </p:nvSpPr>
        <p:spPr bwMode="auto">
          <a:xfrm>
            <a:off x="228600" y="196850"/>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2400" dirty="0">
                <a:solidFill>
                  <a:schemeClr val="tx1"/>
                </a:solidFill>
                <a:latin typeface="Comic Sans MS" panose="030F0702030302020204" pitchFamily="66" charset="0"/>
              </a:rPr>
              <a:t>"The Son of Man will go just as it is written about him. But woe to that man who betrays the Son of Man! It would be better for him if he had not been born."</a:t>
            </a:r>
            <a:r>
              <a:rPr lang="en-US" altLang="en-US" sz="3200" dirty="0">
                <a:solidFill>
                  <a:schemeClr val="tx1"/>
                </a:solidFill>
                <a:latin typeface="Comic Sans MS" panose="030F0702030302020204" pitchFamily="66" charset="0"/>
              </a:rPr>
              <a:t> </a:t>
            </a:r>
            <a:r>
              <a:rPr lang="en-US" altLang="en-US" sz="1800" dirty="0">
                <a:solidFill>
                  <a:schemeClr val="tx1"/>
                </a:solidFill>
              </a:rPr>
              <a:t>- Mat 26:24</a:t>
            </a:r>
          </a:p>
        </p:txBody>
      </p:sp>
      <p:sp>
        <p:nvSpPr>
          <p:cNvPr id="3" name="TextBox 2">
            <a:extLst>
              <a:ext uri="{FF2B5EF4-FFF2-40B4-BE49-F238E27FC236}">
                <a16:creationId xmlns:a16="http://schemas.microsoft.com/office/drawing/2014/main" id="{8834C5E2-8566-8F8B-FBC8-5100FF13D610}"/>
              </a:ext>
            </a:extLst>
          </p:cNvPr>
          <p:cNvSpPr txBox="1"/>
          <p:nvPr/>
        </p:nvSpPr>
        <p:spPr>
          <a:xfrm>
            <a:off x="214746" y="1673555"/>
            <a:ext cx="5562600" cy="830997"/>
          </a:xfrm>
          <a:prstGeom prst="rect">
            <a:avLst/>
          </a:prstGeom>
          <a:noFill/>
        </p:spPr>
        <p:txBody>
          <a:bodyPr wrap="square">
            <a:spAutoFit/>
          </a:bodyPr>
          <a:lstStyle/>
          <a:p>
            <a:pPr algn="ctr" eaLnBrk="1" hangingPunct="1">
              <a:spcBef>
                <a:spcPct val="0"/>
              </a:spcBef>
              <a:spcAft>
                <a:spcPct val="0"/>
              </a:spcAft>
              <a:buClrTx/>
              <a:buSzTx/>
              <a:buFontTx/>
              <a:buNone/>
            </a:pPr>
            <a:r>
              <a:rPr lang="en-US" altLang="en-US" sz="2400" dirty="0">
                <a:solidFill>
                  <a:schemeClr val="tx1"/>
                </a:solidFill>
                <a:latin typeface="Comic Sans MS" panose="030F0702030302020204" pitchFamily="66" charset="0"/>
              </a:rPr>
              <a:t>Then Judas, the one </a:t>
            </a:r>
          </a:p>
          <a:p>
            <a:pPr algn="ctr" eaLnBrk="1" hangingPunct="1">
              <a:spcBef>
                <a:spcPct val="0"/>
              </a:spcBef>
              <a:spcAft>
                <a:spcPct val="0"/>
              </a:spcAft>
              <a:buClrTx/>
              <a:buSzTx/>
              <a:buFontTx/>
              <a:buNone/>
            </a:pPr>
            <a:r>
              <a:rPr lang="en-US" altLang="en-US" sz="2400" dirty="0">
                <a:solidFill>
                  <a:schemeClr val="tx1"/>
                </a:solidFill>
                <a:latin typeface="Comic Sans MS" panose="030F0702030302020204" pitchFamily="66" charset="0"/>
              </a:rPr>
              <a:t>who would betray him, said   </a:t>
            </a:r>
            <a:r>
              <a:rPr lang="en-US" altLang="en-US" sz="1050" dirty="0">
                <a:solidFill>
                  <a:schemeClr val="tx1"/>
                </a:solidFill>
              </a:rPr>
              <a:t>- Mat 26:25</a:t>
            </a:r>
          </a:p>
        </p:txBody>
      </p:sp>
      <p:pic>
        <p:nvPicPr>
          <p:cNvPr id="4" name="Picture 3">
            <a:extLst>
              <a:ext uri="{FF2B5EF4-FFF2-40B4-BE49-F238E27FC236}">
                <a16:creationId xmlns:a16="http://schemas.microsoft.com/office/drawing/2014/main" id="{FA3BA3F6-BF8D-6DF2-E110-78952538EBB6}"/>
              </a:ext>
            </a:extLst>
          </p:cNvPr>
          <p:cNvPicPr>
            <a:picLocks noChangeAspect="1"/>
          </p:cNvPicPr>
          <p:nvPr/>
        </p:nvPicPr>
        <p:blipFill>
          <a:blip r:embed="rId2"/>
          <a:stretch>
            <a:fillRect/>
          </a:stretch>
        </p:blipFill>
        <p:spPr>
          <a:xfrm>
            <a:off x="990600" y="2819400"/>
            <a:ext cx="4572000" cy="3429000"/>
          </a:xfrm>
          <a:prstGeom prst="rect">
            <a:avLst/>
          </a:prstGeom>
        </p:spPr>
      </p:pic>
      <p:sp>
        <p:nvSpPr>
          <p:cNvPr id="7" name="Rounded Rectangular Callout 2">
            <a:extLst>
              <a:ext uri="{FF2B5EF4-FFF2-40B4-BE49-F238E27FC236}">
                <a16:creationId xmlns:a16="http://schemas.microsoft.com/office/drawing/2014/main" id="{C2275904-C718-3590-58A9-B4503D63F84B}"/>
              </a:ext>
            </a:extLst>
          </p:cNvPr>
          <p:cNvSpPr/>
          <p:nvPr/>
        </p:nvSpPr>
        <p:spPr>
          <a:xfrm>
            <a:off x="5992091" y="1547998"/>
            <a:ext cx="2743200" cy="2133600"/>
          </a:xfrm>
          <a:prstGeom prst="wedgeRoundRectCallout">
            <a:avLst>
              <a:gd name="adj1" fmla="val -66288"/>
              <a:gd name="adj2" fmla="val 703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600" dirty="0">
                <a:latin typeface="Comic Sans MS" pitchFamily="66" charset="0"/>
              </a:rPr>
              <a:t> "Surely you don’t mean me, Rabbi?“</a:t>
            </a:r>
            <a:endParaRPr lang="en-US" sz="3600" dirty="0"/>
          </a:p>
        </p:txBody>
      </p:sp>
      <p:sp>
        <p:nvSpPr>
          <p:cNvPr id="8" name="Rectangular Callout 3">
            <a:extLst>
              <a:ext uri="{FF2B5EF4-FFF2-40B4-BE49-F238E27FC236}">
                <a16:creationId xmlns:a16="http://schemas.microsoft.com/office/drawing/2014/main" id="{EA2DD5F9-F79D-385D-D593-974B68A0B419}"/>
              </a:ext>
            </a:extLst>
          </p:cNvPr>
          <p:cNvSpPr/>
          <p:nvPr/>
        </p:nvSpPr>
        <p:spPr>
          <a:xfrm>
            <a:off x="5992091" y="4116387"/>
            <a:ext cx="2867025" cy="2284413"/>
          </a:xfrm>
          <a:prstGeom prst="wedgeRectCallout">
            <a:avLst>
              <a:gd name="adj1" fmla="val -48285"/>
              <a:gd name="adj2" fmla="val 916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US" sz="3200" dirty="0">
                <a:solidFill>
                  <a:schemeClr val="tx1"/>
                </a:solidFill>
                <a:latin typeface="Comic Sans MS" pitchFamily="66" charset="0"/>
              </a:rPr>
              <a:t>Jesus answered, “You have said so."</a:t>
            </a:r>
            <a:endParaRPr lang="en-US" sz="3200" dirty="0">
              <a:solidFill>
                <a:schemeClr val="tx1"/>
              </a:solidFill>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9F8C00-6990-E1A5-54C2-9C3D81530F12}"/>
              </a:ext>
            </a:extLst>
          </p:cNvPr>
          <p:cNvSpPr>
            <a:spLocks noChangeArrowheads="1"/>
          </p:cNvSpPr>
          <p:nvPr/>
        </p:nvSpPr>
        <p:spPr bwMode="auto">
          <a:xfrm>
            <a:off x="246063" y="152400"/>
            <a:ext cx="86868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"While they </a:t>
            </a:r>
          </a:p>
          <a:p>
            <a:pP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were eating, </a:t>
            </a:r>
          </a:p>
          <a:p>
            <a:pP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Jesus took </a:t>
            </a:r>
          </a:p>
          <a:p>
            <a:pP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bread, </a:t>
            </a:r>
          </a:p>
          <a:p>
            <a:pP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and when he had </a:t>
            </a:r>
          </a:p>
          <a:p>
            <a:pP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given thanks, he </a:t>
            </a:r>
          </a:p>
          <a:p>
            <a:pP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broke it, </a:t>
            </a:r>
          </a:p>
          <a:p>
            <a:pP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and gave it</a:t>
            </a:r>
          </a:p>
          <a:p>
            <a:pP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to his disciples, saying,</a:t>
            </a:r>
          </a:p>
          <a:p>
            <a:pPr eaLnBrk="1" hangingPunct="1">
              <a:spcBef>
                <a:spcPct val="0"/>
              </a:spcBef>
              <a:spcAft>
                <a:spcPct val="0"/>
              </a:spcAft>
              <a:buClrTx/>
              <a:buSzTx/>
              <a:buFontTx/>
              <a:buNone/>
            </a:pPr>
            <a:r>
              <a:rPr lang="en-US" altLang="en-US" sz="1400" dirty="0">
                <a:solidFill>
                  <a:schemeClr val="tx1"/>
                </a:solidFill>
              </a:rPr>
              <a:t>– Mat 26:26</a:t>
            </a:r>
          </a:p>
        </p:txBody>
      </p:sp>
      <p:sp>
        <p:nvSpPr>
          <p:cNvPr id="2" name="Oval Callout 1">
            <a:extLst>
              <a:ext uri="{FF2B5EF4-FFF2-40B4-BE49-F238E27FC236}">
                <a16:creationId xmlns:a16="http://schemas.microsoft.com/office/drawing/2014/main" id="{8AF0C74D-CEB5-5A9E-5FD5-1E4C7F851499}"/>
              </a:ext>
            </a:extLst>
          </p:cNvPr>
          <p:cNvSpPr/>
          <p:nvPr/>
        </p:nvSpPr>
        <p:spPr>
          <a:xfrm>
            <a:off x="3962400" y="-32417"/>
            <a:ext cx="3297238" cy="2470818"/>
          </a:xfrm>
          <a:prstGeom prst="wedgeEllipseCallout">
            <a:avLst>
              <a:gd name="adj1" fmla="val 23233"/>
              <a:gd name="adj2" fmla="val 50264"/>
            </a:avLst>
          </a:prstGeom>
          <a:solidFill>
            <a:srgbClr val="990099"/>
          </a:solidFill>
        </p:spPr>
        <p:style>
          <a:lnRef idx="2">
            <a:schemeClr val="accent1">
              <a:shade val="50000"/>
            </a:schemeClr>
          </a:lnRef>
          <a:fillRef idx="1003">
            <a:schemeClr val="dk2"/>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latin typeface="Gabriola" pitchFamily="82" charset="0"/>
              </a:rPr>
              <a:t>Take and eat; </a:t>
            </a:r>
          </a:p>
          <a:p>
            <a:pPr algn="ctr" eaLnBrk="1" fontAlgn="auto" hangingPunct="1">
              <a:spcBef>
                <a:spcPts val="0"/>
              </a:spcBef>
              <a:spcAft>
                <a:spcPts val="0"/>
              </a:spcAft>
              <a:defRPr/>
            </a:pPr>
            <a:r>
              <a:rPr lang="en-US" sz="4000" b="1" dirty="0">
                <a:latin typeface="Gabriola" pitchFamily="82" charset="0"/>
              </a:rPr>
              <a:t>this is my body. </a:t>
            </a:r>
            <a:endParaRPr lang="en-US" sz="4000" dirty="0"/>
          </a:p>
        </p:txBody>
      </p:sp>
      <p:pic>
        <p:nvPicPr>
          <p:cNvPr id="3" name="Picture 2">
            <a:extLst>
              <a:ext uri="{FF2B5EF4-FFF2-40B4-BE49-F238E27FC236}">
                <a16:creationId xmlns:a16="http://schemas.microsoft.com/office/drawing/2014/main" id="{06B18055-F6F1-0848-876C-0F7118D65F72}"/>
              </a:ext>
            </a:extLst>
          </p:cNvPr>
          <p:cNvPicPr>
            <a:picLocks noChangeAspect="1"/>
          </p:cNvPicPr>
          <p:nvPr/>
        </p:nvPicPr>
        <p:blipFill>
          <a:blip r:embed="rId2"/>
          <a:stretch>
            <a:fillRect/>
          </a:stretch>
        </p:blipFill>
        <p:spPr>
          <a:xfrm>
            <a:off x="4113503" y="2438400"/>
            <a:ext cx="4995861" cy="374689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224C9725-E639-8A0A-42E6-88AE4FE2B1DE}"/>
              </a:ext>
            </a:extLst>
          </p:cNvPr>
          <p:cNvSpPr>
            <a:spLocks noChangeArrowheads="1"/>
          </p:cNvSpPr>
          <p:nvPr/>
        </p:nvSpPr>
        <p:spPr bwMode="auto">
          <a:xfrm>
            <a:off x="152400" y="238125"/>
            <a:ext cx="8839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4000" b="1" dirty="0">
                <a:solidFill>
                  <a:schemeClr val="tx1"/>
                </a:solidFill>
                <a:latin typeface="Gabriola" panose="04040605051002020D02" pitchFamily="82" charset="0"/>
              </a:rPr>
              <a:t>"Then he took a cup, and when he had given thanks,  he gave it to them, saying,- </a:t>
            </a:r>
            <a:r>
              <a:rPr lang="en-US" altLang="en-US" sz="1200" dirty="0">
                <a:solidFill>
                  <a:schemeClr val="tx1"/>
                </a:solidFill>
              </a:rPr>
              <a:t>Mat 26:27</a:t>
            </a:r>
          </a:p>
        </p:txBody>
      </p:sp>
      <p:pic>
        <p:nvPicPr>
          <p:cNvPr id="2" name="Picture 1">
            <a:extLst>
              <a:ext uri="{FF2B5EF4-FFF2-40B4-BE49-F238E27FC236}">
                <a16:creationId xmlns:a16="http://schemas.microsoft.com/office/drawing/2014/main" id="{42B87275-AF25-B401-F946-E2CE499842B0}"/>
              </a:ext>
            </a:extLst>
          </p:cNvPr>
          <p:cNvPicPr>
            <a:picLocks noChangeAspect="1"/>
          </p:cNvPicPr>
          <p:nvPr/>
        </p:nvPicPr>
        <p:blipFill>
          <a:blip r:embed="rId2"/>
          <a:stretch>
            <a:fillRect/>
          </a:stretch>
        </p:blipFill>
        <p:spPr>
          <a:xfrm>
            <a:off x="1574800" y="2895600"/>
            <a:ext cx="4826000" cy="3619500"/>
          </a:xfrm>
          <a:prstGeom prst="rect">
            <a:avLst/>
          </a:prstGeom>
        </p:spPr>
      </p:pic>
      <p:sp>
        <p:nvSpPr>
          <p:cNvPr id="4" name="Rounded Rectangular Callout 3">
            <a:extLst>
              <a:ext uri="{FF2B5EF4-FFF2-40B4-BE49-F238E27FC236}">
                <a16:creationId xmlns:a16="http://schemas.microsoft.com/office/drawing/2014/main" id="{F3A906E1-A3B6-ECEC-52A7-A6D5CF5FFBC5}"/>
              </a:ext>
            </a:extLst>
          </p:cNvPr>
          <p:cNvSpPr/>
          <p:nvPr/>
        </p:nvSpPr>
        <p:spPr>
          <a:xfrm>
            <a:off x="4800600" y="1752600"/>
            <a:ext cx="3733800" cy="1143000"/>
          </a:xfrm>
          <a:prstGeom prst="wedgeRoundRectCallout">
            <a:avLst>
              <a:gd name="adj1" fmla="val -60908"/>
              <a:gd name="adj2" fmla="val 960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b="1" dirty="0">
                <a:latin typeface="Gabriola" pitchFamily="82" charset="0"/>
              </a:rPr>
              <a:t>Drink from it, </a:t>
            </a:r>
          </a:p>
          <a:p>
            <a:pPr algn="ctr" eaLnBrk="1" fontAlgn="auto" hangingPunct="1">
              <a:spcBef>
                <a:spcPts val="0"/>
              </a:spcBef>
              <a:spcAft>
                <a:spcPts val="0"/>
              </a:spcAft>
              <a:defRPr/>
            </a:pPr>
            <a:r>
              <a:rPr lang="en-US" sz="4000" b="1" dirty="0">
                <a:latin typeface="Gabriola" pitchFamily="82" charset="0"/>
              </a:rPr>
              <a:t>all of you.</a:t>
            </a:r>
            <a:endParaRPr lang="en-US" sz="4000" dirty="0"/>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BF1757C8-5C05-E439-C63E-F9FC3A753788}"/>
              </a:ext>
            </a:extLst>
          </p:cNvPr>
          <p:cNvSpPr>
            <a:spLocks noChangeArrowheads="1"/>
          </p:cNvSpPr>
          <p:nvPr/>
        </p:nvSpPr>
        <p:spPr bwMode="auto">
          <a:xfrm>
            <a:off x="228600" y="152400"/>
            <a:ext cx="8915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en-US" sz="6000" b="1" dirty="0">
                <a:solidFill>
                  <a:schemeClr val="tx1"/>
                </a:solidFill>
                <a:latin typeface="Gabriola" panose="04040605051002020D02" pitchFamily="82" charset="0"/>
              </a:rPr>
              <a:t>"This is my blood of the covenant, which is poured out for many for the forgiveness of sins." </a:t>
            </a:r>
            <a:r>
              <a:rPr lang="en-US" altLang="en-US" sz="1800" dirty="0">
                <a:solidFill>
                  <a:schemeClr val="tx1"/>
                </a:solidFill>
              </a:rPr>
              <a:t>- Mat 26:28</a:t>
            </a:r>
          </a:p>
        </p:txBody>
      </p:sp>
      <p:pic>
        <p:nvPicPr>
          <p:cNvPr id="38915" name="Picture 4" descr="http://www.virtuousplanet.com/shops/userimages/00009/00000000047/section/00000000000000001829.png">
            <a:extLst>
              <a:ext uri="{FF2B5EF4-FFF2-40B4-BE49-F238E27FC236}">
                <a16:creationId xmlns:a16="http://schemas.microsoft.com/office/drawing/2014/main" id="{6B92648E-E2DB-AE42-11F9-DD0C22541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2766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53827EC6-FA60-DDD3-6B01-339568B6F2A3}"/>
              </a:ext>
            </a:extLst>
          </p:cNvPr>
          <p:cNvSpPr>
            <a:spLocks noChangeArrowheads="1"/>
          </p:cNvSpPr>
          <p:nvPr/>
        </p:nvSpPr>
        <p:spPr bwMode="auto">
          <a:xfrm>
            <a:off x="347663" y="228600"/>
            <a:ext cx="8763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400" dirty="0">
                <a:solidFill>
                  <a:schemeClr val="tx1"/>
                </a:solidFill>
                <a:latin typeface="Berlin Sans FB" panose="020E0602020502020306" pitchFamily="34" charset="0"/>
              </a:rPr>
              <a:t>"I tell you, I will not drink from this fruit of the vine from now on until that day when I drink it new with you in my Father's kingdom." </a:t>
            </a:r>
            <a:r>
              <a:rPr lang="en-US" altLang="en-US" sz="1800" dirty="0">
                <a:solidFill>
                  <a:schemeClr val="tx1"/>
                </a:solidFill>
                <a:latin typeface="Berlin Sans FB" panose="020E0602020502020306" pitchFamily="34" charset="0"/>
              </a:rPr>
              <a:t>- Mat 26:29</a:t>
            </a:r>
          </a:p>
        </p:txBody>
      </p:sp>
      <p:pic>
        <p:nvPicPr>
          <p:cNvPr id="30723" name="Picture 2" descr="C:\Users\janine wilkins\AppData\Local\Microsoft\Windows\Temporary Internet Files\Content.IE5\ZWXUL0HE\MC900389662[1].wmf">
            <a:extLst>
              <a:ext uri="{FF2B5EF4-FFF2-40B4-BE49-F238E27FC236}">
                <a16:creationId xmlns:a16="http://schemas.microsoft.com/office/drawing/2014/main" id="{81760C36-F303-FD96-CBC4-7345F4FD8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114800"/>
            <a:ext cx="25908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F805415-B498-092A-964A-4E58283B3C51}"/>
              </a:ext>
            </a:extLst>
          </p:cNvPr>
          <p:cNvPicPr>
            <a:picLocks noChangeAspect="1"/>
          </p:cNvPicPr>
          <p:nvPr/>
        </p:nvPicPr>
        <p:blipFill>
          <a:blip r:embed="rId3"/>
          <a:stretch>
            <a:fillRect/>
          </a:stretch>
        </p:blipFill>
        <p:spPr>
          <a:xfrm>
            <a:off x="4572000" y="3382241"/>
            <a:ext cx="3205163" cy="3205163"/>
          </a:xfrm>
          <a:prstGeom prst="rect">
            <a:avLst/>
          </a:prstGeom>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AEBC7956-08D4-C43E-16F8-F152E85DBB8A}"/>
              </a:ext>
            </a:extLst>
          </p:cNvPr>
          <p:cNvSpPr>
            <a:spLocks noChangeArrowheads="1"/>
          </p:cNvSpPr>
          <p:nvPr/>
        </p:nvSpPr>
        <p:spPr bwMode="auto">
          <a:xfrm>
            <a:off x="381000" y="304800"/>
            <a:ext cx="8610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5400" dirty="0">
                <a:solidFill>
                  <a:schemeClr val="tx1"/>
                </a:solidFill>
                <a:latin typeface="Bernard MT Condensed" panose="02050806060905020404" pitchFamily="18" charset="0"/>
              </a:rPr>
              <a:t>When they had sung a hymn, they went out to the Mount of Olives. - </a:t>
            </a:r>
            <a:r>
              <a:rPr lang="en-US" altLang="en-US" sz="1800" dirty="0">
                <a:solidFill>
                  <a:schemeClr val="tx1"/>
                </a:solidFill>
              </a:rPr>
              <a:t>Mat 26:30</a:t>
            </a:r>
          </a:p>
        </p:txBody>
      </p:sp>
      <p:pic>
        <p:nvPicPr>
          <p:cNvPr id="31752" name="Picture 13" descr="http://www.clipartpal.com/_thumbs/Choir_l_tnb.png">
            <a:extLst>
              <a:ext uri="{FF2B5EF4-FFF2-40B4-BE49-F238E27FC236}">
                <a16:creationId xmlns:a16="http://schemas.microsoft.com/office/drawing/2014/main" id="{ABA6D04D-6605-3BF7-54A7-BB82581BD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02063"/>
            <a:ext cx="3422329"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D92059E-3A1C-366A-8672-D35DB6E387E5}"/>
              </a:ext>
            </a:extLst>
          </p:cNvPr>
          <p:cNvPicPr>
            <a:picLocks noChangeAspect="1"/>
          </p:cNvPicPr>
          <p:nvPr/>
        </p:nvPicPr>
        <p:blipFill>
          <a:blip r:embed="rId3"/>
          <a:stretch>
            <a:fillRect/>
          </a:stretch>
        </p:blipFill>
        <p:spPr>
          <a:xfrm>
            <a:off x="4260529" y="3200400"/>
            <a:ext cx="4572000" cy="3429000"/>
          </a:xfrm>
          <a:prstGeom prst="rect">
            <a:avLst/>
          </a:prstGeom>
        </p:spPr>
      </p:pic>
    </p:spTree>
  </p:cSld>
  <p:clrMapOvr>
    <a:masterClrMapping/>
  </p:clrMapOvr>
  <p:transition spd="slow">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959F5E-63D7-8063-7AA4-6A8EB666954F}"/>
              </a:ext>
            </a:extLst>
          </p:cNvPr>
          <p:cNvSpPr/>
          <p:nvPr/>
        </p:nvSpPr>
        <p:spPr>
          <a:xfrm>
            <a:off x="342900" y="381000"/>
            <a:ext cx="8458200" cy="6463308"/>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fontAlgn="auto" hangingPunct="1">
              <a:spcBef>
                <a:spcPts val="0"/>
              </a:spcBef>
              <a:spcAft>
                <a:spcPts val="0"/>
              </a:spcAft>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rPr>
              <a:t>Memory Verse</a:t>
            </a:r>
          </a:p>
          <a:p>
            <a:pPr algn="ctr" eaLnBrk="1" fontAlgn="auto" hangingPunct="1">
              <a:spcBef>
                <a:spcPts val="0"/>
              </a:spcBef>
              <a:spcAft>
                <a:spcPts val="0"/>
              </a:spcAft>
              <a:defRPr/>
            </a:pPr>
            <a:endParaRPr lang="en-US" sz="45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ndParaRPr>
          </a:p>
          <a:p>
            <a:pPr algn="ctr" eaLnBrk="1" fontAlgn="auto" hangingPunct="1">
              <a:spcBef>
                <a:spcPts val="0"/>
              </a:spcBef>
              <a:spcAft>
                <a:spcPts val="0"/>
              </a:spcAft>
              <a:defRPr/>
            </a:pPr>
            <a:r>
              <a:rPr lang="en-US" sz="4500" b="1" dirty="0">
                <a:ln w="11430"/>
                <a:solidFill>
                  <a:schemeClr val="tx2">
                    <a:lumMod val="75000"/>
                  </a:schemeClr>
                </a:solidFill>
                <a:effectLst>
                  <a:outerShdw blurRad="80000" dist="40000" dir="5040000" algn="tl">
                    <a:srgbClr val="000000">
                      <a:alpha val="30000"/>
                    </a:srgbClr>
                  </a:outerShdw>
                </a:effectLst>
                <a:latin typeface="+mn-lt"/>
              </a:rPr>
              <a:t>In him we have redemption through his blood, the forgiveness of sins, in accordance with the riches of God’s grace.</a:t>
            </a:r>
          </a:p>
          <a:p>
            <a:pPr algn="ctr" eaLnBrk="1" fontAlgn="auto" hangingPunct="1">
              <a:spcBef>
                <a:spcPts val="0"/>
              </a:spcBef>
              <a:spcAft>
                <a:spcPts val="0"/>
              </a:spcAft>
              <a:defRPr/>
            </a:pPr>
            <a:endParaRPr lang="en-US" sz="4500" b="1" dirty="0">
              <a:ln w="11430"/>
              <a:solidFill>
                <a:schemeClr val="tx2">
                  <a:lumMod val="75000"/>
                </a:schemeClr>
              </a:solidFill>
              <a:effectLst>
                <a:outerShdw blurRad="80000" dist="40000" dir="5040000" algn="tl">
                  <a:srgbClr val="000000">
                    <a:alpha val="30000"/>
                  </a:srgbClr>
                </a:outerShdw>
              </a:effectLst>
              <a:latin typeface="+mn-lt"/>
            </a:endParaRPr>
          </a:p>
          <a:p>
            <a:pPr algn="ctr" eaLnBrk="1" fontAlgn="auto" hangingPunct="1">
              <a:spcBef>
                <a:spcPts val="0"/>
              </a:spcBef>
              <a:spcAft>
                <a:spcPts val="0"/>
              </a:spcAft>
              <a:defRPr/>
            </a:pPr>
            <a:r>
              <a:rPr lang="en-US" sz="4500" b="1" dirty="0">
                <a:ln w="11430"/>
                <a:solidFill>
                  <a:schemeClr val="tx2">
                    <a:lumMod val="75000"/>
                  </a:schemeClr>
                </a:solidFill>
                <a:effectLst>
                  <a:outerShdw blurRad="80000" dist="40000" dir="5040000" algn="tl">
                    <a:srgbClr val="000000">
                      <a:alpha val="30000"/>
                    </a:srgbClr>
                  </a:outerShdw>
                </a:effectLst>
                <a:latin typeface="+mn-lt"/>
              </a:rPr>
              <a:t>				</a:t>
            </a:r>
            <a:r>
              <a:rPr lang="en-US" sz="4500" b="1" dirty="0">
                <a:ln w="11430"/>
                <a:solidFill>
                  <a:schemeClr val="accent1">
                    <a:lumMod val="75000"/>
                  </a:schemeClr>
                </a:solidFill>
                <a:effectLst>
                  <a:outerShdw blurRad="80000" dist="40000" dir="5040000" algn="tl">
                    <a:srgbClr val="000000">
                      <a:alpha val="30000"/>
                    </a:srgbClr>
                  </a:outerShdw>
                </a:effectLst>
                <a:latin typeface="+mn-lt"/>
              </a:rPr>
              <a:t>-Ephesians 1:7</a:t>
            </a:r>
          </a:p>
        </p:txBody>
      </p:sp>
    </p:spTree>
    <p:extLst>
      <p:ext uri="{BB962C8B-B14F-4D97-AF65-F5344CB8AC3E}">
        <p14:creationId xmlns:p14="http://schemas.microsoft.com/office/powerpoint/2010/main" val="3450633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a:extLst>
              <a:ext uri="{FF2B5EF4-FFF2-40B4-BE49-F238E27FC236}">
                <a16:creationId xmlns:a16="http://schemas.microsoft.com/office/drawing/2014/main" id="{AC22DD04-6F3A-796A-1EB8-A2C83EAB60D1}"/>
              </a:ext>
            </a:extLst>
          </p:cNvPr>
          <p:cNvSpPr/>
          <p:nvPr/>
        </p:nvSpPr>
        <p:spPr>
          <a:xfrm>
            <a:off x="3962400" y="646113"/>
            <a:ext cx="4038600" cy="1920875"/>
          </a:xfrm>
          <a:prstGeom prst="wedgeRectCallout">
            <a:avLst>
              <a:gd name="adj1" fmla="val -54489"/>
              <a:gd name="adj2" fmla="val 71879"/>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47" name="Rectangle 1">
            <a:extLst>
              <a:ext uri="{FF2B5EF4-FFF2-40B4-BE49-F238E27FC236}">
                <a16:creationId xmlns:a16="http://schemas.microsoft.com/office/drawing/2014/main" id="{A4E5FF49-FE31-3AF7-A6BA-720B71A4ED31}"/>
              </a:ext>
            </a:extLst>
          </p:cNvPr>
          <p:cNvSpPr>
            <a:spLocks noChangeArrowheads="1"/>
          </p:cNvSpPr>
          <p:nvPr/>
        </p:nvSpPr>
        <p:spPr bwMode="auto">
          <a:xfrm>
            <a:off x="96838" y="0"/>
            <a:ext cx="38655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3200">
                <a:solidFill>
                  <a:schemeClr val="tx1"/>
                </a:solidFill>
                <a:latin typeface="Elephant" panose="02020904090505020303" pitchFamily="18" charset="0"/>
              </a:rPr>
              <a:t>When Jesus had finished saying all these things, he said to his disciples,</a:t>
            </a:r>
          </a:p>
          <a:p>
            <a:pPr eaLnBrk="1" hangingPunct="1">
              <a:spcBef>
                <a:spcPct val="0"/>
              </a:spcBef>
              <a:spcAft>
                <a:spcPct val="0"/>
              </a:spcAft>
              <a:buClrTx/>
              <a:buSzTx/>
              <a:buFontTx/>
              <a:buNone/>
            </a:pPr>
            <a:r>
              <a:rPr lang="en-US" altLang="en-US" sz="2400">
                <a:solidFill>
                  <a:schemeClr val="tx1"/>
                </a:solidFill>
                <a:latin typeface="Elephant" panose="02020904090505020303" pitchFamily="18" charset="0"/>
              </a:rPr>
              <a:t>Mat 26:1</a:t>
            </a:r>
          </a:p>
        </p:txBody>
      </p:sp>
      <p:pic>
        <p:nvPicPr>
          <p:cNvPr id="2" name="Picture 1">
            <a:extLst>
              <a:ext uri="{FF2B5EF4-FFF2-40B4-BE49-F238E27FC236}">
                <a16:creationId xmlns:a16="http://schemas.microsoft.com/office/drawing/2014/main" id="{EF80AFEE-04E2-8B33-1897-0EE56F2F8733}"/>
              </a:ext>
            </a:extLst>
          </p:cNvPr>
          <p:cNvPicPr>
            <a:picLocks noChangeAspect="1"/>
          </p:cNvPicPr>
          <p:nvPr/>
        </p:nvPicPr>
        <p:blipFill>
          <a:blip r:embed="rId2"/>
          <a:stretch>
            <a:fillRect/>
          </a:stretch>
        </p:blipFill>
        <p:spPr>
          <a:xfrm>
            <a:off x="5895639" y="3429000"/>
            <a:ext cx="3179232" cy="2384424"/>
          </a:xfrm>
          <a:prstGeom prst="rect">
            <a:avLst/>
          </a:prstGeom>
        </p:spPr>
      </p:pic>
      <p:pic>
        <p:nvPicPr>
          <p:cNvPr id="6148" name="Picture 3" descr="C:\Users\janine wilkins\AppData\Local\Microsoft\Windows\Temporary Internet Files\Content.IE5\3DBOYU20\MC900058392[1].wmf">
            <a:extLst>
              <a:ext uri="{FF2B5EF4-FFF2-40B4-BE49-F238E27FC236}">
                <a16:creationId xmlns:a16="http://schemas.microsoft.com/office/drawing/2014/main" id="{AC18A4A5-282A-07F6-B0CD-B283EB6A9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2286000"/>
            <a:ext cx="6380162"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2">
            <a:extLst>
              <a:ext uri="{FF2B5EF4-FFF2-40B4-BE49-F238E27FC236}">
                <a16:creationId xmlns:a16="http://schemas.microsoft.com/office/drawing/2014/main" id="{8E16CB7E-F8C7-91E2-13A3-3D3D9947EB71}"/>
              </a:ext>
            </a:extLst>
          </p:cNvPr>
          <p:cNvSpPr>
            <a:spLocks noChangeArrowheads="1"/>
          </p:cNvSpPr>
          <p:nvPr/>
        </p:nvSpPr>
        <p:spPr bwMode="auto">
          <a:xfrm>
            <a:off x="3962400" y="646113"/>
            <a:ext cx="40386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2400">
                <a:solidFill>
                  <a:schemeClr val="tx1"/>
                </a:solidFill>
              </a:rPr>
              <a:t>As you know, the Passover is two days away--and the Son of Man will be handed over to be crucified. </a:t>
            </a:r>
            <a:endParaRPr lang="en-US" altLang="en-US" sz="1800">
              <a:solidFill>
                <a:schemeClr val="tx1"/>
              </a:solidFill>
            </a:endParaRPr>
          </a:p>
          <a:p>
            <a:pPr eaLnBrk="1" hangingPunct="1">
              <a:spcBef>
                <a:spcPct val="0"/>
              </a:spcBef>
              <a:spcAft>
                <a:spcPct val="0"/>
              </a:spcAft>
              <a:buClrTx/>
              <a:buSzTx/>
              <a:buFontTx/>
              <a:buNone/>
            </a:pPr>
            <a:r>
              <a:rPr lang="en-US" altLang="en-US" sz="1800">
                <a:solidFill>
                  <a:schemeClr val="tx1"/>
                </a:solidFill>
              </a:rPr>
              <a:t>Mat 26:2</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04FA69DB-BB5F-76FD-8AEA-3D64B0ADB978}"/>
              </a:ext>
            </a:extLst>
          </p:cNvPr>
          <p:cNvSpPr>
            <a:spLocks noChangeArrowheads="1"/>
          </p:cNvSpPr>
          <p:nvPr/>
        </p:nvSpPr>
        <p:spPr bwMode="auto">
          <a:xfrm>
            <a:off x="61913" y="196850"/>
            <a:ext cx="86106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2800">
                <a:solidFill>
                  <a:schemeClr val="tx1"/>
                </a:solidFill>
                <a:latin typeface="Aharoni" panose="020F0502020204030204" pitchFamily="2" charset="-79"/>
                <a:ea typeface="Aharoni" panose="020F0502020204030204" pitchFamily="2" charset="-79"/>
                <a:cs typeface="Aharoni" panose="020F0502020204030204" pitchFamily="2" charset="-79"/>
              </a:rPr>
              <a:t>Then the chief priests and the elders of the people assembled in the palace of the high priest, whose name was Caiaphas, and they schemed to arrest Jesus secretly and kill him.</a:t>
            </a:r>
          </a:p>
          <a:p>
            <a:pPr eaLnBrk="1" hangingPunct="1">
              <a:spcBef>
                <a:spcPct val="0"/>
              </a:spcBef>
              <a:spcAft>
                <a:spcPct val="0"/>
              </a:spcAft>
              <a:buClrTx/>
              <a:buSzTx/>
              <a:buFontTx/>
              <a:buNone/>
            </a:pPr>
            <a:r>
              <a:rPr lang="en-US" altLang="en-US" sz="1800">
                <a:solidFill>
                  <a:schemeClr val="tx1"/>
                </a:solidFill>
              </a:rPr>
              <a:t> Mat 26:3-4 </a:t>
            </a:r>
          </a:p>
        </p:txBody>
      </p:sp>
      <p:pic>
        <p:nvPicPr>
          <p:cNvPr id="7177" name="Picture 7" descr="Pharisees">
            <a:extLst>
              <a:ext uri="{FF2B5EF4-FFF2-40B4-BE49-F238E27FC236}">
                <a16:creationId xmlns:a16="http://schemas.microsoft.com/office/drawing/2014/main" id="{3EDB2465-4118-97E3-26AB-E0935996C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715" y="3124200"/>
            <a:ext cx="303688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3">
            <a:extLst>
              <a:ext uri="{FF2B5EF4-FFF2-40B4-BE49-F238E27FC236}">
                <a16:creationId xmlns:a16="http://schemas.microsoft.com/office/drawing/2014/main" id="{CE43534F-E42B-9C2A-CBF1-995A13A4D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516909"/>
            <a:ext cx="2097087"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ACC56E7-022D-67B5-1918-B12249846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537" y="2435225"/>
            <a:ext cx="5808663"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a:extLst>
              <a:ext uri="{FF2B5EF4-FFF2-40B4-BE49-F238E27FC236}">
                <a16:creationId xmlns:a16="http://schemas.microsoft.com/office/drawing/2014/main" id="{474D6377-F6F4-A7AC-7964-2215B429A55D}"/>
              </a:ext>
            </a:extLst>
          </p:cNvPr>
          <p:cNvSpPr/>
          <p:nvPr/>
        </p:nvSpPr>
        <p:spPr>
          <a:xfrm>
            <a:off x="-76200" y="0"/>
            <a:ext cx="9220200" cy="2286000"/>
          </a:xfrm>
          <a:prstGeom prst="wedgeRectCallout">
            <a:avLst>
              <a:gd name="adj1" fmla="val 7131"/>
              <a:gd name="adj2" fmla="val 8250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6" name="Rectangle 1">
            <a:extLst>
              <a:ext uri="{FF2B5EF4-FFF2-40B4-BE49-F238E27FC236}">
                <a16:creationId xmlns:a16="http://schemas.microsoft.com/office/drawing/2014/main" id="{04720E10-588A-5F50-55C7-8C6E22EF9D95}"/>
              </a:ext>
            </a:extLst>
          </p:cNvPr>
          <p:cNvSpPr>
            <a:spLocks noChangeArrowheads="1"/>
          </p:cNvSpPr>
          <p:nvPr/>
        </p:nvSpPr>
        <p:spPr bwMode="auto">
          <a:xfrm>
            <a:off x="152400" y="36195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000" dirty="0">
                <a:solidFill>
                  <a:schemeClr val="tx1"/>
                </a:solidFill>
                <a:latin typeface="Aharoni" panose="020F0502020204030204" pitchFamily="2" charset="-79"/>
                <a:ea typeface="Aharoni" panose="020F0502020204030204" pitchFamily="2" charset="-79"/>
                <a:cs typeface="Aharoni" panose="020F0502020204030204" pitchFamily="2" charset="-79"/>
              </a:rPr>
              <a:t>But not during the festival, </a:t>
            </a:r>
            <a:r>
              <a:rPr lang="en-US" altLang="en-US" sz="2400" dirty="0">
                <a:solidFill>
                  <a:schemeClr val="tx1"/>
                </a:solidFill>
                <a:latin typeface="Aharoni" panose="020F0502020204030204" pitchFamily="2" charset="-79"/>
                <a:ea typeface="Aharoni" panose="020F0502020204030204" pitchFamily="2" charset="-79"/>
                <a:cs typeface="Aharoni" panose="020F0502020204030204" pitchFamily="2" charset="-79"/>
              </a:rPr>
              <a:t>they said,</a:t>
            </a:r>
            <a:r>
              <a:rPr lang="en-US" altLang="en-US" sz="4000" dirty="0">
                <a:solidFill>
                  <a:schemeClr val="tx1"/>
                </a:solidFill>
                <a:latin typeface="Aharoni" panose="020F0502020204030204" pitchFamily="2" charset="-79"/>
                <a:ea typeface="Aharoni" panose="020F0502020204030204" pitchFamily="2" charset="-79"/>
                <a:cs typeface="Aharoni" panose="020F0502020204030204" pitchFamily="2" charset="-79"/>
              </a:rPr>
              <a:t> or there may be a riot among the people.</a:t>
            </a:r>
            <a:r>
              <a:rPr lang="en-US" altLang="en-US" sz="1800" dirty="0">
                <a:solidFill>
                  <a:schemeClr val="tx1"/>
                </a:solidFill>
                <a:latin typeface="Aharoni" panose="020F0502020204030204" pitchFamily="2" charset="-79"/>
                <a:ea typeface="Aharoni" panose="020F0502020204030204" pitchFamily="2" charset="-79"/>
                <a:cs typeface="Aharoni" panose="020F0502020204030204" pitchFamily="2" charset="-79"/>
              </a:rPr>
              <a:t>– Mat 26:5</a:t>
            </a:r>
          </a:p>
        </p:txBody>
      </p:sp>
      <p:pic>
        <p:nvPicPr>
          <p:cNvPr id="4" name="Picture 3" descr="A group of people with their arms raised&#10;&#10;Description automatically generated">
            <a:extLst>
              <a:ext uri="{FF2B5EF4-FFF2-40B4-BE49-F238E27FC236}">
                <a16:creationId xmlns:a16="http://schemas.microsoft.com/office/drawing/2014/main" id="{ED8413ED-261F-FF9D-F8DF-66F2411CE7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 y="3124200"/>
            <a:ext cx="2731651" cy="2590800"/>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A6A23333-9A83-ECAF-74A3-CE417B096EB4}"/>
              </a:ext>
            </a:extLst>
          </p:cNvPr>
          <p:cNvSpPr>
            <a:spLocks noChangeArrowheads="1"/>
          </p:cNvSpPr>
          <p:nvPr/>
        </p:nvSpPr>
        <p:spPr bwMode="auto">
          <a:xfrm>
            <a:off x="76200" y="152400"/>
            <a:ext cx="9067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3200" dirty="0">
                <a:solidFill>
                  <a:schemeClr val="tx1"/>
                </a:solidFill>
                <a:latin typeface="Baskerville Old Face" panose="02020602080505020303" pitchFamily="18" charset="0"/>
                <a:ea typeface="Aharoni" panose="020F0502020204030204" pitchFamily="2" charset="-79"/>
                <a:cs typeface="Aharoni" panose="020F0502020204030204" pitchFamily="2" charset="-79"/>
              </a:rPr>
              <a:t> </a:t>
            </a:r>
            <a:r>
              <a:rPr lang="en-US" altLang="en-US" sz="3200" b="1" dirty="0">
                <a:solidFill>
                  <a:schemeClr val="tx1"/>
                </a:solidFill>
                <a:latin typeface="Baskerville Old Face" panose="02020602080505020303" pitchFamily="18" charset="0"/>
                <a:ea typeface="Batang" panose="020B0503020000020004" pitchFamily="18" charset="-127"/>
                <a:cs typeface="Aharoni" panose="020F0502020204030204" pitchFamily="2" charset="-79"/>
              </a:rPr>
              <a:t>While Jesus was in Bethany in the home of Simon the Leper, a woman came to him with an alabaster jar of very expensive perfume, which she poured on his head as he was reclining at the table.</a:t>
            </a:r>
          </a:p>
          <a:p>
            <a:pPr eaLnBrk="1" hangingPunct="1">
              <a:spcBef>
                <a:spcPct val="0"/>
              </a:spcBef>
              <a:spcAft>
                <a:spcPct val="0"/>
              </a:spcAft>
              <a:buClrTx/>
              <a:buSzTx/>
              <a:buFontTx/>
              <a:buNone/>
            </a:pPr>
            <a:r>
              <a:rPr lang="en-US" altLang="en-US" sz="3200" b="1" dirty="0">
                <a:solidFill>
                  <a:schemeClr val="tx1"/>
                </a:solidFill>
                <a:latin typeface="Baskerville Old Face" panose="02020602080505020303" pitchFamily="18" charset="0"/>
                <a:ea typeface="Batang" panose="020B0503020000020004" pitchFamily="18" charset="-127"/>
                <a:cs typeface="Aharoni" panose="020F0502020204030204" pitchFamily="2" charset="-79"/>
              </a:rPr>
              <a:t>								- </a:t>
            </a:r>
            <a:r>
              <a:rPr lang="en-US" altLang="en-US" sz="2400" b="1" dirty="0">
                <a:solidFill>
                  <a:schemeClr val="tx1"/>
                </a:solidFill>
                <a:latin typeface="Baskerville Old Face" panose="02020602080505020303" pitchFamily="18" charset="0"/>
                <a:ea typeface="Batang" panose="020B0503020000020004" pitchFamily="18" charset="-127"/>
                <a:cs typeface="Aharoni" panose="020F0502020204030204" pitchFamily="2" charset="-79"/>
              </a:rPr>
              <a:t>Mat 26:6-7</a:t>
            </a:r>
          </a:p>
        </p:txBody>
      </p:sp>
      <p:pic>
        <p:nvPicPr>
          <p:cNvPr id="2" name="Picture 1">
            <a:extLst>
              <a:ext uri="{FF2B5EF4-FFF2-40B4-BE49-F238E27FC236}">
                <a16:creationId xmlns:a16="http://schemas.microsoft.com/office/drawing/2014/main" id="{8AB97328-6185-183C-4410-619C79083417}"/>
              </a:ext>
            </a:extLst>
          </p:cNvPr>
          <p:cNvPicPr>
            <a:picLocks noChangeAspect="1"/>
          </p:cNvPicPr>
          <p:nvPr/>
        </p:nvPicPr>
        <p:blipFill>
          <a:blip r:embed="rId2"/>
          <a:stretch>
            <a:fillRect/>
          </a:stretch>
        </p:blipFill>
        <p:spPr>
          <a:xfrm>
            <a:off x="6286500" y="3276600"/>
            <a:ext cx="2743200" cy="2057400"/>
          </a:xfrm>
          <a:prstGeom prst="rect">
            <a:avLst/>
          </a:prstGeom>
        </p:spPr>
      </p:pic>
      <p:pic>
        <p:nvPicPr>
          <p:cNvPr id="3" name="Picture 2">
            <a:extLst>
              <a:ext uri="{FF2B5EF4-FFF2-40B4-BE49-F238E27FC236}">
                <a16:creationId xmlns:a16="http://schemas.microsoft.com/office/drawing/2014/main" id="{89917D1A-6D4B-2359-9A47-5ECF0984F2B9}"/>
              </a:ext>
            </a:extLst>
          </p:cNvPr>
          <p:cNvPicPr>
            <a:picLocks noChangeAspect="1"/>
          </p:cNvPicPr>
          <p:nvPr/>
        </p:nvPicPr>
        <p:blipFill>
          <a:blip r:embed="rId3"/>
          <a:stretch>
            <a:fillRect/>
          </a:stretch>
        </p:blipFill>
        <p:spPr>
          <a:xfrm>
            <a:off x="673101" y="2514600"/>
            <a:ext cx="5283200" cy="3962400"/>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
            <a:extLst>
              <a:ext uri="{FF2B5EF4-FFF2-40B4-BE49-F238E27FC236}">
                <a16:creationId xmlns:a16="http://schemas.microsoft.com/office/drawing/2014/main" id="{8BEEDE83-BC6F-135B-DD70-AA39B4361A54}"/>
              </a:ext>
            </a:extLst>
          </p:cNvPr>
          <p:cNvSpPr>
            <a:spLocks noChangeArrowheads="1"/>
          </p:cNvSpPr>
          <p:nvPr/>
        </p:nvSpPr>
        <p:spPr bwMode="auto">
          <a:xfrm>
            <a:off x="193675" y="0"/>
            <a:ext cx="87979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3600" b="1" dirty="0">
                <a:solidFill>
                  <a:schemeClr val="tx1"/>
                </a:solidFill>
                <a:latin typeface="Baskerville Old Face" panose="02020602080505020303" pitchFamily="18" charset="0"/>
                <a:ea typeface="Batang" panose="020B0503020000020004" pitchFamily="18" charset="-127"/>
                <a:cs typeface="Aharoni" panose="020F0502020204030204" pitchFamily="2" charset="-79"/>
              </a:rPr>
              <a:t>When the disciples saw this, they were </a:t>
            </a:r>
            <a:r>
              <a:rPr lang="en-US" altLang="en-US" sz="4800" b="1" dirty="0">
                <a:solidFill>
                  <a:schemeClr val="tx1"/>
                </a:solidFill>
                <a:latin typeface="Baskerville Old Face" panose="02020602080505020303" pitchFamily="18" charset="0"/>
                <a:ea typeface="Batang" panose="020B0503020000020004" pitchFamily="18" charset="-127"/>
                <a:cs typeface="Aharoni" panose="020F0502020204030204" pitchFamily="2" charset="-79"/>
              </a:rPr>
              <a:t>indignant.</a:t>
            </a:r>
            <a:r>
              <a:rPr lang="en-US" altLang="en-US" sz="3600" b="1" dirty="0">
                <a:solidFill>
                  <a:schemeClr val="tx1"/>
                </a:solidFill>
                <a:latin typeface="Baskerville Old Face" panose="02020602080505020303" pitchFamily="18" charset="0"/>
                <a:ea typeface="Batang" panose="020B0503020000020004" pitchFamily="18" charset="-127"/>
                <a:cs typeface="Aharoni" panose="020F0502020204030204" pitchFamily="2" charset="-79"/>
              </a:rPr>
              <a:t> </a:t>
            </a:r>
          </a:p>
        </p:txBody>
      </p:sp>
      <p:pic>
        <p:nvPicPr>
          <p:cNvPr id="2" name="Picture 1">
            <a:extLst>
              <a:ext uri="{FF2B5EF4-FFF2-40B4-BE49-F238E27FC236}">
                <a16:creationId xmlns:a16="http://schemas.microsoft.com/office/drawing/2014/main" id="{57AF2FE2-D0C8-D193-9DAD-268A6ADB94F2}"/>
              </a:ext>
            </a:extLst>
          </p:cNvPr>
          <p:cNvPicPr>
            <a:picLocks noChangeAspect="1"/>
          </p:cNvPicPr>
          <p:nvPr/>
        </p:nvPicPr>
        <p:blipFill>
          <a:blip r:embed="rId2"/>
          <a:stretch>
            <a:fillRect/>
          </a:stretch>
        </p:blipFill>
        <p:spPr>
          <a:xfrm>
            <a:off x="591127" y="2590800"/>
            <a:ext cx="4978400" cy="3733800"/>
          </a:xfrm>
          <a:prstGeom prst="rect">
            <a:avLst/>
          </a:prstGeom>
        </p:spPr>
      </p:pic>
      <p:sp>
        <p:nvSpPr>
          <p:cNvPr id="4" name="Rounded Rectangular Callout 3">
            <a:extLst>
              <a:ext uri="{FF2B5EF4-FFF2-40B4-BE49-F238E27FC236}">
                <a16:creationId xmlns:a16="http://schemas.microsoft.com/office/drawing/2014/main" id="{ECB6808F-A3ED-E094-23E7-167E551E9519}"/>
              </a:ext>
            </a:extLst>
          </p:cNvPr>
          <p:cNvSpPr/>
          <p:nvPr/>
        </p:nvSpPr>
        <p:spPr>
          <a:xfrm>
            <a:off x="3200400" y="914400"/>
            <a:ext cx="3048000" cy="1289050"/>
          </a:xfrm>
          <a:prstGeom prst="wedgeRoundRectCallout">
            <a:avLst>
              <a:gd name="adj1" fmla="val -23520"/>
              <a:gd name="adj2" fmla="val 109098"/>
              <a:gd name="adj3" fmla="val 16667"/>
            </a:avLst>
          </a:prstGeom>
          <a:solidFill>
            <a:srgbClr val="1553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800" dirty="0">
                <a:latin typeface="Aharoni" pitchFamily="2" charset="-79"/>
                <a:cs typeface="Aharoni" pitchFamily="2" charset="-79"/>
              </a:rPr>
              <a:t>Why this waste? </a:t>
            </a:r>
          </a:p>
        </p:txBody>
      </p:sp>
      <p:sp>
        <p:nvSpPr>
          <p:cNvPr id="11273" name="Rectangle 8">
            <a:extLst>
              <a:ext uri="{FF2B5EF4-FFF2-40B4-BE49-F238E27FC236}">
                <a16:creationId xmlns:a16="http://schemas.microsoft.com/office/drawing/2014/main" id="{FA285716-7A1F-1709-4641-4F3DB9AFC74A}"/>
              </a:ext>
            </a:extLst>
          </p:cNvPr>
          <p:cNvSpPr>
            <a:spLocks noChangeArrowheads="1"/>
          </p:cNvSpPr>
          <p:nvPr/>
        </p:nvSpPr>
        <p:spPr bwMode="auto">
          <a:xfrm>
            <a:off x="7207250" y="2324100"/>
            <a:ext cx="17383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3600">
                <a:solidFill>
                  <a:schemeClr val="tx1"/>
                </a:solidFill>
                <a:latin typeface="Aharoni" panose="020F0502020204030204" pitchFamily="2" charset="-79"/>
                <a:ea typeface="Aharoni" panose="020F0502020204030204" pitchFamily="2" charset="-79"/>
                <a:cs typeface="Aharoni" panose="020F0502020204030204" pitchFamily="2" charset="-79"/>
              </a:rPr>
              <a:t>they </a:t>
            </a:r>
          </a:p>
          <a:p>
            <a:pPr eaLnBrk="1" hangingPunct="1">
              <a:spcBef>
                <a:spcPct val="0"/>
              </a:spcBef>
              <a:spcAft>
                <a:spcPct val="0"/>
              </a:spcAft>
              <a:buClrTx/>
              <a:buSzTx/>
              <a:buFontTx/>
              <a:buNone/>
            </a:pPr>
            <a:r>
              <a:rPr lang="en-US" altLang="en-US" sz="3600">
                <a:solidFill>
                  <a:schemeClr val="tx1"/>
                </a:solidFill>
                <a:latin typeface="Aharoni" panose="020F0502020204030204" pitchFamily="2" charset="-79"/>
                <a:ea typeface="Aharoni" panose="020F0502020204030204" pitchFamily="2" charset="-79"/>
                <a:cs typeface="Aharoni" panose="020F0502020204030204" pitchFamily="2" charset="-79"/>
              </a:rPr>
              <a:t>asked.</a:t>
            </a:r>
          </a:p>
          <a:p>
            <a:pPr eaLnBrk="1" hangingPunct="1">
              <a:spcBef>
                <a:spcPct val="0"/>
              </a:spcBef>
              <a:spcAft>
                <a:spcPct val="0"/>
              </a:spcAft>
              <a:buClrTx/>
              <a:buSzTx/>
              <a:buFontTx/>
              <a:buNone/>
            </a:pPr>
            <a:r>
              <a:rPr lang="en-US" altLang="en-US" sz="3600">
                <a:solidFill>
                  <a:schemeClr val="tx1"/>
                </a:solidFill>
                <a:latin typeface="Aharoni" panose="020F0502020204030204" pitchFamily="2" charset="-79"/>
                <a:ea typeface="Aharoni" panose="020F0502020204030204" pitchFamily="2" charset="-79"/>
                <a:cs typeface="Aharoni" panose="020F0502020204030204" pitchFamily="2" charset="-79"/>
              </a:rPr>
              <a:t>-</a:t>
            </a:r>
            <a:r>
              <a:rPr lang="en-US" altLang="en-US" sz="2800">
                <a:solidFill>
                  <a:schemeClr val="tx1"/>
                </a:solidFill>
                <a:latin typeface="Aharoni" panose="020F0502020204030204" pitchFamily="2" charset="-79"/>
                <a:ea typeface="Aharoni" panose="020F0502020204030204" pitchFamily="2" charset="-79"/>
                <a:cs typeface="Aharoni" panose="020F0502020204030204" pitchFamily="2" charset="-79"/>
              </a:rPr>
              <a:t>Mat 26:8</a:t>
            </a: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a:extLst>
              <a:ext uri="{FF2B5EF4-FFF2-40B4-BE49-F238E27FC236}">
                <a16:creationId xmlns:a16="http://schemas.microsoft.com/office/drawing/2014/main" id="{323A2C47-40E7-A002-77DE-F36BC6585B36}"/>
              </a:ext>
            </a:extLst>
          </p:cNvPr>
          <p:cNvSpPr/>
          <p:nvPr/>
        </p:nvSpPr>
        <p:spPr>
          <a:xfrm>
            <a:off x="1163638" y="263525"/>
            <a:ext cx="6858000" cy="2819400"/>
          </a:xfrm>
          <a:prstGeom prst="wedgeRoundRectCallout">
            <a:avLst/>
          </a:prstGeom>
          <a:solidFill>
            <a:srgbClr val="1553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2400" dirty="0">
              <a:latin typeface="Aharoni" pitchFamily="2" charset="-79"/>
              <a:cs typeface="Aharoni" pitchFamily="2" charset="-79"/>
            </a:endParaRPr>
          </a:p>
        </p:txBody>
      </p:sp>
      <p:sp>
        <p:nvSpPr>
          <p:cNvPr id="11267" name="Rectangle 1">
            <a:extLst>
              <a:ext uri="{FF2B5EF4-FFF2-40B4-BE49-F238E27FC236}">
                <a16:creationId xmlns:a16="http://schemas.microsoft.com/office/drawing/2014/main" id="{9A4B2F01-5C87-5D1E-1D11-D5F34916E879}"/>
              </a:ext>
            </a:extLst>
          </p:cNvPr>
          <p:cNvSpPr>
            <a:spLocks noChangeArrowheads="1"/>
          </p:cNvSpPr>
          <p:nvPr/>
        </p:nvSpPr>
        <p:spPr bwMode="auto">
          <a:xfrm>
            <a:off x="1239838" y="304800"/>
            <a:ext cx="6705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Trebuchet MS" panose="020B0603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Trebuchet MS" panose="020B0603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Trebuchet MS" panose="020B0603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en-US" sz="4400">
                <a:solidFill>
                  <a:schemeClr val="bg1"/>
                </a:solidFill>
                <a:latin typeface="Aharoni" panose="020F0502020204030204" pitchFamily="2" charset="-79"/>
                <a:ea typeface="Aharoni" panose="020F0502020204030204" pitchFamily="2" charset="-79"/>
                <a:cs typeface="Aharoni" panose="020F0502020204030204" pitchFamily="2" charset="-79"/>
              </a:rPr>
              <a:t>This perfume could have been sold at a high price and the money given to the poor. </a:t>
            </a:r>
            <a:r>
              <a:rPr lang="en-US" altLang="en-US" sz="1800">
                <a:solidFill>
                  <a:schemeClr val="bg1"/>
                </a:solidFill>
                <a:latin typeface="Aharoni" panose="020F0502020204030204" pitchFamily="2" charset="-79"/>
                <a:ea typeface="Aharoni" panose="020F0502020204030204" pitchFamily="2" charset="-79"/>
                <a:cs typeface="Aharoni" panose="020F0502020204030204" pitchFamily="2" charset="-79"/>
              </a:rPr>
              <a:t>- Mat 26:9</a:t>
            </a:r>
          </a:p>
        </p:txBody>
      </p:sp>
      <p:pic>
        <p:nvPicPr>
          <p:cNvPr id="11" name="Picture 10">
            <a:extLst>
              <a:ext uri="{FF2B5EF4-FFF2-40B4-BE49-F238E27FC236}">
                <a16:creationId xmlns:a16="http://schemas.microsoft.com/office/drawing/2014/main" id="{3ADCC0BC-B5D4-493B-801F-40B91D2B9CBA}"/>
              </a:ext>
            </a:extLst>
          </p:cNvPr>
          <p:cNvPicPr>
            <a:picLocks noChangeAspect="1"/>
          </p:cNvPicPr>
          <p:nvPr/>
        </p:nvPicPr>
        <p:blipFill>
          <a:blip r:embed="rId2"/>
          <a:stretch>
            <a:fillRect/>
          </a:stretch>
        </p:blipFill>
        <p:spPr>
          <a:xfrm>
            <a:off x="6310745" y="4572000"/>
            <a:ext cx="2819400" cy="2114550"/>
          </a:xfrm>
          <a:prstGeom prst="rect">
            <a:avLst/>
          </a:prstGeom>
        </p:spPr>
      </p:pic>
      <p:pic>
        <p:nvPicPr>
          <p:cNvPr id="6" name="Graphic 5" descr="Dollar with solid fill">
            <a:extLst>
              <a:ext uri="{FF2B5EF4-FFF2-40B4-BE49-F238E27FC236}">
                <a16:creationId xmlns:a16="http://schemas.microsoft.com/office/drawing/2014/main" id="{66C2D7BB-A4F8-5C1C-649D-CBB92B8EBB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0800" y="4549775"/>
            <a:ext cx="914400" cy="914400"/>
          </a:xfrm>
          <a:prstGeom prst="rect">
            <a:avLst/>
          </a:prstGeom>
        </p:spPr>
      </p:pic>
      <p:pic>
        <p:nvPicPr>
          <p:cNvPr id="7" name="Graphic 6" descr="Dollar with solid fill">
            <a:extLst>
              <a:ext uri="{FF2B5EF4-FFF2-40B4-BE49-F238E27FC236}">
                <a16:creationId xmlns:a16="http://schemas.microsoft.com/office/drawing/2014/main" id="{EA618559-A547-11EE-CACD-060E66E1A0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0" y="4556158"/>
            <a:ext cx="914400" cy="914400"/>
          </a:xfrm>
          <a:prstGeom prst="rect">
            <a:avLst/>
          </a:prstGeom>
        </p:spPr>
      </p:pic>
      <p:pic>
        <p:nvPicPr>
          <p:cNvPr id="9" name="Graphic 8" descr="Dollar with solid fill">
            <a:extLst>
              <a:ext uri="{FF2B5EF4-FFF2-40B4-BE49-F238E27FC236}">
                <a16:creationId xmlns:a16="http://schemas.microsoft.com/office/drawing/2014/main" id="{4042441A-055B-BB13-B208-6F6BE2865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4947" y="4556158"/>
            <a:ext cx="914400" cy="914400"/>
          </a:xfrm>
          <a:prstGeom prst="rect">
            <a:avLst/>
          </a:prstGeom>
        </p:spPr>
      </p:pic>
      <p:pic>
        <p:nvPicPr>
          <p:cNvPr id="8" name="Graphic 7" descr="Dollar with solid fill">
            <a:extLst>
              <a:ext uri="{FF2B5EF4-FFF2-40B4-BE49-F238E27FC236}">
                <a16:creationId xmlns:a16="http://schemas.microsoft.com/office/drawing/2014/main" id="{D2412131-3C32-B937-6B2C-DBE4D3FACA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95693" y="4549775"/>
            <a:ext cx="914400" cy="914400"/>
          </a:xfrm>
          <a:prstGeom prst="rect">
            <a:avLst/>
          </a:prstGeom>
        </p:spPr>
      </p:pic>
      <p:pic>
        <p:nvPicPr>
          <p:cNvPr id="10" name="Picture 9">
            <a:extLst>
              <a:ext uri="{FF2B5EF4-FFF2-40B4-BE49-F238E27FC236}">
                <a16:creationId xmlns:a16="http://schemas.microsoft.com/office/drawing/2014/main" id="{F86CB7B3-56A4-9077-99C5-D5DB03B8C579}"/>
              </a:ext>
            </a:extLst>
          </p:cNvPr>
          <p:cNvPicPr>
            <a:picLocks noChangeAspect="1"/>
          </p:cNvPicPr>
          <p:nvPr/>
        </p:nvPicPr>
        <p:blipFill>
          <a:blip r:embed="rId5"/>
          <a:stretch>
            <a:fillRect/>
          </a:stretch>
        </p:blipFill>
        <p:spPr>
          <a:xfrm>
            <a:off x="1065883" y="3475090"/>
            <a:ext cx="4013811" cy="3011586"/>
          </a:xfrm>
          <a:prstGeom prst="rect">
            <a:avLst/>
          </a:prstGeom>
        </p:spPr>
      </p:pic>
    </p:spTree>
  </p:cSld>
  <p:clrMapOvr>
    <a:masterClrMapping/>
  </p:clrMapOvr>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6427</TotalTime>
  <Words>841</Words>
  <Application>Microsoft Office PowerPoint</Application>
  <PresentationFormat>On-screen Show (4:3)</PresentationFormat>
  <Paragraphs>100</Paragraphs>
  <Slides>28</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Aharoni</vt:lpstr>
      <vt:lpstr>Arial</vt:lpstr>
      <vt:lpstr>Baskerville Old Face</vt:lpstr>
      <vt:lpstr>Berlin Sans FB</vt:lpstr>
      <vt:lpstr>Bernard MT Condensed</vt:lpstr>
      <vt:lpstr>Calibri</vt:lpstr>
      <vt:lpstr>Comic Sans MS</vt:lpstr>
      <vt:lpstr>Cooper Black</vt:lpstr>
      <vt:lpstr>Elephant</vt:lpstr>
      <vt:lpstr>Eras Bold ITC</vt:lpstr>
      <vt:lpstr>Forte</vt:lpstr>
      <vt:lpstr>Gabriola</vt:lpstr>
      <vt:lpstr>Georgia</vt:lpstr>
      <vt:lpstr>Lucida Calligraphy</vt:lpstr>
      <vt:lpstr>Trebuchet MS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janine wilkins</dc:creator>
  <cp:lastModifiedBy>A L</cp:lastModifiedBy>
  <cp:revision>64</cp:revision>
  <dcterms:created xsi:type="dcterms:W3CDTF">2011-11-05T18:53:20Z</dcterms:created>
  <dcterms:modified xsi:type="dcterms:W3CDTF">2023-11-28T21:29:18Z</dcterms:modified>
</cp:coreProperties>
</file>