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theme/theme6.xml" ContentType="application/vnd.openxmlformats-officedocument.theme+xml"/>
  <Override PartName="/ppt/slideLayouts/slideLayout48.xml" ContentType="application/vnd.openxmlformats-officedocument.presentationml.slideLayout+xml"/>
  <Override PartName="/ppt/theme/theme7.xml" ContentType="application/vnd.openxmlformats-officedocument.them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8" r:id="rId2"/>
    <p:sldMasterId id="2147483700" r:id="rId3"/>
    <p:sldMasterId id="2147483736" r:id="rId4"/>
    <p:sldMasterId id="2147485718" r:id="rId5"/>
    <p:sldMasterId id="2147485720" r:id="rId6"/>
    <p:sldMasterId id="2147485722" r:id="rId7"/>
  </p:sldMasterIdLst>
  <p:sldIdLst>
    <p:sldId id="295" r:id="rId8"/>
    <p:sldId id="977" r:id="rId9"/>
    <p:sldId id="978" r:id="rId10"/>
    <p:sldId id="982" r:id="rId11"/>
    <p:sldId id="983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984" r:id="rId27"/>
    <p:sldId id="272" r:id="rId28"/>
    <p:sldId id="273" r:id="rId29"/>
    <p:sldId id="274" r:id="rId30"/>
    <p:sldId id="275" r:id="rId31"/>
    <p:sldId id="985" r:id="rId32"/>
    <p:sldId id="276" r:id="rId33"/>
    <p:sldId id="986" r:id="rId34"/>
    <p:sldId id="987" r:id="rId35"/>
    <p:sldId id="277" r:id="rId36"/>
    <p:sldId id="279" r:id="rId37"/>
    <p:sldId id="280" r:id="rId38"/>
    <p:sldId id="989" r:id="rId39"/>
    <p:sldId id="281" r:id="rId40"/>
    <p:sldId id="990" r:id="rId41"/>
    <p:sldId id="991" r:id="rId42"/>
    <p:sldId id="282" r:id="rId43"/>
    <p:sldId id="999" r:id="rId44"/>
    <p:sldId id="993" r:id="rId45"/>
    <p:sldId id="994" r:id="rId46"/>
    <p:sldId id="283" r:id="rId47"/>
    <p:sldId id="284" r:id="rId48"/>
    <p:sldId id="285" r:id="rId49"/>
    <p:sldId id="995" r:id="rId50"/>
    <p:sldId id="1000" r:id="rId51"/>
    <p:sldId id="286" r:id="rId52"/>
    <p:sldId id="287" r:id="rId53"/>
    <p:sldId id="288" r:id="rId54"/>
    <p:sldId id="289" r:id="rId55"/>
    <p:sldId id="291" r:id="rId56"/>
    <p:sldId id="996" r:id="rId57"/>
    <p:sldId id="292" r:id="rId58"/>
    <p:sldId id="293" r:id="rId59"/>
    <p:sldId id="997" r:id="rId60"/>
    <p:sldId id="294" r:id="rId61"/>
    <p:sldId id="998" r:id="rId6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D6DC"/>
    <a:srgbClr val="200A1A"/>
    <a:srgbClr val="062D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85" autoAdjust="0"/>
    <p:restoredTop sz="94660"/>
  </p:normalViewPr>
  <p:slideViewPr>
    <p:cSldViewPr>
      <p:cViewPr>
        <p:scale>
          <a:sx n="75" d="100"/>
          <a:sy n="75" d="100"/>
        </p:scale>
        <p:origin x="1306" y="1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viewProps" Target="view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DE475-848F-4C0E-B789-D452E537F9E6}" type="datetimeFigureOut">
              <a:rPr lang="en-US"/>
              <a:pPr>
                <a:defRPr/>
              </a:pPr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B60B0-484A-4D65-A8F6-EAB535B2F1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6475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6B8D0-C08F-4D72-A1C5-397E153F638E}" type="datetimeFigureOut">
              <a:rPr lang="en-US"/>
              <a:pPr>
                <a:defRPr/>
              </a:pPr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3EA019-67EE-4297-8641-F7384E5C7C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0341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BD195-5310-4FCA-B4B4-D8437346BD02}" type="datetimeFigureOut">
              <a:rPr lang="en-US"/>
              <a:pPr>
                <a:defRPr/>
              </a:pPr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61F8B-1483-4990-99EE-A48068443F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18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B3D1F6F9-4713-4E70-A694-CBE700ADE626}" type="datetimeFigureOut">
              <a:rPr lang="en-US"/>
              <a:pPr>
                <a:defRPr/>
              </a:pPr>
              <a:t>8/16/2023</a:t>
            </a:fld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/>
          <a:lstStyle>
            <a:lvl1pPr>
              <a:defRPr/>
            </a:lvl1pPr>
          </a:lstStyle>
          <a:p>
            <a:fld id="{80D89D68-A301-47B2-9DB8-FB2D1B67806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34200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88800E9-1426-49AB-97E8-948BF19620A3}" type="datetimeFigureOut">
              <a:rPr lang="en-US"/>
              <a:pPr>
                <a:defRPr/>
              </a:pPr>
              <a:t>8/16/2023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49A61-4E6C-45AE-B9DA-B7CC312918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3885484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3CB527FD-DEFB-47BF-B318-348535F1BF4A}" type="datetimeFigureOut">
              <a:rPr lang="en-US"/>
              <a:pPr>
                <a:defRPr/>
              </a:pPr>
              <a:t>8/16/2023</a:t>
            </a:fld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/>
          <a:lstStyle>
            <a:lvl1pPr>
              <a:defRPr/>
            </a:lvl1pPr>
          </a:lstStyle>
          <a:p>
            <a:fld id="{E3235D15-135C-4654-994C-571F1776552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799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2A21705-765B-4D30-BAEB-22969E6C0BB3}" type="datetimeFigureOut">
              <a:rPr lang="en-US"/>
              <a:pPr>
                <a:defRPr/>
              </a:pPr>
              <a:t>8/16/2023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</a:lstStyle>
          <a:p>
            <a:fld id="{EDC0465E-8D87-4F7C-8A17-F95D1EBFA6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2379993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1C94A87-B9AE-4C59-A938-87BC7AFA5F53}" type="datetimeFigureOut">
              <a:rPr lang="en-US"/>
              <a:pPr>
                <a:defRPr/>
              </a:pPr>
              <a:t>8/16/2023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</a:lstStyle>
          <a:p>
            <a:fld id="{E3B4FA1E-EFFA-4F78-A598-9546A30699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9680712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AE56F0-4C51-4D3E-A8BE-E4CA4A7BC3DB}" type="datetimeFigureOut">
              <a:rPr lang="en-US"/>
              <a:pPr>
                <a:defRPr/>
              </a:pPr>
              <a:t>8/16/2023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D40AC-39CD-4197-9E56-5B0DFD6298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9543836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7A3EA-69AC-43E0-82D7-F6F872DD548A}" type="datetimeFigureOut">
              <a:rPr lang="en-US"/>
              <a:pPr>
                <a:defRPr/>
              </a:pPr>
              <a:t>8/16/2023</a:t>
            </a:fld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B0BBF3-E93A-4D07-90FD-BA5CCD5A80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815764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F942C6B2-67AA-4A86-9DDE-22232DFEB921}" type="datetimeFigureOut">
              <a:rPr lang="en-US"/>
              <a:pPr>
                <a:defRPr/>
              </a:pPr>
              <a:t>8/16/2023</a:t>
            </a:fld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/>
          <a:lstStyle>
            <a:lvl1pPr>
              <a:defRPr/>
            </a:lvl1pPr>
          </a:lstStyle>
          <a:p>
            <a:fld id="{D4B3B535-3DE2-4F03-9CC9-039752FB12C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533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ADD70-752D-4777-9ECE-C1C12CEADE89}" type="datetimeFigureOut">
              <a:rPr lang="en-US"/>
              <a:pPr>
                <a:defRPr/>
              </a:pPr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5D9029-9168-4016-A405-8973EE2814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87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376F006A-59EE-4B5F-93A4-4DDC813DB87A}" type="datetimeFigureOut">
              <a:rPr lang="en-US"/>
              <a:pPr>
                <a:defRPr/>
              </a:pPr>
              <a:t>8/16/2023</a:t>
            </a:fld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/>
          <a:lstStyle>
            <a:lvl1pPr>
              <a:defRPr/>
            </a:lvl1pPr>
          </a:lstStyle>
          <a:p>
            <a:fld id="{D6E9A858-3677-4A5C-AD24-E5DBF3F62CE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70852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D1443-A539-47E2-8565-B04878FD1EBF}" type="datetimeFigureOut">
              <a:rPr lang="en-US"/>
              <a:pPr>
                <a:defRPr/>
              </a:pPr>
              <a:t>8/16/2023</a:t>
            </a:fld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F807D-A842-4414-B5FE-E571EB0F6A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5918294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C6522-0575-4920-ADBF-4D60637E93F6}" type="datetimeFigureOut">
              <a:rPr lang="en-US"/>
              <a:pPr>
                <a:defRPr/>
              </a:pPr>
              <a:t>8/16/2023</a:t>
            </a:fld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87170A-6F94-40C5-98EB-37C9486DD3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9627199"/>
      </p:ext>
    </p:extLst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9E5DEE-496E-49E3-9071-1F62C684FA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5450019"/>
      </p:ext>
    </p:extLst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CF967-6512-428B-B1F0-DA2FDEDBD8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3824560"/>
      </p:ext>
    </p:extLst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340BF-C686-43DE-9D27-C4A01AC828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9581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039A6B-2024-43BF-A6BC-408005277C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787620"/>
      </p:ext>
    </p:extLst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1F4B12-60F3-4114-B4A0-08520BD749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3197727"/>
      </p:ext>
    </p:extLst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B2AF3F-DC95-46D2-8B5E-249F30F1A2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486034"/>
      </p:ext>
    </p:extLst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C810A1-F684-4E15-ABD7-F6B3D1558B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0820791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AE671-2F96-4212-93E2-4996D6EEE0C7}" type="datetimeFigureOut">
              <a:rPr lang="en-US"/>
              <a:pPr>
                <a:defRPr/>
              </a:pPr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DDBDC4-C532-4D50-9BC5-C7112F10AB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69604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B8B203-BE27-4FAB-9979-755F3B9DE3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342188"/>
      </p:ext>
    </p:extLst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D44DB5-DA46-4537-83D3-F257C80C35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2222301"/>
      </p:ext>
    </p:extLst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326D7-BDEA-4D82-A6B3-FB648BB0CE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3253018"/>
      </p:ext>
    </p:extLst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D50F4F-CE38-4ECA-8EA1-CEEC5545AB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2295183"/>
      </p:ext>
    </p:extLst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E29E8706-7892-45F9-855D-2335A1245F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8309804"/>
      </p:ext>
    </p:extLst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6C5F5DC4-CC12-4D15-8AFF-902D585568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5715084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9E611D-41A3-4624-B96C-719DC60AB2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75112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797AD9-0994-44AC-AC76-9E56F54795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2252506"/>
      </p:ext>
    </p:extLst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fld id="{185323D7-828D-4732-950E-EAA541BC52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9168669"/>
      </p:ext>
    </p:extLst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D043A3-7044-41EB-8C07-B2315638F5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6762722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BAB3D-8E44-4B7F-95FC-CBAF4D3FE234}" type="datetimeFigureOut">
              <a:rPr lang="en-US"/>
              <a:pPr>
                <a:defRPr/>
              </a:pPr>
              <a:t>8/16/2023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C4D59-E5BD-4D5A-B857-959C633E6F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51818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61C69-C5AA-4978-9B18-D819384AF1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5157637"/>
      </p:ext>
    </p:extLst>
  </p:cSld>
  <p:clrMapOvr>
    <a:masterClrMapping/>
  </p:clrMapOvr>
  <p:transition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6D551D-5ECC-48B1-A743-732843EE92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9332136"/>
      </p:ext>
    </p:extLst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E878C7-81A1-4DEB-83F7-3B158B75AD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1898113"/>
      </p:ext>
    </p:extLst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751E9-D693-4184-BC42-56A69FF6DA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4179286"/>
      </p:ext>
    </p:extLst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B32723-3E96-4702-8A1B-C9937ABC4B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7206497"/>
      </p:ext>
    </p:extLst>
  </p:cSld>
  <p:clrMapOvr>
    <a:masterClrMapping/>
  </p:clrMapOvr>
  <p:transition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350" b="1">
                <a:solidFill>
                  <a:schemeClr val="tx2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794562-1016-44D3-849C-970E6359FBD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DEF5FA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8/16/2023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DEF5FA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DEF5FA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B551C-81D0-4E99-A03E-E0A2DE7EC014}" type="slidenum">
              <a:rPr kumimoji="0" lang="en-US" sz="10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6029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794562-1016-44D3-849C-970E6359FBD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DEF5FA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8/16/2023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DEF5FA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B551C-81D0-4E99-A03E-E0A2DE7EC014}" type="slidenum">
              <a:rPr kumimoji="0" lang="en-US" sz="10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DEF5FA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93405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2EB214-7DE7-460A-84DB-C62DBAA278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8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31135BD-524E-4C06-97A8-AD3A758CC2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8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F059CAA-D607-4923-A374-9056D9726F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5E6149-CAA5-44A2-9698-158429309DBB}" type="slidenum">
              <a:rPr kumimoji="0" lang="en-US" altLang="en-US" sz="788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514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78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81455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54">
            <a:extLst>
              <a:ext uri="{FF2B5EF4-FFF2-40B4-BE49-F238E27FC236}">
                <a16:creationId xmlns:a16="http://schemas.microsoft.com/office/drawing/2014/main" id="{DC8A4D3F-2F1E-4271-A835-C76D5EE5B0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a typeface="+mn-ea"/>
              </a:defRPr>
            </a:lvl1pPr>
          </a:lstStyle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155">
            <a:extLst>
              <a:ext uri="{FF2B5EF4-FFF2-40B4-BE49-F238E27FC236}">
                <a16:creationId xmlns:a16="http://schemas.microsoft.com/office/drawing/2014/main" id="{968B2C44-34A3-42DA-8668-C884712474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a typeface="+mn-ea"/>
              </a:defRPr>
            </a:lvl1pPr>
          </a:lstStyle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156">
            <a:extLst>
              <a:ext uri="{FF2B5EF4-FFF2-40B4-BE49-F238E27FC236}">
                <a16:creationId xmlns:a16="http://schemas.microsoft.com/office/drawing/2014/main" id="{C0EC9E02-133F-4BC2-BBD2-5C5D8628A1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a typeface="+mn-ea"/>
              </a:defRPr>
            </a:lvl1pPr>
          </a:lstStyle>
          <a:p>
            <a:pPr marL="0" marR="0" lvl="0" indent="0" algn="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E05A1B-7B1B-4FAC-BA3C-FD7CEA6B253A}" type="slidenum">
              <a:rPr kumimoji="0" lang="en-US" altLang="en-US" sz="563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514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56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972065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A0501-8525-466F-8F7F-D5379CDD1EA8}" type="datetimeFigureOut">
              <a:rPr lang="en-US"/>
              <a:pPr>
                <a:defRPr/>
              </a:pPr>
              <a:t>8/16/2023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743904-4E3E-499C-A390-78CD0DFD00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6614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40A5C-9DC0-4E11-AABD-710D2067FB01}" type="datetimeFigureOut">
              <a:rPr lang="en-US"/>
              <a:pPr>
                <a:defRPr/>
              </a:pPr>
              <a:t>8/16/2023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ADBF6-8DE7-4B24-9A9A-3E11423D26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3937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49F28-2BAF-410E-A9F0-F46FCFB44EC0}" type="datetimeFigureOut">
              <a:rPr lang="en-US"/>
              <a:pPr>
                <a:defRPr/>
              </a:pPr>
              <a:t>8/16/2023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A0C471-9FD0-4C04-9F01-1F8E8011B5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9654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5B00F-18B0-44A8-A439-34E563BF7A70}" type="datetimeFigureOut">
              <a:rPr lang="en-US"/>
              <a:pPr>
                <a:defRPr/>
              </a:pPr>
              <a:t>8/16/2023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6D584E-C8B5-42BC-9898-F877823A23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7339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B4D6B-AE2D-4010-B840-8C3AB297166F}" type="datetimeFigureOut">
              <a:rPr lang="en-US"/>
              <a:pPr>
                <a:defRPr/>
              </a:pPr>
              <a:t>8/16/2023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EA9CC-298F-4A11-9284-1BE2001EBE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001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7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874C79-955F-40EC-ADB7-88B9A892A1CC}" type="datetimeFigureOut">
              <a:rPr lang="en-US"/>
              <a:pPr>
                <a:defRPr/>
              </a:pPr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2D5BFF5-7217-41DE-8DFA-016AFBC8608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44" r:id="rId1"/>
    <p:sldLayoutId id="2147485445" r:id="rId2"/>
    <p:sldLayoutId id="2147485446" r:id="rId3"/>
    <p:sldLayoutId id="2147485447" r:id="rId4"/>
    <p:sldLayoutId id="2147485448" r:id="rId5"/>
    <p:sldLayoutId id="2147485449" r:id="rId6"/>
    <p:sldLayoutId id="2147485450" r:id="rId7"/>
    <p:sldLayoutId id="2147485451" r:id="rId8"/>
    <p:sldLayoutId id="2147485452" r:id="rId9"/>
    <p:sldLayoutId id="2147485453" r:id="rId10"/>
    <p:sldLayoutId id="21474854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EFF8D925-A49C-456B-B098-F954640CD440}" type="datetimeFigureOut">
              <a:rPr lang="en-US"/>
              <a:pPr>
                <a:defRPr/>
              </a:pPr>
              <a:t>8/16/2023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DFE0D4"/>
                </a:solidFill>
              </a:defRPr>
            </a:lvl1pPr>
          </a:lstStyle>
          <a:p>
            <a:fld id="{70AE9814-F792-4859-98D6-4CBEE3DE3E2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1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694" r:id="rId1"/>
    <p:sldLayoutId id="2147485695" r:id="rId2"/>
    <p:sldLayoutId id="2147485696" r:id="rId3"/>
    <p:sldLayoutId id="2147485697" r:id="rId4"/>
    <p:sldLayoutId id="2147485698" r:id="rId5"/>
    <p:sldLayoutId id="2147485699" r:id="rId6"/>
    <p:sldLayoutId id="2147485465" r:id="rId7"/>
    <p:sldLayoutId id="2147485700" r:id="rId8"/>
    <p:sldLayoutId id="2147485701" r:id="rId9"/>
    <p:sldLayoutId id="2147485466" r:id="rId10"/>
    <p:sldLayoutId id="2147485467" r:id="rId11"/>
  </p:sldLayoutIdLst>
  <p:transition>
    <p:random/>
  </p:transition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5pPr>
      <a:lvl6pPr marL="511175" indent="-53975" algn="r" rtl="0" eaLnBrk="1" fontAlgn="base" hangingPunct="1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6pPr>
      <a:lvl7pPr marL="968375" indent="-53975" algn="r" rtl="0" eaLnBrk="1" fontAlgn="base" hangingPunct="1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7pPr>
      <a:lvl8pPr marL="1425575" indent="-53975" algn="r" rtl="0" eaLnBrk="1" fontAlgn="base" hangingPunct="1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8pPr>
      <a:lvl9pPr marL="1882775" indent="-53975" algn="r" rtl="0" eaLnBrk="1" fontAlgn="base" hangingPunct="1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anose="05020102010507070707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14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CBCBC"/>
                </a:solidFill>
              </a:defRPr>
            </a:lvl1pPr>
          </a:lstStyle>
          <a:p>
            <a:fld id="{26D9FEE4-5B22-4843-9A70-87F47B7E066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468" r:id="rId1"/>
    <p:sldLayoutId id="2147485469" r:id="rId2"/>
    <p:sldLayoutId id="2147485702" r:id="rId3"/>
    <p:sldLayoutId id="2147485470" r:id="rId4"/>
    <p:sldLayoutId id="2147485471" r:id="rId5"/>
    <p:sldLayoutId id="2147485472" r:id="rId6"/>
    <p:sldLayoutId id="2147485473" r:id="rId7"/>
    <p:sldLayoutId id="2147485474" r:id="rId8"/>
    <p:sldLayoutId id="2147485475" r:id="rId9"/>
    <p:sldLayoutId id="2147485476" r:id="rId10"/>
    <p:sldLayoutId id="2147485477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9221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C61AE"/>
                </a:solidFill>
              </a:defRPr>
            </a:lvl1pPr>
          </a:lstStyle>
          <a:p>
            <a:fld id="{5D7D6F22-BDCB-419F-9090-7664B7ECF27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10" r:id="rId1"/>
    <p:sldLayoutId id="2147485711" r:id="rId2"/>
    <p:sldLayoutId id="2147485712" r:id="rId3"/>
    <p:sldLayoutId id="2147485493" r:id="rId4"/>
    <p:sldLayoutId id="2147485713" r:id="rId5"/>
    <p:sldLayoutId id="2147485494" r:id="rId6"/>
    <p:sldLayoutId id="2147485714" r:id="rId7"/>
    <p:sldLayoutId id="2147485715" r:id="rId8"/>
    <p:sldLayoutId id="2147485716" r:id="rId9"/>
    <p:sldLayoutId id="2147485495" r:id="rId10"/>
    <p:sldLayoutId id="2147485717" r:id="rId11"/>
  </p:sldLayoutIdLst>
  <p:transition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900">
                <a:solidFill>
                  <a:schemeClr val="tx2"/>
                </a:solidFill>
              </a:defRPr>
            </a:lvl1pPr>
          </a:lstStyle>
          <a:p>
            <a:fld id="{B1794562-1016-44D3-849C-970E6359FBD0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9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050" b="1">
                <a:solidFill>
                  <a:srgbClr val="FFFFFF"/>
                </a:solidFill>
              </a:defRPr>
            </a:lvl1pPr>
          </a:lstStyle>
          <a:p>
            <a:fld id="{A45B551C-81D0-4E99-A03E-E0A2DE7EC0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3125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719" r:id="rId1"/>
    <p:sldLayoutId id="2147485724" r:id="rId2"/>
  </p:sldLayoutIdLst>
  <p:txStyles>
    <p:titleStyle>
      <a:lvl1pPr algn="l" rtl="0" eaLnBrk="1" latinLnBrk="0" hangingPunct="1">
        <a:spcBef>
          <a:spcPct val="0"/>
        </a:spcBef>
        <a:buNone/>
        <a:defRPr kumimoji="0" sz="225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05740" indent="-205740" algn="l" rtl="0" eaLnBrk="1" latinLnBrk="0" hangingPunct="1">
        <a:spcBef>
          <a:spcPts val="450"/>
        </a:spcBef>
        <a:buClr>
          <a:schemeClr val="accent1"/>
        </a:buClr>
        <a:buSzPct val="7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indent="-20574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3716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891540" indent="-13716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3716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03020" indent="-13716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508760" indent="-13716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05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1714500" indent="-13716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05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1920240" indent="-13716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05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C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66DC562-3E80-4FFA-8B8B-2409B0DEF3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E1DEEBF-02CA-466D-B340-D534C80D72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AB16F42-2A07-4078-8D12-F460FE5C918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88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34AB1EF-8709-4989-A4F4-E38FC73EE43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88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DE7C6BD-EED5-4C00-AC0B-80227F28809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88"/>
            </a:lvl1pPr>
          </a:lstStyle>
          <a:p>
            <a:fld id="{0CB95F26-E197-4A48-A28D-E8D0E64218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8711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72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5pPr>
      <a:lvl6pPr marL="257175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6pPr>
      <a:lvl7pPr marL="514350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7pPr>
      <a:lvl8pPr marL="771525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8pPr>
      <a:lvl9pPr marL="1028700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9pPr>
    </p:titleStyle>
    <p:bodyStyle>
      <a:lvl1pPr marL="192881" indent="-192881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rtl="0" eaLnBrk="0" fontAlgn="base" hangingPunct="0">
        <a:spcBef>
          <a:spcPct val="20000"/>
        </a:spcBef>
        <a:spcAft>
          <a:spcPct val="0"/>
        </a:spcAft>
        <a:buChar char="–"/>
        <a:defRPr sz="1575">
          <a:solidFill>
            <a:schemeClr val="tx1"/>
          </a:solidFill>
          <a:latin typeface="+mn-lt"/>
        </a:defRPr>
      </a:lvl2pPr>
      <a:lvl3pPr marL="642938" indent="-128588" algn="l" rtl="0" eaLnBrk="0" fontAlgn="base" hangingPunct="0">
        <a:spcBef>
          <a:spcPct val="20000"/>
        </a:spcBef>
        <a:spcAft>
          <a:spcPct val="0"/>
        </a:spcAft>
        <a:buChar char="•"/>
        <a:defRPr sz="1350">
          <a:solidFill>
            <a:schemeClr val="tx1"/>
          </a:solidFill>
          <a:latin typeface="+mn-lt"/>
        </a:defRPr>
      </a:lvl3pPr>
      <a:lvl4pPr marL="900113" indent="-128588" algn="l" rtl="0" eaLnBrk="0" fontAlgn="base" hangingPunct="0">
        <a:spcBef>
          <a:spcPct val="20000"/>
        </a:spcBef>
        <a:spcAft>
          <a:spcPct val="0"/>
        </a:spcAft>
        <a:buChar char="–"/>
        <a:defRPr sz="1125">
          <a:solidFill>
            <a:schemeClr val="tx1"/>
          </a:solidFill>
          <a:latin typeface="+mn-lt"/>
        </a:defRPr>
      </a:lvl4pPr>
      <a:lvl5pPr marL="1157288" indent="-128588" algn="l" rtl="0" eaLnBrk="0" fontAlgn="base" hangingPunct="0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5pPr>
      <a:lvl6pPr marL="1414463" indent="-128588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6pPr>
      <a:lvl7pPr marL="1671638" indent="-128588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7pPr>
      <a:lvl8pPr marL="1928813" indent="-128588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8pPr>
      <a:lvl9pPr marL="2185988" indent="-128588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52546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>
            <a:extLst>
              <a:ext uri="{FF2B5EF4-FFF2-40B4-BE49-F238E27FC236}">
                <a16:creationId xmlns:a16="http://schemas.microsoft.com/office/drawing/2014/main" id="{4D4185AA-B8DB-4672-862C-FFDED44E0C97}"/>
              </a:ext>
            </a:extLst>
          </p:cNvPr>
          <p:cNvGrpSpPr>
            <a:grpSpLocks/>
          </p:cNvGrpSpPr>
          <p:nvPr/>
        </p:nvGrpSpPr>
        <p:grpSpPr bwMode="auto">
          <a:xfrm>
            <a:off x="2" y="1422400"/>
            <a:ext cx="9147175" cy="5435600"/>
            <a:chOff x="0" y="896"/>
            <a:chExt cx="5762" cy="3424"/>
          </a:xfrm>
        </p:grpSpPr>
        <p:grpSp>
          <p:nvGrpSpPr>
            <p:cNvPr id="15368" name="Group 3">
              <a:extLst>
                <a:ext uri="{FF2B5EF4-FFF2-40B4-BE49-F238E27FC236}">
                  <a16:creationId xmlns:a16="http://schemas.microsoft.com/office/drawing/2014/main" id="{8AE59EEF-08D4-4F3E-A719-C6E9D505742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5505" name="Freeform 4">
                <a:extLst>
                  <a:ext uri="{FF2B5EF4-FFF2-40B4-BE49-F238E27FC236}">
                    <a16:creationId xmlns:a16="http://schemas.microsoft.com/office/drawing/2014/main" id="{6FF00A29-DB02-480C-982B-E695DF7989B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15506" name="Freeform 5">
                <a:extLst>
                  <a:ext uri="{FF2B5EF4-FFF2-40B4-BE49-F238E27FC236}">
                    <a16:creationId xmlns:a16="http://schemas.microsoft.com/office/drawing/2014/main" id="{271BDDD0-54B4-4521-9016-9F0BBD37546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15507" name="Freeform 6">
                <a:extLst>
                  <a:ext uri="{FF2B5EF4-FFF2-40B4-BE49-F238E27FC236}">
                    <a16:creationId xmlns:a16="http://schemas.microsoft.com/office/drawing/2014/main" id="{54CE70B2-E82E-497E-ADE1-0372BA942C4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15508" name="Freeform 7">
                <a:extLst>
                  <a:ext uri="{FF2B5EF4-FFF2-40B4-BE49-F238E27FC236}">
                    <a16:creationId xmlns:a16="http://schemas.microsoft.com/office/drawing/2014/main" id="{29238FFB-E6D8-41EF-9CD1-3D5BC429276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15509" name="Freeform 8">
                <a:extLst>
                  <a:ext uri="{FF2B5EF4-FFF2-40B4-BE49-F238E27FC236}">
                    <a16:creationId xmlns:a16="http://schemas.microsoft.com/office/drawing/2014/main" id="{FCFF098E-F7E5-4192-8BF9-DEE74DC9DBA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15510" name="Freeform 9">
                <a:extLst>
                  <a:ext uri="{FF2B5EF4-FFF2-40B4-BE49-F238E27FC236}">
                    <a16:creationId xmlns:a16="http://schemas.microsoft.com/office/drawing/2014/main" id="{7FECE640-EFD1-4FA1-91DC-4B97D81A8E0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15511" name="Freeform 10">
                <a:extLst>
                  <a:ext uri="{FF2B5EF4-FFF2-40B4-BE49-F238E27FC236}">
                    <a16:creationId xmlns:a16="http://schemas.microsoft.com/office/drawing/2014/main" id="{30F82E34-3F9F-48CB-9D22-0B52C983369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15512" name="Freeform 11">
                <a:extLst>
                  <a:ext uri="{FF2B5EF4-FFF2-40B4-BE49-F238E27FC236}">
                    <a16:creationId xmlns:a16="http://schemas.microsoft.com/office/drawing/2014/main" id="{D5D4B6F3-5F51-4581-A941-C3288A8179E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15513" name="Freeform 12">
                <a:extLst>
                  <a:ext uri="{FF2B5EF4-FFF2-40B4-BE49-F238E27FC236}">
                    <a16:creationId xmlns:a16="http://schemas.microsoft.com/office/drawing/2014/main" id="{8BFA2D8B-55C9-4567-B3B7-C8F540D7440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15514" name="Freeform 13">
                <a:extLst>
                  <a:ext uri="{FF2B5EF4-FFF2-40B4-BE49-F238E27FC236}">
                    <a16:creationId xmlns:a16="http://schemas.microsoft.com/office/drawing/2014/main" id="{50197EA2-5718-4679-9159-2921CF4E029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15515" name="Freeform 14">
                <a:extLst>
                  <a:ext uri="{FF2B5EF4-FFF2-40B4-BE49-F238E27FC236}">
                    <a16:creationId xmlns:a16="http://schemas.microsoft.com/office/drawing/2014/main" id="{AC0A6DEF-CCF7-482D-9363-BA855FA978D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15516" name="Freeform 15">
                <a:extLst>
                  <a:ext uri="{FF2B5EF4-FFF2-40B4-BE49-F238E27FC236}">
                    <a16:creationId xmlns:a16="http://schemas.microsoft.com/office/drawing/2014/main" id="{07F2AFD0-6FF5-4E3F-8B52-06644BE3995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15517" name="Freeform 16">
                <a:extLst>
                  <a:ext uri="{FF2B5EF4-FFF2-40B4-BE49-F238E27FC236}">
                    <a16:creationId xmlns:a16="http://schemas.microsoft.com/office/drawing/2014/main" id="{C0A11BF3-EFB3-410E-9D20-0AD4F1F6FC0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</p:grpSp>
        <p:grpSp>
          <p:nvGrpSpPr>
            <p:cNvPr id="15369" name="Group 17">
              <a:extLst>
                <a:ext uri="{FF2B5EF4-FFF2-40B4-BE49-F238E27FC236}">
                  <a16:creationId xmlns:a16="http://schemas.microsoft.com/office/drawing/2014/main" id="{EE5ABFF7-E858-4158-A9E9-3E0FAE4F4F3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5130" name="Rectangle 18">
                <a:extLst>
                  <a:ext uri="{FF2B5EF4-FFF2-40B4-BE49-F238E27FC236}">
                    <a16:creationId xmlns:a16="http://schemas.microsoft.com/office/drawing/2014/main" id="{7E844DE8-7714-4816-86C3-CC15D611B1D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31" name="Rectangle 19">
                <a:extLst>
                  <a:ext uri="{FF2B5EF4-FFF2-40B4-BE49-F238E27FC236}">
                    <a16:creationId xmlns:a16="http://schemas.microsoft.com/office/drawing/2014/main" id="{663879F7-6D04-4F8A-9B23-658BC9599C5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32" name="Rectangle 20">
                <a:extLst>
                  <a:ext uri="{FF2B5EF4-FFF2-40B4-BE49-F238E27FC236}">
                    <a16:creationId xmlns:a16="http://schemas.microsoft.com/office/drawing/2014/main" id="{5F97D488-A3C0-4899-83DD-E2CDC7ADBEB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33" name="Rectangle 21">
                <a:extLst>
                  <a:ext uri="{FF2B5EF4-FFF2-40B4-BE49-F238E27FC236}">
                    <a16:creationId xmlns:a16="http://schemas.microsoft.com/office/drawing/2014/main" id="{38959497-7234-4D0A-83D3-7220E0D4890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34" name="Rectangle 22">
                <a:extLst>
                  <a:ext uri="{FF2B5EF4-FFF2-40B4-BE49-F238E27FC236}">
                    <a16:creationId xmlns:a16="http://schemas.microsoft.com/office/drawing/2014/main" id="{7BEEAECE-7D58-4359-B36B-9BD142AF2A7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35" name="Rectangle 23">
                <a:extLst>
                  <a:ext uri="{FF2B5EF4-FFF2-40B4-BE49-F238E27FC236}">
                    <a16:creationId xmlns:a16="http://schemas.microsoft.com/office/drawing/2014/main" id="{F74A9770-6655-4CDC-B0C8-00D9D12795F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36" name="Rectangle 24">
                <a:extLst>
                  <a:ext uri="{FF2B5EF4-FFF2-40B4-BE49-F238E27FC236}">
                    <a16:creationId xmlns:a16="http://schemas.microsoft.com/office/drawing/2014/main" id="{B209F9A4-602D-4E29-87D1-4B03B56CB57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37" name="Rectangle 25">
                <a:extLst>
                  <a:ext uri="{FF2B5EF4-FFF2-40B4-BE49-F238E27FC236}">
                    <a16:creationId xmlns:a16="http://schemas.microsoft.com/office/drawing/2014/main" id="{E704474B-C428-4E79-960E-B3E9B203900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38" name="Rectangle 26">
                <a:extLst>
                  <a:ext uri="{FF2B5EF4-FFF2-40B4-BE49-F238E27FC236}">
                    <a16:creationId xmlns:a16="http://schemas.microsoft.com/office/drawing/2014/main" id="{4B7A4776-E318-4F4F-B58A-AA8D80CB156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39" name="Rectangle 27">
                <a:extLst>
                  <a:ext uri="{FF2B5EF4-FFF2-40B4-BE49-F238E27FC236}">
                    <a16:creationId xmlns:a16="http://schemas.microsoft.com/office/drawing/2014/main" id="{27F5E6C0-F9DF-4EE6-8F5C-ED1AB9DE64F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40" name="Rectangle 28">
                <a:extLst>
                  <a:ext uri="{FF2B5EF4-FFF2-40B4-BE49-F238E27FC236}">
                    <a16:creationId xmlns:a16="http://schemas.microsoft.com/office/drawing/2014/main" id="{1026B748-88A6-402C-9857-4DD41A4DC93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41" name="Rectangle 29">
                <a:extLst>
                  <a:ext uri="{FF2B5EF4-FFF2-40B4-BE49-F238E27FC236}">
                    <a16:creationId xmlns:a16="http://schemas.microsoft.com/office/drawing/2014/main" id="{ACB5CB76-1399-4311-8374-68FDF2741B0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42" name="Rectangle 30">
                <a:extLst>
                  <a:ext uri="{FF2B5EF4-FFF2-40B4-BE49-F238E27FC236}">
                    <a16:creationId xmlns:a16="http://schemas.microsoft.com/office/drawing/2014/main" id="{E86072D4-2F4E-44C2-A4FB-0232FFAFD2E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43" name="Rectangle 31">
                <a:extLst>
                  <a:ext uri="{FF2B5EF4-FFF2-40B4-BE49-F238E27FC236}">
                    <a16:creationId xmlns:a16="http://schemas.microsoft.com/office/drawing/2014/main" id="{2A26DC62-9AA6-4926-8B1C-A6203DFE3C5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44" name="Rectangle 32">
                <a:extLst>
                  <a:ext uri="{FF2B5EF4-FFF2-40B4-BE49-F238E27FC236}">
                    <a16:creationId xmlns:a16="http://schemas.microsoft.com/office/drawing/2014/main" id="{30659804-93D7-417C-8B2B-83B68CC372C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45" name="Rectangle 33">
                <a:extLst>
                  <a:ext uri="{FF2B5EF4-FFF2-40B4-BE49-F238E27FC236}">
                    <a16:creationId xmlns:a16="http://schemas.microsoft.com/office/drawing/2014/main" id="{62239379-F866-4C98-BFE1-897F5AD946F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46" name="Rectangle 34">
                <a:extLst>
                  <a:ext uri="{FF2B5EF4-FFF2-40B4-BE49-F238E27FC236}">
                    <a16:creationId xmlns:a16="http://schemas.microsoft.com/office/drawing/2014/main" id="{77F52032-3CD6-48F9-BBAE-DEA7C0AD933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47" name="Rectangle 35">
                <a:extLst>
                  <a:ext uri="{FF2B5EF4-FFF2-40B4-BE49-F238E27FC236}">
                    <a16:creationId xmlns:a16="http://schemas.microsoft.com/office/drawing/2014/main" id="{224E7A30-CB5C-4DCF-B3E4-FBD82D274D8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48" name="Rectangle 36">
                <a:extLst>
                  <a:ext uri="{FF2B5EF4-FFF2-40B4-BE49-F238E27FC236}">
                    <a16:creationId xmlns:a16="http://schemas.microsoft.com/office/drawing/2014/main" id="{6ADE11BF-2594-4B6C-A47D-7CB41A88910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49" name="Rectangle 37">
                <a:extLst>
                  <a:ext uri="{FF2B5EF4-FFF2-40B4-BE49-F238E27FC236}">
                    <a16:creationId xmlns:a16="http://schemas.microsoft.com/office/drawing/2014/main" id="{CEE1E058-CA31-4848-92B1-7CC5D9A31F9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50" name="Rectangle 38">
                <a:extLst>
                  <a:ext uri="{FF2B5EF4-FFF2-40B4-BE49-F238E27FC236}">
                    <a16:creationId xmlns:a16="http://schemas.microsoft.com/office/drawing/2014/main" id="{0A43502B-333E-4424-A872-E5517FEA659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51" name="Rectangle 39">
                <a:extLst>
                  <a:ext uri="{FF2B5EF4-FFF2-40B4-BE49-F238E27FC236}">
                    <a16:creationId xmlns:a16="http://schemas.microsoft.com/office/drawing/2014/main" id="{41D1C8A6-0950-4ECD-A79D-057B8D2C38B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52" name="Rectangle 40">
                <a:extLst>
                  <a:ext uri="{FF2B5EF4-FFF2-40B4-BE49-F238E27FC236}">
                    <a16:creationId xmlns:a16="http://schemas.microsoft.com/office/drawing/2014/main" id="{D58B1150-2151-4A74-B287-B6AB9259AEC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53" name="Rectangle 41">
                <a:extLst>
                  <a:ext uri="{FF2B5EF4-FFF2-40B4-BE49-F238E27FC236}">
                    <a16:creationId xmlns:a16="http://schemas.microsoft.com/office/drawing/2014/main" id="{6E60CBEC-8CDE-4C5F-860F-7281B361735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54" name="Rectangle 42">
                <a:extLst>
                  <a:ext uri="{FF2B5EF4-FFF2-40B4-BE49-F238E27FC236}">
                    <a16:creationId xmlns:a16="http://schemas.microsoft.com/office/drawing/2014/main" id="{54C358CC-3110-4E7D-8D84-64C92BAF3E3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55" name="Rectangle 43">
                <a:extLst>
                  <a:ext uri="{FF2B5EF4-FFF2-40B4-BE49-F238E27FC236}">
                    <a16:creationId xmlns:a16="http://schemas.microsoft.com/office/drawing/2014/main" id="{4B0E602B-CF74-4E44-963D-EAE075D8433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56" name="Rectangle 44">
                <a:extLst>
                  <a:ext uri="{FF2B5EF4-FFF2-40B4-BE49-F238E27FC236}">
                    <a16:creationId xmlns:a16="http://schemas.microsoft.com/office/drawing/2014/main" id="{045459EC-DDC9-43DA-ACA4-299C2C26F4F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57" name="Rectangle 45">
                <a:extLst>
                  <a:ext uri="{FF2B5EF4-FFF2-40B4-BE49-F238E27FC236}">
                    <a16:creationId xmlns:a16="http://schemas.microsoft.com/office/drawing/2014/main" id="{AB460BA8-D2D4-4CCE-AD69-4D373EE3EA6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58" name="Rectangle 46">
                <a:extLst>
                  <a:ext uri="{FF2B5EF4-FFF2-40B4-BE49-F238E27FC236}">
                    <a16:creationId xmlns:a16="http://schemas.microsoft.com/office/drawing/2014/main" id="{D08DC0FF-6781-4AC5-A210-F1365837B6B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59" name="Rectangle 47">
                <a:extLst>
                  <a:ext uri="{FF2B5EF4-FFF2-40B4-BE49-F238E27FC236}">
                    <a16:creationId xmlns:a16="http://schemas.microsoft.com/office/drawing/2014/main" id="{E7E52A7C-9E11-4C85-942A-3B36595F626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60" name="Rectangle 48">
                <a:extLst>
                  <a:ext uri="{FF2B5EF4-FFF2-40B4-BE49-F238E27FC236}">
                    <a16:creationId xmlns:a16="http://schemas.microsoft.com/office/drawing/2014/main" id="{2942029B-BD7F-45E7-806B-B280CEF1B24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61" name="Rectangle 49">
                <a:extLst>
                  <a:ext uri="{FF2B5EF4-FFF2-40B4-BE49-F238E27FC236}">
                    <a16:creationId xmlns:a16="http://schemas.microsoft.com/office/drawing/2014/main" id="{248E59E8-7036-417A-8E32-9CB3F70BB95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62" name="Rectangle 50">
                <a:extLst>
                  <a:ext uri="{FF2B5EF4-FFF2-40B4-BE49-F238E27FC236}">
                    <a16:creationId xmlns:a16="http://schemas.microsoft.com/office/drawing/2014/main" id="{FF3123AB-98C7-4B65-9B87-CE35C291ED9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63" name="Rectangle 51">
                <a:extLst>
                  <a:ext uri="{FF2B5EF4-FFF2-40B4-BE49-F238E27FC236}">
                    <a16:creationId xmlns:a16="http://schemas.microsoft.com/office/drawing/2014/main" id="{1BE8180D-B0A6-4197-8229-9BECA90BC48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64" name="Rectangle 52">
                <a:extLst>
                  <a:ext uri="{FF2B5EF4-FFF2-40B4-BE49-F238E27FC236}">
                    <a16:creationId xmlns:a16="http://schemas.microsoft.com/office/drawing/2014/main" id="{35917348-960C-45E0-8571-597DD34E218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65" name="Rectangle 53">
                <a:extLst>
                  <a:ext uri="{FF2B5EF4-FFF2-40B4-BE49-F238E27FC236}">
                    <a16:creationId xmlns:a16="http://schemas.microsoft.com/office/drawing/2014/main" id="{036E0E9E-5196-42B9-87E1-3592A4BECB9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66" name="Rectangle 54">
                <a:extLst>
                  <a:ext uri="{FF2B5EF4-FFF2-40B4-BE49-F238E27FC236}">
                    <a16:creationId xmlns:a16="http://schemas.microsoft.com/office/drawing/2014/main" id="{FC557AEF-2A54-4975-8E2F-25B159874D1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67" name="Rectangle 55">
                <a:extLst>
                  <a:ext uri="{FF2B5EF4-FFF2-40B4-BE49-F238E27FC236}">
                    <a16:creationId xmlns:a16="http://schemas.microsoft.com/office/drawing/2014/main" id="{9C1BC179-3EA7-4EF8-89A3-C800C57255B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68" name="Rectangle 56">
                <a:extLst>
                  <a:ext uri="{FF2B5EF4-FFF2-40B4-BE49-F238E27FC236}">
                    <a16:creationId xmlns:a16="http://schemas.microsoft.com/office/drawing/2014/main" id="{71F92621-2616-4458-B8A4-90A5413CA54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69" name="Rectangle 57">
                <a:extLst>
                  <a:ext uri="{FF2B5EF4-FFF2-40B4-BE49-F238E27FC236}">
                    <a16:creationId xmlns:a16="http://schemas.microsoft.com/office/drawing/2014/main" id="{4F07E379-1651-44D4-905A-96196BEB311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70" name="Rectangle 58">
                <a:extLst>
                  <a:ext uri="{FF2B5EF4-FFF2-40B4-BE49-F238E27FC236}">
                    <a16:creationId xmlns:a16="http://schemas.microsoft.com/office/drawing/2014/main" id="{8CE0FBEE-1291-4593-8B2D-5F7360F27C7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71" name="Rectangle 59">
                <a:extLst>
                  <a:ext uri="{FF2B5EF4-FFF2-40B4-BE49-F238E27FC236}">
                    <a16:creationId xmlns:a16="http://schemas.microsoft.com/office/drawing/2014/main" id="{6FA4DB64-C5B5-467C-8771-CD6FCBFC14E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72" name="Rectangle 60">
                <a:extLst>
                  <a:ext uri="{FF2B5EF4-FFF2-40B4-BE49-F238E27FC236}">
                    <a16:creationId xmlns:a16="http://schemas.microsoft.com/office/drawing/2014/main" id="{98FDE0AF-FF5A-4C87-8CB6-BE97F7BF383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73" name="Rectangle 61">
                <a:extLst>
                  <a:ext uri="{FF2B5EF4-FFF2-40B4-BE49-F238E27FC236}">
                    <a16:creationId xmlns:a16="http://schemas.microsoft.com/office/drawing/2014/main" id="{37CF8798-5A3F-4350-83EE-8D8B574E6C4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74" name="Rectangle 62">
                <a:extLst>
                  <a:ext uri="{FF2B5EF4-FFF2-40B4-BE49-F238E27FC236}">
                    <a16:creationId xmlns:a16="http://schemas.microsoft.com/office/drawing/2014/main" id="{91063781-B08D-419A-82F5-F27BB3A3F6D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75" name="Rectangle 63">
                <a:extLst>
                  <a:ext uri="{FF2B5EF4-FFF2-40B4-BE49-F238E27FC236}">
                    <a16:creationId xmlns:a16="http://schemas.microsoft.com/office/drawing/2014/main" id="{E759F0F0-11D8-4D9C-BD19-9409DA35278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76" name="Rectangle 64">
                <a:extLst>
                  <a:ext uri="{FF2B5EF4-FFF2-40B4-BE49-F238E27FC236}">
                    <a16:creationId xmlns:a16="http://schemas.microsoft.com/office/drawing/2014/main" id="{32953193-1777-4FA5-8E05-36D4555CDF4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77" name="Rectangle 65">
                <a:extLst>
                  <a:ext uri="{FF2B5EF4-FFF2-40B4-BE49-F238E27FC236}">
                    <a16:creationId xmlns:a16="http://schemas.microsoft.com/office/drawing/2014/main" id="{A1176870-8556-4E68-9FBD-0408D15C2F7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78" name="Rectangle 66">
                <a:extLst>
                  <a:ext uri="{FF2B5EF4-FFF2-40B4-BE49-F238E27FC236}">
                    <a16:creationId xmlns:a16="http://schemas.microsoft.com/office/drawing/2014/main" id="{B037B2AA-DE8F-499D-8D4B-C8BA005684A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79" name="Rectangle 67">
                <a:extLst>
                  <a:ext uri="{FF2B5EF4-FFF2-40B4-BE49-F238E27FC236}">
                    <a16:creationId xmlns:a16="http://schemas.microsoft.com/office/drawing/2014/main" id="{5BAD9DD3-2D47-4152-A28A-425FE06D994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80" name="Rectangle 68">
                <a:extLst>
                  <a:ext uri="{FF2B5EF4-FFF2-40B4-BE49-F238E27FC236}">
                    <a16:creationId xmlns:a16="http://schemas.microsoft.com/office/drawing/2014/main" id="{EFCFE13F-A8C1-41D8-9895-3D0570B8E02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81" name="Rectangle 69">
                <a:extLst>
                  <a:ext uri="{FF2B5EF4-FFF2-40B4-BE49-F238E27FC236}">
                    <a16:creationId xmlns:a16="http://schemas.microsoft.com/office/drawing/2014/main" id="{FD17BE72-222B-4235-9220-A7FEDC6DAAD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82" name="Rectangle 70">
                <a:extLst>
                  <a:ext uri="{FF2B5EF4-FFF2-40B4-BE49-F238E27FC236}">
                    <a16:creationId xmlns:a16="http://schemas.microsoft.com/office/drawing/2014/main" id="{92FD9AA1-136C-4F49-B0FB-720275F937E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83" name="Rectangle 71">
                <a:extLst>
                  <a:ext uri="{FF2B5EF4-FFF2-40B4-BE49-F238E27FC236}">
                    <a16:creationId xmlns:a16="http://schemas.microsoft.com/office/drawing/2014/main" id="{CD81F179-D7F7-4E29-892D-9897ECAC864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84" name="Rectangle 72">
                <a:extLst>
                  <a:ext uri="{FF2B5EF4-FFF2-40B4-BE49-F238E27FC236}">
                    <a16:creationId xmlns:a16="http://schemas.microsoft.com/office/drawing/2014/main" id="{221464B1-BDCF-452B-9C86-03664C3D060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85" name="Rectangle 73">
                <a:extLst>
                  <a:ext uri="{FF2B5EF4-FFF2-40B4-BE49-F238E27FC236}">
                    <a16:creationId xmlns:a16="http://schemas.microsoft.com/office/drawing/2014/main" id="{0E46BD6C-CB43-4D5F-B06D-C0D76A8CB56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86" name="Rectangle 74">
                <a:extLst>
                  <a:ext uri="{FF2B5EF4-FFF2-40B4-BE49-F238E27FC236}">
                    <a16:creationId xmlns:a16="http://schemas.microsoft.com/office/drawing/2014/main" id="{F21C2113-38E8-471B-80B3-041CCD45394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87" name="Rectangle 75">
                <a:extLst>
                  <a:ext uri="{FF2B5EF4-FFF2-40B4-BE49-F238E27FC236}">
                    <a16:creationId xmlns:a16="http://schemas.microsoft.com/office/drawing/2014/main" id="{93DE9977-158F-45F2-8240-1EDC6DC2F35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88" name="Rectangle 76">
                <a:extLst>
                  <a:ext uri="{FF2B5EF4-FFF2-40B4-BE49-F238E27FC236}">
                    <a16:creationId xmlns:a16="http://schemas.microsoft.com/office/drawing/2014/main" id="{30137A80-45CD-4A72-A2D3-E1B0147DE77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89" name="Rectangle 77">
                <a:extLst>
                  <a:ext uri="{FF2B5EF4-FFF2-40B4-BE49-F238E27FC236}">
                    <a16:creationId xmlns:a16="http://schemas.microsoft.com/office/drawing/2014/main" id="{502CBB3C-70BA-44F9-AC1C-CC69FE2EFB6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90" name="Rectangle 78">
                <a:extLst>
                  <a:ext uri="{FF2B5EF4-FFF2-40B4-BE49-F238E27FC236}">
                    <a16:creationId xmlns:a16="http://schemas.microsoft.com/office/drawing/2014/main" id="{30693C8E-7796-40CD-A206-C3ACC975076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91" name="Rectangle 79">
                <a:extLst>
                  <a:ext uri="{FF2B5EF4-FFF2-40B4-BE49-F238E27FC236}">
                    <a16:creationId xmlns:a16="http://schemas.microsoft.com/office/drawing/2014/main" id="{6D6DB1A8-65E6-4A50-A1A0-50553B03F84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92" name="Rectangle 80">
                <a:extLst>
                  <a:ext uri="{FF2B5EF4-FFF2-40B4-BE49-F238E27FC236}">
                    <a16:creationId xmlns:a16="http://schemas.microsoft.com/office/drawing/2014/main" id="{1E95DDB8-D898-4AA7-902A-4A231754E3E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15433" name="Freeform 81">
                <a:extLst>
                  <a:ext uri="{FF2B5EF4-FFF2-40B4-BE49-F238E27FC236}">
                    <a16:creationId xmlns:a16="http://schemas.microsoft.com/office/drawing/2014/main" id="{78AD4280-8646-47E1-BF49-50CF6A5A7A8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5194" name="Rectangle 82">
                <a:extLst>
                  <a:ext uri="{FF2B5EF4-FFF2-40B4-BE49-F238E27FC236}">
                    <a16:creationId xmlns:a16="http://schemas.microsoft.com/office/drawing/2014/main" id="{930B5B8F-B598-4EF5-8DEC-EDC4B5ECD15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95" name="Rectangle 83">
                <a:extLst>
                  <a:ext uri="{FF2B5EF4-FFF2-40B4-BE49-F238E27FC236}">
                    <a16:creationId xmlns:a16="http://schemas.microsoft.com/office/drawing/2014/main" id="{C0C94BE1-0501-447C-83FE-70A1C0555F8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96" name="Rectangle 84">
                <a:extLst>
                  <a:ext uri="{FF2B5EF4-FFF2-40B4-BE49-F238E27FC236}">
                    <a16:creationId xmlns:a16="http://schemas.microsoft.com/office/drawing/2014/main" id="{CECBFB3C-D386-4C10-A24E-907F59A4368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97" name="Rectangle 85">
                <a:extLst>
                  <a:ext uri="{FF2B5EF4-FFF2-40B4-BE49-F238E27FC236}">
                    <a16:creationId xmlns:a16="http://schemas.microsoft.com/office/drawing/2014/main" id="{7EB09B1D-8FDC-4799-BB97-A07A76C92E1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98" name="Rectangle 86">
                <a:extLst>
                  <a:ext uri="{FF2B5EF4-FFF2-40B4-BE49-F238E27FC236}">
                    <a16:creationId xmlns:a16="http://schemas.microsoft.com/office/drawing/2014/main" id="{2D2D9C7C-1D68-407A-8ECC-387FF0565CC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99" name="Rectangle 87">
                <a:extLst>
                  <a:ext uri="{FF2B5EF4-FFF2-40B4-BE49-F238E27FC236}">
                    <a16:creationId xmlns:a16="http://schemas.microsoft.com/office/drawing/2014/main" id="{BE4117BD-EC61-4C59-95EE-B8B61E622AB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00" name="Rectangle 88">
                <a:extLst>
                  <a:ext uri="{FF2B5EF4-FFF2-40B4-BE49-F238E27FC236}">
                    <a16:creationId xmlns:a16="http://schemas.microsoft.com/office/drawing/2014/main" id="{D325EF02-A50E-430C-A3B6-A742CBF737A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01" name="Rectangle 89">
                <a:extLst>
                  <a:ext uri="{FF2B5EF4-FFF2-40B4-BE49-F238E27FC236}">
                    <a16:creationId xmlns:a16="http://schemas.microsoft.com/office/drawing/2014/main" id="{88B98932-4DE4-4D0C-8991-B7B6CBA0D3A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02" name="Rectangle 90">
                <a:extLst>
                  <a:ext uri="{FF2B5EF4-FFF2-40B4-BE49-F238E27FC236}">
                    <a16:creationId xmlns:a16="http://schemas.microsoft.com/office/drawing/2014/main" id="{C691F523-2042-4984-B796-92E64F0098B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03" name="Rectangle 91">
                <a:extLst>
                  <a:ext uri="{FF2B5EF4-FFF2-40B4-BE49-F238E27FC236}">
                    <a16:creationId xmlns:a16="http://schemas.microsoft.com/office/drawing/2014/main" id="{FD7BA683-E0B8-43DF-9CBD-AFD24758AAB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04" name="Rectangle 92">
                <a:extLst>
                  <a:ext uri="{FF2B5EF4-FFF2-40B4-BE49-F238E27FC236}">
                    <a16:creationId xmlns:a16="http://schemas.microsoft.com/office/drawing/2014/main" id="{4989A0C8-AAE9-4F5F-B5AE-E71F0B83A21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05" name="Rectangle 93">
                <a:extLst>
                  <a:ext uri="{FF2B5EF4-FFF2-40B4-BE49-F238E27FC236}">
                    <a16:creationId xmlns:a16="http://schemas.microsoft.com/office/drawing/2014/main" id="{15C2787D-7B75-412F-9245-56B0AB03FA9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06" name="Rectangle 94">
                <a:extLst>
                  <a:ext uri="{FF2B5EF4-FFF2-40B4-BE49-F238E27FC236}">
                    <a16:creationId xmlns:a16="http://schemas.microsoft.com/office/drawing/2014/main" id="{6C1AA1CF-7264-485F-9510-9E5BFB9B1F6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07" name="Rectangle 95">
                <a:extLst>
                  <a:ext uri="{FF2B5EF4-FFF2-40B4-BE49-F238E27FC236}">
                    <a16:creationId xmlns:a16="http://schemas.microsoft.com/office/drawing/2014/main" id="{78CD94D2-264B-4290-A315-0C8DD99998F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08" name="Rectangle 96">
                <a:extLst>
                  <a:ext uri="{FF2B5EF4-FFF2-40B4-BE49-F238E27FC236}">
                    <a16:creationId xmlns:a16="http://schemas.microsoft.com/office/drawing/2014/main" id="{E3EAEF58-1848-4739-908E-543416A2F40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09" name="Rectangle 97">
                <a:extLst>
                  <a:ext uri="{FF2B5EF4-FFF2-40B4-BE49-F238E27FC236}">
                    <a16:creationId xmlns:a16="http://schemas.microsoft.com/office/drawing/2014/main" id="{E22A1B9F-6F31-45C5-B60E-A7C5D8E1F09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10" name="Rectangle 98">
                <a:extLst>
                  <a:ext uri="{FF2B5EF4-FFF2-40B4-BE49-F238E27FC236}">
                    <a16:creationId xmlns:a16="http://schemas.microsoft.com/office/drawing/2014/main" id="{BBFF1D2A-B7AB-4009-9F61-6C2C24E6BB9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11" name="Rectangle 99">
                <a:extLst>
                  <a:ext uri="{FF2B5EF4-FFF2-40B4-BE49-F238E27FC236}">
                    <a16:creationId xmlns:a16="http://schemas.microsoft.com/office/drawing/2014/main" id="{C709D6A0-518C-4E60-8976-57BF4DFBEDC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12" name="Rectangle 100">
                <a:extLst>
                  <a:ext uri="{FF2B5EF4-FFF2-40B4-BE49-F238E27FC236}">
                    <a16:creationId xmlns:a16="http://schemas.microsoft.com/office/drawing/2014/main" id="{16949BCF-0E48-4C20-A86A-53529F94999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13" name="Rectangle 101">
                <a:extLst>
                  <a:ext uri="{FF2B5EF4-FFF2-40B4-BE49-F238E27FC236}">
                    <a16:creationId xmlns:a16="http://schemas.microsoft.com/office/drawing/2014/main" id="{8F7F09EC-EF5E-45EC-9CB2-63C878C1833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14" name="Rectangle 102">
                <a:extLst>
                  <a:ext uri="{FF2B5EF4-FFF2-40B4-BE49-F238E27FC236}">
                    <a16:creationId xmlns:a16="http://schemas.microsoft.com/office/drawing/2014/main" id="{A2C25BBA-2FE3-4BDF-894A-B035AE083CB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15" name="Rectangle 103">
                <a:extLst>
                  <a:ext uri="{FF2B5EF4-FFF2-40B4-BE49-F238E27FC236}">
                    <a16:creationId xmlns:a16="http://schemas.microsoft.com/office/drawing/2014/main" id="{6AA4DE88-1D70-4D83-B68E-D93648D1DDE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16" name="Rectangle 104">
                <a:extLst>
                  <a:ext uri="{FF2B5EF4-FFF2-40B4-BE49-F238E27FC236}">
                    <a16:creationId xmlns:a16="http://schemas.microsoft.com/office/drawing/2014/main" id="{6F7DF811-CCBD-4F0A-8857-164B817F1EF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17" name="Rectangle 105">
                <a:extLst>
                  <a:ext uri="{FF2B5EF4-FFF2-40B4-BE49-F238E27FC236}">
                    <a16:creationId xmlns:a16="http://schemas.microsoft.com/office/drawing/2014/main" id="{D92A658C-C648-4F22-A298-7943CE771E6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18" name="Rectangle 106">
                <a:extLst>
                  <a:ext uri="{FF2B5EF4-FFF2-40B4-BE49-F238E27FC236}">
                    <a16:creationId xmlns:a16="http://schemas.microsoft.com/office/drawing/2014/main" id="{22C31BF1-368A-4762-83D1-8F12F6588B4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19" name="Rectangle 107">
                <a:extLst>
                  <a:ext uri="{FF2B5EF4-FFF2-40B4-BE49-F238E27FC236}">
                    <a16:creationId xmlns:a16="http://schemas.microsoft.com/office/drawing/2014/main" id="{CB9E38B7-400D-4A3F-BC3B-12FE551A121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20" name="Rectangle 108">
                <a:extLst>
                  <a:ext uri="{FF2B5EF4-FFF2-40B4-BE49-F238E27FC236}">
                    <a16:creationId xmlns:a16="http://schemas.microsoft.com/office/drawing/2014/main" id="{5EDEA8D2-A05E-4B0E-B83F-2E3B7CD033A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21" name="Rectangle 109">
                <a:extLst>
                  <a:ext uri="{FF2B5EF4-FFF2-40B4-BE49-F238E27FC236}">
                    <a16:creationId xmlns:a16="http://schemas.microsoft.com/office/drawing/2014/main" id="{E14E9098-FC59-4992-AAD2-73273F1BEF3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22" name="Rectangle 110">
                <a:extLst>
                  <a:ext uri="{FF2B5EF4-FFF2-40B4-BE49-F238E27FC236}">
                    <a16:creationId xmlns:a16="http://schemas.microsoft.com/office/drawing/2014/main" id="{E44F0E88-319E-4E97-BC2B-3302A27E7AC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23" name="Rectangle 111">
                <a:extLst>
                  <a:ext uri="{FF2B5EF4-FFF2-40B4-BE49-F238E27FC236}">
                    <a16:creationId xmlns:a16="http://schemas.microsoft.com/office/drawing/2014/main" id="{9510D63F-47CC-4976-8642-1A575BAE2AF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24" name="Rectangle 112">
                <a:extLst>
                  <a:ext uri="{FF2B5EF4-FFF2-40B4-BE49-F238E27FC236}">
                    <a16:creationId xmlns:a16="http://schemas.microsoft.com/office/drawing/2014/main" id="{9B5D00BC-740E-4AA2-8DFA-08202ADAC36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25" name="Rectangle 113">
                <a:extLst>
                  <a:ext uri="{FF2B5EF4-FFF2-40B4-BE49-F238E27FC236}">
                    <a16:creationId xmlns:a16="http://schemas.microsoft.com/office/drawing/2014/main" id="{B1105106-9F5A-4327-BA95-C3AD42F43DB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26" name="Rectangle 114">
                <a:extLst>
                  <a:ext uri="{FF2B5EF4-FFF2-40B4-BE49-F238E27FC236}">
                    <a16:creationId xmlns:a16="http://schemas.microsoft.com/office/drawing/2014/main" id="{DC30649A-9F55-4F0F-AA8C-E9370CD4AA1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27" name="Rectangle 115">
                <a:extLst>
                  <a:ext uri="{FF2B5EF4-FFF2-40B4-BE49-F238E27FC236}">
                    <a16:creationId xmlns:a16="http://schemas.microsoft.com/office/drawing/2014/main" id="{D33163EB-4C87-48C0-9635-6EB4AF9A8BA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28" name="Rectangle 116">
                <a:extLst>
                  <a:ext uri="{FF2B5EF4-FFF2-40B4-BE49-F238E27FC236}">
                    <a16:creationId xmlns:a16="http://schemas.microsoft.com/office/drawing/2014/main" id="{D052A6D1-209F-46FE-B722-01A910D2CE8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29" name="Rectangle 117">
                <a:extLst>
                  <a:ext uri="{FF2B5EF4-FFF2-40B4-BE49-F238E27FC236}">
                    <a16:creationId xmlns:a16="http://schemas.microsoft.com/office/drawing/2014/main" id="{4D4465E1-2499-47A0-8DA6-FD2CBDFBDEA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30" name="Rectangle 118">
                <a:extLst>
                  <a:ext uri="{FF2B5EF4-FFF2-40B4-BE49-F238E27FC236}">
                    <a16:creationId xmlns:a16="http://schemas.microsoft.com/office/drawing/2014/main" id="{F3326076-5699-4822-8D1C-04714F62CB0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31" name="Rectangle 119">
                <a:extLst>
                  <a:ext uri="{FF2B5EF4-FFF2-40B4-BE49-F238E27FC236}">
                    <a16:creationId xmlns:a16="http://schemas.microsoft.com/office/drawing/2014/main" id="{E9991030-9ADA-4F30-9F80-EF4635213B1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32" name="Rectangle 120">
                <a:extLst>
                  <a:ext uri="{FF2B5EF4-FFF2-40B4-BE49-F238E27FC236}">
                    <a16:creationId xmlns:a16="http://schemas.microsoft.com/office/drawing/2014/main" id="{CBFB2580-6D97-4A0F-9D67-9D23C20398E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33" name="Rectangle 121">
                <a:extLst>
                  <a:ext uri="{FF2B5EF4-FFF2-40B4-BE49-F238E27FC236}">
                    <a16:creationId xmlns:a16="http://schemas.microsoft.com/office/drawing/2014/main" id="{3A7E9A3B-50EE-4D92-B828-CF99A00B3F7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34" name="Rectangle 122">
                <a:extLst>
                  <a:ext uri="{FF2B5EF4-FFF2-40B4-BE49-F238E27FC236}">
                    <a16:creationId xmlns:a16="http://schemas.microsoft.com/office/drawing/2014/main" id="{EDBB3313-446D-44F5-AE92-5B838075C2F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35" name="Rectangle 123">
                <a:extLst>
                  <a:ext uri="{FF2B5EF4-FFF2-40B4-BE49-F238E27FC236}">
                    <a16:creationId xmlns:a16="http://schemas.microsoft.com/office/drawing/2014/main" id="{8F108FBA-FB48-4993-B658-654CB1E6EB9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36" name="Rectangle 124">
                <a:extLst>
                  <a:ext uri="{FF2B5EF4-FFF2-40B4-BE49-F238E27FC236}">
                    <a16:creationId xmlns:a16="http://schemas.microsoft.com/office/drawing/2014/main" id="{0D6822CB-B227-406E-94C4-5B224A1292E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37" name="Rectangle 125">
                <a:extLst>
                  <a:ext uri="{FF2B5EF4-FFF2-40B4-BE49-F238E27FC236}">
                    <a16:creationId xmlns:a16="http://schemas.microsoft.com/office/drawing/2014/main" id="{66371555-8CD9-4176-A3BC-17973AB4B34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38" name="Rectangle 126">
                <a:extLst>
                  <a:ext uri="{FF2B5EF4-FFF2-40B4-BE49-F238E27FC236}">
                    <a16:creationId xmlns:a16="http://schemas.microsoft.com/office/drawing/2014/main" id="{12D0956C-65AD-4CDF-91E9-E78C1DCECAE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39" name="Rectangle 127">
                <a:extLst>
                  <a:ext uri="{FF2B5EF4-FFF2-40B4-BE49-F238E27FC236}">
                    <a16:creationId xmlns:a16="http://schemas.microsoft.com/office/drawing/2014/main" id="{ABA92D86-A3C2-45B2-8E72-834D09FCB94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40" name="Rectangle 128">
                <a:extLst>
                  <a:ext uri="{FF2B5EF4-FFF2-40B4-BE49-F238E27FC236}">
                    <a16:creationId xmlns:a16="http://schemas.microsoft.com/office/drawing/2014/main" id="{94F258E0-3CCC-492B-9CD2-4BECEFFF630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41" name="Rectangle 129">
                <a:extLst>
                  <a:ext uri="{FF2B5EF4-FFF2-40B4-BE49-F238E27FC236}">
                    <a16:creationId xmlns:a16="http://schemas.microsoft.com/office/drawing/2014/main" id="{B3A5AD38-A5D5-467F-8FC6-01296E3938B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42" name="Rectangle 130">
                <a:extLst>
                  <a:ext uri="{FF2B5EF4-FFF2-40B4-BE49-F238E27FC236}">
                    <a16:creationId xmlns:a16="http://schemas.microsoft.com/office/drawing/2014/main" id="{79940AE6-BF97-4C23-A123-386E7DDC3B8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43" name="Rectangle 131">
                <a:extLst>
                  <a:ext uri="{FF2B5EF4-FFF2-40B4-BE49-F238E27FC236}">
                    <a16:creationId xmlns:a16="http://schemas.microsoft.com/office/drawing/2014/main" id="{7B3C23C7-E9E8-43D8-91B2-61BBD83DF6F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44" name="Rectangle 132">
                <a:extLst>
                  <a:ext uri="{FF2B5EF4-FFF2-40B4-BE49-F238E27FC236}">
                    <a16:creationId xmlns:a16="http://schemas.microsoft.com/office/drawing/2014/main" id="{A8C48CF6-6195-4D05-8F02-F3CE2CDAEF4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45" name="Rectangle 133">
                <a:extLst>
                  <a:ext uri="{FF2B5EF4-FFF2-40B4-BE49-F238E27FC236}">
                    <a16:creationId xmlns:a16="http://schemas.microsoft.com/office/drawing/2014/main" id="{27E6DEB2-9061-4650-BA49-5117D185D91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46" name="Rectangle 134">
                <a:extLst>
                  <a:ext uri="{FF2B5EF4-FFF2-40B4-BE49-F238E27FC236}">
                    <a16:creationId xmlns:a16="http://schemas.microsoft.com/office/drawing/2014/main" id="{C459ED43-6046-4740-9A3B-FDD6F85FF16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47" name="Rectangle 135">
                <a:extLst>
                  <a:ext uri="{FF2B5EF4-FFF2-40B4-BE49-F238E27FC236}">
                    <a16:creationId xmlns:a16="http://schemas.microsoft.com/office/drawing/2014/main" id="{410ADE22-C6F9-4A8D-8DE5-22B0F37DE0A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48" name="Rectangle 136">
                <a:extLst>
                  <a:ext uri="{FF2B5EF4-FFF2-40B4-BE49-F238E27FC236}">
                    <a16:creationId xmlns:a16="http://schemas.microsoft.com/office/drawing/2014/main" id="{CE8978C0-C841-475C-B645-D61378596E1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49" name="Rectangle 137">
                <a:extLst>
                  <a:ext uri="{FF2B5EF4-FFF2-40B4-BE49-F238E27FC236}">
                    <a16:creationId xmlns:a16="http://schemas.microsoft.com/office/drawing/2014/main" id="{D2420218-AE4F-45E9-A56B-C90BB343C06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15490" name="Freeform 138">
                <a:extLst>
                  <a:ext uri="{FF2B5EF4-FFF2-40B4-BE49-F238E27FC236}">
                    <a16:creationId xmlns:a16="http://schemas.microsoft.com/office/drawing/2014/main" id="{F545CAA4-8F60-4C3A-B714-C63DC429AF7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15491" name="Freeform 139">
                <a:extLst>
                  <a:ext uri="{FF2B5EF4-FFF2-40B4-BE49-F238E27FC236}">
                    <a16:creationId xmlns:a16="http://schemas.microsoft.com/office/drawing/2014/main" id="{E11BF5EB-F34F-41C7-8997-B3FBA89D1C5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15492" name="Freeform 140">
                <a:extLst>
                  <a:ext uri="{FF2B5EF4-FFF2-40B4-BE49-F238E27FC236}">
                    <a16:creationId xmlns:a16="http://schemas.microsoft.com/office/drawing/2014/main" id="{6F857BF9-45A0-472C-B4B1-004964BA023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15493" name="Freeform 141">
                <a:extLst>
                  <a:ext uri="{FF2B5EF4-FFF2-40B4-BE49-F238E27FC236}">
                    <a16:creationId xmlns:a16="http://schemas.microsoft.com/office/drawing/2014/main" id="{88C0D059-5C28-4D03-85E4-EF20B80785F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15494" name="Freeform 142">
                <a:extLst>
                  <a:ext uri="{FF2B5EF4-FFF2-40B4-BE49-F238E27FC236}">
                    <a16:creationId xmlns:a16="http://schemas.microsoft.com/office/drawing/2014/main" id="{6DAC63E5-C46D-427E-BEDE-0C2607A25E6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15495" name="Freeform 143">
                <a:extLst>
                  <a:ext uri="{FF2B5EF4-FFF2-40B4-BE49-F238E27FC236}">
                    <a16:creationId xmlns:a16="http://schemas.microsoft.com/office/drawing/2014/main" id="{F79F6C10-D3CF-484A-BA67-4CBEB7FB9C1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15496" name="Freeform 144">
                <a:extLst>
                  <a:ext uri="{FF2B5EF4-FFF2-40B4-BE49-F238E27FC236}">
                    <a16:creationId xmlns:a16="http://schemas.microsoft.com/office/drawing/2014/main" id="{CC79B14F-A71F-4065-AB3B-E9DB84F502E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15497" name="Freeform 145">
                <a:extLst>
                  <a:ext uri="{FF2B5EF4-FFF2-40B4-BE49-F238E27FC236}">
                    <a16:creationId xmlns:a16="http://schemas.microsoft.com/office/drawing/2014/main" id="{B6FF34E5-C6DF-4C53-A585-762D8542E26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15498" name="Freeform 146">
                <a:extLst>
                  <a:ext uri="{FF2B5EF4-FFF2-40B4-BE49-F238E27FC236}">
                    <a16:creationId xmlns:a16="http://schemas.microsoft.com/office/drawing/2014/main" id="{58DC2AAD-AB0C-46AA-9D98-69B08A31368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5259" name="Rectangle 147">
                <a:extLst>
                  <a:ext uri="{FF2B5EF4-FFF2-40B4-BE49-F238E27FC236}">
                    <a16:creationId xmlns:a16="http://schemas.microsoft.com/office/drawing/2014/main" id="{58E8FF99-74B1-4A63-A276-3419B6C876B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60" name="Rectangle 148">
                <a:extLst>
                  <a:ext uri="{FF2B5EF4-FFF2-40B4-BE49-F238E27FC236}">
                    <a16:creationId xmlns:a16="http://schemas.microsoft.com/office/drawing/2014/main" id="{63B2712C-FB4A-4AB5-A8A8-B3C16265A27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15501" name="Freeform 149">
                <a:extLst>
                  <a:ext uri="{FF2B5EF4-FFF2-40B4-BE49-F238E27FC236}">
                    <a16:creationId xmlns:a16="http://schemas.microsoft.com/office/drawing/2014/main" id="{EE035F2D-5528-43A7-82B1-38B2CAE91AD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15502" name="Freeform 150">
                <a:extLst>
                  <a:ext uri="{FF2B5EF4-FFF2-40B4-BE49-F238E27FC236}">
                    <a16:creationId xmlns:a16="http://schemas.microsoft.com/office/drawing/2014/main" id="{B535737B-DC3C-4430-BE41-CC9DF2EF053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2 h 154"/>
                  <a:gd name="T2" fmla="*/ 1 w 144"/>
                  <a:gd name="T3" fmla="*/ 3 h 154"/>
                  <a:gd name="T4" fmla="*/ 3 w 144"/>
                  <a:gd name="T5" fmla="*/ 2 h 154"/>
                  <a:gd name="T6" fmla="*/ 1 w 144"/>
                  <a:gd name="T7" fmla="*/ 1 h 154"/>
                  <a:gd name="T8" fmla="*/ 2 w 144"/>
                  <a:gd name="T9" fmla="*/ 0 h 154"/>
                  <a:gd name="T10" fmla="*/ 3 w 144"/>
                  <a:gd name="T11" fmla="*/ 1 h 154"/>
                  <a:gd name="T12" fmla="*/ 3 w 144"/>
                  <a:gd name="T13" fmla="*/ 1 h 154"/>
                  <a:gd name="T14" fmla="*/ 2 w 144"/>
                  <a:gd name="T15" fmla="*/ 0 h 154"/>
                  <a:gd name="T16" fmla="*/ 1 w 144"/>
                  <a:gd name="T17" fmla="*/ 0 h 154"/>
                  <a:gd name="T18" fmla="*/ 2 w 144"/>
                  <a:gd name="T19" fmla="*/ 2 h 154"/>
                  <a:gd name="T20" fmla="*/ 0 w 144"/>
                  <a:gd name="T21" fmla="*/ 2 h 154"/>
                  <a:gd name="T22" fmla="*/ 0 w 144"/>
                  <a:gd name="T23" fmla="*/ 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45207" name="Freeform 151">
                <a:extLst>
                  <a:ext uri="{FF2B5EF4-FFF2-40B4-BE49-F238E27FC236}">
                    <a16:creationId xmlns:a16="http://schemas.microsoft.com/office/drawing/2014/main" id="{1E398C5B-E214-4D40-95E1-BAF97C62049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  <a:defRPr/>
                </a:pPr>
                <a:endParaRPr lang="en-US" sz="1013">
                  <a:latin typeface="Arial" charset="0"/>
                </a:endParaRPr>
              </a:p>
            </p:txBody>
          </p:sp>
          <p:sp>
            <p:nvSpPr>
              <p:cNvPr id="45208" name="Oval 152">
                <a:extLst>
                  <a:ext uri="{FF2B5EF4-FFF2-40B4-BE49-F238E27FC236}">
                    <a16:creationId xmlns:a16="http://schemas.microsoft.com/office/drawing/2014/main" id="{C97FA7A6-7E25-4B01-8BE6-3B79BCF2E20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  <a:defRPr/>
                </a:pPr>
                <a:endParaRPr lang="en-US" sz="1013">
                  <a:latin typeface="Arial" charset="0"/>
                </a:endParaRPr>
              </a:p>
            </p:txBody>
          </p:sp>
        </p:grpSp>
      </p:grpSp>
      <p:sp>
        <p:nvSpPr>
          <p:cNvPr id="45209" name="Rectangle 153">
            <a:extLst>
              <a:ext uri="{FF2B5EF4-FFF2-40B4-BE49-F238E27FC236}">
                <a16:creationId xmlns:a16="http://schemas.microsoft.com/office/drawing/2014/main" id="{036F6ED5-B2A7-41E7-BEA3-96597DA8B46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7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5210" name="Rectangle 154">
            <a:extLst>
              <a:ext uri="{FF2B5EF4-FFF2-40B4-BE49-F238E27FC236}">
                <a16:creationId xmlns:a16="http://schemas.microsoft.com/office/drawing/2014/main" id="{89C9C871-F04E-4572-A3D4-F994A0FA783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7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563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211" name="Rectangle 155">
            <a:extLst>
              <a:ext uri="{FF2B5EF4-FFF2-40B4-BE49-F238E27FC236}">
                <a16:creationId xmlns:a16="http://schemas.microsoft.com/office/drawing/2014/main" id="{93756005-059F-43CB-9E84-A3992B6B486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563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212" name="Rectangle 156">
            <a:extLst>
              <a:ext uri="{FF2B5EF4-FFF2-40B4-BE49-F238E27FC236}">
                <a16:creationId xmlns:a16="http://schemas.microsoft.com/office/drawing/2014/main" id="{E73BEAB5-79C3-4A44-BF89-0A2F142D5F2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2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563"/>
            </a:lvl1pPr>
          </a:lstStyle>
          <a:p>
            <a:pPr>
              <a:defRPr/>
            </a:pPr>
            <a:fld id="{090B3E2F-856A-4BF7-971C-C295969512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5213" name="Rectangle 157">
            <a:extLst>
              <a:ext uri="{FF2B5EF4-FFF2-40B4-BE49-F238E27FC236}">
                <a16:creationId xmlns:a16="http://schemas.microsoft.com/office/drawing/2014/main" id="{E85838A4-05BE-43EF-8B0B-4DCF61741EC1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7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943352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723" r:id="rId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lba Super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lba Super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lba Super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lba Super" pitchFamily="2" charset="0"/>
        </a:defRPr>
      </a:lvl5pPr>
      <a:lvl6pPr marL="257175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lba Super" pitchFamily="2" charset="0"/>
        </a:defRPr>
      </a:lvl6pPr>
      <a:lvl7pPr marL="514350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lba Super" pitchFamily="2" charset="0"/>
        </a:defRPr>
      </a:lvl7pPr>
      <a:lvl8pPr marL="771525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lba Super" pitchFamily="2" charset="0"/>
        </a:defRPr>
      </a:lvl8pPr>
      <a:lvl9pPr marL="1028700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lba Super" pitchFamily="2" charset="0"/>
        </a:defRPr>
      </a:lvl9pPr>
    </p:titleStyle>
    <p:bodyStyle>
      <a:lvl1pPr marL="192881" indent="-192881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417910" indent="-16073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157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642938" indent="-12858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135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900113" indent="-12858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112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157288" indent="-12858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112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414463" indent="-128588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112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1671638" indent="-128588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112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1928813" indent="-128588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112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185988" indent="-128588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112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g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4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49.jpeg"/><Relationship Id="rId7" Type="http://schemas.openxmlformats.org/officeDocument/2006/relationships/image" Target="../media/image58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64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gi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image" Target="../media/image12.jpg"/><Relationship Id="rId7" Type="http://schemas.openxmlformats.org/officeDocument/2006/relationships/image" Target="../media/image69.wmf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image" Target="../media/image12.jpg"/><Relationship Id="rId7" Type="http://schemas.openxmlformats.org/officeDocument/2006/relationships/image" Target="../media/image69.wmf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40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40.xml"/><Relationship Id="rId1" Type="http://schemas.openxmlformats.org/officeDocument/2006/relationships/themeOverride" Target="../theme/themeOverrid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0350" y="1257300"/>
            <a:ext cx="4629150" cy="142077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</a:t>
            </a:r>
            <a:b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 Site 12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143250"/>
            <a:ext cx="6858000" cy="142875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18:10-14, 21-35</a:t>
            </a:r>
          </a:p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19:13-30</a:t>
            </a:r>
          </a:p>
          <a:p>
            <a:pPr algn="ctr"/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637141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Box 1"/>
          <p:cNvSpPr txBox="1">
            <a:spLocks noChangeArrowheads="1"/>
          </p:cNvSpPr>
          <p:nvPr/>
        </p:nvSpPr>
        <p:spPr bwMode="auto">
          <a:xfrm>
            <a:off x="304800" y="228600"/>
            <a:ext cx="845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dirty="0">
                <a:latin typeface="Calibri" panose="020F0502020204030204" pitchFamily="34" charset="0"/>
              </a:rPr>
              <a:t>Then Peter came to Jesus and asked,</a:t>
            </a:r>
          </a:p>
        </p:txBody>
      </p:sp>
      <p:pic>
        <p:nvPicPr>
          <p:cNvPr id="90115" name="Picture 2" descr="http://t3.gstatic.com/images?q=tbn:ANd9GcT2ImLOVnies4QQCxlNmZds47M9NjpVjZeoLOMLCX_HJoFZ0IRhVj17oEh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1905000"/>
            <a:ext cx="364951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304800" y="1219200"/>
            <a:ext cx="2895600" cy="2743200"/>
          </a:xfrm>
          <a:prstGeom prst="wedgeRectCallout">
            <a:avLst>
              <a:gd name="adj1" fmla="val 74656"/>
              <a:gd name="adj2" fmla="val 74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Cooper Black" pitchFamily="18" charset="0"/>
              </a:rPr>
              <a:t>Lord, how many times shall I forgive my brother or sister who sins against me?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685800" y="4648200"/>
            <a:ext cx="2438400" cy="1295400"/>
          </a:xfrm>
          <a:prstGeom prst="wedgeRectCallout">
            <a:avLst>
              <a:gd name="adj1" fmla="val 81399"/>
              <a:gd name="adj2" fmla="val -1879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Cooper Black" pitchFamily="18" charset="0"/>
              </a:rPr>
              <a:t>Up to seven times?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248400" y="4439255"/>
            <a:ext cx="27432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0" dirty="0">
                <a:solidFill>
                  <a:srgbClr val="0070C0"/>
                </a:solidFill>
                <a:latin typeface="Goudy Stout" pitchFamily="18" charset="0"/>
              </a:rPr>
              <a:t>7</a:t>
            </a:r>
            <a:r>
              <a:rPr lang="en-US" altLang="en-US" sz="3200" dirty="0">
                <a:solidFill>
                  <a:srgbClr val="0070C0"/>
                </a:solidFill>
                <a:latin typeface="Goudy Stout" pitchFamily="18" charset="0"/>
              </a:rPr>
              <a:t> Times</a:t>
            </a:r>
            <a:endParaRPr lang="en-US" altLang="en-US" sz="12000" dirty="0">
              <a:solidFill>
                <a:srgbClr val="0070C0"/>
              </a:solidFill>
              <a:latin typeface="Goudy Stout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http://t3.gstatic.com/images?q=tbn:ANd9GcT2ImLOVnies4QQCxlNmZds47M9NjpVjZeoLOMLCX_HJoFZ0IRhVj17oEh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3335338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9" name="TextBox 2"/>
          <p:cNvSpPr txBox="1">
            <a:spLocks noChangeArrowheads="1"/>
          </p:cNvSpPr>
          <p:nvPr/>
        </p:nvSpPr>
        <p:spPr bwMode="auto">
          <a:xfrm>
            <a:off x="228600" y="228600"/>
            <a:ext cx="853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latin typeface="Calibri" panose="020F0502020204030204" pitchFamily="34" charset="0"/>
              </a:rPr>
              <a:t>Jesus answered,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4572000" y="381000"/>
            <a:ext cx="3276600" cy="3200400"/>
          </a:xfrm>
          <a:prstGeom prst="wedgeEllipseCallout">
            <a:avLst>
              <a:gd name="adj1" fmla="val -76647"/>
              <a:gd name="adj2" fmla="val -1335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7030A0"/>
                </a:solidFill>
              </a:rPr>
              <a:t>I tell you, not seven times, but seventy-seven times.</a:t>
            </a:r>
          </a:p>
        </p:txBody>
      </p:sp>
      <p:pic>
        <p:nvPicPr>
          <p:cNvPr id="356356" name="Picture 4" descr="http://2.bp.blogspot.com/-I4hOy1-45tE/Tm-hw6V2CgI/AAAAAAAAAEw/suepd5Fywcw/s1600/Forgiveness_word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105400"/>
            <a:ext cx="9144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495800" y="3581400"/>
            <a:ext cx="4343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7200">
                <a:solidFill>
                  <a:srgbClr val="00B0F0"/>
                </a:solidFill>
                <a:latin typeface="Unicorn" pitchFamily="2" charset="0"/>
              </a:rPr>
              <a:t>77 Times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Box 1"/>
          <p:cNvSpPr txBox="1">
            <a:spLocks noChangeArrowheads="1"/>
          </p:cNvSpPr>
          <p:nvPr/>
        </p:nvSpPr>
        <p:spPr bwMode="auto">
          <a:xfrm>
            <a:off x="228600" y="228600"/>
            <a:ext cx="8610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dirty="0"/>
              <a:t>Therefore, the kingdom of heaven is like a king who wanted to settle accounts with his servants.</a:t>
            </a:r>
          </a:p>
        </p:txBody>
      </p:sp>
      <p:pic>
        <p:nvPicPr>
          <p:cNvPr id="92163" name="Picture 6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2209800"/>
            <a:ext cx="6261554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Box 1"/>
          <p:cNvSpPr txBox="1">
            <a:spLocks noChangeArrowheads="1"/>
          </p:cNvSpPr>
          <p:nvPr/>
        </p:nvSpPr>
        <p:spPr bwMode="auto">
          <a:xfrm>
            <a:off x="228600" y="152400"/>
            <a:ext cx="8458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As he began the settlement, a man who owed him ten thousand bags of gold was brought to him.</a:t>
            </a:r>
          </a:p>
        </p:txBody>
      </p:sp>
      <p:pic>
        <p:nvPicPr>
          <p:cNvPr id="93187" name="Picture 2" descr="http://www.adaringadventure.com/wp-content/uploads/2009/06/king-on-thron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2211388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MCj04334540000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527"/>
          <a:stretch>
            <a:fillRect/>
          </a:stretch>
        </p:blipFill>
        <p:spPr bwMode="auto">
          <a:xfrm>
            <a:off x="3733800" y="1981200"/>
            <a:ext cx="974725" cy="337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181600" y="2057400"/>
            <a:ext cx="3648075" cy="3601009"/>
            <a:chOff x="5181600" y="2057400"/>
            <a:chExt cx="3648075" cy="3600448"/>
          </a:xfrm>
        </p:grpSpPr>
        <p:sp>
          <p:nvSpPr>
            <p:cNvPr id="93190" name="TextBox 6"/>
            <p:cNvSpPr txBox="1">
              <a:spLocks noChangeArrowheads="1"/>
            </p:cNvSpPr>
            <p:nvPr/>
          </p:nvSpPr>
          <p:spPr bwMode="auto">
            <a:xfrm>
              <a:off x="5181600" y="5257800"/>
              <a:ext cx="3505200" cy="400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dirty="0"/>
                <a:t>That’s like a million dollars!!!</a:t>
              </a:r>
            </a:p>
          </p:txBody>
        </p:sp>
        <p:pic>
          <p:nvPicPr>
            <p:cNvPr id="93191" name="Picture 4" descr="http://www.realbollywood.com/up_images/million-dollars109518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2057400"/>
              <a:ext cx="3648075" cy="3057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1" descr="MC90043346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2971800"/>
            <a:ext cx="350520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TextBox 3"/>
          <p:cNvSpPr txBox="1">
            <a:spLocks noChangeArrowheads="1"/>
          </p:cNvSpPr>
          <p:nvPr/>
        </p:nvSpPr>
        <p:spPr bwMode="auto">
          <a:xfrm>
            <a:off x="152400" y="152400"/>
            <a:ext cx="8763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dirty="0"/>
              <a:t>Since he was not able to pay, the master ordered that he and his wife and his children and all that he had be sold to repay the debt.</a:t>
            </a:r>
          </a:p>
        </p:txBody>
      </p:sp>
      <p:pic>
        <p:nvPicPr>
          <p:cNvPr id="94212" name="Picture 2" descr="http://www.adaringadventure.com/wp-content/uploads/2009/06/king-on-thro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2832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62" name="Picture 2" descr="http://www.drip.co.nz/images/sold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4800" y="3200400"/>
            <a:ext cx="428625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http://www.biblestorycards.co.uk/wp-content/gallery/unmerciful-servant/3-debtor-in-troubl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2286000"/>
            <a:ext cx="630555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5" name="TextBox 2"/>
          <p:cNvSpPr txBox="1">
            <a:spLocks noChangeArrowheads="1"/>
          </p:cNvSpPr>
          <p:nvPr/>
        </p:nvSpPr>
        <p:spPr bwMode="auto">
          <a:xfrm>
            <a:off x="0" y="126713"/>
            <a:ext cx="8915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dirty="0"/>
              <a:t>At this, the servant fell on his knees before him.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533400" y="990600"/>
            <a:ext cx="3505200" cy="1828800"/>
          </a:xfrm>
          <a:prstGeom prst="wedgeRoundRectCallout">
            <a:avLst>
              <a:gd name="adj1" fmla="val 77614"/>
              <a:gd name="adj2" fmla="val 1017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Be patient with me,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114800" y="1676400"/>
            <a:ext cx="205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he begged,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6629400" y="1066800"/>
            <a:ext cx="2514600" cy="2514600"/>
          </a:xfrm>
          <a:prstGeom prst="wedgeRoundRectCallout">
            <a:avLst>
              <a:gd name="adj1" fmla="val -55465"/>
              <a:gd name="adj2" fmla="val 7938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and I will pay back everything.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http://www.biblestorycards.co.uk/wp-content/gallery/unmerciful-servant/4-debtor-forgive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7772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9" name="TextBox 2"/>
          <p:cNvSpPr txBox="1">
            <a:spLocks noChangeArrowheads="1"/>
          </p:cNvSpPr>
          <p:nvPr/>
        </p:nvSpPr>
        <p:spPr bwMode="auto">
          <a:xfrm>
            <a:off x="304800" y="228600"/>
            <a:ext cx="8534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dirty="0"/>
              <a:t>The servant’s master took pity on him, canceled the debt and let him go.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ular Callout 6"/>
          <p:cNvSpPr/>
          <p:nvPr/>
        </p:nvSpPr>
        <p:spPr>
          <a:xfrm>
            <a:off x="6248400" y="1752600"/>
            <a:ext cx="2743200" cy="1676400"/>
          </a:xfrm>
          <a:prstGeom prst="wedgeRectCallout">
            <a:avLst>
              <a:gd name="adj1" fmla="val -103164"/>
              <a:gd name="adj2" fmla="val 362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Pay back what you owe me!</a:t>
            </a:r>
          </a:p>
        </p:txBody>
      </p:sp>
      <p:sp>
        <p:nvSpPr>
          <p:cNvPr id="97283" name="TextBox 1"/>
          <p:cNvSpPr txBox="1">
            <a:spLocks noChangeArrowheads="1"/>
          </p:cNvSpPr>
          <p:nvPr/>
        </p:nvSpPr>
        <p:spPr bwMode="auto">
          <a:xfrm>
            <a:off x="152400" y="152400"/>
            <a:ext cx="87630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dirty="0"/>
              <a:t>But when that servant went out, he found one of his fellow servants who owed him a hundred silver coins.  He grabbed him and began to choke him.</a:t>
            </a:r>
          </a:p>
        </p:txBody>
      </p:sp>
      <p:pic>
        <p:nvPicPr>
          <p:cNvPr id="97284" name="Picture 2" descr="http://www.bibleview.org/en/Bible/Judges/Othniel/norm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4800" y="3143250"/>
            <a:ext cx="20002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28600" y="2743200"/>
            <a:ext cx="3048000" cy="2305576"/>
            <a:chOff x="228600" y="2743200"/>
            <a:chExt cx="3048000" cy="2305012"/>
          </a:xfrm>
        </p:grpSpPr>
        <p:pic>
          <p:nvPicPr>
            <p:cNvPr id="97287" name="Picture 4" descr="http://cache.thephoenix.com/secure/uploadedImages/The_Phoenix/Life/Lifestyle_Features/Money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743200"/>
              <a:ext cx="2667000" cy="1852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7288" name="TextBox 4"/>
            <p:cNvSpPr txBox="1">
              <a:spLocks noChangeArrowheads="1"/>
            </p:cNvSpPr>
            <p:nvPr/>
          </p:nvSpPr>
          <p:spPr bwMode="auto">
            <a:xfrm>
              <a:off x="228600" y="4648200"/>
              <a:ext cx="3048000" cy="400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dirty="0"/>
                <a:t>That’s just a few bucks!</a:t>
              </a:r>
            </a:p>
          </p:txBody>
        </p:sp>
      </p:grp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324600" y="4800600"/>
            <a:ext cx="2590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he demanded.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6" descr="http://globalrecordings.net/images/avs/lll6-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2590800"/>
            <a:ext cx="474345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7" name="TextBox 2"/>
          <p:cNvSpPr txBox="1">
            <a:spLocks noChangeArrowheads="1"/>
          </p:cNvSpPr>
          <p:nvPr/>
        </p:nvSpPr>
        <p:spPr bwMode="auto">
          <a:xfrm>
            <a:off x="152400" y="152400"/>
            <a:ext cx="8458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/>
              <a:t>His fellow servant fell to his knees and begged him,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457200" y="1600200"/>
            <a:ext cx="2667000" cy="3048000"/>
          </a:xfrm>
          <a:prstGeom prst="wedgeRoundRectCallout">
            <a:avLst>
              <a:gd name="adj1" fmla="val 95902"/>
              <a:gd name="adj2" fmla="val 20357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FFC000"/>
                </a:solidFill>
              </a:rPr>
              <a:t>Be patient with me, and I will pay it back.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Box 1"/>
          <p:cNvSpPr txBox="1">
            <a:spLocks noChangeArrowheads="1"/>
          </p:cNvSpPr>
          <p:nvPr/>
        </p:nvSpPr>
        <p:spPr bwMode="auto">
          <a:xfrm>
            <a:off x="152400" y="228600"/>
            <a:ext cx="8610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dirty="0"/>
              <a:t>But he refused.  Instead, he went off and had the man thrown into prison until he could pay the debt.</a:t>
            </a:r>
          </a:p>
        </p:txBody>
      </p:sp>
      <p:pic>
        <p:nvPicPr>
          <p:cNvPr id="3" name="Picture 2" descr="http://robjhyndman.com/wayoflife/files/2010/08/prison-300x2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395" y="1712016"/>
            <a:ext cx="3733205" cy="323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8600" y="4795838"/>
            <a:ext cx="8686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dirty="0"/>
              <a:t>When the other servants saw what had happened, they were outraged and went and told their master everything that had happened.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486400" y="1447800"/>
            <a:ext cx="2800350" cy="3379788"/>
            <a:chOff x="5638800" y="1447800"/>
            <a:chExt cx="2799956" cy="3379788"/>
          </a:xfrm>
        </p:grpSpPr>
        <p:pic>
          <p:nvPicPr>
            <p:cNvPr id="99334" name="Picture 2" descr="http://1.bp.blogspot.com/_0bZ1KPLegkk/SVQoEeMVvjI/AAAAAAAAMlw/Yxp7DLpArIY/s400/pharisees2.gif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00" y="1447800"/>
              <a:ext cx="1733156" cy="2617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335" name="Picture 2" descr="http://1.bp.blogspot.com/_0bZ1KPLegkk/SVQoEeMVvjI/AAAAAAAAMlw/Yxp7DLpArIY/s400/pharisees2.gif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2209800"/>
              <a:ext cx="1733156" cy="2617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336" name="Picture 2" descr="http://1.bp.blogspot.com/_0bZ1KPLegkk/SVQoEeMVvjI/AAAAAAAAMlw/Yxp7DLpArIY/s400/pharisees2.gif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2057400"/>
              <a:ext cx="1733156" cy="2617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2C7138-F140-2C4A-6C1D-278B4CEB0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0723" name="TextBox 1">
            <a:extLst>
              <a:ext uri="{FF2B5EF4-FFF2-40B4-BE49-F238E27FC236}">
                <a16:creationId xmlns:a16="http://schemas.microsoft.com/office/drawing/2014/main" id="{C27E09F7-9ECB-4E46-9BBA-007E68300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6162" y="1928812"/>
            <a:ext cx="2871788" cy="61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Alba Super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lba Super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Alba Super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lba Super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Alba Super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Alba Super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Alba Super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Alba Super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Alba Super"/>
              </a:defRPr>
            </a:lvl9pPr>
          </a:lstStyle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375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Hide it in your</a:t>
            </a:r>
          </a:p>
        </p:txBody>
      </p:sp>
      <p:pic>
        <p:nvPicPr>
          <p:cNvPr id="30724" name="Picture 8" descr="Shape, arrow&#10;&#10;Description automatically generated">
            <a:extLst>
              <a:ext uri="{FF2B5EF4-FFF2-40B4-BE49-F238E27FC236}">
                <a16:creationId xmlns:a16="http://schemas.microsoft.com/office/drawing/2014/main" id="{6220B414-9FCD-434F-8E00-A7E733043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557" y="2525769"/>
            <a:ext cx="2169914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Box 3">
            <a:extLst>
              <a:ext uri="{FF2B5EF4-FFF2-40B4-BE49-F238E27FC236}">
                <a16:creationId xmlns:a16="http://schemas.microsoft.com/office/drawing/2014/main" id="{DECE7DF8-8376-4E54-B273-AFB663797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5936" y="4894535"/>
            <a:ext cx="10606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Alba Super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lba Super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Alba Super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lba Super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Alba Super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Alba Super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Alba Super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Alba Super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Alba Super"/>
              </a:defRPr>
            </a:lvl9pPr>
          </a:lstStyle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DS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#12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4606F7-00B3-2269-63FB-5D9246315889}"/>
              </a:ext>
            </a:extLst>
          </p:cNvPr>
          <p:cNvSpPr/>
          <p:nvPr/>
        </p:nvSpPr>
        <p:spPr>
          <a:xfrm rot="16200000">
            <a:off x="-1294409" y="2924644"/>
            <a:ext cx="6781800" cy="108491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9525">
                  <a:solidFill>
                    <a:srgbClr val="FFFFFF">
                      <a:lumMod val="95000"/>
                    </a:srgbClr>
                  </a:solidFill>
                  <a:prstDash val="solid"/>
                </a:ln>
                <a:solidFill>
                  <a:srgbClr val="FFFFFF">
                    <a:lumMod val="50000"/>
                  </a:srgbClr>
                </a:solidFill>
                <a:effectLst>
                  <a:outerShdw blurRad="12700" dist="38100" dir="2700000" algn="tl" rotWithShape="0">
                    <a:srgbClr val="000000">
                      <a:lumMod val="5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Matthew 19:14</a:t>
            </a:r>
          </a:p>
        </p:txBody>
      </p:sp>
    </p:spTree>
    <p:extLst>
      <p:ext uri="{BB962C8B-B14F-4D97-AF65-F5344CB8AC3E}">
        <p14:creationId xmlns:p14="http://schemas.microsoft.com/office/powerpoint/2010/main" val="41882985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http://www.adaringadventure.com/wp-content/uploads/2009/06/king-on-thron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600" y="2895600"/>
            <a:ext cx="2057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MCj04334540000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527"/>
          <a:stretch>
            <a:fillRect/>
          </a:stretch>
        </p:blipFill>
        <p:spPr bwMode="auto">
          <a:xfrm flipH="1">
            <a:off x="5105400" y="3886200"/>
            <a:ext cx="911225" cy="238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6" name="TextBox 3"/>
          <p:cNvSpPr txBox="1">
            <a:spLocks noChangeArrowheads="1"/>
          </p:cNvSpPr>
          <p:nvPr/>
        </p:nvSpPr>
        <p:spPr bwMode="auto">
          <a:xfrm>
            <a:off x="228600" y="152400"/>
            <a:ext cx="868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dirty="0"/>
              <a:t>Then the master called the servant in.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1143000" y="762000"/>
            <a:ext cx="5181600" cy="3276600"/>
          </a:xfrm>
          <a:prstGeom prst="wedgeEllipseCallout">
            <a:avLst>
              <a:gd name="adj1" fmla="val 77323"/>
              <a:gd name="adj2" fmla="val 314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You wicked servant, he said, I canceled all that debt of yours because you begged me to. </a:t>
            </a:r>
          </a:p>
        </p:txBody>
      </p:sp>
    </p:spTree>
    <p:extLst>
      <p:ext uri="{BB962C8B-B14F-4D97-AF65-F5344CB8AC3E}">
        <p14:creationId xmlns:p14="http://schemas.microsoft.com/office/powerpoint/2010/main" val="38609296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http://www.adaringadventure.com/wp-content/uploads/2009/06/king-on-thron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600" y="2895600"/>
            <a:ext cx="2057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MCj04334540000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527"/>
          <a:stretch>
            <a:fillRect/>
          </a:stretch>
        </p:blipFill>
        <p:spPr bwMode="auto">
          <a:xfrm flipH="1">
            <a:off x="5105400" y="3886200"/>
            <a:ext cx="911225" cy="238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1143000" y="762000"/>
            <a:ext cx="5181600" cy="3276600"/>
          </a:xfrm>
          <a:prstGeom prst="wedgeEllipseCallout">
            <a:avLst>
              <a:gd name="adj1" fmla="val 77323"/>
              <a:gd name="adj2" fmla="val 314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Shouldn’t you have had mercy on your fellow servant just as I had on you?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Box 1"/>
          <p:cNvSpPr txBox="1">
            <a:spLocks noChangeArrowheads="1"/>
          </p:cNvSpPr>
          <p:nvPr/>
        </p:nvSpPr>
        <p:spPr bwMode="auto">
          <a:xfrm>
            <a:off x="228600" y="228600"/>
            <a:ext cx="8534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dirty="0"/>
              <a:t>In anger his master handed him over to the jailers to be tortured, until he should pay back all he owed.</a:t>
            </a:r>
          </a:p>
        </p:txBody>
      </p:sp>
      <p:pic>
        <p:nvPicPr>
          <p:cNvPr id="101379" name="Picture 2" descr="http://www.turnbacktogod.com/wp-content/uploads/2008/09/the-parable-of-the-unmerciful-serva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2057400"/>
            <a:ext cx="5935514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Box 1"/>
          <p:cNvSpPr txBox="1">
            <a:spLocks noChangeArrowheads="1"/>
          </p:cNvSpPr>
          <p:nvPr/>
        </p:nvSpPr>
        <p:spPr bwMode="auto">
          <a:xfrm>
            <a:off x="304800" y="228600"/>
            <a:ext cx="85344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dirty="0"/>
              <a:t>This is how my heavenly Father will treat each of you </a:t>
            </a:r>
            <a:r>
              <a:rPr lang="en-US" altLang="en-US" sz="4800" dirty="0"/>
              <a:t>unless</a:t>
            </a:r>
            <a:r>
              <a:rPr lang="en-US" altLang="en-US" sz="3200" dirty="0"/>
              <a:t> you forgive your brother or sister from your </a:t>
            </a:r>
            <a:r>
              <a:rPr lang="en-US" altLang="en-US" sz="4000" dirty="0">
                <a:solidFill>
                  <a:srgbClr val="FF0000"/>
                </a:solidFill>
              </a:rPr>
              <a:t>heart</a:t>
            </a:r>
            <a:r>
              <a:rPr lang="en-US" altLang="en-US" sz="3200" dirty="0"/>
              <a:t>.</a:t>
            </a:r>
          </a:p>
        </p:txBody>
      </p:sp>
      <p:pic>
        <p:nvPicPr>
          <p:cNvPr id="714754" name="Picture 2" descr="http://www.churchofchristingalena.com/wp-content/uploads/2010/10/forgive_from_the_hea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2743200"/>
            <a:ext cx="19050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4756" name="Picture 4" descr="http://www.disneydreaming.com/wp-content/uploads/2009/03/jonas-brothers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527" r="60869" b="15790"/>
          <a:stretch/>
        </p:blipFill>
        <p:spPr bwMode="auto">
          <a:xfrm>
            <a:off x="152400" y="3733800"/>
            <a:ext cx="1371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young child with long hair smiling&#10;&#10;Description automatically generated">
            <a:extLst>
              <a:ext uri="{FF2B5EF4-FFF2-40B4-BE49-F238E27FC236}">
                <a16:creationId xmlns:a16="http://schemas.microsoft.com/office/drawing/2014/main" id="{0830D684-5910-816F-FE42-AFD49CC14A6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2"/>
          <a:stretch/>
        </p:blipFill>
        <p:spPr>
          <a:xfrm>
            <a:off x="1600200" y="3733800"/>
            <a:ext cx="1732788" cy="2108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Box 2"/>
          <p:cNvSpPr txBox="1">
            <a:spLocks noChangeArrowheads="1"/>
          </p:cNvSpPr>
          <p:nvPr/>
        </p:nvSpPr>
        <p:spPr bwMode="auto">
          <a:xfrm>
            <a:off x="152400" y="152400"/>
            <a:ext cx="8686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dirty="0">
                <a:solidFill>
                  <a:schemeClr val="bg1"/>
                </a:solidFill>
              </a:rPr>
              <a:t>Then people brought little children to Jesus for him to place his hands on them and pray for them.  </a:t>
            </a:r>
          </a:p>
        </p:txBody>
      </p:sp>
      <p:pic>
        <p:nvPicPr>
          <p:cNvPr id="716804" name="Picture 4" descr="http://www.ellenwhite.info/images/chapt-illus/DA/RH-JesusBlessingChildr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464820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8" name="AutoShape 6" descr="data:image/jpg;base64,/9j/4AAQSkZJRgABAQAAAQABAAD/2wCEAAkGBhQSERUUExQWFBUUGBcXGBgYFxoaGBwYFxcYGBgcGBcYHCYfGBwjHBcdHy8gIycpLCwsFiAxNTAqNSYsLCkBCQoKDgwOGg8PGiwkHyQsLCwsLCksLCwsLCwsLCwsLCwsLCwsLCwqLCksLCksLCwsLCwsLCwsLCkpLCwsLCksKf/AABEIAMoA+gMBIgACEQEDEQH/xAAbAAABBQEBAAAAAAAAAAAAAAAFAQIDBAYHAP/EAEgQAAIBAgQDBQYCBwQJAwUAAAECEQADBBIhMQVBUQYiYXGhEzKBkbHB0fAjQlJicoLhFJKi8QcVJDNDY3OywhaT0lNUo7Py/8QAGgEAAgMBAQAAAAAAAAAAAAAAAwQAAQIFBv/EACsRAAICAQMEAgAGAwEAAAAAAAABAhEDEiExBBNBUSJhBRQycaGxI0Lwkf/aAAwDAQACEQMRAD8AAKJHXU6fGpETwH5+FRrb10MfT5VYW140Fsg5V8B5UptAsdBPWB+FLat+NOCeAms2WIbQ/IH4V42x9eQ/CpPlTrmxnX4fapZDcYdBlXQe6OXgKlCDoPlTMN7i/wAK/QVNXWXBzmIEHQfKnZR0FKBSgVZR6KWvCnVCCRXstOr0VCCZaWK9SxUIJFeipEsk8vjyq1/q06668o1B+NZcki1FspRXqnbBuJkbUlrCswJUTFXaJpZDXqcVivRUKGxXopYpYqEGRSGnxSRUIRxSEVJFeqyEZFNipJofYxmazcY/qm8Onus0T00iqsstkVE1rXYVX/1tbW2rMwBKB4JGaCs7UGPbqz+y/wDdrOuPshl067VOqR1qPLUigjnp5Vy2dFCokU5TsY315Ukaan8/OnZxVFj82leZ/pTZpzjTbfx+1QhvrA7q+Q+lShaiwvuLP7K/QVNXUTEGeAp0V4UoqWUKiiddPWlAE0lKBUIPcLOkgeNKEWNzPkPxpteqFj1KiNJ6zsalZrZiFjrrIqvSxVUXYRW7bgAMVqwt9BsQfGaDxS0N478m1krwF7mMQjQj4mlGKUbEaUIUDnMU9lXkW+IH41Xb+zXcfJeuXEnUz61XuNb5D0P41CUX9o/L+tMKjr6VpR+zLl9DjlP+R/GmFRXq8Y8a2gY0rSRUiRzmlXE2/bZI0NvNrO4aDr5EaVlzo0o2QsIE8h9qE3+0tlSyksSsaBDrPSfvFVe1tyb8qMoyLt1k60ENyef5HxpafUSTpIKsKa5L+O7SsLme1adu4FOZWgHMW5eBjehP+u7gsvbVShdmYmD7r7r4c9amLEnc9d697Q/tH1/GhPPJl9hGeuW3PJiesHy+lUzYPT0rWG4ep+ZqOW6j5ms62X2vsGBRGtPSPCaatunht/Cowo5IEmlRp5fn4UnLpS2hroN9461RZKs8/p/Wo76nKRrt+RUkE/kU9F33mOdQh03CY1RbQae6v0FTf2teooPZHdHkPpUyqelPdpexXuMlZROhAHxNPDLERPiNKhykV4CiafsxZKqr1I8xTiqjmT5CoaUVK+yr+iYlOjfMfhTu5+96VDSxV0SyV2TSAfGT+FUOJ8WtYdC90wNY5sY3hRq0c/tVusB2wRHvlbpVzPdST7JAB/xRILXOce6s6AkkkOXIsaCY4a2OP+lu0ScmHvOo1J7ogdY1j4xWu4Jxy1i7Qu2TKyQZEEEbgjrrWRwPALJCo7XUbKe4ioFURrmMBvSJ01qXsVjFt4m7YBJW4M6MRBOUZe9GkxofFaDi6nXKmGy9PojZua9QfiPG2t3CgUGADJnmOgqr/wCp3H6in+9+NGlnjF0wCxSas0VUcbisl2yswHZgfIIT9YoLd7QswjblpIPzFD7ttLnvIW2Al28OkD0ocuoXgvsyNHc4wptg51VyM0SPdDEE68tKo2uOKxgXknp7RZ+QNAO0fCL/APZWS3atWbWhdrtxhddpJAUK2oiO63PWNqxeF7K3rhgBZ3jNy2mDOlBc1PduhiGNJUzqOK4uLejOdY0BM684nahOM4+fahkck5SuaSBvOvUbEVjOD3nsX/YXgw1y5ZggtoCpIIymfjWyscLRzlW3cY9M3rotYl8WZlCXggsYxrq5nJZtRJ1MDX705V26dRVq9wprUzbZAN9yPiTt9KrZuX2isWmESaVMU+U8vzrURU8vqKuYbBs8hRtvy+sVVFxSdDJGn+XWrp8ljGBP9f6UkN0H5+NTMKQLUICkmla3OuunwpEf8zXoM7aedbMiKNdTPyipQPKmvMbev+VWsDaDSzaKCNDGp5Cdh41OS0DcVj76BgtiVO1wjl4TprTuGJcNtjc1DbagxuDqPpVjid0szEkwCIEN72gHIjaAByBinWVCqRyWTzGkDWDqTRp0ol0FuPYvFG4EsNkRVBnRc3dDHvHeNdoGlEuyHE7t5HW8O/abKW01mTy006jeRWdPFCjN7NzAjfTNGxy65hqZHSiTuiLnLKFMNmmAc3Pz5R4RRMWRzk06rwYlhjpVcmzRV5/U/hUmcbS0ec/hXPrPamxnCi9lYzE51HlmIjWi+G4y51V8wBIMwdRoR1FMJJ8MC8b8GqVlAOknx/pXO+MdoMULoUg23WNjCyRO2Y59uY84rULxs5WzACBuJmfLXz+BrIcRxJu3XuHSWEeAEAfnxqKJIxrlHQ7+MQWfaLLDKGHQgiRWb4Zjn/twtljlLXFI8ACQY/O1WbIIwQVjqAg8lzAgH+WBQ3sziVOLus8hoJXTTaWJPLQwOs0hLJeTnZFOO9I0nGuMrZBABMAZo0YZvcy9ZgyRsFJ6Vz29da5cdi3tGhmlSJJSGlhzgiBoATVnjXHFvXJD5VBbLJ/Sx+sco0JgAAcgg8TVfgHaJFuOrWzlAAGxuKo3MAQRsY38TS09eSTnWyHsUYxqJoE7VPetKLSrNvKXZojWcoykidt+U1B2Zf2uOV8veymSDMLk1J5HvEDTrPOsp2hsW0u/obsrd1MCYDQ243BPLcUf7J8TFlu7laR7OekHMNBt0M6yR0rePGlKL9mssm04h/tGv6b+VfuPtQi7dC6nQafervE8U1x5MCABp5seZ8aFcRtzbMjaPqNa3mVTaF4KlRJbxSHQNv8AU/Cj+B/QX7a5Zb37pP8Aw0gwB++THzjrGd/0d2gcU7vLezYKq8gW9ocxHQZAPN55Ua4heMsF1e63ry+AFLZm4PSbjuRYy9/argzNuZVJ1g6hUHXq3jUWFTDPm9raKugLZ0cAqqj3SUbMsR7rDWgeJxa2sVauKe4qlC3UqQTl8xMHnHSjmI45cbNceyxt5ImQD3iNY1J06VjS0M40q3B/GcBau3AyZibbIV9oGDgMZCkvqVzKd50cdK3fBLS2cOH0z3ADO+h1G3IDX51z69xEFr7ooCALkCgAaMsxHkT8a1OPxLW8JbXUsyqq+C20VP8AE3/dWZuSVGKTkUeI8PbHz/tXsFDd1dCXiZJ1B+X0FDLdsqzIXzm2coYDQjkYBiT961LWrVu2hW2GIUr+tERB2BAY9Y61lUw7HPdtKPZ5iurR7oGwgk+7P8wrUHW3gJkx7bclHiK4y3mNszaunaRpAMAqdR7p23qlg7Nw3EuXDtso037sQPvqY5UVXintAVGhRiWHMdwKonoBMHzqGxfUXgh3KFgeUkkx55ZroN1ES80XWXwpMx6/n504J0pDa8KAaBDNPKpFM8vCoLczpHruIqZF6+kxWzIrGBoNavtZKZgSP0QXN/E+p/iACxVD2kFf4h9auY+/Pt4Pv3QJiNF2kCI338PGiQXk1Eoow7mYAggkkN6EkjQA7CqljiGYgzoxOUc4138Y+R0pOKXsqXW193KPd/WOWJ32B+VU8Gd4PNSPT7ij9vXFpklKmGME3vid0/7ZFUeLXCbVsA/rbafqqMv/AHNUnsiwGU5SdiD1APLzPyqazilW5hcoD3PakFI/UZcrEnYdRzGU+FJ3sl6s1Fbmj4Jwiwti2t3De0u3tSwQMNTp3phY+FO4dhLaG5kUqvtCACCkZVVTA6SCao4Pj91VOGkJcBY5nGiqpmVHMkEEAcp+JPg+Ja6mdipLM0sAe9BiR01BoMZSjumFz1p2I8bjQgXKDmb2oAmSZCKCPgW+dB7IDOoM6sAZEaE8uvworxW0oPtCygwRHONyT05fKoMCq3LtuJgsCJHgp57H3jXSxZbhvyJtNchfG3oDIf2tf5U9oR82is87hbYVYL4ggNMEhVO2WJ3hpke6KMcR9y7cPMv83Kr9B60Ma/lFi5JHsbpDFQJCXMpBk+Ibeuclbr7M438r+jOcYuo918i+yZWhOQIXujlrtvv4mqeHvBXs3AdRlBHOPdI8uXkw6Ve4jxhLhbMCYJ7rjXfXK6+6fhQMkEuRJGynx0JmOe1duUVKOku6dmm4/hx7LMAAVYEkDczE/IzQ/D34Z2EqYz6csoYjzGYDSivEnnDv4iR8AGHofShP9iuXICKSHRVPLfKx1Ok1zvw+VY5KXh+Q2VXLY0/DOJjEW840MQwHIgn0ggjzq6vDWu/o00Lc50EEEkmNB41mMJiTYxDKFhCFznkI0Vh4a5fGOtbmzjVt4S42UTIlp6gZQPEmfryFD6m1LV7Kj6KdrH2MKjJYAGY9+8fecidFG5G+grJdpOOuZtqGQHdp7zA8tPdU8xz59KJ/2XMli6/v3Pas2ugXOPZqF/VGSD45tai4rgxdBUgZoJU85GsUTBijalPd/wBG9LaM5w7iK3LPsbndymFc7CJy5vDWPKrfE+JYmyRbZt0gTlaUI1ysJ7p1iORoZwRMxdD+sDHmNR96S9gyqBiIOYR/CQV+pFPvpYSeoX70k9Jp+zVsXXtK3dt3H1/hVWdgP7sfGjfajjIW9byK2VYENA7uU5coEkCJYMdyD0rK8OdhhEZWKspJDDcMNQR4g0b7R4kXRbeAGUKTG3e7t1fMXNY6E+Nc/J08VO/ASc5RSaL3HeOOLSvYLIWADkbayDpOpPURt5VPwO7bbBpbzBCucvOxJY5SSY5aadPChWBi5hmtn3lDAfBSV+sfCrN8tZwSqo98hzA1goCcx5QWyjloaF1GKEIrT5GVllqU/FA1R37r6APA02hcwnpqCT8PGh7XznJG5Mr9h5im3nuW4GVgrASN118dgdDtVjgtvMpY+8ug66Gcw8Y+hrM9oL0Ci9UnfIYtX8wkROoPmNCPn6VKPJfz8KqLfCXMrHVxM7Cdh5EgR/L41ObY/Jqk7RTVMFMDp9Qfz+TUgIEa7+NNGu9N7oHI9edFMDL90hhGvSqWF4s8S2ssTG0aHZt9hzmnF8500qpb0MHfN+P40zhSdoq6LHHZKx+3cnlsogajX9adapYMRAOoOnlP9RV7G4jOVzGSp9NTTcBhwVcHXVRH9+PrRZS7cLZP1M1PZTgKta9peLZVcLCgAs2pIHQAET50VPCsOl0mzbW25Bh4LGJIM5mO+xiNxtyurYFmxatD9RAW/jbvN8dY+FVbFwFmPNJ9Y/CuXllcnXAeOxR4/wAJS8yOy5TmRWZTHdJCETHQ6aSPKm8cxqcOS2lq2blplHsrubu6ySCQPeEyRI3kabX+Nt+iPhB+RFScLto1q7h7iq9pr9i3kbktxFXMp5FWEjyI50fDiU4P6BZptyQF7TMrMhCg5LYJ5yxOb6Rr0Ipz2CNMxVsp1UwQYaIPxqbiPC4dgwOdc2hYxmUD0jYdKh9sCoKyWzFZOxHeVfPRTPlQMGfVk0pbf0FyxWlA+6122Xtli6Bi0MSTo+XQk6bAwdNOU1YxRS5gb5UAurJEhpGjD66EnTbwqXF2w3t35BU18XYv9jQ9UIVQCR7UkH+FmX/4zQY5HaT9mO2r1Io8XQ3XBtLFthmU8xm1ywNAZMRz5noIOBARznMAkkwIZgI0AA01AnnO1aO/xVVwj2zvYuXLKKNyQzG27de6zD+Ss/dsH2dtY1aMo84MnxJYD4V6FPbcAHOFYk3bdsNlgsLQ65YhmJJjYEedHsdxPDWLKqhjLAVUMwYE5mBgnrM+XKs5fwIUJaGuRSx8Tr9TmNUL8KFXktwj4Zj+Ncjp8UM034XI53Hjj9k3H+Nq7gIWYgyCNAGzCCNO8d/tRO9iXXAWcOTLu1x2k7d7IonwZT8jQ3DYIWhmnXdnj3VA7qidmJ/HpRTCgPg1ut3WF42U10ynI2gO5WSJ/fp3PBaElxaFk7dsLcTxdt7xFsg9xCQOXdC7dIUetDsZvbP749QRWOxWKL3M6khsq+BldCPSr3DuIuXQFmIzDQnx8aN2NK2YRZL2Kdh/Z4mejN8i34Gi3FrUW28F+jqaocZw3uONmzCfET9ooliroa1PW2T4bA/am4O0KZVUiHg+uHdejr6kD7UhxBuYi5bUjKWLCSAJVROp2nKT5jxqPh+JFuy5P7dv56keooXg8zXjl96Vjz3peUNWoPPeKR0LgeE9iTcuANPd9kAWYkcyBsBJ8/LWk4riSHzXQVH6oysBpsNo0HzHyqlwviDrbDLrq5HPSF5SPHnXrnaR7oaAFABlu8IjUmJ5fGSRpXIzY3rS+g2NxhjVkeN4w90XMw7oQlfMZWnlVTAoVQ3IgqSwHnrlPmDHnVXD8YsZzbdnCspGYgGJgmRmJ72WPDNV9cYhwhuIc0HUba5l018K1l/TGKRE9XyfIM4jdZnII57RtHKrCY67A73oPrFQWuMi84V0BmYM6gTMHWrZ7SMNFIgaCCYgbRAir7bWwLuxY83QBMaCov7T00EAz+dqo3WMRJ8qS2SJHXlWqM2TKTIGoG+33qB1748/sKtaga8zVa+dV8W+u1MYOWUQuMx/mI/wmtB2dwkweWbMx5QmXfoOXxrP2T7v8RPz/pWn4Q/+ylFU5mZCxnZffHmM4UH+U8jW8sddRLUtO5sMUp9oVJ1EmepBg1UwzqXdBoTlYjwiD6r60r3PaDMp1BkHz1B8iKD4++1q8t0rOcBZB7sgGNeQO48iK5Ki5OkMNpbh11DPlMQAZ+OlBbd4DvzuMPc0/wCW0E+oqrxHtBeW1C2sudjbno/7w18x1oZxniAt3Sq6hFW3HLuiY+JP+Gur0eGcb1KrE884tqjona3CH2iuB70g6fs7Hyyn5A1jsKpy/wAPtCPOXj1b1o8l17uBb+1Xc1u6F9mSmgPvAqy7ZcpXLM67b0GvYRXDsj3GRtCEGiA6wpHLY8oik3BYczl7GFc4Iazk2GQa57xWeoUAem1UMbelyBsgKjzg/n40RFgWLQicihvZlhGYMxbP5QRr40DskssjnJ+AG/p6ikmrlf2FXBW7U8FayyFgQ913JH7uVGHxlyPhQ+3xMu1ouAoQgyB0O5HhlG1aTttii2MAOyOVjxyWwfn9qyL2+4D+8R8gZ+or0Nao0/IpwzS38UC1xkOaYAI5CF1/PMihDt+htsf/AKg+pP2NaPBKBbgj3og/yK1Zq6P0S+H43K5vQSTckvFB83gl4lxS4ZtkLlTu7a93Qa78ttqP8NsLirFlVfKbf6IoNxcYs+ccjmAOvUEchWY4tHtrkdR9BPqavdi7rDHYcAwDcUHxEzB+VHyR228bikJtSoLcV7K21u3QhaVdo1GxOmkek0HucINqHzqQpBI1DaEbAjfn8K6P2kwqtF5NwTbuDoRqPxHhWax922qn2uXKdIOpPgBzrePNJoecI1Zm+Kj/AGa15k+hoal1spEzoRB6ajTSrvFMWr2Sq6ZD3Qd8sH6aUzBcOzgSQAT0k++VO9PYtkKZyO2023/itH0b7miPZLh5e4WAJJPdA3J2EfOqXC7OZbiHmF/wsn2JrddlbtrDZ7jMqC2iqpYgd5pk+J3HxpbqMmiDoPBXuTYjsy9pI/RkjM3s94zaxI0mSfnvWdxOudTbAZlFsW/dBYRvmkjS3mOo2A2NbjEYphb9r7K86mPdSWM8whIaPGKxHa/FM9637FXS4AHIZSrhlMqYPXqJ92OtcjHkc29S39m5Rdps2vCeHPZtWrQwyXFygtcOX3oM76kk+e/KsP2h7lm8xti0b1z3BHdICztprlJ061vOJYwJhpuXCLYUEsqi4pECJWDInbxiubdrccH9kNe8M+oAIzAZQQNBAAHzq8KcpBuoqMDN5um9ezH8zTgo+NL7E10jjnQ8L2KBEvcaeUCBPjvUtzsvaT3iZOxLQTrr0+lA+JdnuIsC9wu4aDC3NN+6PZqR8gDQe92exCn9LZu6cyjNp5xXMpv/AGOjsvBvcHwDDGZcEDf9Lt056c6sN2Uwza6ETofabnw11rmFzAHLOQwYAOQ6ztBiprPB77FMtu7mB7vdaQBvGmgHhtWlFrdTJa9HRh2IskQM46ayfPWocRwxMJ7OCWZnbNtpbCgT/eZT5A1m+DcL4m7A27jqpJGa45ynLIPcaSY6QK1HFbeTEZp1yBWEeGhA6TmBH4Ufp9XdSlKweatDpD7Fop7uuQ5SP3dx8gRV4WLd1WW57rDo0Tvrl1Ug6yKo4bEKIIKwRlbXQfsnXbp8fCmcX4kEtlkPe5NGniR+19PoayYJrL8CQyR0bg3tdwsYcKyXPapmVlO7KVBhXK7gkSCQDCmsth74d8z6iSfHMxMk+PStt2XxN+2hN0hhcOzCWhv2+TA6d2NJ+FNw3ZvB3nfMzrczN3QQqnXZCykHpBI2501j61ReifK8oHPp7WqP/gW4L2tVkFjEXUKFCrBgc0DnKqZ011jbearYbsy9si5h7uvQgqG+IOx8RUuG7K4VCDN4MpBGYAajUEgaGDrr0q3hsaxLo8yCPZnx/Wjw567T8aT6nPGT/wAYfDBpfIqcT7He3Oc3GVjBKt3lA3KjbQHahuI7L3FUxkYqCZD6xE+6QK1ftTEST5j8xTUIA0ifKkoya5DHNu1MHElxqWu3X/l7pX0HrWeuf7oj9l2PzGn0o92gtBb1sDbJP/4Vn6UJ4hA9qv7y+isPvXooO0hJmrw/upGukj+5WVP+5bwcL6ua02CPdtg8rQP+ECs1aGZAv7V8/L8muR+G/rmMZuEX34UrszFmBLNtHJiOnhRLszwVVxVtlYyuYjbcI0etaXgXCLbYe2xtqzEEliOrMT9Yq1h+z6W7ouISpGY5ZBHunrqN+tFl1EW3EysS5ox2O7UXGvNJCJiEzacn1I1O8En51lb7lpLGepP4mipwNy64VLZb2RzTyhzIEDU6hvlTh2VdCHvAxyWNB4mPHrXWxwSWwCeStmDLHDS66CF6kx8qJYEZbYXnn0PL3gfh/Q0+/iYcLHTTp5j7c/DeugcP7J2QgDL7TScxJG+oK5SMojp61jP1EcCV+SseOWbg5lwk9+74B/QiifZ9hcusuIOVHdNSQO/bYtbQE+GbQcwOtEsdwfC2rzpbZrbEEAP3kYOSAQ24OnjtVbDYtPaAW7a3Gtd8FwJzl7SnLGwIG+p50jmzxnFpLkdjjlFb+DomMS4GVhdIWDKhGYyQYJynafD5VzztlddLyS+ZyimYIMFnIBBJgidRtuK0mP4sjZWTK63AYUznSNTmA1EEZeWuk61zriGINy4xJBIGYEbRGkDkI2HKh9Bi/wAly8LgclJNbBfEdoHOFUfqyRHQtIY+I0MD96hmBRb7H2kkgAAzyBIjb40zFv8A7L/N9Sx+9Sdn7epP7p9WA+31pxY4whKl5YnJWmmXf9TWhyPzP2p3+rLf7Pqfxq3l11p2UdKGB0r0EML29wzRmZwR1Q+hFXLH+kHClmBukTpJRthMaEfma5Oq9Keu3SkX08DXckdgudr8ExUi/bOTvCQVg6jRTrS2e3GEBg3VMEkQGPvan9XrXHh515W1qvy0fZfcfo67i/8ASBhbZIDEyZlQDqd9ZrL4nt0j3hCOFAInef5f686xZPrSbRRceGMHqXJicnJUzqWFv+1XNb9mVPOD6qRofA1SuXUuYlLRbN+sZ2JGoUfDWOgPUVhsHjntmVYiZmDv4HqKsYPGkOp1kMDJPPMD6mmcmZ6WkAjiSlbOlnvKw8z6xSYTDB7QA95JjxB6/nlTrGrx+dZplpGV2C7gkjy5jx61xx4s4a8diTppB+1SRFxT1VgD+9oR9I+NVzdzbjKw5j8DV7BFWZQ5ykEFWHJgQVMcxO48a0QRbN0bkRPID7zVlBtI1kbCp8RYIZgACVbr1EjkZ0aq926wDdwbTIPP4TQm96C0c47StF9J3Ntz/eUlfQigvF/95e/iP0NFeKXxcxAPSwCP/a/ChXGP95c/eb/wmvSQ2S/Y575NaiRHhbK/I/0rKcPebqg7B3Y+QWa1bP3Sf3CaynBV/TOTsP6E+imuR+G8zD5vB1rgttlw1ruiCoO5kA6j61dRhmXQjUT96g4RiAbFoEGCibg/sjlU+Iu2o97LHTT5zvSjl8g6RzjD8RTC4m57QkA28ogHdbhjaPHWabieP3LgPs1hDAkkMZ321g+ZoX2uJ/tU9QT/AHiT96v4LDxhl6k5vmdPSK9IsmmCYk8SnJg3H3msZIAzXP1iZI1+uu9ajszx53w4S4zEWxM8/Z5t/HKNY6Csr2n0e2P2Qv1P4VdwGK9jaLlWaAPdIkQo70HRo10/yI80O7it8+C4y7ORVwaXtHgkewWkBreoI1kNuAZ1WdVPjHOsp2cxEYid5tk/FYb/AMat42xdCkAnIve9nsyqeiycyeIJHlQzgD/7UvjmT5o34iuWlWOX0dCTUlsdBxtlQCQADIYkACcuup56VzkYc+2e1MFBc18FmB47Gt7ijmtDxV/kbZj0YVkcZYPtMRcXcWg4P8ZSdP5j60y7U048tCfTypMqewJRbekqc2p0nXfwE+lTcBIlgNgqeuY/eguIv6SCYIGk+c1p+xvDBdYhmyzakEdVcDUeTUzNSx45OT+/5DVyi5bvAHvCR029avDE4fmr+n407E9m7qyRDgfsmfQ0N/szdD8jSbljnvf8maaMCpqQKfhSG1GlOUtWm7AI9NeS3Ip6W53qRbAn3qzqouiP2ZpDS69KRNN60jLHDrVnh5BuWx1dP+4VWBNPsuRBHvcj48oqmiHVcDq0/ugk+ckUy7xBfanKHYiPdWRzH58qA9neKXWv2zchU7qZeROysROhkij/APaxh8U2o9ncMmNcrRqD0M8ujeFIyg4ypjcVcdRDcvX3aArID+1PrO3rVy1w4jV7jt1CnLpz1G9F7eJDSQwZeUafM6z6U1w5MA246mSdehmBQHJs1FLyNa6bZ94vMe8QWgCBPXoD4VDi+IKQw2OUnfXahi8VfClluWnKmO9KtOkHvGMy6aAwRUVjja3SwELmZlAMjuRoZOhJ2ielaSfLRuVPgxIMXFn/AO3H/wCoiq3G9Ln9w/NIq37P9JYB/WtKvoRVLjdo5lbk1tPmBH2r0iOYzVYW5NoeNoH/AA/jWZwtzK1//psfQr96N4Azh1P/AC2TTrmIH0ND04M7YjIqnvqQ06QDrJMabetcjo6xznYxktpUdTwdyLajfuqNPIUmKu28ssyj46knoBqfgKgwagqASvTUjy0571O+CIJhCAJlogGOnUeNItoaUWc67c2v9tQrsyW4+Kj8aIMg9npsAPQ/0qt2uvg4qyx1lhP8IyL9qtrbhXQ/qkj8/Ku5/pEXivkzMdpnzXo6QPT8TRawIJHVZ+oP2oDxBs14/wDU+rUebR18Qw9KfgqVCOZ3I0fsc6pmGpUFWXcHKJjmPoRvWG4bK4izOhN2Y8z+BracHxLHDW2OUQsEt0Hu6eUVl8dhcuNWNAGUj+ZhG9cvLFUxrpnu4hDEcWuC3GkZMoMciADHKYFVcM2VHJ1nCAec5QPU0ewfD1y+6slnE5ROx51m+JStqNibeT+7fJ+ixWMcXcbZqFSckl/1mbuLI8q6R2RwaW0tsWJL2yRCwFliCCdydND51z0pqw8h6iupdlrE4azKAjKRJjk7DbflRvxDaC/cYS3sLJeXU6+c6CnDEfvVMGKgqu3T8KQO3j61xEaZw9uGnk/zH4UowLjmp+f4VZC+NKAeVdtpPwIFa1Zc/q+v40rYZzsvqKtifyKVWnntWdEfRe5XtYG5OwA86nXhZPvMPgJpxYil9t5n41Kj6IOTBJzB+OnoKs2raj3QB5b/ADqoLp8RUq3fE1dpcF0WrdwpGWDBnvazrOvhWhs9pVawtp0UaQzMSU05gKM2YnlprzrL+28asYHDvebKnIak7CgZYRmrkFhkcdkXlxxtH9FczqP3SNf4T9qv3O1l475QP4a8nZYwP0hnwURUGO7O3k1Tvr5AH5UNLE9pFty5Q3EdpLpEEjKdxlH4UNjM0xA8KewKmG06yIpUdTEzl5xvFH0RStIxbbCeJsIq2ney0ypkQpYlCSZEjfWGGtVOKcNsX1T2TtbdTtfbuFSOTKIBHlzNOxdyzki2z5hBykuQ2sa5xAIBOulUXuH9n5nSh4NdctBMumza8MwAsYP2a3g+UGcqht2zHKASTAPxqphuMplzs+di0FRrJkwFTdfA766zWYs3GXVe6fA0xFLtnkhgdwSDPOTQ5dM5NtsuOXSqSOiYW/bug90iIlSSCPMTU3sbeoAGoAPeJPQc9KwOG4ndtMCruT0bvKR0INGLPbJgsG0h11y9302mgy6eSNLImzL9rXi+nh/8mo5dufpT++J+JH4/Ws92ucNfBGxgjyLNRljKWm6BfoK7DXwj+wGP6mZZ0/TMOl3/AMxR5x30+PqKCYsZcU4/5gPzYH70ddSXAG+oHx0+9NxdRsSyK5UT4fGG3cS1Grrh1WTADEZe9GsSfSrnH+BXLWIsM7K4YqCVBEFCWgzvoDB8Ky+MxE4iR+6yn1Hy0+Vay1xhcYV7rB0BLGe7LAqRG53kE7RXEnKelJcHUWOMW5+S5h/cQneQfn/nWR7VNF1lHINH8/e/8vStteXSKHO6DEObglXtKsZQ0yzEiDttvTbloqVcCPTv5mBCEFtDrt5/mK612bwrHC2hqBE6dJJ50H4d2ew/ccKWzO0ZhmEDNAyjfYbzWlw9mJALg+Ig/IgCPhSnW9UsqUYo6NFi7bJGpI8tD8xVTIer/wDuN+NPOGInvnw0H2pMrdTXOL2OPLh3GuVviDSi51kfCtesMJ61FdsIdCs10F1b8oT7ZlTe868t4E8601vC215DyP8AWplwynZB6Vr80vRO2zLsw5z8jSMSBIVj5KfwrXW5A2+lOzaxtPWSP6Vh9SvRaxmOsu7GAh+RojheB3XXN7vmCD8q1tu+qRIU+II+1MXFHWf7OR/03rP5hvhGljBGC7KEsM7jXkB08eVaK3hfZrlQKPzz5mqNxS0xdyjooIHlMSfjV21daAC6tEf8Iz8e8KDKbl5CKNEtq+yLqBcaOfdHxgTS4XHMRD5Jn9WYj4068oncjwCx6FqbbtKdi0+X4Gg2zdIdetK4ysAwO89KA4zs3azwt0JP6pifhrWgOHca5WjyI+1KLJ3g6eBrcMso8My4JgG12LcmBeUee0UTw3YxEk3XzaddJ8IEmrwUjkfjUtsEbQD1Kg8+U6Vp9Rke1ldpGc4v2XYQ9pSV5rOoPUTQZ7TroyMJ5kR610BSxJLEtPgAInYAAVBfRXXKdQd5AOx10NGx9U0qkYli9HP30IGutPTDQZJPkDWuvdmrLCEb2Z5bkfKfpQvEdlcUvuhHHIhtfjJFMwz45c7fuDcGjKdo3lrTfuifgTRzD64ZD+6PSocf2SvZS9yyE194ET12B1oknAL9u2EhH7p0UsGganQiCROw6Ufv42lGzUU7box3GNL+bqEb0H4UaxbEAlRJg9Ocg8+h5VQ7R8OdGVmVgDb3I03bY7bEUWsqXG24E8onXU8qcTjLHu9hSdxmmjP45yXB2ywsdAug+labsRhzkd+rR8v/AOvSvWcDda5lv4dXUNlDGEeIbKdCM2incct6PYWwllci6AE6TNc6UY2kmhnLlk4tU9yS9QXjN1BAYkNl6D9oxJkRz5HeijYlGMBpKnXLJ+cA9aqcR4Bdvj2lvJoMoVswJhmHMabzFayTilyK4Yy1XQyxdLYVSoJ9mS5IIMDvjrMg8o5V7DdqLi/r5h40Fv8ADbtk99ch01GoMaieR8j0qvcvaySCSZP+VDjiT+0OuZrrXaUtGZQdeUferbpekxdgchlGg+VYb2ukzEU4cQf9r1rE+lt/HYiy1yFMBOUTVhfGq3D/AHasstItbhYolAWIga+A+4qt7HLOVyPCpF5U0CqZelCZ2jRgflUtkk7lfT8aqRTQPz8q3pRlBBLfWKs2ig3Qn4j8aEqe9VlWPpVaSwqgtbBCJ5kmB596p7GFcH/hkHkAZ/xMaCk709LrdTz51ksOe1iYCzsdPtNU7r3hMFl5d0Kvrln1qvh2JGpnaiQbuH4fSqRZRTCsw76rPV7jkn4AiipzFMouBPFRGnhNDydalUaVtqzKkMt4O6mi35HQgkfKat4e3c/WZSPBWH0JqAVZtMcprLbfJq6LNpSw3X1H2NR3Aq6uQo8WG/hVZTSMoO9UolNsnwvEUeSqGBpLaT5c/wDOvW+LTP6BwR4gD51EorxqrpljuPcXWzaGbTPCkDUgEd6OsCfSgX/qhEurcti46hWlWbWSVAMmeU8+dEbloNcWQDERInc6/T0rM9pLYW93QFkSYEfreFHxRTdMy9ohNuOYO62a5hQGMySitJ6mGE/GrWK45YFkra7vujIqZWKgj9YkjQTv5Vkbg0qC7TsunjwmLqZsMDj1u3F1JfMxJKxKhSBtpz2HOetE+D8VR/0Za1mUtvDEhmY7zodYy/Ws72YXvXPBf/JaCcROref3pd4VJuPoO5/GzpeNw5yMZBhgwAEAARp9dfGocDdYe0VVB787xAdVPQ6TPyrH8KxbmxeBdiIXdj0NGuKXSt85SRq2xjmKVe2xurQYxaswAZVgnvT3hGuwKwaAYrstZ7xVgrNt0B8BWhssStC+Iscx15Ctwm1wCcTFY/C3bD5bi6TowHdPxqH2w/IrUPdJBBJIg6E6UGaws+6PkK6EMza3AuJ//9k="/>
          <p:cNvSpPr>
            <a:spLocks noChangeAspect="1" noChangeArrowheads="1"/>
          </p:cNvSpPr>
          <p:nvPr/>
        </p:nvSpPr>
        <p:spPr bwMode="auto">
          <a:xfrm>
            <a:off x="52388" y="-931863"/>
            <a:ext cx="2381250" cy="192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Box 2"/>
          <p:cNvSpPr txBox="1">
            <a:spLocks noChangeArrowheads="1"/>
          </p:cNvSpPr>
          <p:nvPr/>
        </p:nvSpPr>
        <p:spPr bwMode="auto">
          <a:xfrm>
            <a:off x="152400" y="152400"/>
            <a:ext cx="868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dirty="0">
                <a:solidFill>
                  <a:schemeClr val="bg1"/>
                </a:solidFill>
              </a:rPr>
              <a:t>But the disciples rebuked them.</a:t>
            </a:r>
          </a:p>
        </p:txBody>
      </p:sp>
      <p:sp>
        <p:nvSpPr>
          <p:cNvPr id="103428" name="AutoShape 6" descr="data:image/jpg;base64,/9j/4AAQSkZJRgABAQAAAQABAAD/2wCEAAkGBhQSERUUExQWFBUUGBcXGBgYFxoaGBwYFxcYGBgcGBcYHCYfGBwjHBcdHy8gIycpLCwsFiAxNTAqNSYsLCkBCQoKDgwOGg8PGiwkHyQsLCwsLCksLCwsLCwsLCwsLCwsLCwsLCwqLCksLCksLCwsLCwsLCwsLCkpLCwsLCksKf/AABEIAMoA+gMBIgACEQEDEQH/xAAbAAABBQEBAAAAAAAAAAAAAAAFAQIDBAYHAP/EAEgQAAIBAgQDBQYCBwQJAwUAAAECEQADBBIhMQVBUQYiYXGhEzKBkbHB0fAjQlJicoLhFJKi8QcVJDNDY3OywhaT0lNUo7Py/8QAGgEAAgMBAQAAAAAAAAAAAAAAAwQAAQIFBv/EACsRAAICAQMEAgAGAwEAAAAAAAABAhEDEiExBBNBUSJhBRQycaGxI0Lwkf/aAAwDAQACEQMRAD8AAKJHXU6fGpETwH5+FRrb10MfT5VYW140Fsg5V8B5UptAsdBPWB+FLat+NOCeAms2WIbQ/IH4V42x9eQ/CpPlTrmxnX4fapZDcYdBlXQe6OXgKlCDoPlTMN7i/wAK/QVNXWXBzmIEHQfKnZR0FKBSgVZR6KWvCnVCCRXstOr0VCCZaWK9SxUIJFeipEsk8vjyq1/q06668o1B+NZcki1FspRXqnbBuJkbUlrCswJUTFXaJpZDXqcVivRUKGxXopYpYqEGRSGnxSRUIRxSEVJFeqyEZFNipJofYxmazcY/qm8Onus0T00iqsstkVE1rXYVX/1tbW2rMwBKB4JGaCs7UGPbqz+y/wDdrOuPshl067VOqR1qPLUigjnp5Vy2dFCokU5TsY315Ukaan8/OnZxVFj82leZ/pTZpzjTbfx+1QhvrA7q+Q+lShaiwvuLP7K/QVNXUTEGeAp0V4UoqWUKiiddPWlAE0lKBUIPcLOkgeNKEWNzPkPxpteqFj1KiNJ6zsalZrZiFjrrIqvSxVUXYRW7bgAMVqwt9BsQfGaDxS0N478m1krwF7mMQjQj4mlGKUbEaUIUDnMU9lXkW+IH41Xb+zXcfJeuXEnUz61XuNb5D0P41CUX9o/L+tMKjr6VpR+zLl9DjlP+R/GmFRXq8Y8a2gY0rSRUiRzmlXE2/bZI0NvNrO4aDr5EaVlzo0o2QsIE8h9qE3+0tlSyksSsaBDrPSfvFVe1tyb8qMoyLt1k60ENyef5HxpafUSTpIKsKa5L+O7SsLme1adu4FOZWgHMW5eBjehP+u7gsvbVShdmYmD7r7r4c9amLEnc9d697Q/tH1/GhPPJl9hGeuW3PJiesHy+lUzYPT0rWG4ep+ZqOW6j5ms62X2vsGBRGtPSPCaatunht/Cowo5IEmlRp5fn4UnLpS2hroN9461RZKs8/p/Wo76nKRrt+RUkE/kU9F33mOdQh03CY1RbQae6v0FTf2teooPZHdHkPpUyqelPdpexXuMlZROhAHxNPDLERPiNKhykV4CiafsxZKqr1I8xTiqjmT5CoaUVK+yr+iYlOjfMfhTu5+96VDSxV0SyV2TSAfGT+FUOJ8WtYdC90wNY5sY3hRq0c/tVusB2wRHvlbpVzPdST7JAB/xRILXOce6s6AkkkOXIsaCY4a2OP+lu0ScmHvOo1J7ogdY1j4xWu4Jxy1i7Qu2TKyQZEEEbgjrrWRwPALJCo7XUbKe4ioFURrmMBvSJ01qXsVjFt4m7YBJW4M6MRBOUZe9GkxofFaDi6nXKmGy9PojZua9QfiPG2t3CgUGADJnmOgqr/wCp3H6in+9+NGlnjF0wCxSas0VUcbisl2yswHZgfIIT9YoLd7QswjblpIPzFD7ttLnvIW2Al28OkD0ocuoXgvsyNHc4wptg51VyM0SPdDEE68tKo2uOKxgXknp7RZ+QNAO0fCL/APZWS3atWbWhdrtxhddpJAUK2oiO63PWNqxeF7K3rhgBZ3jNy2mDOlBc1PduhiGNJUzqOK4uLejOdY0BM684nahOM4+fahkck5SuaSBvOvUbEVjOD3nsX/YXgw1y5ZggtoCpIIymfjWyscLRzlW3cY9M3rotYl8WZlCXggsYxrq5nJZtRJ1MDX705V26dRVq9wprUzbZAN9yPiTt9KrZuX2isWmESaVMU+U8vzrURU8vqKuYbBs8hRtvy+sVVFxSdDJGn+XWrp8ljGBP9f6UkN0H5+NTMKQLUICkmla3OuunwpEf8zXoM7aedbMiKNdTPyipQPKmvMbev+VWsDaDSzaKCNDGp5Cdh41OS0DcVj76BgtiVO1wjl4TprTuGJcNtjc1DbagxuDqPpVjid0szEkwCIEN72gHIjaAByBinWVCqRyWTzGkDWDqTRp0ol0FuPYvFG4EsNkRVBnRc3dDHvHeNdoGlEuyHE7t5HW8O/abKW01mTy006jeRWdPFCjN7NzAjfTNGxy65hqZHSiTuiLnLKFMNmmAc3Pz5R4RRMWRzk06rwYlhjpVcmzRV5/U/hUmcbS0ec/hXPrPamxnCi9lYzE51HlmIjWi+G4y51V8wBIMwdRoR1FMJJ8MC8b8GqVlAOknx/pXO+MdoMULoUg23WNjCyRO2Y59uY84rULxs5WzACBuJmfLXz+BrIcRxJu3XuHSWEeAEAfnxqKJIxrlHQ7+MQWfaLLDKGHQgiRWb4Zjn/twtljlLXFI8ACQY/O1WbIIwQVjqAg8lzAgH+WBQ3sziVOLus8hoJXTTaWJPLQwOs0hLJeTnZFOO9I0nGuMrZBABMAZo0YZvcy9ZgyRsFJ6Vz29da5cdi3tGhmlSJJSGlhzgiBoATVnjXHFvXJD5VBbLJ/Sx+sco0JgAAcgg8TVfgHaJFuOrWzlAAGxuKo3MAQRsY38TS09eSTnWyHsUYxqJoE7VPetKLSrNvKXZojWcoykidt+U1B2Zf2uOV8veymSDMLk1J5HvEDTrPOsp2hsW0u/obsrd1MCYDQ243BPLcUf7J8TFlu7laR7OekHMNBt0M6yR0rePGlKL9mssm04h/tGv6b+VfuPtQi7dC6nQafervE8U1x5MCABp5seZ8aFcRtzbMjaPqNa3mVTaF4KlRJbxSHQNv8AU/Cj+B/QX7a5Zb37pP8Aw0gwB++THzjrGd/0d2gcU7vLezYKq8gW9ocxHQZAPN55Ua4heMsF1e63ry+AFLZm4PSbjuRYy9/argzNuZVJ1g6hUHXq3jUWFTDPm9raKugLZ0cAqqj3SUbMsR7rDWgeJxa2sVauKe4qlC3UqQTl8xMHnHSjmI45cbNceyxt5ImQD3iNY1J06VjS0M40q3B/GcBau3AyZibbIV9oGDgMZCkvqVzKd50cdK3fBLS2cOH0z3ADO+h1G3IDX51z69xEFr7ooCALkCgAaMsxHkT8a1OPxLW8JbXUsyqq+C20VP8AE3/dWZuSVGKTkUeI8PbHz/tXsFDd1dCXiZJ1B+X0FDLdsqzIXzm2coYDQjkYBiT961LWrVu2hW2GIUr+tERB2BAY9Y61lUw7HPdtKPZ5iurR7oGwgk+7P8wrUHW3gJkx7bclHiK4y3mNszaunaRpAMAqdR7p23qlg7Nw3EuXDtso037sQPvqY5UVXintAVGhRiWHMdwKonoBMHzqGxfUXgh3KFgeUkkx55ZroN1ES80XWXwpMx6/n504J0pDa8KAaBDNPKpFM8vCoLczpHruIqZF6+kxWzIrGBoNavtZKZgSP0QXN/E+p/iACxVD2kFf4h9auY+/Pt4Pv3QJiNF2kCI338PGiQXk1Eoow7mYAggkkN6EkjQA7CqljiGYgzoxOUc4138Y+R0pOKXsqXW193KPd/WOWJ32B+VU8Gd4PNSPT7ij9vXFpklKmGME3vid0/7ZFUeLXCbVsA/rbafqqMv/AHNUnsiwGU5SdiD1APLzPyqazilW5hcoD3PakFI/UZcrEnYdRzGU+FJ3sl6s1Fbmj4Jwiwti2t3De0u3tSwQMNTp3phY+FO4dhLaG5kUqvtCACCkZVVTA6SCao4Pj91VOGkJcBY5nGiqpmVHMkEEAcp+JPg+Ja6mdipLM0sAe9BiR01BoMZSjumFz1p2I8bjQgXKDmb2oAmSZCKCPgW+dB7IDOoM6sAZEaE8uvworxW0oPtCygwRHONyT05fKoMCq3LtuJgsCJHgp57H3jXSxZbhvyJtNchfG3oDIf2tf5U9oR82is87hbYVYL4ggNMEhVO2WJ3hpke6KMcR9y7cPMv83Kr9B60Ma/lFi5JHsbpDFQJCXMpBk+Ibeuclbr7M438r+jOcYuo918i+yZWhOQIXujlrtvv4mqeHvBXs3AdRlBHOPdI8uXkw6Ve4jxhLhbMCYJ7rjXfXK6+6fhQMkEuRJGynx0JmOe1duUVKOku6dmm4/hx7LMAAVYEkDczE/IzQ/D34Z2EqYz6csoYjzGYDSivEnnDv4iR8AGHofShP9iuXICKSHRVPLfKx1Ok1zvw+VY5KXh+Q2VXLY0/DOJjEW840MQwHIgn0ggjzq6vDWu/o00Lc50EEEkmNB41mMJiTYxDKFhCFznkI0Vh4a5fGOtbmzjVt4S42UTIlp6gZQPEmfryFD6m1LV7Kj6KdrH2MKjJYAGY9+8fecidFG5G+grJdpOOuZtqGQHdp7zA8tPdU8xz59KJ/2XMli6/v3Pas2ugXOPZqF/VGSD45tai4rgxdBUgZoJU85GsUTBijalPd/wBG9LaM5w7iK3LPsbndymFc7CJy5vDWPKrfE+JYmyRbZt0gTlaUI1ysJ7p1iORoZwRMxdD+sDHmNR96S9gyqBiIOYR/CQV+pFPvpYSeoX70k9Jp+zVsXXtK3dt3H1/hVWdgP7sfGjfajjIW9byK2VYENA7uU5coEkCJYMdyD0rK8OdhhEZWKspJDDcMNQR4g0b7R4kXRbeAGUKTG3e7t1fMXNY6E+Nc/J08VO/ASc5RSaL3HeOOLSvYLIWADkbayDpOpPURt5VPwO7bbBpbzBCucvOxJY5SSY5aadPChWBi5hmtn3lDAfBSV+sfCrN8tZwSqo98hzA1goCcx5QWyjloaF1GKEIrT5GVllqU/FA1R37r6APA02hcwnpqCT8PGh7XznJG5Mr9h5im3nuW4GVgrASN118dgdDtVjgtvMpY+8ug66Gcw8Y+hrM9oL0Ci9UnfIYtX8wkROoPmNCPn6VKPJfz8KqLfCXMrHVxM7Cdh5EgR/L41ObY/Jqk7RTVMFMDp9Qfz+TUgIEa7+NNGu9N7oHI9edFMDL90hhGvSqWF4s8S2ssTG0aHZt9hzmnF8500qpb0MHfN+P40zhSdoq6LHHZKx+3cnlsogajX9adapYMRAOoOnlP9RV7G4jOVzGSp9NTTcBhwVcHXVRH9+PrRZS7cLZP1M1PZTgKta9peLZVcLCgAs2pIHQAET50VPCsOl0mzbW25Bh4LGJIM5mO+xiNxtyurYFmxatD9RAW/jbvN8dY+FVbFwFmPNJ9Y/CuXllcnXAeOxR4/wAJS8yOy5TmRWZTHdJCETHQ6aSPKm8cxqcOS2lq2blplHsrubu6ySCQPeEyRI3kabX+Nt+iPhB+RFScLto1q7h7iq9pr9i3kbktxFXMp5FWEjyI50fDiU4P6BZptyQF7TMrMhCg5LYJ5yxOb6Rr0Ipz2CNMxVsp1UwQYaIPxqbiPC4dgwOdc2hYxmUD0jYdKh9sCoKyWzFZOxHeVfPRTPlQMGfVk0pbf0FyxWlA+6122Xtli6Bi0MSTo+XQk6bAwdNOU1YxRS5gb5UAurJEhpGjD66EnTbwqXF2w3t35BU18XYv9jQ9UIVQCR7UkH+FmX/4zQY5HaT9mO2r1Io8XQ3XBtLFthmU8xm1ywNAZMRz5noIOBARznMAkkwIZgI0AA01AnnO1aO/xVVwj2zvYuXLKKNyQzG27de6zD+Ss/dsH2dtY1aMo84MnxJYD4V6FPbcAHOFYk3bdsNlgsLQ65YhmJJjYEedHsdxPDWLKqhjLAVUMwYE5mBgnrM+XKs5fwIUJaGuRSx8Tr9TmNUL8KFXktwj4Zj+Ncjp8UM034XI53Hjj9k3H+Nq7gIWYgyCNAGzCCNO8d/tRO9iXXAWcOTLu1x2k7d7IonwZT8jQ3DYIWhmnXdnj3VA7qidmJ/HpRTCgPg1ut3WF42U10ynI2gO5WSJ/fp3PBaElxaFk7dsLcTxdt7xFsg9xCQOXdC7dIUetDsZvbP749QRWOxWKL3M6khsq+BldCPSr3DuIuXQFmIzDQnx8aN2NK2YRZL2Kdh/Z4mejN8i34Gi3FrUW28F+jqaocZw3uONmzCfET9ooliroa1PW2T4bA/am4O0KZVUiHg+uHdejr6kD7UhxBuYi5bUjKWLCSAJVROp2nKT5jxqPh+JFuy5P7dv56keooXg8zXjl96Vjz3peUNWoPPeKR0LgeE9iTcuANPd9kAWYkcyBsBJ8/LWk4riSHzXQVH6oysBpsNo0HzHyqlwviDrbDLrq5HPSF5SPHnXrnaR7oaAFABlu8IjUmJ5fGSRpXIzY3rS+g2NxhjVkeN4w90XMw7oQlfMZWnlVTAoVQ3IgqSwHnrlPmDHnVXD8YsZzbdnCspGYgGJgmRmJ72WPDNV9cYhwhuIc0HUba5l018K1l/TGKRE9XyfIM4jdZnII57RtHKrCY67A73oPrFQWuMi84V0BmYM6gTMHWrZ7SMNFIgaCCYgbRAir7bWwLuxY83QBMaCov7T00EAz+dqo3WMRJ8qS2SJHXlWqM2TKTIGoG+33qB1748/sKtaga8zVa+dV8W+u1MYOWUQuMx/mI/wmtB2dwkweWbMx5QmXfoOXxrP2T7v8RPz/pWn4Q/+ylFU5mZCxnZffHmM4UH+U8jW8sddRLUtO5sMUp9oVJ1EmepBg1UwzqXdBoTlYjwiD6r60r3PaDMp1BkHz1B8iKD4++1q8t0rOcBZB7sgGNeQO48iK5Ki5OkMNpbh11DPlMQAZ+OlBbd4DvzuMPc0/wCW0E+oqrxHtBeW1C2sudjbno/7w18x1oZxniAt3Sq6hFW3HLuiY+JP+Gur0eGcb1KrE884tqjona3CH2iuB70g6fs7Hyyn5A1jsKpy/wAPtCPOXj1b1o8l17uBb+1Xc1u6F9mSmgPvAqy7ZcpXLM67b0GvYRXDsj3GRtCEGiA6wpHLY8oik3BYczl7GFc4Iazk2GQa57xWeoUAem1UMbelyBsgKjzg/n40RFgWLQicihvZlhGYMxbP5QRr40DskssjnJ+AG/p6ikmrlf2FXBW7U8FayyFgQ913JH7uVGHxlyPhQ+3xMu1ouAoQgyB0O5HhlG1aTttii2MAOyOVjxyWwfn9qyL2+4D+8R8gZ+or0Nao0/IpwzS38UC1xkOaYAI5CF1/PMihDt+htsf/AKg+pP2NaPBKBbgj3og/yK1Zq6P0S+H43K5vQSTckvFB83gl4lxS4ZtkLlTu7a93Qa78ttqP8NsLirFlVfKbf6IoNxcYs+ccjmAOvUEchWY4tHtrkdR9BPqavdi7rDHYcAwDcUHxEzB+VHyR228bikJtSoLcV7K21u3QhaVdo1GxOmkek0HucINqHzqQpBI1DaEbAjfn8K6P2kwqtF5NwTbuDoRqPxHhWax922qn2uXKdIOpPgBzrePNJoecI1Zm+Kj/AGa15k+hoal1spEzoRB6ajTSrvFMWr2Sq6ZD3Qd8sH6aUzBcOzgSQAT0k++VO9PYtkKZyO2023/itH0b7miPZLh5e4WAJJPdA3J2EfOqXC7OZbiHmF/wsn2JrddlbtrDZ7jMqC2iqpYgd5pk+J3HxpbqMmiDoPBXuTYjsy9pI/RkjM3s94zaxI0mSfnvWdxOudTbAZlFsW/dBYRvmkjS3mOo2A2NbjEYphb9r7K86mPdSWM8whIaPGKxHa/FM9637FXS4AHIZSrhlMqYPXqJ92OtcjHkc29S39m5Rdps2vCeHPZtWrQwyXFygtcOX3oM76kk+e/KsP2h7lm8xti0b1z3BHdICztprlJ061vOJYwJhpuXCLYUEsqi4pECJWDInbxiubdrccH9kNe8M+oAIzAZQQNBAAHzq8KcpBuoqMDN5um9ezH8zTgo+NL7E10jjnQ8L2KBEvcaeUCBPjvUtzsvaT3iZOxLQTrr0+lA+JdnuIsC9wu4aDC3NN+6PZqR8gDQe92exCn9LZu6cyjNp5xXMpv/AGOjsvBvcHwDDGZcEDf9Lt056c6sN2Uwza6ETofabnw11rmFzAHLOQwYAOQ6ztBiprPB77FMtu7mB7vdaQBvGmgHhtWlFrdTJa9HRh2IskQM46ayfPWocRwxMJ7OCWZnbNtpbCgT/eZT5A1m+DcL4m7A27jqpJGa45ynLIPcaSY6QK1HFbeTEZp1yBWEeGhA6TmBH4Ufp9XdSlKweatDpD7Fop7uuQ5SP3dx8gRV4WLd1WW57rDo0Tvrl1Ug6yKo4bEKIIKwRlbXQfsnXbp8fCmcX4kEtlkPe5NGniR+19PoayYJrL8CQyR0bg3tdwsYcKyXPapmVlO7KVBhXK7gkSCQDCmsth74d8z6iSfHMxMk+PStt2XxN+2hN0hhcOzCWhv2+TA6d2NJ+FNw3ZvB3nfMzrczN3QQqnXZCykHpBI2501j61ReifK8oHPp7WqP/gW4L2tVkFjEXUKFCrBgc0DnKqZ011jbearYbsy9si5h7uvQgqG+IOx8RUuG7K4VCDN4MpBGYAajUEgaGDrr0q3hsaxLo8yCPZnx/Wjw567T8aT6nPGT/wAYfDBpfIqcT7He3Oc3GVjBKt3lA3KjbQHahuI7L3FUxkYqCZD6xE+6QK1ftTEST5j8xTUIA0ifKkoya5DHNu1MHElxqWu3X/l7pX0HrWeuf7oj9l2PzGn0o92gtBb1sDbJP/4Vn6UJ4hA9qv7y+isPvXooO0hJmrw/upGukj+5WVP+5bwcL6ua02CPdtg8rQP+ECs1aGZAv7V8/L8muR+G/rmMZuEX34UrszFmBLNtHJiOnhRLszwVVxVtlYyuYjbcI0etaXgXCLbYe2xtqzEEliOrMT9Yq1h+z6W7ouISpGY5ZBHunrqN+tFl1EW3EysS5ox2O7UXGvNJCJiEzacn1I1O8En51lb7lpLGepP4mipwNy64VLZb2RzTyhzIEDU6hvlTh2VdCHvAxyWNB4mPHrXWxwSWwCeStmDLHDS66CF6kx8qJYEZbYXnn0PL3gfh/Q0+/iYcLHTTp5j7c/DeugcP7J2QgDL7TScxJG+oK5SMojp61jP1EcCV+SseOWbg5lwk9+74B/QiifZ9hcusuIOVHdNSQO/bYtbQE+GbQcwOtEsdwfC2rzpbZrbEEAP3kYOSAQ24OnjtVbDYtPaAW7a3Gtd8FwJzl7SnLGwIG+p50jmzxnFpLkdjjlFb+DomMS4GVhdIWDKhGYyQYJynafD5VzztlddLyS+ZyimYIMFnIBBJgidRtuK0mP4sjZWTK63AYUznSNTmA1EEZeWuk61zriGINy4xJBIGYEbRGkDkI2HKh9Bi/wAly8LgclJNbBfEdoHOFUfqyRHQtIY+I0MD96hmBRb7H2kkgAAzyBIjb40zFv8A7L/N9Sx+9Sdn7epP7p9WA+31pxY4whKl5YnJWmmXf9TWhyPzP2p3+rLf7Pqfxq3l11p2UdKGB0r0EML29wzRmZwR1Q+hFXLH+kHClmBukTpJRthMaEfma5Oq9Keu3SkX08DXckdgudr8ExUi/bOTvCQVg6jRTrS2e3GEBg3VMEkQGPvan9XrXHh515W1qvy0fZfcfo67i/8ASBhbZIDEyZlQDqd9ZrL4nt0j3hCOFAInef5f686xZPrSbRRceGMHqXJicnJUzqWFv+1XNb9mVPOD6qRofA1SuXUuYlLRbN+sZ2JGoUfDWOgPUVhsHjntmVYiZmDv4HqKsYPGkOp1kMDJPPMD6mmcmZ6WkAjiSlbOlnvKw8z6xSYTDB7QA95JjxB6/nlTrGrx+dZplpGV2C7gkjy5jx61xx4s4a8diTppB+1SRFxT1VgD+9oR9I+NVzdzbjKw5j8DV7BFWZQ5ykEFWHJgQVMcxO48a0QRbN0bkRPID7zVlBtI1kbCp8RYIZgACVbr1EjkZ0aq926wDdwbTIPP4TQm96C0c47StF9J3Ntz/eUlfQigvF/95e/iP0NFeKXxcxAPSwCP/a/ChXGP95c/eb/wmvSQ2S/Y575NaiRHhbK/I/0rKcPebqg7B3Y+QWa1bP3Sf3CaynBV/TOTsP6E+imuR+G8zD5vB1rgttlw1ruiCoO5kA6j61dRhmXQjUT96g4RiAbFoEGCibg/sjlU+Iu2o97LHTT5zvSjl8g6RzjD8RTC4m57QkA28ogHdbhjaPHWabieP3LgPs1hDAkkMZ321g+ZoX2uJ/tU9QT/AHiT96v4LDxhl6k5vmdPSK9IsmmCYk8SnJg3H3msZIAzXP1iZI1+uu9ajszx53w4S4zEWxM8/Z5t/HKNY6Csr2n0e2P2Qv1P4VdwGK9jaLlWaAPdIkQo70HRo10/yI80O7it8+C4y7ORVwaXtHgkewWkBreoI1kNuAZ1WdVPjHOsp2cxEYid5tk/FYb/AMat42xdCkAnIve9nsyqeiycyeIJHlQzgD/7UvjmT5o34iuWlWOX0dCTUlsdBxtlQCQADIYkACcuup56VzkYc+2e1MFBc18FmB47Gt7ijmtDxV/kbZj0YVkcZYPtMRcXcWg4P8ZSdP5j60y7U048tCfTypMqewJRbekqc2p0nXfwE+lTcBIlgNgqeuY/eguIv6SCYIGk+c1p+xvDBdYhmyzakEdVcDUeTUzNSx45OT+/5DVyi5bvAHvCR029avDE4fmr+n407E9m7qyRDgfsmfQ0N/szdD8jSbljnvf8maaMCpqQKfhSG1GlOUtWm7AI9NeS3Ip6W53qRbAn3qzqouiP2ZpDS69KRNN60jLHDrVnh5BuWx1dP+4VWBNPsuRBHvcj48oqmiHVcDq0/ugk+ckUy7xBfanKHYiPdWRzH58qA9neKXWv2zchU7qZeROysROhkij/APaxh8U2o9ncMmNcrRqD0M8ujeFIyg4ypjcVcdRDcvX3aArID+1PrO3rVy1w4jV7jt1CnLpz1G9F7eJDSQwZeUafM6z6U1w5MA246mSdehmBQHJs1FLyNa6bZ94vMe8QWgCBPXoD4VDi+IKQw2OUnfXahi8VfClluWnKmO9KtOkHvGMy6aAwRUVjja3SwELmZlAMjuRoZOhJ2ielaSfLRuVPgxIMXFn/AO3H/wCoiq3G9Ln9w/NIq37P9JYB/WtKvoRVLjdo5lbk1tPmBH2r0iOYzVYW5NoeNoH/AA/jWZwtzK1//psfQr96N4Azh1P/AC2TTrmIH0ND04M7YjIqnvqQ06QDrJMabetcjo6xznYxktpUdTwdyLajfuqNPIUmKu28ssyj46knoBqfgKgwagqASvTUjy0571O+CIJhCAJlogGOnUeNItoaUWc67c2v9tQrsyW4+Kj8aIMg9npsAPQ/0qt2uvg4qyx1lhP8IyL9qtrbhXQ/qkj8/Ku5/pEXivkzMdpnzXo6QPT8TRawIJHVZ+oP2oDxBs14/wDU+rUebR18Qw9KfgqVCOZ3I0fsc6pmGpUFWXcHKJjmPoRvWG4bK4izOhN2Y8z+BracHxLHDW2OUQsEt0Hu6eUVl8dhcuNWNAGUj+ZhG9cvLFUxrpnu4hDEcWuC3GkZMoMciADHKYFVcM2VHJ1nCAec5QPU0ewfD1y+6slnE5ROx51m+JStqNibeT+7fJ+ixWMcXcbZqFSckl/1mbuLI8q6R2RwaW0tsWJL2yRCwFliCCdydND51z0pqw8h6iupdlrE4azKAjKRJjk7DbflRvxDaC/cYS3sLJeXU6+c6CnDEfvVMGKgqu3T8KQO3j61xEaZw9uGnk/zH4UowLjmp+f4VZC+NKAeVdtpPwIFa1Zc/q+v40rYZzsvqKtifyKVWnntWdEfRe5XtYG5OwA86nXhZPvMPgJpxYil9t5n41Kj6IOTBJzB+OnoKs2raj3QB5b/ADqoLp8RUq3fE1dpcF0WrdwpGWDBnvazrOvhWhs9pVawtp0UaQzMSU05gKM2YnlprzrL+28asYHDvebKnIak7CgZYRmrkFhkcdkXlxxtH9FczqP3SNf4T9qv3O1l475QP4a8nZYwP0hnwURUGO7O3k1Tvr5AH5UNLE9pFty5Q3EdpLpEEjKdxlH4UNjM0xA8KewKmG06yIpUdTEzl5xvFH0RStIxbbCeJsIq2ney0ypkQpYlCSZEjfWGGtVOKcNsX1T2TtbdTtfbuFSOTKIBHlzNOxdyzki2z5hBykuQ2sa5xAIBOulUXuH9n5nSh4NdctBMumza8MwAsYP2a3g+UGcqht2zHKASTAPxqphuMplzs+di0FRrJkwFTdfA766zWYs3GXVe6fA0xFLtnkhgdwSDPOTQ5dM5NtsuOXSqSOiYW/bug90iIlSSCPMTU3sbeoAGoAPeJPQc9KwOG4ndtMCruT0bvKR0INGLPbJgsG0h11y9302mgy6eSNLImzL9rXi+nh/8mo5dufpT++J+JH4/Ws92ucNfBGxgjyLNRljKWm6BfoK7DXwj+wGP6mZZ0/TMOl3/AMxR5x30+PqKCYsZcU4/5gPzYH70ddSXAG+oHx0+9NxdRsSyK5UT4fGG3cS1Grrh1WTADEZe9GsSfSrnH+BXLWIsM7K4YqCVBEFCWgzvoDB8Ky+MxE4iR+6yn1Hy0+Vay1xhcYV7rB0BLGe7LAqRG53kE7RXEnKelJcHUWOMW5+S5h/cQneQfn/nWR7VNF1lHINH8/e/8vStteXSKHO6DEObglXtKsZQ0yzEiDttvTbloqVcCPTv5mBCEFtDrt5/mK612bwrHC2hqBE6dJJ50H4d2ew/ccKWzO0ZhmEDNAyjfYbzWlw9mJALg+Ig/IgCPhSnW9UsqUYo6NFi7bJGpI8tD8xVTIer/wDuN+NPOGInvnw0H2pMrdTXOL2OPLh3GuVviDSi51kfCtesMJ61FdsIdCs10F1b8oT7ZlTe868t4E8601vC215DyP8AWplwynZB6Vr80vRO2zLsw5z8jSMSBIVj5KfwrXW5A2+lOzaxtPWSP6Vh9SvRaxmOsu7GAh+RojheB3XXN7vmCD8q1tu+qRIU+II+1MXFHWf7OR/03rP5hvhGljBGC7KEsM7jXkB08eVaK3hfZrlQKPzz5mqNxS0xdyjooIHlMSfjV21daAC6tEf8Iz8e8KDKbl5CKNEtq+yLqBcaOfdHxgTS4XHMRD5Jn9WYj4068oncjwCx6FqbbtKdi0+X4Gg2zdIdetK4ysAwO89KA4zs3azwt0JP6pifhrWgOHca5WjyI+1KLJ3g6eBrcMso8My4JgG12LcmBeUee0UTw3YxEk3XzaddJ8IEmrwUjkfjUtsEbQD1Kg8+U6Vp9Rke1ldpGc4v2XYQ9pSV5rOoPUTQZ7TroyMJ5kR610BSxJLEtPgAInYAAVBfRXXKdQd5AOx10NGx9U0qkYli9HP30IGutPTDQZJPkDWuvdmrLCEb2Z5bkfKfpQvEdlcUvuhHHIhtfjJFMwz45c7fuDcGjKdo3lrTfuifgTRzD64ZD+6PSocf2SvZS9yyE194ET12B1oknAL9u2EhH7p0UsGganQiCROw6Ufv42lGzUU7box3GNL+bqEb0H4UaxbEAlRJg9Ocg8+h5VQ7R8OdGVmVgDb3I03bY7bEUWsqXG24E8onXU8qcTjLHu9hSdxmmjP45yXB2ywsdAug+labsRhzkd+rR8v/AOvSvWcDda5lv4dXUNlDGEeIbKdCM2incct6PYWwllci6AE6TNc6UY2kmhnLlk4tU9yS9QXjN1BAYkNl6D9oxJkRz5HeijYlGMBpKnXLJ+cA9aqcR4Bdvj2lvJoMoVswJhmHMabzFayTilyK4Yy1XQyxdLYVSoJ9mS5IIMDvjrMg8o5V7DdqLi/r5h40Fv8ADbtk99ch01GoMaieR8j0qvcvaySCSZP+VDjiT+0OuZrrXaUtGZQdeUferbpekxdgchlGg+VYb2ukzEU4cQf9r1rE+lt/HYiy1yFMBOUTVhfGq3D/AHasstItbhYolAWIga+A+4qt7HLOVyPCpF5U0CqZelCZ2jRgflUtkk7lfT8aqRTQPz8q3pRlBBLfWKs2ig3Qn4j8aEqe9VlWPpVaSwqgtbBCJ5kmB596p7GFcH/hkHkAZ/xMaCk709LrdTz51ksOe1iYCzsdPtNU7r3hMFl5d0Kvrln1qvh2JGpnaiQbuH4fSqRZRTCsw76rPV7jkn4AiipzFMouBPFRGnhNDydalUaVtqzKkMt4O6mi35HQgkfKat4e3c/WZSPBWH0JqAVZtMcprLbfJq6LNpSw3X1H2NR3Aq6uQo8WG/hVZTSMoO9UolNsnwvEUeSqGBpLaT5c/wDOvW+LTP6BwR4gD51EorxqrpljuPcXWzaGbTPCkDUgEd6OsCfSgX/qhEurcti46hWlWbWSVAMmeU8+dEbloNcWQDERInc6/T0rM9pLYW93QFkSYEfreFHxRTdMy9ohNuOYO62a5hQGMySitJ6mGE/GrWK45YFkra7vujIqZWKgj9YkjQTv5Vkbg0qC7TsunjwmLqZsMDj1u3F1JfMxJKxKhSBtpz2HOetE+D8VR/0Za1mUtvDEhmY7zodYy/Ws72YXvXPBf/JaCcROref3pd4VJuPoO5/GzpeNw5yMZBhgwAEAARp9dfGocDdYe0VVB787xAdVPQ6TPyrH8KxbmxeBdiIXdj0NGuKXSt85SRq2xjmKVe2xurQYxaswAZVgnvT3hGuwKwaAYrstZ7xVgrNt0B8BWhssStC+Iscx15Ctwm1wCcTFY/C3bD5bi6TowHdPxqH2w/IrUPdJBBJIg6E6UGaws+6PkK6EMza3AuJ//9k="/>
          <p:cNvSpPr>
            <a:spLocks noChangeAspect="1" noChangeArrowheads="1"/>
          </p:cNvSpPr>
          <p:nvPr/>
        </p:nvSpPr>
        <p:spPr bwMode="auto">
          <a:xfrm>
            <a:off x="52388" y="-931863"/>
            <a:ext cx="2381250" cy="192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716808" name="Picture 8" descr="http://biblelessonsite.org/flash/images74/slides/p_000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3984" y="992188"/>
            <a:ext cx="6717695" cy="541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29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http://www.turnbacktogod.com/wp-content/uploads/2008/10/jesus-with-children-12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6522267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1" name="TextBox 2"/>
          <p:cNvSpPr txBox="1">
            <a:spLocks noChangeArrowheads="1"/>
          </p:cNvSpPr>
          <p:nvPr/>
        </p:nvSpPr>
        <p:spPr bwMode="auto">
          <a:xfrm>
            <a:off x="172961" y="152400"/>
            <a:ext cx="861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chemeClr val="bg1"/>
                </a:solidFill>
              </a:rPr>
              <a:t>Jesus said,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5257800" y="-377674"/>
            <a:ext cx="3874105" cy="3806674"/>
          </a:xfrm>
          <a:prstGeom prst="wedgeEllipseCallout">
            <a:avLst>
              <a:gd name="adj1" fmla="val -98581"/>
              <a:gd name="adj2" fmla="val 138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</a:rPr>
              <a:t>Let the little children come to me, and do not hinder them, 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turnbacktogod.com/wp-content/uploads/2008/10/jesus-with-children-1211.jpg">
            <a:extLst>
              <a:ext uri="{FF2B5EF4-FFF2-40B4-BE49-F238E27FC236}">
                <a16:creationId xmlns:a16="http://schemas.microsoft.com/office/drawing/2014/main" id="{D78AC07B-844E-1789-2A93-C5AE1F28E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6522267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Callout 3">
            <a:extLst>
              <a:ext uri="{FF2B5EF4-FFF2-40B4-BE49-F238E27FC236}">
                <a16:creationId xmlns:a16="http://schemas.microsoft.com/office/drawing/2014/main" id="{499A8E94-6887-E0C1-7ECA-261C1648AB02}"/>
              </a:ext>
            </a:extLst>
          </p:cNvPr>
          <p:cNvSpPr/>
          <p:nvPr/>
        </p:nvSpPr>
        <p:spPr>
          <a:xfrm>
            <a:off x="5334000" y="-76200"/>
            <a:ext cx="4153505" cy="3806674"/>
          </a:xfrm>
          <a:prstGeom prst="wedgeEllipseCallout">
            <a:avLst>
              <a:gd name="adj1" fmla="val -98463"/>
              <a:gd name="adj2" fmla="val 25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</a:rPr>
              <a:t>for the kingdom of heaven</a:t>
            </a:r>
          </a:p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</a:rPr>
              <a:t>belongs to such as these.”</a:t>
            </a:r>
          </a:p>
          <a:p>
            <a:pPr algn="ctr">
              <a:defRPr/>
            </a:pP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84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Box 1"/>
          <p:cNvSpPr txBox="1">
            <a:spLocks noChangeArrowheads="1"/>
          </p:cNvSpPr>
          <p:nvPr/>
        </p:nvSpPr>
        <p:spPr bwMode="auto">
          <a:xfrm>
            <a:off x="381000" y="228600"/>
            <a:ext cx="838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dirty="0">
                <a:solidFill>
                  <a:schemeClr val="bg1"/>
                </a:solidFill>
              </a:rPr>
              <a:t>When he had placed his hands on them, </a:t>
            </a:r>
          </a:p>
        </p:txBody>
      </p:sp>
      <p:pic>
        <p:nvPicPr>
          <p:cNvPr id="718850" name="Picture 2" descr="http://www.stjulieministries.com/uploads/children-coming-to-jesus-john-lautermilc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949" y="1676400"/>
            <a:ext cx="821410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108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Box 1"/>
          <p:cNvSpPr txBox="1">
            <a:spLocks noChangeArrowheads="1"/>
          </p:cNvSpPr>
          <p:nvPr/>
        </p:nvSpPr>
        <p:spPr bwMode="auto">
          <a:xfrm>
            <a:off x="381000" y="228600"/>
            <a:ext cx="838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dirty="0">
                <a:solidFill>
                  <a:schemeClr val="bg1"/>
                </a:solidFill>
              </a:rPr>
              <a:t>he went on from there.</a:t>
            </a:r>
          </a:p>
        </p:txBody>
      </p:sp>
      <p:pic>
        <p:nvPicPr>
          <p:cNvPr id="3" name="Picture 2" descr="http://t3.gstatic.com/images?q=tbn:ANd9GcT2ImLOVnies4QQCxlNmZds47M9NjpVjZeoLOMLCX_HJoFZ0IRhVj17oEhn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990600"/>
            <a:ext cx="3200400" cy="7288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>
            <a:extLst>
              <a:ext uri="{FF2B5EF4-FFF2-40B4-BE49-F238E27FC236}">
                <a16:creationId xmlns:a16="http://schemas.microsoft.com/office/drawing/2014/main" id="{0E5AE164-6544-4767-8108-E1BC7C6593D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28850" y="1428750"/>
            <a:ext cx="6686550" cy="2528888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3600" dirty="0">
                <a:latin typeface="Calibri" panose="020F0502020204030204" pitchFamily="34" charset="0"/>
              </a:rPr>
              <a:t>“Jesus said, </a:t>
            </a:r>
          </a:p>
          <a:p>
            <a:pPr marL="0" indent="0" algn="ctr" eaLnBrk="1" hangingPunct="1">
              <a:buNone/>
            </a:pPr>
            <a:r>
              <a:rPr lang="en-US" altLang="en-US" sz="3600" dirty="0">
                <a:latin typeface="Calibri" panose="020F0502020204030204" pitchFamily="34" charset="0"/>
              </a:rPr>
              <a:t>‘Let the little children come to me, </a:t>
            </a:r>
          </a:p>
          <a:p>
            <a:pPr marL="0" indent="0" algn="ctr" eaLnBrk="1" hangingPunct="1">
              <a:buNone/>
            </a:pPr>
            <a:r>
              <a:rPr lang="en-US" altLang="en-US" sz="3600" dirty="0">
                <a:latin typeface="Calibri" panose="020F0502020204030204" pitchFamily="34" charset="0"/>
              </a:rPr>
              <a:t>and do not hinder them, </a:t>
            </a:r>
          </a:p>
          <a:p>
            <a:pPr marL="0" indent="0" algn="ctr" eaLnBrk="1" hangingPunct="1">
              <a:buNone/>
            </a:pPr>
            <a:r>
              <a:rPr lang="en-US" altLang="en-US" sz="3600" dirty="0">
                <a:latin typeface="Calibri" panose="020F0502020204030204" pitchFamily="34" charset="0"/>
              </a:rPr>
              <a:t>for the kingdom of heaven </a:t>
            </a:r>
          </a:p>
          <a:p>
            <a:pPr marL="0" indent="0" algn="ctr" eaLnBrk="1" hangingPunct="1">
              <a:buNone/>
            </a:pPr>
            <a:r>
              <a:rPr lang="en-US" altLang="en-US" sz="3600" dirty="0">
                <a:latin typeface="Calibri" panose="020F0502020204030204" pitchFamily="34" charset="0"/>
              </a:rPr>
              <a:t>belongs to such as these.’”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D969D2CF-3289-4056-85AA-CE29005FC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6" y="4913115"/>
            <a:ext cx="9925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Alba Super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lba Super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Alba Super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lba Super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Alba Super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Alba Super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Alba Super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Alba Super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Alba Super"/>
              </a:defRPr>
            </a:lvl9pPr>
          </a:lstStyle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DS#12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0C56F0-CD9B-B5B5-1E3F-3BF02B7F6D01}"/>
              </a:ext>
            </a:extLst>
          </p:cNvPr>
          <p:cNvSpPr/>
          <p:nvPr/>
        </p:nvSpPr>
        <p:spPr>
          <a:xfrm rot="16200000">
            <a:off x="-1951543" y="2847698"/>
            <a:ext cx="6781799" cy="123880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600" b="1" i="0" u="none" strike="noStrike" kern="1200" cap="none" spc="0" normalizeH="0" baseline="0" noProof="0" dirty="0">
                <a:ln w="9525">
                  <a:solidFill>
                    <a:srgbClr val="5A5C6C">
                      <a:lumMod val="50000"/>
                    </a:srgbClr>
                  </a:solidFill>
                  <a:prstDash val="solid"/>
                </a:ln>
                <a:solidFill>
                  <a:srgbClr val="E60000"/>
                </a:solidFill>
                <a:effectLst>
                  <a:outerShdw blurRad="12700" dist="38100" dir="2700000" algn="tl" rotWithShape="0">
                    <a:srgbClr val="5A5C6C">
                      <a:lumMod val="5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Matthew 19:14</a:t>
            </a:r>
          </a:p>
        </p:txBody>
      </p:sp>
    </p:spTree>
    <p:extLst>
      <p:ext uri="{BB962C8B-B14F-4D97-AF65-F5344CB8AC3E}">
        <p14:creationId xmlns:p14="http://schemas.microsoft.com/office/powerpoint/2010/main" val="99629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Box 1"/>
          <p:cNvSpPr txBox="1">
            <a:spLocks noChangeArrowheads="1"/>
          </p:cNvSpPr>
          <p:nvPr/>
        </p:nvSpPr>
        <p:spPr bwMode="auto">
          <a:xfrm>
            <a:off x="304800" y="228600"/>
            <a:ext cx="8382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/>
              <a:t>Just then a man came up to Jesus and asked,</a:t>
            </a:r>
          </a:p>
        </p:txBody>
      </p:sp>
      <p:pic>
        <p:nvPicPr>
          <p:cNvPr id="106499" name="Picture 8" descr="http://biblelessonsite.org/flash/images84/slides/p_00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4191000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0" name="Picture 10" descr="http://www.thefeltsource.com/standingJes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1066800"/>
            <a:ext cx="2286000" cy="558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1752600" y="1600200"/>
            <a:ext cx="4800600" cy="1600200"/>
          </a:xfrm>
          <a:prstGeom prst="wedgeRectCallout">
            <a:avLst>
              <a:gd name="adj1" fmla="val -32851"/>
              <a:gd name="adj2" fmla="val 1135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Teacher, what good thing must I do to get eternal life?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8" descr="http://biblelessonsite.org/flash/images84/slides/p_00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4191000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3" name="Picture 10" descr="http://www.thefeltsource.com/standingJes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1066800"/>
            <a:ext cx="2286000" cy="558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3581400" y="-76200"/>
            <a:ext cx="3505200" cy="2286000"/>
          </a:xfrm>
          <a:prstGeom prst="wedgeEllipseCallout">
            <a:avLst>
              <a:gd name="adj1" fmla="val 61959"/>
              <a:gd name="adj2" fmla="val 21759"/>
            </a:avLst>
          </a:prstGeom>
          <a:solidFill>
            <a:srgbClr val="062D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</a:rPr>
              <a:t>Why do you ask me about what is good?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004BD8-DC9A-74D6-D5E5-826AB3560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209800"/>
            <a:ext cx="2590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/>
              <a:t>Jesus replied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8" descr="http://biblelessonsite.org/flash/images84/slides/p_00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4191000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3" name="Picture 10" descr="http://www.thefeltsource.com/standingJes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1066800"/>
            <a:ext cx="2286000" cy="558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Callout 7">
            <a:extLst>
              <a:ext uri="{FF2B5EF4-FFF2-40B4-BE49-F238E27FC236}">
                <a16:creationId xmlns:a16="http://schemas.microsoft.com/office/drawing/2014/main" id="{2EDCDB1E-8FF7-92FC-AEE0-130FDA6C306C}"/>
              </a:ext>
            </a:extLst>
          </p:cNvPr>
          <p:cNvSpPr/>
          <p:nvPr/>
        </p:nvSpPr>
        <p:spPr>
          <a:xfrm>
            <a:off x="1600200" y="3352800"/>
            <a:ext cx="5105400" cy="3200400"/>
          </a:xfrm>
          <a:prstGeom prst="wedgeEllipseCallout">
            <a:avLst>
              <a:gd name="adj1" fmla="val 73598"/>
              <a:gd name="adj2" fmla="val -98724"/>
            </a:avLst>
          </a:prstGeom>
          <a:solidFill>
            <a:srgbClr val="062D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</a:rPr>
              <a:t>There is only One who is good.  If you want to enter life, keep the commandments.</a:t>
            </a:r>
          </a:p>
        </p:txBody>
      </p:sp>
    </p:spTree>
    <p:extLst>
      <p:ext uri="{BB962C8B-B14F-4D97-AF65-F5344CB8AC3E}">
        <p14:creationId xmlns:p14="http://schemas.microsoft.com/office/powerpoint/2010/main" val="36168721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8" descr="http://biblelessonsite.org/flash/images84/slides/p_00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4191000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7" name="Picture 10" descr="http://www.thefeltsource.com/standingJes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1066800"/>
            <a:ext cx="2286000" cy="558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ular Callout 8"/>
          <p:cNvSpPr/>
          <p:nvPr/>
        </p:nvSpPr>
        <p:spPr>
          <a:xfrm>
            <a:off x="3505200" y="304800"/>
            <a:ext cx="3810000" cy="609600"/>
          </a:xfrm>
          <a:prstGeom prst="wedgeRectCallout">
            <a:avLst>
              <a:gd name="adj1" fmla="val -69976"/>
              <a:gd name="adj2" fmla="val 1214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Which ones?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191000" y="1447800"/>
            <a:ext cx="2819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dirty="0"/>
              <a:t>he inquired.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8" descr="http://biblelessonsite.org/flash/images84/slides/p_00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4191000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7" name="Picture 10" descr="http://www.thefeltsource.com/standingJes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1066800"/>
            <a:ext cx="2286000" cy="558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191000" y="1447800"/>
            <a:ext cx="2819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dirty="0"/>
              <a:t>Jesus replied,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1524000" y="3276600"/>
            <a:ext cx="5791200" cy="3429000"/>
          </a:xfrm>
          <a:prstGeom prst="wedgeEllipseCallout">
            <a:avLst>
              <a:gd name="adj1" fmla="val 59984"/>
              <a:gd name="adj2" fmla="val -90199"/>
            </a:avLst>
          </a:prstGeom>
          <a:solidFill>
            <a:srgbClr val="062D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</a:rPr>
              <a:t>You shall not murder, </a:t>
            </a:r>
          </a:p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</a:rPr>
              <a:t>you shall not commit adultery, </a:t>
            </a:r>
          </a:p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</a:rPr>
              <a:t>you shall not steal, </a:t>
            </a:r>
          </a:p>
        </p:txBody>
      </p:sp>
    </p:spTree>
    <p:extLst>
      <p:ext uri="{BB962C8B-B14F-4D97-AF65-F5344CB8AC3E}">
        <p14:creationId xmlns:p14="http://schemas.microsoft.com/office/powerpoint/2010/main" val="11019293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8" descr="http://biblelessonsite.org/flash/images84/slides/p_00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4191000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7" name="Picture 10" descr="http://www.thefeltsource.com/standingJes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1066800"/>
            <a:ext cx="2286000" cy="558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191000" y="1447800"/>
            <a:ext cx="2819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dirty="0"/>
              <a:t>Jesus replied,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1524000" y="3023175"/>
            <a:ext cx="5791200" cy="3682425"/>
          </a:xfrm>
          <a:prstGeom prst="wedgeEllipseCallout">
            <a:avLst>
              <a:gd name="adj1" fmla="val 57703"/>
              <a:gd name="adj2" fmla="val -81784"/>
            </a:avLst>
          </a:prstGeom>
          <a:solidFill>
            <a:srgbClr val="062D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</a:rPr>
              <a:t>You shall not give false testimony, </a:t>
            </a:r>
          </a:p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</a:rPr>
              <a:t>Honor your father and mother, </a:t>
            </a:r>
          </a:p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</a:rPr>
              <a:t>And love your neighbor as yourself. </a:t>
            </a:r>
          </a:p>
        </p:txBody>
      </p:sp>
    </p:spTree>
    <p:extLst>
      <p:ext uri="{BB962C8B-B14F-4D97-AF65-F5344CB8AC3E}">
        <p14:creationId xmlns:p14="http://schemas.microsoft.com/office/powerpoint/2010/main" val="34743827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8" descr="http://biblelessonsite.org/flash/images84/slides/p_00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4191000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1" name="Picture 10" descr="http://www.thefeltsource.com/standingJes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1066800"/>
            <a:ext cx="2286000" cy="558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ular Callout 8"/>
          <p:cNvSpPr/>
          <p:nvPr/>
        </p:nvSpPr>
        <p:spPr>
          <a:xfrm>
            <a:off x="3429000" y="152400"/>
            <a:ext cx="3810000" cy="609600"/>
          </a:xfrm>
          <a:prstGeom prst="wedgeRectCallout">
            <a:avLst>
              <a:gd name="adj1" fmla="val -73405"/>
              <a:gd name="adj2" fmla="val 2482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All these I have kept,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771900" y="1479103"/>
            <a:ext cx="3505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dirty="0"/>
              <a:t>the young man said.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8" descr="http://biblelessonsite.org/flash/images84/slides/p_00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4191000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1" name="Picture 10" descr="http://www.thefeltsource.com/standingJes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1066800"/>
            <a:ext cx="2286000" cy="558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ular Callout 6"/>
          <p:cNvSpPr/>
          <p:nvPr/>
        </p:nvSpPr>
        <p:spPr>
          <a:xfrm>
            <a:off x="3276600" y="3810000"/>
            <a:ext cx="3429000" cy="609600"/>
          </a:xfrm>
          <a:prstGeom prst="wedgeRectCallout">
            <a:avLst>
              <a:gd name="adj1" fmla="val -73277"/>
              <a:gd name="adj2" fmla="val -3096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What</a:t>
            </a:r>
            <a:r>
              <a:rPr lang="en-US" sz="2800" dirty="0"/>
              <a:t> do I still lack?</a:t>
            </a:r>
          </a:p>
        </p:txBody>
      </p:sp>
    </p:spTree>
    <p:extLst>
      <p:ext uri="{BB962C8B-B14F-4D97-AF65-F5344CB8AC3E}">
        <p14:creationId xmlns:p14="http://schemas.microsoft.com/office/powerpoint/2010/main" val="453142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8" descr="http://biblelessonsite.org/flash/images84/slides/p_00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4191000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1" name="Picture 10" descr="http://www.thefeltsource.com/standingJes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1066800"/>
            <a:ext cx="2286000" cy="558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Callout 10"/>
          <p:cNvSpPr/>
          <p:nvPr/>
        </p:nvSpPr>
        <p:spPr>
          <a:xfrm>
            <a:off x="1981200" y="3276600"/>
            <a:ext cx="5334000" cy="3429000"/>
          </a:xfrm>
          <a:prstGeom prst="wedgeEllipseCallout">
            <a:avLst>
              <a:gd name="adj1" fmla="val 59984"/>
              <a:gd name="adj2" fmla="val -90199"/>
            </a:avLst>
          </a:prstGeom>
          <a:solidFill>
            <a:srgbClr val="062D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</a:rPr>
              <a:t>If you want to be perfect, go, sell your possessions and give to the poor, and you will have treasure in heaven. 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67200" y="1433513"/>
            <a:ext cx="2743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dirty="0"/>
              <a:t>Jesus answered</a:t>
            </a:r>
          </a:p>
        </p:txBody>
      </p:sp>
    </p:spTree>
    <p:extLst>
      <p:ext uri="{BB962C8B-B14F-4D97-AF65-F5344CB8AC3E}">
        <p14:creationId xmlns:p14="http://schemas.microsoft.com/office/powerpoint/2010/main" val="1776155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8" descr="http://biblelessonsite.org/flash/images84/slides/p_00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4191000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1" name="Picture 10" descr="http://www.thefeltsource.com/standingJes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1066800"/>
            <a:ext cx="2286000" cy="558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Callout 10"/>
          <p:cNvSpPr/>
          <p:nvPr/>
        </p:nvSpPr>
        <p:spPr>
          <a:xfrm>
            <a:off x="1981200" y="3276600"/>
            <a:ext cx="5334000" cy="3429000"/>
          </a:xfrm>
          <a:prstGeom prst="wedgeEllipseCallout">
            <a:avLst>
              <a:gd name="adj1" fmla="val 59984"/>
              <a:gd name="adj2" fmla="val -90199"/>
            </a:avLst>
          </a:prstGeom>
          <a:solidFill>
            <a:srgbClr val="062D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chemeClr val="bg1"/>
                </a:solidFill>
              </a:rPr>
              <a:t>Then </a:t>
            </a:r>
          </a:p>
          <a:p>
            <a:pPr algn="ctr">
              <a:defRPr/>
            </a:pPr>
            <a:r>
              <a:rPr lang="en-US" sz="5400" b="1" dirty="0">
                <a:solidFill>
                  <a:schemeClr val="bg1"/>
                </a:solidFill>
              </a:rPr>
              <a:t>come, follow me.</a:t>
            </a:r>
          </a:p>
        </p:txBody>
      </p:sp>
    </p:spTree>
    <p:extLst>
      <p:ext uri="{BB962C8B-B14F-4D97-AF65-F5344CB8AC3E}">
        <p14:creationId xmlns:p14="http://schemas.microsoft.com/office/powerpoint/2010/main" val="493853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Tina\AppData\Local\Microsoft\Windows\Temporary Internet Files\Content.IE5\CZJWZ8XF\MP900438983[1].jpg">
            <a:extLst>
              <a:ext uri="{FF2B5EF4-FFF2-40B4-BE49-F238E27FC236}">
                <a16:creationId xmlns:a16="http://schemas.microsoft.com/office/drawing/2014/main" id="{B3C977B2-C643-105B-8CB4-A19C0E1E8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515" y="497682"/>
            <a:ext cx="6112669" cy="479822"/>
          </a:xfrm>
        </p:spPr>
        <p:txBody>
          <a:bodyPr anchor="t">
            <a:noAutofit/>
          </a:bodyPr>
          <a:lstStyle/>
          <a:p>
            <a:pPr algn="ctr"/>
            <a:r>
              <a:rPr lang="en-US" sz="8800" b="1" cap="none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Truth</a:t>
            </a:r>
            <a:br>
              <a:rPr lang="en-US" sz="8800" b="1" cap="none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000" b="1" cap="none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Jesus forgives and shows concern for people, </a:t>
            </a:r>
            <a:br>
              <a:rPr lang="en-US" sz="4000" b="1" cap="none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000" b="1" cap="none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we must do the same.</a:t>
            </a:r>
          </a:p>
        </p:txBody>
      </p:sp>
      <p:sp>
        <p:nvSpPr>
          <p:cNvPr id="45058" name="AutoShape 2" descr="Image result for john the baptist prepares the way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45060" name="AutoShape 4" descr="Image result for john the baptist prepares the way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71600" y="4457700"/>
            <a:ext cx="6286500" cy="85725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2906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ellenwhite.info/images/chapt-illus/EW/RH-RichYoungRuler_DSC_00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7186" y="1828800"/>
            <a:ext cx="6949627" cy="48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5" name="TextBox 2"/>
          <p:cNvSpPr txBox="1">
            <a:spLocks noChangeArrowheads="1"/>
          </p:cNvSpPr>
          <p:nvPr/>
        </p:nvSpPr>
        <p:spPr bwMode="auto">
          <a:xfrm>
            <a:off x="304800" y="152400"/>
            <a:ext cx="8305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dirty="0"/>
              <a:t>When the young man heard this, </a:t>
            </a:r>
          </a:p>
          <a:p>
            <a:pPr algn="ctr" eaLnBrk="1" hangingPunct="1"/>
            <a:r>
              <a:rPr lang="en-US" altLang="en-US" sz="3200" dirty="0"/>
              <a:t>he went away sad, </a:t>
            </a:r>
          </a:p>
          <a:p>
            <a:pPr algn="ctr" eaLnBrk="1" hangingPunct="1"/>
            <a:r>
              <a:rPr lang="en-US" altLang="en-US" sz="3200" dirty="0"/>
              <a:t>because he had great wealth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http://www.ellenwhite.info/images/chapt-illus/SL/RH-DisciplesTalkToJesus_DSC_01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2514600"/>
            <a:ext cx="5641174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9" name="TextBox 2"/>
          <p:cNvSpPr txBox="1">
            <a:spLocks noChangeArrowheads="1"/>
          </p:cNvSpPr>
          <p:nvPr/>
        </p:nvSpPr>
        <p:spPr bwMode="auto">
          <a:xfrm>
            <a:off x="228600" y="152400"/>
            <a:ext cx="845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dirty="0"/>
              <a:t>Then Jesus said to his disciples,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-76200" y="736600"/>
            <a:ext cx="5029200" cy="2971800"/>
          </a:xfrm>
          <a:prstGeom prst="wedgeEllipseCallout">
            <a:avLst>
              <a:gd name="adj1" fmla="val 34614"/>
              <a:gd name="adj2" fmla="val 4825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</a:rPr>
              <a:t>Truly I tell you, it is hard for someone who is rich to enter the kingdom of heaven.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http://www.ellenwhite.info/images/chapt-illus/SL/RH-DisciplesTalkToJesus_DSC_01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5350" y="76200"/>
            <a:ext cx="428625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152400" y="228600"/>
            <a:ext cx="4114800" cy="3200400"/>
          </a:xfrm>
          <a:prstGeom prst="wedgeEllipseCallout">
            <a:avLst>
              <a:gd name="adj1" fmla="val 61734"/>
              <a:gd name="adj2" fmla="val -20112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</a:rPr>
              <a:t>Again I tell you, it is easier for a camel to go through the eye of a needle</a:t>
            </a:r>
          </a:p>
        </p:txBody>
      </p:sp>
      <p:pic>
        <p:nvPicPr>
          <p:cNvPr id="726018" name="Picture 2" descr="http://www.puremagazine.net/eye-of-the-needl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2" y="3352800"/>
            <a:ext cx="3505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http://www.ellenwhite.info/images/chapt-illus/SL/RH-DisciplesTalkToJesus_DSC_01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228600"/>
            <a:ext cx="428625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152400" y="228600"/>
            <a:ext cx="4114800" cy="2819400"/>
          </a:xfrm>
          <a:prstGeom prst="wedgeEllipseCallout">
            <a:avLst>
              <a:gd name="adj1" fmla="val 55855"/>
              <a:gd name="adj2" fmla="val -23135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</a:rPr>
              <a:t>than for someone who is rich to enter the kingdom of God</a:t>
            </a:r>
          </a:p>
        </p:txBody>
      </p:sp>
    </p:spTree>
    <p:extLst>
      <p:ext uri="{BB962C8B-B14F-4D97-AF65-F5344CB8AC3E}">
        <p14:creationId xmlns:p14="http://schemas.microsoft.com/office/powerpoint/2010/main" val="8999571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Box 1"/>
          <p:cNvSpPr txBox="1">
            <a:spLocks noChangeArrowheads="1"/>
          </p:cNvSpPr>
          <p:nvPr/>
        </p:nvSpPr>
        <p:spPr bwMode="auto">
          <a:xfrm>
            <a:off x="381000" y="381000"/>
            <a:ext cx="8305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dirty="0"/>
              <a:t>Actually, most people think that during Bible times, the phrase “eye of a needle” referred to a doorway in the wall of a city. </a:t>
            </a:r>
            <a:endParaRPr lang="en-US" altLang="en-US" sz="3200" dirty="0">
              <a:solidFill>
                <a:srgbClr val="FFFF00"/>
              </a:solidFill>
            </a:endParaRPr>
          </a:p>
        </p:txBody>
      </p:sp>
      <p:pic>
        <p:nvPicPr>
          <p:cNvPr id="113668" name="Picture 4" descr="http://2.bp.blogspot.com/_I_rRqZjTqu0/S79JWl0C2zI/AAAAAAAAAbk/Yhx2bwlSxYI/s1600/camel-eye-of-a-need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0300" y="2057400"/>
            <a:ext cx="4267200" cy="4352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B379080-3BBC-3951-B976-C33D653ED534}"/>
              </a:ext>
            </a:extLst>
          </p:cNvPr>
          <p:cNvSpPr/>
          <p:nvPr/>
        </p:nvSpPr>
        <p:spPr>
          <a:xfrm>
            <a:off x="2971800" y="4724400"/>
            <a:ext cx="838200" cy="1371600"/>
          </a:xfrm>
          <a:prstGeom prst="ellipse">
            <a:avLst/>
          </a:prstGeom>
          <a:noFill/>
          <a:ln w="95250" cmpd="sng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07D93D-E7C6-3F0C-5212-7504A1CE0A82}"/>
              </a:ext>
            </a:extLst>
          </p:cNvPr>
          <p:cNvSpPr txBox="1"/>
          <p:nvPr/>
        </p:nvSpPr>
        <p:spPr>
          <a:xfrm>
            <a:off x="495300" y="2362200"/>
            <a:ext cx="1676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92D050"/>
                </a:solidFill>
              </a:rPr>
              <a:t>The Eye of the Needle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A06A3D2C-F349-7084-0C41-59E458B286C1}"/>
              </a:ext>
            </a:extLst>
          </p:cNvPr>
          <p:cNvSpPr/>
          <p:nvPr/>
        </p:nvSpPr>
        <p:spPr>
          <a:xfrm rot="18504322">
            <a:off x="2144300" y="4004665"/>
            <a:ext cx="762000" cy="1173541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104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Box 1"/>
          <p:cNvSpPr txBox="1">
            <a:spLocks noChangeArrowheads="1"/>
          </p:cNvSpPr>
          <p:nvPr/>
        </p:nvSpPr>
        <p:spPr bwMode="auto">
          <a:xfrm>
            <a:off x="381000" y="381000"/>
            <a:ext cx="83058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dirty="0"/>
              <a:t>Camels with packs on their back </a:t>
            </a:r>
          </a:p>
          <a:p>
            <a:pPr algn="ctr" eaLnBrk="1" hangingPunct="1"/>
            <a:r>
              <a:rPr lang="en-US" altLang="en-US" sz="3200" dirty="0"/>
              <a:t>could not fit through the door.  </a:t>
            </a:r>
          </a:p>
          <a:p>
            <a:pPr algn="ctr" eaLnBrk="1" hangingPunct="1"/>
            <a:r>
              <a:rPr lang="en-US" altLang="en-US" sz="3200" dirty="0"/>
              <a:t>Camels had to kneel and have their packs removed in order to fit through the door. </a:t>
            </a:r>
            <a:endParaRPr lang="en-US" altLang="en-US" sz="3200" dirty="0">
              <a:solidFill>
                <a:srgbClr val="FFFF00"/>
              </a:solidFill>
            </a:endParaRPr>
          </a:p>
        </p:txBody>
      </p:sp>
      <p:pic>
        <p:nvPicPr>
          <p:cNvPr id="113668" name="Picture 4" descr="http://2.bp.blogspot.com/_I_rRqZjTqu0/S79JWl0C2zI/AAAAAAAAAbk/Yhx2bwlSxYI/s1600/camel-eye-of-a-need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5150" y="3048000"/>
            <a:ext cx="28575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0" name="Picture 6" descr="http://i1.squidoocdn.com/resize/squidoo_images/250/draft_lens12626881module115111471photo_1282022042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00" y="3352800"/>
            <a:ext cx="23812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2" name="Picture 8" descr="http://www.sermonsfromseattle.com/images/ruler_0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3200400"/>
            <a:ext cx="28575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http://www.ellenwhite.info/images/chapt-illus/SL/RH-DisciplesTalkToJesus_DSC_01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402" y="2914952"/>
            <a:ext cx="521124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1" name="TextBox 2"/>
          <p:cNvSpPr txBox="1">
            <a:spLocks noChangeArrowheads="1"/>
          </p:cNvSpPr>
          <p:nvPr/>
        </p:nvSpPr>
        <p:spPr bwMode="auto">
          <a:xfrm>
            <a:off x="228600" y="152400"/>
            <a:ext cx="8458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dirty="0"/>
              <a:t>When the disciples heard this, they were greatly astonished and asked,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152400" y="1230086"/>
            <a:ext cx="4495800" cy="1905000"/>
          </a:xfrm>
          <a:prstGeom prst="wedgeRoundRectCallout">
            <a:avLst>
              <a:gd name="adj1" fmla="val 90332"/>
              <a:gd name="adj2" fmla="val 67325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Cooper Black" pitchFamily="18" charset="0"/>
              </a:rPr>
              <a:t>Who then can be saved?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http://www.ellenwhite.info/images/chapt-illus/SL/RH-DisciplesTalkToJesus_DSC_01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3505200"/>
            <a:ext cx="428625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5" name="TextBox 2"/>
          <p:cNvSpPr txBox="1">
            <a:spLocks noChangeArrowheads="1"/>
          </p:cNvSpPr>
          <p:nvPr/>
        </p:nvSpPr>
        <p:spPr bwMode="auto">
          <a:xfrm>
            <a:off x="228600" y="152400"/>
            <a:ext cx="845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/>
              <a:t>Jesus looked at them and said,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152400" y="1143000"/>
            <a:ext cx="4495800" cy="3962400"/>
          </a:xfrm>
          <a:prstGeom prst="wedgeEllipseCallout">
            <a:avLst>
              <a:gd name="adj1" fmla="val 49869"/>
              <a:gd name="adj2" fmla="val 3098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With man this is impossible, </a:t>
            </a:r>
          </a:p>
          <a:p>
            <a:pPr algn="ctr">
              <a:defRPr/>
            </a:pP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but with </a:t>
            </a:r>
          </a:p>
          <a:p>
            <a:pPr algn="ctr">
              <a:defRPr/>
            </a:pPr>
            <a:r>
              <a:rPr lang="en-US" sz="6000" b="1" dirty="0">
                <a:solidFill>
                  <a:schemeClr val="accent3">
                    <a:lumMod val="50000"/>
                  </a:schemeClr>
                </a:solidFill>
              </a:rPr>
              <a:t>GOD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algn="ctr">
              <a:defRPr/>
            </a:pP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all things are possible.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http://www.ellenwhite.info/images/chapt-illus/SL/RH-DisciplesTalkToJesus_DSC_01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3429000"/>
            <a:ext cx="428625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39" name="TextBox 2"/>
          <p:cNvSpPr txBox="1">
            <a:spLocks noChangeArrowheads="1"/>
          </p:cNvSpPr>
          <p:nvPr/>
        </p:nvSpPr>
        <p:spPr bwMode="auto">
          <a:xfrm>
            <a:off x="228600" y="152400"/>
            <a:ext cx="845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dirty="0"/>
              <a:t>Peter answered him,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201990" y="914400"/>
            <a:ext cx="7239000" cy="1828800"/>
          </a:xfrm>
          <a:prstGeom prst="wedgeRectCallout">
            <a:avLst>
              <a:gd name="adj1" fmla="val 28607"/>
              <a:gd name="adj2" fmla="val 10158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Cooper Black" pitchFamily="18" charset="0"/>
              </a:rPr>
              <a:t>We have left everything to follow you!  What then will there be for us?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http://www.ellenwhite.info/images/chapt-illus/SL/RH-DisciplesTalkToJesus_DSC_01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1862137"/>
            <a:ext cx="428625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3" name="TextBox 2"/>
          <p:cNvSpPr txBox="1">
            <a:spLocks noChangeArrowheads="1"/>
          </p:cNvSpPr>
          <p:nvPr/>
        </p:nvSpPr>
        <p:spPr bwMode="auto">
          <a:xfrm>
            <a:off x="228600" y="152400"/>
            <a:ext cx="845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/>
              <a:t>Jesus said to them,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381000" y="990600"/>
            <a:ext cx="3276600" cy="2438400"/>
          </a:xfrm>
          <a:prstGeom prst="wedgeEllipseCallout">
            <a:avLst>
              <a:gd name="adj1" fmla="val 71544"/>
              <a:gd name="adj2" fmla="val 20822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Truly I tell you, at the renewal of all things,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Tina\AppData\Local\Microsoft\Windows\Temporary Internet Files\Content.IE5\CZJWZ8XF\MP900438983[1].jpg">
            <a:extLst>
              <a:ext uri="{FF2B5EF4-FFF2-40B4-BE49-F238E27FC236}">
                <a16:creationId xmlns:a16="http://schemas.microsoft.com/office/drawing/2014/main" id="{B3C977B2-C643-105B-8CB4-A19C0E1E8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515" y="497682"/>
            <a:ext cx="6112669" cy="479822"/>
          </a:xfrm>
        </p:spPr>
        <p:txBody>
          <a:bodyPr anchor="t">
            <a:noAutofit/>
          </a:bodyPr>
          <a:lstStyle/>
          <a:p>
            <a:pPr algn="ctr"/>
            <a:r>
              <a:rPr lang="en-US" sz="8800" b="1" cap="none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Do You Value?</a:t>
            </a:r>
          </a:p>
        </p:txBody>
      </p:sp>
      <p:sp>
        <p:nvSpPr>
          <p:cNvPr id="45058" name="AutoShape 2" descr="Image result for john the baptist prepares the way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45060" name="AutoShape 4" descr="Image result for john the baptist prepares the way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71600" y="4457700"/>
            <a:ext cx="6286500" cy="85725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9161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http://www.ellenwhite.info/images/chapt-illus/SL/RH-DisciplesTalkToJesus_DSC_01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0" y="3505200"/>
            <a:ext cx="428625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3" name="TextBox 2"/>
          <p:cNvSpPr txBox="1">
            <a:spLocks noChangeArrowheads="1"/>
          </p:cNvSpPr>
          <p:nvPr/>
        </p:nvSpPr>
        <p:spPr bwMode="auto">
          <a:xfrm>
            <a:off x="228600" y="152400"/>
            <a:ext cx="845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/>
              <a:t>Jesus said to them,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1342682" y="1676400"/>
            <a:ext cx="3086100" cy="2971800"/>
          </a:xfrm>
          <a:prstGeom prst="wedgeEllipseCallout">
            <a:avLst>
              <a:gd name="adj1" fmla="val 70769"/>
              <a:gd name="adj2" fmla="val 43739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when the Son of Man sits on his glorious throne,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724400" y="152400"/>
            <a:ext cx="4419600" cy="3200400"/>
            <a:chOff x="4724400" y="152400"/>
            <a:chExt cx="4419600" cy="3200400"/>
          </a:xfrm>
        </p:grpSpPr>
        <p:sp>
          <p:nvSpPr>
            <p:cNvPr id="7" name="Cloud 6"/>
            <p:cNvSpPr/>
            <p:nvPr/>
          </p:nvSpPr>
          <p:spPr>
            <a:xfrm>
              <a:off x="4724400" y="152400"/>
              <a:ext cx="4419600" cy="3200400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17767" name="Picture 2" descr="http://3.bp.blogspot.com/_kTEx_J1pqR4/SZIel4dfiTI/AAAAAAAAA1c/DqK15irl_S8/s320/Jesus+on+the+throne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762000"/>
              <a:ext cx="2590800" cy="2050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053608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http://www.ellenwhite.info/images/chapt-illus/SL/RH-DisciplesTalkToJesus_DSC_01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0" y="3503773"/>
            <a:ext cx="428625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-304800" y="3506948"/>
            <a:ext cx="5328920" cy="3103563"/>
          </a:xfrm>
          <a:prstGeom prst="wedgeEllipseCallout">
            <a:avLst>
              <a:gd name="adj1" fmla="val 53805"/>
              <a:gd name="adj2" fmla="val -22039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You who have followed me will also sit on twelve thrones, judging the twelve tribes of Israel.</a:t>
            </a:r>
          </a:p>
        </p:txBody>
      </p:sp>
      <p:pic>
        <p:nvPicPr>
          <p:cNvPr id="732162" name="Picture 2" descr="http://www.prayerthoughts.com/prayerthoughts/Heaven/images/pt679_852throne-reduced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2114" y="1917303"/>
            <a:ext cx="66675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www.prayerthoughts.com/prayerthoughts/Heaven/images/pt679_852throne-reduced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0103" y="1900318"/>
            <a:ext cx="66675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www.prayerthoughts.com/prayerthoughts/Heaven/images/pt679_852throne-reduced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4225" y="457200"/>
            <a:ext cx="68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://www.prayerthoughts.com/prayerthoughts/Heaven/images/pt679_852throne-reduced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4462" y="1917303"/>
            <a:ext cx="6858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www.prayerthoughts.com/prayerthoughts/Heaven/images/pt679_852throne-reduced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8625" y="457200"/>
            <a:ext cx="66675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www.prayerthoughts.com/prayerthoughts/Heaven/images/pt679_852throne-reduced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5088" y="1903809"/>
            <a:ext cx="66675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://www.prayerthoughts.com/prayerthoughts/Heaven/images/pt679_852throne-reduced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457200"/>
            <a:ext cx="6858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http://www.prayerthoughts.com/prayerthoughts/Heaven/images/pt679_852throne-reduced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423863"/>
            <a:ext cx="6858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http://www.prayerthoughts.com/prayerthoughts/Heaven/images/pt679_852throne-reduced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457200"/>
            <a:ext cx="623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http://www.prayerthoughts.com/prayerthoughts/Heaven/images/pt679_852throne-reduced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1925" y="457200"/>
            <a:ext cx="6651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http://www.prayerthoughts.com/prayerthoughts/Heaven/images/pt679_852throne-reduced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0438" y="1903809"/>
            <a:ext cx="66675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http://www.prayerthoughts.com/prayerthoughts/Heaven/images/pt679_852throne-reduced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5788" y="1917302"/>
            <a:ext cx="6858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http://www.ellenwhite.info/images/chapt-illus/SL/RH-DisciplesTalkToJesus_DSC_01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8358" y="3429000"/>
            <a:ext cx="5962650" cy="435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0" y="1524000"/>
            <a:ext cx="5562600" cy="3048000"/>
          </a:xfrm>
          <a:prstGeom prst="wedgeEllipseCallout">
            <a:avLst>
              <a:gd name="adj1" fmla="val 33839"/>
              <a:gd name="adj2" fmla="val 55343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And everyone who has left houses or brothers or sisters or father or mother or wife or children</a:t>
            </a:r>
          </a:p>
        </p:txBody>
      </p:sp>
      <p:pic>
        <p:nvPicPr>
          <p:cNvPr id="733186" name="Picture 2" descr="http://www.pureclipart.com/clipart/house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3190" name="Picture 6" descr="http://4.bp.blogspot.com/_HNpXc9tyS0k/TGPUYKk2mJI/AAAAAAAAABU/aOw3RHLvUak/S748/cartoon%2520kids%2520in%2520a%2520row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5550" y="473839"/>
            <a:ext cx="31242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3192" name="Picture 8" descr="http://blog.timesunion.com/albany/files/2011/05/Cartoon-parent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8600" y="156339"/>
            <a:ext cx="8286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3194" name="Picture 10" descr="http://www.babyclipart.net/baby_clipart_images/group_of_cartoon_babies_of_different_ethnic_races_diverse_babies_0515-1001-3012-0745_SMU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5437" y="1682267"/>
            <a:ext cx="28575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http://www.ellenwhite.info/images/chapt-illus/SL/RH-DisciplesTalkToJesus_DSC_01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2743200"/>
            <a:ext cx="5328499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62697" y="0"/>
            <a:ext cx="4800600" cy="3171825"/>
          </a:xfrm>
          <a:prstGeom prst="wedgeEllipseCallout">
            <a:avLst>
              <a:gd name="adj1" fmla="val 50596"/>
              <a:gd name="adj2" fmla="val 58105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or fields for my sake will receive a hundred times as much and will inherit eternal life.</a:t>
            </a:r>
          </a:p>
        </p:txBody>
      </p:sp>
      <p:pic>
        <p:nvPicPr>
          <p:cNvPr id="733196" name="Picture 12" descr="green striped crop field and tree photo mouse ma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152400"/>
            <a:ext cx="3263250" cy="234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-273451" y="3505200"/>
            <a:ext cx="42672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8800" dirty="0">
                <a:solidFill>
                  <a:srgbClr val="FFFF00"/>
                </a:solidFill>
                <a:latin typeface="Plump MT" pitchFamily="34" charset="0"/>
              </a:rPr>
              <a:t>100 Times</a:t>
            </a:r>
          </a:p>
        </p:txBody>
      </p:sp>
    </p:spTree>
    <p:extLst>
      <p:ext uri="{BB962C8B-B14F-4D97-AF65-F5344CB8AC3E}">
        <p14:creationId xmlns:p14="http://schemas.microsoft.com/office/powerpoint/2010/main" val="23397659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Box 1"/>
          <p:cNvSpPr txBox="1">
            <a:spLocks noChangeArrowheads="1"/>
          </p:cNvSpPr>
          <p:nvPr/>
        </p:nvSpPr>
        <p:spPr bwMode="auto">
          <a:xfrm>
            <a:off x="228600" y="228600"/>
            <a:ext cx="8686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chemeClr val="bg1"/>
                </a:solidFill>
              </a:rPr>
              <a:t>But many who are first will be last</a:t>
            </a:r>
          </a:p>
        </p:txBody>
      </p:sp>
      <p:pic>
        <p:nvPicPr>
          <p:cNvPr id="4" name="Picture 6" descr="C:\Users\Tina\AppData\Local\Microsoft\Windows\Temporary Internet Files\Content.IE5\825UPY6L\MC900203118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453952" y="2895600"/>
            <a:ext cx="1524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6" name="Picture 7" descr="C:\Users\Tina\AppData\Local\Microsoft\Windows\Temporary Internet Files\Content.IE5\KT2JGKA9\MC900203124[1].wm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927203" y="2524919"/>
            <a:ext cx="115411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7" name="Picture 8" descr="C:\Users\Tina\AppData\Local\Microsoft\Windows\Temporary Internet Files\Content.IE5\RQGGP1I7\MC900203008[1].wm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476501" y="2667000"/>
            <a:ext cx="1828799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8" name="Picture 11" descr="C:\Users\Tina\AppData\Local\Microsoft\Windows\Temporary Internet Files\Content.IE5\RQGGP1I7\MC900203098[1].wm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2524919"/>
            <a:ext cx="2563813" cy="337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Tina\AppData\Local\Microsoft\Windows\Temporary Internet Files\Content.IE5\KT2JGKA9\MC900141353[1].wmf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6213" y="2558005"/>
            <a:ext cx="1093787" cy="313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2F5E67-E473-73AD-3CB2-EAC26DFBC46F}"/>
              </a:ext>
            </a:extLst>
          </p:cNvPr>
          <p:cNvSpPr txBox="1"/>
          <p:nvPr/>
        </p:nvSpPr>
        <p:spPr>
          <a:xfrm>
            <a:off x="152734" y="191015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92D050"/>
                </a:solidFill>
              </a:rPr>
              <a:t>Last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28038D21-E6E1-779F-73C1-3F37A9A52D6A}"/>
              </a:ext>
            </a:extLst>
          </p:cNvPr>
          <p:cNvSpPr/>
          <p:nvPr/>
        </p:nvSpPr>
        <p:spPr>
          <a:xfrm rot="18047520">
            <a:off x="1134369" y="2641664"/>
            <a:ext cx="328216" cy="583188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99F72554-7A34-A8F1-1B49-D6F8504C6E89}"/>
              </a:ext>
            </a:extLst>
          </p:cNvPr>
          <p:cNvSpPr/>
          <p:nvPr/>
        </p:nvSpPr>
        <p:spPr>
          <a:xfrm rot="14691913" flipV="1">
            <a:off x="2145046" y="2105819"/>
            <a:ext cx="658813" cy="8382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F95ECF0-79C1-E514-9AEF-4A75360C138D}"/>
              </a:ext>
            </a:extLst>
          </p:cNvPr>
          <p:cNvGrpSpPr/>
          <p:nvPr/>
        </p:nvGrpSpPr>
        <p:grpSpPr>
          <a:xfrm>
            <a:off x="6553200" y="1447800"/>
            <a:ext cx="1752600" cy="1229519"/>
            <a:chOff x="6400800" y="1295400"/>
            <a:chExt cx="1752600" cy="122951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1B87EAC-4C9A-11DB-F442-1E2B3D76B3FA}"/>
                </a:ext>
              </a:extLst>
            </p:cNvPr>
            <p:cNvSpPr txBox="1"/>
            <p:nvPr/>
          </p:nvSpPr>
          <p:spPr>
            <a:xfrm>
              <a:off x="6400800" y="1295400"/>
              <a:ext cx="1752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92D050"/>
                  </a:solidFill>
                </a:rPr>
                <a:t>First</a:t>
              </a:r>
            </a:p>
          </p:txBody>
        </p:sp>
        <p:sp>
          <p:nvSpPr>
            <p:cNvPr id="10" name="Arrow: Down 9">
              <a:extLst>
                <a:ext uri="{FF2B5EF4-FFF2-40B4-BE49-F238E27FC236}">
                  <a16:creationId xmlns:a16="http://schemas.microsoft.com/office/drawing/2014/main" id="{37901F1F-6ED7-68BD-9F25-E4C93919E2E3}"/>
                </a:ext>
              </a:extLst>
            </p:cNvPr>
            <p:cNvSpPr/>
            <p:nvPr/>
          </p:nvSpPr>
          <p:spPr>
            <a:xfrm>
              <a:off x="7162800" y="1941731"/>
              <a:ext cx="328216" cy="583188"/>
            </a:xfrm>
            <a:prstGeom prst="down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Arrow: Down 10">
            <a:extLst>
              <a:ext uri="{FF2B5EF4-FFF2-40B4-BE49-F238E27FC236}">
                <a16:creationId xmlns:a16="http://schemas.microsoft.com/office/drawing/2014/main" id="{70B74974-95F0-6E2A-3C3D-4FAF577A15DF}"/>
              </a:ext>
            </a:extLst>
          </p:cNvPr>
          <p:cNvSpPr/>
          <p:nvPr/>
        </p:nvSpPr>
        <p:spPr>
          <a:xfrm rot="16200000" flipV="1">
            <a:off x="3867745" y="1880772"/>
            <a:ext cx="658813" cy="8382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13D5CC47-DD97-AA12-2C30-875829737EE4}"/>
              </a:ext>
            </a:extLst>
          </p:cNvPr>
          <p:cNvSpPr/>
          <p:nvPr/>
        </p:nvSpPr>
        <p:spPr>
          <a:xfrm rot="15992244" flipV="1">
            <a:off x="5533207" y="1909045"/>
            <a:ext cx="658813" cy="8382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Box 1"/>
          <p:cNvSpPr txBox="1">
            <a:spLocks noChangeArrowheads="1"/>
          </p:cNvSpPr>
          <p:nvPr/>
        </p:nvSpPr>
        <p:spPr bwMode="auto">
          <a:xfrm>
            <a:off x="228600" y="228600"/>
            <a:ext cx="8686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chemeClr val="bg1"/>
                </a:solidFill>
              </a:rPr>
              <a:t>and many who are last will be first.</a:t>
            </a:r>
          </a:p>
        </p:txBody>
      </p:sp>
      <p:pic>
        <p:nvPicPr>
          <p:cNvPr id="4" name="Picture 6" descr="C:\Users\Tina\AppData\Local\Microsoft\Windows\Temporary Internet Files\Content.IE5\825UPY6L\MC900203118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729016" y="2588062"/>
            <a:ext cx="1524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6" name="Picture 7" descr="C:\Users\Tina\AppData\Local\Microsoft\Windows\Temporary Internet Files\Content.IE5\KT2JGKA9\MC900203124[1].wm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927203" y="2524919"/>
            <a:ext cx="115411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7" name="Picture 8" descr="C:\Users\Tina\AppData\Local\Microsoft\Windows\Temporary Internet Files\Content.IE5\RQGGP1I7\MC900203008[1].wm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476501" y="2667000"/>
            <a:ext cx="1828799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8" name="Picture 11" descr="C:\Users\Tina\AppData\Local\Microsoft\Windows\Temporary Internet Files\Content.IE5\RQGGP1I7\MC900203098[1].wm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2524919"/>
            <a:ext cx="2563813" cy="337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Tina\AppData\Local\Microsoft\Windows\Temporary Internet Files\Content.IE5\KT2JGKA9\MC900141353[1].wmf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2736900"/>
            <a:ext cx="1093787" cy="313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3B97B38-441E-65D3-3F53-7D79ED5C22D7}"/>
              </a:ext>
            </a:extLst>
          </p:cNvPr>
          <p:cNvGrpSpPr/>
          <p:nvPr/>
        </p:nvGrpSpPr>
        <p:grpSpPr>
          <a:xfrm>
            <a:off x="228600" y="1275080"/>
            <a:ext cx="1752600" cy="1229519"/>
            <a:chOff x="6400800" y="1295400"/>
            <a:chExt cx="1752600" cy="122951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DA400F5-6745-AC0B-5C97-5A54EA203B7C}"/>
                </a:ext>
              </a:extLst>
            </p:cNvPr>
            <p:cNvSpPr txBox="1"/>
            <p:nvPr/>
          </p:nvSpPr>
          <p:spPr>
            <a:xfrm>
              <a:off x="6400800" y="1295400"/>
              <a:ext cx="1752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92D050"/>
                  </a:solidFill>
                </a:rPr>
                <a:t>Last</a:t>
              </a:r>
            </a:p>
          </p:txBody>
        </p:sp>
        <p:sp>
          <p:nvSpPr>
            <p:cNvPr id="5" name="Arrow: Down 4">
              <a:extLst>
                <a:ext uri="{FF2B5EF4-FFF2-40B4-BE49-F238E27FC236}">
                  <a16:creationId xmlns:a16="http://schemas.microsoft.com/office/drawing/2014/main" id="{4D465FC6-3C1E-11D5-F974-9E352599DBD6}"/>
                </a:ext>
              </a:extLst>
            </p:cNvPr>
            <p:cNvSpPr/>
            <p:nvPr/>
          </p:nvSpPr>
          <p:spPr>
            <a:xfrm>
              <a:off x="7162800" y="1941731"/>
              <a:ext cx="328216" cy="583188"/>
            </a:xfrm>
            <a:prstGeom prst="down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3B1C66A-D1CC-B8C0-F611-5FD47814807E}"/>
              </a:ext>
            </a:extLst>
          </p:cNvPr>
          <p:cNvGrpSpPr/>
          <p:nvPr/>
        </p:nvGrpSpPr>
        <p:grpSpPr>
          <a:xfrm>
            <a:off x="6400800" y="1295400"/>
            <a:ext cx="1752600" cy="1229519"/>
            <a:chOff x="6400800" y="1295400"/>
            <a:chExt cx="1752600" cy="122951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08E38BA-EAE3-6FFA-A1F5-7F2DA2186170}"/>
                </a:ext>
              </a:extLst>
            </p:cNvPr>
            <p:cNvSpPr txBox="1"/>
            <p:nvPr/>
          </p:nvSpPr>
          <p:spPr>
            <a:xfrm>
              <a:off x="6400800" y="1295400"/>
              <a:ext cx="1752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92D050"/>
                  </a:solidFill>
                </a:rPr>
                <a:t>First</a:t>
              </a:r>
            </a:p>
          </p:txBody>
        </p:sp>
        <p:sp>
          <p:nvSpPr>
            <p:cNvPr id="9" name="Arrow: Down 8">
              <a:extLst>
                <a:ext uri="{FF2B5EF4-FFF2-40B4-BE49-F238E27FC236}">
                  <a16:creationId xmlns:a16="http://schemas.microsoft.com/office/drawing/2014/main" id="{ED668E62-2ABD-66C1-5AF4-7509DA4BFE4B}"/>
                </a:ext>
              </a:extLst>
            </p:cNvPr>
            <p:cNvSpPr/>
            <p:nvPr/>
          </p:nvSpPr>
          <p:spPr>
            <a:xfrm>
              <a:off x="7162800" y="1941731"/>
              <a:ext cx="328216" cy="583188"/>
            </a:xfrm>
            <a:prstGeom prst="down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22B464A9-44F7-D043-9A7B-D9D9B0B14FA8}"/>
              </a:ext>
            </a:extLst>
          </p:cNvPr>
          <p:cNvSpPr/>
          <p:nvPr/>
        </p:nvSpPr>
        <p:spPr>
          <a:xfrm>
            <a:off x="7696200" y="2736900"/>
            <a:ext cx="609600" cy="463500"/>
          </a:xfrm>
          <a:prstGeom prst="flowChartConnector">
            <a:avLst/>
          </a:prstGeom>
          <a:solidFill>
            <a:srgbClr val="ABD6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9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Box 1"/>
          <p:cNvSpPr txBox="1">
            <a:spLocks noChangeArrowheads="1"/>
          </p:cNvSpPr>
          <p:nvPr/>
        </p:nvSpPr>
        <p:spPr bwMode="auto">
          <a:xfrm>
            <a:off x="152400" y="304800"/>
            <a:ext cx="85344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dirty="0">
                <a:solidFill>
                  <a:schemeClr val="bg1"/>
                </a:solidFill>
                <a:latin typeface="Book Antiqua" panose="02040602050305030304" pitchFamily="18" charset="0"/>
              </a:rPr>
              <a:t>Jesus said, See that you do not despise one of these little ones.  For I tell you that their angels in heaven always see the face of my Father in heaven.</a:t>
            </a:r>
          </a:p>
        </p:txBody>
      </p:sp>
      <p:pic>
        <p:nvPicPr>
          <p:cNvPr id="27650" name="Picture 2" descr="http://3.bp.blogspot.com/_gAMJnGMd02g/S6jmOD0w5lI/AAAAAAAAFdg/5L94Tk8S_FA/s400/Jesus+with+Chil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2711824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 descr="http://cache2.artprintimages.com/p/LRG/14/1462/JWGQ000Z/art-print/catherine-andrews-heaven-of-angel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4353" y="2347913"/>
            <a:ext cx="3429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Box 1"/>
          <p:cNvSpPr txBox="1">
            <a:spLocks noChangeArrowheads="1"/>
          </p:cNvSpPr>
          <p:nvPr/>
        </p:nvSpPr>
        <p:spPr bwMode="auto">
          <a:xfrm>
            <a:off x="208189" y="94343"/>
            <a:ext cx="83820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What do you think?  </a:t>
            </a:r>
          </a:p>
          <a:p>
            <a:pPr algn="ctr" eaLnBrk="1" hangingPunct="1"/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If a man owns a hundred sheep, and one of them wanders away, will he not leave the </a:t>
            </a:r>
            <a:r>
              <a:rPr lang="en-US" alt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99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on the hills and go to look </a:t>
            </a:r>
          </a:p>
          <a:p>
            <a:pPr algn="ctr" eaLnBrk="1" hangingPunct="1"/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for the </a:t>
            </a:r>
            <a:r>
              <a:rPr lang="en-US" alt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that wandered off?</a:t>
            </a:r>
          </a:p>
        </p:txBody>
      </p:sp>
      <p:pic>
        <p:nvPicPr>
          <p:cNvPr id="28674" name="Picture 2" descr="http://junebugvshurricane.files.wordpress.com/2010/02/sheep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3762375"/>
            <a:ext cx="46482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 descr="http://1.bp.blogspot.com/-6Ns5m-bzcUM/TaV9m9AWCCI/AAAAAAAAABQ/ny6hWzQKSJs/s1600/Lost+sheep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4419600"/>
            <a:ext cx="1676400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8" name="Picture 8" descr="http://themasterstable.files.wordpress.com/2009/04/jesus_shepherd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2325348"/>
            <a:ext cx="19653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Box 1"/>
          <p:cNvSpPr txBox="1">
            <a:spLocks noChangeArrowheads="1"/>
          </p:cNvSpPr>
          <p:nvPr/>
        </p:nvSpPr>
        <p:spPr bwMode="auto">
          <a:xfrm>
            <a:off x="381000" y="228600"/>
            <a:ext cx="838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And if he finds it, truly I tell you, he is happier about that </a:t>
            </a:r>
            <a:r>
              <a:rPr lang="en-US" alt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sheep than about the </a:t>
            </a:r>
            <a:r>
              <a:rPr lang="en-US" alt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99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that did not wander off.</a:t>
            </a:r>
          </a:p>
        </p:txBody>
      </p:sp>
      <p:pic>
        <p:nvPicPr>
          <p:cNvPr id="29698" name="Picture 2" descr="http://www.topappreviews101.com/ipappimg/5904/cecil-the-lost-sheep-screenshot-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1905000"/>
            <a:ext cx="6744484" cy="455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Box 1"/>
          <p:cNvSpPr txBox="1">
            <a:spLocks noChangeArrowheads="1"/>
          </p:cNvSpPr>
          <p:nvPr/>
        </p:nvSpPr>
        <p:spPr bwMode="auto">
          <a:xfrm>
            <a:off x="228600" y="304800"/>
            <a:ext cx="8686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the same way your Father in heaven is not willing that any of these little ones should perish.</a:t>
            </a:r>
          </a:p>
        </p:txBody>
      </p:sp>
      <p:pic>
        <p:nvPicPr>
          <p:cNvPr id="89092" name="Picture 4" descr="http://ldsmom.net/images/primary-lesson-2-pic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1382018"/>
            <a:ext cx="4114800" cy="545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2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pex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rek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riel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Alba Super"/>
        <a:ea typeface=""/>
        <a:cs typeface=""/>
      </a:majorFont>
      <a:minorFont>
        <a:latin typeface="Alba Sup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3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5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6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7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8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9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824</TotalTime>
  <Words>1108</Words>
  <Application>Microsoft Office PowerPoint</Application>
  <PresentationFormat>On-screen Show (4:3)</PresentationFormat>
  <Paragraphs>116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55</vt:i4>
      </vt:variant>
    </vt:vector>
  </HeadingPairs>
  <TitlesOfParts>
    <vt:vector size="80" baseType="lpstr">
      <vt:lpstr>Alba Super</vt:lpstr>
      <vt:lpstr>Arial</vt:lpstr>
      <vt:lpstr>Book Antiqua</vt:lpstr>
      <vt:lpstr>Calibri</vt:lpstr>
      <vt:lpstr>Cambria</vt:lpstr>
      <vt:lpstr>Century Schoolbook</vt:lpstr>
      <vt:lpstr>Cooper Black</vt:lpstr>
      <vt:lpstr>Franklin Gothic Book</vt:lpstr>
      <vt:lpstr>Franklin Gothic Medium</vt:lpstr>
      <vt:lpstr>Goudy Stout</vt:lpstr>
      <vt:lpstr>Lucida Sans</vt:lpstr>
      <vt:lpstr>Plump MT</vt:lpstr>
      <vt:lpstr>Rockwell</vt:lpstr>
      <vt:lpstr>Times New Roman</vt:lpstr>
      <vt:lpstr>Unicorn</vt:lpstr>
      <vt:lpstr>Wingdings</vt:lpstr>
      <vt:lpstr>Wingdings 2</vt:lpstr>
      <vt:lpstr>Wingdings 3</vt:lpstr>
      <vt:lpstr>Office Theme</vt:lpstr>
      <vt:lpstr>Theme2</vt:lpstr>
      <vt:lpstr>1_Apex</vt:lpstr>
      <vt:lpstr>Trek</vt:lpstr>
      <vt:lpstr>Oriel</vt:lpstr>
      <vt:lpstr>1_Default Design</vt:lpstr>
      <vt:lpstr>Compass</vt:lpstr>
      <vt:lpstr>Matthew Dig Site 12</vt:lpstr>
      <vt:lpstr>PowerPoint Presentation</vt:lpstr>
      <vt:lpstr>PowerPoint Presentation</vt:lpstr>
      <vt:lpstr>The Truth Jesus forgives and shows concern for people,  and we must do the same.</vt:lpstr>
      <vt:lpstr>What Do You Value?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Joyce Kramer</dc:creator>
  <cp:lastModifiedBy>Joyce Kramer</cp:lastModifiedBy>
  <cp:revision>80</cp:revision>
  <dcterms:created xsi:type="dcterms:W3CDTF">2011-11-03T12:36:20Z</dcterms:created>
  <dcterms:modified xsi:type="dcterms:W3CDTF">2023-08-16T22:53:47Z</dcterms:modified>
</cp:coreProperties>
</file>