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sldIdLst>
    <p:sldId id="257" r:id="rId5"/>
    <p:sldId id="977" r:id="rId6"/>
    <p:sldId id="978" r:id="rId7"/>
    <p:sldId id="982" r:id="rId8"/>
    <p:sldId id="258" r:id="rId9"/>
    <p:sldId id="259" r:id="rId10"/>
    <p:sldId id="1000" r:id="rId11"/>
    <p:sldId id="1001" r:id="rId12"/>
    <p:sldId id="1003" r:id="rId13"/>
    <p:sldId id="1002" r:id="rId14"/>
    <p:sldId id="1004" r:id="rId15"/>
    <p:sldId id="261" r:id="rId16"/>
    <p:sldId id="1007" r:id="rId17"/>
    <p:sldId id="1008" r:id="rId18"/>
    <p:sldId id="1006" r:id="rId19"/>
    <p:sldId id="263" r:id="rId20"/>
    <p:sldId id="264" r:id="rId21"/>
    <p:sldId id="1005" r:id="rId22"/>
    <p:sldId id="984" r:id="rId23"/>
    <p:sldId id="986" r:id="rId24"/>
    <p:sldId id="987" r:id="rId25"/>
    <p:sldId id="988" r:id="rId26"/>
    <p:sldId id="989" r:id="rId27"/>
    <p:sldId id="265" r:id="rId28"/>
    <p:sldId id="991" r:id="rId29"/>
    <p:sldId id="990" r:id="rId30"/>
    <p:sldId id="267" r:id="rId31"/>
    <p:sldId id="992" r:id="rId32"/>
    <p:sldId id="268" r:id="rId33"/>
    <p:sldId id="995" r:id="rId34"/>
    <p:sldId id="996" r:id="rId35"/>
    <p:sldId id="997" r:id="rId36"/>
    <p:sldId id="998" r:id="rId37"/>
    <p:sldId id="99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73" d="100"/>
          <a:sy n="73" d="100"/>
        </p:scale>
        <p:origin x="493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D4FE-C759-4A1F-8C28-D19C4B28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93E0-28AF-47EB-AC8F-77EB76655EE1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2CDC-3EE3-E03C-8D5B-E30F9811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3F916-F1EF-EED2-E67B-ACA6955D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59886-7F27-407B-A6B2-9AAB1FC98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0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D2ABB-5520-35E3-E921-EB70FF7B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BE91-A923-4D19-932B-B11C3738191C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80BA-F3FC-E474-7EC2-9312BC2A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CBCF6-4C75-BF13-EFB3-76956573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4D5B4-2933-4C45-B6AD-8EEB68D0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E4409-BF80-4456-0CDA-E90B83C1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6CEB-0721-42A1-9810-B16FB0386A9F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22549-7B29-3D49-51FD-40E2F8C4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50D1-5011-5F8A-CB44-3E3F6D90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9B837-2D6F-4BF9-AFDF-855EEDD17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20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4562-1016-44D3-849C-970E6359FB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B551C-81D0-4E99-A03E-E0A2DE7EC01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79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EB214-7DE7-460A-84DB-C62DBAA27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135BD-524E-4C06-97A8-AD3A758CC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059CAA-D607-4923-A374-9056D9726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E6149-CAA5-44A2-9698-158429309DBB}" type="slidenum">
              <a:rPr kumimoji="0" lang="en-US" altLang="en-US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35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C8A4D3F-2F1E-4271-A835-C76D5EE5B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968B2C44-34A3-42DA-8668-C88471247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C0EC9E02-133F-4BC2-BBD2-5C5D8628A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05A1B-7B1B-4FAC-BA3C-FD7CEA6B253A}" type="slidenum">
              <a:rPr kumimoji="0" lang="en-US" altLang="en-US" sz="56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390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53A1B-3D45-FBCE-3E87-306D7FFE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7D3A-1F3D-4A67-A58A-42A809B41CD6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7365-460A-0DD5-3163-715973A7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178FD-2AE3-61F2-CF96-E9CDAE6C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06C56-1CFE-4374-9E24-C27A0E602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15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CD83-4ECF-1BD3-3566-92731150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1D1F-9D41-4452-AB02-3E1B7F04EC17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02DAA-F5CB-6397-8436-C6B0CC2A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908D-D7CE-D0A2-C51A-C11355DE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75C9F-7E82-4084-A9A6-F87CE2EE9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84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C3CD61-01EB-600C-39B5-C1798D90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A8A0-F32E-4EEB-A42A-FD65F7DF1D40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391AB9-7400-5639-C899-9BAA054E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85FAA5-9396-C0B0-AFDC-11177BB7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7643E-FCF7-4A70-AD9D-BF7F323DF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75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72700-614B-3C11-6045-E344144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B0DC-B093-4C95-831B-E84F4E82E5AC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20ABFA-7971-F650-E413-A051E65A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EF7003-91C7-8567-CC1D-BD06D913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CBAA4-B4A8-4297-BEE5-6C16E73CF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05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62FCA2-083C-5C6D-D1C8-C99699D6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A234-31D8-4230-896E-09A1E432E80E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4DD4C7-BD66-F73F-EC9E-23864906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BF86DE-A861-D529-AEA3-A8757294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B8E28-C285-4DE8-8AED-54E3BA102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4108AB-35FF-D52F-E74A-CA209951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E8AE-6792-4F86-B42A-4BF7AD6A20B4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FD335C-AD17-47E8-D0E9-AF377385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2AF5E-48A9-5D3E-6009-57F42988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2A5C2-F796-41FA-B8AF-6897655F1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45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2C81C8-50D8-365A-2E99-CFA49394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0184-785B-4866-BE8A-09F187DBA9FC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7B3567-F5BE-738B-2ACC-29E84EA5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72AFC-BB19-588E-0893-145D0335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CF723-DD56-4FBB-BD34-A2F2BBCDD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5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BCA524-BE7D-2D1C-B135-7CA716A6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3DAD-4A4F-4314-8EC5-C6BDAA100C49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813E17-24A0-8D46-B634-3FE613A0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98C279-E57B-45BB-E873-FF87F5C5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BAEB5-46EB-4B76-80A0-0A082551F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52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C726B6-2742-9197-E752-FCA092DE6C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82B9B13-0D10-096F-D891-37A5FE25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AAD5-716F-5CD0-547A-70CFEBC84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57E60-A267-4455-837B-E34D6D3A1E73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93A74-8E8D-2371-80C7-82C1DEBC6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0F8ED-1323-7B9B-197F-9EAF02DFE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01E262C-D5A6-43B5-A20B-CB78845A09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rtl="0" eaLnBrk="1" latinLnBrk="0" hangingPunct="1">
        <a:spcBef>
          <a:spcPct val="0"/>
        </a:spcBef>
        <a:buNone/>
        <a:defRPr kumimoji="0" sz="225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6DC562-3E80-4FFA-8B8B-2409B0DEF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1DEEBF-02CA-466D-B340-D534C80D7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B16F42-2A07-4078-8D12-F460FE5C91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4AB1EF-8709-4989-A4F4-E38FC73EE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E7C6BD-EED5-4C00-AC0B-80227F2880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fld id="{0CB95F26-E197-4A48-A28D-E8D0E6421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363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4D4185AA-B8DB-4672-862C-FFDED44E0C97}"/>
              </a:ext>
            </a:extLst>
          </p:cNvPr>
          <p:cNvGrpSpPr>
            <a:grpSpLocks/>
          </p:cNvGrpSpPr>
          <p:nvPr/>
        </p:nvGrpSpPr>
        <p:grpSpPr bwMode="auto">
          <a:xfrm>
            <a:off x="2" y="1422400"/>
            <a:ext cx="9147175" cy="5435600"/>
            <a:chOff x="0" y="896"/>
            <a:chExt cx="5762" cy="3424"/>
          </a:xfrm>
        </p:grpSpPr>
        <p:grpSp>
          <p:nvGrpSpPr>
            <p:cNvPr id="15368" name="Group 3">
              <a:extLst>
                <a:ext uri="{FF2B5EF4-FFF2-40B4-BE49-F238E27FC236}">
                  <a16:creationId xmlns:a16="http://schemas.microsoft.com/office/drawing/2014/main" id="{8AE59EEF-08D4-4F3E-A719-C6E9D505742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505" name="Freeform 4">
                <a:extLst>
                  <a:ext uri="{FF2B5EF4-FFF2-40B4-BE49-F238E27FC236}">
                    <a16:creationId xmlns:a16="http://schemas.microsoft.com/office/drawing/2014/main" id="{6FF00A29-DB02-480C-982B-E695DF7989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6" name="Freeform 5">
                <a:extLst>
                  <a:ext uri="{FF2B5EF4-FFF2-40B4-BE49-F238E27FC236}">
                    <a16:creationId xmlns:a16="http://schemas.microsoft.com/office/drawing/2014/main" id="{271BDDD0-54B4-4521-9016-9F0BBD3754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7" name="Freeform 6">
                <a:extLst>
                  <a:ext uri="{FF2B5EF4-FFF2-40B4-BE49-F238E27FC236}">
                    <a16:creationId xmlns:a16="http://schemas.microsoft.com/office/drawing/2014/main" id="{54CE70B2-E82E-497E-ADE1-0372BA942C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8" name="Freeform 7">
                <a:extLst>
                  <a:ext uri="{FF2B5EF4-FFF2-40B4-BE49-F238E27FC236}">
                    <a16:creationId xmlns:a16="http://schemas.microsoft.com/office/drawing/2014/main" id="{29238FFB-E6D8-41EF-9CD1-3D5BC42927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9" name="Freeform 8">
                <a:extLst>
                  <a:ext uri="{FF2B5EF4-FFF2-40B4-BE49-F238E27FC236}">
                    <a16:creationId xmlns:a16="http://schemas.microsoft.com/office/drawing/2014/main" id="{FCFF098E-F7E5-4192-8BF9-DEE74DC9DB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0" name="Freeform 9">
                <a:extLst>
                  <a:ext uri="{FF2B5EF4-FFF2-40B4-BE49-F238E27FC236}">
                    <a16:creationId xmlns:a16="http://schemas.microsoft.com/office/drawing/2014/main" id="{7FECE640-EFD1-4FA1-91DC-4B97D81A8E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1" name="Freeform 10">
                <a:extLst>
                  <a:ext uri="{FF2B5EF4-FFF2-40B4-BE49-F238E27FC236}">
                    <a16:creationId xmlns:a16="http://schemas.microsoft.com/office/drawing/2014/main" id="{30F82E34-3F9F-48CB-9D22-0B52C98336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2" name="Freeform 11">
                <a:extLst>
                  <a:ext uri="{FF2B5EF4-FFF2-40B4-BE49-F238E27FC236}">
                    <a16:creationId xmlns:a16="http://schemas.microsoft.com/office/drawing/2014/main" id="{D5D4B6F3-5F51-4581-A941-C3288A8179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3" name="Freeform 12">
                <a:extLst>
                  <a:ext uri="{FF2B5EF4-FFF2-40B4-BE49-F238E27FC236}">
                    <a16:creationId xmlns:a16="http://schemas.microsoft.com/office/drawing/2014/main" id="{8BFA2D8B-55C9-4567-B3B7-C8F540D744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4" name="Freeform 13">
                <a:extLst>
                  <a:ext uri="{FF2B5EF4-FFF2-40B4-BE49-F238E27FC236}">
                    <a16:creationId xmlns:a16="http://schemas.microsoft.com/office/drawing/2014/main" id="{50197EA2-5718-4679-9159-2921CF4E02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5" name="Freeform 14">
                <a:extLst>
                  <a:ext uri="{FF2B5EF4-FFF2-40B4-BE49-F238E27FC236}">
                    <a16:creationId xmlns:a16="http://schemas.microsoft.com/office/drawing/2014/main" id="{AC0A6DEF-CCF7-482D-9363-BA855FA978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6" name="Freeform 15">
                <a:extLst>
                  <a:ext uri="{FF2B5EF4-FFF2-40B4-BE49-F238E27FC236}">
                    <a16:creationId xmlns:a16="http://schemas.microsoft.com/office/drawing/2014/main" id="{07F2AFD0-6FF5-4E3F-8B52-06644BE39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7" name="Freeform 16">
                <a:extLst>
                  <a:ext uri="{FF2B5EF4-FFF2-40B4-BE49-F238E27FC236}">
                    <a16:creationId xmlns:a16="http://schemas.microsoft.com/office/drawing/2014/main" id="{C0A11BF3-EFB3-410E-9D20-0AD4F1F6FC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</p:grpSp>
        <p:grpSp>
          <p:nvGrpSpPr>
            <p:cNvPr id="15369" name="Group 17">
              <a:extLst>
                <a:ext uri="{FF2B5EF4-FFF2-40B4-BE49-F238E27FC236}">
                  <a16:creationId xmlns:a16="http://schemas.microsoft.com/office/drawing/2014/main" id="{EE5ABFF7-E858-4158-A9E9-3E0FAE4F4F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id="{7E844DE8-7714-4816-86C3-CC15D611B1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id="{663879F7-6D04-4F8A-9B23-658BC9599C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id="{5F97D488-A3C0-4899-83DD-E2CDC7ADBE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id="{38959497-7234-4D0A-83D3-7220E0D489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id="{7BEEAECE-7D58-4359-B36B-9BD142AF2A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id="{F74A9770-6655-4CDC-B0C8-00D9D1279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id="{B209F9A4-602D-4E29-87D1-4B03B56CB5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id="{E704474B-C428-4E79-960E-B3E9B20390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id="{4B7A4776-E318-4F4F-B58A-AA8D80CB1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id="{27F5E6C0-F9DF-4EE6-8F5C-ED1AB9DE64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id="{1026B748-88A6-402C-9857-4DD41A4DC9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id="{ACB5CB76-1399-4311-8374-68FDF2741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id="{E86072D4-2F4E-44C2-A4FB-0232FFAFD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id="{2A26DC62-9AA6-4926-8B1C-A6203DFE3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id="{30659804-93D7-417C-8B2B-83B68CC372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id="{62239379-F866-4C98-BFE1-897F5AD946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id="{77F52032-3CD6-48F9-BBAE-DEA7C0AD93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id="{224E7A30-CB5C-4DCF-B3E4-FBD82D274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id="{6ADE11BF-2594-4B6C-A47D-7CB41A8891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id="{CEE1E058-CA31-4848-92B1-7CC5D9A31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id="{0A43502B-333E-4424-A872-E5517FEA65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id="{41D1C8A6-0950-4ECD-A79D-057B8D2C38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id="{D58B1150-2151-4A74-B287-B6AB9259AE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id="{6E60CBEC-8CDE-4C5F-860F-7281B36173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id="{54C358CC-3110-4E7D-8D84-64C92BAF3E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id="{4B0E602B-CF74-4E44-963D-EAE075D843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id="{045459EC-DDC9-43DA-ACA4-299C2C26F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id="{AB460BA8-D2D4-4CCE-AD69-4D373EE3EA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id="{D08DC0FF-6781-4AC5-A210-F1365837B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id="{E7E52A7C-9E11-4C85-942A-3B36595F62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id="{2942029B-BD7F-45E7-806B-B280CEF1B2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id="{248E59E8-7036-417A-8E32-9CB3F70BB9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id="{FF3123AB-98C7-4B65-9B87-CE35C291ED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id="{1BE8180D-B0A6-4197-8229-9BECA90BC4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id="{35917348-960C-45E0-8571-597DD34E21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id="{036E0E9E-5196-42B9-87E1-3592A4BECB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id="{FC557AEF-2A54-4975-8E2F-25B159874D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id="{9C1BC179-3EA7-4EF8-89A3-C800C57255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id="{71F92621-2616-4458-B8A4-90A5413CA5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id="{4F07E379-1651-44D4-905A-96196BEB31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id="{8CE0FBEE-1291-4593-8B2D-5F7360F27C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id="{6FA4DB64-C5B5-467C-8771-CD6FCBFC14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id="{98FDE0AF-FF5A-4C87-8CB6-BE97F7BF38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id="{37CF8798-5A3F-4350-83EE-8D8B574E6C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id="{91063781-B08D-419A-82F5-F27BB3A3F6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id="{E759F0F0-11D8-4D9C-BD19-9409DA352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id="{32953193-1777-4FA5-8E05-36D4555CDF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id="{A1176870-8556-4E68-9FBD-0408D15C2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id="{B037B2AA-DE8F-499D-8D4B-C8BA00568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id="{5BAD9DD3-2D47-4152-A28A-425FE06D99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id="{EFCFE13F-A8C1-41D8-9895-3D0570B8E0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id="{FD17BE72-222B-4235-9220-A7FEDC6DAA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id="{92FD9AA1-136C-4F49-B0FB-720275F937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id="{CD81F179-D7F7-4E29-892D-9897ECAC86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id="{221464B1-BDCF-452B-9C86-03664C3D06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id="{0E46BD6C-CB43-4D5F-B06D-C0D76A8CB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id="{F21C2113-38E8-471B-80B3-041CCD4539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id="{93DE9977-158F-45F2-8240-1EDC6DC2F3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id="{30137A80-45CD-4A72-A2D3-E1B0147DE7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id="{502CBB3C-70BA-44F9-AC1C-CC69FE2EFB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id="{30693C8E-7796-40CD-A206-C3ACC97507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id="{6D6DB1A8-65E6-4A50-A1A0-50553B03F8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id="{1E95DDB8-D898-4AA7-902A-4A231754E3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33" name="Freeform 81">
                <a:extLst>
                  <a:ext uri="{FF2B5EF4-FFF2-40B4-BE49-F238E27FC236}">
                    <a16:creationId xmlns:a16="http://schemas.microsoft.com/office/drawing/2014/main" id="{78AD4280-8646-47E1-BF49-50CF6A5A7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id="{930B5B8F-B598-4EF5-8DEC-EDC4B5ECD1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id="{C0C94BE1-0501-447C-83FE-70A1C0555F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id="{CECBFB3C-D386-4C10-A24E-907F59A436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id="{7EB09B1D-8FDC-4799-BB97-A07A76C92E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id="{2D2D9C7C-1D68-407A-8ECC-387FF0565C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id="{BE4117BD-EC61-4C59-95EE-B8B61E622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id="{D325EF02-A50E-430C-A3B6-A742CBF737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id="{88B98932-4DE4-4D0C-8991-B7B6CBA0D3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id="{C691F523-2042-4984-B796-92E64F0098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id="{FD7BA683-E0B8-43DF-9CBD-AFD24758AA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id="{4989A0C8-AAE9-4F5F-B5AE-E71F0B83A2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id="{15C2787D-7B75-412F-9245-56B0AB03FA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id="{6C1AA1CF-7264-485F-9510-9E5BFB9B1F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id="{78CD94D2-264B-4290-A315-0C8DD99998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id="{E3EAEF58-1848-4739-908E-543416A2F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id="{E22A1B9F-6F31-45C5-B60E-A7C5D8E1F0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id="{BBFF1D2A-B7AB-4009-9F61-6C2C24E6BB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id="{C709D6A0-518C-4E60-8976-57BF4DFBE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id="{16949BCF-0E48-4C20-A86A-53529F9499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id="{8F7F09EC-EF5E-45EC-9CB2-63C878C183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id="{A2C25BBA-2FE3-4BDF-894A-B035AE083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id="{6AA4DE88-1D70-4D83-B68E-D93648D1DD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id="{6F7DF811-CCBD-4F0A-8857-164B817F1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id="{D92A658C-C648-4F22-A298-7943CE771E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id="{22C31BF1-368A-4762-83D1-8F12F6588B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id="{CB9E38B7-400D-4A3F-BC3B-12FE551A12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id="{5EDEA8D2-A05E-4B0E-B83F-2E3B7CD033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id="{E14E9098-FC59-4992-AAD2-73273F1BEF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id="{E44F0E88-319E-4E97-BC2B-3302A27E7A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id="{9510D63F-47CC-4976-8642-1A575BAE2A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id="{9B5D00BC-740E-4AA2-8DFA-08202ADAC3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id="{B1105106-9F5A-4327-BA95-C3AD42F43D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id="{DC30649A-9F55-4F0F-AA8C-E9370CD4AA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id="{D33163EB-4C87-48C0-9635-6EB4AF9A8B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id="{D052A6D1-209F-46FE-B722-01A910D2CE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id="{4D4465E1-2499-47A0-8DA6-FD2CBDFBDE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id="{F3326076-5699-4822-8D1C-04714F62CB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id="{E9991030-9ADA-4F30-9F80-EF4635213B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id="{CBFB2580-6D97-4A0F-9D67-9D23C20398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id="{3A7E9A3B-50EE-4D92-B828-CF99A00B3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id="{EDBB3313-446D-44F5-AE92-5B838075C2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id="{8F108FBA-FB48-4993-B658-654CB1E6EB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id="{0D6822CB-B227-406E-94C4-5B224A1292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id="{66371555-8CD9-4176-A3BC-17973AB4B3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id="{12D0956C-65AD-4CDF-91E9-E78C1DCECA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id="{ABA92D86-A3C2-45B2-8E72-834D09FCB9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id="{94F258E0-3CCC-492B-9CD2-4BECEFFF63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id="{B3A5AD38-A5D5-467F-8FC6-01296E3938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id="{79940AE6-BF97-4C23-A123-386E7DDC3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id="{7B3C23C7-E9E8-43D8-91B2-61BBD83DF6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id="{A8C48CF6-6195-4D05-8F02-F3CE2CDAEF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id="{27E6DEB2-9061-4650-BA49-5117D185D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id="{C459ED43-6046-4740-9A3B-FDD6F85FF1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id="{410ADE22-C6F9-4A8D-8DE5-22B0F37DE0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id="{CE8978C0-C841-475C-B645-D61378596E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id="{D2420218-AE4F-45E9-A56B-C90BB343C0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90" name="Freeform 138">
                <a:extLst>
                  <a:ext uri="{FF2B5EF4-FFF2-40B4-BE49-F238E27FC236}">
                    <a16:creationId xmlns:a16="http://schemas.microsoft.com/office/drawing/2014/main" id="{F545CAA4-8F60-4C3A-B714-C63DC429AF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1" name="Freeform 139">
                <a:extLst>
                  <a:ext uri="{FF2B5EF4-FFF2-40B4-BE49-F238E27FC236}">
                    <a16:creationId xmlns:a16="http://schemas.microsoft.com/office/drawing/2014/main" id="{E11BF5EB-F34F-41C7-8997-B3FBA89D1C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2" name="Freeform 140">
                <a:extLst>
                  <a:ext uri="{FF2B5EF4-FFF2-40B4-BE49-F238E27FC236}">
                    <a16:creationId xmlns:a16="http://schemas.microsoft.com/office/drawing/2014/main" id="{6F857BF9-45A0-472C-B4B1-004964BA02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3" name="Freeform 141">
                <a:extLst>
                  <a:ext uri="{FF2B5EF4-FFF2-40B4-BE49-F238E27FC236}">
                    <a16:creationId xmlns:a16="http://schemas.microsoft.com/office/drawing/2014/main" id="{88C0D059-5C28-4D03-85E4-EF20B80785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4" name="Freeform 142">
                <a:extLst>
                  <a:ext uri="{FF2B5EF4-FFF2-40B4-BE49-F238E27FC236}">
                    <a16:creationId xmlns:a16="http://schemas.microsoft.com/office/drawing/2014/main" id="{6DAC63E5-C46D-427E-BEDE-0C2607A25E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5" name="Freeform 143">
                <a:extLst>
                  <a:ext uri="{FF2B5EF4-FFF2-40B4-BE49-F238E27FC236}">
                    <a16:creationId xmlns:a16="http://schemas.microsoft.com/office/drawing/2014/main" id="{F79F6C10-D3CF-484A-BA67-4CBEB7FB9C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6" name="Freeform 144">
                <a:extLst>
                  <a:ext uri="{FF2B5EF4-FFF2-40B4-BE49-F238E27FC236}">
                    <a16:creationId xmlns:a16="http://schemas.microsoft.com/office/drawing/2014/main" id="{CC79B14F-A71F-4065-AB3B-E9DB84F502E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7" name="Freeform 145">
                <a:extLst>
                  <a:ext uri="{FF2B5EF4-FFF2-40B4-BE49-F238E27FC236}">
                    <a16:creationId xmlns:a16="http://schemas.microsoft.com/office/drawing/2014/main" id="{B6FF34E5-C6DF-4C53-A585-762D8542E2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8" name="Freeform 146">
                <a:extLst>
                  <a:ext uri="{FF2B5EF4-FFF2-40B4-BE49-F238E27FC236}">
                    <a16:creationId xmlns:a16="http://schemas.microsoft.com/office/drawing/2014/main" id="{58DC2AAD-AB0C-46AA-9D98-69B08A3136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id="{58E8FF99-74B1-4A63-A276-3419B6C876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id="{63B2712C-FB4A-4AB5-A8A8-B3C16265A2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501" name="Freeform 149">
                <a:extLst>
                  <a:ext uri="{FF2B5EF4-FFF2-40B4-BE49-F238E27FC236}">
                    <a16:creationId xmlns:a16="http://schemas.microsoft.com/office/drawing/2014/main" id="{EE035F2D-5528-43A7-82B1-38B2CAE91A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2" name="Freeform 150">
                <a:extLst>
                  <a:ext uri="{FF2B5EF4-FFF2-40B4-BE49-F238E27FC236}">
                    <a16:creationId xmlns:a16="http://schemas.microsoft.com/office/drawing/2014/main" id="{B535737B-DC3C-4430-BE41-CC9DF2EF05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 h 154"/>
                  <a:gd name="T2" fmla="*/ 1 w 144"/>
                  <a:gd name="T3" fmla="*/ 3 h 154"/>
                  <a:gd name="T4" fmla="*/ 3 w 144"/>
                  <a:gd name="T5" fmla="*/ 2 h 154"/>
                  <a:gd name="T6" fmla="*/ 1 w 144"/>
                  <a:gd name="T7" fmla="*/ 1 h 154"/>
                  <a:gd name="T8" fmla="*/ 2 w 144"/>
                  <a:gd name="T9" fmla="*/ 0 h 154"/>
                  <a:gd name="T10" fmla="*/ 3 w 144"/>
                  <a:gd name="T11" fmla="*/ 1 h 154"/>
                  <a:gd name="T12" fmla="*/ 3 w 144"/>
                  <a:gd name="T13" fmla="*/ 1 h 154"/>
                  <a:gd name="T14" fmla="*/ 2 w 144"/>
                  <a:gd name="T15" fmla="*/ 0 h 154"/>
                  <a:gd name="T16" fmla="*/ 1 w 144"/>
                  <a:gd name="T17" fmla="*/ 0 h 154"/>
                  <a:gd name="T18" fmla="*/ 2 w 144"/>
                  <a:gd name="T19" fmla="*/ 2 h 154"/>
                  <a:gd name="T20" fmla="*/ 0 w 144"/>
                  <a:gd name="T21" fmla="*/ 2 h 154"/>
                  <a:gd name="T22" fmla="*/ 0 w 144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id="{1E398C5B-E214-4D40-95E1-BAF97C6204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id="{C97FA7A6-7E25-4B01-8BE6-3B79BCF2E2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id="{036F6ED5-B2A7-41E7-BEA3-96597DA8B4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7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id="{89C9C871-F04E-4572-A3D4-F994A0FA78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7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id="{93756005-059F-43CB-9E84-A3992B6B48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id="{E73BEAB5-79C3-4A44-BF89-0A2F142D5F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3"/>
            </a:lvl1pPr>
          </a:lstStyle>
          <a:p>
            <a:pPr>
              <a:defRPr/>
            </a:pPr>
            <a:fld id="{090B3E2F-856A-4BF7-971C-C2959695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id="{E85838A4-05BE-43EF-8B0B-4DCF61741EC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7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402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7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3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40A83D3-13A9-0DAD-0F3E-DECC54E4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Trust in a Caring God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Dig Site 10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Matthew 14:1-36</a:t>
            </a: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D62998EB-3AFB-FBE1-E120-7A5D6E68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8E9D2A72-A716-683E-7BCD-4A6EAF06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The king was distressed, but because of his oaths and his dinner guests, he ordered that her request be granted and had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John beheaded in the prison.</a:t>
            </a:r>
          </a:p>
        </p:txBody>
      </p:sp>
      <p:sp>
        <p:nvSpPr>
          <p:cNvPr id="6147" name="AutoShape 2" descr="data:image/jpg;base64,/9j/4AAQSkZJRgABAQAAAQABAAD/2wBDAAkGBwgHBgkIBwgKCgkLDRYPDQwMDRsUFRAWIB0iIiAdHx8kKDQsJCYxJx8fLT0tMTU3Ojo6Iys/RD84QzQ5Ojf/2wBDAQoKCg0MDRoPDxo3JR8lNzc3Nzc3Nzc3Nzc3Nzc3Nzc3Nzc3Nzc3Nzc3Nzc3Nzc3Nzc3Nzc3Nzc3Nzc3Nzc3Nzf/wAARCACLALsDASIAAhEBAxEB/8QAGwAAAgIDAQAAAAAAAAAAAAAAAAYBBQIDBAf/xABDEAACAQMCAwUEBQoEBgMAAAABAgMABBEFEiExQQYTUWFxFCKRoTKBscHRFSMzQkNSU2KS4RZyg/AHRFSCk/GywtL/xAAZAQEAAwEBAAAAAAAAAAAAAAAAAQIFBAP/xAAsEQACAgEDAgUDBAMAAAAAAAAAAQIRAwQSIRMxFCJBUWEFMqEVcZHRIzNC/9oADAMBAAIRAxEAPwD3GiiigCiiigCiiigMc8ajcuM5GK1XUqQRF5GIHLgCfspf0ySSK2mtyTN3hKLHuIAAyCQSOGfCvKTmpqMY2n6lko7W2+xeS6hbx2Zug+6IHGVGSeOOFZi6hNsbhZFMQXduB4YpbeKVbFrZ45WkVu8Ur73EcACPMc/Wt1ojewC0SJg8nvys6YBfA5YPiM8a8o+KcqcV2/P9F30FG1L1/Bfx3UEixusi4k4Lk4JPPFRdXMVtGZJm2ryHDJPkB1pWut0VvHAdjLCdzNxzkcD9eAeXWrC6PtlutrE4kWJVzK4bO4dcj/fGpi9TJSjtSaXD9GyH0lTvj8l5HKjxJJnAcAjPnWu8uoLSHvJ3CjkB1J8hS5qFw5WOEugijZVCxgjB6Hj4HHGunUN2oQxKpjLxFQ0qsQSTjcAMdaOeeTlCMeVVN9mTWNVJvhjArhlBHI8QagyxiUR7wHIyF6kUui8lW9twhRIokwFWTIZVHH6+IHrWUkrpfvfBNq7eIDg7uGOHy4eVFkytOodnT/te5G2HFy7qxkqRyqo0O9aeEpcTo8m4hRn3iB41bDlXtjlvgpVVlJKnRNFFFXICiiigCiiigCiiigCiiigCg0Vi+dpxzoDmvl7xY148X5j0NVWtXC6Xpkt7I43Rcd5Pur0Bx9dI+rX/AGhvoYLiO5uoZx72I+CLkdNo6fzVUajP2j1gpDqWrRpbe6Hj3hAwHiABkn1+FeMdXj23Z3x+mSbUm0P/AGTkN/bzyvMJQZPeYNkk4/vWXanUW0SyW4aTaXfulcLkrnr8BSDYajrPZmZo9L3T2RcN3WwOj5AzxHvKeY+41pv9Q7SdprxEv0KWCvu7gxLGi88cxuJ+urvUQ2brPT9Ml1bb8p6P2WK3ukJcxzMwaR8uctu48+P21r7UaxHoMceZSJLgFEZ1BC44npSbo3a2+7Nr+T5rBJbWJ2ACgxtjJ4gngRVfqGtar2vvo47jToo7aEMybUbCk45ueBqZZoqG6yq+mz63mXl/c9N0Nva9OspyzSRzRlyx4cenx8Kqe02sR6Zex2UdwIpnUSb3ODt5YHTofOlvSu3OoaNZpZXOmpIsMeyPGUYEcgc5yKp7u61btTePfXdiiPDGBFsRlHDJxkn3qmeaMY3f5Ix/TJrK964PXreygKxvKitlRtBHx9aoIdSW87Q29nHKgiiLRhFIBLKDnh5Gltv+IGuW9m0B0xHuuSSmJwoHmvU8uoqjsYdS9pfVluYrXUpHZ22OFI3HoOOPQ1E9RCNNsYvpk+VPg9kitxFPC+cnec+6B0NWQ5V47+UO199dW7NqUsccOM+zxhQ5HMnK4JPw8hXp/Z26urvSoZr3HfEsCQMZwSAflULNGcqTs58uknginJplpRUVNXOcKKKKAKKKKAKKKKAKKKKAKg8qmoPKgEMqI7i5hBH5uZwQDy94kfIipKg8xn1rPWrdE1q7wHRmkRi6HBAZQPQ8Qa0y2qqB380zqWwRuCgZ8cYzWDl8uRo38U7gn8ENbW7kkwxN4koKw9htP+mh/oFbDZRCcrEghIXKSRDBHiD49OBqN08QPeQ94P4kPEH1HMH41S0z0Ukazp9mRj2dMelH5PtMY7kY8Mn8a2L7RM22NBAMZ3SAFseS/j8KlLRXkZe9uCUAzJ3p4n05fKlhzo0nTrMjBt0+dZew2mMG2iPqgNSryxjLKZY8kF1X3hjxXr6j4UC6R+EKSyt4LGR8zgCl33JvglbS2XAW3iGOWEAraqKv0VA9BWtLdpX23bleG4QoSBjzPX5Cpkso0cGFCgPSNypz6cjS0RuRm7BVLNyXiabdCiMWjWSN9LuVLepGT9tJd7ZO9rJGbmQhhtAwASTwAJA8+legxqEjVAMBQABXfoFdsztfJVFIyooorSM0KKKKAKKKKAKKKKAKKKKAiqvX9Zh0ayE8i73kcRxJuxuY+fQYBOfKuLtdqlxp628du/dLMW3zYyVx0GeA58z4edJOr6dHq9uUuJJGcncsxbcwP19OmK48+rjiltrk79JonmqbfB22naVNZ1+aCa3SKXudq93L3iPtJPPA4+98q6mv7OO5MF1eW6yudqwvIAfhnnSvpPZ1tOukujes0qZ2bUAAz4880t6leXmRY6jGBJGx4BMGVifpeefvrhahmm2mbK00L2w4R6skp2vJJhYwfdGOPrRhELTDcvDLL/bxpWXVL6HssxmtnNxFEMS7h04bvHIGeOOmaVrjVybmK609GtZYuTKxZnP8372fA1SOHcnyVhglJtWepBS/dSS4jcdB4Hp/vwrLL9/tA9zZknxOaqINYhmtEvJYphIiE7BGxXI60oX2uLdW8c0F7dm7c7mdZWVU8lHLH++NVx4nO/grDFKbo9EVvzzIie4OLHzPQVEj7trxSqOOADyb/flVFoHaBdQ07bepJ365V2ijOHwcZ4DhmlXWdViuWnhkt29pWZh3kn6ig8Ao6cAKmGFttN9iY4ZSltZ6TIVEseVJck7cdPGq+bWdLhvxFNeKJc7FO1tqnPLdjaDnzqm7K6xcTaYY5opJ2jBVJywyV48yTk48fSle7TWXWLT7m0kfuV2r3UZKv57uXH1qYYo21J9iYYbk1IfdU1E2DKuI5pztnZXl2IqKwIGcHmRjkaaeyfam37R2TSJEYLmJtssBbODjOQeo8/lXmU+gXOo2Np7XdlLuCPulJXcCvD6XUnwOetdWjaENOYvLP3rtz2rjh93X4mvbFqYYY0jyzaKGWHfze57EDk1lSNoOrXMGp21n7Q8scrbWjkJcpkEg7uY5ciadwc1o4c0csdyMTPglhltZlRRRXseIUUUUAUUUUAUUUUBRdp142TcMd6yn60P4Cl38nW7E5i7ps84iVB8+FMHbaR7fQZbqNQz28kcm0nGRuAPyJqg0y9j1G3W5hY4JwVPNT4GsrXY5bt3oa+ivpX8mkae2SIbpzj+IisPlisTZXSn9JAxPLgV/Gu8kGEsMJjjxOMYoilhuPzkciSbeHuncB8K4a4ujs3yK02t4OcULZ/dl5/EVX/4fgE3fDSYt4Ocoy8D6ZplCguZM56DyFQuE3ndleePtonXYnqyKnurhQALKUDHIMnD51QXHZCGW4MiQX0KsctHE0e3n0zkj406Bd6hm4NzHiKn9KhwSM8KRk48pkrNJFFY2DWcIhtLGVUA6sn/6rC60dLuTvLjSUkflvkZM48+NX5AZWRQRsIwR41LrkLuIwDlqJ07I6siphsbmJBFFaxRoBwXvAAPgDWxbO7YkH2dSPBmb7hVnuIkA4lSOHrWH0Y2ZOJByfM9aih1JHClhMzFXulGOeyL7yTWxNOt9xWR5ZSOJ3vz+oYFdpwuXwc4+ysWKrFvlIThxYnGKL2RVzk/U2aPCi6lZRrEkYV3kCqMYwpH/ANhTgKU+zE0d3rG6KVJO6tnDFWzgllx/8TTcK2tHFrFyZGtf+WgooorqOQKKKKAKKKKAKKDyrBpFQZYgAcyTQFf2kjWXRL1ZFDKIixB644/dXmN9Y32i3b3Gkb2t5D9FBv2nwIr0PWNd00WlxAJu9Z42XEQ3dMc+VLtldR3UJML++yAlDzBxXFqZyxyTq0+6Nj6e5wi7XAtrpmsa0Q9/IYouYEgx8FH30PaXXZi5S7RhPbudsmOGR4Hz8DTeykupznHP4VhJBFLDLDMokjYe8p8DXJ4x3TS2+x3dd9muPY4bbWdLnhLJeRxgjikjBSKq9Q7SkyC10ePvWx9MIWz6Dr61hP2Ot2cSw3skcGMlGQMceR/91e6dpttpUKR2keNx99zxZvMml6eHmVy+BeOLtciu+pdooAZZkn2czutxj5DhV9oWtJqkDJhY7lBxUHgfMVbAkyMCAFAx6mlntD2emmmW/wBHISccXVTtLHxB5A1KyYs3llFRfuHOE+GqGXi0ZKDYTx4+NcepajZ2MIa7lCnn3Y4s3oKT4/8AF8h7rbeDjxJKAfGrCw7JHjca1M00jEZjRzxPm3M/VUeHxw5yS4+CqhFPzP8Agym7Z4f8xaAJn9o3H5VYaX2jsLrcJnFtMcZV2wpPiDVnHYW1uoSG1hWPGCqoKp9W7KWd4xmtS1tIfpCNcqT44/Cp36aXG1r5LXjfFUdl7run2UDObhJ5McI4mBz+FUUen6hr7LeXUywwOfzYYE/0r95rrsOyNnb4mupXuivJNu1c+Y6/GmTOFWMpkAegFOrjw/6uX7/0FNQ+zubewWkppdxfBJDJuWMFiMfvcKcaQtP186dc3YihSeJpBhtx6KBV7a9rLGUhZ0khJ6kbh8RWlg3PGnLuY+qw5ZZHOu4wUVz215b3Sb7eVJF8VblW8HNepwtNcMmiiigCioPDnVVqevWVgxQuZZh+onT1PShaMZSdRR3X1yLS0muHBKxIXIHXHSvPtS1W61GQmeT3M8I1+iPxrtvu015do8aJHDG4IIxuOD61S9KlGppdPs801yFd0Fj3thbz252XCKBuA4Njhxrhq50Rs2QUcWV2BHhxz99cuq7I7HJx5RzwanGHPtIaKQDawK8DQ+qQoSsCPK/XhirGe1gn4yxq58WH31lDbwwjEKKg8hWf04XdE78feioXU3TaLi0ZI88+P31ZJKJ1VoWVl5kg8vKul1V1KuAVPMEc6qLjTJ4HMmmy7CecbcqSxRl24G6EvSixywkIYcCMg1yzX1tajYXLEcdqccVxix1W6926uhGnUL/bFWFrpdtbgYTe37z8TVVhS+5jyR7u/wBjlttStXJUsyBuQfl8a7g2yJCSGA6jw8aLmxtrlCskS56MOBFVEtjqdhuNhILiI/s3xkVLwxl9rFwl24Lk5EhJPuheGeVVz3kkshgsPzkmffk6CuaO11e/wt4y20H6wGMkeHCru1torWJY4V2qPifU0hhUfu5ZFxh35ZWew6mPfF4C3huP/qgWeoz/AJu5nCx9cYyflVzUEgDicV6WvYnry9l/ArFFSSVUGFEjAZ8jj7qmsUbeu/lvJbHqc/fWVauNVFE2zOCWSCQSQO0bjqpxTt2Y1eTUopIrjBmiAJYfrA9fXhSNV32f1qHTFeOW3JDnLSock/VVjk1WLfDhWx7FFc1neW97EJLaRXXrjp6101BjtNcMqe0t3NZ6U7wZDswTcP1Qetef5J4n516hdW8V1bvDMgaNxggikvU+zV3asz2oNxD0wPeHqOv1VJ36LNjinF8Mo6KllZGKOCrDmCMEVA48qk0wrKKSWFy8EjRseeOR9R1rCpqripKmDvj1adeEkUcniQSp+HGuhdYiP04pU+oH7DVRRXi9NBkbUXi6rZnnIV/zRt+FZ/lCzPH2qL62AqgoqnhF7ldiGFby2PK4iP8A3isva7f+PF/WKW8A9KNo8BVfCfI2IYzeWw/5iL+sVidQsxzuoB5FwaXsDwqaeE+RsRetqdkv7cH/ACqT9grW+r2w+gsrnyTH24qmz50VZaSPqydiLKTWXP6O3A85Hx9ma47i8uLkFZZNqHmkfAH7600V6R08IuydqQUUUV7khRRW+0s7m8bbawvIfFRw+PSoIbSVs3aNdTWmowvCxwzhGXPBgTjj8a9Jpc0Ls4tm63N6VkmHFVAyE/E0x0Zj6vJDJO4hUGpoqDlOW5srW6XbcwRyD+ZQcVWXHZbTpjlO9iP8j8PnmryipLxyzh9rFSXsf/BvOHQOlcsnZG9X6E8DepIp2qBypZ7LWZl6iKey2pjkIT6Sf2rH/C+qfuRf+Snyill/G5fgRR2V1M8+4HrJ/at0fZG8P054V9MmnSilkPW5vcVYuxyn9NeE+SR/ia7oey2mxj3lkkPiz/hiryilnlLU5Zf9C9cdkbJ+MM00R8Mhh8/xrik7Hy/srxD/AJkI++m6g0smOqyr1Eh+yV+v0ZIG9WI+6tZ7LaoOSwn/AFP7U90Us9PG5fgQx2X1TqkQ/wBSs17KakeZgX1c/hTzRSx43L8CbH2PuT+kuYh6KTXZD2PgU5nupW8lAH40zdamllHqsz9Sptuz2mQEEW4kI6yHd9tWccaIAsahVHQDArKgVB4ynKXdk0UUUKn/2Q==">
            <a:extLst>
              <a:ext uri="{FF2B5EF4-FFF2-40B4-BE49-F238E27FC236}">
                <a16:creationId xmlns:a16="http://schemas.microsoft.com/office/drawing/2014/main" id="{E55E5A9B-D8A4-9B08-BA15-056695720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604838"/>
            <a:ext cx="1676400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B2224-AEF9-7103-A75B-51BC5A13E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2443103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CF2BB999-5D5C-170D-A6A4-87C7292C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His head was brought in on a platter and given to the girl, who carried it to her mother. </a:t>
            </a:r>
            <a:r>
              <a:rPr lang="en-US" altLang="en-US" b="1" baseline="30000" dirty="0"/>
              <a:t> </a:t>
            </a:r>
            <a:endParaRPr lang="en-US" altLang="en-US" b="1" dirty="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43AE8439-117A-DA0F-9D7C-14FEA127D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1676400"/>
            <a:ext cx="6315075" cy="47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CF2BB999-5D5C-170D-A6A4-87C7292C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John’s disciples came and took his body and buried it. Then they went and told Jesus. </a:t>
            </a:r>
          </a:p>
        </p:txBody>
      </p:sp>
      <p:pic>
        <p:nvPicPr>
          <p:cNvPr id="3" name="Picture 2" descr="A person holding a person&#10;&#10;Description automatically generated">
            <a:extLst>
              <a:ext uri="{FF2B5EF4-FFF2-40B4-BE49-F238E27FC236}">
                <a16:creationId xmlns:a16="http://schemas.microsoft.com/office/drawing/2014/main" id="{2E35308C-111B-C5A0-C36E-2A3DC984F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35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9760E80F-D03C-88C9-F60F-3FAABF66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When Jesus heard what had happened,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he withdrew by boat privately to a solitary place. </a:t>
            </a:r>
          </a:p>
        </p:txBody>
      </p:sp>
      <p:pic>
        <p:nvPicPr>
          <p:cNvPr id="3" name="Picture 2" descr="A painting of a person looking at a group of boats&#10;&#10;Description automatically generated">
            <a:extLst>
              <a:ext uri="{FF2B5EF4-FFF2-40B4-BE49-F238E27FC236}">
                <a16:creationId xmlns:a16="http://schemas.microsoft.com/office/drawing/2014/main" id="{01E4284D-3C82-FBA8-AF9E-349DB2D1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383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9760E80F-D03C-88C9-F60F-3FAABF66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Hearing of this, the crowds followed him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on foot from the towns.  </a:t>
            </a:r>
          </a:p>
        </p:txBody>
      </p:sp>
      <p:pic>
        <p:nvPicPr>
          <p:cNvPr id="3" name="Picture 2" descr="Cartoon of people standing in a line&#10;&#10;Description automatically generated">
            <a:extLst>
              <a:ext uri="{FF2B5EF4-FFF2-40B4-BE49-F238E27FC236}">
                <a16:creationId xmlns:a16="http://schemas.microsoft.com/office/drawing/2014/main" id="{589FE21C-A098-94EB-F6A7-96ACE2711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9760E80F-D03C-88C9-F60F-3FAABF66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When Jesus landed and saw a large crowd,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he had compassion on them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and healed their sick. </a:t>
            </a:r>
          </a:p>
        </p:txBody>
      </p:sp>
      <p:pic>
        <p:nvPicPr>
          <p:cNvPr id="3" name="Picture 2" descr="Cartoon of a cartoon of a person holding a hand&#10;&#10;Description automatically generated">
            <a:extLst>
              <a:ext uri="{FF2B5EF4-FFF2-40B4-BE49-F238E27FC236}">
                <a16:creationId xmlns:a16="http://schemas.microsoft.com/office/drawing/2014/main" id="{72642EC6-517D-192E-428E-6C060B80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175"/>
            <a:ext cx="3200400" cy="2400300"/>
          </a:xfrm>
          <a:prstGeom prst="rect">
            <a:avLst/>
          </a:prstGeom>
        </p:spPr>
      </p:pic>
      <p:pic>
        <p:nvPicPr>
          <p:cNvPr id="6" name="Picture 5" descr="A cartoon of two people in a bed&#10;&#10;Description automatically generated">
            <a:extLst>
              <a:ext uri="{FF2B5EF4-FFF2-40B4-BE49-F238E27FC236}">
                <a16:creationId xmlns:a16="http://schemas.microsoft.com/office/drawing/2014/main" id="{669E6523-B38C-7A9E-4CB1-36123C80C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27993"/>
            <a:ext cx="3921680" cy="2941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0C4F7-A0A4-76D8-B852-C0E7A50C5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4105275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6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99A7E0-CAE2-FD05-4FAB-3E8F5389965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928938"/>
            <a:ext cx="4267200" cy="3930650"/>
            <a:chOff x="0" y="0"/>
            <a:chExt cx="3727408" cy="3475234"/>
          </a:xfrm>
        </p:grpSpPr>
        <p:pic>
          <p:nvPicPr>
            <p:cNvPr id="9222" name="Picture 11" descr="C:\Users\Tina\AppData\Local\Microsoft\Windows\Temporary Internet Files\Content.IE5\825UPY6L\MC900203118[1].wmf">
              <a:extLst>
                <a:ext uri="{FF2B5EF4-FFF2-40B4-BE49-F238E27FC236}">
                  <a16:creationId xmlns:a16="http://schemas.microsoft.com/office/drawing/2014/main" id="{E1DE5350-102B-A6B6-EB62-21A0C40BB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2000" y="249435"/>
              <a:ext cx="1524001" cy="312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2" descr="C:\Users\Tina\AppData\Local\Microsoft\Windows\Temporary Internet Files\Content.IE5\RQGGP1I7\MC900203008[1].wmf">
              <a:extLst>
                <a:ext uri="{FF2B5EF4-FFF2-40B4-BE49-F238E27FC236}">
                  <a16:creationId xmlns:a16="http://schemas.microsoft.com/office/drawing/2014/main" id="{33D95BDB-F784-AE59-2D98-050936C4E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08206" y="46227"/>
              <a:ext cx="1219202" cy="342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3" descr="C:\Users\Tina\AppData\Local\Microsoft\Windows\Temporary Internet Files\Content.IE5\RQGGP1I7\MC900203098[1].wmf">
              <a:extLst>
                <a:ext uri="{FF2B5EF4-FFF2-40B4-BE49-F238E27FC236}">
                  <a16:creationId xmlns:a16="http://schemas.microsoft.com/office/drawing/2014/main" id="{9407DF18-B802-0D88-BFF8-AEBD9E2D7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4394" cy="337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Rectangle 1">
            <a:extLst>
              <a:ext uri="{FF2B5EF4-FFF2-40B4-BE49-F238E27FC236}">
                <a16:creationId xmlns:a16="http://schemas.microsoft.com/office/drawing/2014/main" id="{8B036537-9713-805D-3428-A5070F74B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1475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As evening approached, the disciples came to him and said, “This is a remote place, and it’s already getting late. Send the crowds away, so they can go to the villages and buy themselves some food.” </a:t>
            </a:r>
          </a:p>
        </p:txBody>
      </p:sp>
      <p:pic>
        <p:nvPicPr>
          <p:cNvPr id="9220" name="Picture 8" descr="C:\Users\Tina\AppData\Local\Microsoft\Windows\Temporary Internet Files\Content.IE5\FO78J15B\MC900203038[1].wmf">
            <a:extLst>
              <a:ext uri="{FF2B5EF4-FFF2-40B4-BE49-F238E27FC236}">
                <a16:creationId xmlns:a16="http://schemas.microsoft.com/office/drawing/2014/main" id="{482527C8-19EF-8201-4698-C41EB240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30" y="2314523"/>
            <a:ext cx="1681162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B3A5E086-BD2A-99A8-E51A-AEB587555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807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Jesus replied,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“They do not need to go away.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You give them something to eat.”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 </a:t>
            </a:r>
          </a:p>
        </p:txBody>
      </p:sp>
      <p:pic>
        <p:nvPicPr>
          <p:cNvPr id="10243" name="Picture 2" descr="C:\Users\Tina\AppData\Local\Microsoft\Windows\Temporary Internet Files\Content.IE5\FO78J15B\MC900203038[1].wmf">
            <a:extLst>
              <a:ext uri="{FF2B5EF4-FFF2-40B4-BE49-F238E27FC236}">
                <a16:creationId xmlns:a16="http://schemas.microsoft.com/office/drawing/2014/main" id="{41F84733-D12D-0FAE-4248-BEB64DB78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1798260"/>
            <a:ext cx="1900238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B3A5E086-BD2A-99A8-E51A-AEB587555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  “We have here only five loaves of bread and two fish,” they answered. </a:t>
            </a:r>
          </a:p>
        </p:txBody>
      </p:sp>
      <p:pic>
        <p:nvPicPr>
          <p:cNvPr id="25602" name="Picture 2" descr="C:\Users\Tina\AppData\Local\Microsoft\Windows\Temporary Internet Files\Content.IE5\CSR6OPVD\MC900441777[1].png">
            <a:extLst>
              <a:ext uri="{FF2B5EF4-FFF2-40B4-BE49-F238E27FC236}">
                <a16:creationId xmlns:a16="http://schemas.microsoft.com/office/drawing/2014/main" id="{5CA6AB87-E431-FFBF-035B-54C49001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72" y="2074294"/>
            <a:ext cx="1371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4A0158-C94E-4BE1-963B-7252D1F8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002" y="1364155"/>
            <a:ext cx="137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8000" b="1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44F0953C-B299-40E0-4824-E0BB38D3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172" y="3447030"/>
            <a:ext cx="1734312" cy="120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9A569-937B-BDCB-9C48-AD9536BC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658" y="3176485"/>
            <a:ext cx="114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2" name="Picture 2" descr="C:\Users\Tina\AppData\Local\Microsoft\Windows\Temporary Internet Files\Content.IE5\CSR6OPVD\MC900441777[1].png">
            <a:extLst>
              <a:ext uri="{FF2B5EF4-FFF2-40B4-BE49-F238E27FC236}">
                <a16:creationId xmlns:a16="http://schemas.microsoft.com/office/drawing/2014/main" id="{C3D66F55-7A4D-0B46-952C-C8ACF4E6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52" y="2127816"/>
            <a:ext cx="1371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Tina\AppData\Local\Microsoft\Windows\Temporary Internet Files\Content.IE5\CSR6OPVD\MC900441777[1].png">
            <a:extLst>
              <a:ext uri="{FF2B5EF4-FFF2-40B4-BE49-F238E27FC236}">
                <a16:creationId xmlns:a16="http://schemas.microsoft.com/office/drawing/2014/main" id="{944969D1-38F1-8AB9-FC08-97B0AA0C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27" y="2025875"/>
            <a:ext cx="1371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Tina\AppData\Local\Microsoft\Windows\Temporary Internet Files\Content.IE5\CSR6OPVD\MC900441777[1].png">
            <a:extLst>
              <a:ext uri="{FF2B5EF4-FFF2-40B4-BE49-F238E27FC236}">
                <a16:creationId xmlns:a16="http://schemas.microsoft.com/office/drawing/2014/main" id="{B4EF156D-07F2-1AE3-325B-1916224D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71" y="1421831"/>
            <a:ext cx="1371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ina\AppData\Local\Microsoft\Windows\Temporary Internet Files\Content.IE5\CSR6OPVD\MC900441777[1].png">
            <a:extLst>
              <a:ext uri="{FF2B5EF4-FFF2-40B4-BE49-F238E27FC236}">
                <a16:creationId xmlns:a16="http://schemas.microsoft.com/office/drawing/2014/main" id="{5F7310BA-7C13-8DA6-D4D7-8BF1F25E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68" y="1354361"/>
            <a:ext cx="1371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11017AC-807C-6EA1-7AAE-6D609265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737674">
            <a:off x="6045675" y="3404245"/>
            <a:ext cx="1575305" cy="10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BF47DDE-B41D-E351-C620-024A4F01C2C6}"/>
              </a:ext>
            </a:extLst>
          </p:cNvPr>
          <p:cNvGrpSpPr>
            <a:grpSpLocks/>
          </p:cNvGrpSpPr>
          <p:nvPr/>
        </p:nvGrpSpPr>
        <p:grpSpPr bwMode="auto">
          <a:xfrm>
            <a:off x="124972" y="2983574"/>
            <a:ext cx="4267200" cy="3930650"/>
            <a:chOff x="0" y="0"/>
            <a:chExt cx="3727408" cy="3475234"/>
          </a:xfrm>
        </p:grpSpPr>
        <p:pic>
          <p:nvPicPr>
            <p:cNvPr id="10" name="Picture 11" descr="C:\Users\Tina\AppData\Local\Microsoft\Windows\Temporary Internet Files\Content.IE5\825UPY6L\MC900203118[1].wmf">
              <a:extLst>
                <a:ext uri="{FF2B5EF4-FFF2-40B4-BE49-F238E27FC236}">
                  <a16:creationId xmlns:a16="http://schemas.microsoft.com/office/drawing/2014/main" id="{38A0423A-1294-B2B3-9E53-D6D73E323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2000" y="249435"/>
              <a:ext cx="1524001" cy="312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C:\Users\Tina\AppData\Local\Microsoft\Windows\Temporary Internet Files\Content.IE5\RQGGP1I7\MC900203008[1].wmf">
              <a:extLst>
                <a:ext uri="{FF2B5EF4-FFF2-40B4-BE49-F238E27FC236}">
                  <a16:creationId xmlns:a16="http://schemas.microsoft.com/office/drawing/2014/main" id="{62DAA6AC-FFD8-F2A0-10B2-53BD0CDA0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08206" y="46227"/>
              <a:ext cx="1219202" cy="342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C:\Users\Tina\AppData\Local\Microsoft\Windows\Temporary Internet Files\Content.IE5\RQGGP1I7\MC900203098[1].wmf">
              <a:extLst>
                <a:ext uri="{FF2B5EF4-FFF2-40B4-BE49-F238E27FC236}">
                  <a16:creationId xmlns:a16="http://schemas.microsoft.com/office/drawing/2014/main" id="{1ED88671-E506-7E06-229B-D04CC76B5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4394" cy="337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548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FEC09-2EB9-4E92-555E-C5594457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807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Bring them here to me,” he said.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And he directed the people to sit down on the grass. </a:t>
            </a:r>
          </a:p>
        </p:txBody>
      </p:sp>
      <p:pic>
        <p:nvPicPr>
          <p:cNvPr id="3" name="Picture 2" descr="C:\Users\Tina\AppData\Local\Microsoft\Windows\Temporary Internet Files\Content.IE5\FO78J15B\MC900203038[1].wmf">
            <a:extLst>
              <a:ext uri="{FF2B5EF4-FFF2-40B4-BE49-F238E27FC236}">
                <a16:creationId xmlns:a16="http://schemas.microsoft.com/office/drawing/2014/main" id="{572BB50E-A6B5-E458-0CE7-E8DD41C2E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286000"/>
            <a:ext cx="1681162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oup of people sitting in grass&#10;&#10;Description automatically generated">
            <a:extLst>
              <a:ext uri="{FF2B5EF4-FFF2-40B4-BE49-F238E27FC236}">
                <a16:creationId xmlns:a16="http://schemas.microsoft.com/office/drawing/2014/main" id="{0504E8FD-6909-D68C-7128-629031641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57" b="5057"/>
          <a:stretch/>
        </p:blipFill>
        <p:spPr>
          <a:xfrm>
            <a:off x="4343400" y="1828800"/>
            <a:ext cx="11277600" cy="48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9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C7138-F140-2C4A-6C1D-278B4CEB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E11915D-06F2-4E16-B47B-325B562FC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2057403"/>
            <a:ext cx="6172200" cy="3394472"/>
          </a:xfrm>
        </p:spPr>
        <p:txBody>
          <a:bodyPr/>
          <a:lstStyle/>
          <a:p>
            <a:r>
              <a:rPr lang="en-US" altLang="en-US" dirty="0"/>
              <a:t>   </a:t>
            </a: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C27E09F7-9ECB-4E46-9BBA-007E6830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2" y="1928812"/>
            <a:ext cx="287178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3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Hide it in your</a:t>
            </a:r>
          </a:p>
        </p:txBody>
      </p:sp>
      <p:pic>
        <p:nvPicPr>
          <p:cNvPr id="30724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220B414-9FCD-434F-8E00-A7E73304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57" y="2525769"/>
            <a:ext cx="2169914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DECE7DF8-8376-4E54-B273-AFB66379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935" y="4894535"/>
            <a:ext cx="1093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#10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606F7-00B3-2269-63FB-5D9246315889}"/>
              </a:ext>
            </a:extLst>
          </p:cNvPr>
          <p:cNvSpPr/>
          <p:nvPr/>
        </p:nvSpPr>
        <p:spPr>
          <a:xfrm rot="16200000">
            <a:off x="-416173" y="3387975"/>
            <a:ext cx="5025326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>
                    <a:lumMod val="50000"/>
                  </a:srgbClr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Psalm 55:22</a:t>
            </a:r>
          </a:p>
        </p:txBody>
      </p:sp>
    </p:spTree>
    <p:extLst>
      <p:ext uri="{BB962C8B-B14F-4D97-AF65-F5344CB8AC3E}">
        <p14:creationId xmlns:p14="http://schemas.microsoft.com/office/powerpoint/2010/main" val="298569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FEC09-2EB9-4E92-555E-C5594457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807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Taking the </a:t>
            </a:r>
            <a:r>
              <a:rPr lang="en-US" altLang="en-US" sz="3600" b="1" dirty="0">
                <a:solidFill>
                  <a:srgbClr val="C00000"/>
                </a:solidFill>
              </a:rPr>
              <a:t>5</a:t>
            </a:r>
            <a:r>
              <a:rPr lang="en-US" altLang="en-US" sz="3600" b="1" dirty="0"/>
              <a:t> loaves and the </a:t>
            </a:r>
            <a:r>
              <a:rPr lang="en-US" altLang="en-US" sz="3600" b="1" dirty="0">
                <a:solidFill>
                  <a:srgbClr val="C00000"/>
                </a:solidFill>
              </a:rPr>
              <a:t>2</a:t>
            </a:r>
            <a:r>
              <a:rPr lang="en-US" altLang="en-US" sz="3600" b="1" dirty="0"/>
              <a:t> fish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and looking up to heaven,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he gave thanks and broke the loaves. </a:t>
            </a:r>
          </a:p>
        </p:txBody>
      </p:sp>
      <p:pic>
        <p:nvPicPr>
          <p:cNvPr id="4" name="Picture 3" descr="A cartoon of a person holding a basket of food&#10;&#10;Description automatically generated">
            <a:extLst>
              <a:ext uri="{FF2B5EF4-FFF2-40B4-BE49-F238E27FC236}">
                <a16:creationId xmlns:a16="http://schemas.microsoft.com/office/drawing/2014/main" id="{EA197C09-6D2B-B600-59A6-FB3351949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4" b="10461"/>
          <a:stretch/>
        </p:blipFill>
        <p:spPr>
          <a:xfrm>
            <a:off x="1790700" y="2362200"/>
            <a:ext cx="5562600" cy="42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FEC09-2EB9-4E92-555E-C5594457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81000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Then he gave them to the disciples,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and the disciples gave them to the people.  </a:t>
            </a:r>
          </a:p>
        </p:txBody>
      </p:sp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4A35CE5D-24D9-E6D3-5275-6B52B7D5D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77507"/>
            <a:ext cx="6174486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FEC09-2EB9-4E92-555E-C5594457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They all ate and were satisfied, and the disciples picked up </a:t>
            </a:r>
            <a:r>
              <a:rPr lang="en-US" altLang="en-US" sz="4800" b="1" dirty="0">
                <a:solidFill>
                  <a:srgbClr val="C00000"/>
                </a:solidFill>
              </a:rPr>
              <a:t>12</a:t>
            </a:r>
            <a:r>
              <a:rPr lang="en-US" altLang="en-US" sz="3600" b="1" dirty="0"/>
              <a:t> basketfuls of broken pieces that were left over</a:t>
            </a:r>
          </a:p>
        </p:txBody>
      </p:sp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047FA0BB-9461-DDBD-DD48-9EDBF52E4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4082980" cy="48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8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FEC09-2EB9-4E92-555E-C5594457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8077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The number of those who ate was about </a:t>
            </a:r>
            <a:r>
              <a:rPr lang="en-US" altLang="en-US" sz="4400" b="1" dirty="0">
                <a:solidFill>
                  <a:srgbClr val="C00000"/>
                </a:solidFill>
              </a:rPr>
              <a:t>5000</a:t>
            </a:r>
            <a:r>
              <a:rPr lang="en-US" altLang="en-US" sz="3600" b="1" dirty="0"/>
              <a:t> men,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besides women and children. </a:t>
            </a:r>
          </a:p>
        </p:txBody>
      </p:sp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2C755CF4-BBA2-CB36-5518-66AE60E5A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050"/>
            <a:ext cx="9144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67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6032808-421C-E15A-FFB4-4DE7BA6A0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Immediately Jesus made the disciples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get into the boat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and go on ahead of him to the other side,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while he dismissed the crowd.  </a:t>
            </a:r>
          </a:p>
        </p:txBody>
      </p:sp>
      <p:pic>
        <p:nvPicPr>
          <p:cNvPr id="5" name="Picture 4" descr="A group of people in a boat&#10;&#10;Description automatically generated">
            <a:extLst>
              <a:ext uri="{FF2B5EF4-FFF2-40B4-BE49-F238E27FC236}">
                <a16:creationId xmlns:a16="http://schemas.microsoft.com/office/drawing/2014/main" id="{A45545BE-7FCB-BAC2-E653-A07178C8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65524"/>
            <a:ext cx="5105401" cy="39445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6032808-421C-E15A-FFB4-4DE7BA6A0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After he had dismissed them,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he went up on a mountainside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by himself to pray.  </a:t>
            </a:r>
          </a:p>
        </p:txBody>
      </p:sp>
      <p:pic>
        <p:nvPicPr>
          <p:cNvPr id="4" name="Picture 3" descr="A person sitting on a rock&#10;&#10;Description automatically generated">
            <a:extLst>
              <a:ext uri="{FF2B5EF4-FFF2-40B4-BE49-F238E27FC236}">
                <a16:creationId xmlns:a16="http://schemas.microsoft.com/office/drawing/2014/main" id="{F66B76E5-4E0C-BFE4-A35F-6F2C1C83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6357256" cy="44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42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6032808-421C-E15A-FFB4-4DE7BA6A0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8305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Later that night, he was there alone,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 and the boat was already a considerable distance from land,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buffeted by the waves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because the wind was against it. </a:t>
            </a:r>
          </a:p>
        </p:txBody>
      </p:sp>
      <p:pic>
        <p:nvPicPr>
          <p:cNvPr id="4" name="Picture 3" descr="A cartoon of a boat in a large wave&#10;&#10;Description automatically generated">
            <a:extLst>
              <a:ext uri="{FF2B5EF4-FFF2-40B4-BE49-F238E27FC236}">
                <a16:creationId xmlns:a16="http://schemas.microsoft.com/office/drawing/2014/main" id="{E263D47A-A889-010C-3ED9-CAC9A880B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0" y="3200400"/>
            <a:ext cx="7696199" cy="36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42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>
            <a:extLst>
              <a:ext uri="{FF2B5EF4-FFF2-40B4-BE49-F238E27FC236}">
                <a16:creationId xmlns:a16="http://schemas.microsoft.com/office/drawing/2014/main" id="{56DC2F1C-9B1B-3436-B19B-3898668C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Shortly before dawn Jesus went out to them, walking on the lake.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When the disciples saw him walking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on the lake, they were terrified. </a:t>
            </a:r>
          </a:p>
        </p:txBody>
      </p:sp>
      <p:pic>
        <p:nvPicPr>
          <p:cNvPr id="4" name="Picture 3" descr="A painting of a group of people in a boat&#10;&#10;Description automatically generated">
            <a:extLst>
              <a:ext uri="{FF2B5EF4-FFF2-40B4-BE49-F238E27FC236}">
                <a16:creationId xmlns:a16="http://schemas.microsoft.com/office/drawing/2014/main" id="{0C03166F-A309-B54C-57BA-ABA7CDF89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67000"/>
            <a:ext cx="929640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>
            <a:extLst>
              <a:ext uri="{FF2B5EF4-FFF2-40B4-BE49-F238E27FC236}">
                <a16:creationId xmlns:a16="http://schemas.microsoft.com/office/drawing/2014/main" id="{56DC2F1C-9B1B-3436-B19B-3898668C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8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“It’s a ghost,” they said, and cried out in fear.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  But Jesus immediately said to them: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“Take courage! It is I. Don’t be afraid.” </a:t>
            </a:r>
          </a:p>
        </p:txBody>
      </p:sp>
      <p:pic>
        <p:nvPicPr>
          <p:cNvPr id="6" name="Picture 5" descr="A group of people in yellow and red robes&#10;&#10;Description automatically generated">
            <a:extLst>
              <a:ext uri="{FF2B5EF4-FFF2-40B4-BE49-F238E27FC236}">
                <a16:creationId xmlns:a16="http://schemas.microsoft.com/office/drawing/2014/main" id="{1E7A2E9C-63B1-7449-9581-B533FABD3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059126"/>
            <a:ext cx="6654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>
            <a:extLst>
              <a:ext uri="{FF2B5EF4-FFF2-40B4-BE49-F238E27FC236}">
                <a16:creationId xmlns:a16="http://schemas.microsoft.com/office/drawing/2014/main" id="{856EB899-A695-9893-1BDE-C73D0BB67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Lord, if it’s you,” Peter replied,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“tell me to come to you on the water.”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“Come,” he said. </a:t>
            </a:r>
          </a:p>
        </p:txBody>
      </p:sp>
      <p:pic>
        <p:nvPicPr>
          <p:cNvPr id="4" name="Picture 3" descr="A person in a blue shirt screaming at a bird&#10;&#10;Description automatically generated">
            <a:extLst>
              <a:ext uri="{FF2B5EF4-FFF2-40B4-BE49-F238E27FC236}">
                <a16:creationId xmlns:a16="http://schemas.microsoft.com/office/drawing/2014/main" id="{50F3F246-E687-76C3-D989-80AB17F46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98260"/>
            <a:ext cx="6781800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0E5AE164-6544-4767-8108-E1BC7C659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8850" y="1428750"/>
            <a:ext cx="6381750" cy="2528888"/>
          </a:xfrm>
        </p:spPr>
        <p:txBody>
          <a:bodyPr/>
          <a:lstStyle/>
          <a:p>
            <a:pPr marL="0" indent="0" algn="ctr" eaLnBrk="1" hangingPunct="1">
              <a:spcBef>
                <a:spcPts val="338"/>
              </a:spcBef>
              <a:buNone/>
              <a:defRPr/>
            </a:pPr>
            <a:endParaRPr lang="en-US" altLang="en-US" sz="225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/>
              <a:t>Cast your cares on the Lord and he will sustain you;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/>
              <a:t>He will never let the righteous be shaken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969D2CF-3289-4056-85AA-CE29005F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6" y="4913115"/>
            <a:ext cx="1323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DS#10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0C56F0-CD9B-B5B5-1E3F-3BF02B7F6D01}"/>
              </a:ext>
            </a:extLst>
          </p:cNvPr>
          <p:cNvSpPr/>
          <p:nvPr/>
        </p:nvSpPr>
        <p:spPr>
          <a:xfrm rot="16200000">
            <a:off x="-747462" y="2964270"/>
            <a:ext cx="4373634" cy="99257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srgbClr val="5A5C6C">
                      <a:lumMod val="50000"/>
                    </a:srgbClr>
                  </a:solidFill>
                  <a:prstDash val="solid"/>
                </a:ln>
                <a:solidFill>
                  <a:srgbClr val="E60000"/>
                </a:solidFill>
                <a:effectLst>
                  <a:outerShdw blurRad="12700" dist="38100" dir="2700000" algn="tl" rotWithShape="0">
                    <a:srgbClr val="5A5C6C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Psalm55:22</a:t>
            </a:r>
          </a:p>
        </p:txBody>
      </p:sp>
    </p:spTree>
    <p:extLst>
      <p:ext uri="{BB962C8B-B14F-4D97-AF65-F5344CB8AC3E}">
        <p14:creationId xmlns:p14="http://schemas.microsoft.com/office/powerpoint/2010/main" val="39369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>
            <a:extLst>
              <a:ext uri="{FF2B5EF4-FFF2-40B4-BE49-F238E27FC236}">
                <a16:creationId xmlns:a16="http://schemas.microsoft.com/office/drawing/2014/main" id="{856EB899-A695-9893-1BDE-C73D0BB67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Then Peter got down out of the boat,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walked on the water and came toward Jesus.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But when he saw the wind, he was afraid and, beginning to sink,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cried out, “Lord, save me!” </a:t>
            </a:r>
          </a:p>
        </p:txBody>
      </p:sp>
      <p:pic>
        <p:nvPicPr>
          <p:cNvPr id="3" name="Picture 2" descr="A person in a robe standing in the water&#10;&#10;Description automatically generated">
            <a:extLst>
              <a:ext uri="{FF2B5EF4-FFF2-40B4-BE49-F238E27FC236}">
                <a16:creationId xmlns:a16="http://schemas.microsoft.com/office/drawing/2014/main" id="{DB021E35-C805-9DAC-82AB-C63FC6EF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194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4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>
            <a:extLst>
              <a:ext uri="{FF2B5EF4-FFF2-40B4-BE49-F238E27FC236}">
                <a16:creationId xmlns:a16="http://schemas.microsoft.com/office/drawing/2014/main" id="{80E08C03-72ED-CFB0-D447-8976268F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807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Immediately Jesus reached out his hand and caught him. “You of little faith,”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he said, “why did you doubt?”</a:t>
            </a:r>
          </a:p>
        </p:txBody>
      </p:sp>
      <p:pic>
        <p:nvPicPr>
          <p:cNvPr id="3" name="Picture 2" descr="A person in water helping another person&#10;&#10;Description automatically generated">
            <a:extLst>
              <a:ext uri="{FF2B5EF4-FFF2-40B4-BE49-F238E27FC236}">
                <a16:creationId xmlns:a16="http://schemas.microsoft.com/office/drawing/2014/main" id="{7453B8B2-91D9-0520-D72E-2A9DFB84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53748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9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>
            <a:extLst>
              <a:ext uri="{FF2B5EF4-FFF2-40B4-BE49-F238E27FC236}">
                <a16:creationId xmlns:a16="http://schemas.microsoft.com/office/drawing/2014/main" id="{80E08C03-72ED-CFB0-D447-8976268F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807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And when they climbed into the boat, the wind died down.  Then those who were in the boat worshiped him, saying, “Truly you are the Son of God.” </a:t>
            </a:r>
          </a:p>
        </p:txBody>
      </p:sp>
      <p:pic>
        <p:nvPicPr>
          <p:cNvPr id="3" name="Picture 2" descr="A group of people sitting on a boat&#10;&#10;Description automatically generated">
            <a:extLst>
              <a:ext uri="{FF2B5EF4-FFF2-40B4-BE49-F238E27FC236}">
                <a16:creationId xmlns:a16="http://schemas.microsoft.com/office/drawing/2014/main" id="{88D0B0D4-D3F8-E77D-53A9-36D7E2237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336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09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">
            <a:extLst>
              <a:ext uri="{FF2B5EF4-FFF2-40B4-BE49-F238E27FC236}">
                <a16:creationId xmlns:a16="http://schemas.microsoft.com/office/drawing/2014/main" id="{5345E564-7457-6D4D-71AC-656CC6D1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When they had crossed over, they landed at Gennesaret.  And when the men of that place recognized Jesus, they sent word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to all the surrounding country. </a:t>
            </a:r>
          </a:p>
        </p:txBody>
      </p:sp>
      <p:pic>
        <p:nvPicPr>
          <p:cNvPr id="5" name="Picture 4" descr="A person in red apron standing on a boat&#10;&#10;Description automatically generated">
            <a:extLst>
              <a:ext uri="{FF2B5EF4-FFF2-40B4-BE49-F238E27FC236}">
                <a16:creationId xmlns:a16="http://schemas.microsoft.com/office/drawing/2014/main" id="{2046E52E-2F88-355B-7117-CA1D6919B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89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">
            <a:extLst>
              <a:ext uri="{FF2B5EF4-FFF2-40B4-BE49-F238E27FC236}">
                <a16:creationId xmlns:a16="http://schemas.microsoft.com/office/drawing/2014/main" id="{5345E564-7457-6D4D-71AC-656CC6D1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People brought all their sick to him  and begged him to let the sick just touch the edge of his cloak, and all who touched it were healed. </a:t>
            </a:r>
          </a:p>
        </p:txBody>
      </p:sp>
      <p:pic>
        <p:nvPicPr>
          <p:cNvPr id="3" name="Picture 2" descr="A cartoon of a group of people&#10;&#10;Description automatically generated">
            <a:extLst>
              <a:ext uri="{FF2B5EF4-FFF2-40B4-BE49-F238E27FC236}">
                <a16:creationId xmlns:a16="http://schemas.microsoft.com/office/drawing/2014/main" id="{AEEC5DAF-FCF0-0AF2-F0F9-1B0923D06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654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5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ina\AppData\Local\Microsoft\Windows\Temporary Internet Files\Content.IE5\CZJWZ8XF\MP900438983[1].jpg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15" y="573882"/>
            <a:ext cx="6112669" cy="479822"/>
          </a:xfrm>
        </p:spPr>
        <p:txBody>
          <a:bodyPr anchor="t">
            <a:noAutofit/>
          </a:bodyPr>
          <a:lstStyle/>
          <a:p>
            <a:pPr algn="ctr"/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Truth</a:t>
            </a:r>
            <a:b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Jesus cares for us, we can trust Him.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0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>
            <a:extLst>
              <a:ext uri="{FF2B5EF4-FFF2-40B4-BE49-F238E27FC236}">
                <a16:creationId xmlns:a16="http://schemas.microsoft.com/office/drawing/2014/main" id="{1894D13E-ADC9-DE47-A520-789ADB7B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 At that time Herod the tetrarch heard the reports about Jesus,  and he said to his attendants,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“This is John the Baptist; he has risen from the dead! That is why miraculous powers are at work in him.” </a:t>
            </a:r>
          </a:p>
        </p:txBody>
      </p:sp>
      <p:sp>
        <p:nvSpPr>
          <p:cNvPr id="4100" name="AutoShape 2" descr="data:image/jpg;base64,/9j/4AAQSkZJRgABAQAAAQABAAD/2wBDAAkGBwgHBgkIBwgKCgkLDRYPDQwMDRsUFRAWIB0iIiAdHx8kKDQsJCYxJx8fLT0tMTU3Ojo6Iys/RD84QzQ5Ojf/2wBDAQoKCg0MDRoPDxo3JR8lNzc3Nzc3Nzc3Nzc3Nzc3Nzc3Nzc3Nzc3Nzc3Nzc3Nzc3Nzc3Nzc3Nzc3Nzc3Nzc3Nzf/wAARCACbAH4DASIAAhEBAxEB/8QAGwAAAwEAAwEAAAAAAAAAAAAABAUGAwECBwD/xAA9EAACAQIFAQUGBAUEAAcAAAABAgMEEQAFEiExQRMiUWFxBhSBkaHwMrHB0SNCYuHxFSQzUjRDcqKywtL/xAAUAQEAAAAAAAAAAAAAAAAAAAAA/8QAFBEBAAAAAAAAAAAAAAAAAAAAAP/aAAwDAQACEQMRAD8Aocyr6fKqNquvvoP/AIen1aXqD181XxOIetrazNqo1dc+pgSI4l2SFf8AqALAevJxvNPWZxmLVmYSs9Q9hbhUA4AF+P8AOHeX5dFE6yzIsjIgKow2Fjyfp9PiCOny+VvxLYEXBAtf4eH7YYwUKjiyHm29zzb7/fDWdDrDkBTfYjba2PkiILlixHUg8/Y+9rkEzZfvZQbG9ioud+n6D1+GODlx0NqeNWIHeuLKepJ6Dz46WOHgo2djzqXcub2Hj8dyfljGu9yoqUz1syogZbIoDEnkADqdtvifQJ+SgMd+61uTyCeP5R+oGOrwppJ7JBcm4LgHwOwPOGeWVlV7Q1L0+WwmlhB1TzSSFmI8LfzeHeJA8NsY5LTRZrmxhinaGl1FQ5Pfl6XI4W/OwHJwC6SnGoNoEZPDcDr1P0/tjF6YM4PhbbUb+vjYef1th5DTU1fnEtFRokVDTOYy7Lrecrsbljxfxvxg7MqbK0rxleXUtTXZgqgyTNVFI0vbYkhrm3AAtcdMBKmIWBewF92HQef9vDrffMROUA0FbWIUg/L5XxXVPsyaRRLVV9NRRKRYzPyfXa5t1HyGE9VRyU6AxPHPCb6JYG1L4njcb/vgEUy6mBjDFibAbHf5eYPx+WTppupFwehHOxO33v4YOlhvcDvKQACRciw8/gfD1vgWVBwq3B1DYgff9/mDj2Y9pKnIZBDMrVWXPbtIb7odrlD0Pptj0qCoimp46ujkE8Mg7si2362IPB4x4zqLjs1H41uFAv1PA9Rb54Z+z/tPX5AJFopkEUgBZJDqF/Hfa+Ap8uoo40HZrZBc3HU/dsH6VBCgOdRvfcadunkPrvguCHu2UqLbXB5PT7Hhjekh3OpNViNXiT6+t/pgBqahkJLAFVN7FuWPp984MWCGDSVTWRY6T69cfTVID7Me0tcqD+XhgaWZ5SEDX33A5O3+ePPAA55ma5dQvUSoruDpijuQCxuAPQWJ8t/LEVElZVMMyr45KppJDDHa2lbbkL0AsOePPxbZzJDXVeYpPaXsKbs6KNdy0rcvte43Av5NjvJSVxySlnmkpZKSkYs8EbMjqxtcsGADWFhpFuvN7YDj2ejzbLZ3paF6d5BTiRnL2Q7Mdza29m+YweY6GlpWhpKakqagNelq4ZSGLX7odTub8E8dNscK2X02YNTwVcohzJAlQ9RHrMN1PeVtgD/KAQeR0GDGSoohTRvH7+qS3EQisoVSWvtuRqKk2vxxgA62jpahVqsrplpKsWaWJJG1q45DJc3H9S9PQjBlflcFBmkFVlD9n71UI2sv2iOkhCXF+CARtexGC5pcjeAtm0siVJlZmaUEaGZr91TwLnbbAsdBWCm1aw8EYssUkoEqc8ALp48CPG+AWmmml9rFl9o0jklYkU8hOpAlzYJ9Lg2N/ng2szmGWqemyXLVrVB0yTSyaEJ8FNjffr+mOyzLW5rTtUwSBo5GLLKmkAlWQnwBuwBttxgfL5f9Dkr/AHKkaelp4zOFBuY97Wv4ar+dhfAA5tQSaO3no5aUk2ZA3aL43DbfIj4+CCaBgwS+nXccWB+/74vaKT2izGOOomejaMm7QGn7hU2Ngb38d74ns9pPdqmaKWF4U1F41J/CLgcj8Qvffpt6YCZfUbsd9HeAPdHN9viTtv18MDV3ZxkM9mU2FidJHhg+WMxEK+w/CCux8b38OflbGN5UJWKSSNgdzDJoJ+o2464D1dEveNSLX503uPPw+GC1VYYmLcrbZvTw+W2M8vIlCllYM1mYsN+uO1exDOzAaQbX4F/Pz/tgAXcauzB1OVuxJ6ff546VpWloZ5YgVcRMwCkXGx6/f6nmNV1M0os3JXb7/T5Y+qo/eaOeBnIknjZNQ4Xbn7/bAQlDmMlJHFUxTmOqaIQKo/pJuW24udwPmdgGWW0NZmGYGsrWeeokY6maO5C2sLA7WHPoLdcTuW9vV1SakDvc/h3F7k7cdfTbHrOUUdRQ0CGYJxd1DG4+fpgJqP2eqJElhqIJWiU3RLjSd97b+p9SD0thq1FWQzxtl9KKKJroQN3KXsSSbnVa/pihZW7RUiY3I2NtxjGOsDwCbUeyViq2Fy/TAIlpxT0zyVkCmPcdkO7vYA78/uPHC2ekiMi01LUAVTTANCrOIxzdbKbWFt7Hk9MW0yiRQzabW31rf/GEVXRJTdpPThhIe6wGxsT3rYBej0ct6FaBqWtCG5p41YEddxyOL3FsbZb22VdpJWIxnmCxuCDZgGJBG5G4Yg7k7DxwpnhSpqQVqDFUxoZ2kjFjGNTCw8AAALdb736lquYZsj0VRJGlVBZiChVrcrcg28b7c9D1DfJos0ko6Gm99NPRSxGYSoAH0jhWJ4Gkqdt9zvtvzn1M02WF48wTMhTP/wAndZoQejFeV2HIuCOo44gX/WTBlTqEWFCXuQ2jshpF7bEEuvGxscZVM2VVUMsFIHpcxiSRSpQospCnUgI2PBNjvsCN8BG1C2ACix1kbf3uBxyAT6YCqFCG7xsVJ4VdgfUG/wA8MqhmdhG1zpF2I5Hlt5+nzwBPZWP4LX2uyL+Z+/yD2ikiRaYMOCoHGny/fCqqkJlVNRsCSRhjRurZcjIpJPHjsTsefDC5o3JZQGZwOD/N0vt1O31wHCxamAOwbzG/hhfn1QKHLKicknbSu9rk/wCefPDcASRO40kk2udtt9vvwwo9sDJHQRKkY1agpJUkEk3uB98YCCglqaJkeneOKQAHUd/T/P7YPq/aD2jgjjFXX1KwORduxUCRbi6g2vY+WOYaZ6qelrW1JFHJ2MjL3bG3PlcWHz9cMM0ymOgyao94rJaqWR1Ma6iw68gnm9t+eOhwFoc8oo0gnMn8FogzdNzb6748wb2izmKslgy+vqI4DK3ZRJGNRW/oTe3ni6fLVi9jKKndQHYBSepv+fOFFVltPliJHSVVTSVlVTnTOCQC1+NQ3Hhx1B3wHGXV+dSxRNT5pU1NQZAj00ka2QkX7wIv8eMV1YZO2k94jC6FJco11cD+YeBt0P8AfCoUNYuWUiySyzV1zeVnZtIO+zm7AeW43+OGVWzwUSxzuXnI7x23v06YCLqqWoWqqKimlLtKdXcbpe+njc9fz8z+0qKujesptUNfTSu0z230sbk24PdHB8Md8uaCsopMtlnWnrY6hn0yiwcdQbffGNYezyKknSpqBJUSqxFmBNyLA/AH44DXsKnK6uaRKiNkqYGDaV2ViRY2NyOPEg+W2NqwUNJRjLawK9ZUxSVBfT/5u7njja4H/pt1wLBUPT5Pl8okjqNESlA3dePppJvYqCD4Wt1wrzWbXL2wI95k/hyqxuUVO6Be+wuGbbnbwwCudAjXkcM4Fzt9njr6DC95iDdAi223jL/Mfr641qVbtixCtqG503v58Yxi7ZX1UbxxOQRd0BsNri2/l8sB6p7MVImoOzc96M2uRc/y7E+ONYRabtLBghCm/S1/3+mJ/wBk61RWLEzgI5CqCb7dD+Xztinuonck92wueLHr8ycBhTwkqRew1WJB42G/645rKWGRDHVxq8WktpYXv5H6/e+OXcRxBeVHCrYcbH8hgHOKx6SgnmAHeuAOdyLEAdemAReyOZ0SSzUNTDG0bsSRJY94MRjH2wqY583osuoYlVI27RxGvUenmBviZjDJXOU1qdZZiQQbHcH8jjXL8zqhmj1yU0lRqYGwRiWt12BwHpuaITHDBod0poQ8pAuBsP2wWaSlraCASxJIndZGsb2PUYlKHPvaGtqnjGWCOnfZ9fdZFtzxc84pqCoiiPubExxDeMSbFQT+E/kOmAI0xwhQC1lOlSTxifq6kVtSEiYswNrgc7f3w1rpmhmkp6g3bhWtz13+WBaGjWngkYwhneztyNJwA8GU01ZI9TKA5cd46blSRvY8j74wJnOWwQqO0Z3AIJa5Gk3FmtcgjcX8sUlBRU3u8r3R0IvckjxG4v8AUYkPb4VND2U1PqNM50OA12jN78+Fj9fPAIIqmrhVqQd+lSXtRLe5jawv52IN7Y47MvSdvabtJC1ws24AIIO1+dR6dfPGeWUJmDVE8l47ksSuzsd/kLfUeONKgmYEOV7p2OrYXsT5dB88AHJZqgrdW1NbQy94X34NvywszK7QjQ0gKst/kcMCHaEaiCpNwL9egsOdrdMY1lBPWBaemO6bm3eG2x625OAocuk7CtWVn76lbMLi/r1v5nyti+EiOkUqts6jkfhI6eoP6484iK6w7E7JbTYrb9fHc4rsiqjVUxp3uSttO/Tz28Onx52wDcuCpQcNsd+o+ziZ9s5l9wp42OntJtOpgCVW1yflfyxRrpCh2uOB3j16HEZ7cGOXNqKBpu72bEoo4vexPrvgJzLaObNMy93QuY5pACSLXTnfy2vj0HNMy927WhyWmRaKmURtOrKpZ9hpU9D0vbqeuJ32eyySVMwNK2mUhQgHIQcW+BwyzTLe3SGipqn3eK4L6VFyRwT88AZFBWtLHURZbUxtJczP2+vSxAuACBcAgb33wVT1jVobLMxHZV8R1Ql1I1C1gfMc39ccUWStlcbVL5nWVL7fwywAbyt88AZo5rM2pJW06kjPeHQFrW9ON8A27QvS0zzkO0agMBa5FtQ+PAwwpL69wCJQGv59cK6BDJUsx7gBICg/Cwv8LHyw2QJRg9nLriIusd91HW3lgMM4lSjeKoiSRQv4poTuD/WvBHjiczzMoajLRT1QDrrACjfUB4eXh8MUNdOlTSusco7bQXQ2/Eo5Uj4YmqbKqakzeGsqFdknUGFHbuxG1gB8BfAJfekjjEaRxxELsENiPkf08Ta+AywDykDQw6g2PzHHxHOLLN/ZINGajLGCi2oxEc89ScQ9Q9ndWjJs2wv16m/S31tvxgO4A3FrIvea/HHJHjzjKdDASrVbU7E3aRAWvtsCdr9d/sd0FzyCCd+94Wubj4dfS+OSTqKxy+7ld2cx9pYnoB+fhYDAFwsCFWPqTbwPifTB2V1JpJkKt3rgADbp+36YWnUepFvxAHXuTsT4jy254wZTOkbF5ABpuXBP4bcm/Xe+/n42wF9TslZH20YJV13UHr548y9oKybNM1aoVbRI3ZRAbsQCTc+e/p08cH1OcTxKDDUSJTFbhY2KlyLX1Efh+xvjpktRTFw1RcOhIjXTfWSb3/TANvZqCagqGqZFbu3BF7XFjYeg1H0w1ahkkp6mVe7Ol3Q3267YGNYs9dEkTqFYsECdNP4mNueBbfxOKRoI6egZlQLEVvYndv6iT9+uAEyKU16JLU6hGgvp533B/Ljzwqz1ezzCCriRBCZOyAB/ECR9Bb54I9jp1lhko2YiR2LLcfiBJJGM84oS+f0cUjsqIAQxHJv+IH9PH4YBlPVU0NXUwxkCm93udNrKw8+hsBgV3jjpI54yFnWaxQ76x0sPz+OOZ6Ps56uNo9TaA0IZe7JZdudjv44U14mFR2EUhkkjQMNX80hufhvYf4wGNfPHSzztEJG77Kthsoa1zfoAPrthXnXtD2tVRxUrO3YgBiRz5+nPXoL+GKLKKimpWEtQBHKqlJFkk2IO51LyW3/XEpmdIlRVVE8Q0RszCJSNzfi1vywHofs5XxZnSmMOW1Jz4C3U+Plic9qfZmV6upqKRkbsysjJp4BFrjx/CfngPL6XMsizajaZ27CpcKuoDdibD62v8cX8th7QpELESUjGQHoQRb/7YDx2PaRkCkFLgr12Phz5ePz24kmKPuJXtcfwQzG/X8PA+nOG+f5Y8Oa1kdLEzKG1aVIJtb1vbn5YSUkM9Q2ilZkdQbkR6zta409OR+WAaxr2hUICNV73FiN+R18f7YGq6ntkaOmW0asRI4YFXsOARfYX56nxxnVV8EUcsdOoXtASWTuKPTa17dcdeyMFJYroZRuOoJIG9vMAfHAdNC+6K5AJcMX36Wtbm/Pj4HnB9LHDNPDOYilOses7bk3B0/VvkPHGHZyNSpbvaQEA3G1tx+XGN8lMc85pp0Zl0koGOxPOnyvuf8YCnyo08Oaos1rrJYKR+LukgfMD1xSCSWvyxFkYCSQF5H/6rpBNvMBlA+JwnymkgmmpI6or2illDf0galN+uk7fHBuVu8OYvSXBjQaGDbA6gtwD48YAf2Yp4gaiRYyYkZuz353PB23v+mO9e5zCsipIJNaRHtUcN/IQCQT99MZVNcuQq4jkHu+t0ZWXS8T8i/zB+HnhLTS1McbT0jEtNCzpbkrewUev7YBvPmsK1YpqyUyCGUpI6b3AI+v6nApzKnHtTBLHGqUwB94vwFIuD5c3+Py7UeU07xe8SzKsUml2qH33uSDfzv8ATAmcZLSzX7KbsqmOUKXlN1JIAFx1FvywBvtBV5bPCZRAGqdJWO3LAuCNuuwbAFDlM01XTidU7UkERg3EYuD6X8fAHffkSOWDK5V1yrWVhIC2Cmx6BVDfLa4v0OK3JcvnowamojL5lVLdY3a/ZKepP39MARV+75nn9LTrdoMt/jSv/IH4Av4jrgmjXtcyqcyc2SSJUhG+yi+9uhOO1NlkMNO9DFKHmmbXVSE3NjyL/T5nBtTCUT3WnOl2UhdtlsMBHx0pq8yqqojulWjHhbi//wAvmPDAmZeysed1bvDN7rJuxYAgML7fmPlizXK0p6Md+5W7G5/FthVNSSTLaOoqYTsS9PGXJ8iBxyfpgJX2x9lUpozm+RwkUw71RShrmH+oeIxMTFZKUva6E6r7nb8uP0OPYANDCZCyso3DdR/1bx/sfLEnn3svFWxvVezqIZCdUtCCB3jveO/F/A2/TAR0LCTWrhX1XBa9+gA9ev3vjpPBqZtINgzarXuN1AsR/ni464+BelnZJVdZo7akYENfwO23xvxggSKy3RhdRcgtbqfu3jgNKPN6ullZgzGR7BndibW28CdrccYoEcRztNTreSZCruxAAvyW6nxG3TnCCGnDqVA7ltmA623P1HzHiMEQU0xT/byyg2tZH31HZeOOuw8MA8z2RMxzOO7XuiggcsVWwJFuuN6T/Z5LKl/40MgNMdPeIJuVPkb/AA+GE9NlipIshcrZwwd372ktpO4vvfa52w+pZMnpIwcwlNR2dzdtQ7y2DXB5sTgB1zmBaARzabuZNca23Q8g+dzf9r4WQwZ9mTao4GpISQZKiY6FFtha+/8Anz2pJvarJaSUJBSRl15KxLta19/CxOAqr23RnZaCi7Sc2AGkAk3tY2B67fvgG/s97OQUC9vLI0sxF/eHBVTcD8IJuw25PPnguOuV6hqXKGNVUux7Wc2IS3UkceQ/XCGjyz2m9pnL5i0uXUZ/7DQ2kgHYbm/IN9sW+VZXSZPSR01HGAijvMR3nI6k9cBzT04o4dGrtHPedr7ufPHFHAlNGAndA203uALWsL8DG73YXsL38MB19TFSsqkPLO4/hwRLd3/YeZ2wHTN6yCjoZZauQJGotc8segUckk2FhviXmyWDNF7T2jjaRXs8NCk5TsRblyDu5+lzg9w/vnvlcFmruYo170VKP6ehfm7etsdklUsVdyGbvNIe8ScB9NJPAYZoT2tKzHU6LclbdAOoPPXnbHSCZ58xacROkaQ6e0cW7RiwOy87bm9v5tuMNqyNIM8p4IRphqAwlQHZrAWPr584XgaJpY12VW2Hh37YAbOsry/PI75nA3bpfTUxbSL6j+YeRxGVnsbm1CDLQdnmESm69l3WUcfhPXj5YuSSrsFJADWG/SzH8wMFt/DZTH3Te4ttY6QdvDAeU+99lMEqYzAx5EmoEi523HmfHrjcMs6G0pA0hCL23NreZ3/bgY9WnyyhzenZMypIagBjYugv06848hzWJKTMJo6ddCISVUG4Fm2/IYA6DLoJGAlnUJYaToU3Gom4HNja3wwXB7M0Lgas0gCcFjENze/xBJB+QwBHBGKl1AICyPpsx2sFb898biNY2jKjh7C5vsJLD6AYCly72f8AZaEAVlY9UwYbszKCb9F82H08MUVLVezuWoBl8MCuSBdEux8Nz++IGhp4pIkLoCdGr42Av8sW2QZbRyyHtKdG75Fj6f2wDFc7jqGYU8LSEi4sL41eoemtJWMkA6RsbsfQA7/DAOb1MtHmUdHSMIYCBdY1C9fEb4Jr4Y8vZDSKI3kU65OXbfq5731wGctVVSLaJPc01f8AJIA0jD+lOB6tx4HATssBkSJWGu3aSyEs8nqfDfjzxoxJdSSf+TT6jXb8sB6iUi3Pe5/9n/6PzwHV1Gt2AW5ALOF3Nh1I+/rhRW5z7o5MJRIybdrKB3z4KGUiw8fMeeDM1ZhJRxBmCSq2sA891TiXymeRxNVs15y2jV4Lc7AcAbD7JwH/2Q==">
            <a:extLst>
              <a:ext uri="{FF2B5EF4-FFF2-40B4-BE49-F238E27FC236}">
                <a16:creationId xmlns:a16="http://schemas.microsoft.com/office/drawing/2014/main" id="{6728846C-A372-B7BC-6FAD-9DEA47576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604838"/>
            <a:ext cx="1009650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Picture 5" descr="http://bible.phillipmartin.info/john_baptist.gif">
            <a:extLst>
              <a:ext uri="{FF2B5EF4-FFF2-40B4-BE49-F238E27FC236}">
                <a16:creationId xmlns:a16="http://schemas.microsoft.com/office/drawing/2014/main" id="{9E29EB89-4C7A-0970-A995-9BED28D2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098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2082F8-C210-B4BF-1D32-E4A5A872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76687"/>
            <a:ext cx="304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MIRACULOUS POWERS</a:t>
            </a:r>
          </a:p>
        </p:txBody>
      </p:sp>
      <p:pic>
        <p:nvPicPr>
          <p:cNvPr id="4106" name="Picture 10" descr="Image result for King Herod + picture">
            <a:extLst>
              <a:ext uri="{FF2B5EF4-FFF2-40B4-BE49-F238E27FC236}">
                <a16:creationId xmlns:a16="http://schemas.microsoft.com/office/drawing/2014/main" id="{69B5C437-ED2A-6130-BEDF-772C04CE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3419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2C02D39-8F4C-439A-D6F2-7AFD9BA3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Now Herod had arrested John and bound him and put him in prison because of Herodias, his brother Philip’s wife, </a:t>
            </a:r>
          </a:p>
        </p:txBody>
      </p:sp>
      <p:pic>
        <p:nvPicPr>
          <p:cNvPr id="14" name="Picture 5" descr="http://bible.phillipmartin.info/john_baptist.gif">
            <a:extLst>
              <a:ext uri="{FF2B5EF4-FFF2-40B4-BE49-F238E27FC236}">
                <a16:creationId xmlns:a16="http://schemas.microsoft.com/office/drawing/2014/main" id="{8154E217-0BC3-296A-94DF-917F5B77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438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DAAFDB-68A4-8B71-A27E-1EBC3D5DFCB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133600"/>
            <a:ext cx="2971800" cy="4191000"/>
            <a:chOff x="5638800" y="2514600"/>
            <a:chExt cx="2971800" cy="4191000"/>
          </a:xfrm>
        </p:grpSpPr>
        <p:grpSp>
          <p:nvGrpSpPr>
            <p:cNvPr id="5126" name="Group 15">
              <a:extLst>
                <a:ext uri="{FF2B5EF4-FFF2-40B4-BE49-F238E27FC236}">
                  <a16:creationId xmlns:a16="http://schemas.microsoft.com/office/drawing/2014/main" id="{55D71340-C57D-63B1-8E2B-047DEF196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8800" y="2514600"/>
              <a:ext cx="2971800" cy="4191000"/>
              <a:chOff x="5638800" y="2514600"/>
              <a:chExt cx="2971800" cy="4191000"/>
            </a:xfrm>
          </p:grpSpPr>
          <p:pic>
            <p:nvPicPr>
              <p:cNvPr id="5128" name="Picture 3" descr="C:\Users\Tina\AppData\Local\Microsoft\Windows\Temporary Internet Files\Content.IE5\825UPY6L\MC900053248[1].wmf">
                <a:extLst>
                  <a:ext uri="{FF2B5EF4-FFF2-40B4-BE49-F238E27FC236}">
                    <a16:creationId xmlns:a16="http://schemas.microsoft.com/office/drawing/2014/main" id="{890F4956-7ED0-C3C8-F7ED-77C57F54C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590800"/>
                <a:ext cx="468911" cy="40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9" name="Group 14">
                <a:extLst>
                  <a:ext uri="{FF2B5EF4-FFF2-40B4-BE49-F238E27FC236}">
                    <a16:creationId xmlns:a16="http://schemas.microsoft.com/office/drawing/2014/main" id="{F9CF3BF1-D4A0-C040-F160-081829FB7E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8800" y="2514600"/>
                <a:ext cx="2971800" cy="4191000"/>
                <a:chOff x="5638800" y="2514600"/>
                <a:chExt cx="2971800" cy="4191000"/>
              </a:xfrm>
            </p:grpSpPr>
            <p:pic>
              <p:nvPicPr>
                <p:cNvPr id="5131" name="Picture 4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A47BBF0B-A59F-EFCE-3E64-752A1FC0E4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2667000"/>
                  <a:ext cx="340157" cy="396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2" name="Picture 3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2098B173-AC19-051C-829A-A18F41545B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590800"/>
                  <a:ext cx="468911" cy="411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3" name="Picture 3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11998B6E-EAE3-FD80-605D-353BF3D227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8400" y="2590800"/>
                  <a:ext cx="392711" cy="403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4" name="Picture 3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60CFD5BE-9822-7A1D-1E0C-73EB575D03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5200" y="2590800"/>
                  <a:ext cx="468911" cy="403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5" name="Picture 3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C8BB1259-C853-A0C2-9DE5-A3BE4521B7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890244" y="1263156"/>
                  <a:ext cx="468911" cy="297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30" name="Picture 3" descr="C:\Users\Tina\AppData\Local\Microsoft\Windows\Temporary Internet Files\Content.IE5\825UPY6L\MC900053248[1].wmf">
                <a:extLst>
                  <a:ext uri="{FF2B5EF4-FFF2-40B4-BE49-F238E27FC236}">
                    <a16:creationId xmlns:a16="http://schemas.microsoft.com/office/drawing/2014/main" id="{26E1F405-ACC5-846C-78B9-6BA7B169F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852144" y="3206256"/>
                <a:ext cx="468911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7" name="Picture 3" descr="C:\Users\Tina\AppData\Local\Microsoft\Windows\Temporary Internet Files\Content.IE5\825UPY6L\MC900053248[1].wmf">
              <a:extLst>
                <a:ext uri="{FF2B5EF4-FFF2-40B4-BE49-F238E27FC236}">
                  <a16:creationId xmlns:a16="http://schemas.microsoft.com/office/drawing/2014/main" id="{08D09EDC-C5CF-8832-2250-DF7BF9D75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52145" y="5035055"/>
              <a:ext cx="468911" cy="274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2C02D39-8F4C-439A-D6F2-7AFD9BA3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for John had been saying to him: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“It is not lawful for you to have her.”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Herod wanted to kill John,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but he was afraid of the people,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because they considered John a prophet. </a:t>
            </a:r>
          </a:p>
        </p:txBody>
      </p:sp>
      <p:pic>
        <p:nvPicPr>
          <p:cNvPr id="14" name="Picture 5" descr="http://bible.phillipmartin.info/john_baptist.gif">
            <a:extLst>
              <a:ext uri="{FF2B5EF4-FFF2-40B4-BE49-F238E27FC236}">
                <a16:creationId xmlns:a16="http://schemas.microsoft.com/office/drawing/2014/main" id="{8154E217-0BC3-296A-94DF-917F5B77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70852"/>
            <a:ext cx="1376290" cy="188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DAAFDB-68A4-8B71-A27E-1EBC3D5DFCB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620422"/>
            <a:ext cx="1905000" cy="2587881"/>
            <a:chOff x="5638800" y="2514600"/>
            <a:chExt cx="2971800" cy="4191000"/>
          </a:xfrm>
        </p:grpSpPr>
        <p:grpSp>
          <p:nvGrpSpPr>
            <p:cNvPr id="5126" name="Group 15">
              <a:extLst>
                <a:ext uri="{FF2B5EF4-FFF2-40B4-BE49-F238E27FC236}">
                  <a16:creationId xmlns:a16="http://schemas.microsoft.com/office/drawing/2014/main" id="{55D71340-C57D-63B1-8E2B-047DEF196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8800" y="2514600"/>
              <a:ext cx="2971800" cy="4191000"/>
              <a:chOff x="5638800" y="2514600"/>
              <a:chExt cx="2971800" cy="4191000"/>
            </a:xfrm>
          </p:grpSpPr>
          <p:pic>
            <p:nvPicPr>
              <p:cNvPr id="5128" name="Picture 3" descr="C:\Users\Tina\AppData\Local\Microsoft\Windows\Temporary Internet Files\Content.IE5\825UPY6L\MC900053248[1].wmf">
                <a:extLst>
                  <a:ext uri="{FF2B5EF4-FFF2-40B4-BE49-F238E27FC236}">
                    <a16:creationId xmlns:a16="http://schemas.microsoft.com/office/drawing/2014/main" id="{890F4956-7ED0-C3C8-F7ED-77C57F54C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590800"/>
                <a:ext cx="468911" cy="40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9" name="Group 14">
                <a:extLst>
                  <a:ext uri="{FF2B5EF4-FFF2-40B4-BE49-F238E27FC236}">
                    <a16:creationId xmlns:a16="http://schemas.microsoft.com/office/drawing/2014/main" id="{F9CF3BF1-D4A0-C040-F160-081829FB7E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8800" y="2514600"/>
                <a:ext cx="2971800" cy="4191000"/>
                <a:chOff x="5638800" y="2514600"/>
                <a:chExt cx="2971800" cy="4191000"/>
              </a:xfrm>
            </p:grpSpPr>
            <p:pic>
              <p:nvPicPr>
                <p:cNvPr id="5131" name="Picture 4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A47BBF0B-A59F-EFCE-3E64-752A1FC0E4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2667000"/>
                  <a:ext cx="340157" cy="396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2" name="Picture 3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2098B173-AC19-051C-829A-A18F41545B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590800"/>
                  <a:ext cx="468911" cy="411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3" name="Picture 3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11998B6E-EAE3-FD80-605D-353BF3D227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8400" y="2590800"/>
                  <a:ext cx="392711" cy="403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4" name="Picture 3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60CFD5BE-9822-7A1D-1E0C-73EB575D03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5200" y="2590800"/>
                  <a:ext cx="468911" cy="403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5" name="Picture 3" descr="C:\Users\Tina\AppData\Local\Microsoft\Windows\Temporary Internet Files\Content.IE5\825UPY6L\MC900053248[1].wmf">
                  <a:extLst>
                    <a:ext uri="{FF2B5EF4-FFF2-40B4-BE49-F238E27FC236}">
                      <a16:creationId xmlns:a16="http://schemas.microsoft.com/office/drawing/2014/main" id="{C8BB1259-C853-A0C2-9DE5-A3BE4521B7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890244" y="1263156"/>
                  <a:ext cx="468911" cy="297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30" name="Picture 3" descr="C:\Users\Tina\AppData\Local\Microsoft\Windows\Temporary Internet Files\Content.IE5\825UPY6L\MC900053248[1].wmf">
                <a:extLst>
                  <a:ext uri="{FF2B5EF4-FFF2-40B4-BE49-F238E27FC236}">
                    <a16:creationId xmlns:a16="http://schemas.microsoft.com/office/drawing/2014/main" id="{26E1F405-ACC5-846C-78B9-6BA7B169F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852144" y="3206256"/>
                <a:ext cx="468911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7" name="Picture 3" descr="C:\Users\Tina\AppData\Local\Microsoft\Windows\Temporary Internet Files\Content.IE5\825UPY6L\MC900053248[1].wmf">
              <a:extLst>
                <a:ext uri="{FF2B5EF4-FFF2-40B4-BE49-F238E27FC236}">
                  <a16:creationId xmlns:a16="http://schemas.microsoft.com/office/drawing/2014/main" id="{08D09EDC-C5CF-8832-2250-DF7BF9D75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52145" y="5035055"/>
              <a:ext cx="468911" cy="274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706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8E9D2A72-A716-683E-7BCD-4A6EAF06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On Herod’s birthday the daughter of Herodias danced for them and pleased Herod so much  that he promised with an oath to give her whatever she asked.  </a:t>
            </a:r>
          </a:p>
        </p:txBody>
      </p:sp>
      <p:sp>
        <p:nvSpPr>
          <p:cNvPr id="6147" name="AutoShape 2" descr="data:image/jpg;base64,/9j/4AAQSkZJRgABAQAAAQABAAD/2wBDAAkGBwgHBgkIBwgKCgkLDRYPDQwMDRsUFRAWIB0iIiAdHx8kKDQsJCYxJx8fLT0tMTU3Ojo6Iys/RD84QzQ5Ojf/2wBDAQoKCg0MDRoPDxo3JR8lNzc3Nzc3Nzc3Nzc3Nzc3Nzc3Nzc3Nzc3Nzc3Nzc3Nzc3Nzc3Nzc3Nzc3Nzc3Nzc3Nzf/wAARCACLALsDASIAAhEBAxEB/8QAGwAAAgIDAQAAAAAAAAAAAAAAAAYBBQIDBAf/xABDEAACAQMCAwUEBQoEBgMAAAABAgMABBEFEiExQQYTUWFxFCKRoTKBscHRFSMzQkNSU2KS4RZyg/AHRFSCk/GywtL/xAAZAQEAAwEBAAAAAAAAAAAAAAAAAQIFBAP/xAAsEQACAgEDAgUDBAMAAAAAAAAAAQIRAwQSIRMxFCJBUWEFMqEVcZHRIzNC/9oADAMBAAIRAxEAPwD3GiiigCiiigCiiigMc8ajcuM5GK1XUqQRF5GIHLgCfspf0ySSK2mtyTN3hKLHuIAAyCQSOGfCvKTmpqMY2n6lko7W2+xeS6hbx2Zug+6IHGVGSeOOFZi6hNsbhZFMQXduB4YpbeKVbFrZ45WkVu8Ur73EcACPMc/Wt1ojewC0SJg8nvys6YBfA5YPiM8a8o+KcqcV2/P9F30FG1L1/Bfx3UEixusi4k4Lk4JPPFRdXMVtGZJm2ryHDJPkB1pWut0VvHAdjLCdzNxzkcD9eAeXWrC6PtlutrE4kWJVzK4bO4dcj/fGpi9TJSjtSaXD9GyH0lTvj8l5HKjxJJnAcAjPnWu8uoLSHvJ3CjkB1J8hS5qFw5WOEugijZVCxgjB6Hj4HHGunUN2oQxKpjLxFQ0qsQSTjcAMdaOeeTlCMeVVN9mTWNVJvhjArhlBHI8QagyxiUR7wHIyF6kUui8lW9twhRIokwFWTIZVHH6+IHrWUkrpfvfBNq7eIDg7uGOHy4eVFkytOodnT/te5G2HFy7qxkqRyqo0O9aeEpcTo8m4hRn3iB41bDlXtjlvgpVVlJKnRNFFFXICiiigCiiigCiiigCiiigCg0Vi+dpxzoDmvl7xY148X5j0NVWtXC6Xpkt7I43Rcd5Pur0Bx9dI+rX/AGhvoYLiO5uoZx72I+CLkdNo6fzVUajP2j1gpDqWrRpbe6Hj3hAwHiABkn1+FeMdXj23Z3x+mSbUm0P/AGTkN/bzyvMJQZPeYNkk4/vWXanUW0SyW4aTaXfulcLkrnr8BSDYajrPZmZo9L3T2RcN3WwOj5AzxHvKeY+41pv9Q7SdprxEv0KWCvu7gxLGi88cxuJ+urvUQ2brPT9Ml1bb8p6P2WK3ukJcxzMwaR8uctu48+P21r7UaxHoMceZSJLgFEZ1BC44npSbo3a2+7Nr+T5rBJbWJ2ACgxtjJ4gngRVfqGtar2vvo47jToo7aEMybUbCk45ueBqZZoqG6yq+mz63mXl/c9N0Nva9OspyzSRzRlyx4cenx8Kqe02sR6Zex2UdwIpnUSb3ODt5YHTofOlvSu3OoaNZpZXOmpIsMeyPGUYEcgc5yKp7u61btTePfXdiiPDGBFsRlHDJxkn3qmeaMY3f5Ix/TJrK964PXreygKxvKitlRtBHx9aoIdSW87Q29nHKgiiLRhFIBLKDnh5Gltv+IGuW9m0B0xHuuSSmJwoHmvU8uoqjsYdS9pfVluYrXUpHZ22OFI3HoOOPQ1E9RCNNsYvpk+VPg9kitxFPC+cnec+6B0NWQ5V47+UO199dW7NqUsccOM+zxhQ5HMnK4JPw8hXp/Z26urvSoZr3HfEsCQMZwSAflULNGcqTs58uknginJplpRUVNXOcKKKKAKKKKAKKKKAKKKKAKg8qmoPKgEMqI7i5hBH5uZwQDy94kfIipKg8xn1rPWrdE1q7wHRmkRi6HBAZQPQ8Qa0y2qqB380zqWwRuCgZ8cYzWDl8uRo38U7gn8ENbW7kkwxN4koKw9htP+mh/oFbDZRCcrEghIXKSRDBHiD49OBqN08QPeQ94P4kPEH1HMH41S0z0Ukazp9mRj2dMelH5PtMY7kY8Mn8a2L7RM22NBAMZ3SAFseS/j8KlLRXkZe9uCUAzJ3p4n05fKlhzo0nTrMjBt0+dZew2mMG2iPqgNSryxjLKZY8kF1X3hjxXr6j4UC6R+EKSyt4LGR8zgCl33JvglbS2XAW3iGOWEAraqKv0VA9BWtLdpX23bleG4QoSBjzPX5Cpkso0cGFCgPSNypz6cjS0RuRm7BVLNyXiabdCiMWjWSN9LuVLepGT9tJd7ZO9rJGbmQhhtAwASTwAJA8+legxqEjVAMBQABXfoFdsztfJVFIyooorSM0KKKKAKKKKAKKKKAKKKKAiqvX9Zh0ayE8i73kcRxJuxuY+fQYBOfKuLtdqlxp628du/dLMW3zYyVx0GeA58z4edJOr6dHq9uUuJJGcncsxbcwP19OmK48+rjiltrk79JonmqbfB22naVNZ1+aCa3SKXudq93L3iPtJPPA4+98q6mv7OO5MF1eW6yudqwvIAfhnnSvpPZ1tOukujes0qZ2bUAAz4880t6leXmRY6jGBJGx4BMGVifpeefvrhahmm2mbK00L2w4R6skp2vJJhYwfdGOPrRhELTDcvDLL/bxpWXVL6HssxmtnNxFEMS7h04bvHIGeOOmaVrjVybmK609GtZYuTKxZnP8372fA1SOHcnyVhglJtWepBS/dSS4jcdB4Hp/vwrLL9/tA9zZknxOaqINYhmtEvJYphIiE7BGxXI60oX2uLdW8c0F7dm7c7mdZWVU8lHLH++NVx4nO/grDFKbo9EVvzzIie4OLHzPQVEj7trxSqOOADyb/flVFoHaBdQ07bepJ365V2ijOHwcZ4DhmlXWdViuWnhkt29pWZh3kn6ig8Ao6cAKmGFttN9iY4ZSltZ6TIVEseVJck7cdPGq+bWdLhvxFNeKJc7FO1tqnPLdjaDnzqm7K6xcTaYY5opJ2jBVJywyV48yTk48fSle7TWXWLT7m0kfuV2r3UZKv57uXH1qYYo21J9iYYbk1IfdU1E2DKuI5pztnZXl2IqKwIGcHmRjkaaeyfam37R2TSJEYLmJtssBbODjOQeo8/lXmU+gXOo2Np7XdlLuCPulJXcCvD6XUnwOetdWjaENOYvLP3rtz2rjh93X4mvbFqYYY0jyzaKGWHfze57EDk1lSNoOrXMGp21n7Q8scrbWjkJcpkEg7uY5ciadwc1o4c0csdyMTPglhltZlRRRXseIUUUUAUUUUAUUUUBRdp142TcMd6yn60P4Cl38nW7E5i7ps84iVB8+FMHbaR7fQZbqNQz28kcm0nGRuAPyJqg0y9j1G3W5hY4JwVPNT4GsrXY5bt3oa+ivpX8mkae2SIbpzj+IisPlisTZXSn9JAxPLgV/Gu8kGEsMJjjxOMYoilhuPzkciSbeHuncB8K4a4ujs3yK02t4OcULZ/dl5/EVX/4fgE3fDSYt4Ocoy8D6ZplCguZM56DyFQuE3ndleePtonXYnqyKnurhQALKUDHIMnD51QXHZCGW4MiQX0KsctHE0e3n0zkj406Bd6hm4NzHiKn9KhwSM8KRk48pkrNJFFY2DWcIhtLGVUA6sn/6rC60dLuTvLjSUkflvkZM48+NX5AZWRQRsIwR41LrkLuIwDlqJ07I6siphsbmJBFFaxRoBwXvAAPgDWxbO7YkH2dSPBmb7hVnuIkA4lSOHrWH0Y2ZOJByfM9aih1JHClhMzFXulGOeyL7yTWxNOt9xWR5ZSOJ3vz+oYFdpwuXwc4+ysWKrFvlIThxYnGKL2RVzk/U2aPCi6lZRrEkYV3kCqMYwpH/ANhTgKU+zE0d3rG6KVJO6tnDFWzgllx/8TTcK2tHFrFyZGtf+WgooorqOQKKKKAKKKKAKKDyrBpFQZYgAcyTQFf2kjWXRL1ZFDKIixB644/dXmN9Y32i3b3Gkb2t5D9FBv2nwIr0PWNd00WlxAJu9Z42XEQ3dMc+VLtldR3UJML++yAlDzBxXFqZyxyTq0+6Nj6e5wi7XAtrpmsa0Q9/IYouYEgx8FH30PaXXZi5S7RhPbudsmOGR4Hz8DTeykupznHP4VhJBFLDLDMokjYe8p8DXJ4x3TS2+x3dd9muPY4bbWdLnhLJeRxgjikjBSKq9Q7SkyC10ePvWx9MIWz6Dr61hP2Ot2cSw3skcGMlGQMceR/91e6dpttpUKR2keNx99zxZvMml6eHmVy+BeOLtciu+pdooAZZkn2czutxj5DhV9oWtJqkDJhY7lBxUHgfMVbAkyMCAFAx6mlntD2emmmW/wBHISccXVTtLHxB5A1KyYs3llFRfuHOE+GqGXi0ZKDYTx4+NcepajZ2MIa7lCnn3Y4s3oKT4/8AF8h7rbeDjxJKAfGrCw7JHjca1M00jEZjRzxPm3M/VUeHxw5yS4+CqhFPzP8Agym7Z4f8xaAJn9o3H5VYaX2jsLrcJnFtMcZV2wpPiDVnHYW1uoSG1hWPGCqoKp9W7KWd4xmtS1tIfpCNcqT44/Cp36aXG1r5LXjfFUdl7run2UDObhJ5McI4mBz+FUUen6hr7LeXUywwOfzYYE/0r95rrsOyNnb4mupXuivJNu1c+Y6/GmTOFWMpkAegFOrjw/6uX7/0FNQ+zubewWkppdxfBJDJuWMFiMfvcKcaQtP186dc3YihSeJpBhtx6KBV7a9rLGUhZ0khJ6kbh8RWlg3PGnLuY+qw5ZZHOu4wUVz215b3Sb7eVJF8VblW8HNepwtNcMmiiigCioPDnVVqevWVgxQuZZh+onT1PShaMZSdRR3X1yLS0muHBKxIXIHXHSvPtS1W61GQmeT3M8I1+iPxrtvu015do8aJHDG4IIxuOD61S9KlGppdPs801yFd0Fj3thbz252XCKBuA4Njhxrhq50Rs2QUcWV2BHhxz99cuq7I7HJx5RzwanGHPtIaKQDawK8DQ+qQoSsCPK/XhirGe1gn4yxq58WH31lDbwwjEKKg8hWf04XdE78feioXU3TaLi0ZI88+P31ZJKJ1VoWVl5kg8vKul1V1KuAVPMEc6qLjTJ4HMmmy7CecbcqSxRl24G6EvSixywkIYcCMg1yzX1tajYXLEcdqccVxix1W6926uhGnUL/bFWFrpdtbgYTe37z8TVVhS+5jyR7u/wBjlttStXJUsyBuQfl8a7g2yJCSGA6jw8aLmxtrlCskS56MOBFVEtjqdhuNhILiI/s3xkVLwxl9rFwl24Lk5EhJPuheGeVVz3kkshgsPzkmffk6CuaO11e/wt4y20H6wGMkeHCru1torWJY4V2qPifU0hhUfu5ZFxh35ZWew6mPfF4C3huP/qgWeoz/AJu5nCx9cYyflVzUEgDicV6WvYnry9l/ArFFSSVUGFEjAZ8jj7qmsUbeu/lvJbHqc/fWVauNVFE2zOCWSCQSQO0bjqpxTt2Y1eTUopIrjBmiAJYfrA9fXhSNV32f1qHTFeOW3JDnLSock/VVjk1WLfDhWx7FFc1neW97EJLaRXXrjp6101BjtNcMqe0t3NZ6U7wZDswTcP1Qetef5J4n516hdW8V1bvDMgaNxggikvU+zV3asz2oNxD0wPeHqOv1VJ36LNjinF8Mo6KllZGKOCrDmCMEVA48qk0wrKKSWFy8EjRseeOR9R1rCpqripKmDvj1adeEkUcniQSp+HGuhdYiP04pU+oH7DVRRXi9NBkbUXi6rZnnIV/zRt+FZ/lCzPH2qL62AqgoqnhF7ldiGFby2PK4iP8A3isva7f+PF/WKW8A9KNo8BVfCfI2IYzeWw/5iL+sVidQsxzuoB5FwaXsDwqaeE+RsRetqdkv7cH/ACqT9grW+r2w+gsrnyTH24qmz50VZaSPqydiLKTWXP6O3A85Hx9ma47i8uLkFZZNqHmkfAH7600V6R08IuydqQUUUV7khRRW+0s7m8bbawvIfFRw+PSoIbSVs3aNdTWmowvCxwzhGXPBgTjj8a9Jpc0Ls4tm63N6VkmHFVAyE/E0x0Zj6vJDJO4hUGpoqDlOW5srW6XbcwRyD+ZQcVWXHZbTpjlO9iP8j8PnmryipLxyzh9rFSXsf/BvOHQOlcsnZG9X6E8DepIp2qBypZ7LWZl6iKey2pjkIT6Sf2rH/C+qfuRf+Snyill/G5fgRR2V1M8+4HrJ/at0fZG8P054V9MmnSilkPW5vcVYuxyn9NeE+SR/ia7oey2mxj3lkkPiz/hiryilnlLU5Zf9C9cdkbJ+MM00R8Mhh8/xrik7Hy/srxD/AJkI++m6g0smOqyr1Eh+yV+v0ZIG9WI+6tZ7LaoOSwn/AFP7U90Us9PG5fgQx2X1TqkQ/wBSs17KakeZgX1c/hTzRSx43L8CbH2PuT+kuYh6KTXZD2PgU5nupW8lAH40zdamllHqsz9Sptuz2mQEEW4kI6yHd9tWccaIAsahVHQDArKgVB4ynKXdk0UUUKn/2Q==">
            <a:extLst>
              <a:ext uri="{FF2B5EF4-FFF2-40B4-BE49-F238E27FC236}">
                <a16:creationId xmlns:a16="http://schemas.microsoft.com/office/drawing/2014/main" id="{E55E5A9B-D8A4-9B08-BA15-056695720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604838"/>
            <a:ext cx="1676400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6F6A0AF-5815-737B-A2A2-AB7DE07A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2443103"/>
            <a:ext cx="6184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1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8E9D2A72-A716-683E-7BCD-4A6EAF06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Prompted by her mother, she said,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“Give me here on a platter the head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of John the Baptist.”</a:t>
            </a:r>
          </a:p>
        </p:txBody>
      </p:sp>
      <p:sp>
        <p:nvSpPr>
          <p:cNvPr id="6147" name="AutoShape 2" descr="data:image/jpg;base64,/9j/4AAQSkZJRgABAQAAAQABAAD/2wBDAAkGBwgHBgkIBwgKCgkLDRYPDQwMDRsUFRAWIB0iIiAdHx8kKDQsJCYxJx8fLT0tMTU3Ojo6Iys/RD84QzQ5Ojf/2wBDAQoKCg0MDRoPDxo3JR8lNzc3Nzc3Nzc3Nzc3Nzc3Nzc3Nzc3Nzc3Nzc3Nzc3Nzc3Nzc3Nzc3Nzc3Nzc3Nzc3Nzf/wAARCACLALsDASIAAhEBAxEB/8QAGwAAAgIDAQAAAAAAAAAAAAAAAAYBBQIDBAf/xABDEAACAQMCAwUEBQoEBgMAAAABAgMABBEFEiExQQYTUWFxFCKRoTKBscHRFSMzQkNSU2KS4RZyg/AHRFSCk/GywtL/xAAZAQEAAwEBAAAAAAAAAAAAAAAAAQIFBAP/xAAsEQACAgEDAgUDBAMAAAAAAAAAAQIRAwQSIRMxFCJBUWEFMqEVcZHRIzNC/9oADAMBAAIRAxEAPwD3GiiigCiiigCiiigMc8ajcuM5GK1XUqQRF5GIHLgCfspf0ySSK2mtyTN3hKLHuIAAyCQSOGfCvKTmpqMY2n6lko7W2+xeS6hbx2Zug+6IHGVGSeOOFZi6hNsbhZFMQXduB4YpbeKVbFrZ45WkVu8Ur73EcACPMc/Wt1ojewC0SJg8nvys6YBfA5YPiM8a8o+KcqcV2/P9F30FG1L1/Bfx3UEixusi4k4Lk4JPPFRdXMVtGZJm2ryHDJPkB1pWut0VvHAdjLCdzNxzkcD9eAeXWrC6PtlutrE4kWJVzK4bO4dcj/fGpi9TJSjtSaXD9GyH0lTvj8l5HKjxJJnAcAjPnWu8uoLSHvJ3CjkB1J8hS5qFw5WOEugijZVCxgjB6Hj4HHGunUN2oQxKpjLxFQ0qsQSTjcAMdaOeeTlCMeVVN9mTWNVJvhjArhlBHI8QagyxiUR7wHIyF6kUui8lW9twhRIokwFWTIZVHH6+IHrWUkrpfvfBNq7eIDg7uGOHy4eVFkytOodnT/te5G2HFy7qxkqRyqo0O9aeEpcTo8m4hRn3iB41bDlXtjlvgpVVlJKnRNFFFXICiiigCiiigCiiigCiiigCg0Vi+dpxzoDmvl7xY148X5j0NVWtXC6Xpkt7I43Rcd5Pur0Bx9dI+rX/AGhvoYLiO5uoZx72I+CLkdNo6fzVUajP2j1gpDqWrRpbe6Hj3hAwHiABkn1+FeMdXj23Z3x+mSbUm0P/AGTkN/bzyvMJQZPeYNkk4/vWXanUW0SyW4aTaXfulcLkrnr8BSDYajrPZmZo9L3T2RcN3WwOj5AzxHvKeY+41pv9Q7SdprxEv0KWCvu7gxLGi88cxuJ+urvUQ2brPT9Ml1bb8p6P2WK3ukJcxzMwaR8uctu48+P21r7UaxHoMceZSJLgFEZ1BC44npSbo3a2+7Nr+T5rBJbWJ2ACgxtjJ4gngRVfqGtar2vvo47jToo7aEMybUbCk45ueBqZZoqG6yq+mz63mXl/c9N0Nva9OspyzSRzRlyx4cenx8Kqe02sR6Zex2UdwIpnUSb3ODt5YHTofOlvSu3OoaNZpZXOmpIsMeyPGUYEcgc5yKp7u61btTePfXdiiPDGBFsRlHDJxkn3qmeaMY3f5Ix/TJrK964PXreygKxvKitlRtBHx9aoIdSW87Q29nHKgiiLRhFIBLKDnh5Gltv+IGuW9m0B0xHuuSSmJwoHmvU8uoqjsYdS9pfVluYrXUpHZ22OFI3HoOOPQ1E9RCNNsYvpk+VPg9kitxFPC+cnec+6B0NWQ5V47+UO199dW7NqUsccOM+zxhQ5HMnK4JPw8hXp/Z26urvSoZr3HfEsCQMZwSAflULNGcqTs58uknginJplpRUVNXOcKKKKAKKKKAKKKKAKKKKAKg8qmoPKgEMqI7i5hBH5uZwQDy94kfIipKg8xn1rPWrdE1q7wHRmkRi6HBAZQPQ8Qa0y2qqB380zqWwRuCgZ8cYzWDl8uRo38U7gn8ENbW7kkwxN4koKw9htP+mh/oFbDZRCcrEghIXKSRDBHiD49OBqN08QPeQ94P4kPEH1HMH41S0z0Ukazp9mRj2dMelH5PtMY7kY8Mn8a2L7RM22NBAMZ3SAFseS/j8KlLRXkZe9uCUAzJ3p4n05fKlhzo0nTrMjBt0+dZew2mMG2iPqgNSryxjLKZY8kF1X3hjxXr6j4UC6R+EKSyt4LGR8zgCl33JvglbS2XAW3iGOWEAraqKv0VA9BWtLdpX23bleG4QoSBjzPX5Cpkso0cGFCgPSNypz6cjS0RuRm7BVLNyXiabdCiMWjWSN9LuVLepGT9tJd7ZO9rJGbmQhhtAwASTwAJA8+legxqEjVAMBQABXfoFdsztfJVFIyooorSM0KKKKAKKKKAKKKKAKKKKAiqvX9Zh0ayE8i73kcRxJuxuY+fQYBOfKuLtdqlxp628du/dLMW3zYyVx0GeA58z4edJOr6dHq9uUuJJGcncsxbcwP19OmK48+rjiltrk79JonmqbfB22naVNZ1+aCa3SKXudq93L3iPtJPPA4+98q6mv7OO5MF1eW6yudqwvIAfhnnSvpPZ1tOukujes0qZ2bUAAz4880t6leXmRY6jGBJGx4BMGVifpeefvrhahmm2mbK00L2w4R6skp2vJJhYwfdGOPrRhELTDcvDLL/bxpWXVL6HssxmtnNxFEMS7h04bvHIGeOOmaVrjVybmK609GtZYuTKxZnP8372fA1SOHcnyVhglJtWepBS/dSS4jcdB4Hp/vwrLL9/tA9zZknxOaqINYhmtEvJYphIiE7BGxXI60oX2uLdW8c0F7dm7c7mdZWVU8lHLH++NVx4nO/grDFKbo9EVvzzIie4OLHzPQVEj7trxSqOOADyb/flVFoHaBdQ07bepJ365V2ijOHwcZ4DhmlXWdViuWnhkt29pWZh3kn6ig8Ao6cAKmGFttN9iY4ZSltZ6TIVEseVJck7cdPGq+bWdLhvxFNeKJc7FO1tqnPLdjaDnzqm7K6xcTaYY5opJ2jBVJywyV48yTk48fSle7TWXWLT7m0kfuV2r3UZKv57uXH1qYYo21J9iYYbk1IfdU1E2DKuI5pztnZXl2IqKwIGcHmRjkaaeyfam37R2TSJEYLmJtssBbODjOQeo8/lXmU+gXOo2Np7XdlLuCPulJXcCvD6XUnwOetdWjaENOYvLP3rtz2rjh93X4mvbFqYYY0jyzaKGWHfze57EDk1lSNoOrXMGp21n7Q8scrbWjkJcpkEg7uY5ciadwc1o4c0csdyMTPglhltZlRRRXseIUUUUAUUUUAUUUUBRdp142TcMd6yn60P4Cl38nW7E5i7ps84iVB8+FMHbaR7fQZbqNQz28kcm0nGRuAPyJqg0y9j1G3W5hY4JwVPNT4GsrXY5bt3oa+ivpX8mkae2SIbpzj+IisPlisTZXSn9JAxPLgV/Gu8kGEsMJjjxOMYoilhuPzkciSbeHuncB8K4a4ujs3yK02t4OcULZ/dl5/EVX/4fgE3fDSYt4Ocoy8D6ZplCguZM56DyFQuE3ndleePtonXYnqyKnurhQALKUDHIMnD51QXHZCGW4MiQX0KsctHE0e3n0zkj406Bd6hm4NzHiKn9KhwSM8KRk48pkrNJFFY2DWcIhtLGVUA6sn/6rC60dLuTvLjSUkflvkZM48+NX5AZWRQRsIwR41LrkLuIwDlqJ07I6siphsbmJBFFaxRoBwXvAAPgDWxbO7YkH2dSPBmb7hVnuIkA4lSOHrWH0Y2ZOJByfM9aih1JHClhMzFXulGOeyL7yTWxNOt9xWR5ZSOJ3vz+oYFdpwuXwc4+ysWKrFvlIThxYnGKL2RVzk/U2aPCi6lZRrEkYV3kCqMYwpH/ANhTgKU+zE0d3rG6KVJO6tnDFWzgllx/8TTcK2tHFrFyZGtf+WgooorqOQKKKKAKKKKAKKDyrBpFQZYgAcyTQFf2kjWXRL1ZFDKIixB644/dXmN9Y32i3b3Gkb2t5D9FBv2nwIr0PWNd00WlxAJu9Z42XEQ3dMc+VLtldR3UJML++yAlDzBxXFqZyxyTq0+6Nj6e5wi7XAtrpmsa0Q9/IYouYEgx8FH30PaXXZi5S7RhPbudsmOGR4Hz8DTeykupznHP4VhJBFLDLDMokjYe8p8DXJ4x3TS2+x3dd9muPY4bbWdLnhLJeRxgjikjBSKq9Q7SkyC10ePvWx9MIWz6Dr61hP2Ot2cSw3skcGMlGQMceR/91e6dpttpUKR2keNx99zxZvMml6eHmVy+BeOLtciu+pdooAZZkn2czutxj5DhV9oWtJqkDJhY7lBxUHgfMVbAkyMCAFAx6mlntD2emmmW/wBHISccXVTtLHxB5A1KyYs3llFRfuHOE+GqGXi0ZKDYTx4+NcepajZ2MIa7lCnn3Y4s3oKT4/8AF8h7rbeDjxJKAfGrCw7JHjca1M00jEZjRzxPm3M/VUeHxw5yS4+CqhFPzP8Agym7Z4f8xaAJn9o3H5VYaX2jsLrcJnFtMcZV2wpPiDVnHYW1uoSG1hWPGCqoKp9W7KWd4xmtS1tIfpCNcqT44/Cp36aXG1r5LXjfFUdl7run2UDObhJ5McI4mBz+FUUen6hr7LeXUywwOfzYYE/0r95rrsOyNnb4mupXuivJNu1c+Y6/GmTOFWMpkAegFOrjw/6uX7/0FNQ+zubewWkppdxfBJDJuWMFiMfvcKcaQtP186dc3YihSeJpBhtx6KBV7a9rLGUhZ0khJ6kbh8RWlg3PGnLuY+qw5ZZHOu4wUVz215b3Sb7eVJF8VblW8HNepwtNcMmiiigCioPDnVVqevWVgxQuZZh+onT1PShaMZSdRR3X1yLS0muHBKxIXIHXHSvPtS1W61GQmeT3M8I1+iPxrtvu015do8aJHDG4IIxuOD61S9KlGppdPs801yFd0Fj3thbz252XCKBuA4Njhxrhq50Rs2QUcWV2BHhxz99cuq7I7HJx5RzwanGHPtIaKQDawK8DQ+qQoSsCPK/XhirGe1gn4yxq58WH31lDbwwjEKKg8hWf04XdE78feioXU3TaLi0ZI88+P31ZJKJ1VoWVl5kg8vKul1V1KuAVPMEc6qLjTJ4HMmmy7CecbcqSxRl24G6EvSixywkIYcCMg1yzX1tajYXLEcdqccVxix1W6926uhGnUL/bFWFrpdtbgYTe37z8TVVhS+5jyR7u/wBjlttStXJUsyBuQfl8a7g2yJCSGA6jw8aLmxtrlCskS56MOBFVEtjqdhuNhILiI/s3xkVLwxl9rFwl24Lk5EhJPuheGeVVz3kkshgsPzkmffk6CuaO11e/wt4y20H6wGMkeHCru1torWJY4V2qPifU0hhUfu5ZFxh35ZWew6mPfF4C3huP/qgWeoz/AJu5nCx9cYyflVzUEgDicV6WvYnry9l/ArFFSSVUGFEjAZ8jj7qmsUbeu/lvJbHqc/fWVauNVFE2zOCWSCQSQO0bjqpxTt2Y1eTUopIrjBmiAJYfrA9fXhSNV32f1qHTFeOW3JDnLSock/VVjk1WLfDhWx7FFc1neW97EJLaRXXrjp6101BjtNcMqe0t3NZ6U7wZDswTcP1Qetef5J4n516hdW8V1bvDMgaNxggikvU+zV3asz2oNxD0wPeHqOv1VJ36LNjinF8Mo6KllZGKOCrDmCMEVA48qk0wrKKSWFy8EjRseeOR9R1rCpqripKmDvj1adeEkUcniQSp+HGuhdYiP04pU+oH7DVRRXi9NBkbUXi6rZnnIV/zRt+FZ/lCzPH2qL62AqgoqnhF7ldiGFby2PK4iP8A3isva7f+PF/WKW8A9KNo8BVfCfI2IYzeWw/5iL+sVidQsxzuoB5FwaXsDwqaeE+RsRetqdkv7cH/ACqT9grW+r2w+gsrnyTH24qmz50VZaSPqydiLKTWXP6O3A85Hx9ma47i8uLkFZZNqHmkfAH7600V6R08IuydqQUUUV7khRRW+0s7m8bbawvIfFRw+PSoIbSVs3aNdTWmowvCxwzhGXPBgTjj8a9Jpc0Ls4tm63N6VkmHFVAyE/E0x0Zj6vJDJO4hUGpoqDlOW5srW6XbcwRyD+ZQcVWXHZbTpjlO9iP8j8PnmryipLxyzh9rFSXsf/BvOHQOlcsnZG9X6E8DepIp2qBypZ7LWZl6iKey2pjkIT6Sf2rH/C+qfuRf+Snyill/G5fgRR2V1M8+4HrJ/at0fZG8P054V9MmnSilkPW5vcVYuxyn9NeE+SR/ia7oey2mxj3lkkPiz/hiryilnlLU5Zf9C9cdkbJ+MM00R8Mhh8/xrik7Hy/srxD/AJkI++m6g0smOqyr1Eh+yV+v0ZIG9WI+6tZ7LaoOSwn/AFP7U90Us9PG5fgQx2X1TqkQ/wBSs17KakeZgX1c/hTzRSx43L8CbH2PuT+kuYh6KTXZD2PgU5nupW8lAH40zdamllHqsz9Sptuz2mQEEW4kI6yHd9tWccaIAsahVHQDArKgVB4ynKXdk0UUUKn/2Q==">
            <a:extLst>
              <a:ext uri="{FF2B5EF4-FFF2-40B4-BE49-F238E27FC236}">
                <a16:creationId xmlns:a16="http://schemas.microsoft.com/office/drawing/2014/main" id="{E55E5A9B-D8A4-9B08-BA15-056695720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604838"/>
            <a:ext cx="1676400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 descr="A person wearing gold headbands and a red dress&#10;&#10;Description automatically generated">
            <a:extLst>
              <a:ext uri="{FF2B5EF4-FFF2-40B4-BE49-F238E27FC236}">
                <a16:creationId xmlns:a16="http://schemas.microsoft.com/office/drawing/2014/main" id="{CA5A5033-E7C7-4040-6F13-EE85C306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7" y="205740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44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843</Words>
  <Application>Microsoft Office PowerPoint</Application>
  <PresentationFormat>On-screen Show (4:3)</PresentationFormat>
  <Paragraphs>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Alba Super</vt:lpstr>
      <vt:lpstr>Arial</vt:lpstr>
      <vt:lpstr>Arial Rounded MT Bold</vt:lpstr>
      <vt:lpstr>Calibri</vt:lpstr>
      <vt:lpstr>Century Schoolbook</vt:lpstr>
      <vt:lpstr>Times New Roman</vt:lpstr>
      <vt:lpstr>Wingdings</vt:lpstr>
      <vt:lpstr>Wingdings 2</vt:lpstr>
      <vt:lpstr>Office Theme</vt:lpstr>
      <vt:lpstr>Oriel</vt:lpstr>
      <vt:lpstr>1_Default Design</vt:lpstr>
      <vt:lpstr>Compass</vt:lpstr>
      <vt:lpstr>Trust in a Caring God Dig Site 10 Matthew 14:1-36</vt:lpstr>
      <vt:lpstr>PowerPoint Presentation</vt:lpstr>
      <vt:lpstr>PowerPoint Presentation</vt:lpstr>
      <vt:lpstr>The Truth Because Jesus cares for us, we can trust Him.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verse</dc:title>
  <dc:creator>Tina</dc:creator>
  <cp:lastModifiedBy>Joyce Kramer</cp:lastModifiedBy>
  <cp:revision>66</cp:revision>
  <dcterms:created xsi:type="dcterms:W3CDTF">2011-10-30T17:23:28Z</dcterms:created>
  <dcterms:modified xsi:type="dcterms:W3CDTF">2023-08-11T03:10:33Z</dcterms:modified>
</cp:coreProperties>
</file>