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56" r:id="rId4"/>
    <p:sldId id="977" r:id="rId5"/>
    <p:sldId id="978" r:id="rId6"/>
    <p:sldId id="294" r:id="rId7"/>
    <p:sldId id="383" r:id="rId8"/>
    <p:sldId id="988" r:id="rId9"/>
    <p:sldId id="386" r:id="rId10"/>
    <p:sldId id="979" r:id="rId11"/>
    <p:sldId id="389" r:id="rId12"/>
    <p:sldId id="403" r:id="rId13"/>
    <p:sldId id="391" r:id="rId14"/>
    <p:sldId id="980" r:id="rId15"/>
    <p:sldId id="981" r:id="rId16"/>
    <p:sldId id="982" r:id="rId17"/>
    <p:sldId id="983" r:id="rId18"/>
    <p:sldId id="984" r:id="rId19"/>
    <p:sldId id="390" r:id="rId20"/>
    <p:sldId id="392" r:id="rId21"/>
    <p:sldId id="404" r:id="rId22"/>
    <p:sldId id="393" r:id="rId23"/>
    <p:sldId id="394" r:id="rId24"/>
    <p:sldId id="384" r:id="rId25"/>
    <p:sldId id="387" r:id="rId26"/>
    <p:sldId id="395" r:id="rId27"/>
    <p:sldId id="396" r:id="rId28"/>
    <p:sldId id="405" r:id="rId29"/>
    <p:sldId id="385" r:id="rId30"/>
    <p:sldId id="388" r:id="rId31"/>
    <p:sldId id="397" r:id="rId32"/>
    <p:sldId id="398" r:id="rId33"/>
    <p:sldId id="985" r:id="rId34"/>
    <p:sldId id="399" r:id="rId35"/>
    <p:sldId id="986" r:id="rId36"/>
    <p:sldId id="400" r:id="rId37"/>
    <p:sldId id="401" r:id="rId38"/>
    <p:sldId id="402" r:id="rId39"/>
    <p:sldId id="9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9593"/>
    <a:srgbClr val="767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69" d="100"/>
          <a:sy n="69" d="100"/>
        </p:scale>
        <p:origin x="1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2EB214-7DE7-460A-84DB-C62DBAA27824}"/>
              </a:ext>
            </a:extLst>
          </p:cNvPr>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5">
            <a:extLst>
              <a:ext uri="{FF2B5EF4-FFF2-40B4-BE49-F238E27FC236}">
                <a16:creationId xmlns:a16="http://schemas.microsoft.com/office/drawing/2014/main" id="{F31135BD-524E-4C06-97A8-AD3A758CC21B}"/>
              </a:ext>
            </a:extLst>
          </p:cNvPr>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6">
            <a:extLst>
              <a:ext uri="{FF2B5EF4-FFF2-40B4-BE49-F238E27FC236}">
                <a16:creationId xmlns:a16="http://schemas.microsoft.com/office/drawing/2014/main" id="{BF059CAA-D607-4923-A374-9056D9726FFF}"/>
              </a:ext>
            </a:extLst>
          </p:cNvPr>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15E6149-CAA5-44A2-9698-158429309DBB}" type="slidenum">
              <a:rPr lang="en-US" altLang="en-US" smtClean="0">
                <a:solidFill>
                  <a:srgbClr val="FFFFFF"/>
                </a:solidFill>
              </a:rPr>
              <a:pPr defTabSz="685800"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92507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DC8A4D3F-2F1E-4271-A835-C76D5EE5B080}"/>
              </a:ext>
            </a:extLst>
          </p:cNvPr>
          <p:cNvSpPr>
            <a:spLocks noGrp="1" noChangeArrowheads="1"/>
          </p:cNvSpPr>
          <p:nvPr>
            <p:ph type="dt" sz="half" idx="10"/>
          </p:nvPr>
        </p:nvSpPr>
        <p:spPr/>
        <p:txBody>
          <a:bodyPr/>
          <a:lstStyle>
            <a:lvl1pPr>
              <a:defRPr>
                <a:solidFill>
                  <a:srgbClr val="FFFFFF"/>
                </a:solidFill>
                <a:ea typeface="+mn-ea"/>
              </a:defRPr>
            </a:lvl1pPr>
          </a:lstStyle>
          <a:p>
            <a:pPr defTabSz="685800" fontAlgn="base">
              <a:spcAft>
                <a:spcPct val="0"/>
              </a:spcAft>
              <a:defRPr/>
            </a:pPr>
            <a:endParaRPr lang="en-US"/>
          </a:p>
        </p:txBody>
      </p:sp>
      <p:sp>
        <p:nvSpPr>
          <p:cNvPr id="5" name="Rectangle 155">
            <a:extLst>
              <a:ext uri="{FF2B5EF4-FFF2-40B4-BE49-F238E27FC236}">
                <a16:creationId xmlns:a16="http://schemas.microsoft.com/office/drawing/2014/main" id="{968B2C44-34A3-42DA-8668-C88471247491}"/>
              </a:ext>
            </a:extLst>
          </p:cNvPr>
          <p:cNvSpPr>
            <a:spLocks noGrp="1" noChangeArrowheads="1"/>
          </p:cNvSpPr>
          <p:nvPr>
            <p:ph type="ftr" sz="quarter" idx="11"/>
          </p:nvPr>
        </p:nvSpPr>
        <p:spPr/>
        <p:txBody>
          <a:bodyPr/>
          <a:lstStyle>
            <a:lvl1pPr>
              <a:defRPr>
                <a:solidFill>
                  <a:srgbClr val="FFFFFF"/>
                </a:solidFill>
                <a:ea typeface="+mn-ea"/>
              </a:defRPr>
            </a:lvl1pPr>
          </a:lstStyle>
          <a:p>
            <a:pPr defTabSz="685800" fontAlgn="base">
              <a:spcAft>
                <a:spcPct val="0"/>
              </a:spcAft>
              <a:defRPr/>
            </a:pPr>
            <a:endParaRPr lang="en-US"/>
          </a:p>
        </p:txBody>
      </p:sp>
      <p:sp>
        <p:nvSpPr>
          <p:cNvPr id="6" name="Rectangle 156">
            <a:extLst>
              <a:ext uri="{FF2B5EF4-FFF2-40B4-BE49-F238E27FC236}">
                <a16:creationId xmlns:a16="http://schemas.microsoft.com/office/drawing/2014/main" id="{C0EC9E02-133F-4BC2-BBD2-5C5D8628A12C}"/>
              </a:ext>
            </a:extLst>
          </p:cNvPr>
          <p:cNvSpPr>
            <a:spLocks noGrp="1" noChangeArrowheads="1"/>
          </p:cNvSpPr>
          <p:nvPr>
            <p:ph type="sldNum" sz="quarter" idx="12"/>
          </p:nvPr>
        </p:nvSpPr>
        <p:spPr/>
        <p:txBody>
          <a:bodyPr/>
          <a:lstStyle>
            <a:lvl1pPr>
              <a:defRPr>
                <a:solidFill>
                  <a:srgbClr val="FFFFFF"/>
                </a:solidFill>
                <a:ea typeface="+mn-ea"/>
              </a:defRPr>
            </a:lvl1pPr>
          </a:lstStyle>
          <a:p>
            <a:pPr defTabSz="685800" fontAlgn="base">
              <a:spcBef>
                <a:spcPct val="0"/>
              </a:spcBef>
              <a:spcAft>
                <a:spcPct val="0"/>
              </a:spcAft>
              <a:defRPr/>
            </a:pPr>
            <a:fld id="{6FE05A1B-7B1B-4FAC-BA3C-FD7CEA6B253A}" type="slidenum">
              <a:rPr lang="en-US" altLang="en-US" smtClean="0">
                <a:latin typeface="Arial" panose="020B0604020202020204" pitchFamily="34" charset="0"/>
              </a:rPr>
              <a:pPr defTabSz="685800"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76378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B1794562-1016-44D3-849C-970E6359FBD0}" type="datetimeFigureOut">
              <a:rPr lang="en-US" smtClean="0">
                <a:solidFill>
                  <a:srgbClr val="DEF5FA"/>
                </a:solidFill>
              </a:rPr>
              <a:pPr/>
              <a:t>8/2/2023</a:t>
            </a:fld>
            <a:endParaRPr lang="en-US">
              <a:solidFill>
                <a:srgbClr val="DEF5FA"/>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solidFill>
                <a:srgbClr val="DEF5FA"/>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A45B551C-81D0-4E99-A03E-E0A2DE7EC014}" type="slidenum">
              <a:rPr lang="en-US" smtClean="0"/>
              <a:pPr/>
              <a:t>‹#›</a:t>
            </a:fld>
            <a:endParaRPr lang="en-US"/>
          </a:p>
        </p:txBody>
      </p:sp>
    </p:spTree>
    <p:extLst>
      <p:ext uri="{BB962C8B-B14F-4D97-AF65-F5344CB8AC3E}">
        <p14:creationId xmlns:p14="http://schemas.microsoft.com/office/powerpoint/2010/main" val="215019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1794562-1016-44D3-849C-970E6359FBD0}" type="datetimeFigureOut">
              <a:rPr lang="en-US" smtClean="0">
                <a:solidFill>
                  <a:srgbClr val="DEF5FA"/>
                </a:solidFill>
              </a:rPr>
              <a:pPr/>
              <a:t>8/2/2023</a:t>
            </a:fld>
            <a:endParaRPr lang="en-US">
              <a:solidFill>
                <a:srgbClr val="DEF5FA"/>
              </a:solidFill>
            </a:endParaRPr>
          </a:p>
        </p:txBody>
      </p:sp>
      <p:sp>
        <p:nvSpPr>
          <p:cNvPr id="7" name="Slide Number Placeholder 6"/>
          <p:cNvSpPr>
            <a:spLocks noGrp="1"/>
          </p:cNvSpPr>
          <p:nvPr>
            <p:ph type="sldNum" sz="quarter" idx="11"/>
          </p:nvPr>
        </p:nvSpPr>
        <p:spPr/>
        <p:txBody>
          <a:bodyPr rtlCol="0"/>
          <a:lstStyle/>
          <a:p>
            <a:fld id="{A45B551C-81D0-4E99-A03E-E0A2DE7EC01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DEF5FA"/>
              </a:solidFill>
            </a:endParaRPr>
          </a:p>
        </p:txBody>
      </p:sp>
    </p:spTree>
    <p:extLst>
      <p:ext uri="{BB962C8B-B14F-4D97-AF65-F5344CB8AC3E}">
        <p14:creationId xmlns:p14="http://schemas.microsoft.com/office/powerpoint/2010/main" val="14624029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1C1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6DC562-3E80-4FFA-8B8B-2409B0DEF37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1DEEBF-02CA-466D-B340-D534C80D723A}"/>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AB16F42-2A07-4078-8D12-F460FE5C918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US"/>
          </a:p>
        </p:txBody>
      </p:sp>
      <p:sp>
        <p:nvSpPr>
          <p:cNvPr id="1029" name="Rectangle 5">
            <a:extLst>
              <a:ext uri="{FF2B5EF4-FFF2-40B4-BE49-F238E27FC236}">
                <a16:creationId xmlns:a16="http://schemas.microsoft.com/office/drawing/2014/main" id="{634AB1EF-8709-4989-A4F4-E38FC73EE43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US"/>
          </a:p>
        </p:txBody>
      </p:sp>
      <p:sp>
        <p:nvSpPr>
          <p:cNvPr id="1030" name="Rectangle 6">
            <a:extLst>
              <a:ext uri="{FF2B5EF4-FFF2-40B4-BE49-F238E27FC236}">
                <a16:creationId xmlns:a16="http://schemas.microsoft.com/office/drawing/2014/main" id="{6DE7C6BD-EED5-4C00-AC0B-80227F28809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fld id="{0CB95F26-E197-4A48-A28D-E8D0E642184C}" type="slidenum">
              <a:rPr lang="en-US" altLang="en-US"/>
              <a:pPr/>
              <a:t>‹#›</a:t>
            </a:fld>
            <a:endParaRPr lang="en-US" altLang="en-US"/>
          </a:p>
        </p:txBody>
      </p:sp>
    </p:spTree>
    <p:extLst>
      <p:ext uri="{BB962C8B-B14F-4D97-AF65-F5344CB8AC3E}">
        <p14:creationId xmlns:p14="http://schemas.microsoft.com/office/powerpoint/2010/main" val="3182834186"/>
      </p:ext>
    </p:extLst>
  </p:cSld>
  <p:clrMap bg1="dk1" tx1="lt1" bg2="dk2" tx2="lt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4D4185AA-B8DB-4672-862C-FFDED44E0C97}"/>
              </a:ext>
            </a:extLst>
          </p:cNvPr>
          <p:cNvGrpSpPr>
            <a:grpSpLocks/>
          </p:cNvGrpSpPr>
          <p:nvPr/>
        </p:nvGrpSpPr>
        <p:grpSpPr bwMode="auto">
          <a:xfrm>
            <a:off x="2" y="1422400"/>
            <a:ext cx="12196233" cy="5435600"/>
            <a:chOff x="0" y="896"/>
            <a:chExt cx="5762" cy="3424"/>
          </a:xfrm>
        </p:grpSpPr>
        <p:grpSp>
          <p:nvGrpSpPr>
            <p:cNvPr id="15368" name="Group 3">
              <a:extLst>
                <a:ext uri="{FF2B5EF4-FFF2-40B4-BE49-F238E27FC236}">
                  <a16:creationId xmlns:a16="http://schemas.microsoft.com/office/drawing/2014/main" id="{8AE59EEF-08D4-4F3E-A719-C6E9D5057421}"/>
                </a:ext>
              </a:extLst>
            </p:cNvPr>
            <p:cNvGrpSpPr>
              <a:grpSpLocks/>
            </p:cNvGrpSpPr>
            <p:nvPr userDrawn="1"/>
          </p:nvGrpSpPr>
          <p:grpSpPr bwMode="auto">
            <a:xfrm>
              <a:off x="20" y="896"/>
              <a:ext cx="5742" cy="3424"/>
              <a:chOff x="20" y="896"/>
              <a:chExt cx="5742" cy="3424"/>
            </a:xfrm>
          </p:grpSpPr>
          <p:sp>
            <p:nvSpPr>
              <p:cNvPr id="15505" name="Freeform 4">
                <a:extLst>
                  <a:ext uri="{FF2B5EF4-FFF2-40B4-BE49-F238E27FC236}">
                    <a16:creationId xmlns:a16="http://schemas.microsoft.com/office/drawing/2014/main" id="{6FF00A29-DB02-480C-982B-E695DF7989B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06" name="Freeform 5">
                <a:extLst>
                  <a:ext uri="{FF2B5EF4-FFF2-40B4-BE49-F238E27FC236}">
                    <a16:creationId xmlns:a16="http://schemas.microsoft.com/office/drawing/2014/main" id="{271BDDD0-54B4-4521-9016-9F0BBD37546F}"/>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07" name="Freeform 6">
                <a:extLst>
                  <a:ext uri="{FF2B5EF4-FFF2-40B4-BE49-F238E27FC236}">
                    <a16:creationId xmlns:a16="http://schemas.microsoft.com/office/drawing/2014/main" id="{54CE70B2-E82E-497E-ADE1-0372BA942C42}"/>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08" name="Freeform 7">
                <a:extLst>
                  <a:ext uri="{FF2B5EF4-FFF2-40B4-BE49-F238E27FC236}">
                    <a16:creationId xmlns:a16="http://schemas.microsoft.com/office/drawing/2014/main" id="{29238FFB-E6D8-41EF-9CD1-3D5BC4292760}"/>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09" name="Freeform 8">
                <a:extLst>
                  <a:ext uri="{FF2B5EF4-FFF2-40B4-BE49-F238E27FC236}">
                    <a16:creationId xmlns:a16="http://schemas.microsoft.com/office/drawing/2014/main" id="{FCFF098E-F7E5-4192-8BF9-DEE74DC9DBA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10" name="Freeform 9">
                <a:extLst>
                  <a:ext uri="{FF2B5EF4-FFF2-40B4-BE49-F238E27FC236}">
                    <a16:creationId xmlns:a16="http://schemas.microsoft.com/office/drawing/2014/main" id="{7FECE640-EFD1-4FA1-91DC-4B97D81A8E05}"/>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11" name="Freeform 10">
                <a:extLst>
                  <a:ext uri="{FF2B5EF4-FFF2-40B4-BE49-F238E27FC236}">
                    <a16:creationId xmlns:a16="http://schemas.microsoft.com/office/drawing/2014/main" id="{30F82E34-3F9F-48CB-9D22-0B52C9833690}"/>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12" name="Freeform 11">
                <a:extLst>
                  <a:ext uri="{FF2B5EF4-FFF2-40B4-BE49-F238E27FC236}">
                    <a16:creationId xmlns:a16="http://schemas.microsoft.com/office/drawing/2014/main" id="{D5D4B6F3-5F51-4581-A941-C3288A8179EB}"/>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13" name="Freeform 12">
                <a:extLst>
                  <a:ext uri="{FF2B5EF4-FFF2-40B4-BE49-F238E27FC236}">
                    <a16:creationId xmlns:a16="http://schemas.microsoft.com/office/drawing/2014/main" id="{8BFA2D8B-55C9-4567-B3B7-C8F540D74400}"/>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14" name="Freeform 13">
                <a:extLst>
                  <a:ext uri="{FF2B5EF4-FFF2-40B4-BE49-F238E27FC236}">
                    <a16:creationId xmlns:a16="http://schemas.microsoft.com/office/drawing/2014/main" id="{50197EA2-5718-4679-9159-2921CF4E029A}"/>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15" name="Freeform 14">
                <a:extLst>
                  <a:ext uri="{FF2B5EF4-FFF2-40B4-BE49-F238E27FC236}">
                    <a16:creationId xmlns:a16="http://schemas.microsoft.com/office/drawing/2014/main" id="{AC0A6DEF-CCF7-482D-9363-BA855FA978D0}"/>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16" name="Freeform 15">
                <a:extLst>
                  <a:ext uri="{FF2B5EF4-FFF2-40B4-BE49-F238E27FC236}">
                    <a16:creationId xmlns:a16="http://schemas.microsoft.com/office/drawing/2014/main" id="{07F2AFD0-6FF5-4E3F-8B52-06644BE39951}"/>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17" name="Freeform 16">
                <a:extLst>
                  <a:ext uri="{FF2B5EF4-FFF2-40B4-BE49-F238E27FC236}">
                    <a16:creationId xmlns:a16="http://schemas.microsoft.com/office/drawing/2014/main" id="{C0A11BF3-EFB3-410E-9D20-0AD4F1F6FC03}"/>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grpSp>
        <p:grpSp>
          <p:nvGrpSpPr>
            <p:cNvPr id="15369" name="Group 17">
              <a:extLst>
                <a:ext uri="{FF2B5EF4-FFF2-40B4-BE49-F238E27FC236}">
                  <a16:creationId xmlns:a16="http://schemas.microsoft.com/office/drawing/2014/main" id="{EE5ABFF7-E858-4158-A9E9-3E0FAE4F4F3D}"/>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7E844DE8-7714-4816-86C3-CC15D611B1DB}"/>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31" name="Rectangle 19">
                <a:extLst>
                  <a:ext uri="{FF2B5EF4-FFF2-40B4-BE49-F238E27FC236}">
                    <a16:creationId xmlns:a16="http://schemas.microsoft.com/office/drawing/2014/main" id="{663879F7-6D04-4F8A-9B23-658BC9599C56}"/>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32" name="Rectangle 20">
                <a:extLst>
                  <a:ext uri="{FF2B5EF4-FFF2-40B4-BE49-F238E27FC236}">
                    <a16:creationId xmlns:a16="http://schemas.microsoft.com/office/drawing/2014/main" id="{5F97D488-A3C0-4899-83DD-E2CDC7ADBEB4}"/>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33" name="Rectangle 21">
                <a:extLst>
                  <a:ext uri="{FF2B5EF4-FFF2-40B4-BE49-F238E27FC236}">
                    <a16:creationId xmlns:a16="http://schemas.microsoft.com/office/drawing/2014/main" id="{38959497-7234-4D0A-83D3-7220E0D48902}"/>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34" name="Rectangle 22">
                <a:extLst>
                  <a:ext uri="{FF2B5EF4-FFF2-40B4-BE49-F238E27FC236}">
                    <a16:creationId xmlns:a16="http://schemas.microsoft.com/office/drawing/2014/main" id="{7BEEAECE-7D58-4359-B36B-9BD142AF2A77}"/>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35" name="Rectangle 23">
                <a:extLst>
                  <a:ext uri="{FF2B5EF4-FFF2-40B4-BE49-F238E27FC236}">
                    <a16:creationId xmlns:a16="http://schemas.microsoft.com/office/drawing/2014/main" id="{F74A9770-6655-4CDC-B0C8-00D9D12795FA}"/>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36" name="Rectangle 24">
                <a:extLst>
                  <a:ext uri="{FF2B5EF4-FFF2-40B4-BE49-F238E27FC236}">
                    <a16:creationId xmlns:a16="http://schemas.microsoft.com/office/drawing/2014/main" id="{B209F9A4-602D-4E29-87D1-4B03B56CB57D}"/>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37" name="Rectangle 25">
                <a:extLst>
                  <a:ext uri="{FF2B5EF4-FFF2-40B4-BE49-F238E27FC236}">
                    <a16:creationId xmlns:a16="http://schemas.microsoft.com/office/drawing/2014/main" id="{E704474B-C428-4E79-960E-B3E9B203900C}"/>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38" name="Rectangle 26">
                <a:extLst>
                  <a:ext uri="{FF2B5EF4-FFF2-40B4-BE49-F238E27FC236}">
                    <a16:creationId xmlns:a16="http://schemas.microsoft.com/office/drawing/2014/main" id="{4B7A4776-E318-4F4F-B58A-AA8D80CB1568}"/>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39" name="Rectangle 27">
                <a:extLst>
                  <a:ext uri="{FF2B5EF4-FFF2-40B4-BE49-F238E27FC236}">
                    <a16:creationId xmlns:a16="http://schemas.microsoft.com/office/drawing/2014/main" id="{27F5E6C0-F9DF-4EE6-8F5C-ED1AB9DE64FE}"/>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0" name="Rectangle 28">
                <a:extLst>
                  <a:ext uri="{FF2B5EF4-FFF2-40B4-BE49-F238E27FC236}">
                    <a16:creationId xmlns:a16="http://schemas.microsoft.com/office/drawing/2014/main" id="{1026B748-88A6-402C-9857-4DD41A4DC936}"/>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1" name="Rectangle 29">
                <a:extLst>
                  <a:ext uri="{FF2B5EF4-FFF2-40B4-BE49-F238E27FC236}">
                    <a16:creationId xmlns:a16="http://schemas.microsoft.com/office/drawing/2014/main" id="{ACB5CB76-1399-4311-8374-68FDF2741B02}"/>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2" name="Rectangle 30">
                <a:extLst>
                  <a:ext uri="{FF2B5EF4-FFF2-40B4-BE49-F238E27FC236}">
                    <a16:creationId xmlns:a16="http://schemas.microsoft.com/office/drawing/2014/main" id="{E86072D4-2F4E-44C2-A4FB-0232FFAFD2E8}"/>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3" name="Rectangle 31">
                <a:extLst>
                  <a:ext uri="{FF2B5EF4-FFF2-40B4-BE49-F238E27FC236}">
                    <a16:creationId xmlns:a16="http://schemas.microsoft.com/office/drawing/2014/main" id="{2A26DC62-9AA6-4926-8B1C-A6203DFE3C5C}"/>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4" name="Rectangle 32">
                <a:extLst>
                  <a:ext uri="{FF2B5EF4-FFF2-40B4-BE49-F238E27FC236}">
                    <a16:creationId xmlns:a16="http://schemas.microsoft.com/office/drawing/2014/main" id="{30659804-93D7-417C-8B2B-83B68CC372C2}"/>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5" name="Rectangle 33">
                <a:extLst>
                  <a:ext uri="{FF2B5EF4-FFF2-40B4-BE49-F238E27FC236}">
                    <a16:creationId xmlns:a16="http://schemas.microsoft.com/office/drawing/2014/main" id="{62239379-F866-4C98-BFE1-897F5AD946F5}"/>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6" name="Rectangle 34">
                <a:extLst>
                  <a:ext uri="{FF2B5EF4-FFF2-40B4-BE49-F238E27FC236}">
                    <a16:creationId xmlns:a16="http://schemas.microsoft.com/office/drawing/2014/main" id="{77F52032-3CD6-48F9-BBAE-DEA7C0AD9335}"/>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7" name="Rectangle 35">
                <a:extLst>
                  <a:ext uri="{FF2B5EF4-FFF2-40B4-BE49-F238E27FC236}">
                    <a16:creationId xmlns:a16="http://schemas.microsoft.com/office/drawing/2014/main" id="{224E7A30-CB5C-4DCF-B3E4-FBD82D274D86}"/>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8" name="Rectangle 36">
                <a:extLst>
                  <a:ext uri="{FF2B5EF4-FFF2-40B4-BE49-F238E27FC236}">
                    <a16:creationId xmlns:a16="http://schemas.microsoft.com/office/drawing/2014/main" id="{6ADE11BF-2594-4B6C-A47D-7CB41A889102}"/>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49" name="Rectangle 37">
                <a:extLst>
                  <a:ext uri="{FF2B5EF4-FFF2-40B4-BE49-F238E27FC236}">
                    <a16:creationId xmlns:a16="http://schemas.microsoft.com/office/drawing/2014/main" id="{CEE1E058-CA31-4848-92B1-7CC5D9A31F94}"/>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0" name="Rectangle 38">
                <a:extLst>
                  <a:ext uri="{FF2B5EF4-FFF2-40B4-BE49-F238E27FC236}">
                    <a16:creationId xmlns:a16="http://schemas.microsoft.com/office/drawing/2014/main" id="{0A43502B-333E-4424-A872-E5517FEA6590}"/>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1" name="Rectangle 39">
                <a:extLst>
                  <a:ext uri="{FF2B5EF4-FFF2-40B4-BE49-F238E27FC236}">
                    <a16:creationId xmlns:a16="http://schemas.microsoft.com/office/drawing/2014/main" id="{41D1C8A6-0950-4ECD-A79D-057B8D2C38BA}"/>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2" name="Rectangle 40">
                <a:extLst>
                  <a:ext uri="{FF2B5EF4-FFF2-40B4-BE49-F238E27FC236}">
                    <a16:creationId xmlns:a16="http://schemas.microsoft.com/office/drawing/2014/main" id="{D58B1150-2151-4A74-B287-B6AB9259AECB}"/>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3" name="Rectangle 41">
                <a:extLst>
                  <a:ext uri="{FF2B5EF4-FFF2-40B4-BE49-F238E27FC236}">
                    <a16:creationId xmlns:a16="http://schemas.microsoft.com/office/drawing/2014/main" id="{6E60CBEC-8CDE-4C5F-860F-7281B361735B}"/>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4" name="Rectangle 42">
                <a:extLst>
                  <a:ext uri="{FF2B5EF4-FFF2-40B4-BE49-F238E27FC236}">
                    <a16:creationId xmlns:a16="http://schemas.microsoft.com/office/drawing/2014/main" id="{54C358CC-3110-4E7D-8D84-64C92BAF3E34}"/>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5" name="Rectangle 43">
                <a:extLst>
                  <a:ext uri="{FF2B5EF4-FFF2-40B4-BE49-F238E27FC236}">
                    <a16:creationId xmlns:a16="http://schemas.microsoft.com/office/drawing/2014/main" id="{4B0E602B-CF74-4E44-963D-EAE075D84337}"/>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6" name="Rectangle 44">
                <a:extLst>
                  <a:ext uri="{FF2B5EF4-FFF2-40B4-BE49-F238E27FC236}">
                    <a16:creationId xmlns:a16="http://schemas.microsoft.com/office/drawing/2014/main" id="{045459EC-DDC9-43DA-ACA4-299C2C26F4F2}"/>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7" name="Rectangle 45">
                <a:extLst>
                  <a:ext uri="{FF2B5EF4-FFF2-40B4-BE49-F238E27FC236}">
                    <a16:creationId xmlns:a16="http://schemas.microsoft.com/office/drawing/2014/main" id="{AB460BA8-D2D4-4CCE-AD69-4D373EE3EA6B}"/>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8" name="Rectangle 46">
                <a:extLst>
                  <a:ext uri="{FF2B5EF4-FFF2-40B4-BE49-F238E27FC236}">
                    <a16:creationId xmlns:a16="http://schemas.microsoft.com/office/drawing/2014/main" id="{D08DC0FF-6781-4AC5-A210-F1365837B6B4}"/>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59" name="Rectangle 47">
                <a:extLst>
                  <a:ext uri="{FF2B5EF4-FFF2-40B4-BE49-F238E27FC236}">
                    <a16:creationId xmlns:a16="http://schemas.microsoft.com/office/drawing/2014/main" id="{E7E52A7C-9E11-4C85-942A-3B36595F626E}"/>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0" name="Rectangle 48">
                <a:extLst>
                  <a:ext uri="{FF2B5EF4-FFF2-40B4-BE49-F238E27FC236}">
                    <a16:creationId xmlns:a16="http://schemas.microsoft.com/office/drawing/2014/main" id="{2942029B-BD7F-45E7-806B-B280CEF1B249}"/>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1" name="Rectangle 49">
                <a:extLst>
                  <a:ext uri="{FF2B5EF4-FFF2-40B4-BE49-F238E27FC236}">
                    <a16:creationId xmlns:a16="http://schemas.microsoft.com/office/drawing/2014/main" id="{248E59E8-7036-417A-8E32-9CB3F70BB95C}"/>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2" name="Rectangle 50">
                <a:extLst>
                  <a:ext uri="{FF2B5EF4-FFF2-40B4-BE49-F238E27FC236}">
                    <a16:creationId xmlns:a16="http://schemas.microsoft.com/office/drawing/2014/main" id="{FF3123AB-98C7-4B65-9B87-CE35C291ED98}"/>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3" name="Rectangle 51">
                <a:extLst>
                  <a:ext uri="{FF2B5EF4-FFF2-40B4-BE49-F238E27FC236}">
                    <a16:creationId xmlns:a16="http://schemas.microsoft.com/office/drawing/2014/main" id="{1BE8180D-B0A6-4197-8229-9BECA90BC48A}"/>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4" name="Rectangle 52">
                <a:extLst>
                  <a:ext uri="{FF2B5EF4-FFF2-40B4-BE49-F238E27FC236}">
                    <a16:creationId xmlns:a16="http://schemas.microsoft.com/office/drawing/2014/main" id="{35917348-960C-45E0-8571-597DD34E218F}"/>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5" name="Rectangle 53">
                <a:extLst>
                  <a:ext uri="{FF2B5EF4-FFF2-40B4-BE49-F238E27FC236}">
                    <a16:creationId xmlns:a16="http://schemas.microsoft.com/office/drawing/2014/main" id="{036E0E9E-5196-42B9-87E1-3592A4BECB92}"/>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6" name="Rectangle 54">
                <a:extLst>
                  <a:ext uri="{FF2B5EF4-FFF2-40B4-BE49-F238E27FC236}">
                    <a16:creationId xmlns:a16="http://schemas.microsoft.com/office/drawing/2014/main" id="{FC557AEF-2A54-4975-8E2F-25B159874D13}"/>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7" name="Rectangle 55">
                <a:extLst>
                  <a:ext uri="{FF2B5EF4-FFF2-40B4-BE49-F238E27FC236}">
                    <a16:creationId xmlns:a16="http://schemas.microsoft.com/office/drawing/2014/main" id="{9C1BC179-3EA7-4EF8-89A3-C800C57255B4}"/>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8" name="Rectangle 56">
                <a:extLst>
                  <a:ext uri="{FF2B5EF4-FFF2-40B4-BE49-F238E27FC236}">
                    <a16:creationId xmlns:a16="http://schemas.microsoft.com/office/drawing/2014/main" id="{71F92621-2616-4458-B8A4-90A5413CA542}"/>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69" name="Rectangle 57">
                <a:extLst>
                  <a:ext uri="{FF2B5EF4-FFF2-40B4-BE49-F238E27FC236}">
                    <a16:creationId xmlns:a16="http://schemas.microsoft.com/office/drawing/2014/main" id="{4F07E379-1651-44D4-905A-96196BEB3117}"/>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0" name="Rectangle 58">
                <a:extLst>
                  <a:ext uri="{FF2B5EF4-FFF2-40B4-BE49-F238E27FC236}">
                    <a16:creationId xmlns:a16="http://schemas.microsoft.com/office/drawing/2014/main" id="{8CE0FBEE-1291-4593-8B2D-5F7360F27C72}"/>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1" name="Rectangle 59">
                <a:extLst>
                  <a:ext uri="{FF2B5EF4-FFF2-40B4-BE49-F238E27FC236}">
                    <a16:creationId xmlns:a16="http://schemas.microsoft.com/office/drawing/2014/main" id="{6FA4DB64-C5B5-467C-8771-CD6FCBFC14E1}"/>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2" name="Rectangle 60">
                <a:extLst>
                  <a:ext uri="{FF2B5EF4-FFF2-40B4-BE49-F238E27FC236}">
                    <a16:creationId xmlns:a16="http://schemas.microsoft.com/office/drawing/2014/main" id="{98FDE0AF-FF5A-4C87-8CB6-BE97F7BF3837}"/>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3" name="Rectangle 61">
                <a:extLst>
                  <a:ext uri="{FF2B5EF4-FFF2-40B4-BE49-F238E27FC236}">
                    <a16:creationId xmlns:a16="http://schemas.microsoft.com/office/drawing/2014/main" id="{37CF8798-5A3F-4350-83EE-8D8B574E6C45}"/>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4" name="Rectangle 62">
                <a:extLst>
                  <a:ext uri="{FF2B5EF4-FFF2-40B4-BE49-F238E27FC236}">
                    <a16:creationId xmlns:a16="http://schemas.microsoft.com/office/drawing/2014/main" id="{91063781-B08D-419A-82F5-F27BB3A3F6DF}"/>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5" name="Rectangle 63">
                <a:extLst>
                  <a:ext uri="{FF2B5EF4-FFF2-40B4-BE49-F238E27FC236}">
                    <a16:creationId xmlns:a16="http://schemas.microsoft.com/office/drawing/2014/main" id="{E759F0F0-11D8-4D9C-BD19-9409DA352786}"/>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6" name="Rectangle 64">
                <a:extLst>
                  <a:ext uri="{FF2B5EF4-FFF2-40B4-BE49-F238E27FC236}">
                    <a16:creationId xmlns:a16="http://schemas.microsoft.com/office/drawing/2014/main" id="{32953193-1777-4FA5-8E05-36D4555CDF4E}"/>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7" name="Rectangle 65">
                <a:extLst>
                  <a:ext uri="{FF2B5EF4-FFF2-40B4-BE49-F238E27FC236}">
                    <a16:creationId xmlns:a16="http://schemas.microsoft.com/office/drawing/2014/main" id="{A1176870-8556-4E68-9FBD-0408D15C2F7D}"/>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8" name="Rectangle 66">
                <a:extLst>
                  <a:ext uri="{FF2B5EF4-FFF2-40B4-BE49-F238E27FC236}">
                    <a16:creationId xmlns:a16="http://schemas.microsoft.com/office/drawing/2014/main" id="{B037B2AA-DE8F-499D-8D4B-C8BA005684A2}"/>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79" name="Rectangle 67">
                <a:extLst>
                  <a:ext uri="{FF2B5EF4-FFF2-40B4-BE49-F238E27FC236}">
                    <a16:creationId xmlns:a16="http://schemas.microsoft.com/office/drawing/2014/main" id="{5BAD9DD3-2D47-4152-A28A-425FE06D9946}"/>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0" name="Rectangle 68">
                <a:extLst>
                  <a:ext uri="{FF2B5EF4-FFF2-40B4-BE49-F238E27FC236}">
                    <a16:creationId xmlns:a16="http://schemas.microsoft.com/office/drawing/2014/main" id="{EFCFE13F-A8C1-41D8-9895-3D0570B8E029}"/>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1" name="Rectangle 69">
                <a:extLst>
                  <a:ext uri="{FF2B5EF4-FFF2-40B4-BE49-F238E27FC236}">
                    <a16:creationId xmlns:a16="http://schemas.microsoft.com/office/drawing/2014/main" id="{FD17BE72-222B-4235-9220-A7FEDC6DAADB}"/>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2" name="Rectangle 70">
                <a:extLst>
                  <a:ext uri="{FF2B5EF4-FFF2-40B4-BE49-F238E27FC236}">
                    <a16:creationId xmlns:a16="http://schemas.microsoft.com/office/drawing/2014/main" id="{92FD9AA1-136C-4F49-B0FB-720275F937ED}"/>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3" name="Rectangle 71">
                <a:extLst>
                  <a:ext uri="{FF2B5EF4-FFF2-40B4-BE49-F238E27FC236}">
                    <a16:creationId xmlns:a16="http://schemas.microsoft.com/office/drawing/2014/main" id="{CD81F179-D7F7-4E29-892D-9897ECAC8642}"/>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4" name="Rectangle 72">
                <a:extLst>
                  <a:ext uri="{FF2B5EF4-FFF2-40B4-BE49-F238E27FC236}">
                    <a16:creationId xmlns:a16="http://schemas.microsoft.com/office/drawing/2014/main" id="{221464B1-BDCF-452B-9C86-03664C3D060F}"/>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5" name="Rectangle 73">
                <a:extLst>
                  <a:ext uri="{FF2B5EF4-FFF2-40B4-BE49-F238E27FC236}">
                    <a16:creationId xmlns:a16="http://schemas.microsoft.com/office/drawing/2014/main" id="{0E46BD6C-CB43-4D5F-B06D-C0D76A8CB565}"/>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6" name="Rectangle 74">
                <a:extLst>
                  <a:ext uri="{FF2B5EF4-FFF2-40B4-BE49-F238E27FC236}">
                    <a16:creationId xmlns:a16="http://schemas.microsoft.com/office/drawing/2014/main" id="{F21C2113-38E8-471B-80B3-041CCD45394D}"/>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7" name="Rectangle 75">
                <a:extLst>
                  <a:ext uri="{FF2B5EF4-FFF2-40B4-BE49-F238E27FC236}">
                    <a16:creationId xmlns:a16="http://schemas.microsoft.com/office/drawing/2014/main" id="{93DE9977-158F-45F2-8240-1EDC6DC2F35D}"/>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8" name="Rectangle 76">
                <a:extLst>
                  <a:ext uri="{FF2B5EF4-FFF2-40B4-BE49-F238E27FC236}">
                    <a16:creationId xmlns:a16="http://schemas.microsoft.com/office/drawing/2014/main" id="{30137A80-45CD-4A72-A2D3-E1B0147DE777}"/>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89" name="Rectangle 77">
                <a:extLst>
                  <a:ext uri="{FF2B5EF4-FFF2-40B4-BE49-F238E27FC236}">
                    <a16:creationId xmlns:a16="http://schemas.microsoft.com/office/drawing/2014/main" id="{502CBB3C-70BA-44F9-AC1C-CC69FE2EFB69}"/>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90" name="Rectangle 78">
                <a:extLst>
                  <a:ext uri="{FF2B5EF4-FFF2-40B4-BE49-F238E27FC236}">
                    <a16:creationId xmlns:a16="http://schemas.microsoft.com/office/drawing/2014/main" id="{30693C8E-7796-40CD-A206-C3ACC975076E}"/>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91" name="Rectangle 79">
                <a:extLst>
                  <a:ext uri="{FF2B5EF4-FFF2-40B4-BE49-F238E27FC236}">
                    <a16:creationId xmlns:a16="http://schemas.microsoft.com/office/drawing/2014/main" id="{6D6DB1A8-65E6-4A50-A1A0-50553B03F841}"/>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92" name="Rectangle 80">
                <a:extLst>
                  <a:ext uri="{FF2B5EF4-FFF2-40B4-BE49-F238E27FC236}">
                    <a16:creationId xmlns:a16="http://schemas.microsoft.com/office/drawing/2014/main" id="{1E95DDB8-D898-4AA7-902A-4A231754E3E7}"/>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15433" name="Freeform 81">
                <a:extLst>
                  <a:ext uri="{FF2B5EF4-FFF2-40B4-BE49-F238E27FC236}">
                    <a16:creationId xmlns:a16="http://schemas.microsoft.com/office/drawing/2014/main" id="{78AD4280-8646-47E1-BF49-50CF6A5A7A8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94" name="Rectangle 82">
                <a:extLst>
                  <a:ext uri="{FF2B5EF4-FFF2-40B4-BE49-F238E27FC236}">
                    <a16:creationId xmlns:a16="http://schemas.microsoft.com/office/drawing/2014/main" id="{930B5B8F-B598-4EF5-8DEC-EDC4B5ECD159}"/>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95" name="Rectangle 83">
                <a:extLst>
                  <a:ext uri="{FF2B5EF4-FFF2-40B4-BE49-F238E27FC236}">
                    <a16:creationId xmlns:a16="http://schemas.microsoft.com/office/drawing/2014/main" id="{C0C94BE1-0501-447C-83FE-70A1C0555F8F}"/>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96" name="Rectangle 84">
                <a:extLst>
                  <a:ext uri="{FF2B5EF4-FFF2-40B4-BE49-F238E27FC236}">
                    <a16:creationId xmlns:a16="http://schemas.microsoft.com/office/drawing/2014/main" id="{CECBFB3C-D386-4C10-A24E-907F59A43688}"/>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97" name="Rectangle 85">
                <a:extLst>
                  <a:ext uri="{FF2B5EF4-FFF2-40B4-BE49-F238E27FC236}">
                    <a16:creationId xmlns:a16="http://schemas.microsoft.com/office/drawing/2014/main" id="{7EB09B1D-8FDC-4799-BB97-A07A76C92E14}"/>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98" name="Rectangle 86">
                <a:extLst>
                  <a:ext uri="{FF2B5EF4-FFF2-40B4-BE49-F238E27FC236}">
                    <a16:creationId xmlns:a16="http://schemas.microsoft.com/office/drawing/2014/main" id="{2D2D9C7C-1D68-407A-8ECC-387FF0565CCF}"/>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199" name="Rectangle 87">
                <a:extLst>
                  <a:ext uri="{FF2B5EF4-FFF2-40B4-BE49-F238E27FC236}">
                    <a16:creationId xmlns:a16="http://schemas.microsoft.com/office/drawing/2014/main" id="{BE4117BD-EC61-4C59-95EE-B8B61E622ABD}"/>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0" name="Rectangle 88">
                <a:extLst>
                  <a:ext uri="{FF2B5EF4-FFF2-40B4-BE49-F238E27FC236}">
                    <a16:creationId xmlns:a16="http://schemas.microsoft.com/office/drawing/2014/main" id="{D325EF02-A50E-430C-A3B6-A742CBF737A2}"/>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1" name="Rectangle 89">
                <a:extLst>
                  <a:ext uri="{FF2B5EF4-FFF2-40B4-BE49-F238E27FC236}">
                    <a16:creationId xmlns:a16="http://schemas.microsoft.com/office/drawing/2014/main" id="{88B98932-4DE4-4D0C-8991-B7B6CBA0D3A9}"/>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2" name="Rectangle 90">
                <a:extLst>
                  <a:ext uri="{FF2B5EF4-FFF2-40B4-BE49-F238E27FC236}">
                    <a16:creationId xmlns:a16="http://schemas.microsoft.com/office/drawing/2014/main" id="{C691F523-2042-4984-B796-92E64F0098BC}"/>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3" name="Rectangle 91">
                <a:extLst>
                  <a:ext uri="{FF2B5EF4-FFF2-40B4-BE49-F238E27FC236}">
                    <a16:creationId xmlns:a16="http://schemas.microsoft.com/office/drawing/2014/main" id="{FD7BA683-E0B8-43DF-9CBD-AFD24758AABE}"/>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4" name="Rectangle 92">
                <a:extLst>
                  <a:ext uri="{FF2B5EF4-FFF2-40B4-BE49-F238E27FC236}">
                    <a16:creationId xmlns:a16="http://schemas.microsoft.com/office/drawing/2014/main" id="{4989A0C8-AAE9-4F5F-B5AE-E71F0B83A21D}"/>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5" name="Rectangle 93">
                <a:extLst>
                  <a:ext uri="{FF2B5EF4-FFF2-40B4-BE49-F238E27FC236}">
                    <a16:creationId xmlns:a16="http://schemas.microsoft.com/office/drawing/2014/main" id="{15C2787D-7B75-412F-9245-56B0AB03FA93}"/>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6" name="Rectangle 94">
                <a:extLst>
                  <a:ext uri="{FF2B5EF4-FFF2-40B4-BE49-F238E27FC236}">
                    <a16:creationId xmlns:a16="http://schemas.microsoft.com/office/drawing/2014/main" id="{6C1AA1CF-7264-485F-9510-9E5BFB9B1F6D}"/>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7" name="Rectangle 95">
                <a:extLst>
                  <a:ext uri="{FF2B5EF4-FFF2-40B4-BE49-F238E27FC236}">
                    <a16:creationId xmlns:a16="http://schemas.microsoft.com/office/drawing/2014/main" id="{78CD94D2-264B-4290-A315-0C8DD99998F6}"/>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8" name="Rectangle 96">
                <a:extLst>
                  <a:ext uri="{FF2B5EF4-FFF2-40B4-BE49-F238E27FC236}">
                    <a16:creationId xmlns:a16="http://schemas.microsoft.com/office/drawing/2014/main" id="{E3EAEF58-1848-4739-908E-543416A2F407}"/>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09" name="Rectangle 97">
                <a:extLst>
                  <a:ext uri="{FF2B5EF4-FFF2-40B4-BE49-F238E27FC236}">
                    <a16:creationId xmlns:a16="http://schemas.microsoft.com/office/drawing/2014/main" id="{E22A1B9F-6F31-45C5-B60E-A7C5D8E1F098}"/>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0" name="Rectangle 98">
                <a:extLst>
                  <a:ext uri="{FF2B5EF4-FFF2-40B4-BE49-F238E27FC236}">
                    <a16:creationId xmlns:a16="http://schemas.microsoft.com/office/drawing/2014/main" id="{BBFF1D2A-B7AB-4009-9F61-6C2C24E6BB9C}"/>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1" name="Rectangle 99">
                <a:extLst>
                  <a:ext uri="{FF2B5EF4-FFF2-40B4-BE49-F238E27FC236}">
                    <a16:creationId xmlns:a16="http://schemas.microsoft.com/office/drawing/2014/main" id="{C709D6A0-518C-4E60-8976-57BF4DFBEDC5}"/>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2" name="Rectangle 100">
                <a:extLst>
                  <a:ext uri="{FF2B5EF4-FFF2-40B4-BE49-F238E27FC236}">
                    <a16:creationId xmlns:a16="http://schemas.microsoft.com/office/drawing/2014/main" id="{16949BCF-0E48-4C20-A86A-53529F949990}"/>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3" name="Rectangle 101">
                <a:extLst>
                  <a:ext uri="{FF2B5EF4-FFF2-40B4-BE49-F238E27FC236}">
                    <a16:creationId xmlns:a16="http://schemas.microsoft.com/office/drawing/2014/main" id="{8F7F09EC-EF5E-45EC-9CB2-63C878C1833F}"/>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4" name="Rectangle 102">
                <a:extLst>
                  <a:ext uri="{FF2B5EF4-FFF2-40B4-BE49-F238E27FC236}">
                    <a16:creationId xmlns:a16="http://schemas.microsoft.com/office/drawing/2014/main" id="{A2C25BBA-2FE3-4BDF-894A-B035AE083CB1}"/>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5" name="Rectangle 103">
                <a:extLst>
                  <a:ext uri="{FF2B5EF4-FFF2-40B4-BE49-F238E27FC236}">
                    <a16:creationId xmlns:a16="http://schemas.microsoft.com/office/drawing/2014/main" id="{6AA4DE88-1D70-4D83-B68E-D93648D1DDE5}"/>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6" name="Rectangle 104">
                <a:extLst>
                  <a:ext uri="{FF2B5EF4-FFF2-40B4-BE49-F238E27FC236}">
                    <a16:creationId xmlns:a16="http://schemas.microsoft.com/office/drawing/2014/main" id="{6F7DF811-CCBD-4F0A-8857-164B817F1EFB}"/>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7" name="Rectangle 105">
                <a:extLst>
                  <a:ext uri="{FF2B5EF4-FFF2-40B4-BE49-F238E27FC236}">
                    <a16:creationId xmlns:a16="http://schemas.microsoft.com/office/drawing/2014/main" id="{D92A658C-C648-4F22-A298-7943CE771E64}"/>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8" name="Rectangle 106">
                <a:extLst>
                  <a:ext uri="{FF2B5EF4-FFF2-40B4-BE49-F238E27FC236}">
                    <a16:creationId xmlns:a16="http://schemas.microsoft.com/office/drawing/2014/main" id="{22C31BF1-368A-4762-83D1-8F12F6588B4B}"/>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19" name="Rectangle 107">
                <a:extLst>
                  <a:ext uri="{FF2B5EF4-FFF2-40B4-BE49-F238E27FC236}">
                    <a16:creationId xmlns:a16="http://schemas.microsoft.com/office/drawing/2014/main" id="{CB9E38B7-400D-4A3F-BC3B-12FE551A121C}"/>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0" name="Rectangle 108">
                <a:extLst>
                  <a:ext uri="{FF2B5EF4-FFF2-40B4-BE49-F238E27FC236}">
                    <a16:creationId xmlns:a16="http://schemas.microsoft.com/office/drawing/2014/main" id="{5EDEA8D2-A05E-4B0E-B83F-2E3B7CD033AE}"/>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1" name="Rectangle 109">
                <a:extLst>
                  <a:ext uri="{FF2B5EF4-FFF2-40B4-BE49-F238E27FC236}">
                    <a16:creationId xmlns:a16="http://schemas.microsoft.com/office/drawing/2014/main" id="{E14E9098-FC59-4992-AAD2-73273F1BEF30}"/>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2" name="Rectangle 110">
                <a:extLst>
                  <a:ext uri="{FF2B5EF4-FFF2-40B4-BE49-F238E27FC236}">
                    <a16:creationId xmlns:a16="http://schemas.microsoft.com/office/drawing/2014/main" id="{E44F0E88-319E-4E97-BC2B-3302A27E7ACD}"/>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3" name="Rectangle 111">
                <a:extLst>
                  <a:ext uri="{FF2B5EF4-FFF2-40B4-BE49-F238E27FC236}">
                    <a16:creationId xmlns:a16="http://schemas.microsoft.com/office/drawing/2014/main" id="{9510D63F-47CC-4976-8642-1A575BAE2AFA}"/>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4" name="Rectangle 112">
                <a:extLst>
                  <a:ext uri="{FF2B5EF4-FFF2-40B4-BE49-F238E27FC236}">
                    <a16:creationId xmlns:a16="http://schemas.microsoft.com/office/drawing/2014/main" id="{9B5D00BC-740E-4AA2-8DFA-08202ADAC36D}"/>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5" name="Rectangle 113">
                <a:extLst>
                  <a:ext uri="{FF2B5EF4-FFF2-40B4-BE49-F238E27FC236}">
                    <a16:creationId xmlns:a16="http://schemas.microsoft.com/office/drawing/2014/main" id="{B1105106-9F5A-4327-BA95-C3AD42F43DB7}"/>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6" name="Rectangle 114">
                <a:extLst>
                  <a:ext uri="{FF2B5EF4-FFF2-40B4-BE49-F238E27FC236}">
                    <a16:creationId xmlns:a16="http://schemas.microsoft.com/office/drawing/2014/main" id="{DC30649A-9F55-4F0F-AA8C-E9370CD4AA16}"/>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7" name="Rectangle 115">
                <a:extLst>
                  <a:ext uri="{FF2B5EF4-FFF2-40B4-BE49-F238E27FC236}">
                    <a16:creationId xmlns:a16="http://schemas.microsoft.com/office/drawing/2014/main" id="{D33163EB-4C87-48C0-9635-6EB4AF9A8BAD}"/>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8" name="Rectangle 116">
                <a:extLst>
                  <a:ext uri="{FF2B5EF4-FFF2-40B4-BE49-F238E27FC236}">
                    <a16:creationId xmlns:a16="http://schemas.microsoft.com/office/drawing/2014/main" id="{D052A6D1-209F-46FE-B722-01A910D2CE8B}"/>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29" name="Rectangle 117">
                <a:extLst>
                  <a:ext uri="{FF2B5EF4-FFF2-40B4-BE49-F238E27FC236}">
                    <a16:creationId xmlns:a16="http://schemas.microsoft.com/office/drawing/2014/main" id="{4D4465E1-2499-47A0-8DA6-FD2CBDFBDEA8}"/>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0" name="Rectangle 118">
                <a:extLst>
                  <a:ext uri="{FF2B5EF4-FFF2-40B4-BE49-F238E27FC236}">
                    <a16:creationId xmlns:a16="http://schemas.microsoft.com/office/drawing/2014/main" id="{F3326076-5699-4822-8D1C-04714F62CB0E}"/>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1" name="Rectangle 119">
                <a:extLst>
                  <a:ext uri="{FF2B5EF4-FFF2-40B4-BE49-F238E27FC236}">
                    <a16:creationId xmlns:a16="http://schemas.microsoft.com/office/drawing/2014/main" id="{E9991030-9ADA-4F30-9F80-EF4635213B19}"/>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2" name="Rectangle 120">
                <a:extLst>
                  <a:ext uri="{FF2B5EF4-FFF2-40B4-BE49-F238E27FC236}">
                    <a16:creationId xmlns:a16="http://schemas.microsoft.com/office/drawing/2014/main" id="{CBFB2580-6D97-4A0F-9D67-9D23C20398E6}"/>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3" name="Rectangle 121">
                <a:extLst>
                  <a:ext uri="{FF2B5EF4-FFF2-40B4-BE49-F238E27FC236}">
                    <a16:creationId xmlns:a16="http://schemas.microsoft.com/office/drawing/2014/main" id="{3A7E9A3B-50EE-4D92-B828-CF99A00B3F7D}"/>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4" name="Rectangle 122">
                <a:extLst>
                  <a:ext uri="{FF2B5EF4-FFF2-40B4-BE49-F238E27FC236}">
                    <a16:creationId xmlns:a16="http://schemas.microsoft.com/office/drawing/2014/main" id="{EDBB3313-446D-44F5-AE92-5B838075C2F8}"/>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5" name="Rectangle 123">
                <a:extLst>
                  <a:ext uri="{FF2B5EF4-FFF2-40B4-BE49-F238E27FC236}">
                    <a16:creationId xmlns:a16="http://schemas.microsoft.com/office/drawing/2014/main" id="{8F108FBA-FB48-4993-B658-654CB1E6EB9E}"/>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6" name="Rectangle 124">
                <a:extLst>
                  <a:ext uri="{FF2B5EF4-FFF2-40B4-BE49-F238E27FC236}">
                    <a16:creationId xmlns:a16="http://schemas.microsoft.com/office/drawing/2014/main" id="{0D6822CB-B227-406E-94C4-5B224A1292EA}"/>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7" name="Rectangle 125">
                <a:extLst>
                  <a:ext uri="{FF2B5EF4-FFF2-40B4-BE49-F238E27FC236}">
                    <a16:creationId xmlns:a16="http://schemas.microsoft.com/office/drawing/2014/main" id="{66371555-8CD9-4176-A3BC-17973AB4B343}"/>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8" name="Rectangle 126">
                <a:extLst>
                  <a:ext uri="{FF2B5EF4-FFF2-40B4-BE49-F238E27FC236}">
                    <a16:creationId xmlns:a16="http://schemas.microsoft.com/office/drawing/2014/main" id="{12D0956C-65AD-4CDF-91E9-E78C1DCECAE1}"/>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39" name="Rectangle 127">
                <a:extLst>
                  <a:ext uri="{FF2B5EF4-FFF2-40B4-BE49-F238E27FC236}">
                    <a16:creationId xmlns:a16="http://schemas.microsoft.com/office/drawing/2014/main" id="{ABA92D86-A3C2-45B2-8E72-834D09FCB947}"/>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0" name="Rectangle 128">
                <a:extLst>
                  <a:ext uri="{FF2B5EF4-FFF2-40B4-BE49-F238E27FC236}">
                    <a16:creationId xmlns:a16="http://schemas.microsoft.com/office/drawing/2014/main" id="{94F258E0-3CCC-492B-9CD2-4BECEFFF6304}"/>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1" name="Rectangle 129">
                <a:extLst>
                  <a:ext uri="{FF2B5EF4-FFF2-40B4-BE49-F238E27FC236}">
                    <a16:creationId xmlns:a16="http://schemas.microsoft.com/office/drawing/2014/main" id="{B3A5AD38-A5D5-467F-8FC6-01296E3938B2}"/>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2" name="Rectangle 130">
                <a:extLst>
                  <a:ext uri="{FF2B5EF4-FFF2-40B4-BE49-F238E27FC236}">
                    <a16:creationId xmlns:a16="http://schemas.microsoft.com/office/drawing/2014/main" id="{79940AE6-BF97-4C23-A123-386E7DDC3B8E}"/>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3" name="Rectangle 131">
                <a:extLst>
                  <a:ext uri="{FF2B5EF4-FFF2-40B4-BE49-F238E27FC236}">
                    <a16:creationId xmlns:a16="http://schemas.microsoft.com/office/drawing/2014/main" id="{7B3C23C7-E9E8-43D8-91B2-61BBD83DF6F9}"/>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4" name="Rectangle 132">
                <a:extLst>
                  <a:ext uri="{FF2B5EF4-FFF2-40B4-BE49-F238E27FC236}">
                    <a16:creationId xmlns:a16="http://schemas.microsoft.com/office/drawing/2014/main" id="{A8C48CF6-6195-4D05-8F02-F3CE2CDAEF4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5" name="Rectangle 133">
                <a:extLst>
                  <a:ext uri="{FF2B5EF4-FFF2-40B4-BE49-F238E27FC236}">
                    <a16:creationId xmlns:a16="http://schemas.microsoft.com/office/drawing/2014/main" id="{27E6DEB2-9061-4650-BA49-5117D185D916}"/>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6" name="Rectangle 134">
                <a:extLst>
                  <a:ext uri="{FF2B5EF4-FFF2-40B4-BE49-F238E27FC236}">
                    <a16:creationId xmlns:a16="http://schemas.microsoft.com/office/drawing/2014/main" id="{C459ED43-6046-4740-9A3B-FDD6F85FF16A}"/>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7" name="Rectangle 135">
                <a:extLst>
                  <a:ext uri="{FF2B5EF4-FFF2-40B4-BE49-F238E27FC236}">
                    <a16:creationId xmlns:a16="http://schemas.microsoft.com/office/drawing/2014/main" id="{410ADE22-C6F9-4A8D-8DE5-22B0F37DE0A4}"/>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8" name="Rectangle 136">
                <a:extLst>
                  <a:ext uri="{FF2B5EF4-FFF2-40B4-BE49-F238E27FC236}">
                    <a16:creationId xmlns:a16="http://schemas.microsoft.com/office/drawing/2014/main" id="{CE8978C0-C841-475C-B645-D61378596E1A}"/>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49" name="Rectangle 137">
                <a:extLst>
                  <a:ext uri="{FF2B5EF4-FFF2-40B4-BE49-F238E27FC236}">
                    <a16:creationId xmlns:a16="http://schemas.microsoft.com/office/drawing/2014/main" id="{D2420218-AE4F-45E9-A56B-C90BB343C06E}"/>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15490" name="Freeform 138">
                <a:extLst>
                  <a:ext uri="{FF2B5EF4-FFF2-40B4-BE49-F238E27FC236}">
                    <a16:creationId xmlns:a16="http://schemas.microsoft.com/office/drawing/2014/main" id="{F545CAA4-8F60-4C3A-B714-C63DC429AF7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91" name="Freeform 139">
                <a:extLst>
                  <a:ext uri="{FF2B5EF4-FFF2-40B4-BE49-F238E27FC236}">
                    <a16:creationId xmlns:a16="http://schemas.microsoft.com/office/drawing/2014/main" id="{E11BF5EB-F34F-41C7-8997-B3FBA89D1C5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92" name="Freeform 140">
                <a:extLst>
                  <a:ext uri="{FF2B5EF4-FFF2-40B4-BE49-F238E27FC236}">
                    <a16:creationId xmlns:a16="http://schemas.microsoft.com/office/drawing/2014/main" id="{6F857BF9-45A0-472C-B4B1-004964BA0231}"/>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93" name="Freeform 141">
                <a:extLst>
                  <a:ext uri="{FF2B5EF4-FFF2-40B4-BE49-F238E27FC236}">
                    <a16:creationId xmlns:a16="http://schemas.microsoft.com/office/drawing/2014/main" id="{88C0D059-5C28-4D03-85E4-EF20B80785F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94" name="Freeform 142">
                <a:extLst>
                  <a:ext uri="{FF2B5EF4-FFF2-40B4-BE49-F238E27FC236}">
                    <a16:creationId xmlns:a16="http://schemas.microsoft.com/office/drawing/2014/main" id="{6DAC63E5-C46D-427E-BEDE-0C2607A25E64}"/>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95" name="Freeform 143">
                <a:extLst>
                  <a:ext uri="{FF2B5EF4-FFF2-40B4-BE49-F238E27FC236}">
                    <a16:creationId xmlns:a16="http://schemas.microsoft.com/office/drawing/2014/main" id="{F79F6C10-D3CF-484A-BA67-4CBEB7FB9C16}"/>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96" name="Freeform 144">
                <a:extLst>
                  <a:ext uri="{FF2B5EF4-FFF2-40B4-BE49-F238E27FC236}">
                    <a16:creationId xmlns:a16="http://schemas.microsoft.com/office/drawing/2014/main" id="{CC79B14F-A71F-4065-AB3B-E9DB84F502E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97" name="Freeform 145">
                <a:extLst>
                  <a:ext uri="{FF2B5EF4-FFF2-40B4-BE49-F238E27FC236}">
                    <a16:creationId xmlns:a16="http://schemas.microsoft.com/office/drawing/2014/main" id="{B6FF34E5-C6DF-4C53-A585-762D8542E265}"/>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98" name="Freeform 146">
                <a:extLst>
                  <a:ext uri="{FF2B5EF4-FFF2-40B4-BE49-F238E27FC236}">
                    <a16:creationId xmlns:a16="http://schemas.microsoft.com/office/drawing/2014/main" id="{58DC2AAD-AB0C-46AA-9D98-69B08A31368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59" name="Rectangle 147">
                <a:extLst>
                  <a:ext uri="{FF2B5EF4-FFF2-40B4-BE49-F238E27FC236}">
                    <a16:creationId xmlns:a16="http://schemas.microsoft.com/office/drawing/2014/main" id="{58E8FF99-74B1-4A63-A276-3419B6C876B6}"/>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5260" name="Rectangle 148">
                <a:extLst>
                  <a:ext uri="{FF2B5EF4-FFF2-40B4-BE49-F238E27FC236}">
                    <a16:creationId xmlns:a16="http://schemas.microsoft.com/office/drawing/2014/main" id="{63B2712C-FB4A-4AB5-A8A8-B3C16265A270}"/>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2400"/>
              </a:p>
            </p:txBody>
          </p:sp>
          <p:sp>
            <p:nvSpPr>
              <p:cNvPr id="15501" name="Freeform 149">
                <a:extLst>
                  <a:ext uri="{FF2B5EF4-FFF2-40B4-BE49-F238E27FC236}">
                    <a16:creationId xmlns:a16="http://schemas.microsoft.com/office/drawing/2014/main" id="{EE035F2D-5528-43A7-82B1-38B2CAE91AD8}"/>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502" name="Freeform 150">
                <a:extLst>
                  <a:ext uri="{FF2B5EF4-FFF2-40B4-BE49-F238E27FC236}">
                    <a16:creationId xmlns:a16="http://schemas.microsoft.com/office/drawing/2014/main" id="{B535737B-DC3C-4430-BE41-CC9DF2EF0535}"/>
                  </a:ext>
                </a:extLst>
              </p:cNvPr>
              <p:cNvSpPr>
                <a:spLocks/>
              </p:cNvSpPr>
              <p:nvPr userDrawn="1"/>
            </p:nvSpPr>
            <p:spPr bwMode="ltGray">
              <a:xfrm rot="-2857037">
                <a:off x="619" y="3550"/>
                <a:ext cx="68" cy="69"/>
              </a:xfrm>
              <a:custGeom>
                <a:avLst/>
                <a:gdLst>
                  <a:gd name="T0" fmla="*/ 0 w 144"/>
                  <a:gd name="T1" fmla="*/ 2 h 154"/>
                  <a:gd name="T2" fmla="*/ 1 w 144"/>
                  <a:gd name="T3" fmla="*/ 3 h 154"/>
                  <a:gd name="T4" fmla="*/ 3 w 144"/>
                  <a:gd name="T5" fmla="*/ 2 h 154"/>
                  <a:gd name="T6" fmla="*/ 1 w 144"/>
                  <a:gd name="T7" fmla="*/ 1 h 154"/>
                  <a:gd name="T8" fmla="*/ 2 w 144"/>
                  <a:gd name="T9" fmla="*/ 0 h 154"/>
                  <a:gd name="T10" fmla="*/ 3 w 144"/>
                  <a:gd name="T11" fmla="*/ 1 h 154"/>
                  <a:gd name="T12" fmla="*/ 3 w 144"/>
                  <a:gd name="T13" fmla="*/ 1 h 154"/>
                  <a:gd name="T14" fmla="*/ 2 w 144"/>
                  <a:gd name="T15" fmla="*/ 0 h 154"/>
                  <a:gd name="T16" fmla="*/ 1 w 144"/>
                  <a:gd name="T17" fmla="*/ 0 h 154"/>
                  <a:gd name="T18" fmla="*/ 2 w 144"/>
                  <a:gd name="T19" fmla="*/ 2 h 154"/>
                  <a:gd name="T20" fmla="*/ 0 w 144"/>
                  <a:gd name="T21" fmla="*/ 2 h 154"/>
                  <a:gd name="T22" fmla="*/ 0 w 144"/>
                  <a:gd name="T23" fmla="*/ 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5207" name="Freeform 151">
                <a:extLst>
                  <a:ext uri="{FF2B5EF4-FFF2-40B4-BE49-F238E27FC236}">
                    <a16:creationId xmlns:a16="http://schemas.microsoft.com/office/drawing/2014/main" id="{1E398C5B-E214-4D40-95E1-BAF97C620493}"/>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sz="1350">
                  <a:latin typeface="Arial" charset="0"/>
                </a:endParaRPr>
              </a:p>
            </p:txBody>
          </p:sp>
          <p:sp>
            <p:nvSpPr>
              <p:cNvPr id="45208" name="Oval 152">
                <a:extLst>
                  <a:ext uri="{FF2B5EF4-FFF2-40B4-BE49-F238E27FC236}">
                    <a16:creationId xmlns:a16="http://schemas.microsoft.com/office/drawing/2014/main" id="{C97FA7A6-7E25-4B01-8BE6-3B79BCF2E20B}"/>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sz="1350">
                  <a:latin typeface="Arial" charset="0"/>
                </a:endParaRPr>
              </a:p>
            </p:txBody>
          </p:sp>
        </p:grpSp>
      </p:grpSp>
      <p:sp>
        <p:nvSpPr>
          <p:cNvPr id="45209" name="Rectangle 153">
            <a:extLst>
              <a:ext uri="{FF2B5EF4-FFF2-40B4-BE49-F238E27FC236}">
                <a16:creationId xmlns:a16="http://schemas.microsoft.com/office/drawing/2014/main" id="{036F6ED5-B2A7-41E7-BEA3-96597DA8B465}"/>
              </a:ext>
            </a:extLst>
          </p:cNvPr>
          <p:cNvSpPr>
            <a:spLocks noGrp="1" noRot="1" noChangeArrowheads="1"/>
          </p:cNvSpPr>
          <p:nvPr>
            <p:ph type="title"/>
          </p:nvPr>
        </p:nvSpPr>
        <p:spPr bwMode="auto">
          <a:xfrm>
            <a:off x="402168"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89C9C871-F04E-4572-A3D4-F994A0FA7837}"/>
              </a:ext>
            </a:extLst>
          </p:cNvPr>
          <p:cNvSpPr>
            <a:spLocks noGrp="1" noChangeArrowheads="1"/>
          </p:cNvSpPr>
          <p:nvPr>
            <p:ph type="dt" sz="half" idx="2"/>
          </p:nvPr>
        </p:nvSpPr>
        <p:spPr bwMode="auto">
          <a:xfrm>
            <a:off x="402169"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750">
                <a:latin typeface="Arial" charset="0"/>
              </a:defRPr>
            </a:lvl1pPr>
          </a:lstStyle>
          <a:p>
            <a:pPr>
              <a:defRPr/>
            </a:pPr>
            <a:endParaRPr lang="en-US"/>
          </a:p>
        </p:txBody>
      </p:sp>
      <p:sp>
        <p:nvSpPr>
          <p:cNvPr id="45211" name="Rectangle 155">
            <a:extLst>
              <a:ext uri="{FF2B5EF4-FFF2-40B4-BE49-F238E27FC236}">
                <a16:creationId xmlns:a16="http://schemas.microsoft.com/office/drawing/2014/main" id="{93756005-059F-43CB-9E84-A3992B6B486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750">
                <a:latin typeface="Arial" charset="0"/>
              </a:defRPr>
            </a:lvl1pPr>
          </a:lstStyle>
          <a:p>
            <a:pPr>
              <a:defRPr/>
            </a:pPr>
            <a:endParaRPr lang="en-US"/>
          </a:p>
        </p:txBody>
      </p:sp>
      <p:sp>
        <p:nvSpPr>
          <p:cNvPr id="45212" name="Rectangle 156">
            <a:extLst>
              <a:ext uri="{FF2B5EF4-FFF2-40B4-BE49-F238E27FC236}">
                <a16:creationId xmlns:a16="http://schemas.microsoft.com/office/drawing/2014/main" id="{E73BEAB5-79C3-4A44-BF89-0A2F142D5F2F}"/>
              </a:ext>
            </a:extLst>
          </p:cNvPr>
          <p:cNvSpPr>
            <a:spLocks noGrp="1" noChangeArrowheads="1"/>
          </p:cNvSpPr>
          <p:nvPr>
            <p:ph type="sldNum" sz="quarter" idx="4"/>
          </p:nvPr>
        </p:nvSpPr>
        <p:spPr bwMode="auto">
          <a:xfrm>
            <a:off x="8737602"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a:lvl1pPr>
          </a:lstStyle>
          <a:p>
            <a:pPr>
              <a:defRPr/>
            </a:pPr>
            <a:fld id="{090B3E2F-856A-4BF7-971C-C2959695121A}" type="slidenum">
              <a:rPr lang="en-US" altLang="en-US"/>
              <a:pPr>
                <a:defRPr/>
              </a:pPr>
              <a:t>‹#›</a:t>
            </a:fld>
            <a:endParaRPr lang="en-US" altLang="en-US"/>
          </a:p>
        </p:txBody>
      </p:sp>
      <p:sp>
        <p:nvSpPr>
          <p:cNvPr id="45213" name="Rectangle 157">
            <a:extLst>
              <a:ext uri="{FF2B5EF4-FFF2-40B4-BE49-F238E27FC236}">
                <a16:creationId xmlns:a16="http://schemas.microsoft.com/office/drawing/2014/main" id="{E85838A4-05BE-43EF-8B0B-4DCF61741EC1}"/>
              </a:ext>
            </a:extLst>
          </p:cNvPr>
          <p:cNvSpPr>
            <a:spLocks noGrp="1" noRot="1" noChangeArrowheads="1"/>
          </p:cNvSpPr>
          <p:nvPr>
            <p:ph type="body" idx="1"/>
          </p:nvPr>
        </p:nvSpPr>
        <p:spPr bwMode="auto">
          <a:xfrm>
            <a:off x="402168"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698463"/>
      </p:ext>
    </p:extLst>
  </p:cSld>
  <p:clrMap bg1="dk2" tx1="lt1" bg2="dk1" tx2="lt2" accent1="accent1" accent2="accent2" accent3="accent3" accent4="accent4" accent5="accent5" accent6="accent6" hlink="hlink" folHlink="folHlink"/>
  <p:sldLayoutIdLst>
    <p:sldLayoutId id="2147483663" r:id="rId1"/>
  </p:sldLayoutIdLst>
  <p:transition>
    <p:random/>
  </p:transition>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lba Super" pitchFamily="2"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lba Super" pitchFamily="2"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lba Super" pitchFamily="2"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lba Super" pitchFamily="2"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lba Super" pitchFamily="2" charset="0"/>
        </a:defRPr>
      </a:lvl9pPr>
    </p:titleStyle>
    <p:bodyStyle>
      <a:lvl1pPr marL="257175" indent="-257175"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folHlink"/>
        </a:buClr>
        <a:buFont typeface="Wingdings" panose="05000000000000000000" pitchFamily="2" charset="2"/>
        <a:buChar char="§"/>
        <a:defRPr sz="2100">
          <a:solidFill>
            <a:schemeClr val="tx1"/>
          </a:solidFill>
          <a:effectLst>
            <a:outerShdw blurRad="38100" dist="38100" dir="2700000" algn="tl">
              <a:srgbClr val="000000"/>
            </a:outerShdw>
          </a:effectLst>
          <a:latin typeface="+mn-lt"/>
        </a:defRPr>
      </a:lvl2pPr>
      <a:lvl3pPr marL="857250" indent="-171450" algn="l" rtl="0" eaLnBrk="0" fontAlgn="base" hangingPunct="0">
        <a:spcBef>
          <a:spcPct val="20000"/>
        </a:spcBef>
        <a:spcAft>
          <a:spcPct val="0"/>
        </a:spcAft>
        <a:buClr>
          <a:schemeClr val="hlink"/>
        </a:buClr>
        <a:buSzPct val="80000"/>
        <a:buFont typeface="Arial" panose="020B0604020202020204" pitchFamily="34" charset="0"/>
        <a:buChar char="►"/>
        <a:defRPr sz="1800">
          <a:solidFill>
            <a:schemeClr val="tx1"/>
          </a:solidFill>
          <a:effectLst>
            <a:outerShdw blurRad="38100" dist="38100" dir="2700000" algn="tl">
              <a:srgbClr val="000000"/>
            </a:outerShdw>
          </a:effectLst>
          <a:latin typeface="+mn-lt"/>
        </a:defRPr>
      </a:lvl3pPr>
      <a:lvl4pPr marL="1200150" indent="-171450" algn="l" rtl="0" eaLnBrk="0" fontAlgn="base" hangingPunct="0">
        <a:spcBef>
          <a:spcPct val="20000"/>
        </a:spcBef>
        <a:spcAft>
          <a:spcPct val="0"/>
        </a:spcAft>
        <a:buClr>
          <a:schemeClr val="folHlink"/>
        </a:buClr>
        <a:buFont typeface="Wingdings" panose="05000000000000000000" pitchFamily="2" charset="2"/>
        <a:buChar char="§"/>
        <a:defRPr sz="1500">
          <a:solidFill>
            <a:schemeClr val="tx1"/>
          </a:solidFill>
          <a:effectLst>
            <a:outerShdw blurRad="38100" dist="38100" dir="2700000" algn="tl">
              <a:srgbClr val="000000"/>
            </a:outerShdw>
          </a:effectLst>
          <a:latin typeface="+mn-lt"/>
        </a:defRPr>
      </a:lvl4pPr>
      <a:lvl5pPr marL="1543050" indent="-171450" algn="l" rtl="0" eaLnBrk="0" fontAlgn="base" hangingPunct="0">
        <a:spcBef>
          <a:spcPct val="20000"/>
        </a:spcBef>
        <a:spcAft>
          <a:spcPct val="0"/>
        </a:spcAft>
        <a:buClr>
          <a:schemeClr val="hlink"/>
        </a:buClr>
        <a:buSzPct val="80000"/>
        <a:buFont typeface="Arial" panose="020B0604020202020204" pitchFamily="34" charset="0"/>
        <a:buChar char="►"/>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hlink"/>
        </a:buClr>
        <a:buSzPct val="80000"/>
        <a:buFont typeface="Arial" charset="0"/>
        <a:buChar char="►"/>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hlink"/>
        </a:buClr>
        <a:buSzPct val="80000"/>
        <a:buFont typeface="Arial" charset="0"/>
        <a:buChar char="►"/>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hlink"/>
        </a:buClr>
        <a:buSzPct val="80000"/>
        <a:buFont typeface="Arial" charset="0"/>
        <a:buChar char="►"/>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hlink"/>
        </a:buClr>
        <a:buSzPct val="80000"/>
        <a:buFont typeface="Arial" charset="0"/>
        <a:buChar char="►"/>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B1794562-1016-44D3-849C-970E6359FBD0}" type="datetimeFigureOut">
              <a:rPr lang="en-US" smtClean="0"/>
              <a:pPr/>
              <a:t>8/2/2023</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A45B551C-81D0-4E99-A03E-E0A2DE7EC014}" type="slidenum">
              <a:rPr lang="en-US" smtClean="0"/>
              <a:pPr/>
              <a:t>‹#›</a:t>
            </a:fld>
            <a:endParaRPr lang="en-US"/>
          </a:p>
        </p:txBody>
      </p:sp>
    </p:spTree>
    <p:extLst>
      <p:ext uri="{BB962C8B-B14F-4D97-AF65-F5344CB8AC3E}">
        <p14:creationId xmlns:p14="http://schemas.microsoft.com/office/powerpoint/2010/main" val="31454399"/>
      </p:ext>
    </p:extLst>
  </p:cSld>
  <p:clrMap bg1="dk1" tx1="lt1" bg2="dk2" tx2="lt2" accent1="accent1" accent2="accent2" accent3="accent3" accent4="accent4" accent5="accent5" accent6="accent6" hlink="hlink" folHlink="folHlink"/>
  <p:sldLayoutIdLst>
    <p:sldLayoutId id="2147483665" r:id="rId1"/>
    <p:sldLayoutId id="2147483666" r:id="rId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533400"/>
            <a:ext cx="6172200" cy="1894362"/>
          </a:xfrm>
        </p:spPr>
        <p:txBody>
          <a:bodyPr>
            <a:normAutofit fontScale="90000"/>
          </a:bodyPr>
          <a:lstStyle/>
          <a:p>
            <a:r>
              <a:rPr lang="en-US" sz="7200" dirty="0">
                <a:solidFill>
                  <a:schemeClr val="accent2">
                    <a:lumMod val="60000"/>
                    <a:lumOff val="40000"/>
                  </a:schemeClr>
                </a:solidFill>
                <a:effectLst>
                  <a:outerShdw blurRad="38100" dist="38100" dir="2700000" algn="tl">
                    <a:srgbClr val="000000">
                      <a:alpha val="43137"/>
                    </a:srgbClr>
                  </a:outerShdw>
                </a:effectLst>
              </a:rPr>
              <a:t>Matthew</a:t>
            </a:r>
            <a:br>
              <a:rPr lang="en-US" sz="7200" dirty="0">
                <a:effectLst>
                  <a:outerShdw blurRad="38100" dist="38100" dir="2700000" algn="tl">
                    <a:srgbClr val="000000">
                      <a:alpha val="43137"/>
                    </a:srgbClr>
                  </a:outerShdw>
                </a:effectLst>
              </a:rPr>
            </a:br>
            <a:r>
              <a:rPr lang="en-US" sz="7200" dirty="0">
                <a:effectLst>
                  <a:outerShdw blurRad="38100" dist="38100" dir="2700000" algn="tl">
                    <a:srgbClr val="000000">
                      <a:alpha val="43137"/>
                    </a:srgbClr>
                  </a:outerShdw>
                </a:effectLst>
              </a:rPr>
              <a:t>Dig Site 8</a:t>
            </a:r>
          </a:p>
        </p:txBody>
      </p:sp>
      <p:sp>
        <p:nvSpPr>
          <p:cNvPr id="3" name="Subtitle 2"/>
          <p:cNvSpPr>
            <a:spLocks noGrp="1"/>
          </p:cNvSpPr>
          <p:nvPr>
            <p:ph type="subTitle" idx="1"/>
          </p:nvPr>
        </p:nvSpPr>
        <p:spPr>
          <a:xfrm>
            <a:off x="3505200" y="3048000"/>
            <a:ext cx="7010400" cy="1371600"/>
          </a:xfrm>
        </p:spPr>
        <p:txBody>
          <a:bodyPr>
            <a:normAutofit lnSpcReduction="10000"/>
          </a:bodyPr>
          <a:lstStyle/>
          <a:p>
            <a:r>
              <a:rPr lang="en-US" sz="4000" dirty="0">
                <a:effectLst>
                  <a:outerShdw blurRad="38100" dist="38100" dir="2700000" algn="tl">
                    <a:srgbClr val="000000">
                      <a:alpha val="43137"/>
                    </a:srgbClr>
                  </a:outerShdw>
                </a:effectLst>
              </a:rPr>
              <a:t>Matthew 11:1-11, 25-30;</a:t>
            </a:r>
          </a:p>
          <a:p>
            <a:pPr algn="ctr"/>
            <a:r>
              <a:rPr lang="en-US" sz="4000" dirty="0">
                <a:effectLst>
                  <a:outerShdw blurRad="38100" dist="38100" dir="2700000" algn="tl">
                    <a:srgbClr val="000000">
                      <a:alpha val="43137"/>
                    </a:srgbClr>
                  </a:outerShdw>
                </a:effectLst>
              </a:rPr>
              <a:t>12:1-14</a:t>
            </a:r>
            <a:endParaRPr lang="en-US" sz="4000" dirty="0"/>
          </a:p>
        </p:txBody>
      </p:sp>
    </p:spTree>
    <p:extLst>
      <p:ext uri="{BB962C8B-B14F-4D97-AF65-F5344CB8AC3E}">
        <p14:creationId xmlns:p14="http://schemas.microsoft.com/office/powerpoint/2010/main" val="3253645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6858000" cy="6858000"/>
          </a:xfrm>
          <a:prstGeom prst="rect">
            <a:avLst/>
          </a:prstGeom>
        </p:spPr>
      </p:pic>
      <p:sp>
        <p:nvSpPr>
          <p:cNvPr id="7" name="TextBox 6"/>
          <p:cNvSpPr txBox="1"/>
          <p:nvPr/>
        </p:nvSpPr>
        <p:spPr>
          <a:xfrm>
            <a:off x="8673885" y="753229"/>
            <a:ext cx="3373464" cy="2554545"/>
          </a:xfrm>
          <a:prstGeom prst="rect">
            <a:avLst/>
          </a:prstGeom>
          <a:noFill/>
        </p:spPr>
        <p:txBody>
          <a:bodyPr wrap="square" rtlCol="0">
            <a:spAutoFit/>
          </a:bodyPr>
          <a:lstStyle/>
          <a:p>
            <a:pPr algn="ctr"/>
            <a:r>
              <a:rPr lang="en-US" sz="3200" dirty="0">
                <a:solidFill>
                  <a:prstClr val="white"/>
                </a:solidFill>
                <a:latin typeface="Century Schoolbook"/>
              </a:rPr>
              <a:t>“Are you the one who is to come, </a:t>
            </a:r>
          </a:p>
          <a:p>
            <a:pPr algn="ctr"/>
            <a:r>
              <a:rPr lang="en-US" sz="3200" dirty="0">
                <a:solidFill>
                  <a:prstClr val="white"/>
                </a:solidFill>
                <a:latin typeface="Century Schoolbook"/>
              </a:rPr>
              <a:t>or should we expect someone else?”</a:t>
            </a:r>
          </a:p>
        </p:txBody>
      </p:sp>
    </p:spTree>
    <p:extLst>
      <p:ext uri="{BB962C8B-B14F-4D97-AF65-F5344CB8AC3E}">
        <p14:creationId xmlns:p14="http://schemas.microsoft.com/office/powerpoint/2010/main" val="335306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792514" y="220482"/>
            <a:ext cx="8534400" cy="1077218"/>
          </a:xfrm>
          <a:prstGeom prst="rect">
            <a:avLst/>
          </a:prstGeom>
          <a:noFill/>
        </p:spPr>
        <p:txBody>
          <a:bodyPr wrap="square" rtlCol="0">
            <a:spAutoFit/>
          </a:bodyPr>
          <a:lstStyle/>
          <a:p>
            <a:pPr algn="ctr"/>
            <a:r>
              <a:rPr lang="en-US" sz="3200" dirty="0">
                <a:solidFill>
                  <a:prstClr val="white"/>
                </a:solidFill>
                <a:latin typeface="Century Schoolbook"/>
              </a:rPr>
              <a:t>Jesus replied, “Go back and report to John what you hear and see:</a:t>
            </a:r>
          </a:p>
        </p:txBody>
      </p:sp>
      <p:sp>
        <p:nvSpPr>
          <p:cNvPr id="7" name="TextBox 6"/>
          <p:cNvSpPr txBox="1"/>
          <p:nvPr/>
        </p:nvSpPr>
        <p:spPr>
          <a:xfrm>
            <a:off x="1679575" y="4740457"/>
            <a:ext cx="8534400" cy="584775"/>
          </a:xfrm>
          <a:prstGeom prst="rect">
            <a:avLst/>
          </a:prstGeom>
          <a:noFill/>
        </p:spPr>
        <p:txBody>
          <a:bodyPr wrap="square" rtlCol="0">
            <a:spAutoFit/>
          </a:bodyPr>
          <a:lstStyle/>
          <a:p>
            <a:pPr algn="ctr"/>
            <a:r>
              <a:rPr lang="en-US" sz="3200" dirty="0">
                <a:solidFill>
                  <a:prstClr val="white"/>
                </a:solidFill>
                <a:latin typeface="Century Schoolbook"/>
              </a:rPr>
              <a:t>The blind receive sight,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9647" y="1593597"/>
            <a:ext cx="4318989" cy="2877526"/>
          </a:xfrm>
          <a:prstGeom prst="rect">
            <a:avLst/>
          </a:prstGeom>
        </p:spPr>
      </p:pic>
    </p:spTree>
    <p:extLst>
      <p:ext uri="{BB962C8B-B14F-4D97-AF65-F5344CB8AC3E}">
        <p14:creationId xmlns:p14="http://schemas.microsoft.com/office/powerpoint/2010/main" val="418220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679575" y="4740457"/>
            <a:ext cx="8534400" cy="584775"/>
          </a:xfrm>
          <a:prstGeom prst="rect">
            <a:avLst/>
          </a:prstGeom>
          <a:noFill/>
        </p:spPr>
        <p:txBody>
          <a:bodyPr wrap="square" rtlCol="0">
            <a:spAutoFit/>
          </a:bodyPr>
          <a:lstStyle/>
          <a:p>
            <a:pPr algn="ctr"/>
            <a:r>
              <a:rPr lang="en-US" sz="3200" dirty="0">
                <a:solidFill>
                  <a:prstClr val="white"/>
                </a:solidFill>
                <a:latin typeface="Century Schoolbook"/>
              </a:rPr>
              <a:t>the lame walk,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2744792" y="54664"/>
            <a:ext cx="6171898" cy="4685793"/>
          </a:xfrm>
          <a:prstGeom prst="rect">
            <a:avLst/>
          </a:prstGeom>
        </p:spPr>
      </p:pic>
    </p:spTree>
    <p:extLst>
      <p:ext uri="{BB962C8B-B14F-4D97-AF65-F5344CB8AC3E}">
        <p14:creationId xmlns:p14="http://schemas.microsoft.com/office/powerpoint/2010/main" val="328459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679575" y="4740457"/>
            <a:ext cx="8534400" cy="584775"/>
          </a:xfrm>
          <a:prstGeom prst="rect">
            <a:avLst/>
          </a:prstGeom>
          <a:noFill/>
        </p:spPr>
        <p:txBody>
          <a:bodyPr wrap="square" rtlCol="0">
            <a:spAutoFit/>
          </a:bodyPr>
          <a:lstStyle/>
          <a:p>
            <a:pPr algn="ctr"/>
            <a:r>
              <a:rPr lang="en-US" sz="3200" dirty="0">
                <a:solidFill>
                  <a:prstClr val="white"/>
                </a:solidFill>
                <a:latin typeface="Century Schoolbook"/>
              </a:rPr>
              <a:t>those who have leprosy are cleansed,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759" y="680777"/>
            <a:ext cx="6983549" cy="3910787"/>
          </a:xfrm>
          <a:prstGeom prst="rect">
            <a:avLst/>
          </a:prstGeom>
        </p:spPr>
      </p:pic>
    </p:spTree>
    <p:extLst>
      <p:ext uri="{BB962C8B-B14F-4D97-AF65-F5344CB8AC3E}">
        <p14:creationId xmlns:p14="http://schemas.microsoft.com/office/powerpoint/2010/main" val="213404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679575" y="4740457"/>
            <a:ext cx="8534400" cy="584775"/>
          </a:xfrm>
          <a:prstGeom prst="rect">
            <a:avLst/>
          </a:prstGeom>
          <a:noFill/>
        </p:spPr>
        <p:txBody>
          <a:bodyPr wrap="square" rtlCol="0">
            <a:spAutoFit/>
          </a:bodyPr>
          <a:lstStyle/>
          <a:p>
            <a:pPr algn="ctr"/>
            <a:r>
              <a:rPr lang="en-US" sz="3200" dirty="0">
                <a:solidFill>
                  <a:prstClr val="white"/>
                </a:solidFill>
                <a:latin typeface="Century Schoolbook"/>
              </a:rPr>
              <a:t>the deaf hear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646" y="512869"/>
            <a:ext cx="6476201" cy="4018961"/>
          </a:xfrm>
          <a:prstGeom prst="rect">
            <a:avLst/>
          </a:prstGeom>
        </p:spPr>
      </p:pic>
    </p:spTree>
    <p:extLst>
      <p:ext uri="{BB962C8B-B14F-4D97-AF65-F5344CB8AC3E}">
        <p14:creationId xmlns:p14="http://schemas.microsoft.com/office/powerpoint/2010/main" val="351092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676400" y="5110917"/>
            <a:ext cx="8534400" cy="1077218"/>
          </a:xfrm>
          <a:prstGeom prst="rect">
            <a:avLst/>
          </a:prstGeom>
          <a:noFill/>
        </p:spPr>
        <p:txBody>
          <a:bodyPr wrap="square" rtlCol="0">
            <a:spAutoFit/>
          </a:bodyPr>
          <a:lstStyle/>
          <a:p>
            <a:endParaRPr lang="en-US" sz="3200" dirty="0">
              <a:solidFill>
                <a:prstClr val="white"/>
              </a:solidFill>
              <a:latin typeface="Century Schoolbook"/>
            </a:endParaRPr>
          </a:p>
          <a:p>
            <a:pPr algn="ctr"/>
            <a:r>
              <a:rPr lang="en-US" sz="3200" dirty="0">
                <a:solidFill>
                  <a:prstClr val="white"/>
                </a:solidFill>
                <a:latin typeface="Century Schoolbook"/>
              </a:rPr>
              <a:t>the dead are raised,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178" y="7937"/>
            <a:ext cx="6237011" cy="5042836"/>
          </a:xfrm>
          <a:prstGeom prst="rect">
            <a:avLst/>
          </a:prstGeom>
        </p:spPr>
      </p:pic>
    </p:spTree>
    <p:extLst>
      <p:ext uri="{BB962C8B-B14F-4D97-AF65-F5344CB8AC3E}">
        <p14:creationId xmlns:p14="http://schemas.microsoft.com/office/powerpoint/2010/main" val="224523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7" name="TextBox 6"/>
          <p:cNvSpPr txBox="1"/>
          <p:nvPr/>
        </p:nvSpPr>
        <p:spPr>
          <a:xfrm>
            <a:off x="1676400" y="5189242"/>
            <a:ext cx="8534400" cy="1077218"/>
          </a:xfrm>
          <a:prstGeom prst="rect">
            <a:avLst/>
          </a:prstGeom>
          <a:noFill/>
        </p:spPr>
        <p:txBody>
          <a:bodyPr wrap="square" rtlCol="0">
            <a:spAutoFit/>
          </a:bodyPr>
          <a:lstStyle/>
          <a:p>
            <a:pPr algn="ctr"/>
            <a:r>
              <a:rPr lang="en-US" sz="3200" dirty="0"/>
              <a:t>and the good news is proclaimed to the poor.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895" y="83125"/>
            <a:ext cx="6667500" cy="4828854"/>
          </a:xfrm>
          <a:prstGeom prst="rect">
            <a:avLst/>
          </a:prstGeom>
        </p:spPr>
      </p:pic>
    </p:spTree>
    <p:extLst>
      <p:ext uri="{BB962C8B-B14F-4D97-AF65-F5344CB8AC3E}">
        <p14:creationId xmlns:p14="http://schemas.microsoft.com/office/powerpoint/2010/main" val="332395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679575" y="685800"/>
            <a:ext cx="8839200" cy="1569660"/>
          </a:xfrm>
          <a:prstGeom prst="rect">
            <a:avLst/>
          </a:prstGeom>
          <a:noFill/>
        </p:spPr>
        <p:txBody>
          <a:bodyPr wrap="square" rtlCol="0">
            <a:spAutoFit/>
          </a:bodyPr>
          <a:lstStyle/>
          <a:p>
            <a:pPr algn="ctr"/>
            <a:r>
              <a:rPr lang="en-US" sz="3200" dirty="0">
                <a:solidFill>
                  <a:prstClr val="white"/>
                </a:solidFill>
                <a:latin typeface="Century Schoolbook"/>
              </a:rPr>
              <a:t>Blessed is anyone who does not stumble on account of me.”</a:t>
            </a:r>
          </a:p>
          <a:p>
            <a:endParaRPr lang="en-US" sz="3200" dirty="0">
              <a:solidFill>
                <a:prstClr val="white"/>
              </a:solidFill>
              <a:latin typeface="Century Schoolbook"/>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79260"/>
            <a:ext cx="9144000" cy="4800600"/>
          </a:xfrm>
          <a:prstGeom prst="rect">
            <a:avLst/>
          </a:prstGeom>
        </p:spPr>
      </p:pic>
    </p:spTree>
    <p:extLst>
      <p:ext uri="{BB962C8B-B14F-4D97-AF65-F5344CB8AC3E}">
        <p14:creationId xmlns:p14="http://schemas.microsoft.com/office/powerpoint/2010/main" val="181804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795580" y="381000"/>
            <a:ext cx="10383864" cy="2000548"/>
          </a:xfrm>
          <a:prstGeom prst="rect">
            <a:avLst/>
          </a:prstGeom>
          <a:noFill/>
        </p:spPr>
        <p:txBody>
          <a:bodyPr wrap="square" rtlCol="0">
            <a:spAutoFit/>
          </a:bodyPr>
          <a:lstStyle/>
          <a:p>
            <a:pPr algn="ctr"/>
            <a:r>
              <a:rPr lang="en-US" sz="3100" dirty="0">
                <a:solidFill>
                  <a:prstClr val="white"/>
                </a:solidFill>
                <a:latin typeface="Century Schoolbook"/>
              </a:rPr>
              <a:t>As John’s disciples were leaving, Jesus began to speak to the crowd about John: </a:t>
            </a:r>
          </a:p>
          <a:p>
            <a:pPr algn="ctr"/>
            <a:r>
              <a:rPr lang="en-US" sz="3100" dirty="0">
                <a:solidFill>
                  <a:prstClr val="white"/>
                </a:solidFill>
                <a:latin typeface="Century Schoolbook"/>
              </a:rPr>
              <a:t>“What did you go out into the wilderness to see? </a:t>
            </a:r>
          </a:p>
          <a:p>
            <a:pPr algn="ctr"/>
            <a:r>
              <a:rPr lang="en-US" sz="3100" dirty="0">
                <a:solidFill>
                  <a:prstClr val="white"/>
                </a:solidFill>
                <a:latin typeface="Century Schoolbook"/>
              </a:rPr>
              <a:t>A reed swayed by the wind?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43" y="2381549"/>
            <a:ext cx="9144000" cy="5151549"/>
          </a:xfrm>
          <a:prstGeom prst="rect">
            <a:avLst/>
          </a:prstGeom>
        </p:spPr>
      </p:pic>
    </p:spTree>
    <p:extLst>
      <p:ext uri="{BB962C8B-B14F-4D97-AF65-F5344CB8AC3E}">
        <p14:creationId xmlns:p14="http://schemas.microsoft.com/office/powerpoint/2010/main" val="145604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752600" y="381000"/>
            <a:ext cx="4875756" cy="4524315"/>
          </a:xfrm>
          <a:prstGeom prst="rect">
            <a:avLst/>
          </a:prstGeom>
          <a:noFill/>
        </p:spPr>
        <p:txBody>
          <a:bodyPr wrap="square" rtlCol="0">
            <a:spAutoFit/>
          </a:bodyPr>
          <a:lstStyle/>
          <a:p>
            <a:r>
              <a:rPr lang="en-US" sz="3200" dirty="0">
                <a:solidFill>
                  <a:prstClr val="white"/>
                </a:solidFill>
                <a:latin typeface="Century Schoolbook"/>
              </a:rPr>
              <a:t>If not, what did you go out to see? </a:t>
            </a:r>
          </a:p>
          <a:p>
            <a:endParaRPr lang="en-US" sz="3200" dirty="0">
              <a:solidFill>
                <a:prstClr val="white"/>
              </a:solidFill>
              <a:latin typeface="Century Schoolbook"/>
            </a:endParaRPr>
          </a:p>
          <a:p>
            <a:r>
              <a:rPr lang="en-US" sz="3200" dirty="0">
                <a:solidFill>
                  <a:prstClr val="white"/>
                </a:solidFill>
                <a:latin typeface="Century Schoolbook"/>
              </a:rPr>
              <a:t>A man dressed in fine clothes? </a:t>
            </a:r>
          </a:p>
          <a:p>
            <a:endParaRPr lang="en-US" sz="3200" dirty="0">
              <a:solidFill>
                <a:prstClr val="white"/>
              </a:solidFill>
              <a:latin typeface="Century Schoolbook"/>
            </a:endParaRPr>
          </a:p>
          <a:p>
            <a:r>
              <a:rPr lang="en-US" sz="3200" dirty="0">
                <a:solidFill>
                  <a:prstClr val="white"/>
                </a:solidFill>
                <a:latin typeface="Century Schoolbook"/>
              </a:rPr>
              <a:t>No, those who wear fine clothes are in kings’ palaces.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8356" y="18823"/>
            <a:ext cx="4039644" cy="6858000"/>
          </a:xfrm>
          <a:prstGeom prst="rect">
            <a:avLst/>
          </a:prstGeom>
        </p:spPr>
      </p:pic>
    </p:spTree>
    <p:extLst>
      <p:ext uri="{BB962C8B-B14F-4D97-AF65-F5344CB8AC3E}">
        <p14:creationId xmlns:p14="http://schemas.microsoft.com/office/powerpoint/2010/main" val="289066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AE11915D-06F2-4E16-B47B-325B562FCEF7}"/>
              </a:ext>
            </a:extLst>
          </p:cNvPr>
          <p:cNvSpPr>
            <a:spLocks noGrp="1" noChangeArrowheads="1"/>
          </p:cNvSpPr>
          <p:nvPr>
            <p:ph idx="1"/>
          </p:nvPr>
        </p:nvSpPr>
        <p:spPr>
          <a:xfrm>
            <a:off x="1981200" y="1600203"/>
            <a:ext cx="8229600" cy="4525963"/>
          </a:xfrm>
        </p:spPr>
        <p:txBody>
          <a:bodyPr/>
          <a:lstStyle/>
          <a:p>
            <a:r>
              <a:rPr lang="en-US" altLang="en-US" dirty="0"/>
              <a:t>   </a:t>
            </a:r>
          </a:p>
        </p:txBody>
      </p:sp>
      <p:sp>
        <p:nvSpPr>
          <p:cNvPr id="30723" name="TextBox 1">
            <a:extLst>
              <a:ext uri="{FF2B5EF4-FFF2-40B4-BE49-F238E27FC236}">
                <a16:creationId xmlns:a16="http://schemas.microsoft.com/office/drawing/2014/main" id="{C27E09F7-9ECB-4E46-9BBA-007E68300254}"/>
              </a:ext>
            </a:extLst>
          </p:cNvPr>
          <p:cNvSpPr txBox="1">
            <a:spLocks noChangeArrowheads="1"/>
          </p:cNvSpPr>
          <p:nvPr/>
        </p:nvSpPr>
        <p:spPr bwMode="auto">
          <a:xfrm>
            <a:off x="4781550" y="1428750"/>
            <a:ext cx="38290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defTabSz="685800" eaLnBrk="0" fontAlgn="base" hangingPunct="0">
              <a:spcBef>
                <a:spcPct val="0"/>
              </a:spcBef>
              <a:spcAft>
                <a:spcPct val="0"/>
              </a:spcAft>
              <a:buClrTx/>
              <a:buSzTx/>
              <a:buNone/>
              <a:defRPr/>
            </a:pPr>
            <a:r>
              <a:rPr lang="en-US" altLang="en-US" sz="4500">
                <a:solidFill>
                  <a:srgbClr val="C00000"/>
                </a:solidFill>
                <a:latin typeface="Arial" panose="020B0604020202020204" pitchFamily="34" charset="0"/>
                <a:ea typeface="MS PGothic" panose="020B0600070205080204" pitchFamily="34" charset="-128"/>
              </a:rPr>
              <a:t>Hide it in your</a:t>
            </a:r>
          </a:p>
        </p:txBody>
      </p:sp>
      <p:pic>
        <p:nvPicPr>
          <p:cNvPr id="30724" name="Picture 8" descr="Shape, arrow&#10;&#10;Description automatically generated">
            <a:extLst>
              <a:ext uri="{FF2B5EF4-FFF2-40B4-BE49-F238E27FC236}">
                <a16:creationId xmlns:a16="http://schemas.microsoft.com/office/drawing/2014/main" id="{6220B414-9FCD-434F-8E00-A7E733043B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075" y="2224692"/>
            <a:ext cx="2893219"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3">
            <a:extLst>
              <a:ext uri="{FF2B5EF4-FFF2-40B4-BE49-F238E27FC236}">
                <a16:creationId xmlns:a16="http://schemas.microsoft.com/office/drawing/2014/main" id="{DECE7DF8-8376-4E54-B273-AFB663797674}"/>
              </a:ext>
            </a:extLst>
          </p:cNvPr>
          <p:cNvSpPr txBox="1">
            <a:spLocks noChangeArrowheads="1"/>
          </p:cNvSpPr>
          <p:nvPr/>
        </p:nvSpPr>
        <p:spPr bwMode="auto">
          <a:xfrm>
            <a:off x="8034581" y="5383046"/>
            <a:ext cx="103584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defTabSz="685800" eaLnBrk="0" fontAlgn="base" hangingPunct="0">
              <a:spcBef>
                <a:spcPct val="0"/>
              </a:spcBef>
              <a:spcAft>
                <a:spcPct val="0"/>
              </a:spcAft>
              <a:buClrTx/>
              <a:buSzTx/>
              <a:buNone/>
              <a:defRPr/>
            </a:pPr>
            <a:r>
              <a:rPr lang="en-US" altLang="en-US" sz="1350" dirty="0">
                <a:solidFill>
                  <a:srgbClr val="FFFFFF"/>
                </a:solidFill>
                <a:latin typeface="Arial" panose="020B0604020202020204" pitchFamily="34" charset="0"/>
                <a:ea typeface="MS PGothic" panose="020B0600070205080204" pitchFamily="34" charset="-128"/>
              </a:rPr>
              <a:t>DS#8</a:t>
            </a:r>
          </a:p>
        </p:txBody>
      </p:sp>
      <p:sp>
        <p:nvSpPr>
          <p:cNvPr id="5" name="Rectangle 4">
            <a:extLst>
              <a:ext uri="{FF2B5EF4-FFF2-40B4-BE49-F238E27FC236}">
                <a16:creationId xmlns:a16="http://schemas.microsoft.com/office/drawing/2014/main" id="{344606F7-00B3-2269-63FB-5D9246315889}"/>
              </a:ext>
            </a:extLst>
          </p:cNvPr>
          <p:cNvSpPr/>
          <p:nvPr/>
        </p:nvSpPr>
        <p:spPr>
          <a:xfrm rot="16200000">
            <a:off x="-1222243" y="3155496"/>
            <a:ext cx="6700435" cy="938719"/>
          </a:xfrm>
          <a:prstGeom prst="rect">
            <a:avLst/>
          </a:prstGeom>
          <a:noFill/>
        </p:spPr>
        <p:txBody>
          <a:bodyPr wrap="square" lIns="91440" tIns="45720" rIns="91440" bIns="45720">
            <a:spAutoFit/>
          </a:bodyPr>
          <a:lstStyle/>
          <a:p>
            <a:pPr algn="ctr" fontAlgn="base">
              <a:spcBef>
                <a:spcPct val="0"/>
              </a:spcBef>
              <a:spcAft>
                <a:spcPct val="0"/>
              </a:spcAft>
            </a:pPr>
            <a:r>
              <a:rPr lang="en-US" sz="5500" b="1" dirty="0">
                <a:ln w="9525">
                  <a:solidFill>
                    <a:srgbClr val="FFFFFF">
                      <a:lumMod val="95000"/>
                    </a:srgbClr>
                  </a:solidFill>
                  <a:prstDash val="solid"/>
                </a:ln>
                <a:solidFill>
                  <a:srgbClr val="FFFFFF">
                    <a:lumMod val="50000"/>
                  </a:srgbClr>
                </a:solidFill>
                <a:effectLst>
                  <a:outerShdw blurRad="12700" dist="38100" dir="2700000" algn="tl" rotWithShape="0">
                    <a:srgbClr val="000000">
                      <a:lumMod val="50000"/>
                    </a:srgbClr>
                  </a:outerShdw>
                </a:effectLst>
                <a:latin typeface="Arial" panose="020B0604020202020204" pitchFamily="34" charset="0"/>
              </a:rPr>
              <a:t>Matthew 11:28-29a</a:t>
            </a:r>
          </a:p>
        </p:txBody>
      </p:sp>
    </p:spTree>
    <p:extLst>
      <p:ext uri="{BB962C8B-B14F-4D97-AF65-F5344CB8AC3E}">
        <p14:creationId xmlns:p14="http://schemas.microsoft.com/office/powerpoint/2010/main" val="1619461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7171791" y="1095896"/>
            <a:ext cx="5020209" cy="4555093"/>
          </a:xfrm>
          <a:prstGeom prst="rect">
            <a:avLst/>
          </a:prstGeom>
          <a:noFill/>
        </p:spPr>
        <p:txBody>
          <a:bodyPr wrap="square" rtlCol="0">
            <a:spAutoFit/>
          </a:bodyPr>
          <a:lstStyle/>
          <a:p>
            <a:pPr algn="ctr"/>
            <a:r>
              <a:rPr lang="en-US" sz="2900" dirty="0">
                <a:solidFill>
                  <a:prstClr val="white"/>
                </a:solidFill>
                <a:latin typeface="Century Schoolbook"/>
              </a:rPr>
              <a:t>Then what did you go out to see? A prophet? </a:t>
            </a:r>
          </a:p>
          <a:p>
            <a:pPr algn="ctr"/>
            <a:r>
              <a:rPr lang="en-US" sz="2900" dirty="0">
                <a:solidFill>
                  <a:prstClr val="white"/>
                </a:solidFill>
                <a:latin typeface="Century Schoolbook"/>
              </a:rPr>
              <a:t>Yes, I tell you, </a:t>
            </a:r>
          </a:p>
          <a:p>
            <a:pPr algn="ctr"/>
            <a:r>
              <a:rPr lang="en-US" sz="2900" dirty="0">
                <a:solidFill>
                  <a:prstClr val="white"/>
                </a:solidFill>
                <a:latin typeface="Century Schoolbook"/>
              </a:rPr>
              <a:t>and more than a prophet. </a:t>
            </a:r>
          </a:p>
          <a:p>
            <a:pPr algn="ctr"/>
            <a:r>
              <a:rPr lang="en-US" sz="2900" dirty="0">
                <a:solidFill>
                  <a:prstClr val="white"/>
                </a:solidFill>
                <a:latin typeface="Century Schoolbook"/>
              </a:rPr>
              <a:t>This is the one about </a:t>
            </a:r>
          </a:p>
          <a:p>
            <a:pPr algn="ctr"/>
            <a:r>
              <a:rPr lang="en-US" sz="2900" dirty="0">
                <a:solidFill>
                  <a:prstClr val="white"/>
                </a:solidFill>
                <a:latin typeface="Century Schoolbook"/>
              </a:rPr>
              <a:t>whom it is written: </a:t>
            </a:r>
          </a:p>
          <a:p>
            <a:pPr algn="ctr"/>
            <a:r>
              <a:rPr lang="en-US" sz="2900" dirty="0">
                <a:solidFill>
                  <a:prstClr val="white"/>
                </a:solidFill>
                <a:latin typeface="Century Schoolbook"/>
              </a:rPr>
              <a:t>“‘I will send my messenger ahead of you, </a:t>
            </a:r>
          </a:p>
          <a:p>
            <a:pPr algn="ctr"/>
            <a:r>
              <a:rPr lang="en-US" sz="2900" dirty="0">
                <a:solidFill>
                  <a:prstClr val="white"/>
                </a:solidFill>
                <a:latin typeface="Century Schoolbook"/>
              </a:rPr>
              <a:t>who will prepare your way </a:t>
            </a:r>
          </a:p>
          <a:p>
            <a:pPr algn="ctr"/>
            <a:r>
              <a:rPr lang="en-US" sz="2900" dirty="0">
                <a:solidFill>
                  <a:prstClr val="white"/>
                </a:solidFill>
                <a:latin typeface="Century Schoolbook"/>
              </a:rPr>
              <a:t>before you.’</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0"/>
            <a:ext cx="6134695" cy="6858000"/>
          </a:xfrm>
          <a:prstGeom prst="rect">
            <a:avLst/>
          </a:prstGeom>
        </p:spPr>
      </p:pic>
    </p:spTree>
    <p:extLst>
      <p:ext uri="{BB962C8B-B14F-4D97-AF65-F5344CB8AC3E}">
        <p14:creationId xmlns:p14="http://schemas.microsoft.com/office/powerpoint/2010/main" val="1484103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816244" y="685801"/>
            <a:ext cx="10528515" cy="2062103"/>
          </a:xfrm>
          <a:prstGeom prst="rect">
            <a:avLst/>
          </a:prstGeom>
          <a:noFill/>
        </p:spPr>
        <p:txBody>
          <a:bodyPr wrap="square" rtlCol="0">
            <a:spAutoFit/>
          </a:bodyPr>
          <a:lstStyle/>
          <a:p>
            <a:pPr algn="ctr"/>
            <a:r>
              <a:rPr lang="en-US" sz="3200" dirty="0">
                <a:solidFill>
                  <a:prstClr val="white"/>
                </a:solidFill>
                <a:latin typeface="Century Schoolbook"/>
              </a:rPr>
              <a:t>Truly I tell you, among those born of women there has not risen anyone greater than John the Baptist; </a:t>
            </a:r>
          </a:p>
          <a:p>
            <a:pPr algn="ctr"/>
            <a:r>
              <a:rPr lang="en-US" sz="3200" dirty="0">
                <a:solidFill>
                  <a:prstClr val="white"/>
                </a:solidFill>
                <a:latin typeface="Century Schoolbook"/>
              </a:rPr>
              <a:t>yet whoever is least in the kingdom of heaven </a:t>
            </a:r>
          </a:p>
          <a:p>
            <a:pPr algn="ctr"/>
            <a:r>
              <a:rPr lang="en-US" sz="3200" dirty="0">
                <a:solidFill>
                  <a:prstClr val="white"/>
                </a:solidFill>
                <a:latin typeface="Century Schoolbook"/>
              </a:rPr>
              <a:t>is greater than he.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747903"/>
            <a:ext cx="9982200" cy="4237097"/>
          </a:xfrm>
          <a:prstGeom prst="rect">
            <a:avLst/>
          </a:prstGeom>
        </p:spPr>
      </p:pic>
    </p:spTree>
    <p:extLst>
      <p:ext uri="{BB962C8B-B14F-4D97-AF65-F5344CB8AC3E}">
        <p14:creationId xmlns:p14="http://schemas.microsoft.com/office/powerpoint/2010/main" val="254390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4688" y="1520826"/>
            <a:ext cx="8150225" cy="639762"/>
          </a:xfrm>
        </p:spPr>
        <p:txBody>
          <a:bodyPr anchor="t">
            <a:noAutofit/>
          </a:bodyPr>
          <a:lstStyle/>
          <a:p>
            <a:pPr algn="ctr"/>
            <a: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Rest</a:t>
            </a:r>
            <a:b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for</a:t>
            </a:r>
            <a:b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Weary</a:t>
            </a:r>
          </a:p>
        </p:txBody>
      </p:sp>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5319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167540" y="685800"/>
            <a:ext cx="9913748" cy="2554545"/>
          </a:xfrm>
          <a:prstGeom prst="rect">
            <a:avLst/>
          </a:prstGeom>
          <a:noFill/>
        </p:spPr>
        <p:txBody>
          <a:bodyPr wrap="square" rtlCol="0">
            <a:spAutoFit/>
          </a:bodyPr>
          <a:lstStyle/>
          <a:p>
            <a:pPr algn="ctr"/>
            <a:r>
              <a:rPr lang="en-US" sz="3200" dirty="0">
                <a:solidFill>
                  <a:prstClr val="white"/>
                </a:solidFill>
                <a:latin typeface="Century Schoolbook"/>
              </a:rPr>
              <a:t>At that time Jesus said, “I praise you, Father, Lord of heaven and earth, because you have hidden these things from the wise and learned, </a:t>
            </a:r>
          </a:p>
          <a:p>
            <a:pPr algn="ctr"/>
            <a:r>
              <a:rPr lang="en-US" sz="3200" dirty="0">
                <a:solidFill>
                  <a:prstClr val="white"/>
                </a:solidFill>
                <a:latin typeface="Century Schoolbook"/>
              </a:rPr>
              <a:t>and revealed them to little children. </a:t>
            </a:r>
            <a:endParaRPr lang="en-US" sz="3200" b="1" baseline="30000" dirty="0">
              <a:solidFill>
                <a:prstClr val="white"/>
              </a:solidFill>
              <a:latin typeface="Century Schoolbook"/>
            </a:endParaRPr>
          </a:p>
          <a:p>
            <a:pPr algn="ctr"/>
            <a:r>
              <a:rPr lang="en-US" sz="3200" dirty="0">
                <a:solidFill>
                  <a:prstClr val="white"/>
                </a:solidFill>
                <a:latin typeface="Century Schoolbook"/>
              </a:rPr>
              <a:t>Yes, Father, for this is what you were pleased to do.</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414" y="3687299"/>
            <a:ext cx="9144000" cy="2484901"/>
          </a:xfrm>
          <a:prstGeom prst="rect">
            <a:avLst/>
          </a:prstGeom>
        </p:spPr>
      </p:pic>
    </p:spTree>
    <p:extLst>
      <p:ext uri="{BB962C8B-B14F-4D97-AF65-F5344CB8AC3E}">
        <p14:creationId xmlns:p14="http://schemas.microsoft.com/office/powerpoint/2010/main" val="312543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530098" y="160339"/>
            <a:ext cx="9143998" cy="2554545"/>
          </a:xfrm>
          <a:prstGeom prst="rect">
            <a:avLst/>
          </a:prstGeom>
          <a:noFill/>
        </p:spPr>
        <p:txBody>
          <a:bodyPr wrap="square" rtlCol="0">
            <a:spAutoFit/>
          </a:bodyPr>
          <a:lstStyle/>
          <a:p>
            <a:pPr algn="ctr"/>
            <a:r>
              <a:rPr lang="en-US" sz="3200" dirty="0">
                <a:solidFill>
                  <a:prstClr val="white"/>
                </a:solidFill>
                <a:latin typeface="Century Schoolbook"/>
              </a:rPr>
              <a:t>“All things have been committed to me by my Father. No one knows the Son except the Father, and no one knows the Father except the Son and those to whom </a:t>
            </a:r>
          </a:p>
          <a:p>
            <a:pPr algn="ctr"/>
            <a:r>
              <a:rPr lang="en-US" sz="3200" dirty="0">
                <a:solidFill>
                  <a:prstClr val="white"/>
                </a:solidFill>
                <a:latin typeface="Century Schoolbook"/>
              </a:rPr>
              <a:t>the Son chooses to reveal him.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098" y="3170751"/>
            <a:ext cx="9143999" cy="4775200"/>
          </a:xfrm>
          <a:prstGeom prst="rect">
            <a:avLst/>
          </a:prstGeom>
        </p:spPr>
      </p:pic>
    </p:spTree>
    <p:extLst>
      <p:ext uri="{BB962C8B-B14F-4D97-AF65-F5344CB8AC3E}">
        <p14:creationId xmlns:p14="http://schemas.microsoft.com/office/powerpoint/2010/main" val="2361391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984375" y="685800"/>
            <a:ext cx="8534400" cy="1077218"/>
          </a:xfrm>
          <a:prstGeom prst="rect">
            <a:avLst/>
          </a:prstGeom>
          <a:noFill/>
        </p:spPr>
        <p:txBody>
          <a:bodyPr wrap="square" rtlCol="0">
            <a:spAutoFit/>
          </a:bodyPr>
          <a:lstStyle/>
          <a:p>
            <a:pPr algn="ctr"/>
            <a:r>
              <a:rPr lang="en-US" sz="3200" b="1" baseline="30000" dirty="0">
                <a:solidFill>
                  <a:prstClr val="white"/>
                </a:solidFill>
                <a:latin typeface="Century Schoolbook"/>
              </a:rPr>
              <a:t> </a:t>
            </a:r>
            <a:r>
              <a:rPr lang="en-US" sz="3200" dirty="0">
                <a:solidFill>
                  <a:prstClr val="white"/>
                </a:solidFill>
                <a:latin typeface="Century Schoolbook"/>
              </a:rPr>
              <a:t>“Come to me, all you who are weary and burdened, and I will give you rest.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175" y="1766647"/>
            <a:ext cx="7162800" cy="4876800"/>
          </a:xfrm>
          <a:prstGeom prst="rect">
            <a:avLst/>
          </a:prstGeom>
        </p:spPr>
      </p:pic>
    </p:spTree>
    <p:extLst>
      <p:ext uri="{BB962C8B-B14F-4D97-AF65-F5344CB8AC3E}">
        <p14:creationId xmlns:p14="http://schemas.microsoft.com/office/powerpoint/2010/main" val="253263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487713" y="160338"/>
            <a:ext cx="9144001" cy="2339102"/>
          </a:xfrm>
          <a:prstGeom prst="rect">
            <a:avLst/>
          </a:prstGeom>
          <a:noFill/>
        </p:spPr>
        <p:txBody>
          <a:bodyPr wrap="square" rtlCol="0">
            <a:spAutoFit/>
          </a:bodyPr>
          <a:lstStyle/>
          <a:p>
            <a:pPr algn="ctr"/>
            <a:r>
              <a:rPr lang="en-US" sz="3200" dirty="0">
                <a:solidFill>
                  <a:prstClr val="white"/>
                </a:solidFill>
                <a:latin typeface="Century Schoolbook"/>
              </a:rPr>
              <a:t>Take my yoke upon you and learn from me, </a:t>
            </a:r>
          </a:p>
          <a:p>
            <a:pPr algn="ctr"/>
            <a:r>
              <a:rPr lang="en-US" sz="3200" dirty="0">
                <a:solidFill>
                  <a:prstClr val="white"/>
                </a:solidFill>
                <a:latin typeface="Century Schoolbook"/>
              </a:rPr>
              <a:t>for I am gentle and humble in heart, </a:t>
            </a:r>
          </a:p>
          <a:p>
            <a:pPr algn="ctr"/>
            <a:r>
              <a:rPr lang="en-US" sz="3200" dirty="0">
                <a:solidFill>
                  <a:prstClr val="white"/>
                </a:solidFill>
                <a:latin typeface="Century Schoolbook"/>
              </a:rPr>
              <a:t>and you will find rest for your souls. </a:t>
            </a:r>
          </a:p>
          <a:p>
            <a:pPr algn="ctr"/>
            <a:r>
              <a:rPr lang="en-US" sz="3200" dirty="0">
                <a:solidFill>
                  <a:prstClr val="white"/>
                </a:solidFill>
                <a:latin typeface="Century Schoolbook"/>
              </a:rPr>
              <a:t>For my yoke is easy and my burden is light.”</a:t>
            </a:r>
          </a:p>
          <a:p>
            <a:endParaRPr lang="en-US" dirty="0">
              <a:solidFill>
                <a:prstClr val="white"/>
              </a:solidFill>
              <a:latin typeface="Century Schoolbook"/>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143" y="2882901"/>
            <a:ext cx="3461062" cy="188504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096" y="2882900"/>
            <a:ext cx="5476905" cy="2616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755900"/>
            <a:ext cx="9107714" cy="5232400"/>
          </a:xfrm>
          <a:prstGeom prst="rect">
            <a:avLst/>
          </a:prstGeom>
        </p:spPr>
      </p:pic>
    </p:spTree>
    <p:extLst>
      <p:ext uri="{BB962C8B-B14F-4D97-AF65-F5344CB8AC3E}">
        <p14:creationId xmlns:p14="http://schemas.microsoft.com/office/powerpoint/2010/main" val="401568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4688" y="1520826"/>
            <a:ext cx="8150225" cy="639762"/>
          </a:xfrm>
        </p:spPr>
        <p:txBody>
          <a:bodyPr anchor="t">
            <a:noAutofit/>
          </a:bodyPr>
          <a:lstStyle/>
          <a:p>
            <a:pPr algn="ctr"/>
            <a: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Lord</a:t>
            </a:r>
            <a:b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of </a:t>
            </a:r>
            <a:b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a:t>
            </a:r>
            <a:b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Sabbath</a:t>
            </a:r>
          </a:p>
        </p:txBody>
      </p:sp>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0771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679575" y="4341049"/>
            <a:ext cx="8534400" cy="2062103"/>
          </a:xfrm>
          <a:prstGeom prst="rect">
            <a:avLst/>
          </a:prstGeom>
          <a:noFill/>
        </p:spPr>
        <p:txBody>
          <a:bodyPr wrap="square" rtlCol="0">
            <a:spAutoFit/>
          </a:bodyPr>
          <a:lstStyle/>
          <a:p>
            <a:pPr algn="ctr"/>
            <a:r>
              <a:rPr lang="en-US" sz="3200" dirty="0">
                <a:solidFill>
                  <a:prstClr val="white"/>
                </a:solidFill>
                <a:latin typeface="Century Schoolbook"/>
              </a:rPr>
              <a:t>At that time Jesus went through the grain fields on the Sabbath. His disciples were hungry and began to pick some heads of grain and eat them.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9324"/>
            <a:ext cx="6781800" cy="4109368"/>
          </a:xfrm>
          <a:prstGeom prst="rect">
            <a:avLst/>
          </a:prstGeom>
        </p:spPr>
      </p:pic>
    </p:spTree>
    <p:extLst>
      <p:ext uri="{BB962C8B-B14F-4D97-AF65-F5344CB8AC3E}">
        <p14:creationId xmlns:p14="http://schemas.microsoft.com/office/powerpoint/2010/main" val="809860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984375" y="685800"/>
            <a:ext cx="8534400" cy="1569660"/>
          </a:xfrm>
          <a:prstGeom prst="rect">
            <a:avLst/>
          </a:prstGeom>
          <a:noFill/>
        </p:spPr>
        <p:txBody>
          <a:bodyPr wrap="square" rtlCol="0">
            <a:spAutoFit/>
          </a:bodyPr>
          <a:lstStyle/>
          <a:p>
            <a:pPr algn="ctr"/>
            <a:r>
              <a:rPr lang="en-US" sz="3200" dirty="0">
                <a:solidFill>
                  <a:prstClr val="white"/>
                </a:solidFill>
                <a:latin typeface="Century Schoolbook"/>
              </a:rPr>
              <a:t>When the Pharisees saw this, they said to him, “Look! Your disciples are doing what is unlawful on the Sabbath.”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736" y="2255460"/>
            <a:ext cx="6503678" cy="4327902"/>
          </a:xfrm>
          <a:prstGeom prst="rect">
            <a:avLst/>
          </a:prstGeom>
        </p:spPr>
      </p:pic>
    </p:spTree>
    <p:extLst>
      <p:ext uri="{BB962C8B-B14F-4D97-AF65-F5344CB8AC3E}">
        <p14:creationId xmlns:p14="http://schemas.microsoft.com/office/powerpoint/2010/main" val="6166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0E5AE164-6544-4767-8108-E1BC7C6593DD}"/>
              </a:ext>
            </a:extLst>
          </p:cNvPr>
          <p:cNvSpPr>
            <a:spLocks noGrp="1" noChangeArrowheads="1"/>
          </p:cNvSpPr>
          <p:nvPr>
            <p:ph idx="1"/>
          </p:nvPr>
        </p:nvSpPr>
        <p:spPr>
          <a:xfrm>
            <a:off x="2971800" y="762000"/>
            <a:ext cx="7467600" cy="3371850"/>
          </a:xfrm>
        </p:spPr>
        <p:txBody>
          <a:bodyPr/>
          <a:lstStyle/>
          <a:p>
            <a:pPr marL="0" indent="0" algn="ctr" eaLnBrk="1" hangingPunct="1">
              <a:spcBef>
                <a:spcPts val="450"/>
              </a:spcBef>
              <a:buNone/>
              <a:defRPr/>
            </a:pPr>
            <a:endParaRPr lang="en-US" altLang="en-US" sz="3000" b="1" dirty="0"/>
          </a:p>
          <a:p>
            <a:pPr algn="ctr">
              <a:buFontTx/>
              <a:buNone/>
            </a:pPr>
            <a:r>
              <a:rPr lang="en-US" altLang="en-US" sz="3600" b="1" dirty="0">
                <a:ln>
                  <a:solidFill>
                    <a:schemeClr val="bg1">
                      <a:lumMod val="50000"/>
                    </a:schemeClr>
                  </a:solidFill>
                </a:ln>
                <a:effectLst>
                  <a:outerShdw blurRad="38100" dist="38100" dir="2700000" algn="tl">
                    <a:srgbClr val="000000">
                      <a:alpha val="43137"/>
                    </a:srgbClr>
                  </a:outerShdw>
                </a:effectLst>
              </a:rPr>
              <a:t>Come to me,</a:t>
            </a:r>
          </a:p>
          <a:p>
            <a:pPr algn="ctr">
              <a:buFontTx/>
              <a:buNone/>
            </a:pPr>
            <a:r>
              <a:rPr lang="en-US" altLang="en-US" sz="3600" b="1" dirty="0">
                <a:ln>
                  <a:solidFill>
                    <a:schemeClr val="bg1">
                      <a:lumMod val="50000"/>
                    </a:schemeClr>
                  </a:solidFill>
                </a:ln>
              </a:rPr>
              <a:t>All you who are weary and burdened,</a:t>
            </a:r>
          </a:p>
          <a:p>
            <a:pPr algn="ctr">
              <a:buFontTx/>
              <a:buNone/>
            </a:pPr>
            <a:r>
              <a:rPr lang="en-US" altLang="en-US" sz="3600" b="1" dirty="0">
                <a:ln>
                  <a:solidFill>
                    <a:schemeClr val="bg1">
                      <a:lumMod val="50000"/>
                    </a:schemeClr>
                  </a:solidFill>
                </a:ln>
              </a:rPr>
              <a:t>And I will give you rest.</a:t>
            </a:r>
          </a:p>
          <a:p>
            <a:pPr algn="ctr">
              <a:buFontTx/>
              <a:buNone/>
            </a:pPr>
            <a:r>
              <a:rPr lang="en-US" altLang="en-US" sz="3600" b="1" dirty="0">
                <a:ln>
                  <a:solidFill>
                    <a:schemeClr val="bg1">
                      <a:lumMod val="50000"/>
                    </a:schemeClr>
                  </a:solidFill>
                </a:ln>
              </a:rPr>
              <a:t>Take my yoke upon you </a:t>
            </a:r>
          </a:p>
          <a:p>
            <a:pPr algn="ctr">
              <a:buFontTx/>
              <a:buNone/>
            </a:pPr>
            <a:r>
              <a:rPr lang="en-US" altLang="en-US" sz="3600" b="1" dirty="0">
                <a:ln>
                  <a:solidFill>
                    <a:schemeClr val="bg1">
                      <a:lumMod val="50000"/>
                    </a:schemeClr>
                  </a:solidFill>
                </a:ln>
              </a:rPr>
              <a:t>and learn from me.</a:t>
            </a:r>
            <a:endParaRPr lang="en-US" altLang="en-US" sz="3200" b="1" dirty="0">
              <a:ln>
                <a:solidFill>
                  <a:schemeClr val="bg1">
                    <a:lumMod val="50000"/>
                  </a:schemeClr>
                </a:solidFill>
              </a:ln>
            </a:endParaRPr>
          </a:p>
        </p:txBody>
      </p:sp>
      <p:sp>
        <p:nvSpPr>
          <p:cNvPr id="2" name="TextBox 3">
            <a:extLst>
              <a:ext uri="{FF2B5EF4-FFF2-40B4-BE49-F238E27FC236}">
                <a16:creationId xmlns:a16="http://schemas.microsoft.com/office/drawing/2014/main" id="{D969D2CF-3289-4056-85AA-CE29005FC1AC}"/>
              </a:ext>
            </a:extLst>
          </p:cNvPr>
          <p:cNvSpPr txBox="1">
            <a:spLocks noChangeArrowheads="1"/>
          </p:cNvSpPr>
          <p:nvPr/>
        </p:nvSpPr>
        <p:spPr bwMode="auto">
          <a:xfrm>
            <a:off x="8496301" y="5407819"/>
            <a:ext cx="6929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defTabSz="685800" eaLnBrk="0" fontAlgn="base" hangingPunct="0">
              <a:spcBef>
                <a:spcPct val="0"/>
              </a:spcBef>
              <a:spcAft>
                <a:spcPct val="0"/>
              </a:spcAft>
              <a:buClrTx/>
              <a:buSzTx/>
              <a:buNone/>
              <a:defRPr/>
            </a:pPr>
            <a:r>
              <a:rPr lang="en-US" altLang="en-US" sz="1350" dirty="0">
                <a:solidFill>
                  <a:srgbClr val="FFFFFF"/>
                </a:solidFill>
                <a:latin typeface="Arial" panose="020B0604020202020204" pitchFamily="34" charset="0"/>
                <a:ea typeface="MS PGothic" panose="020B0600070205080204" pitchFamily="34" charset="-128"/>
              </a:rPr>
              <a:t>DS#8</a:t>
            </a:r>
          </a:p>
        </p:txBody>
      </p:sp>
      <p:sp>
        <p:nvSpPr>
          <p:cNvPr id="3" name="Rectangle 2">
            <a:extLst>
              <a:ext uri="{FF2B5EF4-FFF2-40B4-BE49-F238E27FC236}">
                <a16:creationId xmlns:a16="http://schemas.microsoft.com/office/drawing/2014/main" id="{D70C56F0-CD9B-B5B5-1E3F-3BF02B7F6D01}"/>
              </a:ext>
            </a:extLst>
          </p:cNvPr>
          <p:cNvSpPr/>
          <p:nvPr/>
        </p:nvSpPr>
        <p:spPr>
          <a:xfrm rot="16200000">
            <a:off x="-1551938" y="2963247"/>
            <a:ext cx="6942157" cy="1015663"/>
          </a:xfrm>
          <a:prstGeom prst="rect">
            <a:avLst/>
          </a:prstGeom>
          <a:noFill/>
          <a:ln>
            <a:solidFill>
              <a:schemeClr val="tx1">
                <a:lumMod val="95000"/>
              </a:schemeClr>
            </a:solidFill>
          </a:ln>
        </p:spPr>
        <p:txBody>
          <a:bodyPr wrap="none" lIns="91440" tIns="45720" rIns="91440" bIns="45720">
            <a:spAutoFit/>
          </a:bodyPr>
          <a:lstStyle/>
          <a:p>
            <a:pPr algn="ctr" fontAlgn="base">
              <a:spcBef>
                <a:spcPct val="0"/>
              </a:spcBef>
              <a:spcAft>
                <a:spcPct val="0"/>
              </a:spcAft>
            </a:pPr>
            <a:r>
              <a:rPr lang="en-US" sz="6000" b="1" dirty="0">
                <a:ln w="9525">
                  <a:solidFill>
                    <a:srgbClr val="5A5C6C">
                      <a:lumMod val="50000"/>
                    </a:srgbClr>
                  </a:solidFill>
                  <a:prstDash val="solid"/>
                </a:ln>
                <a:solidFill>
                  <a:srgbClr val="E60000"/>
                </a:solidFill>
                <a:effectLst>
                  <a:outerShdw blurRad="12700" dist="38100" dir="2700000" algn="tl" rotWithShape="0">
                    <a:srgbClr val="5A5C6C">
                      <a:lumMod val="50000"/>
                    </a:srgbClr>
                  </a:outerShdw>
                </a:effectLst>
                <a:latin typeface="Arial" panose="020B0604020202020204" pitchFamily="34" charset="0"/>
              </a:rPr>
              <a:t>Matthew 11:28-29a</a:t>
            </a:r>
          </a:p>
        </p:txBody>
      </p:sp>
    </p:spTree>
    <p:extLst>
      <p:ext uri="{BB962C8B-B14F-4D97-AF65-F5344CB8AC3E}">
        <p14:creationId xmlns:p14="http://schemas.microsoft.com/office/powerpoint/2010/main" val="401974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817914" y="134938"/>
            <a:ext cx="8534400" cy="1569660"/>
          </a:xfrm>
          <a:prstGeom prst="rect">
            <a:avLst/>
          </a:prstGeom>
          <a:noFill/>
        </p:spPr>
        <p:txBody>
          <a:bodyPr wrap="square" rtlCol="0">
            <a:spAutoFit/>
          </a:bodyPr>
          <a:lstStyle/>
          <a:p>
            <a:pPr algn="ctr"/>
            <a:r>
              <a:rPr lang="en-US" sz="3200" dirty="0">
                <a:solidFill>
                  <a:prstClr val="white"/>
                </a:solidFill>
                <a:latin typeface="Century Schoolbook"/>
              </a:rPr>
              <a:t>He answered, </a:t>
            </a:r>
          </a:p>
          <a:p>
            <a:pPr algn="ctr"/>
            <a:r>
              <a:rPr lang="en-US" sz="3200" dirty="0">
                <a:solidFill>
                  <a:prstClr val="white"/>
                </a:solidFill>
                <a:latin typeface="Century Schoolbook"/>
              </a:rPr>
              <a:t>“Haven’t you read what David did when he and his companions were hungry?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629" y="3618565"/>
            <a:ext cx="4319247" cy="32394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222" y="3587043"/>
            <a:ext cx="4643778" cy="3270957"/>
          </a:xfrm>
          <a:prstGeom prst="rect">
            <a:avLst/>
          </a:prstGeom>
        </p:spPr>
      </p:pic>
    </p:spTree>
    <p:extLst>
      <p:ext uri="{BB962C8B-B14F-4D97-AF65-F5344CB8AC3E}">
        <p14:creationId xmlns:p14="http://schemas.microsoft.com/office/powerpoint/2010/main" val="2265006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629" y="3618565"/>
            <a:ext cx="4319247" cy="32394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222" y="3587043"/>
            <a:ext cx="4643778" cy="3270957"/>
          </a:xfrm>
          <a:prstGeom prst="rect">
            <a:avLst/>
          </a:prstGeom>
        </p:spPr>
      </p:pic>
      <p:sp>
        <p:nvSpPr>
          <p:cNvPr id="8" name="TextBox 7"/>
          <p:cNvSpPr txBox="1"/>
          <p:nvPr/>
        </p:nvSpPr>
        <p:spPr>
          <a:xfrm>
            <a:off x="1579675" y="47613"/>
            <a:ext cx="9129653" cy="3539430"/>
          </a:xfrm>
          <a:prstGeom prst="rect">
            <a:avLst/>
          </a:prstGeom>
          <a:noFill/>
        </p:spPr>
        <p:txBody>
          <a:bodyPr wrap="square" rtlCol="0">
            <a:spAutoFit/>
          </a:bodyPr>
          <a:lstStyle/>
          <a:p>
            <a:pPr algn="ctr"/>
            <a:r>
              <a:rPr lang="en-US" sz="3200" dirty="0">
                <a:solidFill>
                  <a:prstClr val="white"/>
                </a:solidFill>
                <a:latin typeface="Century Schoolbook"/>
              </a:rPr>
              <a:t>He entered the house of God, and he and his companions ate the consecrated bread—which was not lawful for them to do, </a:t>
            </a:r>
          </a:p>
          <a:p>
            <a:pPr algn="ctr"/>
            <a:r>
              <a:rPr lang="en-US" sz="3200" dirty="0">
                <a:solidFill>
                  <a:prstClr val="white"/>
                </a:solidFill>
                <a:latin typeface="Century Schoolbook"/>
              </a:rPr>
              <a:t>but only for the priests. </a:t>
            </a:r>
            <a:r>
              <a:rPr lang="en-US" sz="3200" b="1" baseline="30000" dirty="0">
                <a:solidFill>
                  <a:prstClr val="white"/>
                </a:solidFill>
                <a:latin typeface="Century Schoolbook"/>
              </a:rPr>
              <a:t> </a:t>
            </a:r>
          </a:p>
          <a:p>
            <a:pPr algn="ctr"/>
            <a:r>
              <a:rPr lang="en-US" sz="3200" dirty="0">
                <a:solidFill>
                  <a:prstClr val="white"/>
                </a:solidFill>
                <a:latin typeface="Century Schoolbook"/>
              </a:rPr>
              <a:t>Or haven’t you read in the Law that the priests on Sabbath duty in the temple desecrate the Sabbath and yet are innocent? </a:t>
            </a:r>
          </a:p>
        </p:txBody>
      </p:sp>
    </p:spTree>
    <p:extLst>
      <p:ext uri="{BB962C8B-B14F-4D97-AF65-F5344CB8AC3E}">
        <p14:creationId xmlns:p14="http://schemas.microsoft.com/office/powerpoint/2010/main" val="1667066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3" name="TextBox 2"/>
          <p:cNvSpPr txBox="1"/>
          <p:nvPr/>
        </p:nvSpPr>
        <p:spPr>
          <a:xfrm>
            <a:off x="959603" y="880428"/>
            <a:ext cx="10120393" cy="3867725"/>
          </a:xfrm>
          <a:prstGeom prst="rect">
            <a:avLst/>
          </a:prstGeom>
          <a:noFill/>
        </p:spPr>
        <p:txBody>
          <a:bodyPr wrap="square" rtlCol="0">
            <a:spAutoFit/>
          </a:bodyPr>
          <a:lstStyle/>
          <a:p>
            <a:pPr algn="ctr"/>
            <a:r>
              <a:rPr lang="en-US" sz="3200" dirty="0"/>
              <a:t>I tell you that something greater </a:t>
            </a:r>
          </a:p>
          <a:p>
            <a:pPr algn="ctr"/>
            <a:r>
              <a:rPr lang="en-US" sz="3200" dirty="0"/>
              <a:t>than the temple is here. </a:t>
            </a:r>
            <a:r>
              <a:rPr lang="en-US" sz="3200" b="1" baseline="30000" dirty="0"/>
              <a:t> </a:t>
            </a:r>
          </a:p>
          <a:p>
            <a:pPr algn="ctr"/>
            <a:endParaRPr lang="en-US" sz="3200" b="1" baseline="30000" dirty="0"/>
          </a:p>
          <a:p>
            <a:pPr algn="ctr"/>
            <a:endParaRPr lang="en-US" sz="3200" dirty="0"/>
          </a:p>
          <a:p>
            <a:pPr algn="ctr"/>
            <a:endParaRPr lang="en-US" sz="3200" dirty="0"/>
          </a:p>
          <a:p>
            <a:pPr algn="ctr"/>
            <a:r>
              <a:rPr lang="en-US" sz="3200" dirty="0"/>
              <a:t>If you had known what these words mean, </a:t>
            </a:r>
          </a:p>
          <a:p>
            <a:pPr algn="ctr"/>
            <a:r>
              <a:rPr lang="en-US" sz="3200" dirty="0"/>
              <a:t>‘I desire mercy, not sacrifice,’</a:t>
            </a:r>
            <a:r>
              <a:rPr lang="en-US" sz="3200" baseline="30000" dirty="0"/>
              <a:t> </a:t>
            </a:r>
          </a:p>
          <a:p>
            <a:pPr algn="ctr"/>
            <a:r>
              <a:rPr lang="en-US" sz="3200" dirty="0"/>
              <a:t>you would not have condemned the innocent. </a:t>
            </a:r>
          </a:p>
        </p:txBody>
      </p:sp>
    </p:spTree>
    <p:extLst>
      <p:ext uri="{BB962C8B-B14F-4D97-AF65-F5344CB8AC3E}">
        <p14:creationId xmlns:p14="http://schemas.microsoft.com/office/powerpoint/2010/main" val="372161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a:p>
        </p:txBody>
      </p:sp>
      <p:sp>
        <p:nvSpPr>
          <p:cNvPr id="7" name="TextBox 6"/>
          <p:cNvSpPr txBox="1"/>
          <p:nvPr/>
        </p:nvSpPr>
        <p:spPr>
          <a:xfrm>
            <a:off x="1420678" y="6182631"/>
            <a:ext cx="9399721" cy="584775"/>
          </a:xfrm>
          <a:prstGeom prst="rect">
            <a:avLst/>
          </a:prstGeom>
          <a:noFill/>
        </p:spPr>
        <p:txBody>
          <a:bodyPr wrap="square" rtlCol="0">
            <a:spAutoFit/>
          </a:bodyPr>
          <a:lstStyle/>
          <a:p>
            <a:pPr algn="ctr"/>
            <a:r>
              <a:rPr lang="en-US" sz="3200" dirty="0"/>
              <a:t>For the Son of Man is Lord of the Sabbath.”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7937"/>
            <a:ext cx="9448800" cy="5903474"/>
          </a:xfrm>
          <a:prstGeom prst="rect">
            <a:avLst/>
          </a:prstGeom>
        </p:spPr>
      </p:pic>
    </p:spTree>
    <p:extLst>
      <p:ext uri="{BB962C8B-B14F-4D97-AF65-F5344CB8AC3E}">
        <p14:creationId xmlns:p14="http://schemas.microsoft.com/office/powerpoint/2010/main" val="964046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3" name="TextBox 2"/>
          <p:cNvSpPr txBox="1"/>
          <p:nvPr/>
        </p:nvSpPr>
        <p:spPr>
          <a:xfrm>
            <a:off x="1984375" y="326597"/>
            <a:ext cx="8534400" cy="1569660"/>
          </a:xfrm>
          <a:prstGeom prst="rect">
            <a:avLst/>
          </a:prstGeom>
          <a:noFill/>
        </p:spPr>
        <p:txBody>
          <a:bodyPr wrap="square" rtlCol="0">
            <a:spAutoFit/>
          </a:bodyPr>
          <a:lstStyle/>
          <a:p>
            <a:pPr algn="ctr"/>
            <a:r>
              <a:rPr lang="en-US" sz="3200" dirty="0"/>
              <a:t>Going on from that place, he went into their synagogue, and a man with a shriveled hand was there.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946570"/>
            <a:ext cx="4267200" cy="5292430"/>
          </a:xfrm>
          <a:prstGeom prst="rect">
            <a:avLst/>
          </a:prstGeom>
        </p:spPr>
      </p:pic>
      <p:sp>
        <p:nvSpPr>
          <p:cNvPr id="7" name="TextBox 6"/>
          <p:cNvSpPr txBox="1"/>
          <p:nvPr/>
        </p:nvSpPr>
        <p:spPr>
          <a:xfrm>
            <a:off x="920158" y="2246528"/>
            <a:ext cx="4489450" cy="3046988"/>
          </a:xfrm>
          <a:prstGeom prst="rect">
            <a:avLst/>
          </a:prstGeom>
          <a:noFill/>
        </p:spPr>
        <p:txBody>
          <a:bodyPr wrap="square" rtlCol="0">
            <a:spAutoFit/>
          </a:bodyPr>
          <a:lstStyle/>
          <a:p>
            <a:pPr algn="ctr"/>
            <a:r>
              <a:rPr lang="en-US" sz="3200" dirty="0"/>
              <a:t>Looking for a reason to bring charges against Jesus, they asked him, </a:t>
            </a:r>
          </a:p>
          <a:p>
            <a:pPr algn="ctr"/>
            <a:r>
              <a:rPr lang="en-US" sz="3200" dirty="0"/>
              <a:t>“Is it lawful to heal </a:t>
            </a:r>
          </a:p>
          <a:p>
            <a:pPr algn="ctr"/>
            <a:r>
              <a:rPr lang="en-US" sz="3200" dirty="0"/>
              <a:t>on the Sabbath?”</a:t>
            </a:r>
          </a:p>
        </p:txBody>
      </p:sp>
    </p:spTree>
    <p:extLst>
      <p:ext uri="{BB962C8B-B14F-4D97-AF65-F5344CB8AC3E}">
        <p14:creationId xmlns:p14="http://schemas.microsoft.com/office/powerpoint/2010/main" val="2649463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3" name="TextBox 2"/>
          <p:cNvSpPr txBox="1"/>
          <p:nvPr/>
        </p:nvSpPr>
        <p:spPr>
          <a:xfrm>
            <a:off x="788669" y="134938"/>
            <a:ext cx="10891887" cy="2882840"/>
          </a:xfrm>
          <a:prstGeom prst="rect">
            <a:avLst/>
          </a:prstGeom>
          <a:noFill/>
        </p:spPr>
        <p:txBody>
          <a:bodyPr wrap="square" rtlCol="0">
            <a:spAutoFit/>
          </a:bodyPr>
          <a:lstStyle/>
          <a:p>
            <a:pPr algn="ctr"/>
            <a:r>
              <a:rPr lang="en-US" sz="3200" b="1" baseline="30000" dirty="0"/>
              <a:t> </a:t>
            </a:r>
            <a:r>
              <a:rPr lang="en-US" sz="3200" dirty="0"/>
              <a:t>He said to them, “If any of you has a sheep and it falls into a pit on the Sabbath, </a:t>
            </a:r>
          </a:p>
          <a:p>
            <a:pPr algn="ctr"/>
            <a:r>
              <a:rPr lang="en-US" sz="3200" dirty="0"/>
              <a:t>will you not take hold of it and lift it out? </a:t>
            </a:r>
          </a:p>
          <a:p>
            <a:pPr algn="ctr"/>
            <a:endParaRPr lang="en-US" sz="3200" b="1" baseline="30000" dirty="0"/>
          </a:p>
          <a:p>
            <a:pPr algn="ctr"/>
            <a:r>
              <a:rPr lang="en-US" sz="3200" dirty="0"/>
              <a:t>How much more valuable is a person than a sheep! Therefore it is lawful to do good on the Sabbath.”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7502" y="3181926"/>
            <a:ext cx="5145013" cy="6858000"/>
          </a:xfrm>
          <a:prstGeom prst="rect">
            <a:avLst/>
          </a:prstGeom>
        </p:spPr>
      </p:pic>
      <p:sp>
        <p:nvSpPr>
          <p:cNvPr id="4" name="Rectangle 3"/>
          <p:cNvSpPr/>
          <p:nvPr/>
        </p:nvSpPr>
        <p:spPr>
          <a:xfrm>
            <a:off x="967759" y="3718302"/>
            <a:ext cx="3614296"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Do Good on the Sabbath</a:t>
            </a:r>
          </a:p>
        </p:txBody>
      </p:sp>
    </p:spTree>
    <p:extLst>
      <p:ext uri="{BB962C8B-B14F-4D97-AF65-F5344CB8AC3E}">
        <p14:creationId xmlns:p14="http://schemas.microsoft.com/office/powerpoint/2010/main" val="915451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3" name="TextBox 2"/>
          <p:cNvSpPr txBox="1"/>
          <p:nvPr/>
        </p:nvSpPr>
        <p:spPr>
          <a:xfrm>
            <a:off x="1828800" y="36256"/>
            <a:ext cx="8534400" cy="2062103"/>
          </a:xfrm>
          <a:prstGeom prst="rect">
            <a:avLst/>
          </a:prstGeom>
          <a:noFill/>
        </p:spPr>
        <p:txBody>
          <a:bodyPr wrap="square" rtlCol="0">
            <a:spAutoFit/>
          </a:bodyPr>
          <a:lstStyle/>
          <a:p>
            <a:pPr algn="ctr"/>
            <a:r>
              <a:rPr lang="en-US" sz="3200" dirty="0"/>
              <a:t>Then he said to the man, </a:t>
            </a:r>
          </a:p>
          <a:p>
            <a:pPr algn="ctr"/>
            <a:r>
              <a:rPr lang="en-US" sz="3200" dirty="0"/>
              <a:t>“Stretch out your hand.” </a:t>
            </a:r>
          </a:p>
          <a:p>
            <a:pPr algn="ctr"/>
            <a:r>
              <a:rPr lang="en-US" sz="3200" dirty="0"/>
              <a:t>So he stretched it out and it was completely restored, just as sound as the other.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044" y="2197100"/>
            <a:ext cx="6652648" cy="4906328"/>
          </a:xfrm>
          <a:prstGeom prst="rect">
            <a:avLst/>
          </a:prstGeom>
        </p:spPr>
      </p:pic>
    </p:spTree>
    <p:extLst>
      <p:ext uri="{BB962C8B-B14F-4D97-AF65-F5344CB8AC3E}">
        <p14:creationId xmlns:p14="http://schemas.microsoft.com/office/powerpoint/2010/main" val="358686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7000434"/>
          </a:xfrm>
          <a:prstGeom prst="rect">
            <a:avLst/>
          </a:prstGeom>
        </p:spPr>
      </p:pic>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7" name="TextBox 6"/>
          <p:cNvSpPr txBox="1"/>
          <p:nvPr/>
        </p:nvSpPr>
        <p:spPr>
          <a:xfrm>
            <a:off x="1984375" y="5642064"/>
            <a:ext cx="8534400" cy="1077218"/>
          </a:xfrm>
          <a:prstGeom prst="rect">
            <a:avLst/>
          </a:prstGeom>
          <a:solidFill>
            <a:srgbClr val="829593">
              <a:alpha val="53000"/>
            </a:srgbClr>
          </a:solidFill>
        </p:spPr>
        <p:txBody>
          <a:bodyPr wrap="square" rtlCol="0">
            <a:spAutoFit/>
          </a:bodyPr>
          <a:lstStyle/>
          <a:p>
            <a:r>
              <a:rPr lang="en-US" sz="3200" dirty="0"/>
              <a:t>But the Pharisees went out and plotted how they might kill Jesus.</a:t>
            </a:r>
          </a:p>
        </p:txBody>
      </p:sp>
    </p:spTree>
    <p:extLst>
      <p:ext uri="{BB962C8B-B14F-4D97-AF65-F5344CB8AC3E}">
        <p14:creationId xmlns:p14="http://schemas.microsoft.com/office/powerpoint/2010/main" val="88544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6" y="457200"/>
            <a:ext cx="8150225" cy="639762"/>
          </a:xfrm>
        </p:spPr>
        <p:txBody>
          <a:bodyPr anchor="t">
            <a:noAutofit/>
          </a:bodyPr>
          <a:lstStyle/>
          <a:p>
            <a:pPr algn="ctr"/>
            <a:r>
              <a:rPr lang="en-US" sz="125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Rest</a:t>
            </a:r>
            <a:br>
              <a:rPr lang="en-US" sz="125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125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for</a:t>
            </a:r>
            <a:br>
              <a:rPr lang="en-US" sz="125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125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Weary</a:t>
            </a:r>
          </a:p>
        </p:txBody>
      </p:sp>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9966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schemeClr>
        </a:solidFill>
        <a:effectLst/>
      </p:bgPr>
    </p:bg>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3">
            <a:extLst>
              <a:ext uri="{FF2B5EF4-FFF2-40B4-BE49-F238E27FC236}">
                <a16:creationId xmlns:a16="http://schemas.microsoft.com/office/drawing/2014/main" id="{2FFCB2D1-9C29-971A-63C6-E789783AE4C1}"/>
              </a:ext>
            </a:extLst>
          </p:cNvPr>
          <p:cNvSpPr>
            <a:spLocks noGrp="1"/>
          </p:cNvSpPr>
          <p:nvPr>
            <p:ph type="title"/>
          </p:nvPr>
        </p:nvSpPr>
        <p:spPr>
          <a:xfrm>
            <a:off x="966787" y="414337"/>
            <a:ext cx="9956800" cy="1143000"/>
          </a:xfrm>
        </p:spPr>
        <p:txBody>
          <a:bodyPr>
            <a:normAutofit/>
          </a:bodyPr>
          <a:lstStyle/>
          <a:p>
            <a:pPr algn="ctr"/>
            <a:r>
              <a:rPr lang="en-US" sz="6000" dirty="0">
                <a:solidFill>
                  <a:schemeClr val="bg1">
                    <a:lumMod val="65000"/>
                    <a:lumOff val="35000"/>
                  </a:schemeClr>
                </a:solidFill>
                <a:latin typeface="Aharoni" panose="02010803020104030203" pitchFamily="2" charset="-79"/>
                <a:cs typeface="Aharoni" panose="02010803020104030203" pitchFamily="2" charset="-79"/>
              </a:rPr>
              <a:t>The Truth</a:t>
            </a:r>
          </a:p>
        </p:txBody>
      </p:sp>
      <p:sp>
        <p:nvSpPr>
          <p:cNvPr id="5" name="TextBox 4">
            <a:extLst>
              <a:ext uri="{FF2B5EF4-FFF2-40B4-BE49-F238E27FC236}">
                <a16:creationId xmlns:a16="http://schemas.microsoft.com/office/drawing/2014/main" id="{4B4A09B6-0421-1B55-7BA3-8192DA1F9ED6}"/>
              </a:ext>
            </a:extLst>
          </p:cNvPr>
          <p:cNvSpPr txBox="1"/>
          <p:nvPr/>
        </p:nvSpPr>
        <p:spPr>
          <a:xfrm>
            <a:off x="1828800" y="2157412"/>
            <a:ext cx="8531225" cy="2123658"/>
          </a:xfrm>
          <a:prstGeom prst="rect">
            <a:avLst/>
          </a:prstGeom>
          <a:noFill/>
        </p:spPr>
        <p:txBody>
          <a:bodyPr wrap="square" rtlCol="0">
            <a:spAutoFit/>
          </a:bodyPr>
          <a:lstStyle/>
          <a:p>
            <a:pPr algn="ctr"/>
            <a:r>
              <a:rPr lang="en-US" sz="4400" dirty="0">
                <a:solidFill>
                  <a:schemeClr val="bg1">
                    <a:lumMod val="95000"/>
                    <a:lumOff val="5000"/>
                  </a:schemeClr>
                </a:solidFill>
                <a:latin typeface="Aharoni" panose="02010803020104030203" pitchFamily="2" charset="-79"/>
                <a:cs typeface="Aharoni" panose="02010803020104030203" pitchFamily="2" charset="-79"/>
              </a:rPr>
              <a:t>Jesus Reveals the truth about himself and His kingdom to those who seek it!</a:t>
            </a:r>
          </a:p>
        </p:txBody>
      </p:sp>
    </p:spTree>
    <p:extLst>
      <p:ext uri="{BB962C8B-B14F-4D97-AF65-F5344CB8AC3E}">
        <p14:creationId xmlns:p14="http://schemas.microsoft.com/office/powerpoint/2010/main" val="23220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4688" y="1520826"/>
            <a:ext cx="8150225" cy="639762"/>
          </a:xfrm>
        </p:spPr>
        <p:txBody>
          <a:bodyPr anchor="t">
            <a:noAutofit/>
          </a:bodyPr>
          <a:lstStyle/>
          <a:p>
            <a:pPr algn="ctr"/>
            <a:r>
              <a:rPr lang="en-US" sz="7000" b="1" cap="none">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Jesus </a:t>
            </a:r>
            <a:br>
              <a:rPr lang="en-US" sz="7000" b="1" cap="none">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7000" b="1" cap="none">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a:t>
            </a:r>
            <a:br>
              <a:rPr lang="en-US" sz="7000" b="1" cap="none">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7000" b="1" cap="none">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John </a:t>
            </a:r>
            <a:r>
              <a:rPr lang="en-US" sz="7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Baptist</a:t>
            </a:r>
          </a:p>
        </p:txBody>
      </p:sp>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3803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865086" y="5158770"/>
            <a:ext cx="8534400" cy="1077218"/>
          </a:xfrm>
          <a:prstGeom prst="rect">
            <a:avLst/>
          </a:prstGeom>
          <a:noFill/>
        </p:spPr>
        <p:txBody>
          <a:bodyPr wrap="square" rtlCol="0">
            <a:spAutoFit/>
          </a:bodyPr>
          <a:lstStyle/>
          <a:p>
            <a:pPr algn="ctr"/>
            <a:r>
              <a:rPr lang="en-US" sz="3200" dirty="0">
                <a:solidFill>
                  <a:prstClr val="white"/>
                </a:solidFill>
                <a:latin typeface="Century Schoolbook"/>
              </a:rPr>
              <a:t>After Jesus had finished instructing his twelve disciples, </a:t>
            </a:r>
          </a:p>
        </p:txBody>
      </p:sp>
      <p:sp>
        <p:nvSpPr>
          <p:cNvPr id="4" name="TextBox 3"/>
          <p:cNvSpPr txBox="1"/>
          <p:nvPr/>
        </p:nvSpPr>
        <p:spPr>
          <a:xfrm>
            <a:off x="4644572" y="1712686"/>
            <a:ext cx="3127829" cy="923330"/>
          </a:xfrm>
          <a:prstGeom prst="rect">
            <a:avLst/>
          </a:prstGeom>
          <a:noFill/>
        </p:spPr>
        <p:txBody>
          <a:bodyPr wrap="square" rtlCol="0">
            <a:spAutoFit/>
          </a:bodyPr>
          <a:lstStyle/>
          <a:p>
            <a:r>
              <a:rPr lang="en-US" dirty="0">
                <a:solidFill>
                  <a:prstClr val="white"/>
                </a:solidFill>
                <a:latin typeface="Century Schoolbook"/>
              </a:rPr>
              <a:t>Picture of Jesus and disciples  and or teaching </a:t>
            </a:r>
            <a:r>
              <a:rPr lang="en-US">
                <a:solidFill>
                  <a:prstClr val="white"/>
                </a:solidFill>
                <a:latin typeface="Century Schoolbook"/>
              </a:rPr>
              <a:t>and preaching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36966"/>
            <a:ext cx="7239000" cy="4992234"/>
          </a:xfrm>
          <a:prstGeom prst="rect">
            <a:avLst/>
          </a:prstGeom>
        </p:spPr>
      </p:pic>
    </p:spTree>
    <p:extLst>
      <p:ext uri="{BB962C8B-B14F-4D97-AF65-F5344CB8AC3E}">
        <p14:creationId xmlns:p14="http://schemas.microsoft.com/office/powerpoint/2010/main" val="420509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865086" y="5158770"/>
            <a:ext cx="8534400" cy="1077218"/>
          </a:xfrm>
          <a:prstGeom prst="rect">
            <a:avLst/>
          </a:prstGeom>
          <a:noFill/>
        </p:spPr>
        <p:txBody>
          <a:bodyPr wrap="square" rtlCol="0">
            <a:spAutoFit/>
          </a:bodyPr>
          <a:lstStyle/>
          <a:p>
            <a:pPr algn="ctr"/>
            <a:r>
              <a:rPr lang="en-US" sz="3200" dirty="0">
                <a:solidFill>
                  <a:prstClr val="white"/>
                </a:solidFill>
                <a:latin typeface="Century Schoolbook"/>
              </a:rPr>
              <a:t>he went on from there to teach and preach in the towns of Galilee.</a:t>
            </a:r>
          </a:p>
        </p:txBody>
      </p:sp>
      <p:sp>
        <p:nvSpPr>
          <p:cNvPr id="4" name="TextBox 3"/>
          <p:cNvSpPr txBox="1"/>
          <p:nvPr/>
        </p:nvSpPr>
        <p:spPr>
          <a:xfrm>
            <a:off x="4644572" y="1712686"/>
            <a:ext cx="3127829" cy="923330"/>
          </a:xfrm>
          <a:prstGeom prst="rect">
            <a:avLst/>
          </a:prstGeom>
          <a:noFill/>
        </p:spPr>
        <p:txBody>
          <a:bodyPr wrap="square" rtlCol="0">
            <a:spAutoFit/>
          </a:bodyPr>
          <a:lstStyle/>
          <a:p>
            <a:r>
              <a:rPr lang="en-US" dirty="0">
                <a:solidFill>
                  <a:prstClr val="white"/>
                </a:solidFill>
                <a:latin typeface="Century Schoolbook"/>
              </a:rPr>
              <a:t>Picture of Jesus and disciples  and or teaching </a:t>
            </a:r>
            <a:r>
              <a:rPr lang="en-US">
                <a:solidFill>
                  <a:prstClr val="white"/>
                </a:solidFill>
                <a:latin typeface="Century Schoolbook"/>
              </a:rPr>
              <a:t>and preaching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36966"/>
            <a:ext cx="7239000" cy="499223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9429"/>
            <a:ext cx="9144000" cy="5145024"/>
          </a:xfrm>
          <a:prstGeom prst="rect">
            <a:avLst/>
          </a:prstGeom>
        </p:spPr>
      </p:pic>
    </p:spTree>
    <p:extLst>
      <p:ext uri="{BB962C8B-B14F-4D97-AF65-F5344CB8AC3E}">
        <p14:creationId xmlns:p14="http://schemas.microsoft.com/office/powerpoint/2010/main" val="187818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Century Schoolbook"/>
            </a:endParaRPr>
          </a:p>
        </p:txBody>
      </p:sp>
      <p:sp>
        <p:nvSpPr>
          <p:cNvPr id="6" name="Title 1"/>
          <p:cNvSpPr txBox="1">
            <a:spLocks/>
          </p:cNvSpPr>
          <p:nvPr/>
        </p:nvSpPr>
        <p:spPr>
          <a:xfrm>
            <a:off x="1828800" y="4800600"/>
            <a:ext cx="8382000" cy="1143000"/>
          </a:xfrm>
          <a:prstGeom prst="rect">
            <a:avLst/>
          </a:prstGeom>
        </p:spPr>
        <p:txBody>
          <a:bodyPr vert="horz" anchor="t">
            <a:noAutofit/>
          </a:bodyPr>
          <a:lstStyle/>
          <a:p>
            <a:pPr algn="ctr">
              <a:spcBef>
                <a:spcPct val="0"/>
              </a:spcBef>
              <a:defRPr/>
            </a:pPr>
            <a:endPar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977118" y="228600"/>
            <a:ext cx="8534400" cy="1569660"/>
          </a:xfrm>
          <a:prstGeom prst="rect">
            <a:avLst/>
          </a:prstGeom>
          <a:noFill/>
        </p:spPr>
        <p:txBody>
          <a:bodyPr wrap="square" rtlCol="0">
            <a:spAutoFit/>
          </a:bodyPr>
          <a:lstStyle/>
          <a:p>
            <a:pPr algn="ctr"/>
            <a:r>
              <a:rPr lang="en-US" sz="3200" dirty="0">
                <a:solidFill>
                  <a:prstClr val="white"/>
                </a:solidFill>
                <a:latin typeface="Century Schoolbook"/>
              </a:rPr>
              <a:t>When John, who was in prison, heard about the deeds of the Messiah, </a:t>
            </a:r>
          </a:p>
          <a:p>
            <a:pPr algn="ctr"/>
            <a:r>
              <a:rPr lang="en-US" sz="3200" dirty="0">
                <a:solidFill>
                  <a:prstClr val="white"/>
                </a:solidFill>
                <a:latin typeface="Century Schoolbook"/>
              </a:rPr>
              <a:t>he sent his disciples to ask him,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865" y="1716314"/>
            <a:ext cx="4203700" cy="5080000"/>
          </a:xfrm>
          <a:prstGeom prst="rect">
            <a:avLst/>
          </a:prstGeom>
        </p:spPr>
      </p:pic>
      <p:sp>
        <p:nvSpPr>
          <p:cNvPr id="7" name="TextBox 6"/>
          <p:cNvSpPr txBox="1"/>
          <p:nvPr/>
        </p:nvSpPr>
        <p:spPr>
          <a:xfrm>
            <a:off x="1527629" y="5562601"/>
            <a:ext cx="8534400" cy="584775"/>
          </a:xfrm>
          <a:prstGeom prst="rect">
            <a:avLst/>
          </a:prstGeom>
          <a:noFill/>
        </p:spPr>
        <p:txBody>
          <a:bodyPr wrap="square" rtlCol="0">
            <a:spAutoFit/>
          </a:bodyPr>
          <a:lstStyle/>
          <a:p>
            <a:endParaRPr lang="en-US" sz="3200" dirty="0">
              <a:solidFill>
                <a:prstClr val="white"/>
              </a:solidFill>
              <a:latin typeface="Century Schoolbook"/>
            </a:endParaRPr>
          </a:p>
        </p:txBody>
      </p:sp>
    </p:spTree>
    <p:extLst>
      <p:ext uri="{BB962C8B-B14F-4D97-AF65-F5344CB8AC3E}">
        <p14:creationId xmlns:p14="http://schemas.microsoft.com/office/powerpoint/2010/main" val="401051369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880</Words>
  <Application>Microsoft Office PowerPoint</Application>
  <PresentationFormat>Widescreen</PresentationFormat>
  <Paragraphs>96</Paragraphs>
  <Slides>37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Aharoni</vt:lpstr>
      <vt:lpstr>Alba Super</vt:lpstr>
      <vt:lpstr>Arial</vt:lpstr>
      <vt:lpstr>Century Schoolbook</vt:lpstr>
      <vt:lpstr>Times New Roman</vt:lpstr>
      <vt:lpstr>Wingdings</vt:lpstr>
      <vt:lpstr>Wingdings 2</vt:lpstr>
      <vt:lpstr>1_Default Design</vt:lpstr>
      <vt:lpstr>Compass</vt:lpstr>
      <vt:lpstr>Oriel</vt:lpstr>
      <vt:lpstr>Matthew Dig Site 8</vt:lpstr>
      <vt:lpstr>PowerPoint Presentation</vt:lpstr>
      <vt:lpstr>PowerPoint Presentation</vt:lpstr>
      <vt:lpstr>Rest for the Weary</vt:lpstr>
      <vt:lpstr>The Truth</vt:lpstr>
      <vt:lpstr>Jesus  and  John the Baptist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 for the Weary</vt:lpstr>
      <vt:lpstr>PowerPoint Presentation</vt:lpstr>
      <vt:lpstr>PowerPoint Presentation</vt:lpstr>
      <vt:lpstr>PowerPoint Presentation</vt:lpstr>
      <vt:lpstr>PowerPoint Presentation</vt:lpstr>
      <vt:lpstr>Lord of  the Sabbath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Dig Site 8</dc:title>
  <dc:creator>Joyce Kramer</dc:creator>
  <cp:lastModifiedBy>A L</cp:lastModifiedBy>
  <cp:revision>3</cp:revision>
  <dcterms:created xsi:type="dcterms:W3CDTF">2023-08-02T01:35:29Z</dcterms:created>
  <dcterms:modified xsi:type="dcterms:W3CDTF">2023-08-02T15:45:56Z</dcterms:modified>
</cp:coreProperties>
</file>