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9"/>
  </p:notesMasterIdLst>
  <p:sldIdLst>
    <p:sldId id="311" r:id="rId6"/>
    <p:sldId id="285" r:id="rId7"/>
    <p:sldId id="312" r:id="rId8"/>
    <p:sldId id="272" r:id="rId9"/>
    <p:sldId id="271" r:id="rId10"/>
    <p:sldId id="273" r:id="rId11"/>
    <p:sldId id="287" r:id="rId12"/>
    <p:sldId id="274" r:id="rId13"/>
    <p:sldId id="275" r:id="rId14"/>
    <p:sldId id="276" r:id="rId15"/>
    <p:sldId id="277" r:id="rId16"/>
    <p:sldId id="278" r:id="rId17"/>
    <p:sldId id="279" r:id="rId18"/>
    <p:sldId id="293" r:id="rId19"/>
    <p:sldId id="280" r:id="rId20"/>
    <p:sldId id="281" r:id="rId21"/>
    <p:sldId id="282" r:id="rId22"/>
    <p:sldId id="286" r:id="rId23"/>
    <p:sldId id="294" r:id="rId24"/>
    <p:sldId id="295" r:id="rId25"/>
    <p:sldId id="296" r:id="rId26"/>
    <p:sldId id="297" r:id="rId27"/>
    <p:sldId id="292" r:id="rId28"/>
    <p:sldId id="298" r:id="rId29"/>
    <p:sldId id="305" r:id="rId30"/>
    <p:sldId id="299" r:id="rId31"/>
    <p:sldId id="306" r:id="rId32"/>
    <p:sldId id="300" r:id="rId33"/>
    <p:sldId id="307" r:id="rId34"/>
    <p:sldId id="308" r:id="rId35"/>
    <p:sldId id="303" r:id="rId36"/>
    <p:sldId id="309" r:id="rId37"/>
    <p:sldId id="31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B0F0A-7514-4115-BFDB-512A92DBA1D2}" v="10" dt="2022-06-20T15:03:4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9"/>
    <p:restoredTop sz="94667"/>
  </p:normalViewPr>
  <p:slideViewPr>
    <p:cSldViewPr>
      <p:cViewPr varScale="1">
        <p:scale>
          <a:sx n="110" d="100"/>
          <a:sy n="110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L" userId="c83b8c5f662f391c" providerId="LiveId" clId="{3CDB0F0A-7514-4115-BFDB-512A92DBA1D2}"/>
    <pc:docChg chg="addSld modSld sldOrd">
      <pc:chgData name="A L" userId="c83b8c5f662f391c" providerId="LiveId" clId="{3CDB0F0A-7514-4115-BFDB-512A92DBA1D2}" dt="2022-06-20T15:03:48.808" v="117"/>
      <pc:docMkLst>
        <pc:docMk/>
      </pc:docMkLst>
      <pc:sldChg chg="modAnim">
        <pc:chgData name="A L" userId="c83b8c5f662f391c" providerId="LiveId" clId="{3CDB0F0A-7514-4115-BFDB-512A92DBA1D2}" dt="2022-06-20T14:55:44.333" v="94"/>
        <pc:sldMkLst>
          <pc:docMk/>
          <pc:sldMk cId="0" sldId="275"/>
        </pc:sldMkLst>
      </pc:sldChg>
      <pc:sldChg chg="modSp mod modAnim">
        <pc:chgData name="A L" userId="c83b8c5f662f391c" providerId="LiveId" clId="{3CDB0F0A-7514-4115-BFDB-512A92DBA1D2}" dt="2022-06-20T14:56:24.956" v="100" actId="1076"/>
        <pc:sldMkLst>
          <pc:docMk/>
          <pc:sldMk cId="0" sldId="276"/>
        </pc:sldMkLst>
        <pc:picChg chg="mod">
          <ac:chgData name="A L" userId="c83b8c5f662f391c" providerId="LiveId" clId="{3CDB0F0A-7514-4115-BFDB-512A92DBA1D2}" dt="2022-06-20T14:56:24.956" v="100" actId="1076"/>
          <ac:picMkLst>
            <pc:docMk/>
            <pc:sldMk cId="0" sldId="276"/>
            <ac:picMk id="9221" creationId="{00000000-0000-0000-0000-000000000000}"/>
          </ac:picMkLst>
        </pc:picChg>
      </pc:sldChg>
      <pc:sldChg chg="modAnim">
        <pc:chgData name="A L" userId="c83b8c5f662f391c" providerId="LiveId" clId="{3CDB0F0A-7514-4115-BFDB-512A92DBA1D2}" dt="2022-06-20T14:56:45.691" v="101"/>
        <pc:sldMkLst>
          <pc:docMk/>
          <pc:sldMk cId="0" sldId="277"/>
        </pc:sldMkLst>
      </pc:sldChg>
      <pc:sldChg chg="modAnim">
        <pc:chgData name="A L" userId="c83b8c5f662f391c" providerId="LiveId" clId="{3CDB0F0A-7514-4115-BFDB-512A92DBA1D2}" dt="2022-06-20T14:57:15.351" v="102"/>
        <pc:sldMkLst>
          <pc:docMk/>
          <pc:sldMk cId="0" sldId="280"/>
        </pc:sldMkLst>
      </pc:sldChg>
      <pc:sldChg chg="addSp modSp mod ord modAnim">
        <pc:chgData name="A L" userId="c83b8c5f662f391c" providerId="LiveId" clId="{3CDB0F0A-7514-4115-BFDB-512A92DBA1D2}" dt="2022-06-20T14:54:57.095" v="93" actId="14100"/>
        <pc:sldMkLst>
          <pc:docMk/>
          <pc:sldMk cId="0" sldId="287"/>
        </pc:sldMkLst>
        <pc:cxnChg chg="add mod">
          <ac:chgData name="A L" userId="c83b8c5f662f391c" providerId="LiveId" clId="{3CDB0F0A-7514-4115-BFDB-512A92DBA1D2}" dt="2022-06-20T14:54:57.095" v="93" actId="14100"/>
          <ac:cxnSpMkLst>
            <pc:docMk/>
            <pc:sldMk cId="0" sldId="287"/>
            <ac:cxnSpMk id="3" creationId="{2A327DDD-1FD8-9902-98D3-C593600EDC13}"/>
          </ac:cxnSpMkLst>
        </pc:cxnChg>
      </pc:sldChg>
      <pc:sldChg chg="modAnim">
        <pc:chgData name="A L" userId="c83b8c5f662f391c" providerId="LiveId" clId="{3CDB0F0A-7514-4115-BFDB-512A92DBA1D2}" dt="2022-06-20T15:00:32.830" v="103"/>
        <pc:sldMkLst>
          <pc:docMk/>
          <pc:sldMk cId="0" sldId="295"/>
        </pc:sldMkLst>
      </pc:sldChg>
      <pc:sldChg chg="modAnim">
        <pc:chgData name="A L" userId="c83b8c5f662f391c" providerId="LiveId" clId="{3CDB0F0A-7514-4115-BFDB-512A92DBA1D2}" dt="2022-06-20T15:00:56.406" v="104"/>
        <pc:sldMkLst>
          <pc:docMk/>
          <pc:sldMk cId="0" sldId="297"/>
        </pc:sldMkLst>
      </pc:sldChg>
      <pc:sldChg chg="modAnim">
        <pc:chgData name="A L" userId="c83b8c5f662f391c" providerId="LiveId" clId="{3CDB0F0A-7514-4115-BFDB-512A92DBA1D2}" dt="2022-06-20T15:03:48.808" v="117"/>
        <pc:sldMkLst>
          <pc:docMk/>
          <pc:sldMk cId="0" sldId="303"/>
        </pc:sldMkLst>
      </pc:sldChg>
      <pc:sldChg chg="modSp mod">
        <pc:chgData name="A L" userId="c83b8c5f662f391c" providerId="LiveId" clId="{3CDB0F0A-7514-4115-BFDB-512A92DBA1D2}" dt="2022-06-20T15:01:55.006" v="113" actId="20577"/>
        <pc:sldMkLst>
          <pc:docMk/>
          <pc:sldMk cId="0" sldId="305"/>
        </pc:sldMkLst>
        <pc:spChg chg="mod">
          <ac:chgData name="A L" userId="c83b8c5f662f391c" providerId="LiveId" clId="{3CDB0F0A-7514-4115-BFDB-512A92DBA1D2}" dt="2022-06-20T15:01:55.006" v="113" actId="20577"/>
          <ac:spMkLst>
            <pc:docMk/>
            <pc:sldMk cId="0" sldId="305"/>
            <ac:spMk id="43011" creationId="{00000000-0000-0000-0000-000000000000}"/>
          </ac:spMkLst>
        </pc:spChg>
      </pc:sldChg>
      <pc:sldChg chg="modSp mod modAnim">
        <pc:chgData name="A L" userId="c83b8c5f662f391c" providerId="LiveId" clId="{3CDB0F0A-7514-4115-BFDB-512A92DBA1D2}" dt="2022-06-20T15:02:38.755" v="115" actId="1076"/>
        <pc:sldMkLst>
          <pc:docMk/>
          <pc:sldMk cId="0" sldId="306"/>
        </pc:sldMkLst>
        <pc:picChg chg="mod">
          <ac:chgData name="A L" userId="c83b8c5f662f391c" providerId="LiveId" clId="{3CDB0F0A-7514-4115-BFDB-512A92DBA1D2}" dt="2022-06-20T15:02:38.755" v="115" actId="1076"/>
          <ac:picMkLst>
            <pc:docMk/>
            <pc:sldMk cId="0" sldId="306"/>
            <ac:picMk id="9" creationId="{00000000-0000-0000-0000-000000000000}"/>
          </ac:picMkLst>
        </pc:picChg>
      </pc:sldChg>
      <pc:sldChg chg="modAnim">
        <pc:chgData name="A L" userId="c83b8c5f662f391c" providerId="LiveId" clId="{3CDB0F0A-7514-4115-BFDB-512A92DBA1D2}" dt="2022-06-20T15:03:34.995" v="116"/>
        <pc:sldMkLst>
          <pc:docMk/>
          <pc:sldMk cId="0" sldId="308"/>
        </pc:sldMkLst>
      </pc:sldChg>
      <pc:sldChg chg="ord">
        <pc:chgData name="A L" userId="c83b8c5f662f391c" providerId="LiveId" clId="{3CDB0F0A-7514-4115-BFDB-512A92DBA1D2}" dt="2022-06-20T14:49:57.560" v="1"/>
        <pc:sldMkLst>
          <pc:docMk/>
          <pc:sldMk cId="0" sldId="311"/>
        </pc:sldMkLst>
      </pc:sldChg>
      <pc:sldChg chg="modSp add mod">
        <pc:chgData name="A L" userId="c83b8c5f662f391c" providerId="LiveId" clId="{3CDB0F0A-7514-4115-BFDB-512A92DBA1D2}" dt="2022-06-20T14:51:20.865" v="82" actId="404"/>
        <pc:sldMkLst>
          <pc:docMk/>
          <pc:sldMk cId="3236074980" sldId="312"/>
        </pc:sldMkLst>
        <pc:spChg chg="mod">
          <ac:chgData name="A L" userId="c83b8c5f662f391c" providerId="LiveId" clId="{3CDB0F0A-7514-4115-BFDB-512A92DBA1D2}" dt="2022-06-20T14:50:26.133" v="24" actId="122"/>
          <ac:spMkLst>
            <pc:docMk/>
            <pc:sldMk cId="3236074980" sldId="312"/>
            <ac:spMk id="3" creationId="{00000000-0000-0000-0000-000000000000}"/>
          </ac:spMkLst>
        </pc:spChg>
        <pc:spChg chg="mod">
          <ac:chgData name="A L" userId="c83b8c5f662f391c" providerId="LiveId" clId="{3CDB0F0A-7514-4115-BFDB-512A92DBA1D2}" dt="2022-06-20T14:51:20.865" v="82" actId="404"/>
          <ac:spMkLst>
            <pc:docMk/>
            <pc:sldMk cId="3236074980" sldId="312"/>
            <ac:spMk id="194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6E88C-E441-B047-9B4B-83F7EA524FEF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76B4-1A70-E347-A2B9-50B74BB3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6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EA9D-3FDA-43D9-8BDF-6891901D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1DE6-B226-4DB7-BE84-066E2D739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449F-CCA3-4C86-AD27-749A9832A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0DB6-14BA-4174-B289-579BD2DA4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2514-E3F6-4215-B733-13EC964D3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96AE-1F74-4D69-BAFC-A3C0696A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90C1-8119-46CD-93D1-64567823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A112-FB08-409E-86BC-B72E357C6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89D2-423C-4D49-BF6E-793826733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CEF0-9763-44FD-B658-E9F43B8D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4249-1C9C-4BC3-A9B1-8CB208CE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FBAB-79AF-4FF5-9C4B-F220CB9B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D3C6-F770-448D-9EC1-F557FD8AF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3ACD-CB82-4B36-971E-12346803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2851-987A-4146-9195-7C480EBE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5CFC9B-68EB-4CD1-8FD0-357D96ED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622528-23D7-4788-8005-A9936046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9EC971-B6B4-4648-9711-21B52611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3B903-1E09-4427-84E6-BA9B49394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EE4DA-5D46-4DF7-B5BD-26B368C3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CF583-BD55-4712-B193-28D229A4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4D90-6F15-48BE-B2C4-FA140C4B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1049-1139-49E6-B7F6-FF6DB995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A68A63-8BDA-47DC-8932-9EE683DE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625A7F-5000-484E-8DD3-84991B8FF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02B1-1378-4E18-8B2C-FC4C1D054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3909-9E4B-4CE1-AD5C-C8B9870A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239E-ABB4-4906-8101-4EF471BC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B6DE-0B16-4121-A297-8ACB9D5F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F9A4-E47A-44DB-AB65-36BC3BDBA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446E-7707-4DB7-9001-4C9E93ED0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DA1C-9934-45FC-AAEA-32B21452A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CAE2-2366-4827-97F1-8584BF67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4372-D136-48A8-8E0D-A3F12DCC9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5FB1-157B-4FC0-BDC3-690FAEE8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05B6-7C15-4D23-A4D7-6F51C12C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1460-F160-4670-8AE4-8C72EB3D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1DD5-08A1-4CED-851E-A00239E4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8758-D006-4E9F-8B08-1330FA389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E26-5C08-4440-8902-F4D074518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574F-9A51-4A5E-9B97-2B1882B76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408E-459A-4071-8F76-EA9E257E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8116-8C15-4702-B9BA-087652FF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DE48-E5AB-467E-ABF0-B9C35D7F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F9D4-0488-41C6-BAB5-73038537F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9A4F-E96E-46D6-8594-681EC9F4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ED57-57F7-404F-952F-51142CC3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8BC8-7DA4-47DE-A916-7684D065C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0AA0-0518-4DC9-9C5A-94A1F378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7B32-6F50-46E3-8A01-3AF2CB5A3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5645-937D-4ABF-B660-EF2C7B36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10D4-2447-4C86-8A4D-7ADC9D35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9D1C-348F-439A-8C96-0981E62BE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A091A-E956-4D5E-A161-1E5D56203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915A-6363-4C84-8D4B-DFCEF921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FCD0FB-394E-4F8E-BB7B-55FE28E1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5AEBB2-AC35-41D4-A07E-41F3FF121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32" r:id="rId2"/>
    <p:sldLayoutId id="2147483764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65" r:id="rId9"/>
    <p:sldLayoutId id="2147483738" r:id="rId10"/>
    <p:sldLayoutId id="214748373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8250F28-88B6-4755-8967-9B02E89A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40" r:id="rId7"/>
    <p:sldLayoutId id="2147483772" r:id="rId8"/>
    <p:sldLayoutId id="2147483773" r:id="rId9"/>
    <p:sldLayoutId id="2147483741" r:id="rId10"/>
    <p:sldLayoutId id="2147483742" r:id="rId11"/>
  </p:sldLayoutIdLst>
  <p:transition>
    <p:random/>
  </p:transition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3A7A22-500A-4D35-9B2F-AC21019B8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7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DC0E8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F7D1D2-F5F6-461A-B07D-18DD08B6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75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888" y="1828800"/>
            <a:ext cx="7772400" cy="2057400"/>
          </a:xfrm>
          <a:solidFill>
            <a:srgbClr val="009193"/>
          </a:solidFill>
        </p:spPr>
        <p:txBody>
          <a:bodyPr anchor="t">
            <a:noAutofit/>
          </a:bodyPr>
          <a:lstStyle/>
          <a:p>
            <a:r>
              <a:rPr lang="en-US" sz="880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brey" charset="0"/>
                <a:ea typeface="Aubrey" charset="0"/>
                <a:cs typeface="Aubrey" charset="0"/>
              </a:rPr>
              <a:t>The Birth </a:t>
            </a:r>
            <a:br>
              <a:rPr lang="en-US" sz="880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brey" charset="0"/>
                <a:ea typeface="Aubrey" charset="0"/>
                <a:cs typeface="Aubrey" charset="0"/>
              </a:rPr>
            </a:br>
            <a:r>
              <a:rPr lang="en-US" sz="880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brey" charset="0"/>
                <a:ea typeface="Aubrey" charset="0"/>
                <a:cs typeface="Aubrey" charset="0"/>
              </a:rPr>
              <a:t>of </a:t>
            </a:r>
            <a:br>
              <a:rPr lang="en-US" sz="880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brey" charset="0"/>
                <a:ea typeface="Aubrey" charset="0"/>
                <a:cs typeface="Aubrey" charset="0"/>
              </a:rPr>
            </a:br>
            <a:r>
              <a:rPr lang="en-US" sz="880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brey" charset="0"/>
                <a:ea typeface="Aubrey" charset="0"/>
                <a:cs typeface="Aubrey" charset="0"/>
              </a:rPr>
              <a:t>Samuel</a:t>
            </a:r>
            <a:endParaRPr lang="en-US" sz="8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brey" charset="0"/>
              <a:ea typeface="Aubrey" charset="0"/>
              <a:cs typeface="Aubre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67400"/>
            <a:ext cx="64008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1:1–28; 2:11</a:t>
            </a:r>
            <a:endParaRPr lang="en-US" sz="3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85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charset="0"/>
                <a:ea typeface="Palatino Linotype" charset="0"/>
                <a:cs typeface="Palatino Linotype" charset="0"/>
              </a:rPr>
              <a:t>Dig Site 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But to Hannah he gave a double portion because he loved her, and the LORD had closed her womb. </a:t>
            </a:r>
          </a:p>
        </p:txBody>
      </p:sp>
      <p:pic>
        <p:nvPicPr>
          <p:cNvPr id="27651" name="Picture 3" descr="j03392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275" y="2232025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User\Local Settings\Temporary Internet Files\Content.IE5\L5EFQJK5\MC90010473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4619541"/>
            <a:ext cx="1653841" cy="15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User\Local Settings\Temporary Internet Files\Content.IE5\L5EFQJK5\MC90005345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4209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User\Local Settings\Temporary Internet Files\Content.IE5\L5EFQJK5\MC90005345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209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Because the LORD had closed Hannah’s womb, her rival kept provoking her in order to irritate her*. </a:t>
            </a:r>
          </a:p>
        </p:txBody>
      </p:sp>
      <p:pic>
        <p:nvPicPr>
          <p:cNvPr id="28675" name="Picture 5" descr="MC90043346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83"/>
          <a:stretch>
            <a:fillRect/>
          </a:stretch>
        </p:blipFill>
        <p:spPr bwMode="auto">
          <a:xfrm>
            <a:off x="7086600" y="2895600"/>
            <a:ext cx="17795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114800" y="1676400"/>
            <a:ext cx="2286000" cy="2057400"/>
          </a:xfrm>
          <a:prstGeom prst="wedgeRoundRectCallout">
            <a:avLst>
              <a:gd name="adj1" fmla="val 79936"/>
              <a:gd name="adj2" fmla="val 54362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 bet you wish you had kids like I do!!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2115" y="3505200"/>
            <a:ext cx="18648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228600"/>
            <a:ext cx="60960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  This went on year after year. Whenever Hannah went up to the house of the LORD, her rival provoked her till she wept and would not eat*. </a:t>
            </a:r>
          </a:p>
        </p:txBody>
      </p:sp>
      <p:pic>
        <p:nvPicPr>
          <p:cNvPr id="29699" name="Picture 5" descr="C:\Documents and Settings\User\Local Settings\Temporary Internet Files\Content.IE5\U75BA1DE\MC90044632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3463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2" y="31376"/>
            <a:ext cx="2747682" cy="720762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   </a:t>
            </a:r>
            <a:r>
              <a:rPr lang="en-US" sz="2600" dirty="0"/>
              <a:t>Her husband </a:t>
            </a:r>
            <a:r>
              <a:rPr lang="en-US" sz="2600" dirty="0" err="1"/>
              <a:t>Elkanah</a:t>
            </a:r>
            <a:r>
              <a:rPr lang="en-US" sz="2600" dirty="0"/>
              <a:t> her husband would say to her</a:t>
            </a:r>
            <a:r>
              <a:rPr lang="en-US" dirty="0"/>
              <a:t>, 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3218" y="2231231"/>
            <a:ext cx="1592363" cy="33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j02335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14430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BD2129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0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533400" y="990600"/>
            <a:ext cx="8382000" cy="1066800"/>
          </a:xfrm>
          <a:prstGeom prst="wedgeRoundRectCallout">
            <a:avLst>
              <a:gd name="adj1" fmla="val 30041"/>
              <a:gd name="adj2" fmla="val 1278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Hannah, why are you weeping? Why don't you eat? Why are you downhearted?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765" y="3178969"/>
            <a:ext cx="3195888" cy="3429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Don't I mean more to you than ten sons?" </a:t>
            </a:r>
          </a:p>
        </p:txBody>
      </p:sp>
      <p:pic>
        <p:nvPicPr>
          <p:cNvPr id="31747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0800000" flipV="1">
            <a:off x="4572000" y="2667000"/>
            <a:ext cx="1981200" cy="152400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191000"/>
            <a:ext cx="1981200" cy="137160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82295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582295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9" descr="j0229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990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9" y="1981200"/>
            <a:ext cx="2531854" cy="46267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Once when they had finished eating and drinking in Shiloh, Hannah stood up.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15690" y="2133600"/>
            <a:ext cx="2444264" cy="389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7" y="4090475"/>
            <a:ext cx="3195888" cy="3429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4648200" cy="640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dirty="0"/>
              <a:t> Now Eli the priest was sitting on a chair by the doorpost of the LORD's house. </a:t>
            </a:r>
          </a:p>
        </p:txBody>
      </p:sp>
      <p:pic>
        <p:nvPicPr>
          <p:cNvPr id="33795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827588" y="4343400"/>
            <a:ext cx="1470025" cy="3810000"/>
            <a:chOff x="4876800" y="3048000"/>
            <a:chExt cx="1470025" cy="3810000"/>
          </a:xfrm>
        </p:grpSpPr>
        <p:pic>
          <p:nvPicPr>
            <p:cNvPr id="33796" name="Picture 3" descr="j021516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8" descr="j03103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9448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In her deep anguish Hannah prayed to the LORD, weeping bitterly. And she made a vow, saying,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429000" y="1295400"/>
            <a:ext cx="5486400" cy="4191000"/>
          </a:xfrm>
          <a:prstGeom prst="wedgeRoundRectCallout">
            <a:avLst>
              <a:gd name="adj1" fmla="val -65049"/>
              <a:gd name="adj2" fmla="val -85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LORD Almighty, if you will only look on your servant's misery and remember me, and not forget your servant but give her a son, then I will give him to the LORD for all the days of his life, and no razor will ever be used on his head.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133600"/>
            <a:ext cx="4300289" cy="472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5334000" cy="617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/>
              <a:t>   As she kept on praying to the LORD, Eli observed her mouth. </a:t>
            </a:r>
          </a:p>
        </p:txBody>
      </p:sp>
      <p:pic>
        <p:nvPicPr>
          <p:cNvPr id="35844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545" y="2133600"/>
            <a:ext cx="4300289" cy="472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47964" y="4343400"/>
            <a:ext cx="1470025" cy="3810000"/>
            <a:chOff x="4876800" y="3048000"/>
            <a:chExt cx="1470025" cy="3810000"/>
          </a:xfrm>
        </p:grpSpPr>
        <p:pic>
          <p:nvPicPr>
            <p:cNvPr id="7" name="Picture 3" descr="j021516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j03103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60198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Hannah was praying in her heart, and her lips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 were moving but her voice</a:t>
            </a:r>
          </a:p>
          <a:p>
            <a:pPr algn="ctr" eaLnBrk="1" hangingPunct="1">
              <a:buFontTx/>
              <a:buNone/>
            </a:pPr>
            <a:r>
              <a:rPr lang="en-US" sz="3600" dirty="0"/>
              <a:t>            was not heard. </a:t>
            </a:r>
          </a:p>
        </p:txBody>
      </p:sp>
      <p:pic>
        <p:nvPicPr>
          <p:cNvPr id="36868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463" y="893313"/>
            <a:ext cx="913837" cy="5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545" y="2133600"/>
            <a:ext cx="4300289" cy="472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33006" y="4343400"/>
            <a:ext cx="1470025" cy="3810000"/>
            <a:chOff x="4876800" y="3048000"/>
            <a:chExt cx="1470025" cy="3810000"/>
          </a:xfrm>
        </p:grpSpPr>
        <p:pic>
          <p:nvPicPr>
            <p:cNvPr id="8" name="Picture 3" descr="j021516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j031032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4000">
                <a:schemeClr val="accent1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905000"/>
            <a:ext cx="89154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100" dirty="0">
                <a:latin typeface="Arial Rounded MT Bold" charset="0"/>
                <a:ea typeface="Arial Rounded MT Bold" charset="0"/>
                <a:cs typeface="Arial Rounded MT Bold" charset="0"/>
              </a:rPr>
              <a:t>For the eyes of the Lord are on the righteous</a:t>
            </a:r>
          </a:p>
          <a:p>
            <a:pPr algn="ctr">
              <a:buFontTx/>
              <a:buNone/>
            </a:pPr>
            <a:r>
              <a:rPr lang="en-US" sz="3100" dirty="0">
                <a:latin typeface="Arial Rounded MT Bold" charset="0"/>
                <a:ea typeface="Arial Rounded MT Bold" charset="0"/>
                <a:cs typeface="Arial Rounded MT Bold" charset="0"/>
              </a:rPr>
              <a:t>and his ears are attentive to their prayer,</a:t>
            </a:r>
          </a:p>
          <a:p>
            <a:pPr algn="ctr">
              <a:buFontTx/>
              <a:buNone/>
            </a:pPr>
            <a:r>
              <a:rPr lang="en-US" sz="3100" dirty="0">
                <a:latin typeface="Arial Rounded MT Bold" charset="0"/>
                <a:ea typeface="Arial Rounded MT Bold" charset="0"/>
                <a:cs typeface="Arial Rounded MT Bold" charset="0"/>
              </a:rPr>
              <a:t>but the face of the Lord </a:t>
            </a:r>
          </a:p>
          <a:p>
            <a:pPr algn="ctr">
              <a:buFontTx/>
              <a:buNone/>
            </a:pPr>
            <a:r>
              <a:rPr lang="en-US" sz="3100" dirty="0">
                <a:latin typeface="Arial Rounded MT Bold" charset="0"/>
                <a:ea typeface="Arial Rounded MT Bold" charset="0"/>
                <a:cs typeface="Arial Rounded MT Bold" charset="0"/>
              </a:rPr>
              <a:t>is against those who do evil.</a:t>
            </a:r>
          </a:p>
          <a:p>
            <a:pPr algn="ctr">
              <a:buFontTx/>
              <a:buNone/>
            </a:pPr>
            <a:endParaRPr lang="en-US" sz="31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>
              <a:buFontTx/>
              <a:buNone/>
            </a:pPr>
            <a:r>
              <a:rPr lang="en-US" sz="3100" dirty="0">
                <a:latin typeface="Arial Rounded MT Bold" charset="0"/>
                <a:ea typeface="Arial Rounded MT Bold" charset="0"/>
                <a:cs typeface="Arial Rounded MT Bold" charset="0"/>
              </a:rPr>
              <a:t>1 Peter 3:12</a:t>
            </a:r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1200" dirty="0"/>
          </a:p>
          <a:p>
            <a:pPr algn="ctr">
              <a:buFontTx/>
              <a:buNone/>
            </a:pPr>
            <a:endParaRPr lang="en-US" sz="1200" dirty="0"/>
          </a:p>
          <a:p>
            <a:pPr algn="ctr">
              <a:buFontTx/>
              <a:buNone/>
            </a:pPr>
            <a:r>
              <a:rPr lang="en-US" sz="1200" dirty="0"/>
              <a:t>Lesson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27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cap="small" dirty="0">
                <a:ln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Memory Verse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715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dirty="0"/>
              <a:t>Eli thought she was drunk and said to her*, </a:t>
            </a:r>
          </a:p>
        </p:txBody>
      </p:sp>
      <p:pic>
        <p:nvPicPr>
          <p:cNvPr id="37892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891881" y="4143375"/>
            <a:ext cx="1646237" cy="4038600"/>
            <a:chOff x="4700588" y="2819400"/>
            <a:chExt cx="1646237" cy="4038600"/>
          </a:xfrm>
        </p:grpSpPr>
        <p:pic>
          <p:nvPicPr>
            <p:cNvPr id="37893" name="Picture 3" descr="j021516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8" descr="j03103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0588" y="2819400"/>
              <a:ext cx="1573212" cy="203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ounded Rectangular Callout 7"/>
          <p:cNvSpPr/>
          <p:nvPr/>
        </p:nvSpPr>
        <p:spPr>
          <a:xfrm>
            <a:off x="1981200" y="1219200"/>
            <a:ext cx="6553200" cy="1066800"/>
          </a:xfrm>
          <a:prstGeom prst="wedgeRoundRectCallout">
            <a:avLst>
              <a:gd name="adj1" fmla="val 12209"/>
              <a:gd name="adj2" fmla="val 134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How long are you going to stay drunk?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Put away your wine.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419" y="2119312"/>
            <a:ext cx="4300289" cy="472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0" y="0"/>
            <a:ext cx="8915400" cy="2286000"/>
          </a:xfrm>
          <a:prstGeom prst="wedgeRoundRectCallout">
            <a:avLst>
              <a:gd name="adj1" fmla="val -24083"/>
              <a:gd name="adj2" fmla="val 844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dirty="0">
                <a:solidFill>
                  <a:schemeClr val="tx1"/>
                </a:solidFill>
              </a:rPr>
              <a:t>Not so, my lord," Hannah replied, "I am a woman who is deeply troubled. I have not been drinking wine or beer; I was pouring out my soul to the LORD. Do not take your servant for a wicked woman; I have been praying here out of my great anguish and grief.”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545" y="2133600"/>
            <a:ext cx="4300289" cy="472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00600" y="4343400"/>
            <a:ext cx="1470025" cy="3810000"/>
            <a:chOff x="4876800" y="3048000"/>
            <a:chExt cx="1470025" cy="3810000"/>
          </a:xfrm>
        </p:grpSpPr>
        <p:pic>
          <p:nvPicPr>
            <p:cNvPr id="9" name="Picture 3" descr="j021516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j03103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4419600" y="0"/>
            <a:ext cx="4343400" cy="1866900"/>
          </a:xfrm>
          <a:prstGeom prst="wedgeRoundRectCallout">
            <a:avLst>
              <a:gd name="adj1" fmla="val -24305"/>
              <a:gd name="adj2" fmla="val 779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Eli answered, "Go in peace, and may the God of Israel grant you what you have asked of him*."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   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0" y="723900"/>
            <a:ext cx="3733800" cy="1143000"/>
          </a:xfrm>
          <a:prstGeom prst="wedgeRoundRectCallout">
            <a:avLst>
              <a:gd name="adj1" fmla="val 18883"/>
              <a:gd name="adj2" fmla="val 13398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She said, "May your servant find favor in your eyes.”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545" y="2128837"/>
            <a:ext cx="4300289" cy="472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00600" y="4343400"/>
            <a:ext cx="1470025" cy="3810000"/>
            <a:chOff x="4876800" y="3048000"/>
            <a:chExt cx="1470025" cy="3810000"/>
          </a:xfrm>
        </p:grpSpPr>
        <p:pic>
          <p:nvPicPr>
            <p:cNvPr id="11" name="Picture 3" descr="j021516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j03103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419600" y="381000"/>
            <a:ext cx="4419600" cy="6248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800">
                <a:latin typeface="Batik Regular" pitchFamily="2" charset="0"/>
              </a:rPr>
              <a:t>Then she went her way and ate something, and her face was no longer downcast.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2259" y="1295400"/>
            <a:ext cx="361514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Documents and Settings\User\Local Settings\Temporary Internet Files\Content.IE5\O9H3K6YW\MC9004355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7620000" cy="4038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800">
                <a:latin typeface="Broadway" pitchFamily="82" charset="0"/>
              </a:rPr>
              <a:t>  Early the next morning they arose and worshiped before the LORD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j0160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dirty="0"/>
              <a:t>   …and then went back to their home at Ramah. </a:t>
            </a:r>
            <a:r>
              <a:rPr lang="en-US" sz="4400" dirty="0" err="1"/>
              <a:t>Elkanah</a:t>
            </a:r>
            <a:r>
              <a:rPr lang="en-US" sz="4400" dirty="0"/>
              <a:t> loved his wife Hannah, and the LORD remembered her.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137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/>
              <a:t>So in the course of time Hannah became pregnant and gave birth to a son. She named him Samuel, saying,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/>
              <a:t>   </a:t>
            </a:r>
          </a:p>
        </p:txBody>
      </p:sp>
      <p:pic>
        <p:nvPicPr>
          <p:cNvPr id="44035" name="Picture 2" descr="C:\Documents and Settings\User\Local Settings\Temporary Internet Files\Content.IE5\O9H3K6YW\MP90042215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8288"/>
            <a:ext cx="65532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6629400" y="2057400"/>
            <a:ext cx="2514600" cy="2895600"/>
          </a:xfrm>
          <a:prstGeom prst="wedgeRoundRectCallout">
            <a:avLst>
              <a:gd name="adj1" fmla="val -74994"/>
              <a:gd name="adj2" fmla="val 846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000" dirty="0"/>
              <a:t>Because I asked the LORD for him.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228600"/>
            <a:ext cx="4343400" cy="640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   When the man </a:t>
            </a:r>
            <a:r>
              <a:rPr lang="en-US" sz="2800" dirty="0" err="1"/>
              <a:t>Elkanah</a:t>
            </a:r>
            <a:r>
              <a:rPr lang="en-US" sz="2800" dirty="0"/>
              <a:t> went up with all his family* to offer the annual sacrifice to the LORD and to fulfill his vow, Hannah did not go.</a:t>
            </a:r>
          </a:p>
        </p:txBody>
      </p:sp>
      <p:pic>
        <p:nvPicPr>
          <p:cNvPr id="45059" name="Picture 7" descr="MC90041498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8946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j0160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338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C90043346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130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457200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5100" dirty="0"/>
              <a:t>She said to her husband</a:t>
            </a:r>
            <a:r>
              <a:rPr lang="en-US" sz="4400" dirty="0"/>
              <a:t>, </a:t>
            </a: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400" dirty="0"/>
              <a:t>  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639574" y="914400"/>
            <a:ext cx="3962400" cy="5105400"/>
          </a:xfrm>
          <a:prstGeom prst="wedgeRoundRectCallout">
            <a:avLst>
              <a:gd name="adj1" fmla="val -100545"/>
              <a:gd name="adj2" fmla="val -222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000" dirty="0"/>
              <a:t>After the boy is weaned, I will take him and present him before the LORD, and he will live there always.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" y="2926346"/>
            <a:ext cx="2968925" cy="393309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6477000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her husband,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Elkanah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told her.</a:t>
            </a:r>
            <a:r>
              <a:rPr lang="en-US" sz="3200" dirty="0"/>
              <a:t>  </a:t>
            </a:r>
            <a:r>
              <a:rPr lang="en-US" sz="1100" dirty="0"/>
              <a:t> 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228600"/>
            <a:ext cx="5791200" cy="685800"/>
          </a:xfrm>
          <a:prstGeom prst="wedgeRoundRectCallout">
            <a:avLst>
              <a:gd name="adj1" fmla="val 66278"/>
              <a:gd name="adj2" fmla="val 41561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3600" dirty="0"/>
              <a:t>Do what seems best to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948" y="3271927"/>
            <a:ext cx="3160378" cy="33909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28600" y="1790700"/>
            <a:ext cx="7848600" cy="1143000"/>
          </a:xfrm>
          <a:prstGeom prst="wedgeRoundRectCallout">
            <a:avLst>
              <a:gd name="adj1" fmla="val 39455"/>
              <a:gd name="adj2" fmla="val 17081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/>
              <a:t>Stay here until you have weaned him; only may the LORD make good his word.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18924" y="3276689"/>
            <a:ext cx="36190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So the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woman stayed at home and nursed her son until she had weaned him.</a:t>
            </a:r>
            <a:endParaRPr lang="en-US" sz="36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" y="2926346"/>
            <a:ext cx="2968925" cy="393309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4000">
                <a:schemeClr val="accent1"/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905000"/>
            <a:ext cx="8915400" cy="4800600"/>
          </a:xfrm>
        </p:spPr>
        <p:txBody>
          <a:bodyPr/>
          <a:lstStyle/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God cares for us and hears our prayers!</a:t>
            </a:r>
          </a:p>
          <a:p>
            <a:pPr algn="ctr">
              <a:buFontTx/>
              <a:buNone/>
            </a:pPr>
            <a:endParaRPr lang="en-US" sz="1200" dirty="0"/>
          </a:p>
          <a:p>
            <a:pPr algn="ctr">
              <a:buFontTx/>
              <a:buNone/>
            </a:pPr>
            <a:endParaRPr lang="en-US" sz="1200" dirty="0"/>
          </a:p>
          <a:p>
            <a:pPr algn="ctr">
              <a:buFontTx/>
              <a:buNone/>
            </a:pPr>
            <a:r>
              <a:rPr lang="en-US" sz="1200" dirty="0"/>
              <a:t>Lesson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27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cap="small" dirty="0">
                <a:ln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The Truth</a:t>
            </a:r>
          </a:p>
        </p:txBody>
      </p:sp>
    </p:spTree>
    <p:extLst>
      <p:ext uri="{BB962C8B-B14F-4D97-AF65-F5344CB8AC3E}">
        <p14:creationId xmlns:p14="http://schemas.microsoft.com/office/powerpoint/2010/main" val="3236074980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7543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After he was weaned, she took the boy with her*, young as he was, along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a three-year-old bull*,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an </a:t>
            </a:r>
            <a:r>
              <a:rPr lang="en-US" dirty="0" err="1"/>
              <a:t>ephah</a:t>
            </a:r>
            <a:r>
              <a:rPr lang="en-US" dirty="0"/>
              <a:t> of flour*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and a skin of wine*,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and brought him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to the house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the LORD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at Shiloh. </a:t>
            </a:r>
            <a:endParaRPr lang="en-US" sz="1100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908" y="2355731"/>
            <a:ext cx="19986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5" descr="http://clipart.coolclips.com/150/wjm/tf05265/CoolClips_vc0428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400" y="5172750"/>
            <a:ext cx="890277" cy="8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7" descr="C:\Documents and Settings\User\Local Settings\Temporary Internet Files\Content.IE5\YJERCZ6T\MC90029008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469" y="5029167"/>
            <a:ext cx="980811" cy="10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2385441" y="3648750"/>
            <a:ext cx="4056838" cy="3048000"/>
            <a:chOff x="2385441" y="3648750"/>
            <a:chExt cx="4056838" cy="3048000"/>
          </a:xfrm>
        </p:grpSpPr>
        <p:grpSp>
          <p:nvGrpSpPr>
            <p:cNvPr id="2" name="Group 1"/>
            <p:cNvGrpSpPr/>
            <p:nvPr/>
          </p:nvGrpSpPr>
          <p:grpSpPr>
            <a:xfrm>
              <a:off x="4369423" y="3854279"/>
              <a:ext cx="2072856" cy="2786220"/>
              <a:chOff x="6908005" y="3457350"/>
              <a:chExt cx="2072856" cy="2786220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908005" y="3457350"/>
                <a:ext cx="1313658" cy="225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35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987086" y="4417201"/>
                <a:ext cx="993775" cy="182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85441" y="3648750"/>
              <a:ext cx="2029724" cy="30480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99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6705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        When the bull had been sacrificed, they brought the boy to Eli, and she said to him*,</a:t>
            </a:r>
          </a:p>
        </p:txBody>
      </p:sp>
      <p:pic>
        <p:nvPicPr>
          <p:cNvPr id="49157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544306" y="4395071"/>
            <a:ext cx="1470025" cy="3810000"/>
            <a:chOff x="4876800" y="3048000"/>
            <a:chExt cx="1470025" cy="3810000"/>
          </a:xfrm>
        </p:grpSpPr>
        <p:pic>
          <p:nvPicPr>
            <p:cNvPr id="14" name="Picture 3" descr="j021516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j03103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-184240" y="3329957"/>
            <a:ext cx="4054565" cy="3528043"/>
            <a:chOff x="-232075" y="3329957"/>
            <a:chExt cx="4054565" cy="3528043"/>
          </a:xfrm>
        </p:grpSpPr>
        <p:grpSp>
          <p:nvGrpSpPr>
            <p:cNvPr id="16" name="Group 15"/>
            <p:cNvGrpSpPr/>
            <p:nvPr/>
          </p:nvGrpSpPr>
          <p:grpSpPr>
            <a:xfrm>
              <a:off x="1749634" y="3957705"/>
              <a:ext cx="2072856" cy="2890770"/>
              <a:chOff x="6908005" y="3457350"/>
              <a:chExt cx="2072856" cy="2786220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908005" y="3457350"/>
                <a:ext cx="1313658" cy="225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987086" y="4417201"/>
                <a:ext cx="993775" cy="182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232075" y="3329957"/>
              <a:ext cx="2050878" cy="3528043"/>
            </a:xfrm>
            <a:prstGeom prst="rect">
              <a:avLst/>
            </a:prstGeom>
          </p:spPr>
        </p:pic>
      </p:grpSp>
      <p:sp>
        <p:nvSpPr>
          <p:cNvPr id="12" name="Rounded Rectangular Callout 11"/>
          <p:cNvSpPr/>
          <p:nvPr/>
        </p:nvSpPr>
        <p:spPr>
          <a:xfrm>
            <a:off x="4168192" y="1447800"/>
            <a:ext cx="2461208" cy="4572000"/>
          </a:xfrm>
          <a:prstGeom prst="wedgeRoundRectCallout">
            <a:avLst>
              <a:gd name="adj1" fmla="val -96386"/>
              <a:gd name="adj2" fmla="val 1852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000" dirty="0"/>
              <a:t>Pardon me, my Lord. As surely as you live, I am the woman who stood here beside you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000" dirty="0"/>
              <a:t>  praying to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000" dirty="0"/>
              <a:t>    the LORD.</a:t>
            </a:r>
            <a:r>
              <a:rPr lang="en-US" sz="360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533400" y="381000"/>
            <a:ext cx="6400800" cy="2590800"/>
          </a:xfrm>
          <a:prstGeom prst="wedgeRoundRectCallout">
            <a:avLst>
              <a:gd name="adj1" fmla="val -28901"/>
              <a:gd name="adj2" fmla="val 880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I prayed for this child, and the LORD has granted me what I asked of him. So now I give him to the LORD. For his whole life he will be given over to the LORD.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91629" y="4343400"/>
            <a:ext cx="1470025" cy="3810000"/>
            <a:chOff x="4876800" y="3048000"/>
            <a:chExt cx="1470025" cy="3810000"/>
          </a:xfrm>
        </p:grpSpPr>
        <p:pic>
          <p:nvPicPr>
            <p:cNvPr id="13" name="Picture 3" descr="j021516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j03103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68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0" y="3281053"/>
            <a:ext cx="4054565" cy="3528043"/>
            <a:chOff x="-232075" y="3329957"/>
            <a:chExt cx="4054565" cy="35280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49634" y="3957705"/>
              <a:ext cx="2072856" cy="2890770"/>
              <a:chOff x="6908005" y="3457350"/>
              <a:chExt cx="2072856" cy="278622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908005" y="3457350"/>
                <a:ext cx="1313658" cy="225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987086" y="4417201"/>
                <a:ext cx="993775" cy="182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232075" y="3329957"/>
              <a:ext cx="2050878" cy="3528043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4" descr="MP9001458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0"/>
            <a:ext cx="31242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6477000" y="4419600"/>
            <a:ext cx="1546225" cy="3810000"/>
            <a:chOff x="6477000" y="3048000"/>
            <a:chExt cx="1546225" cy="3810000"/>
          </a:xfrm>
        </p:grpSpPr>
        <p:pic>
          <p:nvPicPr>
            <p:cNvPr id="51204" name="Picture 3" descr="j021516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749675"/>
              <a:ext cx="1317625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5" name="Picture 8" descr="j03103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77000" y="3048000"/>
              <a:ext cx="1397000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81000" y="3048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And he worshiped the LORD there.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Then </a:t>
            </a:r>
            <a:r>
              <a:rPr lang="en-US" sz="3200" kern="0" dirty="0" err="1">
                <a:latin typeface="+mn-lt"/>
              </a:rPr>
              <a:t>Elkanah</a:t>
            </a:r>
            <a:r>
              <a:rPr lang="en-US" sz="3200" kern="0" dirty="0">
                <a:latin typeface="+mn-lt"/>
              </a:rPr>
              <a:t> went home to Ramah,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but the boy ministered before the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LORD under Eli the priest.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57800" y="4160970"/>
            <a:ext cx="1219200" cy="2223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3352800"/>
            <a:ext cx="2769770" cy="2971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160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There was a certain man from </a:t>
            </a:r>
            <a:r>
              <a:rPr lang="en-US" dirty="0" err="1"/>
              <a:t>Ramathaim</a:t>
            </a:r>
            <a:r>
              <a:rPr lang="en-US" dirty="0"/>
              <a:t>, a </a:t>
            </a:r>
            <a:r>
              <a:rPr lang="en-US" dirty="0" err="1"/>
              <a:t>Zuphite</a:t>
            </a:r>
            <a:r>
              <a:rPr lang="en-US" dirty="0"/>
              <a:t> from the hill country of Ephraim, whose name was </a:t>
            </a:r>
            <a:r>
              <a:rPr lang="en-US" dirty="0" err="1"/>
              <a:t>Elkanah</a:t>
            </a:r>
            <a:r>
              <a:rPr lang="en-US" dirty="0"/>
              <a:t> son of </a:t>
            </a:r>
            <a:r>
              <a:rPr lang="en-US" dirty="0" err="1"/>
              <a:t>Jeroham</a:t>
            </a:r>
            <a:r>
              <a:rPr lang="en-US" dirty="0"/>
              <a:t>, the son of </a:t>
            </a:r>
            <a:r>
              <a:rPr lang="en-US" dirty="0" err="1"/>
              <a:t>Elihu</a:t>
            </a:r>
            <a:r>
              <a:rPr lang="en-US" dirty="0"/>
              <a:t>, the son of </a:t>
            </a:r>
            <a:r>
              <a:rPr lang="en-US" dirty="0" err="1"/>
              <a:t>Tohu</a:t>
            </a:r>
            <a:r>
              <a:rPr lang="en-US" dirty="0"/>
              <a:t>, the son of </a:t>
            </a:r>
            <a:r>
              <a:rPr lang="en-US" dirty="0" err="1"/>
              <a:t>Zuph</a:t>
            </a:r>
            <a:r>
              <a:rPr lang="en-US" dirty="0"/>
              <a:t>, an </a:t>
            </a:r>
            <a:r>
              <a:rPr lang="en-US" dirty="0" err="1"/>
              <a:t>Ephraimite</a:t>
            </a:r>
            <a:r>
              <a:rPr lang="en-US" dirty="0"/>
              <a:t>. 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638800" y="60198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Elkanah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425" y="2438400"/>
            <a:ext cx="2438400" cy="510050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610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He had two wives; </a:t>
            </a:r>
          </a:p>
          <a:p>
            <a:pPr>
              <a:buFontTx/>
              <a:buNone/>
            </a:pPr>
            <a:r>
              <a:rPr lang="en-US" sz="2800"/>
              <a:t>one was called Hannah and the other Peninnah.</a:t>
            </a:r>
          </a:p>
          <a:p>
            <a:pPr>
              <a:buFontTx/>
              <a:buNone/>
            </a:pPr>
            <a:r>
              <a:rPr lang="en-US" sz="2800"/>
              <a:t> </a:t>
            </a:r>
          </a:p>
          <a:p>
            <a:pPr>
              <a:buFontTx/>
              <a:buNone/>
            </a:pPr>
            <a:r>
              <a:rPr lang="en-US" sz="2800"/>
              <a:t>Peninnah had children,     but Hannah had none.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9981" y="3437914"/>
            <a:ext cx="2201787" cy="44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MC90043346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19854"/>
            <a:ext cx="43434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228600"/>
            <a:ext cx="43434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   Year after year this man went up from his town to worship and sacrifice to the LORD Almighty at Shiloh*, </a:t>
            </a:r>
          </a:p>
        </p:txBody>
      </p:sp>
      <p:pic>
        <p:nvPicPr>
          <p:cNvPr id="24579" name="Picture 7" descr="MC90041498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8946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j0160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6336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331857" y="6294859"/>
            <a:ext cx="528864" cy="24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Elkanah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127" y="4437839"/>
            <a:ext cx="2102873" cy="22562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5601 L -0.30156 -0.45601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4"/>
          <p:cNvSpPr>
            <a:spLocks/>
          </p:cNvSpPr>
          <p:nvPr/>
        </p:nvSpPr>
        <p:spPr bwMode="auto">
          <a:xfrm>
            <a:off x="-14288" y="144463"/>
            <a:ext cx="3236913" cy="3556000"/>
          </a:xfrm>
          <a:custGeom>
            <a:avLst/>
            <a:gdLst>
              <a:gd name="T0" fmla="*/ 0 w 2039"/>
              <a:gd name="T1" fmla="*/ 2147483647 h 2240"/>
              <a:gd name="T2" fmla="*/ 2147483647 w 2039"/>
              <a:gd name="T3" fmla="*/ 2147483647 h 2240"/>
              <a:gd name="T4" fmla="*/ 2147483647 w 2039"/>
              <a:gd name="T5" fmla="*/ 2147483647 h 2240"/>
              <a:gd name="T6" fmla="*/ 2147483647 w 2039"/>
              <a:gd name="T7" fmla="*/ 2147483647 h 2240"/>
              <a:gd name="T8" fmla="*/ 2147483647 w 2039"/>
              <a:gd name="T9" fmla="*/ 2147483647 h 2240"/>
              <a:gd name="T10" fmla="*/ 2147483647 w 2039"/>
              <a:gd name="T11" fmla="*/ 2147483647 h 2240"/>
              <a:gd name="T12" fmla="*/ 2147483647 w 2039"/>
              <a:gd name="T13" fmla="*/ 2147483647 h 2240"/>
              <a:gd name="T14" fmla="*/ 2147483647 w 2039"/>
              <a:gd name="T15" fmla="*/ 2147483647 h 2240"/>
              <a:gd name="T16" fmla="*/ 2147483647 w 2039"/>
              <a:gd name="T17" fmla="*/ 2147483647 h 2240"/>
              <a:gd name="T18" fmla="*/ 2147483647 w 2039"/>
              <a:gd name="T19" fmla="*/ 2147483647 h 2240"/>
              <a:gd name="T20" fmla="*/ 2147483647 w 2039"/>
              <a:gd name="T21" fmla="*/ 2147483647 h 2240"/>
              <a:gd name="T22" fmla="*/ 2147483647 w 2039"/>
              <a:gd name="T23" fmla="*/ 2147483647 h 2240"/>
              <a:gd name="T24" fmla="*/ 2147483647 w 2039"/>
              <a:gd name="T25" fmla="*/ 2147483647 h 2240"/>
              <a:gd name="T26" fmla="*/ 2147483647 w 2039"/>
              <a:gd name="T27" fmla="*/ 2147483647 h 2240"/>
              <a:gd name="T28" fmla="*/ 2147483647 w 2039"/>
              <a:gd name="T29" fmla="*/ 2147483647 h 2240"/>
              <a:gd name="T30" fmla="*/ 2147483647 w 2039"/>
              <a:gd name="T31" fmla="*/ 2147483647 h 2240"/>
              <a:gd name="T32" fmla="*/ 2147483647 w 2039"/>
              <a:gd name="T33" fmla="*/ 2147483647 h 2240"/>
              <a:gd name="T34" fmla="*/ 2147483647 w 2039"/>
              <a:gd name="T35" fmla="*/ 2147483647 h 2240"/>
              <a:gd name="T36" fmla="*/ 2147483647 w 2039"/>
              <a:gd name="T37" fmla="*/ 2147483647 h 2240"/>
              <a:gd name="T38" fmla="*/ 2147483647 w 2039"/>
              <a:gd name="T39" fmla="*/ 2147483647 h 2240"/>
              <a:gd name="T40" fmla="*/ 2147483647 w 2039"/>
              <a:gd name="T41" fmla="*/ 2147483647 h 2240"/>
              <a:gd name="T42" fmla="*/ 2147483647 w 2039"/>
              <a:gd name="T43" fmla="*/ 2147483647 h 2240"/>
              <a:gd name="T44" fmla="*/ 2147483647 w 2039"/>
              <a:gd name="T45" fmla="*/ 2147483647 h 2240"/>
              <a:gd name="T46" fmla="*/ 2147483647 w 2039"/>
              <a:gd name="T47" fmla="*/ 2147483647 h 2240"/>
              <a:gd name="T48" fmla="*/ 2147483647 w 2039"/>
              <a:gd name="T49" fmla="*/ 2147483647 h 2240"/>
              <a:gd name="T50" fmla="*/ 2147483647 w 2039"/>
              <a:gd name="T51" fmla="*/ 2147483647 h 2240"/>
              <a:gd name="T52" fmla="*/ 2147483647 w 2039"/>
              <a:gd name="T53" fmla="*/ 2147483647 h 2240"/>
              <a:gd name="T54" fmla="*/ 2147483647 w 2039"/>
              <a:gd name="T55" fmla="*/ 2147483647 h 2240"/>
              <a:gd name="T56" fmla="*/ 2147483647 w 2039"/>
              <a:gd name="T57" fmla="*/ 2147483647 h 2240"/>
              <a:gd name="T58" fmla="*/ 2147483647 w 2039"/>
              <a:gd name="T59" fmla="*/ 2147483647 h 2240"/>
              <a:gd name="T60" fmla="*/ 2147483647 w 2039"/>
              <a:gd name="T61" fmla="*/ 2147483647 h 2240"/>
              <a:gd name="T62" fmla="*/ 2147483647 w 2039"/>
              <a:gd name="T63" fmla="*/ 2147483647 h 2240"/>
              <a:gd name="T64" fmla="*/ 2147483647 w 2039"/>
              <a:gd name="T65" fmla="*/ 0 h 2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39"/>
              <a:gd name="T100" fmla="*/ 0 h 2240"/>
              <a:gd name="T101" fmla="*/ 2039 w 2039"/>
              <a:gd name="T102" fmla="*/ 2240 h 2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39" h="2240">
                <a:moveTo>
                  <a:pt x="0" y="2240"/>
                </a:moveTo>
                <a:cubicBezTo>
                  <a:pt x="33" y="2237"/>
                  <a:pt x="67" y="2238"/>
                  <a:pt x="100" y="2231"/>
                </a:cubicBezTo>
                <a:cubicBezTo>
                  <a:pt x="128" y="2225"/>
                  <a:pt x="117" y="2192"/>
                  <a:pt x="128" y="2176"/>
                </a:cubicBezTo>
                <a:cubicBezTo>
                  <a:pt x="148" y="2148"/>
                  <a:pt x="199" y="2136"/>
                  <a:pt x="228" y="2122"/>
                </a:cubicBezTo>
                <a:cubicBezTo>
                  <a:pt x="270" y="2060"/>
                  <a:pt x="222" y="2119"/>
                  <a:pt x="274" y="2085"/>
                </a:cubicBezTo>
                <a:cubicBezTo>
                  <a:pt x="285" y="2078"/>
                  <a:pt x="291" y="2064"/>
                  <a:pt x="302" y="2058"/>
                </a:cubicBezTo>
                <a:cubicBezTo>
                  <a:pt x="345" y="2033"/>
                  <a:pt x="410" y="2033"/>
                  <a:pt x="457" y="2021"/>
                </a:cubicBezTo>
                <a:cubicBezTo>
                  <a:pt x="474" y="2004"/>
                  <a:pt x="496" y="1993"/>
                  <a:pt x="512" y="1975"/>
                </a:cubicBezTo>
                <a:cubicBezTo>
                  <a:pt x="572" y="1906"/>
                  <a:pt x="519" y="1929"/>
                  <a:pt x="576" y="1911"/>
                </a:cubicBezTo>
                <a:cubicBezTo>
                  <a:pt x="579" y="1902"/>
                  <a:pt x="578" y="1891"/>
                  <a:pt x="585" y="1884"/>
                </a:cubicBezTo>
                <a:cubicBezTo>
                  <a:pt x="601" y="1868"/>
                  <a:pt x="640" y="1847"/>
                  <a:pt x="640" y="1847"/>
                </a:cubicBezTo>
                <a:cubicBezTo>
                  <a:pt x="660" y="1816"/>
                  <a:pt x="705" y="1786"/>
                  <a:pt x="740" y="1774"/>
                </a:cubicBezTo>
                <a:cubicBezTo>
                  <a:pt x="772" y="1729"/>
                  <a:pt x="834" y="1672"/>
                  <a:pt x="887" y="1655"/>
                </a:cubicBezTo>
                <a:cubicBezTo>
                  <a:pt x="916" y="1612"/>
                  <a:pt x="962" y="1574"/>
                  <a:pt x="1006" y="1546"/>
                </a:cubicBezTo>
                <a:cubicBezTo>
                  <a:pt x="1035" y="1486"/>
                  <a:pt x="1014" y="1519"/>
                  <a:pt x="1079" y="1454"/>
                </a:cubicBezTo>
                <a:cubicBezTo>
                  <a:pt x="1094" y="1439"/>
                  <a:pt x="1103" y="1417"/>
                  <a:pt x="1115" y="1399"/>
                </a:cubicBezTo>
                <a:cubicBezTo>
                  <a:pt x="1121" y="1390"/>
                  <a:pt x="1134" y="1372"/>
                  <a:pt x="1134" y="1372"/>
                </a:cubicBezTo>
                <a:cubicBezTo>
                  <a:pt x="1150" y="1308"/>
                  <a:pt x="1133" y="1204"/>
                  <a:pt x="1207" y="1180"/>
                </a:cubicBezTo>
                <a:cubicBezTo>
                  <a:pt x="1240" y="1146"/>
                  <a:pt x="1259" y="1106"/>
                  <a:pt x="1298" y="1079"/>
                </a:cubicBezTo>
                <a:cubicBezTo>
                  <a:pt x="1310" y="1042"/>
                  <a:pt x="1328" y="981"/>
                  <a:pt x="1353" y="951"/>
                </a:cubicBezTo>
                <a:cubicBezTo>
                  <a:pt x="1360" y="943"/>
                  <a:pt x="1372" y="941"/>
                  <a:pt x="1380" y="933"/>
                </a:cubicBezTo>
                <a:cubicBezTo>
                  <a:pt x="1391" y="922"/>
                  <a:pt x="1398" y="907"/>
                  <a:pt x="1408" y="896"/>
                </a:cubicBezTo>
                <a:cubicBezTo>
                  <a:pt x="1422" y="880"/>
                  <a:pt x="1439" y="866"/>
                  <a:pt x="1454" y="851"/>
                </a:cubicBezTo>
                <a:cubicBezTo>
                  <a:pt x="1482" y="824"/>
                  <a:pt x="1613" y="823"/>
                  <a:pt x="1618" y="823"/>
                </a:cubicBezTo>
                <a:cubicBezTo>
                  <a:pt x="1672" y="742"/>
                  <a:pt x="1608" y="848"/>
                  <a:pt x="1646" y="631"/>
                </a:cubicBezTo>
                <a:cubicBezTo>
                  <a:pt x="1649" y="614"/>
                  <a:pt x="1665" y="602"/>
                  <a:pt x="1673" y="586"/>
                </a:cubicBezTo>
                <a:cubicBezTo>
                  <a:pt x="1707" y="518"/>
                  <a:pt x="1748" y="459"/>
                  <a:pt x="1810" y="412"/>
                </a:cubicBezTo>
                <a:cubicBezTo>
                  <a:pt x="1816" y="400"/>
                  <a:pt x="1821" y="387"/>
                  <a:pt x="1828" y="375"/>
                </a:cubicBezTo>
                <a:cubicBezTo>
                  <a:pt x="1839" y="356"/>
                  <a:pt x="1865" y="320"/>
                  <a:pt x="1865" y="320"/>
                </a:cubicBezTo>
                <a:cubicBezTo>
                  <a:pt x="1868" y="305"/>
                  <a:pt x="1869" y="289"/>
                  <a:pt x="1874" y="275"/>
                </a:cubicBezTo>
                <a:cubicBezTo>
                  <a:pt x="1885" y="244"/>
                  <a:pt x="1893" y="251"/>
                  <a:pt x="1911" y="229"/>
                </a:cubicBezTo>
                <a:cubicBezTo>
                  <a:pt x="1933" y="203"/>
                  <a:pt x="1947" y="175"/>
                  <a:pt x="1966" y="147"/>
                </a:cubicBezTo>
                <a:cubicBezTo>
                  <a:pt x="1999" y="98"/>
                  <a:pt x="2039" y="63"/>
                  <a:pt x="203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Freeform 5"/>
          <p:cNvSpPr>
            <a:spLocks/>
          </p:cNvSpPr>
          <p:nvPr/>
        </p:nvSpPr>
        <p:spPr bwMode="auto">
          <a:xfrm>
            <a:off x="6553200" y="304800"/>
            <a:ext cx="1054100" cy="5762625"/>
          </a:xfrm>
          <a:custGeom>
            <a:avLst/>
            <a:gdLst>
              <a:gd name="T0" fmla="*/ 2147483647 w 664"/>
              <a:gd name="T1" fmla="*/ 0 h 3630"/>
              <a:gd name="T2" fmla="*/ 2147483647 w 664"/>
              <a:gd name="T3" fmla="*/ 2147483647 h 3630"/>
              <a:gd name="T4" fmla="*/ 2147483647 w 664"/>
              <a:gd name="T5" fmla="*/ 2147483647 h 3630"/>
              <a:gd name="T6" fmla="*/ 2147483647 w 664"/>
              <a:gd name="T7" fmla="*/ 2147483647 h 3630"/>
              <a:gd name="T8" fmla="*/ 2147483647 w 664"/>
              <a:gd name="T9" fmla="*/ 2147483647 h 3630"/>
              <a:gd name="T10" fmla="*/ 2147483647 w 664"/>
              <a:gd name="T11" fmla="*/ 2147483647 h 3630"/>
              <a:gd name="T12" fmla="*/ 2147483647 w 664"/>
              <a:gd name="T13" fmla="*/ 2147483647 h 3630"/>
              <a:gd name="T14" fmla="*/ 2147483647 w 664"/>
              <a:gd name="T15" fmla="*/ 2147483647 h 3630"/>
              <a:gd name="T16" fmla="*/ 2147483647 w 664"/>
              <a:gd name="T17" fmla="*/ 2147483647 h 3630"/>
              <a:gd name="T18" fmla="*/ 2147483647 w 664"/>
              <a:gd name="T19" fmla="*/ 2147483647 h 3630"/>
              <a:gd name="T20" fmla="*/ 2147483647 w 664"/>
              <a:gd name="T21" fmla="*/ 2147483647 h 3630"/>
              <a:gd name="T22" fmla="*/ 2147483647 w 664"/>
              <a:gd name="T23" fmla="*/ 2147483647 h 3630"/>
              <a:gd name="T24" fmla="*/ 2147483647 w 664"/>
              <a:gd name="T25" fmla="*/ 2147483647 h 3630"/>
              <a:gd name="T26" fmla="*/ 2147483647 w 664"/>
              <a:gd name="T27" fmla="*/ 2147483647 h 3630"/>
              <a:gd name="T28" fmla="*/ 2147483647 w 664"/>
              <a:gd name="T29" fmla="*/ 2147483647 h 3630"/>
              <a:gd name="T30" fmla="*/ 2147483647 w 664"/>
              <a:gd name="T31" fmla="*/ 2147483647 h 3630"/>
              <a:gd name="T32" fmla="*/ 2147483647 w 664"/>
              <a:gd name="T33" fmla="*/ 2147483647 h 3630"/>
              <a:gd name="T34" fmla="*/ 2147483647 w 664"/>
              <a:gd name="T35" fmla="*/ 2147483647 h 3630"/>
              <a:gd name="T36" fmla="*/ 2147483647 w 664"/>
              <a:gd name="T37" fmla="*/ 2147483647 h 3630"/>
              <a:gd name="T38" fmla="*/ 2147483647 w 664"/>
              <a:gd name="T39" fmla="*/ 2147483647 h 3630"/>
              <a:gd name="T40" fmla="*/ 2147483647 w 664"/>
              <a:gd name="T41" fmla="*/ 2147483647 h 3630"/>
              <a:gd name="T42" fmla="*/ 2147483647 w 664"/>
              <a:gd name="T43" fmla="*/ 2147483647 h 3630"/>
              <a:gd name="T44" fmla="*/ 2147483647 w 664"/>
              <a:gd name="T45" fmla="*/ 2147483647 h 3630"/>
              <a:gd name="T46" fmla="*/ 2147483647 w 664"/>
              <a:gd name="T47" fmla="*/ 2147483647 h 3630"/>
              <a:gd name="T48" fmla="*/ 2147483647 w 664"/>
              <a:gd name="T49" fmla="*/ 2147483647 h 3630"/>
              <a:gd name="T50" fmla="*/ 2147483647 w 664"/>
              <a:gd name="T51" fmla="*/ 2147483647 h 3630"/>
              <a:gd name="T52" fmla="*/ 2147483647 w 664"/>
              <a:gd name="T53" fmla="*/ 2147483647 h 3630"/>
              <a:gd name="T54" fmla="*/ 2147483647 w 664"/>
              <a:gd name="T55" fmla="*/ 2147483647 h 3630"/>
              <a:gd name="T56" fmla="*/ 2147483647 w 664"/>
              <a:gd name="T57" fmla="*/ 2147483647 h 3630"/>
              <a:gd name="T58" fmla="*/ 2147483647 w 664"/>
              <a:gd name="T59" fmla="*/ 2147483647 h 3630"/>
              <a:gd name="T60" fmla="*/ 2147483647 w 664"/>
              <a:gd name="T61" fmla="*/ 2147483647 h 3630"/>
              <a:gd name="T62" fmla="*/ 2147483647 w 664"/>
              <a:gd name="T63" fmla="*/ 2147483647 h 3630"/>
              <a:gd name="T64" fmla="*/ 2147483647 w 664"/>
              <a:gd name="T65" fmla="*/ 2147483647 h 36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4"/>
              <a:gd name="T100" fmla="*/ 0 h 3630"/>
              <a:gd name="T101" fmla="*/ 664 w 664"/>
              <a:gd name="T102" fmla="*/ 3630 h 36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4" h="3630">
                <a:moveTo>
                  <a:pt x="445" y="0"/>
                </a:moveTo>
                <a:cubicBezTo>
                  <a:pt x="400" y="14"/>
                  <a:pt x="398" y="49"/>
                  <a:pt x="381" y="91"/>
                </a:cubicBezTo>
                <a:cubicBezTo>
                  <a:pt x="362" y="304"/>
                  <a:pt x="386" y="519"/>
                  <a:pt x="353" y="731"/>
                </a:cubicBezTo>
                <a:cubicBezTo>
                  <a:pt x="358" y="927"/>
                  <a:pt x="383" y="1170"/>
                  <a:pt x="344" y="1371"/>
                </a:cubicBezTo>
                <a:cubicBezTo>
                  <a:pt x="339" y="1437"/>
                  <a:pt x="337" y="1493"/>
                  <a:pt x="317" y="1554"/>
                </a:cubicBezTo>
                <a:cubicBezTo>
                  <a:pt x="311" y="1603"/>
                  <a:pt x="297" y="1706"/>
                  <a:pt x="299" y="1746"/>
                </a:cubicBezTo>
                <a:cubicBezTo>
                  <a:pt x="300" y="1768"/>
                  <a:pt x="311" y="1789"/>
                  <a:pt x="317" y="1810"/>
                </a:cubicBezTo>
                <a:cubicBezTo>
                  <a:pt x="323" y="1828"/>
                  <a:pt x="335" y="1865"/>
                  <a:pt x="335" y="1865"/>
                </a:cubicBezTo>
                <a:cubicBezTo>
                  <a:pt x="338" y="1892"/>
                  <a:pt x="354" y="1953"/>
                  <a:pt x="335" y="1984"/>
                </a:cubicBezTo>
                <a:cubicBezTo>
                  <a:pt x="324" y="2002"/>
                  <a:pt x="289" y="2029"/>
                  <a:pt x="289" y="2029"/>
                </a:cubicBezTo>
                <a:cubicBezTo>
                  <a:pt x="272" y="2100"/>
                  <a:pt x="286" y="2164"/>
                  <a:pt x="308" y="2231"/>
                </a:cubicBezTo>
                <a:cubicBezTo>
                  <a:pt x="267" y="2258"/>
                  <a:pt x="235" y="2278"/>
                  <a:pt x="189" y="2295"/>
                </a:cubicBezTo>
                <a:cubicBezTo>
                  <a:pt x="139" y="2344"/>
                  <a:pt x="124" y="2392"/>
                  <a:pt x="107" y="2459"/>
                </a:cubicBezTo>
                <a:cubicBezTo>
                  <a:pt x="98" y="2493"/>
                  <a:pt x="79" y="2560"/>
                  <a:pt x="79" y="2560"/>
                </a:cubicBezTo>
                <a:cubicBezTo>
                  <a:pt x="74" y="2825"/>
                  <a:pt x="61" y="3090"/>
                  <a:pt x="61" y="3355"/>
                </a:cubicBezTo>
                <a:cubicBezTo>
                  <a:pt x="61" y="3616"/>
                  <a:pt x="0" y="3564"/>
                  <a:pt x="97" y="3629"/>
                </a:cubicBezTo>
                <a:cubicBezTo>
                  <a:pt x="155" y="3626"/>
                  <a:pt x="214" y="3630"/>
                  <a:pt x="271" y="3620"/>
                </a:cubicBezTo>
                <a:cubicBezTo>
                  <a:pt x="284" y="3618"/>
                  <a:pt x="288" y="3600"/>
                  <a:pt x="299" y="3593"/>
                </a:cubicBezTo>
                <a:cubicBezTo>
                  <a:pt x="318" y="3580"/>
                  <a:pt x="342" y="3576"/>
                  <a:pt x="363" y="3565"/>
                </a:cubicBezTo>
                <a:cubicBezTo>
                  <a:pt x="380" y="3539"/>
                  <a:pt x="387" y="3514"/>
                  <a:pt x="408" y="3492"/>
                </a:cubicBezTo>
                <a:cubicBezTo>
                  <a:pt x="404" y="3371"/>
                  <a:pt x="468" y="3183"/>
                  <a:pt x="326" y="3136"/>
                </a:cubicBezTo>
                <a:cubicBezTo>
                  <a:pt x="305" y="3113"/>
                  <a:pt x="298" y="3089"/>
                  <a:pt x="280" y="3063"/>
                </a:cubicBezTo>
                <a:cubicBezTo>
                  <a:pt x="251" y="2972"/>
                  <a:pt x="254" y="2919"/>
                  <a:pt x="326" y="2871"/>
                </a:cubicBezTo>
                <a:cubicBezTo>
                  <a:pt x="373" y="2940"/>
                  <a:pt x="341" y="2929"/>
                  <a:pt x="417" y="2916"/>
                </a:cubicBezTo>
                <a:cubicBezTo>
                  <a:pt x="460" y="2875"/>
                  <a:pt x="412" y="2927"/>
                  <a:pt x="445" y="2861"/>
                </a:cubicBezTo>
                <a:cubicBezTo>
                  <a:pt x="455" y="2842"/>
                  <a:pt x="469" y="2825"/>
                  <a:pt x="481" y="2807"/>
                </a:cubicBezTo>
                <a:cubicBezTo>
                  <a:pt x="492" y="2791"/>
                  <a:pt x="487" y="2766"/>
                  <a:pt x="500" y="2752"/>
                </a:cubicBezTo>
                <a:cubicBezTo>
                  <a:pt x="551" y="2698"/>
                  <a:pt x="470" y="2787"/>
                  <a:pt x="555" y="2660"/>
                </a:cubicBezTo>
                <a:cubicBezTo>
                  <a:pt x="596" y="2598"/>
                  <a:pt x="623" y="2523"/>
                  <a:pt x="637" y="2450"/>
                </a:cubicBezTo>
                <a:cubicBezTo>
                  <a:pt x="625" y="2236"/>
                  <a:pt x="664" y="2313"/>
                  <a:pt x="555" y="2240"/>
                </a:cubicBezTo>
                <a:cubicBezTo>
                  <a:pt x="533" y="2208"/>
                  <a:pt x="518" y="2197"/>
                  <a:pt x="481" y="2185"/>
                </a:cubicBezTo>
                <a:cubicBezTo>
                  <a:pt x="349" y="2218"/>
                  <a:pt x="459" y="2183"/>
                  <a:pt x="363" y="2231"/>
                </a:cubicBezTo>
                <a:cubicBezTo>
                  <a:pt x="338" y="2243"/>
                  <a:pt x="310" y="2239"/>
                  <a:pt x="289" y="22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800600" y="25146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RAMAH</a:t>
            </a:r>
          </a:p>
          <a:p>
            <a:r>
              <a:rPr lang="en-US" dirty="0"/>
              <a:t>(</a:t>
            </a:r>
            <a:r>
              <a:rPr lang="en-US" dirty="0" err="1"/>
              <a:t>Ramathaim</a:t>
            </a:r>
            <a:r>
              <a:rPr lang="en-US" dirty="0"/>
              <a:t>)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105400" y="16764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SHILOH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 rot="-2679165">
            <a:off x="152400" y="12954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Mediterranean Sea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990600" y="60960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EGYPT</a:t>
            </a:r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>
            <a:off x="533400" y="6553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781800" y="4038600"/>
            <a:ext cx="73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Dead</a:t>
            </a:r>
          </a:p>
          <a:p>
            <a:r>
              <a:rPr lang="en-US"/>
              <a:t>Sea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 rot="-5400000">
            <a:off x="6606382" y="192801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Jordan River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5915025" y="2193347"/>
            <a:ext cx="628650" cy="680317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A327DDD-1FD8-9902-98D3-C593600EDC13}"/>
              </a:ext>
            </a:extLst>
          </p:cNvPr>
          <p:cNvCxnSpPr>
            <a:cxnSpLocks/>
          </p:cNvCxnSpPr>
          <p:nvPr/>
        </p:nvCxnSpPr>
        <p:spPr>
          <a:xfrm flipV="1">
            <a:off x="5468938" y="1925053"/>
            <a:ext cx="462630" cy="74194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where Hophni and Phinehas, the two sons of Eli, were priests of the LORD. </a:t>
            </a:r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>
            <a:off x="6248400" y="4572000"/>
            <a:ext cx="762000" cy="5334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7" descr="MC90041498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447800"/>
            <a:ext cx="78486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MC90005777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614738"/>
            <a:ext cx="52578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82000" cy="6400800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   Whenever the day came for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Elkanah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to sacrifice, he would give portions of the meat to his wife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Peninnah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* and to all her sons and daughters. </a:t>
            </a:r>
          </a:p>
        </p:txBody>
      </p:sp>
      <p:pic>
        <p:nvPicPr>
          <p:cNvPr id="26627" name="Picture 4" descr="MC90043346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581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User\Local Settings\Temporary Internet Files\Content.IE5\L5EFQJK5\MC90005345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4209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Custom 1">
      <a:dk1>
        <a:srgbClr val="5C5C5C"/>
      </a:dk1>
      <a:lt1>
        <a:srgbClr val="E10F8C"/>
      </a:lt1>
      <a:dk2>
        <a:srgbClr val="D8EFFF"/>
      </a:dk2>
      <a:lt2>
        <a:srgbClr val="40AFFF"/>
      </a:lt2>
      <a:accent1>
        <a:srgbClr val="00A4E4"/>
      </a:accent1>
      <a:accent2>
        <a:srgbClr val="AC66BB"/>
      </a:accent2>
      <a:accent3>
        <a:srgbClr val="008BEF"/>
      </a:accent3>
      <a:accent4>
        <a:srgbClr val="7030A0"/>
      </a:accent4>
      <a:accent5>
        <a:srgbClr val="CF6DA4"/>
      </a:accent5>
      <a:accent6>
        <a:srgbClr val="D8EFFF"/>
      </a:accent6>
      <a:hlink>
        <a:srgbClr val="005878"/>
      </a:hlink>
      <a:folHlink>
        <a:srgbClr val="8CCF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961</Words>
  <Application>Microsoft Office PowerPoint</Application>
  <PresentationFormat>On-screen Show (4:3)</PresentationFormat>
  <Paragraphs>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Aharoni</vt:lpstr>
      <vt:lpstr>Arial</vt:lpstr>
      <vt:lpstr>Arial Rounded MT Bold</vt:lpstr>
      <vt:lpstr>Aubrey</vt:lpstr>
      <vt:lpstr>Batik Regular</vt:lpstr>
      <vt:lpstr>Book Antiqua</vt:lpstr>
      <vt:lpstr>Broadway</vt:lpstr>
      <vt:lpstr>Calibri</vt:lpstr>
      <vt:lpstr>Constantia</vt:lpstr>
      <vt:lpstr>Lucida Sans</vt:lpstr>
      <vt:lpstr>Palatino Linotype</vt:lpstr>
      <vt:lpstr>Rockwell</vt:lpstr>
      <vt:lpstr>Wingdings</vt:lpstr>
      <vt:lpstr>Wingdings 2</vt:lpstr>
      <vt:lpstr>Wingdings 3</vt:lpstr>
      <vt:lpstr>Default Design</vt:lpstr>
      <vt:lpstr>Flow</vt:lpstr>
      <vt:lpstr>Foundry</vt:lpstr>
      <vt:lpstr>Apex</vt:lpstr>
      <vt:lpstr>1_Apex</vt:lpstr>
      <vt:lpstr>The Birth  of  Samuel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Beathard</dc:creator>
  <cp:lastModifiedBy>Ken Stoll</cp:lastModifiedBy>
  <cp:revision>144</cp:revision>
  <cp:lastPrinted>2016-07-26T15:53:45Z</cp:lastPrinted>
  <dcterms:created xsi:type="dcterms:W3CDTF">2009-08-04T01:06:19Z</dcterms:created>
  <dcterms:modified xsi:type="dcterms:W3CDTF">2022-06-21T11:04:04Z</dcterms:modified>
</cp:coreProperties>
</file>