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60" r:id="rId2"/>
  </p:sldMasterIdLst>
  <p:sldIdLst>
    <p:sldId id="258" r:id="rId3"/>
    <p:sldId id="295" r:id="rId4"/>
    <p:sldId id="297" r:id="rId5"/>
    <p:sldId id="312" r:id="rId6"/>
    <p:sldId id="256"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a:srgbClr val="000000"/>
    <a:srgbClr val="FFCC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56"/>
  </p:normalViewPr>
  <p:slideViewPr>
    <p:cSldViewPr>
      <p:cViewPr varScale="1">
        <p:scale>
          <a:sx n="110" d="100"/>
          <a:sy n="110" d="100"/>
        </p:scale>
        <p:origin x="164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4A64DECE-A83F-4401-8174-47586ECE9BAE}"/>
              </a:ext>
            </a:extLst>
          </p:cNvPr>
          <p:cNvGrpSpPr>
            <a:grpSpLocks/>
          </p:cNvGrpSpPr>
          <p:nvPr/>
        </p:nvGrpSpPr>
        <p:grpSpPr bwMode="auto">
          <a:xfrm>
            <a:off x="0" y="0"/>
            <a:ext cx="9159875" cy="6858000"/>
            <a:chOff x="0" y="0"/>
            <a:chExt cx="5770" cy="4320"/>
          </a:xfrm>
        </p:grpSpPr>
        <p:sp>
          <p:nvSpPr>
            <p:cNvPr id="5" name="Rectangle 3">
              <a:extLst>
                <a:ext uri="{FF2B5EF4-FFF2-40B4-BE49-F238E27FC236}">
                  <a16:creationId xmlns:a16="http://schemas.microsoft.com/office/drawing/2014/main" xmlns="" id="{69B53B1C-A48A-49FC-8C63-3AFC4E4BA078}"/>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6" name="Rectangle 4">
              <a:extLst>
                <a:ext uri="{FF2B5EF4-FFF2-40B4-BE49-F238E27FC236}">
                  <a16:creationId xmlns:a16="http://schemas.microsoft.com/office/drawing/2014/main" xmlns="" id="{EB5852E4-08DC-451A-B9A5-98C8E41D4B1E}"/>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Rectangle 5">
              <a:extLst>
                <a:ext uri="{FF2B5EF4-FFF2-40B4-BE49-F238E27FC236}">
                  <a16:creationId xmlns:a16="http://schemas.microsoft.com/office/drawing/2014/main" xmlns="" id="{B9D5894E-D392-4F26-B89B-5BF3E2407C1A}"/>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Rectangle 6">
              <a:extLst>
                <a:ext uri="{FF2B5EF4-FFF2-40B4-BE49-F238E27FC236}">
                  <a16:creationId xmlns:a16="http://schemas.microsoft.com/office/drawing/2014/main" xmlns="" id="{75AA9E61-92B8-46B5-80A9-A59A7F5C8873}"/>
                </a:ext>
              </a:extLst>
            </p:cNvPr>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Rectangle 7">
              <a:extLst>
                <a:ext uri="{FF2B5EF4-FFF2-40B4-BE49-F238E27FC236}">
                  <a16:creationId xmlns:a16="http://schemas.microsoft.com/office/drawing/2014/main" xmlns="" id="{E0D184FE-0A5B-4D97-BB0E-9EA576583944}"/>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 name="Rectangle 8">
              <a:extLst>
                <a:ext uri="{FF2B5EF4-FFF2-40B4-BE49-F238E27FC236}">
                  <a16:creationId xmlns:a16="http://schemas.microsoft.com/office/drawing/2014/main" xmlns="" id="{687639AF-8484-412B-A4F2-31B60269A9A1}"/>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Rectangle 9">
              <a:extLst>
                <a:ext uri="{FF2B5EF4-FFF2-40B4-BE49-F238E27FC236}">
                  <a16:creationId xmlns:a16="http://schemas.microsoft.com/office/drawing/2014/main" xmlns="" id="{2F9660D0-95BF-4CED-8CA8-B6C58A85664C}"/>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2" name="Rectangle 10">
              <a:extLst>
                <a:ext uri="{FF2B5EF4-FFF2-40B4-BE49-F238E27FC236}">
                  <a16:creationId xmlns:a16="http://schemas.microsoft.com/office/drawing/2014/main" xmlns="" id="{7FD72A95-C509-43FE-AC9C-471F620AAB46}"/>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3" name="Rectangle 11">
              <a:extLst>
                <a:ext uri="{FF2B5EF4-FFF2-40B4-BE49-F238E27FC236}">
                  <a16:creationId xmlns:a16="http://schemas.microsoft.com/office/drawing/2014/main" xmlns="" id="{5FC70C55-E604-4FD9-92C6-7732D730ADEC}"/>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12">
              <a:extLst>
                <a:ext uri="{FF2B5EF4-FFF2-40B4-BE49-F238E27FC236}">
                  <a16:creationId xmlns:a16="http://schemas.microsoft.com/office/drawing/2014/main" xmlns="" id="{B924873D-C886-49ED-BCC2-9F01D6F50551}"/>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Rectangle 13">
              <a:extLst>
                <a:ext uri="{FF2B5EF4-FFF2-40B4-BE49-F238E27FC236}">
                  <a16:creationId xmlns:a16="http://schemas.microsoft.com/office/drawing/2014/main" xmlns="" id="{DCED82C2-5809-4F5A-AB1A-08536BF36761}"/>
                </a:ext>
              </a:extLst>
            </p:cNvPr>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Rectangle 14">
              <a:extLst>
                <a:ext uri="{FF2B5EF4-FFF2-40B4-BE49-F238E27FC236}">
                  <a16:creationId xmlns:a16="http://schemas.microsoft.com/office/drawing/2014/main" xmlns="" id="{6A07BD0D-D8B5-45E4-8A35-BB52B42C1240}"/>
                </a:ext>
              </a:extLst>
            </p:cNvPr>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15">
              <a:extLst>
                <a:ext uri="{FF2B5EF4-FFF2-40B4-BE49-F238E27FC236}">
                  <a16:creationId xmlns:a16="http://schemas.microsoft.com/office/drawing/2014/main" xmlns="" id="{A3407795-18FE-4C33-A5D0-E8DCE372763C}"/>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8" name="Rectangle 16">
              <a:extLst>
                <a:ext uri="{FF2B5EF4-FFF2-40B4-BE49-F238E27FC236}">
                  <a16:creationId xmlns:a16="http://schemas.microsoft.com/office/drawing/2014/main" xmlns="" id="{92FD7F12-FADB-415D-B13B-4011DC36B79D}"/>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Rectangle 17">
              <a:extLst>
                <a:ext uri="{FF2B5EF4-FFF2-40B4-BE49-F238E27FC236}">
                  <a16:creationId xmlns:a16="http://schemas.microsoft.com/office/drawing/2014/main" xmlns="" id="{E51A6573-7A06-4A26-BC1A-7BA979BCFCAF}"/>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20" name="Rectangle 18">
              <a:extLst>
                <a:ext uri="{FF2B5EF4-FFF2-40B4-BE49-F238E27FC236}">
                  <a16:creationId xmlns:a16="http://schemas.microsoft.com/office/drawing/2014/main" xmlns="" id="{BEE3565B-95A4-48C4-AE34-808CE957AB5D}"/>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Rectangle 19">
              <a:extLst>
                <a:ext uri="{FF2B5EF4-FFF2-40B4-BE49-F238E27FC236}">
                  <a16:creationId xmlns:a16="http://schemas.microsoft.com/office/drawing/2014/main" xmlns="" id="{4FE8E7B0-5FA2-479A-8D60-B123D7C059D0}"/>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22" name="Rectangle 20">
              <a:extLst>
                <a:ext uri="{FF2B5EF4-FFF2-40B4-BE49-F238E27FC236}">
                  <a16:creationId xmlns:a16="http://schemas.microsoft.com/office/drawing/2014/main" xmlns="" id="{285EC2F5-2E63-4276-8EB1-D3E7DE68C080}"/>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 name="Rectangle 21">
              <a:extLst>
                <a:ext uri="{FF2B5EF4-FFF2-40B4-BE49-F238E27FC236}">
                  <a16:creationId xmlns:a16="http://schemas.microsoft.com/office/drawing/2014/main" xmlns="" id="{3EFE2E7E-0496-4EF5-9A46-0F2FC8448509}"/>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Freeform 22">
              <a:extLst>
                <a:ext uri="{FF2B5EF4-FFF2-40B4-BE49-F238E27FC236}">
                  <a16:creationId xmlns:a16="http://schemas.microsoft.com/office/drawing/2014/main" xmlns="" id="{32CFF2FF-6EF8-4C35-8609-A66711A865F4}"/>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a:extLst>
                <a:ext uri="{FF2B5EF4-FFF2-40B4-BE49-F238E27FC236}">
                  <a16:creationId xmlns:a16="http://schemas.microsoft.com/office/drawing/2014/main" xmlns="" id="{1963A0BF-A669-4A1B-8722-7B2A8A9CFAE0}"/>
                </a:ext>
              </a:extLst>
            </p:cNvPr>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grpSp>
      <p:sp>
        <p:nvSpPr>
          <p:cNvPr id="850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850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a:extLst>
              <a:ext uri="{FF2B5EF4-FFF2-40B4-BE49-F238E27FC236}">
                <a16:creationId xmlns:a16="http://schemas.microsoft.com/office/drawing/2014/main" xmlns="" id="{200BFD17-0081-4C97-A742-6AC17F3109D0}"/>
              </a:ext>
            </a:extLst>
          </p:cNvPr>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a:extLst>
              <a:ext uri="{FF2B5EF4-FFF2-40B4-BE49-F238E27FC236}">
                <a16:creationId xmlns:a16="http://schemas.microsoft.com/office/drawing/2014/main" xmlns="" id="{7A0FCEDB-CCAB-404D-B6C5-EB33EF47E8FE}"/>
              </a:ext>
            </a:extLst>
          </p:cNvPr>
          <p:cNvSpPr>
            <a:spLocks noGrp="1" noChangeArrowheads="1"/>
          </p:cNvSpPr>
          <p:nvPr>
            <p:ph type="ftr" sz="quarter" idx="11"/>
          </p:nvPr>
        </p:nvSpPr>
        <p:spPr/>
        <p:txBody>
          <a:bodyPr/>
          <a:lstStyle>
            <a:lvl1pPr>
              <a:defRPr/>
            </a:lvl1pPr>
          </a:lstStyle>
          <a:p>
            <a:pPr>
              <a:defRPr/>
            </a:pPr>
            <a:endParaRPr lang="en-US"/>
          </a:p>
        </p:txBody>
      </p:sp>
      <p:sp>
        <p:nvSpPr>
          <p:cNvPr id="28" name="Rectangle 28">
            <a:extLst>
              <a:ext uri="{FF2B5EF4-FFF2-40B4-BE49-F238E27FC236}">
                <a16:creationId xmlns:a16="http://schemas.microsoft.com/office/drawing/2014/main" xmlns="" id="{F001414F-7A3C-415D-BFBB-A9ECC48C597A}"/>
              </a:ext>
            </a:extLst>
          </p:cNvPr>
          <p:cNvSpPr>
            <a:spLocks noGrp="1" noChangeArrowheads="1"/>
          </p:cNvSpPr>
          <p:nvPr>
            <p:ph type="sldNum" sz="quarter" idx="12"/>
          </p:nvPr>
        </p:nvSpPr>
        <p:spPr/>
        <p:txBody>
          <a:bodyPr/>
          <a:lstStyle>
            <a:lvl1pPr>
              <a:defRPr/>
            </a:lvl1pPr>
          </a:lstStyle>
          <a:p>
            <a:fld id="{BF651910-2E51-4198-93A2-F9DAD8E2F7B4}" type="slidenum">
              <a:rPr lang="en-US" altLang="en-US"/>
              <a:pPr/>
              <a:t>‹#›</a:t>
            </a:fld>
            <a:endParaRPr lang="en-US" altLang="en-US"/>
          </a:p>
        </p:txBody>
      </p:sp>
    </p:spTree>
    <p:extLst>
      <p:ext uri="{BB962C8B-B14F-4D97-AF65-F5344CB8AC3E}">
        <p14:creationId xmlns:p14="http://schemas.microsoft.com/office/powerpoint/2010/main" val="383881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a:extLst>
              <a:ext uri="{FF2B5EF4-FFF2-40B4-BE49-F238E27FC236}">
                <a16:creationId xmlns:a16="http://schemas.microsoft.com/office/drawing/2014/main" xmlns="" id="{E5A538E5-8901-48B7-8C14-1EDE564904E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xmlns="" id="{BE1AD83C-F35D-4F75-94B7-749F26CDF02B}"/>
              </a:ext>
            </a:extLst>
          </p:cNvPr>
          <p:cNvSpPr>
            <a:spLocks noGrp="1" noChangeArrowheads="1"/>
          </p:cNvSpPr>
          <p:nvPr>
            <p:ph type="sldNum" sz="quarter" idx="11"/>
          </p:nvPr>
        </p:nvSpPr>
        <p:spPr>
          <a:ln/>
        </p:spPr>
        <p:txBody>
          <a:bodyPr/>
          <a:lstStyle>
            <a:lvl1pPr>
              <a:defRPr/>
            </a:lvl1pPr>
          </a:lstStyle>
          <a:p>
            <a:fld id="{3719DF02-B4D0-4FAA-A6AC-C7765B664512}" type="slidenum">
              <a:rPr lang="en-US" altLang="en-US"/>
              <a:pPr/>
              <a:t>‹#›</a:t>
            </a:fld>
            <a:endParaRPr lang="en-US" altLang="en-US"/>
          </a:p>
        </p:txBody>
      </p:sp>
      <p:sp>
        <p:nvSpPr>
          <p:cNvPr id="6" name="Rectangle 28">
            <a:extLst>
              <a:ext uri="{FF2B5EF4-FFF2-40B4-BE49-F238E27FC236}">
                <a16:creationId xmlns:a16="http://schemas.microsoft.com/office/drawing/2014/main" xmlns="" id="{7C5E808C-CF3A-4CC9-9AE0-57EDFBDC5D3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456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a:extLst>
              <a:ext uri="{FF2B5EF4-FFF2-40B4-BE49-F238E27FC236}">
                <a16:creationId xmlns:a16="http://schemas.microsoft.com/office/drawing/2014/main" xmlns="" id="{F2DF158D-E1AE-49B5-8240-139478B974B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xmlns="" id="{6862CB4B-0C6D-46B5-B153-58065A8CDA0B}"/>
              </a:ext>
            </a:extLst>
          </p:cNvPr>
          <p:cNvSpPr>
            <a:spLocks noGrp="1" noChangeArrowheads="1"/>
          </p:cNvSpPr>
          <p:nvPr>
            <p:ph type="sldNum" sz="quarter" idx="11"/>
          </p:nvPr>
        </p:nvSpPr>
        <p:spPr>
          <a:ln/>
        </p:spPr>
        <p:txBody>
          <a:bodyPr/>
          <a:lstStyle>
            <a:lvl1pPr>
              <a:defRPr/>
            </a:lvl1pPr>
          </a:lstStyle>
          <a:p>
            <a:fld id="{2705C163-86BE-4C4A-9CB2-AFC83F6AABA8}" type="slidenum">
              <a:rPr lang="en-US" altLang="en-US"/>
              <a:pPr/>
              <a:t>‹#›</a:t>
            </a:fld>
            <a:endParaRPr lang="en-US" altLang="en-US"/>
          </a:p>
        </p:txBody>
      </p:sp>
      <p:sp>
        <p:nvSpPr>
          <p:cNvPr id="6" name="Rectangle 28">
            <a:extLst>
              <a:ext uri="{FF2B5EF4-FFF2-40B4-BE49-F238E27FC236}">
                <a16:creationId xmlns:a16="http://schemas.microsoft.com/office/drawing/2014/main" xmlns="" id="{755A446C-5731-4289-BA5C-4DEB56C818E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742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7C230E28-9139-4C53-ACC1-9051FCF60D47}"/>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xmlns="" id="{359CBD19-A6E8-4B8E-8B76-E20FD56C3C8E}"/>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xmlns="" id="{C6F0CDF5-DDBD-4BBD-A51C-18EA9AB28A96}"/>
                </a:ext>
              </a:extLst>
            </p:cNvPr>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xmlns="" id="{A62C202F-28C0-4EDE-B086-13AE4ECBB860}"/>
                </a:ext>
              </a:extLst>
            </p:cNvPr>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8" name="Freeform 6">
              <a:extLst>
                <a:ext uri="{FF2B5EF4-FFF2-40B4-BE49-F238E27FC236}">
                  <a16:creationId xmlns:a16="http://schemas.microsoft.com/office/drawing/2014/main" xmlns="" id="{40E120BA-FD2E-4CE7-BE2B-E5B22AAAE33B}"/>
                </a:ext>
              </a:extLst>
            </p:cNvPr>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 name="Freeform 7">
              <a:extLst>
                <a:ext uri="{FF2B5EF4-FFF2-40B4-BE49-F238E27FC236}">
                  <a16:creationId xmlns:a16="http://schemas.microsoft.com/office/drawing/2014/main" xmlns="" id="{9B29B07D-8F6C-4E63-BD89-D8E91BBB6658}"/>
                </a:ext>
              </a:extLst>
            </p:cNvPr>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10" name="Freeform 8">
              <a:extLst>
                <a:ext uri="{FF2B5EF4-FFF2-40B4-BE49-F238E27FC236}">
                  <a16:creationId xmlns:a16="http://schemas.microsoft.com/office/drawing/2014/main" xmlns="" id="{E14A761B-80E8-4EA8-8763-6978B8551A88}"/>
                </a:ext>
              </a:extLst>
            </p:cNvPr>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grpSp>
      <p:sp>
        <p:nvSpPr>
          <p:cNvPr id="9421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9421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a:extLst>
              <a:ext uri="{FF2B5EF4-FFF2-40B4-BE49-F238E27FC236}">
                <a16:creationId xmlns:a16="http://schemas.microsoft.com/office/drawing/2014/main" xmlns="" id="{44F6D371-C1BD-4521-9032-3E7AC4F35710}"/>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a:extLst>
              <a:ext uri="{FF2B5EF4-FFF2-40B4-BE49-F238E27FC236}">
                <a16:creationId xmlns:a16="http://schemas.microsoft.com/office/drawing/2014/main" xmlns="" id="{7ED768C3-31A2-47A0-B5A5-241515FC02AA}"/>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xmlns="" id="{E5A6574D-39E0-4DF9-9A13-794172FCCFA7}"/>
              </a:ext>
            </a:extLst>
          </p:cNvPr>
          <p:cNvSpPr>
            <a:spLocks noGrp="1" noChangeArrowheads="1"/>
          </p:cNvSpPr>
          <p:nvPr>
            <p:ph type="sldNum" sz="quarter" idx="12"/>
          </p:nvPr>
        </p:nvSpPr>
        <p:spPr/>
        <p:txBody>
          <a:bodyPr/>
          <a:lstStyle>
            <a:lvl1pPr>
              <a:defRPr/>
            </a:lvl1pPr>
          </a:lstStyle>
          <a:p>
            <a:fld id="{0B2E19B1-85BA-44A5-8349-239F7CBBDA85}" type="slidenum">
              <a:rPr lang="en-US" altLang="en-US"/>
              <a:pPr/>
              <a:t>‹#›</a:t>
            </a:fld>
            <a:endParaRPr lang="en-US" altLang="en-US"/>
          </a:p>
        </p:txBody>
      </p:sp>
    </p:spTree>
    <p:extLst>
      <p:ext uri="{BB962C8B-B14F-4D97-AF65-F5344CB8AC3E}">
        <p14:creationId xmlns:p14="http://schemas.microsoft.com/office/powerpoint/2010/main" val="3035442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xmlns="" id="{627FCB36-498B-485E-9182-08EC26D892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7F3763B8-C87A-4B52-92BC-EEC40529F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7A86C851-D5C4-46E0-A884-679F40F99BA9}"/>
              </a:ext>
            </a:extLst>
          </p:cNvPr>
          <p:cNvSpPr>
            <a:spLocks noGrp="1" noChangeArrowheads="1"/>
          </p:cNvSpPr>
          <p:nvPr>
            <p:ph type="sldNum" sz="quarter" idx="12"/>
          </p:nvPr>
        </p:nvSpPr>
        <p:spPr>
          <a:ln/>
        </p:spPr>
        <p:txBody>
          <a:bodyPr/>
          <a:lstStyle>
            <a:lvl1pPr>
              <a:defRPr/>
            </a:lvl1pPr>
          </a:lstStyle>
          <a:p>
            <a:fld id="{1699019C-C4CF-4AB3-8CB0-FEC1340A829A}" type="slidenum">
              <a:rPr lang="en-US" altLang="en-US"/>
              <a:pPr/>
              <a:t>‹#›</a:t>
            </a:fld>
            <a:endParaRPr lang="en-US" altLang="en-US"/>
          </a:p>
        </p:txBody>
      </p:sp>
    </p:spTree>
    <p:extLst>
      <p:ext uri="{BB962C8B-B14F-4D97-AF65-F5344CB8AC3E}">
        <p14:creationId xmlns:p14="http://schemas.microsoft.com/office/powerpoint/2010/main" val="3853402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xmlns="" id="{9A4EF540-B126-45A7-856B-4D2587B202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4F9AF552-3862-49F7-9C96-DB64569D73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BC19CE33-33A8-4525-AA42-ECF9D09939C9}"/>
              </a:ext>
            </a:extLst>
          </p:cNvPr>
          <p:cNvSpPr>
            <a:spLocks noGrp="1" noChangeArrowheads="1"/>
          </p:cNvSpPr>
          <p:nvPr>
            <p:ph type="sldNum" sz="quarter" idx="12"/>
          </p:nvPr>
        </p:nvSpPr>
        <p:spPr>
          <a:ln/>
        </p:spPr>
        <p:txBody>
          <a:bodyPr/>
          <a:lstStyle>
            <a:lvl1pPr>
              <a:defRPr/>
            </a:lvl1pPr>
          </a:lstStyle>
          <a:p>
            <a:fld id="{99DB8498-325C-45B3-8FF3-22720BB921CE}" type="slidenum">
              <a:rPr lang="en-US" altLang="en-US"/>
              <a:pPr/>
              <a:t>‹#›</a:t>
            </a:fld>
            <a:endParaRPr lang="en-US" altLang="en-US"/>
          </a:p>
        </p:txBody>
      </p:sp>
    </p:spTree>
    <p:extLst>
      <p:ext uri="{BB962C8B-B14F-4D97-AF65-F5344CB8AC3E}">
        <p14:creationId xmlns:p14="http://schemas.microsoft.com/office/powerpoint/2010/main" val="304397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xmlns="" id="{C93BFA69-619F-40CA-8953-13578B5DDA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xmlns="" id="{7591AF2A-E260-4E10-9714-68CE8C072F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xmlns="" id="{A8918192-27CF-4247-B74B-C46741037021}"/>
              </a:ext>
            </a:extLst>
          </p:cNvPr>
          <p:cNvSpPr>
            <a:spLocks noGrp="1" noChangeArrowheads="1"/>
          </p:cNvSpPr>
          <p:nvPr>
            <p:ph type="sldNum" sz="quarter" idx="12"/>
          </p:nvPr>
        </p:nvSpPr>
        <p:spPr>
          <a:ln/>
        </p:spPr>
        <p:txBody>
          <a:bodyPr/>
          <a:lstStyle>
            <a:lvl1pPr>
              <a:defRPr/>
            </a:lvl1pPr>
          </a:lstStyle>
          <a:p>
            <a:fld id="{5C53AADB-07A4-41F1-8D56-CB754F5876CC}" type="slidenum">
              <a:rPr lang="en-US" altLang="en-US"/>
              <a:pPr/>
              <a:t>‹#›</a:t>
            </a:fld>
            <a:endParaRPr lang="en-US" altLang="en-US"/>
          </a:p>
        </p:txBody>
      </p:sp>
    </p:spTree>
    <p:extLst>
      <p:ext uri="{BB962C8B-B14F-4D97-AF65-F5344CB8AC3E}">
        <p14:creationId xmlns:p14="http://schemas.microsoft.com/office/powerpoint/2010/main" val="303901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xmlns="" id="{C26037B5-02C3-42FA-86D3-7E128E087DC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xmlns="" id="{8BD19784-EAC2-4B32-B7FB-C254ADB329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xmlns="" id="{0BD60D69-CFF0-4570-9ACF-1DB93E93B369}"/>
              </a:ext>
            </a:extLst>
          </p:cNvPr>
          <p:cNvSpPr>
            <a:spLocks noGrp="1" noChangeArrowheads="1"/>
          </p:cNvSpPr>
          <p:nvPr>
            <p:ph type="sldNum" sz="quarter" idx="12"/>
          </p:nvPr>
        </p:nvSpPr>
        <p:spPr>
          <a:ln/>
        </p:spPr>
        <p:txBody>
          <a:bodyPr/>
          <a:lstStyle>
            <a:lvl1pPr>
              <a:defRPr/>
            </a:lvl1pPr>
          </a:lstStyle>
          <a:p>
            <a:fld id="{361AD5CD-1C70-4699-A00A-19F0C6C2350E}" type="slidenum">
              <a:rPr lang="en-US" altLang="en-US"/>
              <a:pPr/>
              <a:t>‹#›</a:t>
            </a:fld>
            <a:endParaRPr lang="en-US" altLang="en-US"/>
          </a:p>
        </p:txBody>
      </p:sp>
    </p:spTree>
    <p:extLst>
      <p:ext uri="{BB962C8B-B14F-4D97-AF65-F5344CB8AC3E}">
        <p14:creationId xmlns:p14="http://schemas.microsoft.com/office/powerpoint/2010/main" val="408106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xmlns="" id="{3ECDEB23-6A08-4049-B6D6-58C6E8B964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xmlns="" id="{8E78386B-DDE0-445F-8B10-A1FE58DAC1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xmlns="" id="{AD326E31-774E-4ED4-8E4F-468B1E8E166A}"/>
              </a:ext>
            </a:extLst>
          </p:cNvPr>
          <p:cNvSpPr>
            <a:spLocks noGrp="1" noChangeArrowheads="1"/>
          </p:cNvSpPr>
          <p:nvPr>
            <p:ph type="sldNum" sz="quarter" idx="12"/>
          </p:nvPr>
        </p:nvSpPr>
        <p:spPr>
          <a:ln/>
        </p:spPr>
        <p:txBody>
          <a:bodyPr/>
          <a:lstStyle>
            <a:lvl1pPr>
              <a:defRPr/>
            </a:lvl1pPr>
          </a:lstStyle>
          <a:p>
            <a:fld id="{0EC5D6E0-CA14-4B33-A36A-34B450FB25F7}" type="slidenum">
              <a:rPr lang="en-US" altLang="en-US"/>
              <a:pPr/>
              <a:t>‹#›</a:t>
            </a:fld>
            <a:endParaRPr lang="en-US" altLang="en-US"/>
          </a:p>
        </p:txBody>
      </p:sp>
    </p:spTree>
    <p:extLst>
      <p:ext uri="{BB962C8B-B14F-4D97-AF65-F5344CB8AC3E}">
        <p14:creationId xmlns:p14="http://schemas.microsoft.com/office/powerpoint/2010/main" val="244429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xmlns="" id="{F7651DEC-1D44-4202-8FC5-340FCC7999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xmlns="" id="{715B1F02-360D-44DC-AC10-54A03F838E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xmlns="" id="{EDE0287B-0BAF-4F9E-AB93-86181CCBD33A}"/>
              </a:ext>
            </a:extLst>
          </p:cNvPr>
          <p:cNvSpPr>
            <a:spLocks noGrp="1" noChangeArrowheads="1"/>
          </p:cNvSpPr>
          <p:nvPr>
            <p:ph type="sldNum" sz="quarter" idx="12"/>
          </p:nvPr>
        </p:nvSpPr>
        <p:spPr>
          <a:ln/>
        </p:spPr>
        <p:txBody>
          <a:bodyPr/>
          <a:lstStyle>
            <a:lvl1pPr>
              <a:defRPr/>
            </a:lvl1pPr>
          </a:lstStyle>
          <a:p>
            <a:fld id="{842FD4E7-5BF4-4953-9C95-FC23106160CF}" type="slidenum">
              <a:rPr lang="en-US" altLang="en-US"/>
              <a:pPr/>
              <a:t>‹#›</a:t>
            </a:fld>
            <a:endParaRPr lang="en-US" altLang="en-US"/>
          </a:p>
        </p:txBody>
      </p:sp>
    </p:spTree>
    <p:extLst>
      <p:ext uri="{BB962C8B-B14F-4D97-AF65-F5344CB8AC3E}">
        <p14:creationId xmlns:p14="http://schemas.microsoft.com/office/powerpoint/2010/main" val="228566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xmlns="" id="{BFABF75B-AA47-420F-9F7E-01E7DD9EF16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xmlns="" id="{AD259F8A-5649-414B-94FB-D042E54446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xmlns="" id="{3E6E6142-DFD0-4F57-AF27-5C2ABEA893DE}"/>
              </a:ext>
            </a:extLst>
          </p:cNvPr>
          <p:cNvSpPr>
            <a:spLocks noGrp="1" noChangeArrowheads="1"/>
          </p:cNvSpPr>
          <p:nvPr>
            <p:ph type="sldNum" sz="quarter" idx="12"/>
          </p:nvPr>
        </p:nvSpPr>
        <p:spPr>
          <a:ln/>
        </p:spPr>
        <p:txBody>
          <a:bodyPr/>
          <a:lstStyle>
            <a:lvl1pPr>
              <a:defRPr/>
            </a:lvl1pPr>
          </a:lstStyle>
          <a:p>
            <a:fld id="{5941A479-8778-417D-AE7F-F1A3B151909C}" type="slidenum">
              <a:rPr lang="en-US" altLang="en-US"/>
              <a:pPr/>
              <a:t>‹#›</a:t>
            </a:fld>
            <a:endParaRPr lang="en-US" altLang="en-US"/>
          </a:p>
        </p:txBody>
      </p:sp>
    </p:spTree>
    <p:extLst>
      <p:ext uri="{BB962C8B-B14F-4D97-AF65-F5344CB8AC3E}">
        <p14:creationId xmlns:p14="http://schemas.microsoft.com/office/powerpoint/2010/main" val="352848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a:extLst>
              <a:ext uri="{FF2B5EF4-FFF2-40B4-BE49-F238E27FC236}">
                <a16:creationId xmlns:a16="http://schemas.microsoft.com/office/drawing/2014/main" xmlns="" id="{950535D9-74C2-4A5D-B3B1-0740B242E51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xmlns="" id="{AD6625E5-BCED-4D37-95CB-96A8501A37D6}"/>
              </a:ext>
            </a:extLst>
          </p:cNvPr>
          <p:cNvSpPr>
            <a:spLocks noGrp="1" noChangeArrowheads="1"/>
          </p:cNvSpPr>
          <p:nvPr>
            <p:ph type="sldNum" sz="quarter" idx="11"/>
          </p:nvPr>
        </p:nvSpPr>
        <p:spPr>
          <a:ln/>
        </p:spPr>
        <p:txBody>
          <a:bodyPr/>
          <a:lstStyle>
            <a:lvl1pPr>
              <a:defRPr/>
            </a:lvl1pPr>
          </a:lstStyle>
          <a:p>
            <a:fld id="{F37D2E2E-CA18-4BA8-BDE9-917A2E522BFC}" type="slidenum">
              <a:rPr lang="en-US" altLang="en-US"/>
              <a:pPr/>
              <a:t>‹#›</a:t>
            </a:fld>
            <a:endParaRPr lang="en-US" altLang="en-US"/>
          </a:p>
        </p:txBody>
      </p:sp>
      <p:sp>
        <p:nvSpPr>
          <p:cNvPr id="6" name="Rectangle 28">
            <a:extLst>
              <a:ext uri="{FF2B5EF4-FFF2-40B4-BE49-F238E27FC236}">
                <a16:creationId xmlns:a16="http://schemas.microsoft.com/office/drawing/2014/main" xmlns="" id="{673956E5-BCB9-43C5-84E8-8BC48B084BA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0170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xmlns="" id="{706D9048-F34A-42B1-89B1-891A874F45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xmlns="" id="{73A122FA-CC9C-47C6-9DF2-D5E80A7B3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xmlns="" id="{7B4C8370-8E4D-460D-813A-5E5B8EEF8854}"/>
              </a:ext>
            </a:extLst>
          </p:cNvPr>
          <p:cNvSpPr>
            <a:spLocks noGrp="1" noChangeArrowheads="1"/>
          </p:cNvSpPr>
          <p:nvPr>
            <p:ph type="sldNum" sz="quarter" idx="12"/>
          </p:nvPr>
        </p:nvSpPr>
        <p:spPr>
          <a:ln/>
        </p:spPr>
        <p:txBody>
          <a:bodyPr/>
          <a:lstStyle>
            <a:lvl1pPr>
              <a:defRPr/>
            </a:lvl1pPr>
          </a:lstStyle>
          <a:p>
            <a:fld id="{99CFF83A-1423-4D72-9CC1-C6B72D81BC5C}" type="slidenum">
              <a:rPr lang="en-US" altLang="en-US"/>
              <a:pPr/>
              <a:t>‹#›</a:t>
            </a:fld>
            <a:endParaRPr lang="en-US" altLang="en-US"/>
          </a:p>
        </p:txBody>
      </p:sp>
    </p:spTree>
    <p:extLst>
      <p:ext uri="{BB962C8B-B14F-4D97-AF65-F5344CB8AC3E}">
        <p14:creationId xmlns:p14="http://schemas.microsoft.com/office/powerpoint/2010/main" val="501624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xmlns="" id="{66FE1A6D-F846-4932-B910-B862F13BE3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8017C36E-11E7-47E8-9300-04952C83E9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2DF14CD7-1A34-43E8-AC7F-F5E5FD12DBC8}"/>
              </a:ext>
            </a:extLst>
          </p:cNvPr>
          <p:cNvSpPr>
            <a:spLocks noGrp="1" noChangeArrowheads="1"/>
          </p:cNvSpPr>
          <p:nvPr>
            <p:ph type="sldNum" sz="quarter" idx="12"/>
          </p:nvPr>
        </p:nvSpPr>
        <p:spPr>
          <a:ln/>
        </p:spPr>
        <p:txBody>
          <a:bodyPr/>
          <a:lstStyle>
            <a:lvl1pPr>
              <a:defRPr/>
            </a:lvl1pPr>
          </a:lstStyle>
          <a:p>
            <a:fld id="{16F6FC8A-50D7-401A-B757-A30751587282}" type="slidenum">
              <a:rPr lang="en-US" altLang="en-US"/>
              <a:pPr/>
              <a:t>‹#›</a:t>
            </a:fld>
            <a:endParaRPr lang="en-US" altLang="en-US"/>
          </a:p>
        </p:txBody>
      </p:sp>
    </p:spTree>
    <p:extLst>
      <p:ext uri="{BB962C8B-B14F-4D97-AF65-F5344CB8AC3E}">
        <p14:creationId xmlns:p14="http://schemas.microsoft.com/office/powerpoint/2010/main" val="14602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xmlns="" id="{BB6B2D70-C78B-4BB3-B3EC-3A1990711A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C620C747-5424-4DE3-A647-9AF81323E2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ABCD79A7-59AC-4E1E-9DC1-20BECA2603A1}"/>
              </a:ext>
            </a:extLst>
          </p:cNvPr>
          <p:cNvSpPr>
            <a:spLocks noGrp="1" noChangeArrowheads="1"/>
          </p:cNvSpPr>
          <p:nvPr>
            <p:ph type="sldNum" sz="quarter" idx="12"/>
          </p:nvPr>
        </p:nvSpPr>
        <p:spPr>
          <a:ln/>
        </p:spPr>
        <p:txBody>
          <a:bodyPr/>
          <a:lstStyle>
            <a:lvl1pPr>
              <a:defRPr/>
            </a:lvl1pPr>
          </a:lstStyle>
          <a:p>
            <a:fld id="{3AD0D3B7-DEB9-4F7A-889A-C853B6919727}" type="slidenum">
              <a:rPr lang="en-US" altLang="en-US"/>
              <a:pPr/>
              <a:t>‹#›</a:t>
            </a:fld>
            <a:endParaRPr lang="en-US" altLang="en-US"/>
          </a:p>
        </p:txBody>
      </p:sp>
    </p:spTree>
    <p:extLst>
      <p:ext uri="{BB962C8B-B14F-4D97-AF65-F5344CB8AC3E}">
        <p14:creationId xmlns:p14="http://schemas.microsoft.com/office/powerpoint/2010/main" val="87963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a:extLst>
              <a:ext uri="{FF2B5EF4-FFF2-40B4-BE49-F238E27FC236}">
                <a16:creationId xmlns:a16="http://schemas.microsoft.com/office/drawing/2014/main" xmlns="" id="{672101C7-C046-481B-B347-4173E0F4F98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xmlns="" id="{E942FB7C-98B3-4FC3-9224-D043FCC39F1C}"/>
              </a:ext>
            </a:extLst>
          </p:cNvPr>
          <p:cNvSpPr>
            <a:spLocks noGrp="1" noChangeArrowheads="1"/>
          </p:cNvSpPr>
          <p:nvPr>
            <p:ph type="sldNum" sz="quarter" idx="11"/>
          </p:nvPr>
        </p:nvSpPr>
        <p:spPr>
          <a:ln/>
        </p:spPr>
        <p:txBody>
          <a:bodyPr/>
          <a:lstStyle>
            <a:lvl1pPr>
              <a:defRPr/>
            </a:lvl1pPr>
          </a:lstStyle>
          <a:p>
            <a:fld id="{E489EFF7-2CDF-497B-8127-5CDA8A0296C9}" type="slidenum">
              <a:rPr lang="en-US" altLang="en-US"/>
              <a:pPr/>
              <a:t>‹#›</a:t>
            </a:fld>
            <a:endParaRPr lang="en-US" altLang="en-US"/>
          </a:p>
        </p:txBody>
      </p:sp>
      <p:sp>
        <p:nvSpPr>
          <p:cNvPr id="6" name="Rectangle 28">
            <a:extLst>
              <a:ext uri="{FF2B5EF4-FFF2-40B4-BE49-F238E27FC236}">
                <a16:creationId xmlns:a16="http://schemas.microsoft.com/office/drawing/2014/main" xmlns="" id="{8E0A872C-278C-42DB-976A-374A33580B1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1871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a:extLst>
              <a:ext uri="{FF2B5EF4-FFF2-40B4-BE49-F238E27FC236}">
                <a16:creationId xmlns:a16="http://schemas.microsoft.com/office/drawing/2014/main" xmlns="" id="{2AD0DD92-862A-43F5-9981-16B2D4E8E8E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xmlns="" id="{49B778ED-26E2-4690-8032-0F8C52A03D93}"/>
              </a:ext>
            </a:extLst>
          </p:cNvPr>
          <p:cNvSpPr>
            <a:spLocks noGrp="1" noChangeArrowheads="1"/>
          </p:cNvSpPr>
          <p:nvPr>
            <p:ph type="sldNum" sz="quarter" idx="11"/>
          </p:nvPr>
        </p:nvSpPr>
        <p:spPr>
          <a:ln/>
        </p:spPr>
        <p:txBody>
          <a:bodyPr/>
          <a:lstStyle>
            <a:lvl1pPr>
              <a:defRPr/>
            </a:lvl1pPr>
          </a:lstStyle>
          <a:p>
            <a:fld id="{0B8D600C-34B0-410A-A03F-05EA0C4544F9}" type="slidenum">
              <a:rPr lang="en-US" altLang="en-US"/>
              <a:pPr/>
              <a:t>‹#›</a:t>
            </a:fld>
            <a:endParaRPr lang="en-US" altLang="en-US"/>
          </a:p>
        </p:txBody>
      </p:sp>
      <p:sp>
        <p:nvSpPr>
          <p:cNvPr id="7" name="Rectangle 28">
            <a:extLst>
              <a:ext uri="{FF2B5EF4-FFF2-40B4-BE49-F238E27FC236}">
                <a16:creationId xmlns:a16="http://schemas.microsoft.com/office/drawing/2014/main" xmlns="" id="{4B44A164-E0D0-4EB4-A907-2722E368C6EA}"/>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612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a:extLst>
              <a:ext uri="{FF2B5EF4-FFF2-40B4-BE49-F238E27FC236}">
                <a16:creationId xmlns:a16="http://schemas.microsoft.com/office/drawing/2014/main" xmlns="" id="{0BD28454-FDEC-4B74-BBAC-DB3DCD96A1A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27">
            <a:extLst>
              <a:ext uri="{FF2B5EF4-FFF2-40B4-BE49-F238E27FC236}">
                <a16:creationId xmlns:a16="http://schemas.microsoft.com/office/drawing/2014/main" xmlns="" id="{1A88041B-CEE8-47C3-8499-25D98084B594}"/>
              </a:ext>
            </a:extLst>
          </p:cNvPr>
          <p:cNvSpPr>
            <a:spLocks noGrp="1" noChangeArrowheads="1"/>
          </p:cNvSpPr>
          <p:nvPr>
            <p:ph type="sldNum" sz="quarter" idx="11"/>
          </p:nvPr>
        </p:nvSpPr>
        <p:spPr>
          <a:ln/>
        </p:spPr>
        <p:txBody>
          <a:bodyPr/>
          <a:lstStyle>
            <a:lvl1pPr>
              <a:defRPr/>
            </a:lvl1pPr>
          </a:lstStyle>
          <a:p>
            <a:fld id="{E598C630-C43D-4E03-B478-C08D1F5411F0}" type="slidenum">
              <a:rPr lang="en-US" altLang="en-US"/>
              <a:pPr/>
              <a:t>‹#›</a:t>
            </a:fld>
            <a:endParaRPr lang="en-US" altLang="en-US"/>
          </a:p>
        </p:txBody>
      </p:sp>
      <p:sp>
        <p:nvSpPr>
          <p:cNvPr id="9" name="Rectangle 28">
            <a:extLst>
              <a:ext uri="{FF2B5EF4-FFF2-40B4-BE49-F238E27FC236}">
                <a16:creationId xmlns:a16="http://schemas.microsoft.com/office/drawing/2014/main" xmlns="" id="{2FE7A752-B9EC-4A12-8D81-B4DE498AADB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273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a:extLst>
              <a:ext uri="{FF2B5EF4-FFF2-40B4-BE49-F238E27FC236}">
                <a16:creationId xmlns:a16="http://schemas.microsoft.com/office/drawing/2014/main" xmlns="" id="{F1372D2D-E912-4530-837B-B98F34D9090D}"/>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27">
            <a:extLst>
              <a:ext uri="{FF2B5EF4-FFF2-40B4-BE49-F238E27FC236}">
                <a16:creationId xmlns:a16="http://schemas.microsoft.com/office/drawing/2014/main" xmlns="" id="{62C65C1B-87C5-4259-B32B-0471F7FCB480}"/>
              </a:ext>
            </a:extLst>
          </p:cNvPr>
          <p:cNvSpPr>
            <a:spLocks noGrp="1" noChangeArrowheads="1"/>
          </p:cNvSpPr>
          <p:nvPr>
            <p:ph type="sldNum" sz="quarter" idx="11"/>
          </p:nvPr>
        </p:nvSpPr>
        <p:spPr>
          <a:ln/>
        </p:spPr>
        <p:txBody>
          <a:bodyPr/>
          <a:lstStyle>
            <a:lvl1pPr>
              <a:defRPr/>
            </a:lvl1pPr>
          </a:lstStyle>
          <a:p>
            <a:fld id="{F2806A5E-5890-4FCF-8599-9E4668EB14F3}" type="slidenum">
              <a:rPr lang="en-US" altLang="en-US"/>
              <a:pPr/>
              <a:t>‹#›</a:t>
            </a:fld>
            <a:endParaRPr lang="en-US" altLang="en-US"/>
          </a:p>
        </p:txBody>
      </p:sp>
      <p:sp>
        <p:nvSpPr>
          <p:cNvPr id="5" name="Rectangle 28">
            <a:extLst>
              <a:ext uri="{FF2B5EF4-FFF2-40B4-BE49-F238E27FC236}">
                <a16:creationId xmlns:a16="http://schemas.microsoft.com/office/drawing/2014/main" xmlns="" id="{F127907F-1E91-4BC2-864F-878B054E5DE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080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xmlns="" id="{075C746E-0E2F-4C18-9C39-49140F81F3B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27">
            <a:extLst>
              <a:ext uri="{FF2B5EF4-FFF2-40B4-BE49-F238E27FC236}">
                <a16:creationId xmlns:a16="http://schemas.microsoft.com/office/drawing/2014/main" xmlns="" id="{973C241B-D09D-422C-A809-923B1CBBAFB8}"/>
              </a:ext>
            </a:extLst>
          </p:cNvPr>
          <p:cNvSpPr>
            <a:spLocks noGrp="1" noChangeArrowheads="1"/>
          </p:cNvSpPr>
          <p:nvPr>
            <p:ph type="sldNum" sz="quarter" idx="11"/>
          </p:nvPr>
        </p:nvSpPr>
        <p:spPr>
          <a:ln/>
        </p:spPr>
        <p:txBody>
          <a:bodyPr/>
          <a:lstStyle>
            <a:lvl1pPr>
              <a:defRPr/>
            </a:lvl1pPr>
          </a:lstStyle>
          <a:p>
            <a:fld id="{CDBAA5A6-A372-4C51-91CA-3A5D479371EE}" type="slidenum">
              <a:rPr lang="en-US" altLang="en-US"/>
              <a:pPr/>
              <a:t>‹#›</a:t>
            </a:fld>
            <a:endParaRPr lang="en-US" altLang="en-US"/>
          </a:p>
        </p:txBody>
      </p:sp>
      <p:sp>
        <p:nvSpPr>
          <p:cNvPr id="4" name="Rectangle 28">
            <a:extLst>
              <a:ext uri="{FF2B5EF4-FFF2-40B4-BE49-F238E27FC236}">
                <a16:creationId xmlns:a16="http://schemas.microsoft.com/office/drawing/2014/main" xmlns="" id="{C4750D5F-32C2-444A-9ED1-3863E19876E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629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a:extLst>
              <a:ext uri="{FF2B5EF4-FFF2-40B4-BE49-F238E27FC236}">
                <a16:creationId xmlns:a16="http://schemas.microsoft.com/office/drawing/2014/main" xmlns="" id="{0757F17A-4E21-449A-A73F-A1860242455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xmlns="" id="{BFCA41A0-4857-4FB2-A988-788FE1E865C7}"/>
              </a:ext>
            </a:extLst>
          </p:cNvPr>
          <p:cNvSpPr>
            <a:spLocks noGrp="1" noChangeArrowheads="1"/>
          </p:cNvSpPr>
          <p:nvPr>
            <p:ph type="sldNum" sz="quarter" idx="11"/>
          </p:nvPr>
        </p:nvSpPr>
        <p:spPr>
          <a:ln/>
        </p:spPr>
        <p:txBody>
          <a:bodyPr/>
          <a:lstStyle>
            <a:lvl1pPr>
              <a:defRPr/>
            </a:lvl1pPr>
          </a:lstStyle>
          <a:p>
            <a:fld id="{4AA890CB-4591-4319-9288-3BC80E7E173B}" type="slidenum">
              <a:rPr lang="en-US" altLang="en-US"/>
              <a:pPr/>
              <a:t>‹#›</a:t>
            </a:fld>
            <a:endParaRPr lang="en-US" altLang="en-US"/>
          </a:p>
        </p:txBody>
      </p:sp>
      <p:sp>
        <p:nvSpPr>
          <p:cNvPr id="7" name="Rectangle 28">
            <a:extLst>
              <a:ext uri="{FF2B5EF4-FFF2-40B4-BE49-F238E27FC236}">
                <a16:creationId xmlns:a16="http://schemas.microsoft.com/office/drawing/2014/main" xmlns="" id="{DE09F0AA-5C14-412D-B4D5-8F37380B5D9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847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a:extLst>
              <a:ext uri="{FF2B5EF4-FFF2-40B4-BE49-F238E27FC236}">
                <a16:creationId xmlns:a16="http://schemas.microsoft.com/office/drawing/2014/main" xmlns="" id="{57B11B42-5402-4519-9CDB-A83DD463F15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xmlns="" id="{779087A6-2D66-4D92-987B-4121B9D8BC1C}"/>
              </a:ext>
            </a:extLst>
          </p:cNvPr>
          <p:cNvSpPr>
            <a:spLocks noGrp="1" noChangeArrowheads="1"/>
          </p:cNvSpPr>
          <p:nvPr>
            <p:ph type="sldNum" sz="quarter" idx="11"/>
          </p:nvPr>
        </p:nvSpPr>
        <p:spPr>
          <a:ln/>
        </p:spPr>
        <p:txBody>
          <a:bodyPr/>
          <a:lstStyle>
            <a:lvl1pPr>
              <a:defRPr/>
            </a:lvl1pPr>
          </a:lstStyle>
          <a:p>
            <a:fld id="{90A6E96D-CDC2-4FC9-87A9-645C1C36C512}" type="slidenum">
              <a:rPr lang="en-US" altLang="en-US"/>
              <a:pPr/>
              <a:t>‹#›</a:t>
            </a:fld>
            <a:endParaRPr lang="en-US" altLang="en-US"/>
          </a:p>
        </p:txBody>
      </p:sp>
      <p:sp>
        <p:nvSpPr>
          <p:cNvPr id="7" name="Rectangle 28">
            <a:extLst>
              <a:ext uri="{FF2B5EF4-FFF2-40B4-BE49-F238E27FC236}">
                <a16:creationId xmlns:a16="http://schemas.microsoft.com/office/drawing/2014/main" xmlns="" id="{013357AD-AF65-406F-93ED-CCABBED7A8E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74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1CA069D7-C78D-4807-93BA-F7B91D29326D}"/>
              </a:ext>
            </a:extLst>
          </p:cNvPr>
          <p:cNvGrpSpPr>
            <a:grpSpLocks/>
          </p:cNvGrpSpPr>
          <p:nvPr/>
        </p:nvGrpSpPr>
        <p:grpSpPr bwMode="auto">
          <a:xfrm>
            <a:off x="0" y="0"/>
            <a:ext cx="9159875" cy="6858000"/>
            <a:chOff x="0" y="0"/>
            <a:chExt cx="5770" cy="4320"/>
          </a:xfrm>
        </p:grpSpPr>
        <p:sp>
          <p:nvSpPr>
            <p:cNvPr id="83971" name="Rectangle 3">
              <a:extLst>
                <a:ext uri="{FF2B5EF4-FFF2-40B4-BE49-F238E27FC236}">
                  <a16:creationId xmlns:a16="http://schemas.microsoft.com/office/drawing/2014/main" xmlns="" id="{5832B72F-4F17-4E1E-A190-1BF12EB8C9F4}"/>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3081" name="Rectangle 4">
              <a:extLst>
                <a:ext uri="{FF2B5EF4-FFF2-40B4-BE49-F238E27FC236}">
                  <a16:creationId xmlns:a16="http://schemas.microsoft.com/office/drawing/2014/main" xmlns="" id="{A88A5709-6684-4C12-B83C-7FCFF14198A8}"/>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2" name="Rectangle 5">
              <a:extLst>
                <a:ext uri="{FF2B5EF4-FFF2-40B4-BE49-F238E27FC236}">
                  <a16:creationId xmlns:a16="http://schemas.microsoft.com/office/drawing/2014/main" xmlns="" id="{C65874D7-92DA-4911-8D6E-9B8DAA29D0E7}"/>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3" name="Rectangle 6">
              <a:extLst>
                <a:ext uri="{FF2B5EF4-FFF2-40B4-BE49-F238E27FC236}">
                  <a16:creationId xmlns:a16="http://schemas.microsoft.com/office/drawing/2014/main" xmlns="" id="{33F49AE8-81EB-47FC-A737-354390537D0A}"/>
                </a:ext>
              </a:extLst>
            </p:cNvPr>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4" name="Rectangle 7">
              <a:extLst>
                <a:ext uri="{FF2B5EF4-FFF2-40B4-BE49-F238E27FC236}">
                  <a16:creationId xmlns:a16="http://schemas.microsoft.com/office/drawing/2014/main" xmlns="" id="{0DA7604B-48A4-4553-8E5B-FB6432BF7077}"/>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5" name="Rectangle 8">
              <a:extLst>
                <a:ext uri="{FF2B5EF4-FFF2-40B4-BE49-F238E27FC236}">
                  <a16:creationId xmlns:a16="http://schemas.microsoft.com/office/drawing/2014/main" xmlns="" id="{97C44686-F726-4556-B886-4339B4683D7D}"/>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977" name="Rectangle 9">
              <a:extLst>
                <a:ext uri="{FF2B5EF4-FFF2-40B4-BE49-F238E27FC236}">
                  <a16:creationId xmlns:a16="http://schemas.microsoft.com/office/drawing/2014/main" xmlns="" id="{D0F52CAB-98D5-4819-8BC6-0005EBD8FBF5}"/>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83978" name="Rectangle 10">
              <a:extLst>
                <a:ext uri="{FF2B5EF4-FFF2-40B4-BE49-F238E27FC236}">
                  <a16:creationId xmlns:a16="http://schemas.microsoft.com/office/drawing/2014/main" xmlns="" id="{3CD1D339-B5F1-48BC-B862-9B8C30E2376A}"/>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3088" name="Rectangle 11">
              <a:extLst>
                <a:ext uri="{FF2B5EF4-FFF2-40B4-BE49-F238E27FC236}">
                  <a16:creationId xmlns:a16="http://schemas.microsoft.com/office/drawing/2014/main" xmlns="" id="{0DC3046A-9A6E-42AF-A124-CEDA60598CA9}"/>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9" name="Rectangle 12">
              <a:extLst>
                <a:ext uri="{FF2B5EF4-FFF2-40B4-BE49-F238E27FC236}">
                  <a16:creationId xmlns:a16="http://schemas.microsoft.com/office/drawing/2014/main" xmlns="" id="{1DE74972-F213-4F10-9F70-382FA9515A01}"/>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0" name="Rectangle 13">
              <a:extLst>
                <a:ext uri="{FF2B5EF4-FFF2-40B4-BE49-F238E27FC236}">
                  <a16:creationId xmlns:a16="http://schemas.microsoft.com/office/drawing/2014/main" xmlns="" id="{4B216587-AC71-44E3-A33A-3296BC48F0F8}"/>
                </a:ext>
              </a:extLst>
            </p:cNvPr>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1" name="Rectangle 14">
              <a:extLst>
                <a:ext uri="{FF2B5EF4-FFF2-40B4-BE49-F238E27FC236}">
                  <a16:creationId xmlns:a16="http://schemas.microsoft.com/office/drawing/2014/main" xmlns="" id="{5D2B092B-619C-4992-9E37-FC5E86C23478}"/>
                </a:ext>
              </a:extLst>
            </p:cNvPr>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983" name="Rectangle 15">
              <a:extLst>
                <a:ext uri="{FF2B5EF4-FFF2-40B4-BE49-F238E27FC236}">
                  <a16:creationId xmlns:a16="http://schemas.microsoft.com/office/drawing/2014/main" xmlns="" id="{BFFDF203-9D64-4DE9-9FC7-52537C25DC02}"/>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3093" name="Rectangle 16">
              <a:extLst>
                <a:ext uri="{FF2B5EF4-FFF2-40B4-BE49-F238E27FC236}">
                  <a16:creationId xmlns:a16="http://schemas.microsoft.com/office/drawing/2014/main" xmlns="" id="{921A7ABD-3BE3-44A7-8ABD-46CB85440166}"/>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985" name="Rectangle 17">
              <a:extLst>
                <a:ext uri="{FF2B5EF4-FFF2-40B4-BE49-F238E27FC236}">
                  <a16:creationId xmlns:a16="http://schemas.microsoft.com/office/drawing/2014/main" xmlns="" id="{72A15423-059C-49FD-827F-7BEBF86CF260}"/>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3095" name="Rectangle 18">
              <a:extLst>
                <a:ext uri="{FF2B5EF4-FFF2-40B4-BE49-F238E27FC236}">
                  <a16:creationId xmlns:a16="http://schemas.microsoft.com/office/drawing/2014/main" xmlns="" id="{92A0864E-19E9-4BE6-8B6F-974997069BAF}"/>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987" name="Rectangle 19">
              <a:extLst>
                <a:ext uri="{FF2B5EF4-FFF2-40B4-BE49-F238E27FC236}">
                  <a16:creationId xmlns:a16="http://schemas.microsoft.com/office/drawing/2014/main" xmlns="" id="{6F74D1A3-828B-404E-BA73-25BF1822BBFF}"/>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3097" name="Rectangle 20">
              <a:extLst>
                <a:ext uri="{FF2B5EF4-FFF2-40B4-BE49-F238E27FC236}">
                  <a16:creationId xmlns:a16="http://schemas.microsoft.com/office/drawing/2014/main" xmlns="" id="{BE649E46-F33A-49D0-910D-F64FF4D2C94A}"/>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8" name="Rectangle 21">
              <a:extLst>
                <a:ext uri="{FF2B5EF4-FFF2-40B4-BE49-F238E27FC236}">
                  <a16:creationId xmlns:a16="http://schemas.microsoft.com/office/drawing/2014/main" xmlns="" id="{977DC23C-7959-460D-B2BC-4F3089368E34}"/>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99" name="Freeform 22">
              <a:extLst>
                <a:ext uri="{FF2B5EF4-FFF2-40B4-BE49-F238E27FC236}">
                  <a16:creationId xmlns:a16="http://schemas.microsoft.com/office/drawing/2014/main" xmlns="" id="{A6D60FC7-58CD-4896-9BE4-E0DF30EF38E8}"/>
                </a:ext>
              </a:extLst>
            </p:cNvPr>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83991" name="Freeform 23">
              <a:extLst>
                <a:ext uri="{FF2B5EF4-FFF2-40B4-BE49-F238E27FC236}">
                  <a16:creationId xmlns:a16="http://schemas.microsoft.com/office/drawing/2014/main" xmlns="" id="{9C0A70E1-BA8B-4986-AF28-59B087CDD622}"/>
                </a:ext>
              </a:extLst>
            </p:cNvPr>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latin typeface="Arial" charset="0"/>
              </a:endParaRPr>
            </a:p>
          </p:txBody>
        </p:sp>
      </p:grpSp>
      <p:sp>
        <p:nvSpPr>
          <p:cNvPr id="83992" name="Rectangle 24">
            <a:extLst>
              <a:ext uri="{FF2B5EF4-FFF2-40B4-BE49-F238E27FC236}">
                <a16:creationId xmlns:a16="http://schemas.microsoft.com/office/drawing/2014/main" xmlns="" id="{0E78E66B-8E89-44CE-A0C7-31331F795D53}"/>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3993" name="Rectangle 25">
            <a:extLst>
              <a:ext uri="{FF2B5EF4-FFF2-40B4-BE49-F238E27FC236}">
                <a16:creationId xmlns:a16="http://schemas.microsoft.com/office/drawing/2014/main" xmlns="" id="{26CF3348-2470-4B92-82C3-0C144B774B17}"/>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94" name="Rectangle 26">
            <a:extLst>
              <a:ext uri="{FF2B5EF4-FFF2-40B4-BE49-F238E27FC236}">
                <a16:creationId xmlns:a16="http://schemas.microsoft.com/office/drawing/2014/main" xmlns="" id="{CDE5E973-2DB8-4BF2-BE59-76767F49E10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83995" name="Rectangle 27">
            <a:extLst>
              <a:ext uri="{FF2B5EF4-FFF2-40B4-BE49-F238E27FC236}">
                <a16:creationId xmlns:a16="http://schemas.microsoft.com/office/drawing/2014/main" xmlns="" id="{51692986-1B57-44AD-91FC-F7925A828FF7}"/>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panose="020B0604030504040204" pitchFamily="34" charset="0"/>
              </a:defRPr>
            </a:lvl1pPr>
          </a:lstStyle>
          <a:p>
            <a:fld id="{5B2F9C2C-78C7-44EC-BAE6-3048FB52967D}" type="slidenum">
              <a:rPr lang="en-US" altLang="en-US"/>
              <a:pPr/>
              <a:t>‹#›</a:t>
            </a:fld>
            <a:endParaRPr lang="en-US" altLang="en-US"/>
          </a:p>
        </p:txBody>
      </p:sp>
      <p:sp>
        <p:nvSpPr>
          <p:cNvPr id="83996" name="Rectangle 28">
            <a:extLst>
              <a:ext uri="{FF2B5EF4-FFF2-40B4-BE49-F238E27FC236}">
                <a16:creationId xmlns:a16="http://schemas.microsoft.com/office/drawing/2014/main" xmlns="" id="{D93A6982-2747-47DD-83F8-5D5189E35A68}"/>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03"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xmlns="" id="{AD35D168-4073-478D-A39A-2AEFBE4E06A3}"/>
              </a:ext>
            </a:extLst>
          </p:cNvPr>
          <p:cNvGrpSpPr>
            <a:grpSpLocks/>
          </p:cNvGrpSpPr>
          <p:nvPr/>
        </p:nvGrpSpPr>
        <p:grpSpPr bwMode="auto">
          <a:xfrm>
            <a:off x="319088" y="1828800"/>
            <a:ext cx="8824912" cy="5029200"/>
            <a:chOff x="201" y="1152"/>
            <a:chExt cx="5559" cy="3168"/>
          </a:xfrm>
        </p:grpSpPr>
        <p:sp>
          <p:nvSpPr>
            <p:cNvPr id="6152" name="Freeform 3">
              <a:extLst>
                <a:ext uri="{FF2B5EF4-FFF2-40B4-BE49-F238E27FC236}">
                  <a16:creationId xmlns:a16="http://schemas.microsoft.com/office/drawing/2014/main" xmlns="" id="{EA6F478C-26CA-4CE0-8AA4-8BBD33AB0CAE}"/>
                </a:ext>
              </a:extLst>
            </p:cNvPr>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 name="Freeform 4">
              <a:extLst>
                <a:ext uri="{FF2B5EF4-FFF2-40B4-BE49-F238E27FC236}">
                  <a16:creationId xmlns:a16="http://schemas.microsoft.com/office/drawing/2014/main" xmlns="" id="{785CCC5B-7931-4994-9E00-1259EAFB3216}"/>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5">
              <a:extLst>
                <a:ext uri="{FF2B5EF4-FFF2-40B4-BE49-F238E27FC236}">
                  <a16:creationId xmlns:a16="http://schemas.microsoft.com/office/drawing/2014/main" xmlns="" id="{789C0F5F-351B-4403-BB44-A533CC711431}"/>
                </a:ext>
              </a:extLst>
            </p:cNvPr>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0" name="Freeform 6">
              <a:extLst>
                <a:ext uri="{FF2B5EF4-FFF2-40B4-BE49-F238E27FC236}">
                  <a16:creationId xmlns:a16="http://schemas.microsoft.com/office/drawing/2014/main" xmlns="" id="{6B0C2583-7351-44CA-90DE-E0F5FB9C1633}"/>
                </a:ext>
              </a:extLst>
            </p:cNvPr>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3191" name="Freeform 7">
              <a:extLst>
                <a:ext uri="{FF2B5EF4-FFF2-40B4-BE49-F238E27FC236}">
                  <a16:creationId xmlns:a16="http://schemas.microsoft.com/office/drawing/2014/main" xmlns="" id="{D2BEFF12-A9E6-4524-935A-05B450596853}"/>
                </a:ext>
              </a:extLst>
            </p:cNvPr>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3192" name="Freeform 8">
              <a:extLst>
                <a:ext uri="{FF2B5EF4-FFF2-40B4-BE49-F238E27FC236}">
                  <a16:creationId xmlns:a16="http://schemas.microsoft.com/office/drawing/2014/main" xmlns="" id="{67B33381-9E76-43D6-9FF2-7EF59F810C2E}"/>
                </a:ext>
              </a:extLst>
            </p:cNvPr>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3193" name="Freeform 9">
              <a:extLst>
                <a:ext uri="{FF2B5EF4-FFF2-40B4-BE49-F238E27FC236}">
                  <a16:creationId xmlns:a16="http://schemas.microsoft.com/office/drawing/2014/main" xmlns="" id="{39A51CAD-C541-4D01-8B4D-C23D76875E99}"/>
                </a:ext>
              </a:extLst>
            </p:cNvPr>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93194" name="Freeform 10">
              <a:extLst>
                <a:ext uri="{FF2B5EF4-FFF2-40B4-BE49-F238E27FC236}">
                  <a16:creationId xmlns:a16="http://schemas.microsoft.com/office/drawing/2014/main" xmlns="" id="{5A26D0D2-AC95-4F20-9745-A0F836663C0C}"/>
                </a:ext>
              </a:extLst>
            </p:cNvPr>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ndParaRPr>
            </a:p>
          </p:txBody>
        </p:sp>
      </p:grpSp>
      <p:sp>
        <p:nvSpPr>
          <p:cNvPr id="93195" name="Rectangle 11">
            <a:extLst>
              <a:ext uri="{FF2B5EF4-FFF2-40B4-BE49-F238E27FC236}">
                <a16:creationId xmlns:a16="http://schemas.microsoft.com/office/drawing/2014/main" xmlns="" id="{7E048CC8-D1E0-4086-9D49-2A528B0157CA}"/>
              </a:ext>
            </a:extLst>
          </p:cNvPr>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93196" name="Rectangle 12">
            <a:extLst>
              <a:ext uri="{FF2B5EF4-FFF2-40B4-BE49-F238E27FC236}">
                <a16:creationId xmlns:a16="http://schemas.microsoft.com/office/drawing/2014/main" xmlns="" id="{51CC57BE-6E87-4F7B-AFE5-DC6182D68662}"/>
              </a:ext>
            </a:extLst>
          </p:cNvPr>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93197" name="Rectangle 13">
            <a:extLst>
              <a:ext uri="{FF2B5EF4-FFF2-40B4-BE49-F238E27FC236}">
                <a16:creationId xmlns:a16="http://schemas.microsoft.com/office/drawing/2014/main" xmlns="" id="{FC161B8E-BB9A-4460-A2EA-DA9CC5292E78}"/>
              </a:ext>
            </a:extLst>
          </p:cNvPr>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85CD645-5532-47A2-B253-E052285A258B}" type="slidenum">
              <a:rPr lang="en-US" altLang="en-US"/>
              <a:pPr/>
              <a:t>‹#›</a:t>
            </a:fld>
            <a:endParaRPr lang="en-US" altLang="en-US"/>
          </a:p>
        </p:txBody>
      </p:sp>
      <p:sp>
        <p:nvSpPr>
          <p:cNvPr id="93198" name="Rectangle 14">
            <a:extLst>
              <a:ext uri="{FF2B5EF4-FFF2-40B4-BE49-F238E27FC236}">
                <a16:creationId xmlns:a16="http://schemas.microsoft.com/office/drawing/2014/main" xmlns="" id="{7350EB37-EABC-4B24-8E58-BB8C26ECACB3}"/>
              </a:ext>
            </a:extLst>
          </p:cNvPr>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3199" name="Rectangle 15">
            <a:extLst>
              <a:ext uri="{FF2B5EF4-FFF2-40B4-BE49-F238E27FC236}">
                <a16:creationId xmlns:a16="http://schemas.microsoft.com/office/drawing/2014/main" xmlns="" id="{72DAE0B3-632F-48AF-83EA-813169EE7191}"/>
              </a:ext>
            </a:extLst>
          </p:cNvPr>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06"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tiff"/><Relationship Id="rId2" Type="http://schemas.openxmlformats.org/officeDocument/2006/relationships/image" Target="../media/image8.tiff"/><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tiff"/><Relationship Id="rId2" Type="http://schemas.openxmlformats.org/officeDocument/2006/relationships/image" Target="../media/image12.tiff"/><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12.xml"/><Relationship Id="rId5" Type="http://schemas.microsoft.com/office/2007/relationships/hdphoto" Target="../media/hdphoto7.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A1AA20BD-968C-4CA5-B85C-2FFB71DC8B20}"/>
              </a:ext>
            </a:extLst>
          </p:cNvPr>
          <p:cNvSpPr>
            <a:spLocks noGrp="1" noChangeArrowheads="1"/>
          </p:cNvSpPr>
          <p:nvPr>
            <p:ph type="subTitle" idx="1"/>
          </p:nvPr>
        </p:nvSpPr>
        <p:spPr>
          <a:xfrm>
            <a:off x="228600" y="152400"/>
            <a:ext cx="8610600" cy="6248400"/>
          </a:xfrm>
        </p:spPr>
        <p:txBody>
          <a:bodyPr/>
          <a:lstStyle/>
          <a:p>
            <a:pPr eaLnBrk="1" hangingPunct="1">
              <a:defRPr/>
            </a:pPr>
            <a:r>
              <a:rPr lang="en-US" sz="4800" dirty="0"/>
              <a:t>Lesson #10</a:t>
            </a:r>
          </a:p>
          <a:p>
            <a:pPr eaLnBrk="1" hangingPunct="1">
              <a:defRPr/>
            </a:pPr>
            <a:endParaRPr lang="en-US" sz="4800" dirty="0"/>
          </a:p>
          <a:p>
            <a:pPr eaLnBrk="1" hangingPunct="1">
              <a:defRPr/>
            </a:pPr>
            <a:r>
              <a:rPr lang="en-US" sz="7200" dirty="0">
                <a:solidFill>
                  <a:schemeClr val="tx2">
                    <a:lumMod val="75000"/>
                  </a:schemeClr>
                </a:solidFill>
              </a:rPr>
              <a:t>Every Promise Kept</a:t>
            </a:r>
          </a:p>
          <a:p>
            <a:pPr eaLnBrk="1" hangingPunct="1">
              <a:defRPr/>
            </a:pPr>
            <a:endParaRPr lang="en-US" sz="6000" dirty="0"/>
          </a:p>
          <a:p>
            <a:pPr eaLnBrk="1" hangingPunct="1">
              <a:defRPr/>
            </a:pPr>
            <a:r>
              <a:rPr lang="en-US" sz="4800" dirty="0"/>
              <a:t>Joshua 20:1-9; 21:1-8, 43-45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261257" y="381000"/>
            <a:ext cx="4201272" cy="5029200"/>
          </a:xfrm>
          <a:prstGeom prst="wedgeRoundRectCallout">
            <a:avLst>
              <a:gd name="adj1" fmla="val -24783"/>
              <a:gd name="adj2" fmla="val -4949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East of the Jordan (on the other side from Jericho) they designated </a:t>
            </a:r>
            <a:r>
              <a:rPr lang="en-US" sz="2800" b="1" dirty="0" err="1"/>
              <a:t>Bezer</a:t>
            </a:r>
            <a:r>
              <a:rPr lang="en-US" sz="2800" dirty="0"/>
              <a:t> in the wilderness on the plateau in the tribe of Reuben, </a:t>
            </a:r>
            <a:r>
              <a:rPr lang="en-US" sz="2800" b="1" dirty="0" err="1"/>
              <a:t>Ramoth</a:t>
            </a:r>
            <a:r>
              <a:rPr lang="en-US" sz="2800" dirty="0"/>
              <a:t> in Gilead in the tribe of Gad, and </a:t>
            </a:r>
            <a:r>
              <a:rPr lang="en-US" sz="2800" b="1" dirty="0"/>
              <a:t>Golan</a:t>
            </a:r>
            <a:r>
              <a:rPr lang="en-US" sz="2800" dirty="0"/>
              <a:t> in Bashan in the tribe of Manasseh.</a:t>
            </a:r>
          </a:p>
        </p:txBody>
      </p:sp>
      <p:pic>
        <p:nvPicPr>
          <p:cNvPr id="2" name="Picture 1">
            <a:extLst>
              <a:ext uri="{FF2B5EF4-FFF2-40B4-BE49-F238E27FC236}">
                <a16:creationId xmlns:a16="http://schemas.microsoft.com/office/drawing/2014/main" xmlns="" id="{641C78CA-85B4-2248-9792-308831A87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0900" y="914400"/>
            <a:ext cx="4029158" cy="5410200"/>
          </a:xfrm>
          <a:prstGeom prst="rect">
            <a:avLst/>
          </a:prstGeom>
        </p:spPr>
      </p:pic>
      <p:sp>
        <p:nvSpPr>
          <p:cNvPr id="7" name="Right Arrow 6">
            <a:extLst>
              <a:ext uri="{FF2B5EF4-FFF2-40B4-BE49-F238E27FC236}">
                <a16:creationId xmlns:a16="http://schemas.microsoft.com/office/drawing/2014/main" xmlns="" id="{6C69D251-376D-3945-82AA-E1A1EDFC1C9A}"/>
              </a:ext>
            </a:extLst>
          </p:cNvPr>
          <p:cNvSpPr/>
          <p:nvPr/>
        </p:nvSpPr>
        <p:spPr>
          <a:xfrm rot="10800000">
            <a:off x="8413901" y="2057400"/>
            <a:ext cx="589056"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xmlns="" id="{CF2ED94D-9289-2D4A-83EE-34C1253296F0}"/>
              </a:ext>
            </a:extLst>
          </p:cNvPr>
          <p:cNvSpPr/>
          <p:nvPr/>
        </p:nvSpPr>
        <p:spPr>
          <a:xfrm rot="10800000">
            <a:off x="8413901" y="2590800"/>
            <a:ext cx="589056"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xmlns="" id="{9627A43D-290D-3F4C-B191-7DD00C6077C3}"/>
              </a:ext>
            </a:extLst>
          </p:cNvPr>
          <p:cNvSpPr/>
          <p:nvPr/>
        </p:nvSpPr>
        <p:spPr>
          <a:xfrm rot="10800000">
            <a:off x="8384730" y="3906157"/>
            <a:ext cx="589056"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02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152400" y="304800"/>
            <a:ext cx="8991600" cy="2667000"/>
          </a:xfrm>
          <a:prstGeom prst="wedgeRoundRectCallout">
            <a:avLst>
              <a:gd name="adj1" fmla="val -24783"/>
              <a:gd name="adj2" fmla="val -4949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Any of the Israelites or any foreigner residing among them who killed someone accidentally could flee to these designated cities and not be killed by the avenger of blood prior to standing trial before the assembly.</a:t>
            </a:r>
          </a:p>
        </p:txBody>
      </p:sp>
      <p:pic>
        <p:nvPicPr>
          <p:cNvPr id="3" name="Picture 2">
            <a:extLst>
              <a:ext uri="{FF2B5EF4-FFF2-40B4-BE49-F238E27FC236}">
                <a16:creationId xmlns:a16="http://schemas.microsoft.com/office/drawing/2014/main" xmlns="" id="{A3A163B5-F20D-8641-95B7-6DABC500A5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7800" y="3124200"/>
            <a:ext cx="5715000" cy="3607594"/>
          </a:xfrm>
          <a:prstGeom prst="rect">
            <a:avLst/>
          </a:prstGeom>
        </p:spPr>
      </p:pic>
    </p:spTree>
    <p:extLst>
      <p:ext uri="{BB962C8B-B14F-4D97-AF65-F5344CB8AC3E}">
        <p14:creationId xmlns:p14="http://schemas.microsoft.com/office/powerpoint/2010/main" val="117912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152400" y="304800"/>
            <a:ext cx="8991600" cy="1828800"/>
          </a:xfrm>
          <a:prstGeom prst="wedgeRoundRectCallout">
            <a:avLst>
              <a:gd name="adj1" fmla="val 26711"/>
              <a:gd name="adj2" fmla="val 76698"/>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Now the family heads of the </a:t>
            </a:r>
            <a:r>
              <a:rPr lang="en-US" sz="2800" b="1" dirty="0"/>
              <a:t>Levites</a:t>
            </a:r>
            <a:r>
              <a:rPr lang="en-US" sz="2800" dirty="0"/>
              <a:t> approached </a:t>
            </a:r>
            <a:r>
              <a:rPr lang="en-US" sz="2800" b="1" dirty="0" err="1"/>
              <a:t>Eleazar</a:t>
            </a:r>
            <a:r>
              <a:rPr lang="en-US" sz="2800" b="1" dirty="0"/>
              <a:t> the priest</a:t>
            </a:r>
            <a:r>
              <a:rPr lang="en-US" sz="2800" dirty="0"/>
              <a:t>, </a:t>
            </a:r>
            <a:r>
              <a:rPr lang="en-US" sz="2800" b="1" dirty="0"/>
              <a:t>Joshua</a:t>
            </a:r>
            <a:r>
              <a:rPr lang="en-US" sz="2800" dirty="0"/>
              <a:t> son of Nun, and the heads of the other tribal families of Israel at Shiloh in Canaan and said to them.</a:t>
            </a:r>
          </a:p>
        </p:txBody>
      </p:sp>
      <p:pic>
        <p:nvPicPr>
          <p:cNvPr id="2" name="Picture 1">
            <a:extLst>
              <a:ext uri="{FF2B5EF4-FFF2-40B4-BE49-F238E27FC236}">
                <a16:creationId xmlns:a16="http://schemas.microsoft.com/office/drawing/2014/main" xmlns="" id="{16838681-E841-204C-9781-7B7754FD89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2743200"/>
            <a:ext cx="2695511" cy="2641600"/>
          </a:xfrm>
          <a:prstGeom prst="rect">
            <a:avLst/>
          </a:prstGeom>
        </p:spPr>
      </p:pic>
      <p:pic>
        <p:nvPicPr>
          <p:cNvPr id="4" name="Picture 3">
            <a:extLst>
              <a:ext uri="{FF2B5EF4-FFF2-40B4-BE49-F238E27FC236}">
                <a16:creationId xmlns:a16="http://schemas.microsoft.com/office/drawing/2014/main" xmlns="" id="{4C5DD0F4-90C2-8B45-B3D9-AD2D69271E9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111" b="96444" l="9752" r="89752"/>
                    </a14:imgEffect>
                  </a14:imgLayer>
                </a14:imgProps>
              </a:ext>
              <a:ext uri="{28A0092B-C50C-407E-A947-70E740481C1C}">
                <a14:useLocalDpi xmlns:a14="http://schemas.microsoft.com/office/drawing/2010/main"/>
              </a:ext>
            </a:extLst>
          </a:blip>
          <a:stretch>
            <a:fillRect/>
          </a:stretch>
        </p:blipFill>
        <p:spPr>
          <a:xfrm>
            <a:off x="-465005" y="2160761"/>
            <a:ext cx="3169415" cy="4722639"/>
          </a:xfrm>
          <a:prstGeom prst="rect">
            <a:avLst/>
          </a:prstGeom>
        </p:spPr>
      </p:pic>
      <p:pic>
        <p:nvPicPr>
          <p:cNvPr id="6" name="Picture 5">
            <a:extLst>
              <a:ext uri="{FF2B5EF4-FFF2-40B4-BE49-F238E27FC236}">
                <a16:creationId xmlns:a16="http://schemas.microsoft.com/office/drawing/2014/main" xmlns="" id="{638E6794-7BE3-A64C-A726-58ACBDE8C987}"/>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866" b="99068" l="1556" r="99000">
                        <a14:foregroundMark x1="82889" y1="52929" x2="82889" y2="52929"/>
                        <a14:foregroundMark x1="85000" y1="52730" x2="85000" y2="52730"/>
                        <a14:foregroundMark x1="89889" y1="53529" x2="89889" y2="53529"/>
                        <a14:foregroundMark x1="76889" y1="64581" x2="76889" y2="64581"/>
                        <a14:foregroundMark x1="75444" y1="70506" x2="75444" y2="70506"/>
                        <a14:foregroundMark x1="75444" y1="72836" x2="75444" y2="72836"/>
                        <a14:foregroundMark x1="75111" y1="73835" x2="75111" y2="73835"/>
                        <a14:foregroundMark x1="94111" y1="55459" x2="94111" y2="55459"/>
                        <a14:foregroundMark x1="96667" y1="52929" x2="96667" y2="52929"/>
                        <a14:foregroundMark x1="86778" y1="50999" x2="86778" y2="50999"/>
                        <a14:foregroundMark x1="81778" y1="48668" x2="81778" y2="48668"/>
                        <a14:foregroundMark x1="83889" y1="58655" x2="83889" y2="58655"/>
                      </a14:backgroundRemoval>
                    </a14:imgEffect>
                  </a14:imgLayer>
                </a14:imgProps>
              </a:ext>
              <a:ext uri="{28A0092B-C50C-407E-A947-70E740481C1C}">
                <a14:useLocalDpi xmlns:a14="http://schemas.microsoft.com/office/drawing/2010/main"/>
              </a:ext>
            </a:extLst>
          </a:blip>
          <a:stretch>
            <a:fillRect/>
          </a:stretch>
        </p:blipFill>
        <p:spPr>
          <a:xfrm>
            <a:off x="2047736" y="2895600"/>
            <a:ext cx="2191638" cy="3657600"/>
          </a:xfrm>
          <a:prstGeom prst="rect">
            <a:avLst/>
          </a:prstGeom>
        </p:spPr>
      </p:pic>
      <p:pic>
        <p:nvPicPr>
          <p:cNvPr id="7" name="Picture 6">
            <a:extLst>
              <a:ext uri="{FF2B5EF4-FFF2-40B4-BE49-F238E27FC236}">
                <a16:creationId xmlns:a16="http://schemas.microsoft.com/office/drawing/2014/main" xmlns="" id="{669A22AC-F987-0241-A538-B1FC983735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61783" y="4648200"/>
            <a:ext cx="2488008" cy="2070100"/>
          </a:xfrm>
          <a:prstGeom prst="rect">
            <a:avLst/>
          </a:prstGeom>
        </p:spPr>
      </p:pic>
    </p:spTree>
    <p:extLst>
      <p:ext uri="{BB962C8B-B14F-4D97-AF65-F5344CB8AC3E}">
        <p14:creationId xmlns:p14="http://schemas.microsoft.com/office/powerpoint/2010/main" val="310257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390071"/>
            <a:ext cx="8610600" cy="1828800"/>
          </a:xfrm>
          <a:prstGeom prst="wedgeRoundRectCallout">
            <a:avLst>
              <a:gd name="adj1" fmla="val 28054"/>
              <a:gd name="adj2" fmla="val 8622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“The LORD commanded through Moses that you give us towns to live in, with pasturelands for our livestock.”</a:t>
            </a:r>
          </a:p>
        </p:txBody>
      </p:sp>
      <p:pic>
        <p:nvPicPr>
          <p:cNvPr id="2" name="Picture 1">
            <a:extLst>
              <a:ext uri="{FF2B5EF4-FFF2-40B4-BE49-F238E27FC236}">
                <a16:creationId xmlns:a16="http://schemas.microsoft.com/office/drawing/2014/main" xmlns="" id="{16838681-E841-204C-9781-7B7754FD89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486" y="3048000"/>
            <a:ext cx="3537857" cy="3467099"/>
          </a:xfrm>
          <a:prstGeom prst="rect">
            <a:avLst/>
          </a:prstGeom>
        </p:spPr>
      </p:pic>
      <p:pic>
        <p:nvPicPr>
          <p:cNvPr id="4" name="Picture 3">
            <a:extLst>
              <a:ext uri="{FF2B5EF4-FFF2-40B4-BE49-F238E27FC236}">
                <a16:creationId xmlns:a16="http://schemas.microsoft.com/office/drawing/2014/main" xmlns="" id="{4C5DD0F4-90C2-8B45-B3D9-AD2D69271E9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111" b="96444" l="9752" r="89752"/>
                    </a14:imgEffect>
                  </a14:imgLayer>
                </a14:imgProps>
              </a:ext>
              <a:ext uri="{28A0092B-C50C-407E-A947-70E740481C1C}">
                <a14:useLocalDpi xmlns:a14="http://schemas.microsoft.com/office/drawing/2010/main"/>
              </a:ext>
            </a:extLst>
          </a:blip>
          <a:stretch>
            <a:fillRect/>
          </a:stretch>
        </p:blipFill>
        <p:spPr>
          <a:xfrm>
            <a:off x="-366214" y="2238091"/>
            <a:ext cx="2477790" cy="3692071"/>
          </a:xfrm>
          <a:prstGeom prst="rect">
            <a:avLst/>
          </a:prstGeom>
        </p:spPr>
      </p:pic>
      <p:pic>
        <p:nvPicPr>
          <p:cNvPr id="6" name="Picture 5">
            <a:extLst>
              <a:ext uri="{FF2B5EF4-FFF2-40B4-BE49-F238E27FC236}">
                <a16:creationId xmlns:a16="http://schemas.microsoft.com/office/drawing/2014/main" xmlns="" id="{638E6794-7BE3-A64C-A726-58ACBDE8C987}"/>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866" b="99068" l="1556" r="99000">
                        <a14:foregroundMark x1="82889" y1="52929" x2="82889" y2="52929"/>
                        <a14:foregroundMark x1="85000" y1="52730" x2="85000" y2="52730"/>
                        <a14:foregroundMark x1="89889" y1="53529" x2="89889" y2="53529"/>
                        <a14:foregroundMark x1="76889" y1="64581" x2="76889" y2="64581"/>
                        <a14:foregroundMark x1="75444" y1="70506" x2="75444" y2="70506"/>
                        <a14:foregroundMark x1="75444" y1="72836" x2="75444" y2="72836"/>
                        <a14:foregroundMark x1="75111" y1="73835" x2="75111" y2="73835"/>
                        <a14:foregroundMark x1="94111" y1="55459" x2="94111" y2="55459"/>
                        <a14:foregroundMark x1="96667" y1="52929" x2="96667" y2="52929"/>
                        <a14:foregroundMark x1="86778" y1="50999" x2="86778" y2="50999"/>
                        <a14:foregroundMark x1="81778" y1="48668" x2="81778" y2="48668"/>
                        <a14:foregroundMark x1="83889" y1="58655" x2="83889" y2="58655"/>
                      </a14:backgroundRemoval>
                    </a14:imgEffect>
                  </a14:imgLayer>
                </a14:imgProps>
              </a:ext>
              <a:ext uri="{28A0092B-C50C-407E-A947-70E740481C1C}">
                <a14:useLocalDpi xmlns:a14="http://schemas.microsoft.com/office/drawing/2010/main"/>
              </a:ext>
            </a:extLst>
          </a:blip>
          <a:stretch>
            <a:fillRect/>
          </a:stretch>
        </p:blipFill>
        <p:spPr>
          <a:xfrm>
            <a:off x="1479488" y="3610429"/>
            <a:ext cx="1877459" cy="3133271"/>
          </a:xfrm>
          <a:prstGeom prst="rect">
            <a:avLst/>
          </a:prstGeom>
        </p:spPr>
      </p:pic>
      <p:pic>
        <p:nvPicPr>
          <p:cNvPr id="7" name="Picture 6">
            <a:extLst>
              <a:ext uri="{FF2B5EF4-FFF2-40B4-BE49-F238E27FC236}">
                <a16:creationId xmlns:a16="http://schemas.microsoft.com/office/drawing/2014/main" xmlns="" id="{669A22AC-F987-0241-A538-B1FC983735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44877" y="2133600"/>
            <a:ext cx="2824801" cy="2350323"/>
          </a:xfrm>
          <a:prstGeom prst="rect">
            <a:avLst/>
          </a:prstGeom>
        </p:spPr>
      </p:pic>
    </p:spTree>
    <p:extLst>
      <p:ext uri="{BB962C8B-B14F-4D97-AF65-F5344CB8AC3E}">
        <p14:creationId xmlns:p14="http://schemas.microsoft.com/office/powerpoint/2010/main" val="286859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390071"/>
            <a:ext cx="8610600" cy="1828800"/>
          </a:xfrm>
          <a:prstGeom prst="wedgeRoundRectCallout">
            <a:avLst>
              <a:gd name="adj1" fmla="val 29403"/>
              <a:gd name="adj2" fmla="val 409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So, as the LORD had commanded, the Israelites gave the Levites the following towns and pasturelands out of their own inheritance:</a:t>
            </a:r>
          </a:p>
        </p:txBody>
      </p:sp>
      <p:sp>
        <p:nvSpPr>
          <p:cNvPr id="3" name="Trapezoid 2">
            <a:extLst>
              <a:ext uri="{FF2B5EF4-FFF2-40B4-BE49-F238E27FC236}">
                <a16:creationId xmlns:a16="http://schemas.microsoft.com/office/drawing/2014/main" xmlns="" id="{FB8D3662-4AD3-324D-9A5F-D2565420623D}"/>
              </a:ext>
            </a:extLst>
          </p:cNvPr>
          <p:cNvSpPr/>
          <p:nvPr/>
        </p:nvSpPr>
        <p:spPr>
          <a:xfrm>
            <a:off x="228600" y="2438400"/>
            <a:ext cx="8610600" cy="609600"/>
          </a:xfrm>
          <a:prstGeom prst="trapezoi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KOHATHITES AND DESCENDANTS</a:t>
            </a:r>
          </a:p>
        </p:txBody>
      </p:sp>
      <p:sp>
        <p:nvSpPr>
          <p:cNvPr id="9" name="6-Point Star 8">
            <a:extLst>
              <a:ext uri="{FF2B5EF4-FFF2-40B4-BE49-F238E27FC236}">
                <a16:creationId xmlns:a16="http://schemas.microsoft.com/office/drawing/2014/main" xmlns="" id="{6480FD23-A1F1-E142-886B-A0C561BD669E}"/>
              </a:ext>
            </a:extLst>
          </p:cNvPr>
          <p:cNvSpPr/>
          <p:nvPr/>
        </p:nvSpPr>
        <p:spPr>
          <a:xfrm>
            <a:off x="914400" y="3086100"/>
            <a:ext cx="3352800" cy="3429000"/>
          </a:xfrm>
          <a:prstGeom prst="star6">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000000"/>
                </a:solidFill>
              </a:rPr>
              <a:t>13 TOWNS  </a:t>
            </a:r>
            <a:r>
              <a:rPr lang="en-US" b="1" dirty="0">
                <a:solidFill>
                  <a:srgbClr val="000000"/>
                </a:solidFill>
              </a:rPr>
              <a:t>From Judah Simeon</a:t>
            </a:r>
          </a:p>
          <a:p>
            <a:pPr algn="ctr"/>
            <a:r>
              <a:rPr lang="en-US" b="1" dirty="0">
                <a:solidFill>
                  <a:srgbClr val="000000"/>
                </a:solidFill>
              </a:rPr>
              <a:t>Benjamin</a:t>
            </a:r>
          </a:p>
        </p:txBody>
      </p:sp>
      <p:sp>
        <p:nvSpPr>
          <p:cNvPr id="10" name="6-Point Star 9">
            <a:extLst>
              <a:ext uri="{FF2B5EF4-FFF2-40B4-BE49-F238E27FC236}">
                <a16:creationId xmlns:a16="http://schemas.microsoft.com/office/drawing/2014/main" xmlns="" id="{0AF933B7-D83F-C649-83A1-CC70F6CB0BAA}"/>
              </a:ext>
            </a:extLst>
          </p:cNvPr>
          <p:cNvSpPr/>
          <p:nvPr/>
        </p:nvSpPr>
        <p:spPr>
          <a:xfrm>
            <a:off x="5181600" y="3162300"/>
            <a:ext cx="3390900" cy="3352800"/>
          </a:xfrm>
          <a:prstGeom prst="star6">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rgbClr val="000000"/>
                </a:solidFill>
              </a:rPr>
              <a:t>10 TOWNS  </a:t>
            </a:r>
            <a:r>
              <a:rPr lang="en-US" sz="2000" b="1" dirty="0">
                <a:solidFill>
                  <a:srgbClr val="000000"/>
                </a:solidFill>
              </a:rPr>
              <a:t>Ephraim</a:t>
            </a:r>
          </a:p>
          <a:p>
            <a:pPr algn="ctr"/>
            <a:r>
              <a:rPr lang="en-US" sz="2000" b="1" dirty="0">
                <a:solidFill>
                  <a:srgbClr val="000000"/>
                </a:solidFill>
              </a:rPr>
              <a:t>Dan</a:t>
            </a:r>
          </a:p>
          <a:p>
            <a:pPr algn="ctr"/>
            <a:r>
              <a:rPr lang="en-US" sz="2000" b="1" dirty="0">
                <a:solidFill>
                  <a:srgbClr val="000000"/>
                </a:solidFill>
              </a:rPr>
              <a:t>Half tribe of Manasseh</a:t>
            </a:r>
          </a:p>
        </p:txBody>
      </p:sp>
    </p:spTree>
    <p:extLst>
      <p:ext uri="{BB962C8B-B14F-4D97-AF65-F5344CB8AC3E}">
        <p14:creationId xmlns:p14="http://schemas.microsoft.com/office/powerpoint/2010/main" val="93852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390071"/>
            <a:ext cx="8610600" cy="1828800"/>
          </a:xfrm>
          <a:prstGeom prst="wedgeRoundRectCallout">
            <a:avLst>
              <a:gd name="adj1" fmla="val 29403"/>
              <a:gd name="adj2" fmla="val 409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So, as the LORD had commanded, the Israelites gave the Levites the following towns and pasturelands out of their own inheritance:</a:t>
            </a:r>
          </a:p>
        </p:txBody>
      </p:sp>
      <p:sp>
        <p:nvSpPr>
          <p:cNvPr id="3" name="Trapezoid 2">
            <a:extLst>
              <a:ext uri="{FF2B5EF4-FFF2-40B4-BE49-F238E27FC236}">
                <a16:creationId xmlns:a16="http://schemas.microsoft.com/office/drawing/2014/main" xmlns="" id="{FB8D3662-4AD3-324D-9A5F-D2565420623D}"/>
              </a:ext>
            </a:extLst>
          </p:cNvPr>
          <p:cNvSpPr/>
          <p:nvPr/>
        </p:nvSpPr>
        <p:spPr>
          <a:xfrm>
            <a:off x="228600" y="2438400"/>
            <a:ext cx="8610600" cy="609600"/>
          </a:xfrm>
          <a:prstGeom prst="trapezoid">
            <a:avLst/>
          </a:prstGeom>
          <a:solidFill>
            <a:srgbClr val="00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GERSHON AND DESCENDANTS</a:t>
            </a:r>
          </a:p>
        </p:txBody>
      </p:sp>
      <p:sp>
        <p:nvSpPr>
          <p:cNvPr id="9" name="6-Point Star 8">
            <a:extLst>
              <a:ext uri="{FF2B5EF4-FFF2-40B4-BE49-F238E27FC236}">
                <a16:creationId xmlns:a16="http://schemas.microsoft.com/office/drawing/2014/main" xmlns="" id="{6480FD23-A1F1-E142-886B-A0C561BD669E}"/>
              </a:ext>
            </a:extLst>
          </p:cNvPr>
          <p:cNvSpPr/>
          <p:nvPr/>
        </p:nvSpPr>
        <p:spPr>
          <a:xfrm>
            <a:off x="2533650" y="3267529"/>
            <a:ext cx="4000500" cy="3429000"/>
          </a:xfrm>
          <a:prstGeom prst="star6">
            <a:avLst/>
          </a:prstGeom>
          <a:solidFill>
            <a:srgbClr val="00FD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000000"/>
                </a:solidFill>
              </a:rPr>
              <a:t>13 TOWNS  </a:t>
            </a:r>
            <a:r>
              <a:rPr lang="en-US" b="1" dirty="0">
                <a:solidFill>
                  <a:srgbClr val="000000"/>
                </a:solidFill>
              </a:rPr>
              <a:t>Issachar</a:t>
            </a:r>
          </a:p>
          <a:p>
            <a:pPr algn="ctr"/>
            <a:r>
              <a:rPr lang="en-US" b="1" dirty="0">
                <a:solidFill>
                  <a:srgbClr val="000000"/>
                </a:solidFill>
              </a:rPr>
              <a:t>Asher</a:t>
            </a:r>
          </a:p>
          <a:p>
            <a:pPr algn="ctr"/>
            <a:r>
              <a:rPr lang="en-US" b="1" dirty="0">
                <a:solidFill>
                  <a:srgbClr val="000000"/>
                </a:solidFill>
              </a:rPr>
              <a:t>Naphtali</a:t>
            </a:r>
          </a:p>
          <a:p>
            <a:pPr algn="ctr"/>
            <a:r>
              <a:rPr lang="en-US" b="1" dirty="0">
                <a:solidFill>
                  <a:srgbClr val="000000"/>
                </a:solidFill>
              </a:rPr>
              <a:t>Half-tribe of Manasseh</a:t>
            </a:r>
          </a:p>
        </p:txBody>
      </p:sp>
    </p:spTree>
    <p:extLst>
      <p:ext uri="{BB962C8B-B14F-4D97-AF65-F5344CB8AC3E}">
        <p14:creationId xmlns:p14="http://schemas.microsoft.com/office/powerpoint/2010/main" val="243096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390071"/>
            <a:ext cx="8610600" cy="1828800"/>
          </a:xfrm>
          <a:prstGeom prst="wedgeRoundRectCallout">
            <a:avLst>
              <a:gd name="adj1" fmla="val 29403"/>
              <a:gd name="adj2" fmla="val 409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So, as the LORD had commanded, the Israelites gave the Levites the following towns and pasturelands out of their own inheritance:</a:t>
            </a:r>
          </a:p>
        </p:txBody>
      </p:sp>
      <p:sp>
        <p:nvSpPr>
          <p:cNvPr id="3" name="Trapezoid 2">
            <a:extLst>
              <a:ext uri="{FF2B5EF4-FFF2-40B4-BE49-F238E27FC236}">
                <a16:creationId xmlns:a16="http://schemas.microsoft.com/office/drawing/2014/main" xmlns="" id="{FB8D3662-4AD3-324D-9A5F-D2565420623D}"/>
              </a:ext>
            </a:extLst>
          </p:cNvPr>
          <p:cNvSpPr/>
          <p:nvPr/>
        </p:nvSpPr>
        <p:spPr>
          <a:xfrm>
            <a:off x="228600" y="2438400"/>
            <a:ext cx="8610600" cy="609600"/>
          </a:xfrm>
          <a:prstGeom prst="trapezoid">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rPr>
              <a:t>MERARI AND DESCENDANTS</a:t>
            </a:r>
          </a:p>
        </p:txBody>
      </p:sp>
      <p:sp>
        <p:nvSpPr>
          <p:cNvPr id="9" name="6-Point Star 8">
            <a:extLst>
              <a:ext uri="{FF2B5EF4-FFF2-40B4-BE49-F238E27FC236}">
                <a16:creationId xmlns:a16="http://schemas.microsoft.com/office/drawing/2014/main" xmlns="" id="{6480FD23-A1F1-E142-886B-A0C561BD669E}"/>
              </a:ext>
            </a:extLst>
          </p:cNvPr>
          <p:cNvSpPr/>
          <p:nvPr/>
        </p:nvSpPr>
        <p:spPr>
          <a:xfrm>
            <a:off x="2533650" y="3267529"/>
            <a:ext cx="4000500" cy="3429000"/>
          </a:xfrm>
          <a:prstGeom prst="star6">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000000"/>
                </a:solidFill>
              </a:rPr>
              <a:t>12 TOWNS  </a:t>
            </a:r>
            <a:r>
              <a:rPr lang="en-US" b="1" dirty="0">
                <a:solidFill>
                  <a:srgbClr val="000000"/>
                </a:solidFill>
              </a:rPr>
              <a:t>Reuben</a:t>
            </a:r>
          </a:p>
          <a:p>
            <a:pPr algn="ctr"/>
            <a:r>
              <a:rPr lang="en-US" b="1" dirty="0">
                <a:solidFill>
                  <a:srgbClr val="000000"/>
                </a:solidFill>
              </a:rPr>
              <a:t>Gad</a:t>
            </a:r>
          </a:p>
          <a:p>
            <a:pPr algn="ctr"/>
            <a:r>
              <a:rPr lang="en-US" b="1" dirty="0" err="1">
                <a:solidFill>
                  <a:srgbClr val="000000"/>
                </a:solidFill>
              </a:rPr>
              <a:t>Zebulan</a:t>
            </a:r>
            <a:endParaRPr lang="en-US" b="1" dirty="0">
              <a:solidFill>
                <a:srgbClr val="000000"/>
              </a:solidFill>
            </a:endParaRPr>
          </a:p>
        </p:txBody>
      </p:sp>
    </p:spTree>
    <p:extLst>
      <p:ext uri="{BB962C8B-B14F-4D97-AF65-F5344CB8AC3E}">
        <p14:creationId xmlns:p14="http://schemas.microsoft.com/office/powerpoint/2010/main" val="390988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390071"/>
            <a:ext cx="8610600" cy="1828800"/>
          </a:xfrm>
          <a:prstGeom prst="wedgeRoundRectCallout">
            <a:avLst>
              <a:gd name="adj1" fmla="val 29403"/>
              <a:gd name="adj2" fmla="val 409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So the LORD gave Israel all the land he had sworn to give their ancestors, and they took possession of it and settled there.</a:t>
            </a:r>
          </a:p>
        </p:txBody>
      </p:sp>
      <p:pic>
        <p:nvPicPr>
          <p:cNvPr id="2" name="Picture 1">
            <a:extLst>
              <a:ext uri="{FF2B5EF4-FFF2-40B4-BE49-F238E27FC236}">
                <a16:creationId xmlns:a16="http://schemas.microsoft.com/office/drawing/2014/main" xmlns="" id="{148E35E3-7349-F347-B171-F815F50BBF78}"/>
              </a:ext>
            </a:extLst>
          </p:cNvPr>
          <p:cNvPicPr>
            <a:picLocks noChangeAspect="1"/>
          </p:cNvPicPr>
          <p:nvPr/>
        </p:nvPicPr>
        <p:blipFill>
          <a:blip r:embed="rId2"/>
          <a:stretch>
            <a:fillRect/>
          </a:stretch>
        </p:blipFill>
        <p:spPr>
          <a:xfrm>
            <a:off x="1168481" y="2362200"/>
            <a:ext cx="7035638" cy="4314825"/>
          </a:xfrm>
          <a:prstGeom prst="rect">
            <a:avLst/>
          </a:prstGeom>
        </p:spPr>
      </p:pic>
    </p:spTree>
    <p:extLst>
      <p:ext uri="{BB962C8B-B14F-4D97-AF65-F5344CB8AC3E}">
        <p14:creationId xmlns:p14="http://schemas.microsoft.com/office/powerpoint/2010/main" val="264790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390070"/>
            <a:ext cx="8610600" cy="2657929"/>
          </a:xfrm>
          <a:prstGeom prst="wedgeRoundRectCallout">
            <a:avLst>
              <a:gd name="adj1" fmla="val 29403"/>
              <a:gd name="adj2" fmla="val 409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t>The LORD gave them rest on every side, just as He had sworn to their ancestors.  Not one of their enemies withstood them; the LORD gave all their enemies into their hands.</a:t>
            </a:r>
          </a:p>
        </p:txBody>
      </p:sp>
      <p:pic>
        <p:nvPicPr>
          <p:cNvPr id="6" name="Picture 5">
            <a:extLst>
              <a:ext uri="{FF2B5EF4-FFF2-40B4-BE49-F238E27FC236}">
                <a16:creationId xmlns:a16="http://schemas.microsoft.com/office/drawing/2014/main" xmlns="" id="{7B626144-21C5-FD40-93FD-635B5C3784C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103" b="84103" l="6111" r="93889">
                        <a14:foregroundMark x1="66667" y1="71282" x2="66667" y2="71282"/>
                        <a14:foregroundMark x1="75556" y1="69231" x2="75556" y2="69231"/>
                        <a14:foregroundMark x1="57778" y1="67692" x2="57778" y2="67692"/>
                        <a14:foregroundMark x1="52778" y1="70256" x2="52778" y2="70256"/>
                        <a14:foregroundMark x1="51667" y1="71795" x2="51667" y2="71795"/>
                        <a14:foregroundMark x1="42778" y1="67692" x2="42778" y2="67692"/>
                        <a14:foregroundMark x1="31667" y1="70256" x2="31667" y2="70256"/>
                        <a14:foregroundMark x1="23333" y1="73846" x2="23333" y2="73846"/>
                        <a14:backgroundMark x1="56667" y1="71795" x2="56667" y2="71795"/>
                        <a14:backgroundMark x1="65556" y1="69231" x2="65556" y2="69231"/>
                      </a14:backgroundRemoval>
                    </a14:imgEffect>
                  </a14:imgLayer>
                </a14:imgProps>
              </a:ext>
              <a:ext uri="{28A0092B-C50C-407E-A947-70E740481C1C}">
                <a14:useLocalDpi xmlns:a14="http://schemas.microsoft.com/office/drawing/2010/main"/>
              </a:ext>
            </a:extLst>
          </a:blip>
          <a:srcRect b="10816"/>
          <a:stretch/>
        </p:blipFill>
        <p:spPr>
          <a:xfrm>
            <a:off x="4686300" y="2891928"/>
            <a:ext cx="4114800" cy="3955186"/>
          </a:xfrm>
          <a:prstGeom prst="rect">
            <a:avLst/>
          </a:prstGeom>
        </p:spPr>
      </p:pic>
      <p:pic>
        <p:nvPicPr>
          <p:cNvPr id="7" name="Picture 6">
            <a:extLst>
              <a:ext uri="{FF2B5EF4-FFF2-40B4-BE49-F238E27FC236}">
                <a16:creationId xmlns:a16="http://schemas.microsoft.com/office/drawing/2014/main" xmlns="" id="{ACA97BE2-2F09-5144-9910-1CC2401858A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52400" y="3047999"/>
            <a:ext cx="6381750" cy="2886982"/>
          </a:xfrm>
          <a:prstGeom prst="rect">
            <a:avLst/>
          </a:prstGeom>
        </p:spPr>
      </p:pic>
    </p:spTree>
    <p:extLst>
      <p:ext uri="{BB962C8B-B14F-4D97-AF65-F5344CB8AC3E}">
        <p14:creationId xmlns:p14="http://schemas.microsoft.com/office/powerpoint/2010/main" val="291604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390070"/>
            <a:ext cx="8610600" cy="5477330"/>
          </a:xfrm>
          <a:prstGeom prst="wedgeRoundRectCallout">
            <a:avLst>
              <a:gd name="adj1" fmla="val 29403"/>
              <a:gd name="adj2" fmla="val 409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dirty="0"/>
              <a:t>“NOT ONE OF ALL THE LORD’S GOOD PROMISES TO ISRAEL FAILED; EVERY ONE WAS FULFILLED.”</a:t>
            </a:r>
          </a:p>
        </p:txBody>
      </p:sp>
    </p:spTree>
    <p:extLst>
      <p:ext uri="{BB962C8B-B14F-4D97-AF65-F5344CB8AC3E}">
        <p14:creationId xmlns:p14="http://schemas.microsoft.com/office/powerpoint/2010/main" val="303189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37521-BDD5-4DF2-A1DC-8176445E420C}"/>
              </a:ext>
            </a:extLst>
          </p:cNvPr>
          <p:cNvSpPr>
            <a:spLocks noGrp="1"/>
          </p:cNvSpPr>
          <p:nvPr>
            <p:ph type="ctrTitle" sz="quarter"/>
          </p:nvPr>
        </p:nvSpPr>
        <p:spPr>
          <a:xfrm>
            <a:off x="609600" y="228600"/>
            <a:ext cx="7772400" cy="1143000"/>
          </a:xfrm>
        </p:spPr>
        <p:txBody>
          <a:bodyPr/>
          <a:lstStyle/>
          <a:p>
            <a:pPr>
              <a:defRPr/>
            </a:pPr>
            <a:r>
              <a:rPr lang="en-US" b="1" dirty="0">
                <a:solidFill>
                  <a:schemeClr val="tx2">
                    <a:lumMod val="75000"/>
                  </a:schemeClr>
                </a:solidFill>
              </a:rPr>
              <a:t>Memory Verse</a:t>
            </a:r>
          </a:p>
        </p:txBody>
      </p:sp>
      <p:sp>
        <p:nvSpPr>
          <p:cNvPr id="3" name="Subtitle 2">
            <a:extLst>
              <a:ext uri="{FF2B5EF4-FFF2-40B4-BE49-F238E27FC236}">
                <a16:creationId xmlns:a16="http://schemas.microsoft.com/office/drawing/2014/main" xmlns="" id="{BC396D11-75C0-4E57-8C01-31ED46ED0741}"/>
              </a:ext>
            </a:extLst>
          </p:cNvPr>
          <p:cNvSpPr>
            <a:spLocks noGrp="1"/>
          </p:cNvSpPr>
          <p:nvPr>
            <p:ph type="subTitle" sz="quarter" idx="1"/>
          </p:nvPr>
        </p:nvSpPr>
        <p:spPr>
          <a:xfrm>
            <a:off x="304800" y="1524000"/>
            <a:ext cx="8229600" cy="4114800"/>
          </a:xfrm>
        </p:spPr>
        <p:txBody>
          <a:bodyPr/>
          <a:lstStyle/>
          <a:p>
            <a:pPr>
              <a:defRPr/>
            </a:pPr>
            <a:r>
              <a:rPr lang="en-US" sz="4000" dirty="0"/>
              <a:t>“Not one of all the LORD’s good promises to Israel failed; every one was fulfilled.”</a:t>
            </a:r>
          </a:p>
          <a:p>
            <a:pPr>
              <a:defRPr/>
            </a:pPr>
            <a:endParaRPr lang="en-US" sz="2400" b="1" dirty="0"/>
          </a:p>
          <a:p>
            <a:pPr>
              <a:defRPr/>
            </a:pPr>
            <a:r>
              <a:rPr lang="en-US" sz="4000" b="1" dirty="0"/>
              <a:t>Joshua 21:45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37521-BDD5-4DF2-A1DC-8176445E420C}"/>
              </a:ext>
            </a:extLst>
          </p:cNvPr>
          <p:cNvSpPr>
            <a:spLocks noGrp="1"/>
          </p:cNvSpPr>
          <p:nvPr>
            <p:ph type="ctrTitle" sz="quarter"/>
          </p:nvPr>
        </p:nvSpPr>
        <p:spPr>
          <a:xfrm>
            <a:off x="609600" y="228600"/>
            <a:ext cx="7772400" cy="1143000"/>
          </a:xfrm>
        </p:spPr>
        <p:txBody>
          <a:bodyPr/>
          <a:lstStyle/>
          <a:p>
            <a:pPr>
              <a:defRPr/>
            </a:pPr>
            <a:r>
              <a:rPr lang="en-US" sz="6000" b="1" dirty="0">
                <a:solidFill>
                  <a:schemeClr val="tx2">
                    <a:lumMod val="75000"/>
                  </a:schemeClr>
                </a:solidFill>
              </a:rPr>
              <a:t>The Truth</a:t>
            </a:r>
          </a:p>
        </p:txBody>
      </p:sp>
      <p:sp>
        <p:nvSpPr>
          <p:cNvPr id="3" name="Subtitle 2">
            <a:extLst>
              <a:ext uri="{FF2B5EF4-FFF2-40B4-BE49-F238E27FC236}">
                <a16:creationId xmlns:a16="http://schemas.microsoft.com/office/drawing/2014/main" xmlns="" id="{BC396D11-75C0-4E57-8C01-31ED46ED0741}"/>
              </a:ext>
            </a:extLst>
          </p:cNvPr>
          <p:cNvSpPr>
            <a:spLocks noGrp="1"/>
          </p:cNvSpPr>
          <p:nvPr>
            <p:ph type="subTitle" sz="quarter" idx="1"/>
          </p:nvPr>
        </p:nvSpPr>
        <p:spPr>
          <a:xfrm>
            <a:off x="304800" y="1524000"/>
            <a:ext cx="8229600" cy="4114800"/>
          </a:xfrm>
        </p:spPr>
        <p:txBody>
          <a:bodyPr/>
          <a:lstStyle/>
          <a:p>
            <a:pPr>
              <a:defRPr/>
            </a:pPr>
            <a:endParaRPr lang="en-US" sz="4000" b="1" dirty="0"/>
          </a:p>
          <a:p>
            <a:pPr>
              <a:defRPr/>
            </a:pPr>
            <a:r>
              <a:rPr lang="en-US" sz="5400" b="1" dirty="0"/>
              <a:t>God keeps His promises to His faithful people!</a:t>
            </a:r>
          </a:p>
        </p:txBody>
      </p:sp>
    </p:spTree>
    <p:extLst>
      <p:ext uri="{BB962C8B-B14F-4D97-AF65-F5344CB8AC3E}">
        <p14:creationId xmlns:p14="http://schemas.microsoft.com/office/powerpoint/2010/main" val="354837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37521-BDD5-4DF2-A1DC-8176445E420C}"/>
              </a:ext>
            </a:extLst>
          </p:cNvPr>
          <p:cNvSpPr>
            <a:spLocks noGrp="1"/>
          </p:cNvSpPr>
          <p:nvPr>
            <p:ph type="ctrTitle" sz="quarter"/>
          </p:nvPr>
        </p:nvSpPr>
        <p:spPr>
          <a:xfrm>
            <a:off x="609600" y="228600"/>
            <a:ext cx="7772400" cy="1143000"/>
          </a:xfrm>
        </p:spPr>
        <p:txBody>
          <a:bodyPr/>
          <a:lstStyle/>
          <a:p>
            <a:pPr>
              <a:defRPr/>
            </a:pPr>
            <a:r>
              <a:rPr lang="en-US" sz="6000" b="1" dirty="0">
                <a:solidFill>
                  <a:schemeClr val="tx2">
                    <a:lumMod val="75000"/>
                  </a:schemeClr>
                </a:solidFill>
              </a:rPr>
              <a:t>FAITH WORD</a:t>
            </a:r>
          </a:p>
        </p:txBody>
      </p:sp>
      <p:sp>
        <p:nvSpPr>
          <p:cNvPr id="3" name="Subtitle 2">
            <a:extLst>
              <a:ext uri="{FF2B5EF4-FFF2-40B4-BE49-F238E27FC236}">
                <a16:creationId xmlns:a16="http://schemas.microsoft.com/office/drawing/2014/main" xmlns="" id="{BC396D11-75C0-4E57-8C01-31ED46ED0741}"/>
              </a:ext>
            </a:extLst>
          </p:cNvPr>
          <p:cNvSpPr>
            <a:spLocks noGrp="1"/>
          </p:cNvSpPr>
          <p:nvPr>
            <p:ph type="subTitle" sz="quarter" idx="1"/>
          </p:nvPr>
        </p:nvSpPr>
        <p:spPr>
          <a:xfrm>
            <a:off x="381000" y="1066800"/>
            <a:ext cx="8229600" cy="4114800"/>
          </a:xfrm>
        </p:spPr>
        <p:txBody>
          <a:bodyPr/>
          <a:lstStyle/>
          <a:p>
            <a:pPr>
              <a:defRPr/>
            </a:pPr>
            <a:endParaRPr lang="en-US" sz="4000" b="1" dirty="0"/>
          </a:p>
          <a:p>
            <a:pPr>
              <a:defRPr/>
            </a:pPr>
            <a:r>
              <a:rPr lang="en-US" sz="5400" b="1" dirty="0"/>
              <a:t>PROMISE</a:t>
            </a:r>
          </a:p>
          <a:p>
            <a:pPr>
              <a:defRPr/>
            </a:pPr>
            <a:r>
              <a:rPr lang="en-US" sz="4000" b="1" dirty="0"/>
              <a:t>To give your word that you will or will not do something. God always does what He says He will do.</a:t>
            </a:r>
          </a:p>
        </p:txBody>
      </p:sp>
    </p:spTree>
    <p:extLst>
      <p:ext uri="{BB962C8B-B14F-4D97-AF65-F5344CB8AC3E}">
        <p14:creationId xmlns:p14="http://schemas.microsoft.com/office/powerpoint/2010/main" val="179131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sz="quarter" idx="1"/>
          </p:nvPr>
        </p:nvSpPr>
        <p:spPr>
          <a:xfrm>
            <a:off x="381000" y="381000"/>
            <a:ext cx="8534400" cy="990600"/>
          </a:xfrm>
        </p:spPr>
        <p:txBody>
          <a:bodyPr/>
          <a:lstStyle/>
          <a:p>
            <a:pPr algn="l" eaLnBrk="1" hangingPunct="1">
              <a:defRPr/>
            </a:pPr>
            <a:r>
              <a:rPr lang="en-US" sz="4400" b="1" dirty="0">
                <a:solidFill>
                  <a:srgbClr val="000000"/>
                </a:solidFill>
              </a:rPr>
              <a:t>Then the LORD said to Joshua:</a:t>
            </a:r>
          </a:p>
        </p:txBody>
      </p:sp>
      <p:sp>
        <p:nvSpPr>
          <p:cNvPr id="5" name="Rounded Rectangular Callout 4">
            <a:extLst>
              <a:ext uri="{FF2B5EF4-FFF2-40B4-BE49-F238E27FC236}">
                <a16:creationId xmlns:a16="http://schemas.microsoft.com/office/drawing/2014/main" xmlns="" id="{3BF90695-3F43-3E4D-82AA-107DC5F8400D}"/>
              </a:ext>
            </a:extLst>
          </p:cNvPr>
          <p:cNvSpPr/>
          <p:nvPr/>
        </p:nvSpPr>
        <p:spPr>
          <a:xfrm>
            <a:off x="381000" y="1828800"/>
            <a:ext cx="4343400" cy="4876800"/>
          </a:xfrm>
          <a:prstGeom prst="wedgeRoundRectCallout">
            <a:avLst>
              <a:gd name="adj1" fmla="val 20230"/>
              <a:gd name="adj2" fmla="val -6389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“Tell the Israelites to designate the cities of refuge, as I instructed you through Moses, so that anyone who kills a person accidentally and unintentionally may flee there and find protection from the avenger of blood.”</a:t>
            </a:r>
          </a:p>
        </p:txBody>
      </p:sp>
      <p:pic>
        <p:nvPicPr>
          <p:cNvPr id="11" name="Picture 10">
            <a:extLst>
              <a:ext uri="{FF2B5EF4-FFF2-40B4-BE49-F238E27FC236}">
                <a16:creationId xmlns:a16="http://schemas.microsoft.com/office/drawing/2014/main" xmlns="" id="{5A9BFC97-8009-9E47-836F-0B00C3EDDB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7124" y="1219202"/>
            <a:ext cx="3798276" cy="54863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0" y="576640"/>
            <a:ext cx="9144000" cy="2471360"/>
          </a:xfrm>
          <a:prstGeom prst="wedgeRoundRectCallout">
            <a:avLst>
              <a:gd name="adj1" fmla="val -23780"/>
              <a:gd name="adj2" fmla="val -6632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“When they flee to one of these cities, they are to stand in the entrance of the city gate and state their case before the elders of that city.  Then the elders are to admit the fugitive into their city and provide a place to live among them.</a:t>
            </a:r>
          </a:p>
        </p:txBody>
      </p:sp>
      <p:pic>
        <p:nvPicPr>
          <p:cNvPr id="7" name="Picture 6">
            <a:extLst>
              <a:ext uri="{FF2B5EF4-FFF2-40B4-BE49-F238E27FC236}">
                <a16:creationId xmlns:a16="http://schemas.microsoft.com/office/drawing/2014/main" xmlns="" id="{1C44B725-F7F3-FE43-859B-5CF4454A6E84}"/>
              </a:ext>
            </a:extLst>
          </p:cNvPr>
          <p:cNvPicPr>
            <a:picLocks noChangeAspect="1"/>
          </p:cNvPicPr>
          <p:nvPr/>
        </p:nvPicPr>
        <p:blipFill>
          <a:blip r:embed="rId2"/>
          <a:stretch>
            <a:fillRect/>
          </a:stretch>
        </p:blipFill>
        <p:spPr>
          <a:xfrm>
            <a:off x="1409700" y="3175907"/>
            <a:ext cx="6324600" cy="3689350"/>
          </a:xfrm>
          <a:prstGeom prst="rect">
            <a:avLst/>
          </a:prstGeom>
        </p:spPr>
      </p:pic>
    </p:spTree>
    <p:extLst>
      <p:ext uri="{BB962C8B-B14F-4D97-AF65-F5344CB8AC3E}">
        <p14:creationId xmlns:p14="http://schemas.microsoft.com/office/powerpoint/2010/main" val="385866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04800" y="576640"/>
            <a:ext cx="4343400" cy="5519360"/>
          </a:xfrm>
          <a:prstGeom prst="wedgeRoundRectCallout">
            <a:avLst>
              <a:gd name="adj1" fmla="val -23780"/>
              <a:gd name="adj2" fmla="val -6632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If the avenger of blood comes in pursuit, the elders must not surrender the fugitive, because the fugitive killed their neighbor unintentionally and without malice aforethought. </a:t>
            </a:r>
          </a:p>
        </p:txBody>
      </p:sp>
      <p:pic>
        <p:nvPicPr>
          <p:cNvPr id="2" name="Picture 1">
            <a:extLst>
              <a:ext uri="{FF2B5EF4-FFF2-40B4-BE49-F238E27FC236}">
                <a16:creationId xmlns:a16="http://schemas.microsoft.com/office/drawing/2014/main" xmlns="" id="{987369E1-245C-B54A-A945-091F7D6A97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24984" y="1905000"/>
            <a:ext cx="4153916" cy="4699000"/>
          </a:xfrm>
          <a:prstGeom prst="rect">
            <a:avLst/>
          </a:prstGeom>
        </p:spPr>
      </p:pic>
    </p:spTree>
    <p:extLst>
      <p:ext uri="{BB962C8B-B14F-4D97-AF65-F5344CB8AC3E}">
        <p14:creationId xmlns:p14="http://schemas.microsoft.com/office/powerpoint/2010/main" val="356123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04800" y="576640"/>
            <a:ext cx="4343400" cy="5519360"/>
          </a:xfrm>
          <a:prstGeom prst="wedgeRoundRectCallout">
            <a:avLst>
              <a:gd name="adj1" fmla="val -23780"/>
              <a:gd name="adj2" fmla="val -6632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They are to stay in that city until they have stood trial before the assembly and until the death of the high priest who is serving at that time.  Then they may go back to their own home in the town from which they fled.”</a:t>
            </a:r>
          </a:p>
        </p:txBody>
      </p:sp>
      <p:pic>
        <p:nvPicPr>
          <p:cNvPr id="4" name="Picture 3">
            <a:extLst>
              <a:ext uri="{FF2B5EF4-FFF2-40B4-BE49-F238E27FC236}">
                <a16:creationId xmlns:a16="http://schemas.microsoft.com/office/drawing/2014/main" xmlns="" id="{B5647188-212A-6940-B642-B1D148E3AC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30" b="97175" l="2817" r="95775">
                        <a14:foregroundMark x1="23944" y1="30508" x2="23944" y2="30508"/>
                        <a14:foregroundMark x1="27817" y1="32768" x2="27817" y2="32768"/>
                        <a14:foregroundMark x1="29930" y1="23164" x2="29930" y2="23164"/>
                        <a14:foregroundMark x1="34507" y1="14124" x2="34507" y2="14124"/>
                        <a14:foregroundMark x1="43310" y1="45763" x2="43310" y2="45763"/>
                        <a14:foregroundMark x1="71127" y1="73446" x2="71127" y2="73446"/>
                        <a14:foregroundMark x1="65141" y1="63842" x2="65141" y2="63842"/>
                        <a14:foregroundMark x1="95070" y1="92655" x2="95070" y2="92655"/>
                        <a14:foregroundMark x1="95775" y1="92090" x2="95775" y2="92090"/>
                        <a14:foregroundMark x1="20070" y1="85311" x2="20070" y2="85311"/>
                        <a14:foregroundMark x1="3169" y1="92655" x2="3169" y2="92655"/>
                        <a14:foregroundMark x1="4577" y1="97740" x2="4577" y2="97740"/>
                        <a14:foregroundMark x1="22535" y1="54237" x2="22535" y2="54237"/>
                        <a14:foregroundMark x1="23239" y1="47458" x2="23239" y2="47458"/>
                      </a14:backgroundRemoval>
                    </a14:imgEffect>
                  </a14:imgLayer>
                </a14:imgProps>
              </a:ext>
            </a:extLst>
          </a:blip>
          <a:stretch>
            <a:fillRect/>
          </a:stretch>
        </p:blipFill>
        <p:spPr>
          <a:xfrm>
            <a:off x="4953000" y="2743200"/>
            <a:ext cx="3524827" cy="2184400"/>
          </a:xfrm>
          <a:prstGeom prst="rect">
            <a:avLst/>
          </a:prstGeom>
        </p:spPr>
      </p:pic>
    </p:spTree>
    <p:extLst>
      <p:ext uri="{BB962C8B-B14F-4D97-AF65-F5344CB8AC3E}">
        <p14:creationId xmlns:p14="http://schemas.microsoft.com/office/powerpoint/2010/main" val="185662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228600" y="381000"/>
            <a:ext cx="3769114" cy="4876800"/>
          </a:xfrm>
          <a:prstGeom prst="wedgeRoundRectCallout">
            <a:avLst>
              <a:gd name="adj1" fmla="val -24783"/>
              <a:gd name="adj2" fmla="val -4949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So they set apart </a:t>
            </a:r>
            <a:r>
              <a:rPr lang="en-US" sz="2800" b="1" dirty="0" err="1"/>
              <a:t>Kedesh</a:t>
            </a:r>
            <a:r>
              <a:rPr lang="en-US" sz="2800" dirty="0"/>
              <a:t> in Galilee in the hill country of Naphtali, </a:t>
            </a:r>
            <a:r>
              <a:rPr lang="en-US" sz="2800" b="1" dirty="0"/>
              <a:t>Shechem</a:t>
            </a:r>
            <a:r>
              <a:rPr lang="en-US" sz="2800" dirty="0"/>
              <a:t> in the hill country of Ephraim, and </a:t>
            </a:r>
            <a:r>
              <a:rPr lang="en-US" sz="2800" dirty="0" err="1"/>
              <a:t>Kiriath</a:t>
            </a:r>
            <a:r>
              <a:rPr lang="en-US" sz="2800" dirty="0"/>
              <a:t> </a:t>
            </a:r>
            <a:r>
              <a:rPr lang="en-US" sz="2800" dirty="0" err="1"/>
              <a:t>Arba</a:t>
            </a:r>
            <a:r>
              <a:rPr lang="en-US" sz="2800" dirty="0"/>
              <a:t> (that is </a:t>
            </a:r>
            <a:r>
              <a:rPr lang="en-US" sz="2800" b="1" dirty="0"/>
              <a:t>Hebron</a:t>
            </a:r>
            <a:r>
              <a:rPr lang="en-US" sz="2800" dirty="0"/>
              <a:t>) in the hill country of Judah. </a:t>
            </a:r>
          </a:p>
        </p:txBody>
      </p:sp>
      <p:pic>
        <p:nvPicPr>
          <p:cNvPr id="2" name="Picture 1">
            <a:extLst>
              <a:ext uri="{FF2B5EF4-FFF2-40B4-BE49-F238E27FC236}">
                <a16:creationId xmlns:a16="http://schemas.microsoft.com/office/drawing/2014/main" xmlns="" id="{641C78CA-85B4-2248-9792-308831A87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0114" y="0"/>
            <a:ext cx="4993886" cy="6705600"/>
          </a:xfrm>
          <a:prstGeom prst="rect">
            <a:avLst/>
          </a:prstGeom>
        </p:spPr>
      </p:pic>
      <p:sp>
        <p:nvSpPr>
          <p:cNvPr id="3" name="Right Arrow 2">
            <a:extLst>
              <a:ext uri="{FF2B5EF4-FFF2-40B4-BE49-F238E27FC236}">
                <a16:creationId xmlns:a16="http://schemas.microsoft.com/office/drawing/2014/main" xmlns="" id="{9A4614EE-ECD4-3241-9AF6-1DAC72118AE2}"/>
              </a:ext>
            </a:extLst>
          </p:cNvPr>
          <p:cNvSpPr/>
          <p:nvPr/>
        </p:nvSpPr>
        <p:spPr>
          <a:xfrm>
            <a:off x="5715000" y="914400"/>
            <a:ext cx="932057"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xmlns="" id="{28BE8DEB-176D-7249-8B00-F20B58875DCA}"/>
              </a:ext>
            </a:extLst>
          </p:cNvPr>
          <p:cNvSpPr/>
          <p:nvPr/>
        </p:nvSpPr>
        <p:spPr>
          <a:xfrm>
            <a:off x="4953000" y="2819400"/>
            <a:ext cx="932057"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xmlns="" id="{F96EC4F6-BB9B-1C4F-B098-07D4E038318B}"/>
              </a:ext>
            </a:extLst>
          </p:cNvPr>
          <p:cNvSpPr/>
          <p:nvPr/>
        </p:nvSpPr>
        <p:spPr>
          <a:xfrm>
            <a:off x="4936428" y="4191000"/>
            <a:ext cx="932057"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071254"/>
      </p:ext>
    </p:extLst>
  </p:cSld>
  <p:clrMapOvr>
    <a:masterClrMapping/>
  </p:clrMapOvr>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1744</TotalTime>
  <Words>611</Words>
  <Application>Microsoft Office PowerPoint</Application>
  <PresentationFormat>On-screen Show (4:3)</PresentationFormat>
  <Paragraphs>47</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Black</vt:lpstr>
      <vt:lpstr>Tahoma</vt:lpstr>
      <vt:lpstr>Wingdings</vt:lpstr>
      <vt:lpstr>Curtain Call</vt:lpstr>
      <vt:lpstr>Glass Layers</vt:lpstr>
      <vt:lpstr>PowerPoint Presentation</vt:lpstr>
      <vt:lpstr>Memory Verse</vt:lpstr>
      <vt:lpstr>The Truth</vt:lpstr>
      <vt:lpstr>FAITH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96</cp:revision>
  <dcterms:created xsi:type="dcterms:W3CDTF">2009-08-14T18:45:46Z</dcterms:created>
  <dcterms:modified xsi:type="dcterms:W3CDTF">2021-11-13T17:08:10Z</dcterms:modified>
</cp:coreProperties>
</file>