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4" r:id="rId3"/>
    <p:sldMasterId id="2147483656" r:id="rId4"/>
    <p:sldMasterId id="2147483658" r:id="rId5"/>
    <p:sldMasterId id="2147483660" r:id="rId6"/>
  </p:sldMasterIdLst>
  <p:sldIdLst>
    <p:sldId id="258" r:id="rId7"/>
    <p:sldId id="295" r:id="rId8"/>
    <p:sldId id="297" r:id="rId9"/>
    <p:sldId id="256" r:id="rId10"/>
    <p:sldId id="284" r:id="rId11"/>
    <p:sldId id="265" r:id="rId12"/>
    <p:sldId id="266" r:id="rId13"/>
    <p:sldId id="286" r:id="rId14"/>
    <p:sldId id="285" r:id="rId15"/>
    <p:sldId id="296" r:id="rId16"/>
    <p:sldId id="267" r:id="rId17"/>
    <p:sldId id="268" r:id="rId18"/>
    <p:sldId id="264" r:id="rId19"/>
    <p:sldId id="269" r:id="rId20"/>
    <p:sldId id="270" r:id="rId21"/>
    <p:sldId id="273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81" r:id="rId30"/>
    <p:sldId id="282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61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tableStyles" Target="tableStyles.xml"/><Relationship Id="rId8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05FE84-EFAA-4628-90D7-BF3A14F105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D21E7C-2BD0-4989-A30F-9BB2F3C66E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877A4A7-5A94-464D-8CF8-CA77326041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4D241F-1E5D-4C06-9236-E673F8FBCE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4748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12CC7B-9B84-4249-BE0F-E43790F1B6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A179AC-DA94-40ED-9305-7F37AC7B16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E986B25-3F5F-4CE1-8715-7382A1EC5B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C8716B-53C0-48F2-B391-B870B2084B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1706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592D74-7E91-48C5-8488-56778F0370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3EB0298-31BD-4DEA-AA92-71F0DFDFA6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911AAA7-A69A-4C8D-92B7-A83081C5F9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38EA75-6E0E-4C07-8403-ECF9E24BAF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2410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B1B104A1-DB42-457A-849D-CD2052DD21C9}"/>
              </a:ext>
            </a:extLst>
          </p:cNvPr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502786EC-4306-457B-BDB5-DB8C8FAB0C9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D0AFF681-F00C-44B9-AEFC-643B039FDEF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7" name="Freeform 5">
            <a:extLst>
              <a:ext uri="{FF2B5EF4-FFF2-40B4-BE49-F238E27FC236}">
                <a16:creationId xmlns:a16="http://schemas.microsoft.com/office/drawing/2014/main" id="{188E38B5-BBD9-48F6-BAE8-49316A460BEB}"/>
              </a:ext>
            </a:extLst>
          </p:cNvPr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" name="Group 6">
            <a:extLst>
              <a:ext uri="{FF2B5EF4-FFF2-40B4-BE49-F238E27FC236}">
                <a16:creationId xmlns:a16="http://schemas.microsoft.com/office/drawing/2014/main" id="{29785567-90C8-4C31-9BB4-19F9D55D74AB}"/>
              </a:ext>
            </a:extLst>
          </p:cNvPr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23A7353E-9A46-4062-97F1-4D057443D935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grpSp>
          <p:nvGrpSpPr>
            <p:cNvPr id="10" name="Group 8">
              <a:extLst>
                <a:ext uri="{FF2B5EF4-FFF2-40B4-BE49-F238E27FC236}">
                  <a16:creationId xmlns:a16="http://schemas.microsoft.com/office/drawing/2014/main" id="{D3CC2208-635F-4D89-AA63-78BC15D147E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>
                <a:extLst>
                  <a:ext uri="{FF2B5EF4-FFF2-40B4-BE49-F238E27FC236}">
                    <a16:creationId xmlns:a16="http://schemas.microsoft.com/office/drawing/2014/main" id="{D7D866E3-1EE3-4ABF-9339-0B381EDD22C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0">
                <a:extLst>
                  <a:ext uri="{FF2B5EF4-FFF2-40B4-BE49-F238E27FC236}">
                    <a16:creationId xmlns:a16="http://schemas.microsoft.com/office/drawing/2014/main" id="{F6BA5A41-9412-4809-B182-FCFE26C135E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1">
                <a:extLst>
                  <a:ext uri="{FF2B5EF4-FFF2-40B4-BE49-F238E27FC236}">
                    <a16:creationId xmlns:a16="http://schemas.microsoft.com/office/drawing/2014/main" id="{D5C82EB1-AD28-45F0-81EC-3780DEB5584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2">
                <a:extLst>
                  <a:ext uri="{FF2B5EF4-FFF2-40B4-BE49-F238E27FC236}">
                    <a16:creationId xmlns:a16="http://schemas.microsoft.com/office/drawing/2014/main" id="{6930FC54-C363-4EA0-A510-CD8C21B1E14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3">
                <a:extLst>
                  <a:ext uri="{FF2B5EF4-FFF2-40B4-BE49-F238E27FC236}">
                    <a16:creationId xmlns:a16="http://schemas.microsoft.com/office/drawing/2014/main" id="{22FED2EA-6686-4137-9DE0-DBBF107511D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" name="Freeform 14">
              <a:extLst>
                <a:ext uri="{FF2B5EF4-FFF2-40B4-BE49-F238E27FC236}">
                  <a16:creationId xmlns:a16="http://schemas.microsoft.com/office/drawing/2014/main" id="{2613F5AD-4DB6-4260-BE86-6BDE7A103EB3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  <p:grpSp>
        <p:nvGrpSpPr>
          <p:cNvPr id="17" name="Group 15">
            <a:extLst>
              <a:ext uri="{FF2B5EF4-FFF2-40B4-BE49-F238E27FC236}">
                <a16:creationId xmlns:a16="http://schemas.microsoft.com/office/drawing/2014/main" id="{DB518B6A-31EF-4107-9AF8-5DF5C47946F3}"/>
              </a:ext>
            </a:extLst>
          </p:cNvPr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834C608C-9076-4336-ACA6-15F8743441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CC814C08-AA9E-4EC6-A134-1C117B817C2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8E461C8C-17FA-4D4B-B292-3E3F37A400D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E18FC2BC-3518-4A3D-8DC8-1708FE4D78B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C6E64343-2491-4B08-A82F-06AA49D6578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12CF161A-9B4C-468A-B88A-C327C6DACA7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>
            <a:extLst>
              <a:ext uri="{FF2B5EF4-FFF2-40B4-BE49-F238E27FC236}">
                <a16:creationId xmlns:a16="http://schemas.microsoft.com/office/drawing/2014/main" id="{8ED2BE0B-CE3D-4CC2-A21F-00E074AE9B1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>
            <a:extLst>
              <a:ext uri="{FF2B5EF4-FFF2-40B4-BE49-F238E27FC236}">
                <a16:creationId xmlns:a16="http://schemas.microsoft.com/office/drawing/2014/main" id="{7AE825F2-6015-481E-AA6F-B0EEF776FC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F9A075-7CE1-489D-8351-E5307097CD6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6" name="Rectangle 26">
            <a:extLst>
              <a:ext uri="{FF2B5EF4-FFF2-40B4-BE49-F238E27FC236}">
                <a16:creationId xmlns:a16="http://schemas.microsoft.com/office/drawing/2014/main" id="{D851DDDC-FD14-44F0-9188-5C8B48F0ADAD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792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D676E310-18FE-427E-B6F1-9ED6CBEDB7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7778CE9A-621D-4A15-8FA2-A06ED9AD82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DDB4B7C8-39E1-43DE-A455-F6E90D5E24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CE54CF-4F23-43AB-B4E7-E7BB60C3CB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1400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0BC90625-FB20-4048-BAA9-0C3F5420E0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9550F808-03B1-40AB-9E35-8788FB6743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98130789-4333-48DF-8EFB-85B8B9CFD5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EA9A84-E8EF-45F7-94E3-FDB81E3988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42344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B59A098-FF74-4BD6-BD95-9FCBD9B554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ACC53E63-F205-4C8D-B2D5-6EE3AE8611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D4FD3BFD-5B56-4127-BF60-DC10685EC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BA414B-8B91-4CC5-A19F-19F1C768C4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5065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69C7DB00-B37C-4F26-B151-6EA841F83E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>
            <a:extLst>
              <a:ext uri="{FF2B5EF4-FFF2-40B4-BE49-F238E27FC236}">
                <a16:creationId xmlns:a16="http://schemas.microsoft.com/office/drawing/2014/main" id="{84894E4C-0DF5-4BF8-8ED9-1180105E3B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>
            <a:extLst>
              <a:ext uri="{FF2B5EF4-FFF2-40B4-BE49-F238E27FC236}">
                <a16:creationId xmlns:a16="http://schemas.microsoft.com/office/drawing/2014/main" id="{F004FA57-DE30-4116-BAD5-F5FB010371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2BBB7B-E6D1-4156-9ABA-AF867F666D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95932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18760300-892B-43E2-A90E-F51AEEDB12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2DDF66EB-D83E-41FD-87AE-E1EA0D8CD4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E657F5CA-F7AF-4FAC-B962-7D17002D0B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95859E-085D-4A54-8968-DA210F0CC4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95366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>
            <a:extLst>
              <a:ext uri="{FF2B5EF4-FFF2-40B4-BE49-F238E27FC236}">
                <a16:creationId xmlns:a16="http://schemas.microsoft.com/office/drawing/2014/main" id="{149FD48D-30C5-46B0-A010-46FB658223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>
            <a:extLst>
              <a:ext uri="{FF2B5EF4-FFF2-40B4-BE49-F238E27FC236}">
                <a16:creationId xmlns:a16="http://schemas.microsoft.com/office/drawing/2014/main" id="{DD299D72-D2C8-4723-9094-E0A2EFB399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B81EA8E1-71AA-4D73-A4D3-95BFFD956D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870479-BB32-442E-9755-8425298E2A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44234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5D855A49-DB94-48DB-B02A-E4855A3660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AD215E77-D2FD-4C41-A23C-76082E9063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EA55620C-16E7-48C6-BC48-46B5CBED3F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2E8985-746B-4C9F-A40E-FE3CD692E1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3290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31107DC-F410-446C-82C5-A222801028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59CC8C6-A82D-42A2-BFDA-47DFEB98E1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259EA9-F206-4AA4-84B9-03BE33B0B4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93018A-F1E2-43AC-A07D-A3F4BB38D9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04483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B261FDAD-4026-4FD5-AA84-BA52AA401C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E9301118-B63C-4772-9022-04FAAF4F08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187EE4A9-D254-48D4-BC8D-0FB8D51A50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FD2EC0-72FD-4702-954A-5606502955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7438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B9205CA4-C7DA-4F40-8C7B-EC8185597F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0F51B3DF-1AFD-4E7A-81FC-9E2BA8E352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3F97B094-EC54-46F2-A378-12F39FD385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16AE64-296C-4D88-AAEE-7C0A377DF4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2038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7DFCD553-759B-438D-9E06-0E41378A10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CB7EAC28-6EA0-4AF1-83EE-191F1B9ABA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6D53081E-BB9B-496E-9FE7-9F9EC2FA94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1150EF-C0DA-4EB4-9D5A-2DCB697137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52679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4A64DECE-A83F-4401-8174-47586ECE9BA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69B53B1C-A48A-49FC-8C63-3AFC4E4BA07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EB5852E4-08DC-451A-B9A5-98C8E41D4B1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" name="Rectangle 5">
              <a:extLst>
                <a:ext uri="{FF2B5EF4-FFF2-40B4-BE49-F238E27FC236}">
                  <a16:creationId xmlns:a16="http://schemas.microsoft.com/office/drawing/2014/main" id="{B9D5894E-D392-4F26-B89B-5BF3E2407C1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75AA9E61-92B8-46B5-80A9-A59A7F5C887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E0D184FE-0A5B-4D97-BB0E-9EA57658394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687639AF-8484-412B-A4F2-31B60269A9A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2F9660D0-95BF-4CED-8CA8-B6C58A85664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" name="Rectangle 10">
              <a:extLst>
                <a:ext uri="{FF2B5EF4-FFF2-40B4-BE49-F238E27FC236}">
                  <a16:creationId xmlns:a16="http://schemas.microsoft.com/office/drawing/2014/main" id="{7FD72A95-C509-43FE-AC9C-471F620AAB4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id="{5FC70C55-E604-4FD9-92C6-7732D730ADE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B924873D-C886-49ED-BCC2-9F01D6F5055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DCED82C2-5809-4F5A-AB1A-08536BF3676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6A07BD0D-D8B5-45E4-8A35-BB52B42C124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" name="Rectangle 15">
              <a:extLst>
                <a:ext uri="{FF2B5EF4-FFF2-40B4-BE49-F238E27FC236}">
                  <a16:creationId xmlns:a16="http://schemas.microsoft.com/office/drawing/2014/main" id="{A3407795-18FE-4C33-A5D0-E8DCE372763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" name="Rectangle 16">
              <a:extLst>
                <a:ext uri="{FF2B5EF4-FFF2-40B4-BE49-F238E27FC236}">
                  <a16:creationId xmlns:a16="http://schemas.microsoft.com/office/drawing/2014/main" id="{92FD7F12-FADB-415D-B13B-4011DC36B79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" name="Rectangle 17">
              <a:extLst>
                <a:ext uri="{FF2B5EF4-FFF2-40B4-BE49-F238E27FC236}">
                  <a16:creationId xmlns:a16="http://schemas.microsoft.com/office/drawing/2014/main" id="{E51A6573-7A06-4A26-BC1A-7BA979BCFCA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" name="Rectangle 18">
              <a:extLst>
                <a:ext uri="{FF2B5EF4-FFF2-40B4-BE49-F238E27FC236}">
                  <a16:creationId xmlns:a16="http://schemas.microsoft.com/office/drawing/2014/main" id="{BEE3565B-95A4-48C4-AE34-808CE957AB5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4FE8E7B0-5FA2-479A-8D60-B123D7C059D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2" name="Rectangle 20">
              <a:extLst>
                <a:ext uri="{FF2B5EF4-FFF2-40B4-BE49-F238E27FC236}">
                  <a16:creationId xmlns:a16="http://schemas.microsoft.com/office/drawing/2014/main" id="{285EC2F5-2E63-4276-8EB1-D3E7DE68C08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" name="Rectangle 21">
              <a:extLst>
                <a:ext uri="{FF2B5EF4-FFF2-40B4-BE49-F238E27FC236}">
                  <a16:creationId xmlns:a16="http://schemas.microsoft.com/office/drawing/2014/main" id="{3EFE2E7E-0496-4EF5-9A46-0F2FC844850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32CFF2FF-6EF8-4C35-8609-A66711A865F4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3">
              <a:extLst>
                <a:ext uri="{FF2B5EF4-FFF2-40B4-BE49-F238E27FC236}">
                  <a16:creationId xmlns:a16="http://schemas.microsoft.com/office/drawing/2014/main" id="{1963A0BF-A669-4A1B-8722-7B2A8A9CFAE0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85016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5017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" name="Rectangle 26">
            <a:extLst>
              <a:ext uri="{FF2B5EF4-FFF2-40B4-BE49-F238E27FC236}">
                <a16:creationId xmlns:a16="http://schemas.microsoft.com/office/drawing/2014/main" id="{200BFD17-0081-4C97-A742-6AC17F3109D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" name="Rectangle 27">
            <a:extLst>
              <a:ext uri="{FF2B5EF4-FFF2-40B4-BE49-F238E27FC236}">
                <a16:creationId xmlns:a16="http://schemas.microsoft.com/office/drawing/2014/main" id="{7A0FCEDB-CCAB-404D-B6C5-EB33EF47E8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8">
            <a:extLst>
              <a:ext uri="{FF2B5EF4-FFF2-40B4-BE49-F238E27FC236}">
                <a16:creationId xmlns:a16="http://schemas.microsoft.com/office/drawing/2014/main" id="{F001414F-7A3C-415D-BFBB-A9ECC48C59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651910-2E51-4198-93A2-F9DAD8E2F7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88144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950535D9-74C2-4A5D-B3B1-0740B242E51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AD6625E5-BCED-4D37-95CB-96A8501A37D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7D2E2E-CA18-4BA8-BDE9-917A2E522BF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673956E5-BCB9-43C5-84E8-8BC48B084BA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1702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672101C7-C046-481B-B347-4173E0F4F98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E942FB7C-98B3-4FC3-9224-D043FCC39F1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89EFF7-2CDF-497B-8127-5CDA8A0296C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8E0A872C-278C-42DB-976A-374A33580B1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7125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2AD0DD92-862A-43F5-9981-16B2D4E8E8E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>
            <a:extLst>
              <a:ext uri="{FF2B5EF4-FFF2-40B4-BE49-F238E27FC236}">
                <a16:creationId xmlns:a16="http://schemas.microsoft.com/office/drawing/2014/main" id="{49B778ED-26E2-4690-8032-0F8C52A03D9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8D600C-34B0-410A-A03F-05EA0C4544F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id="{4B44A164-E0D0-4EB4-A907-2722E368C6E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1295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0BD28454-FDEC-4B74-BBAC-DB3DCD96A1A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7">
            <a:extLst>
              <a:ext uri="{FF2B5EF4-FFF2-40B4-BE49-F238E27FC236}">
                <a16:creationId xmlns:a16="http://schemas.microsoft.com/office/drawing/2014/main" id="{1A88041B-CEE8-47C3-8499-25D98084B59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98C630-C43D-4E03-B478-C08D1F5411F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28">
            <a:extLst>
              <a:ext uri="{FF2B5EF4-FFF2-40B4-BE49-F238E27FC236}">
                <a16:creationId xmlns:a16="http://schemas.microsoft.com/office/drawing/2014/main" id="{2FE7A752-B9EC-4A12-8D81-B4DE498AADB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361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6">
            <a:extLst>
              <a:ext uri="{FF2B5EF4-FFF2-40B4-BE49-F238E27FC236}">
                <a16:creationId xmlns:a16="http://schemas.microsoft.com/office/drawing/2014/main" id="{F1372D2D-E912-4530-837B-B98F34D9090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7">
            <a:extLst>
              <a:ext uri="{FF2B5EF4-FFF2-40B4-BE49-F238E27FC236}">
                <a16:creationId xmlns:a16="http://schemas.microsoft.com/office/drawing/2014/main" id="{62C65C1B-87C5-4259-B32B-0471F7FCB48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806A5E-5890-4FCF-8599-9E4668EB14F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28">
            <a:extLst>
              <a:ext uri="{FF2B5EF4-FFF2-40B4-BE49-F238E27FC236}">
                <a16:creationId xmlns:a16="http://schemas.microsoft.com/office/drawing/2014/main" id="{F127907F-1E91-4BC2-864F-878B054E5DE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028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>
            <a:extLst>
              <a:ext uri="{FF2B5EF4-FFF2-40B4-BE49-F238E27FC236}">
                <a16:creationId xmlns:a16="http://schemas.microsoft.com/office/drawing/2014/main" id="{075C746E-0E2F-4C18-9C39-49140F81F3B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7">
            <a:extLst>
              <a:ext uri="{FF2B5EF4-FFF2-40B4-BE49-F238E27FC236}">
                <a16:creationId xmlns:a16="http://schemas.microsoft.com/office/drawing/2014/main" id="{973C241B-D09D-422C-A809-923B1CBBAFB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BAA5A6-A372-4C51-91CA-3A5D479371E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28">
            <a:extLst>
              <a:ext uri="{FF2B5EF4-FFF2-40B4-BE49-F238E27FC236}">
                <a16:creationId xmlns:a16="http://schemas.microsoft.com/office/drawing/2014/main" id="{C4750D5F-32C2-444A-9ED1-3863E19876E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93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B351A5-1F97-4A3E-AFD7-A34B7B78B7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FA69B7-545B-4287-88C7-0A05A61377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0BB8DF-3038-4453-9511-47D24DA974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8F34EF-4BE7-4FDF-8835-AD2AAB3533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49926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0757F17A-4E21-449A-A73F-A1860242455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>
            <a:extLst>
              <a:ext uri="{FF2B5EF4-FFF2-40B4-BE49-F238E27FC236}">
                <a16:creationId xmlns:a16="http://schemas.microsoft.com/office/drawing/2014/main" id="{BFCA41A0-4857-4FB2-A988-788FE1E865C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A890CB-4591-4319-9288-3BC80E7E173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id="{DE09F0AA-5C14-412D-B4D5-8F37380B5D9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4772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57B11B42-5402-4519-9CDB-A83DD463F15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>
            <a:extLst>
              <a:ext uri="{FF2B5EF4-FFF2-40B4-BE49-F238E27FC236}">
                <a16:creationId xmlns:a16="http://schemas.microsoft.com/office/drawing/2014/main" id="{779087A6-2D66-4D92-987B-4121B9D8BC1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A6E96D-CDC2-4FC9-87A9-645C1C36C51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id="{013357AD-AF65-406F-93ED-CCABBED7A8E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68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E5A538E5-8901-48B7-8C14-1EDE564904E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BE1AD83C-F35D-4F75-94B7-749F26CDF02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19DF02-B4D0-4FAA-A6AC-C7765B66451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7C5E808C-CF3A-4CC9-9AE0-57EDFBDC5D3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647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F2DF158D-E1AE-49B5-8240-139478B974B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6862CB4B-0C6D-46B5-B153-58065A8CDA0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05C163-86BE-4C4A-9CB2-AFC83F6AABA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755A446C-5731-4289-BA5C-4DEB56C818E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4200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:a16="http://schemas.microsoft.com/office/drawing/2014/main" id="{4E81B3A3-8EAA-473B-B16A-36EAD85CF57F}"/>
              </a:ext>
            </a:extLst>
          </p:cNvPr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8653F85-3959-4C8B-BF24-8D3143D5121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1BCF00-43E4-47ED-9E9C-FD04D4F7375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9CEE5B-81B7-460E-A02A-D94B097069B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1ED67013-33B4-405B-B621-99EFA0DE7A88}"/>
              </a:ext>
            </a:extLst>
          </p:cNvPr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6019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35B35BF-2444-450C-82BB-CE7A56DE93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DA8698-A3A9-4D10-AF87-F0AE8F5515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D668A73-97E1-42DA-B518-DED4F16BF3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934B79-E73B-4E5E-8D07-9E466E545F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6157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52A270-BC01-4B71-B5F5-1542A9FDA1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670B89-E371-4826-A56F-6145FFFF76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469FAC-B91E-4E3B-9399-36B74DA3D1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1379B8-96FF-4268-BE5F-1FBB5A9EF1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10681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8BA2F9-B668-4B50-9F8E-27180BA586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44C6EC-14C3-4A5D-A067-BDE326D4A0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C251EF-A7A4-4430-B1B4-AB5E71333C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5350E2-1DEE-4BDC-80F8-0C3371CAA3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44897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3E48EE8-3D48-4B50-B84B-9714688F82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0F6AC54-5C78-44C2-8694-6DF9680762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2D28C69-1B0C-4C69-A787-B5E3F9D8CD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24D2FC-6D3A-458D-B920-99ABEB8EC0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81477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CF8E2E2-0DB6-4D02-B52F-59E8C9F868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A8C8592-CF8C-4BDF-B5B8-76007ED95D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B5F4EBF-4F1E-453B-A2F2-26F0D3F566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D02AD-8B34-4602-B97A-1D3BBA7228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9610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DFA6C5-1D7D-4D1B-97D4-99DA0CF4E4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F8AE14-C5CE-44DC-B1EE-9BD6CBB527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EB8C228-2CB8-49F4-92DD-89F4676468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75271E-EAEE-4C37-A535-473763F0D8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183064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45B58DE-B67C-4B85-BFC0-E34428EB08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357D442-B3C5-4CD9-BD34-000B912BAA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FCD6F37-E87E-46F7-80ED-6B1D44D762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AC7AEB-9B28-43FE-A251-C4F0EE67FF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06023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E3E882-5536-4CAB-B2DB-3F89B6FEDD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F83202-F879-4BBD-A702-720C321E00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166933-2604-4AC2-AF5B-40FD683FEA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7E04A0-A4D8-4927-B053-C4620CE9F3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538692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01B621-4457-48A2-9597-6C83B6B698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C197B5-612D-4516-B4B1-41CD32F55F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D9E137-27DD-49D6-8B2C-F761549FF1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E45921-8433-4F8B-9482-AF97E2C08B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607503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15EFCE-D3BD-4840-9708-1611CE3636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8A50AD-F0EA-4249-B75D-BAA043EC5E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20FBF8C-DE29-44BE-9A93-C8CAF4C3F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0955B9-9E6C-4067-B68D-D97FB4EAD7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165953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02FEEEE-8B03-4E03-B79E-9AE20A404B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EF8708-A9F4-4289-94AD-1DF9C7BC23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395AA3-3273-446E-9FF0-3C08EAB593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B186D-F1A1-4F63-B88F-CFEDD7500B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762063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09E0C093-B300-4442-8FE5-B4BD0B37E8EC}"/>
              </a:ext>
            </a:extLst>
          </p:cNvPr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3CF24497-7DDD-4B99-BF35-C5111AD63B4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5723543F-3DB1-4E2E-879D-BCE13DF8D7F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097DED4A-F3A5-48EE-BC4B-8716DCD899D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552B0733-489C-4F62-967E-02A010A1F75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A9D15948-53BC-4983-9633-47C2B5D79F3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A45DD267-F63A-4E54-AE4E-F8F9D6EC778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8CBF7142-4695-4D83-BCA5-B5AE96E78E6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CC9383C2-5786-46D2-8073-2792B1A86D7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0FA5D471-7CF8-4BFD-91A0-E86097A33AD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7BFCA304-2D51-4ED8-8B63-7F32D8FA1CC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A819782F-7B01-4EAF-A48F-85F01D02381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13D186C0-F3E9-4932-B362-EC4DC0526E5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E25BA42-CC45-432C-9A2D-4D86937CCEF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F2926677-23D8-4047-9807-AB0A602F791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4571B589-FD97-40C0-9DBB-30894F5CD0B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91154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1155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DEA0AE90-0B7A-4AEF-B6CA-448AAE17AD2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21">
            <a:extLst>
              <a:ext uri="{FF2B5EF4-FFF2-40B4-BE49-F238E27FC236}">
                <a16:creationId xmlns:a16="http://schemas.microsoft.com/office/drawing/2014/main" id="{3B09DB26-892C-4C85-BF01-7D08CE7A9A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22">
            <a:extLst>
              <a:ext uri="{FF2B5EF4-FFF2-40B4-BE49-F238E27FC236}">
                <a16:creationId xmlns:a16="http://schemas.microsoft.com/office/drawing/2014/main" id="{0BA8FA2C-120F-4F6E-8A07-96C588EA1D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1B1E8E-CFCC-49A9-8DD6-AFD90DD243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410666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C98317FD-A528-4415-87D1-46990527A0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2F80F18F-0A67-4B93-9A92-869841D53F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BBA53A77-BD05-4512-8A4E-A5A1342B19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EB7A25-7A4B-4932-B38B-6D6164E432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224262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49B12C5D-61FB-40EF-AB7C-049388A1FE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916118C6-0127-46CD-84A3-0867CB061A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B9BCB037-F2D6-4A72-B288-5C0DEBA516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FDEBBF-4C44-41EA-B060-06E4200F4A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77822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8EEC0069-3979-48D4-A0DB-5F6C823005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5865847B-F897-4B8A-999A-AD9B0923B8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416C4412-0A7C-4363-8921-1C7F69FF13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2F50ED-8D00-48F8-AE56-00B3902997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302249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E618FB83-953A-4385-8624-6C16843D41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">
            <a:extLst>
              <a:ext uri="{FF2B5EF4-FFF2-40B4-BE49-F238E27FC236}">
                <a16:creationId xmlns:a16="http://schemas.microsoft.com/office/drawing/2014/main" id="{41ADCDD6-5D89-4A3A-AC21-0B02A89BC1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>
            <a:extLst>
              <a:ext uri="{FF2B5EF4-FFF2-40B4-BE49-F238E27FC236}">
                <a16:creationId xmlns:a16="http://schemas.microsoft.com/office/drawing/2014/main" id="{ABAFD728-8C47-4B1E-B7BF-0EF525A945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BBDC1E-2041-48B9-9C25-7F9523D101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472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9FFFB10-CC49-4F68-9B14-8853FFF80B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AE8586A-7D61-4E44-97AA-45A5A30BB4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9522B01-FB34-46BC-A398-2C9EE3ACF6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13DFC4-DBCC-4A11-B8A4-7104E80DA2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6313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790E8E8A-86D3-4764-9BA3-0F0EAA8B3A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0DEE1DCE-BFA1-4798-9E92-755E9E56A5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BEF2D6F4-E872-4AC8-B0EE-3ECC521497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3C2479-5A41-4E44-ACDC-D791AFD550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048706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>
            <a:extLst>
              <a:ext uri="{FF2B5EF4-FFF2-40B4-BE49-F238E27FC236}">
                <a16:creationId xmlns:a16="http://schemas.microsoft.com/office/drawing/2014/main" id="{6226D351-C391-41F9-984A-D87895C654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0">
            <a:extLst>
              <a:ext uri="{FF2B5EF4-FFF2-40B4-BE49-F238E27FC236}">
                <a16:creationId xmlns:a16="http://schemas.microsoft.com/office/drawing/2014/main" id="{95E7E710-95BC-4AE9-A94A-AF2CB9BEF8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140C94DB-117D-4C7D-AA26-FA5ACDED29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DBF5BE-95C3-4CAF-B6E7-CD58802F14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543929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8AF0DAE4-29C8-4951-9690-6E9857D251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828E7594-37E2-486F-903F-5AE076C2BE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5F1829CF-21AF-47EA-9DA4-DE94B4DC47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671C7D-B0EF-4F33-9335-F6A253097D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334520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4F31CA08-C78D-465D-A197-5D29A59595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071E1601-DDDE-4B1B-834C-6E0C865E49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470BEA1B-5228-480E-B178-71518C048E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C602AB-87D5-48BD-8D59-662AF8287A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039834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1C249125-9CAE-4D1B-A1CC-5E08C7C0CD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F603FA83-AEF3-419A-A4B7-C85AC2726A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43BC1152-A65B-4C77-BB48-58C2691FC9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CFDCF2-BA41-4DA8-81AC-0091361174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883133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ACDA6E95-EC00-46A2-89FE-80C09165BA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2F690834-2686-44EA-B05E-DB56C71533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27471870-559F-4853-A191-6EBAD7C0DB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AC05BB-5729-4929-97E0-94CBDE14C6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247538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C230E28-9139-4C53-ACC1-9051FCF60D47}"/>
              </a:ext>
            </a:extLst>
          </p:cNvPr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359CBD19-A6E8-4B8E-8B76-E20FD56C3C8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C6F0CDF5-DDBD-4BBD-A51C-18EA9AB28A9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A62C202F-28C0-4EDE-B086-13AE4ECBB86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40E120BA-FD2E-4CE7-BE2B-E5B22AAAE33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9B29B07D-8F6C-4E63-BD89-D8E91BBB665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E14A761B-80E8-4EA8-8763-6978B8551A8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9421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4218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44F6D371-C1BD-4521-9032-3E7AC4F3571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7ED768C3-31A2-47A0-B5A5-241515FC02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E5A6574D-39E0-4DF9-9A13-794172FCCF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2E19B1-85BA-44A5-8349-239F7CBBDA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544248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27FCB36-498B-485E-9182-08EC26D892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7F3763B8-C87A-4B52-92BC-EEC40529FB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7A86C851-D5C4-46E0-A884-679F40F99B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99019C-C4CF-4AB3-8CB0-FEC1340A82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340271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9A4EF540-B126-45A7-856B-4D2587B202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4F9AF552-3862-49F7-9C96-DB64569D73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BC19CE33-33A8-4525-AA42-ECF9D09939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DB8498-325C-45B3-8FF3-22720BB921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397842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C93BFA69-619F-40CA-8953-13578B5DDA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7591AF2A-E260-4E10-9714-68CE8C072F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A8918192-27CF-4247-B74B-C467410370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53AADB-07A4-41F1-8D56-CB754F5876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9012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859161-3B72-4CE8-838A-3658EBF9A0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33B86CF-686A-4F81-A6F8-3BE3F753D7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B9F9AC6-4E48-4EC6-A8F4-DDF761A96A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FAD2F-8EA9-4C7E-8762-C2E822C2E6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046669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C26037B5-02C3-42FA-86D3-7E128E087D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8BD19784-EAC2-4B32-B7FB-C254ADB329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BD60D69-CFF0-4570-9ACF-1DB93E93B3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1AD5CD-1C70-4699-A00A-19F0C6C235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106995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3ECDEB23-6A08-4049-B6D6-58C6E8B964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8E78386B-DDE0-445F-8B10-A1FE58DAC1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AD326E31-774E-4ED4-8E4F-468B1E8E16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C5D6E0-CA14-4B33-A36A-34B450FB25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429392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F7651DEC-1D44-4202-8FC5-340FCC7999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715B1F02-360D-44DC-AC10-54A03F838E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EDE0287B-0BAF-4F9E-AB93-86181CCBD3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2FD4E7-5BF4-4953-9C95-FC23106160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566605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BFABF75B-AA47-420F-9F7E-01E7DD9EF1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AD259F8A-5649-414B-94FB-D042E54446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3E6E6142-DFD0-4F57-AF27-5C2ABEA893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41A479-8778-417D-AE7F-F1A3B15190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848276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706D9048-F34A-42B1-89B1-891A874F45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73A122FA-CC9C-47C6-9DF2-D5E80A7B36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7B4C8370-8E4D-460D-813A-5E5B8EEF88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CFF83A-1423-4D72-9CC1-C6B72D81BC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162409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6FE1A6D-F846-4932-B910-B862F13BE3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8017C36E-11E7-47E8-9300-04952C83E9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2DF14CD7-1A34-43E8-AC7F-F5E5FD12DB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F6FC8A-50D7-401A-B757-A307515872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0209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B6B2D70-C78B-4BB3-B3EC-3A1990711A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C620C747-5424-4DE3-A647-9AF81323E2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ABCD79A7-59AC-4E1E-9DC1-20BECA2603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D0D3B7-DEB9-4F7A-889A-C853B69197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9636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4BDA80E-16B9-4E34-88D2-00A2E1379D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505E385-C286-4850-AE3D-F7E80411A6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5E7872A-1D99-4CC5-975B-2B556AA923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19C013-19A4-496A-8520-9C9988FDBF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2978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AAD350-B10B-4157-81E7-C67BE204F3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3EEC76-34C3-4B63-A809-79BB64AF4C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EBEE79-F6B6-497B-A2DF-A3B979510A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E312E7-52F9-4AA0-84AC-3916FAF431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9314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ABF437-4B1E-4644-B7B1-267A6B745C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9128B9-F006-4B05-BDBD-41EB1092B3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2440CB-EE18-4BB1-B301-BF2705EF1E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361212-C457-4AD0-9CA6-5643E8B84C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7032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5613B66-D77D-4310-8B54-91CA166D80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0E32726-4E38-40DF-B5DA-2C3847CC67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8852" name="Rectangle 4">
            <a:extLst>
              <a:ext uri="{FF2B5EF4-FFF2-40B4-BE49-F238E27FC236}">
                <a16:creationId xmlns:a16="http://schemas.microsoft.com/office/drawing/2014/main" id="{B5375F47-E8F2-4854-A17F-8A736A9100F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3" name="Rectangle 5">
            <a:extLst>
              <a:ext uri="{FF2B5EF4-FFF2-40B4-BE49-F238E27FC236}">
                <a16:creationId xmlns:a16="http://schemas.microsoft.com/office/drawing/2014/main" id="{C01FFC5A-CF34-46EA-B0AB-9ECFABBD97E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4" name="Rectangle 6">
            <a:extLst>
              <a:ext uri="{FF2B5EF4-FFF2-40B4-BE49-F238E27FC236}">
                <a16:creationId xmlns:a16="http://schemas.microsoft.com/office/drawing/2014/main" id="{10226198-4CFF-4D1E-AC22-0DC355DD99B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FDD0C5B-4D0F-42C2-B819-9054B331391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D42F09C8-F739-43C0-B6C3-12F62D5D455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073" name="Freeform 3">
              <a:extLst>
                <a:ext uri="{FF2B5EF4-FFF2-40B4-BE49-F238E27FC236}">
                  <a16:creationId xmlns:a16="http://schemas.microsoft.com/office/drawing/2014/main" id="{3DDF46BB-C247-4B5F-B2E2-5771BF8883D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00" name="Freeform 4">
              <a:extLst>
                <a:ext uri="{FF2B5EF4-FFF2-40B4-BE49-F238E27FC236}">
                  <a16:creationId xmlns:a16="http://schemas.microsoft.com/office/drawing/2014/main" id="{EB3F9AD6-6DA3-45D0-88EA-EDE0515A01F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2051" name="Freeform 5">
            <a:extLst>
              <a:ext uri="{FF2B5EF4-FFF2-40B4-BE49-F238E27FC236}">
                <a16:creationId xmlns:a16="http://schemas.microsoft.com/office/drawing/2014/main" id="{5B6C4690-C976-45BF-ACD4-4BDDB537E08D}"/>
              </a:ext>
            </a:extLst>
          </p:cNvPr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52" name="Group 6">
            <a:extLst>
              <a:ext uri="{FF2B5EF4-FFF2-40B4-BE49-F238E27FC236}">
                <a16:creationId xmlns:a16="http://schemas.microsoft.com/office/drawing/2014/main" id="{DD53261C-DA0E-44AC-A249-8330DFA9E0DD}"/>
              </a:ext>
            </a:extLst>
          </p:cNvPr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80903" name="Freeform 7">
              <a:extLst>
                <a:ext uri="{FF2B5EF4-FFF2-40B4-BE49-F238E27FC236}">
                  <a16:creationId xmlns:a16="http://schemas.microsoft.com/office/drawing/2014/main" id="{C838B3D3-5151-4B67-93C4-39874C3F613D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grpSp>
          <p:nvGrpSpPr>
            <p:cNvPr id="2066" name="Group 8">
              <a:extLst>
                <a:ext uri="{FF2B5EF4-FFF2-40B4-BE49-F238E27FC236}">
                  <a16:creationId xmlns:a16="http://schemas.microsoft.com/office/drawing/2014/main" id="{8ED52C20-3E36-4AE7-85E2-B5D18FA6353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2068" name="Freeform 9">
                <a:extLst>
                  <a:ext uri="{FF2B5EF4-FFF2-40B4-BE49-F238E27FC236}">
                    <a16:creationId xmlns:a16="http://schemas.microsoft.com/office/drawing/2014/main" id="{54A2E5AB-021C-4F18-9061-267AAE91535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9" name="Freeform 10">
                <a:extLst>
                  <a:ext uri="{FF2B5EF4-FFF2-40B4-BE49-F238E27FC236}">
                    <a16:creationId xmlns:a16="http://schemas.microsoft.com/office/drawing/2014/main" id="{2F8707DC-C62C-42AD-9DAD-82CF7D2BB6B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0" name="Freeform 11">
                <a:extLst>
                  <a:ext uri="{FF2B5EF4-FFF2-40B4-BE49-F238E27FC236}">
                    <a16:creationId xmlns:a16="http://schemas.microsoft.com/office/drawing/2014/main" id="{EF12180A-072C-4100-AEF8-1383737AAE4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1" name="Freeform 12">
                <a:extLst>
                  <a:ext uri="{FF2B5EF4-FFF2-40B4-BE49-F238E27FC236}">
                    <a16:creationId xmlns:a16="http://schemas.microsoft.com/office/drawing/2014/main" id="{EA286AE3-13C9-4D1B-BB0E-5F3EDAB3841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2" name="Freeform 13">
                <a:extLst>
                  <a:ext uri="{FF2B5EF4-FFF2-40B4-BE49-F238E27FC236}">
                    <a16:creationId xmlns:a16="http://schemas.microsoft.com/office/drawing/2014/main" id="{4DEFA6D9-DBF5-468C-87E7-A8B26B8CB0F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0910" name="Freeform 14">
              <a:extLst>
                <a:ext uri="{FF2B5EF4-FFF2-40B4-BE49-F238E27FC236}">
                  <a16:creationId xmlns:a16="http://schemas.microsoft.com/office/drawing/2014/main" id="{453B0D3D-01D3-4073-8E43-41833C20D2CD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  <p:grpSp>
        <p:nvGrpSpPr>
          <p:cNvPr id="2053" name="Group 15">
            <a:extLst>
              <a:ext uri="{FF2B5EF4-FFF2-40B4-BE49-F238E27FC236}">
                <a16:creationId xmlns:a16="http://schemas.microsoft.com/office/drawing/2014/main" id="{8870A5C0-36B1-4B99-9EBF-BB3382E46AA8}"/>
              </a:ext>
            </a:extLst>
          </p:cNvPr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059" name="Freeform 16">
              <a:extLst>
                <a:ext uri="{FF2B5EF4-FFF2-40B4-BE49-F238E27FC236}">
                  <a16:creationId xmlns:a16="http://schemas.microsoft.com/office/drawing/2014/main" id="{2DDE337F-4923-4592-9798-70E702056A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Freeform 17">
              <a:extLst>
                <a:ext uri="{FF2B5EF4-FFF2-40B4-BE49-F238E27FC236}">
                  <a16:creationId xmlns:a16="http://schemas.microsoft.com/office/drawing/2014/main" id="{7F0706F7-77AC-48C8-B680-BB66D995F49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Freeform 18">
              <a:extLst>
                <a:ext uri="{FF2B5EF4-FFF2-40B4-BE49-F238E27FC236}">
                  <a16:creationId xmlns:a16="http://schemas.microsoft.com/office/drawing/2014/main" id="{DF387AB3-1A0D-44D9-8AD1-0D22DF3C77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Freeform 19">
              <a:extLst>
                <a:ext uri="{FF2B5EF4-FFF2-40B4-BE49-F238E27FC236}">
                  <a16:creationId xmlns:a16="http://schemas.microsoft.com/office/drawing/2014/main" id="{EF018439-D246-4FFA-A0D8-DEB44BABFE0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Freeform 20">
              <a:extLst>
                <a:ext uri="{FF2B5EF4-FFF2-40B4-BE49-F238E27FC236}">
                  <a16:creationId xmlns:a16="http://schemas.microsoft.com/office/drawing/2014/main" id="{FC040482-3111-4AD6-8144-A8F1588BFAF1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21">
              <a:extLst>
                <a:ext uri="{FF2B5EF4-FFF2-40B4-BE49-F238E27FC236}">
                  <a16:creationId xmlns:a16="http://schemas.microsoft.com/office/drawing/2014/main" id="{6C5DC801-709E-442C-AF44-37A10DBB64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0918" name="Rectangle 22">
            <a:extLst>
              <a:ext uri="{FF2B5EF4-FFF2-40B4-BE49-F238E27FC236}">
                <a16:creationId xmlns:a16="http://schemas.microsoft.com/office/drawing/2014/main" id="{125716E7-549A-4482-BE12-846E0E6382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5" name="Rectangle 23">
            <a:extLst>
              <a:ext uri="{FF2B5EF4-FFF2-40B4-BE49-F238E27FC236}">
                <a16:creationId xmlns:a16="http://schemas.microsoft.com/office/drawing/2014/main" id="{0F147B11-1E63-4D3A-9BA1-91C69429BD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0920" name="Rectangle 24">
            <a:extLst>
              <a:ext uri="{FF2B5EF4-FFF2-40B4-BE49-F238E27FC236}">
                <a16:creationId xmlns:a16="http://schemas.microsoft.com/office/drawing/2014/main" id="{DD88ED12-731C-4DDF-A3AC-FE3FC48361F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21" name="Rectangle 25">
            <a:extLst>
              <a:ext uri="{FF2B5EF4-FFF2-40B4-BE49-F238E27FC236}">
                <a16:creationId xmlns:a16="http://schemas.microsoft.com/office/drawing/2014/main" id="{B0D97B40-CCF1-4C43-B3C9-EA5CE2C13E8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22" name="Rectangle 26">
            <a:extLst>
              <a:ext uri="{FF2B5EF4-FFF2-40B4-BE49-F238E27FC236}">
                <a16:creationId xmlns:a16="http://schemas.microsoft.com/office/drawing/2014/main" id="{C2EFD48F-B81E-4D9C-A4FE-1AEE91222D7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F403CBA-8AEB-4089-9CF3-8945A337947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02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>
            <a:extLst>
              <a:ext uri="{FF2B5EF4-FFF2-40B4-BE49-F238E27FC236}">
                <a16:creationId xmlns:a16="http://schemas.microsoft.com/office/drawing/2014/main" id="{1CA069D7-C78D-4807-93BA-F7B91D29326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83971" name="Rectangle 3">
              <a:extLst>
                <a:ext uri="{FF2B5EF4-FFF2-40B4-BE49-F238E27FC236}">
                  <a16:creationId xmlns:a16="http://schemas.microsoft.com/office/drawing/2014/main" id="{5832B72F-4F17-4E1E-A190-1BF12EB8C9F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081" name="Rectangle 4">
              <a:extLst>
                <a:ext uri="{FF2B5EF4-FFF2-40B4-BE49-F238E27FC236}">
                  <a16:creationId xmlns:a16="http://schemas.microsoft.com/office/drawing/2014/main" id="{A88A5709-6684-4C12-B83C-7FCFF14198A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2" name="Rectangle 5">
              <a:extLst>
                <a:ext uri="{FF2B5EF4-FFF2-40B4-BE49-F238E27FC236}">
                  <a16:creationId xmlns:a16="http://schemas.microsoft.com/office/drawing/2014/main" id="{C65874D7-92DA-4911-8D6E-9B8DAA29D0E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3" name="Rectangle 6">
              <a:extLst>
                <a:ext uri="{FF2B5EF4-FFF2-40B4-BE49-F238E27FC236}">
                  <a16:creationId xmlns:a16="http://schemas.microsoft.com/office/drawing/2014/main" id="{33F49AE8-81EB-47FC-A737-354390537D0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4" name="Rectangle 7">
              <a:extLst>
                <a:ext uri="{FF2B5EF4-FFF2-40B4-BE49-F238E27FC236}">
                  <a16:creationId xmlns:a16="http://schemas.microsoft.com/office/drawing/2014/main" id="{0DA7604B-48A4-4553-8E5B-FB6432BF707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5" name="Rectangle 8">
              <a:extLst>
                <a:ext uri="{FF2B5EF4-FFF2-40B4-BE49-F238E27FC236}">
                  <a16:creationId xmlns:a16="http://schemas.microsoft.com/office/drawing/2014/main" id="{97C44686-F726-4556-B886-4339B4683D7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3977" name="Rectangle 9">
              <a:extLst>
                <a:ext uri="{FF2B5EF4-FFF2-40B4-BE49-F238E27FC236}">
                  <a16:creationId xmlns:a16="http://schemas.microsoft.com/office/drawing/2014/main" id="{D0F52CAB-98D5-4819-8BC6-0005EBD8FBF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3978" name="Rectangle 10">
              <a:extLst>
                <a:ext uri="{FF2B5EF4-FFF2-40B4-BE49-F238E27FC236}">
                  <a16:creationId xmlns:a16="http://schemas.microsoft.com/office/drawing/2014/main" id="{3CD1D339-B5F1-48BC-B862-9B8C30E2376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088" name="Rectangle 11">
              <a:extLst>
                <a:ext uri="{FF2B5EF4-FFF2-40B4-BE49-F238E27FC236}">
                  <a16:creationId xmlns:a16="http://schemas.microsoft.com/office/drawing/2014/main" id="{0DC3046A-9A6E-42AF-A124-CEDA60598CA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9" name="Rectangle 12">
              <a:extLst>
                <a:ext uri="{FF2B5EF4-FFF2-40B4-BE49-F238E27FC236}">
                  <a16:creationId xmlns:a16="http://schemas.microsoft.com/office/drawing/2014/main" id="{1DE74972-F213-4F10-9F70-382FA9515A0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90" name="Rectangle 13">
              <a:extLst>
                <a:ext uri="{FF2B5EF4-FFF2-40B4-BE49-F238E27FC236}">
                  <a16:creationId xmlns:a16="http://schemas.microsoft.com/office/drawing/2014/main" id="{4B216587-AC71-44E3-A33A-3296BC48F0F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91" name="Rectangle 14">
              <a:extLst>
                <a:ext uri="{FF2B5EF4-FFF2-40B4-BE49-F238E27FC236}">
                  <a16:creationId xmlns:a16="http://schemas.microsoft.com/office/drawing/2014/main" id="{5D2B092B-619C-4992-9E37-FC5E86C2347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3983" name="Rectangle 15">
              <a:extLst>
                <a:ext uri="{FF2B5EF4-FFF2-40B4-BE49-F238E27FC236}">
                  <a16:creationId xmlns:a16="http://schemas.microsoft.com/office/drawing/2014/main" id="{BFFDF203-9D64-4DE9-9FC7-52537C25DC0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093" name="Rectangle 16">
              <a:extLst>
                <a:ext uri="{FF2B5EF4-FFF2-40B4-BE49-F238E27FC236}">
                  <a16:creationId xmlns:a16="http://schemas.microsoft.com/office/drawing/2014/main" id="{921A7ABD-3BE3-44A7-8ABD-46CB8544016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3985" name="Rectangle 17">
              <a:extLst>
                <a:ext uri="{FF2B5EF4-FFF2-40B4-BE49-F238E27FC236}">
                  <a16:creationId xmlns:a16="http://schemas.microsoft.com/office/drawing/2014/main" id="{72A15423-059C-49FD-827F-7BEBF86CF26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095" name="Rectangle 18">
              <a:extLst>
                <a:ext uri="{FF2B5EF4-FFF2-40B4-BE49-F238E27FC236}">
                  <a16:creationId xmlns:a16="http://schemas.microsoft.com/office/drawing/2014/main" id="{92A0864E-19E9-4BE6-8B6F-974997069BA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3987" name="Rectangle 19">
              <a:extLst>
                <a:ext uri="{FF2B5EF4-FFF2-40B4-BE49-F238E27FC236}">
                  <a16:creationId xmlns:a16="http://schemas.microsoft.com/office/drawing/2014/main" id="{6F74D1A3-828B-404E-BA73-25BF1822BBF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097" name="Rectangle 20">
              <a:extLst>
                <a:ext uri="{FF2B5EF4-FFF2-40B4-BE49-F238E27FC236}">
                  <a16:creationId xmlns:a16="http://schemas.microsoft.com/office/drawing/2014/main" id="{BE649E46-F33A-49D0-910D-F64FF4D2C94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98" name="Rectangle 21">
              <a:extLst>
                <a:ext uri="{FF2B5EF4-FFF2-40B4-BE49-F238E27FC236}">
                  <a16:creationId xmlns:a16="http://schemas.microsoft.com/office/drawing/2014/main" id="{977DC23C-7959-460D-B2BC-4F3089368E3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99" name="Freeform 22">
              <a:extLst>
                <a:ext uri="{FF2B5EF4-FFF2-40B4-BE49-F238E27FC236}">
                  <a16:creationId xmlns:a16="http://schemas.microsoft.com/office/drawing/2014/main" id="{A6D60FC7-58CD-4896-9BE4-E0DF30EF38E8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91" name="Freeform 23">
              <a:extLst>
                <a:ext uri="{FF2B5EF4-FFF2-40B4-BE49-F238E27FC236}">
                  <a16:creationId xmlns:a16="http://schemas.microsoft.com/office/drawing/2014/main" id="{9C0A70E1-BA8B-4986-AF28-59B087CDD622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83992" name="Rectangle 24">
            <a:extLst>
              <a:ext uri="{FF2B5EF4-FFF2-40B4-BE49-F238E27FC236}">
                <a16:creationId xmlns:a16="http://schemas.microsoft.com/office/drawing/2014/main" id="{0E78E66B-8E89-44CE-A0C7-31331F795D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3993" name="Rectangle 25">
            <a:extLst>
              <a:ext uri="{FF2B5EF4-FFF2-40B4-BE49-F238E27FC236}">
                <a16:creationId xmlns:a16="http://schemas.microsoft.com/office/drawing/2014/main" id="{26CF3348-2470-4B92-82C3-0C144B774B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3994" name="Rectangle 26">
            <a:extLst>
              <a:ext uri="{FF2B5EF4-FFF2-40B4-BE49-F238E27FC236}">
                <a16:creationId xmlns:a16="http://schemas.microsoft.com/office/drawing/2014/main" id="{CDE5E973-2DB8-4BF2-BE59-76767F49E10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95" name="Rectangle 27">
            <a:extLst>
              <a:ext uri="{FF2B5EF4-FFF2-40B4-BE49-F238E27FC236}">
                <a16:creationId xmlns:a16="http://schemas.microsoft.com/office/drawing/2014/main" id="{51692986-1B57-44AD-91FC-F7925A828FF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fld id="{5B2F9C2C-78C7-44EC-BAE6-3048FB52967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3996" name="Rectangle 28">
            <a:extLst>
              <a:ext uri="{FF2B5EF4-FFF2-40B4-BE49-F238E27FC236}">
                <a16:creationId xmlns:a16="http://schemas.microsoft.com/office/drawing/2014/main" id="{D93A6982-2747-47DD-83F8-5D5189E35A6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03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90BEE8D2-FAAF-4544-AA19-570B7F4D7C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495A6160-F7CF-4CEC-80F5-8DC2673161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7044" name="Rectangle 4">
            <a:extLst>
              <a:ext uri="{FF2B5EF4-FFF2-40B4-BE49-F238E27FC236}">
                <a16:creationId xmlns:a16="http://schemas.microsoft.com/office/drawing/2014/main" id="{293515A5-27FE-47EE-9549-2DA716ABF9F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>
            <a:extLst>
              <a:ext uri="{FF2B5EF4-FFF2-40B4-BE49-F238E27FC236}">
                <a16:creationId xmlns:a16="http://schemas.microsoft.com/office/drawing/2014/main" id="{C446D754-D778-4B2E-90F5-3C8DA317E2A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>
            <a:extLst>
              <a:ext uri="{FF2B5EF4-FFF2-40B4-BE49-F238E27FC236}">
                <a16:creationId xmlns:a16="http://schemas.microsoft.com/office/drawing/2014/main" id="{F798EBDB-54D6-420B-8430-374B67FEC0D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6952EF5-647D-4D24-8FFF-C5C3B7FADB9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04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5D9E9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98211CF1-646B-409B-BB96-FA9F3DF63F59}"/>
              </a:ext>
            </a:extLst>
          </p:cNvPr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128" name="Freeform 3">
              <a:extLst>
                <a:ext uri="{FF2B5EF4-FFF2-40B4-BE49-F238E27FC236}">
                  <a16:creationId xmlns:a16="http://schemas.microsoft.com/office/drawing/2014/main" id="{FAD8B5EE-B158-4620-AA29-8E10108BDD4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16" name="Freeform 4">
              <a:extLst>
                <a:ext uri="{FF2B5EF4-FFF2-40B4-BE49-F238E27FC236}">
                  <a16:creationId xmlns:a16="http://schemas.microsoft.com/office/drawing/2014/main" id="{3679557F-4A22-4101-94FB-6A69299E464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0117" name="Freeform 5">
              <a:extLst>
                <a:ext uri="{FF2B5EF4-FFF2-40B4-BE49-F238E27FC236}">
                  <a16:creationId xmlns:a16="http://schemas.microsoft.com/office/drawing/2014/main" id="{A8C84355-409F-4B24-B0A5-68BC515CBBB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0118" name="Freeform 6">
              <a:extLst>
                <a:ext uri="{FF2B5EF4-FFF2-40B4-BE49-F238E27FC236}">
                  <a16:creationId xmlns:a16="http://schemas.microsoft.com/office/drawing/2014/main" id="{08C0EBC1-69CB-48A1-B2BC-AE4F876A5B9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0119" name="Freeform 7">
              <a:extLst>
                <a:ext uri="{FF2B5EF4-FFF2-40B4-BE49-F238E27FC236}">
                  <a16:creationId xmlns:a16="http://schemas.microsoft.com/office/drawing/2014/main" id="{EB26B894-7AEA-48AF-ADBC-850CE0B4443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0120" name="Freeform 8">
              <a:extLst>
                <a:ext uri="{FF2B5EF4-FFF2-40B4-BE49-F238E27FC236}">
                  <a16:creationId xmlns:a16="http://schemas.microsoft.com/office/drawing/2014/main" id="{42F74CF0-4D77-4ED4-B503-6E0AC868EB0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0121" name="Freeform 9">
              <a:extLst>
                <a:ext uri="{FF2B5EF4-FFF2-40B4-BE49-F238E27FC236}">
                  <a16:creationId xmlns:a16="http://schemas.microsoft.com/office/drawing/2014/main" id="{4709C7A0-AE1B-4E3D-80E0-191C82BAA46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0122" name="Freeform 10">
              <a:extLst>
                <a:ext uri="{FF2B5EF4-FFF2-40B4-BE49-F238E27FC236}">
                  <a16:creationId xmlns:a16="http://schemas.microsoft.com/office/drawing/2014/main" id="{97D2FC27-5DA6-4581-B960-D9692005E3F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0123" name="Freeform 11">
              <a:extLst>
                <a:ext uri="{FF2B5EF4-FFF2-40B4-BE49-F238E27FC236}">
                  <a16:creationId xmlns:a16="http://schemas.microsoft.com/office/drawing/2014/main" id="{6EBF8478-F4CD-4FCF-A8C0-F52A308D4A7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0124" name="Freeform 12">
              <a:extLst>
                <a:ext uri="{FF2B5EF4-FFF2-40B4-BE49-F238E27FC236}">
                  <a16:creationId xmlns:a16="http://schemas.microsoft.com/office/drawing/2014/main" id="{5E008AE0-02B7-4D4D-8913-AD3536D77D2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0125" name="Freeform 13">
              <a:extLst>
                <a:ext uri="{FF2B5EF4-FFF2-40B4-BE49-F238E27FC236}">
                  <a16:creationId xmlns:a16="http://schemas.microsoft.com/office/drawing/2014/main" id="{A0A9B222-75DA-4656-A8B5-A60DC3F4757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0126" name="Freeform 14">
              <a:extLst>
                <a:ext uri="{FF2B5EF4-FFF2-40B4-BE49-F238E27FC236}">
                  <a16:creationId xmlns:a16="http://schemas.microsoft.com/office/drawing/2014/main" id="{000664F2-5AB0-4E53-94C1-9BF40BFBC59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0127" name="Freeform 15">
              <a:extLst>
                <a:ext uri="{FF2B5EF4-FFF2-40B4-BE49-F238E27FC236}">
                  <a16:creationId xmlns:a16="http://schemas.microsoft.com/office/drawing/2014/main" id="{1761A308-F17D-462E-820A-42F308BB70E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0128" name="Freeform 16">
              <a:extLst>
                <a:ext uri="{FF2B5EF4-FFF2-40B4-BE49-F238E27FC236}">
                  <a16:creationId xmlns:a16="http://schemas.microsoft.com/office/drawing/2014/main" id="{9D3A81D6-3391-48B1-BC22-436976AF023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0129" name="Freeform 17">
              <a:extLst>
                <a:ext uri="{FF2B5EF4-FFF2-40B4-BE49-F238E27FC236}">
                  <a16:creationId xmlns:a16="http://schemas.microsoft.com/office/drawing/2014/main" id="{43183F5A-7DDA-4EBC-ADA6-29C47F5A61B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90130" name="Rectangle 18">
            <a:extLst>
              <a:ext uri="{FF2B5EF4-FFF2-40B4-BE49-F238E27FC236}">
                <a16:creationId xmlns:a16="http://schemas.microsoft.com/office/drawing/2014/main" id="{91CDC0D8-709E-4621-8A8B-EE403E1E75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90131" name="Rectangle 19">
            <a:extLst>
              <a:ext uri="{FF2B5EF4-FFF2-40B4-BE49-F238E27FC236}">
                <a16:creationId xmlns:a16="http://schemas.microsoft.com/office/drawing/2014/main" id="{C7ABC2E6-B705-433D-AE06-B6C0ADB5E31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32" name="Rectangle 20">
            <a:extLst>
              <a:ext uri="{FF2B5EF4-FFF2-40B4-BE49-F238E27FC236}">
                <a16:creationId xmlns:a16="http://schemas.microsoft.com/office/drawing/2014/main" id="{022B97F0-0013-4D3E-BD09-D1BF8F93FB5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33" name="Rectangle 21">
            <a:extLst>
              <a:ext uri="{FF2B5EF4-FFF2-40B4-BE49-F238E27FC236}">
                <a16:creationId xmlns:a16="http://schemas.microsoft.com/office/drawing/2014/main" id="{BBCE1032-D37D-471D-8273-BB04C750686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1pPr>
          </a:lstStyle>
          <a:p>
            <a:fld id="{9E3AA38E-AB52-4CE8-A193-9687C0D2D15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0134" name="Rectangle 22">
            <a:extLst>
              <a:ext uri="{FF2B5EF4-FFF2-40B4-BE49-F238E27FC236}">
                <a16:creationId xmlns:a16="http://schemas.microsoft.com/office/drawing/2014/main" id="{D0F237A1-4849-4B16-B31E-57AA3ED4D2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05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>
            <a:extLst>
              <a:ext uri="{FF2B5EF4-FFF2-40B4-BE49-F238E27FC236}">
                <a16:creationId xmlns:a16="http://schemas.microsoft.com/office/drawing/2014/main" id="{AD35D168-4073-478D-A39A-2AEFBE4E06A3}"/>
              </a:ext>
            </a:extLst>
          </p:cNvPr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6152" name="Freeform 3">
              <a:extLst>
                <a:ext uri="{FF2B5EF4-FFF2-40B4-BE49-F238E27FC236}">
                  <a16:creationId xmlns:a16="http://schemas.microsoft.com/office/drawing/2014/main" id="{EA6F478C-26CA-4CE0-8AA4-8BBD33AB0CA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3" name="Freeform 4">
              <a:extLst>
                <a:ext uri="{FF2B5EF4-FFF2-40B4-BE49-F238E27FC236}">
                  <a16:creationId xmlns:a16="http://schemas.microsoft.com/office/drawing/2014/main" id="{785CCC5B-7931-4994-9E00-1259EAFB321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4" name="Freeform 5">
              <a:extLst>
                <a:ext uri="{FF2B5EF4-FFF2-40B4-BE49-F238E27FC236}">
                  <a16:creationId xmlns:a16="http://schemas.microsoft.com/office/drawing/2014/main" id="{789C0F5F-351B-4403-BB44-A533CC71143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190" name="Freeform 6">
              <a:extLst>
                <a:ext uri="{FF2B5EF4-FFF2-40B4-BE49-F238E27FC236}">
                  <a16:creationId xmlns:a16="http://schemas.microsoft.com/office/drawing/2014/main" id="{6B0C2583-7351-44CA-90DE-E0F5FB9C163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3191" name="Freeform 7">
              <a:extLst>
                <a:ext uri="{FF2B5EF4-FFF2-40B4-BE49-F238E27FC236}">
                  <a16:creationId xmlns:a16="http://schemas.microsoft.com/office/drawing/2014/main" id="{D2BEFF12-A9E6-4524-935A-05B45059685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3192" name="Freeform 8">
              <a:extLst>
                <a:ext uri="{FF2B5EF4-FFF2-40B4-BE49-F238E27FC236}">
                  <a16:creationId xmlns:a16="http://schemas.microsoft.com/office/drawing/2014/main" id="{67B33381-9E76-43D6-9FF2-7EF59F810C2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3193" name="Freeform 9">
              <a:extLst>
                <a:ext uri="{FF2B5EF4-FFF2-40B4-BE49-F238E27FC236}">
                  <a16:creationId xmlns:a16="http://schemas.microsoft.com/office/drawing/2014/main" id="{39A51CAD-C541-4D01-8B4D-C23D76875E9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3194" name="Freeform 10">
              <a:extLst>
                <a:ext uri="{FF2B5EF4-FFF2-40B4-BE49-F238E27FC236}">
                  <a16:creationId xmlns:a16="http://schemas.microsoft.com/office/drawing/2014/main" id="{5A26D0D2-AC95-4F20-9745-A0F836663C0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93195" name="Rectangle 11">
            <a:extLst>
              <a:ext uri="{FF2B5EF4-FFF2-40B4-BE49-F238E27FC236}">
                <a16:creationId xmlns:a16="http://schemas.microsoft.com/office/drawing/2014/main" id="{7E048CC8-D1E0-4086-9D49-2A528B0157C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96" name="Rectangle 12">
            <a:extLst>
              <a:ext uri="{FF2B5EF4-FFF2-40B4-BE49-F238E27FC236}">
                <a16:creationId xmlns:a16="http://schemas.microsoft.com/office/drawing/2014/main" id="{51CC57BE-6E87-4F7B-AFE5-DC6182D6866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97" name="Rectangle 13">
            <a:extLst>
              <a:ext uri="{FF2B5EF4-FFF2-40B4-BE49-F238E27FC236}">
                <a16:creationId xmlns:a16="http://schemas.microsoft.com/office/drawing/2014/main" id="{FC161B8E-BB9A-4460-A2EA-DA9CC5292E7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85CD645-5532-47A2-B253-E052285A258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3198" name="Rectangle 14">
            <a:extLst>
              <a:ext uri="{FF2B5EF4-FFF2-40B4-BE49-F238E27FC236}">
                <a16:creationId xmlns:a16="http://schemas.microsoft.com/office/drawing/2014/main" id="{7350EB37-EABC-4B24-8E58-BB8C26ECACB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93199" name="Rectangle 15">
            <a:extLst>
              <a:ext uri="{FF2B5EF4-FFF2-40B4-BE49-F238E27FC236}">
                <a16:creationId xmlns:a16="http://schemas.microsoft.com/office/drawing/2014/main" id="{72DAE0B3-632F-48AF-83EA-813169EE7191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06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6.xml"/><Relationship Id="rId6" Type="http://schemas.openxmlformats.org/officeDocument/2006/relationships/image" Target="../media/image14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3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10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1AA20BD-968C-4CA5-B85C-2FFB71DC8B2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8600" y="152400"/>
            <a:ext cx="8610600" cy="62484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/>
              <a:t>Lesson #9</a:t>
            </a:r>
          </a:p>
          <a:p>
            <a:pPr eaLnBrk="1" hangingPunct="1">
              <a:defRPr/>
            </a:pPr>
            <a:endParaRPr lang="en-US" sz="4800" dirty="0"/>
          </a:p>
          <a:p>
            <a:pPr eaLnBrk="1" hangingPunct="1">
              <a:defRPr/>
            </a:pPr>
            <a:r>
              <a:rPr lang="en-US" sz="11500" dirty="0">
                <a:solidFill>
                  <a:schemeClr val="tx2">
                    <a:lumMod val="75000"/>
                  </a:schemeClr>
                </a:solidFill>
              </a:rPr>
              <a:t>Land at Last </a:t>
            </a:r>
          </a:p>
          <a:p>
            <a:pPr eaLnBrk="1" hangingPunct="1">
              <a:defRPr/>
            </a:pPr>
            <a:endParaRPr lang="en-US" sz="6000" dirty="0"/>
          </a:p>
          <a:p>
            <a:pPr eaLnBrk="1" hangingPunct="1">
              <a:defRPr/>
            </a:pPr>
            <a:r>
              <a:rPr lang="en-US" sz="6000" dirty="0"/>
              <a:t>Joshua </a:t>
            </a:r>
            <a:r>
              <a:rPr lang="en-US" sz="5400" dirty="0"/>
              <a:t>13:1-7 &amp; 14:1-15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britam.org/greater2.jpg">
            <a:extLst>
              <a:ext uri="{FF2B5EF4-FFF2-40B4-BE49-F238E27FC236}">
                <a16:creationId xmlns:a16="http://schemas.microsoft.com/office/drawing/2014/main" id="{6C5F4000-2EE6-40F8-88A8-9625FDAD3E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50" y="0"/>
            <a:ext cx="88852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43FBB1C-824F-4C04-AC64-2D13B1AC0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1676400"/>
            <a:ext cx="3352800" cy="1077913"/>
          </a:xfrm>
          <a:prstGeom prst="rect">
            <a:avLst/>
          </a:prstGeom>
          <a:solidFill>
            <a:srgbClr val="002060"/>
          </a:solidFill>
          <a:ln w="76200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CCFF99"/>
                </a:solidFill>
              </a:rPr>
              <a:t>Land promised to Israelites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DA6EC3E-CD82-4848-9A12-6769D010EB41}"/>
              </a:ext>
            </a:extLst>
          </p:cNvPr>
          <p:cNvCxnSpPr/>
          <p:nvPr/>
        </p:nvCxnSpPr>
        <p:spPr>
          <a:xfrm flipH="1" flipV="1">
            <a:off x="4876800" y="1447800"/>
            <a:ext cx="685800" cy="304800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C847EBF-ADB8-4570-A7AD-E063665BDA14}"/>
              </a:ext>
            </a:extLst>
          </p:cNvPr>
          <p:cNvCxnSpPr>
            <a:stCxn id="3" idx="1"/>
          </p:cNvCxnSpPr>
          <p:nvPr/>
        </p:nvCxnSpPr>
        <p:spPr>
          <a:xfrm flipH="1">
            <a:off x="4953000" y="2214563"/>
            <a:ext cx="609600" cy="604837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B48541D-B4C0-4DC1-92B1-8D55E137444C}"/>
              </a:ext>
            </a:extLst>
          </p:cNvPr>
          <p:cNvCxnSpPr/>
          <p:nvPr/>
        </p:nvCxnSpPr>
        <p:spPr>
          <a:xfrm flipH="1">
            <a:off x="6553200" y="2743200"/>
            <a:ext cx="152400" cy="1524000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5AFCFA01-676C-4AC5-850F-ADAA04A4DEE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8600" y="228600"/>
            <a:ext cx="8610600" cy="64008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b="1" dirty="0"/>
              <a:t>As for all the inhabitants of the mountain regions from Lebanon to </a:t>
            </a:r>
            <a:r>
              <a:rPr lang="en-US" sz="4800" b="1" dirty="0" err="1"/>
              <a:t>Misrephoth</a:t>
            </a:r>
            <a:r>
              <a:rPr lang="en-US" sz="4800" b="1" dirty="0"/>
              <a:t> Maim, that is, all the </a:t>
            </a:r>
            <a:r>
              <a:rPr lang="en-US" sz="4800" b="1" dirty="0" err="1"/>
              <a:t>Sidonians</a:t>
            </a:r>
            <a:r>
              <a:rPr lang="en-US" sz="4800" b="1" dirty="0"/>
              <a:t>, I myself will drive them out before the Israelites.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9A1D9EA-2359-4804-AFBB-AF9125E69F5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" y="228600"/>
            <a:ext cx="3810000" cy="6400800"/>
          </a:xfrm>
        </p:spPr>
        <p:txBody>
          <a:bodyPr/>
          <a:lstStyle/>
          <a:p>
            <a:pPr marL="4763" indent="-4763"/>
            <a:r>
              <a:rPr lang="en-US" altLang="en-US" sz="3400" b="1"/>
              <a:t>Be sure to allocate this land to Israel for an inheritance, as I have instructed you, and divide it as an inheritance among the nine tribes and half of the tribe of Manasseh.</a:t>
            </a:r>
          </a:p>
        </p:txBody>
      </p:sp>
      <p:pic>
        <p:nvPicPr>
          <p:cNvPr id="22531" name="Picture 3" descr="jordan-river">
            <a:extLst>
              <a:ext uri="{FF2B5EF4-FFF2-40B4-BE49-F238E27FC236}">
                <a16:creationId xmlns:a16="http://schemas.microsoft.com/office/drawing/2014/main" id="{565D6AC1-B59E-462F-B0AB-058467D2F4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950" y="0"/>
            <a:ext cx="52260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2ADAACD-C705-409B-9356-958D4436D49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8600" y="228600"/>
            <a:ext cx="8610600" cy="6400800"/>
          </a:xfrm>
        </p:spPr>
        <p:txBody>
          <a:bodyPr/>
          <a:lstStyle/>
          <a:p>
            <a:pPr marL="4763" indent="-4763">
              <a:defRPr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Now these are the areas the Israelites received as an inheritance in the land of Canaan, which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Eleazar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the priest, Joshua son of Nun and the heads of the tribal clans of Israel allotted to them. Their inheritances were assigned by lot to the nine and a half tribes, as the </a:t>
            </a:r>
            <a:r>
              <a:rPr lang="en-US" b="1" cap="small" dirty="0">
                <a:solidFill>
                  <a:schemeClr val="tx2">
                    <a:lumMod val="75000"/>
                  </a:schemeClr>
                </a:solidFill>
              </a:rPr>
              <a:t>Lord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had commanded through Moses.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EBD88E65-9DB6-42B5-8ED6-BF358428E08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181600" y="228600"/>
            <a:ext cx="38100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/>
              <a:t>Moses had granted the two and a half tribes their inheritance east of the Jordan but had not granted the Levites an inheritance among the rest, for Joseph’s descendants had become two tribes—Manasseh and Ephraim.</a:t>
            </a:r>
          </a:p>
        </p:txBody>
      </p:sp>
      <p:sp>
        <p:nvSpPr>
          <p:cNvPr id="24579" name="Text Box 5">
            <a:extLst>
              <a:ext uri="{FF2B5EF4-FFF2-40B4-BE49-F238E27FC236}">
                <a16:creationId xmlns:a16="http://schemas.microsoft.com/office/drawing/2014/main" id="{EC7C0B34-F9D8-49A2-B8BC-B38142556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486400"/>
            <a:ext cx="3429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          JOSEPH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Manasseh       Ephraim</a:t>
            </a:r>
            <a:r>
              <a:rPr lang="en-US" altLang="en-US" sz="1800"/>
              <a:t> </a:t>
            </a:r>
          </a:p>
        </p:txBody>
      </p:sp>
      <p:sp>
        <p:nvSpPr>
          <p:cNvPr id="24580" name="Line 6">
            <a:extLst>
              <a:ext uri="{FF2B5EF4-FFF2-40B4-BE49-F238E27FC236}">
                <a16:creationId xmlns:a16="http://schemas.microsoft.com/office/drawing/2014/main" id="{8DE1FB1A-8A63-43DA-9153-6464B9FCE6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58674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Line 7">
            <a:extLst>
              <a:ext uri="{FF2B5EF4-FFF2-40B4-BE49-F238E27FC236}">
                <a16:creationId xmlns:a16="http://schemas.microsoft.com/office/drawing/2014/main" id="{EA44C269-0DFA-4266-8798-83C5F45628E3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58674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AutoShape 11" descr="https://upload.wikimedia.org/wikipedia/commons/c/c2/12_Tribes_of_Israel_Map.svg">
            <a:extLst>
              <a:ext uri="{FF2B5EF4-FFF2-40B4-BE49-F238E27FC236}">
                <a16:creationId xmlns:a16="http://schemas.microsoft.com/office/drawing/2014/main" id="{E4C1AABA-B7B4-4D8A-B38A-E15696C527A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2528888"/>
            <a:ext cx="3467100" cy="5276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83" name="AutoShape 13" descr="https://upload.wikimedia.org/wikipedia/commons/c/c2/12_Tribes_of_Israel_Map.svg">
            <a:extLst>
              <a:ext uri="{FF2B5EF4-FFF2-40B4-BE49-F238E27FC236}">
                <a16:creationId xmlns:a16="http://schemas.microsoft.com/office/drawing/2014/main" id="{6BF1AE97-4176-4448-8D38-4A5C0A7B954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2528888"/>
            <a:ext cx="3467100" cy="5276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84" name="AutoShape 17" descr="https://upload.wikimedia.org/wikipedia/commons/c/c2/12_Tribes_of_Israel_Map.svg">
            <a:extLst>
              <a:ext uri="{FF2B5EF4-FFF2-40B4-BE49-F238E27FC236}">
                <a16:creationId xmlns:a16="http://schemas.microsoft.com/office/drawing/2014/main" id="{38A2CD03-3B79-4EB2-8C7B-228F434F498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2528888"/>
            <a:ext cx="3467100" cy="5276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24585" name="Picture 19" descr="http://www.biblestudy.org/maps/division-of-promised-land-to-ancient-israel.jpg">
            <a:extLst>
              <a:ext uri="{FF2B5EF4-FFF2-40B4-BE49-F238E27FC236}">
                <a16:creationId xmlns:a16="http://schemas.microsoft.com/office/drawing/2014/main" id="{FFA7AF57-04F5-4BA7-ABDC-D89EE7056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196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6" name="Line 4">
            <a:extLst>
              <a:ext uri="{FF2B5EF4-FFF2-40B4-BE49-F238E27FC236}">
                <a16:creationId xmlns:a16="http://schemas.microsoft.com/office/drawing/2014/main" id="{A9C31BAB-4420-40C2-9883-B3A250036B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990600"/>
            <a:ext cx="152400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8">
            <a:extLst>
              <a:ext uri="{FF2B5EF4-FFF2-40B4-BE49-F238E27FC236}">
                <a16:creationId xmlns:a16="http://schemas.microsoft.com/office/drawing/2014/main" id="{D9E3664D-FC30-4497-89D3-5A7C34BC0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43840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CF159B88-B30E-454B-B1B9-3D3053D8409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8263" y="152400"/>
            <a:ext cx="8991600" cy="2438400"/>
          </a:xfrm>
        </p:spPr>
        <p:txBody>
          <a:bodyPr/>
          <a:lstStyle/>
          <a:p>
            <a:pPr marL="4763" indent="-4763">
              <a:defRPr/>
            </a:pPr>
            <a:r>
              <a:rPr lang="en-US" dirty="0">
                <a:solidFill>
                  <a:schemeClr val="bg1"/>
                </a:solidFill>
              </a:rPr>
              <a:t>The Levites received no share of the land but only towns to live in, with pasturelands for their flocks and herds. So the Israelites divided the land, just as the </a:t>
            </a:r>
            <a:r>
              <a:rPr lang="en-US" cap="small" dirty="0">
                <a:solidFill>
                  <a:schemeClr val="bg1"/>
                </a:solidFill>
              </a:rPr>
              <a:t>Lord</a:t>
            </a:r>
            <a:r>
              <a:rPr lang="en-US" dirty="0">
                <a:solidFill>
                  <a:schemeClr val="bg1"/>
                </a:solidFill>
              </a:rPr>
              <a:t> had commanded Moses.</a:t>
            </a:r>
          </a:p>
        </p:txBody>
      </p:sp>
      <p:pic>
        <p:nvPicPr>
          <p:cNvPr id="25604" name="Picture 3" descr="jordan-river">
            <a:extLst>
              <a:ext uri="{FF2B5EF4-FFF2-40B4-BE49-F238E27FC236}">
                <a16:creationId xmlns:a16="http://schemas.microsoft.com/office/drawing/2014/main" id="{DA941612-BAA3-4D57-BA99-E7D4A475B2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743200"/>
            <a:ext cx="2903538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Oval 4">
            <a:extLst>
              <a:ext uri="{FF2B5EF4-FFF2-40B4-BE49-F238E27FC236}">
                <a16:creationId xmlns:a16="http://schemas.microsoft.com/office/drawing/2014/main" id="{C163EA29-A42B-4349-A2CE-9E274E7046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2514600"/>
            <a:ext cx="3505200" cy="4343400"/>
          </a:xfrm>
          <a:prstGeom prst="ellipse">
            <a:avLst/>
          </a:prstGeom>
          <a:noFill/>
          <a:ln w="793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06" name="Line 5">
            <a:extLst>
              <a:ext uri="{FF2B5EF4-FFF2-40B4-BE49-F238E27FC236}">
                <a16:creationId xmlns:a16="http://schemas.microsoft.com/office/drawing/2014/main" id="{CC465552-2681-4288-9237-EC2ED0F83B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2971800"/>
            <a:ext cx="228600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Text Box 6">
            <a:extLst>
              <a:ext uri="{FF2B5EF4-FFF2-40B4-BE49-F238E27FC236}">
                <a16:creationId xmlns:a16="http://schemas.microsoft.com/office/drawing/2014/main" id="{A5F0C3C3-DC65-4B1F-A3E9-C9E074E957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667000"/>
            <a:ext cx="425608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No land for Levites—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         only cities &amp; pasture</a:t>
            </a:r>
          </a:p>
        </p:txBody>
      </p:sp>
      <p:pic>
        <p:nvPicPr>
          <p:cNvPr id="25608" name="Picture 7" descr="MPj04332630000[1]">
            <a:extLst>
              <a:ext uri="{FF2B5EF4-FFF2-40B4-BE49-F238E27FC236}">
                <a16:creationId xmlns:a16="http://schemas.microsoft.com/office/drawing/2014/main" id="{FA50942C-582C-4D97-B5F4-31E868B093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3881438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7E16DAFA-CEA4-4881-BBA6-F7E8360B3D6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8600" y="228600"/>
            <a:ext cx="2743200" cy="6400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>
                <a:solidFill>
                  <a:schemeClr val="bg1"/>
                </a:solidFill>
              </a:rPr>
              <a:t>Now the people of Judah approached Joshua at Gilgal, and Caleb son of Jephunneh the Kenizzite said to him,</a:t>
            </a:r>
            <a:endParaRPr lang="en-US" altLang="en-US" sz="3600" b="1">
              <a:solidFill>
                <a:schemeClr val="bg1"/>
              </a:solidFill>
            </a:endParaRPr>
          </a:p>
        </p:txBody>
      </p:sp>
      <p:grpSp>
        <p:nvGrpSpPr>
          <p:cNvPr id="26627" name="Group 3">
            <a:extLst>
              <a:ext uri="{FF2B5EF4-FFF2-40B4-BE49-F238E27FC236}">
                <a16:creationId xmlns:a16="http://schemas.microsoft.com/office/drawing/2014/main" id="{3B46FC3F-45BC-47CD-96FB-D514D4F5255D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467600" y="3124200"/>
            <a:ext cx="1295400" cy="3429000"/>
            <a:chOff x="432" y="1200"/>
            <a:chExt cx="768" cy="2160"/>
          </a:xfrm>
        </p:grpSpPr>
        <p:pic>
          <p:nvPicPr>
            <p:cNvPr id="26631" name="Picture 4" descr="clear Joshua with horn">
              <a:extLst>
                <a:ext uri="{FF2B5EF4-FFF2-40B4-BE49-F238E27FC236}">
                  <a16:creationId xmlns:a16="http://schemas.microsoft.com/office/drawing/2014/main" id="{A13B7456-3A76-422C-A3ED-4BFF17F1468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248"/>
              <a:ext cx="768" cy="2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32" name="Picture 4" descr="MCj01413170000[1]">
              <a:extLst>
                <a:ext uri="{FF2B5EF4-FFF2-40B4-BE49-F238E27FC236}">
                  <a16:creationId xmlns:a16="http://schemas.microsoft.com/office/drawing/2014/main" id="{182BA6E8-E582-4ADA-ACE2-F36A17204C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6063" b="36955"/>
            <a:stretch>
              <a:fillRect/>
            </a:stretch>
          </p:blipFill>
          <p:spPr bwMode="auto">
            <a:xfrm flipH="1">
              <a:off x="480" y="1200"/>
              <a:ext cx="428" cy="4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6628" name="Picture 2" descr="bd08216_">
            <a:extLst>
              <a:ext uri="{FF2B5EF4-FFF2-40B4-BE49-F238E27FC236}">
                <a16:creationId xmlns:a16="http://schemas.microsoft.com/office/drawing/2014/main" id="{163777C2-6354-4DB5-89C2-4CAD8573A2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48000" y="2895600"/>
            <a:ext cx="16002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9" descr="MCj04334560000[1]">
            <a:extLst>
              <a:ext uri="{FF2B5EF4-FFF2-40B4-BE49-F238E27FC236}">
                <a16:creationId xmlns:a16="http://schemas.microsoft.com/office/drawing/2014/main" id="{46E2A891-426B-47E3-848B-9443DB8E21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111"/>
          <a:stretch>
            <a:fillRect/>
          </a:stretch>
        </p:blipFill>
        <p:spPr bwMode="auto">
          <a:xfrm flipH="1">
            <a:off x="4876800" y="2057400"/>
            <a:ext cx="94615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AutoShape 7">
            <a:extLst>
              <a:ext uri="{FF2B5EF4-FFF2-40B4-BE49-F238E27FC236}">
                <a16:creationId xmlns:a16="http://schemas.microsoft.com/office/drawing/2014/main" id="{E6AA566D-C3FA-4B29-8F57-D2D7E2358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0"/>
            <a:ext cx="5105400" cy="2819400"/>
          </a:xfrm>
          <a:prstGeom prst="wedgeEllipseCallout">
            <a:avLst>
              <a:gd name="adj1" fmla="val -27796"/>
              <a:gd name="adj2" fmla="val 6172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en-US" sz="2800" dirty="0">
                <a:latin typeface="Arial" charset="0"/>
              </a:rPr>
              <a:t>You know what the </a:t>
            </a:r>
            <a:r>
              <a:rPr lang="en-US" sz="2800" cap="small" dirty="0">
                <a:latin typeface="Arial" charset="0"/>
              </a:rPr>
              <a:t>Lord</a:t>
            </a:r>
            <a:r>
              <a:rPr lang="en-US" sz="2800" dirty="0">
                <a:latin typeface="Arial" charset="0"/>
              </a:rPr>
              <a:t> said to Moses the man of God at </a:t>
            </a:r>
            <a:r>
              <a:rPr lang="en-US" sz="2800" dirty="0" err="1">
                <a:latin typeface="Arial" charset="0"/>
              </a:rPr>
              <a:t>Kadesh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Barnea</a:t>
            </a:r>
            <a:r>
              <a:rPr lang="en-US" sz="2800" dirty="0">
                <a:latin typeface="Arial" charset="0"/>
              </a:rPr>
              <a:t> about you and me. </a:t>
            </a:r>
          </a:p>
          <a:p>
            <a:pPr algn="ctr" eaLnBrk="1" hangingPunct="1">
              <a:spcBef>
                <a:spcPct val="20000"/>
              </a:spcBef>
              <a:defRPr/>
            </a:pPr>
            <a:endParaRPr lang="en-US" sz="4400" dirty="0">
              <a:latin typeface="Britannic Bold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3">
            <a:extLst>
              <a:ext uri="{FF2B5EF4-FFF2-40B4-BE49-F238E27FC236}">
                <a16:creationId xmlns:a16="http://schemas.microsoft.com/office/drawing/2014/main" id="{B613D693-04A7-418C-9D76-CC68A573459B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772400" y="3733800"/>
            <a:ext cx="990600" cy="2819400"/>
            <a:chOff x="432" y="1200"/>
            <a:chExt cx="768" cy="2160"/>
          </a:xfrm>
        </p:grpSpPr>
        <p:pic>
          <p:nvPicPr>
            <p:cNvPr id="27655" name="Picture 4" descr="clear Joshua with horn">
              <a:extLst>
                <a:ext uri="{FF2B5EF4-FFF2-40B4-BE49-F238E27FC236}">
                  <a16:creationId xmlns:a16="http://schemas.microsoft.com/office/drawing/2014/main" id="{32808A6B-76E2-4C3B-A921-9ADA6D976F4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248"/>
              <a:ext cx="768" cy="2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6" name="Picture 4" descr="MCj01413170000[1]">
              <a:extLst>
                <a:ext uri="{FF2B5EF4-FFF2-40B4-BE49-F238E27FC236}">
                  <a16:creationId xmlns:a16="http://schemas.microsoft.com/office/drawing/2014/main" id="{10CFF52B-F0C4-4632-BB6A-67D836B8BC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6063" b="36955"/>
            <a:stretch>
              <a:fillRect/>
            </a:stretch>
          </p:blipFill>
          <p:spPr bwMode="auto">
            <a:xfrm flipH="1">
              <a:off x="480" y="1200"/>
              <a:ext cx="428" cy="4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7651" name="Picture 2" descr="bd08216_">
            <a:extLst>
              <a:ext uri="{FF2B5EF4-FFF2-40B4-BE49-F238E27FC236}">
                <a16:creationId xmlns:a16="http://schemas.microsoft.com/office/drawing/2014/main" id="{10750AEF-024E-4F09-A4BD-83F36A9152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0850" y="3962400"/>
            <a:ext cx="130175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7" descr="MCj04334560000[1]">
            <a:extLst>
              <a:ext uri="{FF2B5EF4-FFF2-40B4-BE49-F238E27FC236}">
                <a16:creationId xmlns:a16="http://schemas.microsoft.com/office/drawing/2014/main" id="{893C5B76-5CEA-4580-8F6B-89B1E2D7A1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111"/>
          <a:stretch>
            <a:fillRect/>
          </a:stretch>
        </p:blipFill>
        <p:spPr bwMode="auto">
          <a:xfrm flipH="1">
            <a:off x="1828800" y="3505200"/>
            <a:ext cx="64135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AutoShape 7">
            <a:extLst>
              <a:ext uri="{FF2B5EF4-FFF2-40B4-BE49-F238E27FC236}">
                <a16:creationId xmlns:a16="http://schemas.microsoft.com/office/drawing/2014/main" id="{5AC19E6F-1AA1-4CCF-9B99-77E6CB2D8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-304800"/>
            <a:ext cx="9372600" cy="3657600"/>
          </a:xfrm>
          <a:prstGeom prst="wedgeEllipseCallout">
            <a:avLst>
              <a:gd name="adj1" fmla="val -29287"/>
              <a:gd name="adj2" fmla="val 7122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en-US" sz="2400" b="1" dirty="0">
                <a:latin typeface="Arial" charset="0"/>
              </a:rPr>
              <a:t>I was forty years old when Moses the servant of the </a:t>
            </a:r>
            <a:r>
              <a:rPr lang="en-US" sz="2400" b="1" cap="small" dirty="0">
                <a:latin typeface="Arial" charset="0"/>
              </a:rPr>
              <a:t>Lord</a:t>
            </a:r>
            <a:r>
              <a:rPr lang="en-US" sz="2400" b="1" dirty="0">
                <a:latin typeface="Arial" charset="0"/>
              </a:rPr>
              <a:t> sent me from </a:t>
            </a:r>
            <a:r>
              <a:rPr lang="en-US" sz="2400" b="1" dirty="0" err="1">
                <a:latin typeface="Arial" charset="0"/>
              </a:rPr>
              <a:t>Kadesh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Barnea</a:t>
            </a:r>
            <a:r>
              <a:rPr lang="en-US" sz="2400" b="1" dirty="0">
                <a:latin typeface="Arial" charset="0"/>
              </a:rPr>
              <a:t> to explore the land. And I brought him back a report according to my convictions, but my fellow Israelites who went up with me made the hearts of the people melt in fear. I, however, followed the </a:t>
            </a:r>
            <a:r>
              <a:rPr lang="en-US" sz="2400" b="1" cap="small" dirty="0">
                <a:latin typeface="Arial" charset="0"/>
              </a:rPr>
              <a:t>Lord</a:t>
            </a:r>
            <a:r>
              <a:rPr lang="en-US" sz="2400" b="1" dirty="0">
                <a:latin typeface="Arial" charset="0"/>
              </a:rPr>
              <a:t> my God wholeheartedly.</a:t>
            </a:r>
            <a:endParaRPr lang="en-US" sz="5400" b="1" dirty="0">
              <a:latin typeface="Britannic Bold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B0EC69A-B5A9-449E-9748-701AFDED3823}"/>
              </a:ext>
            </a:extLst>
          </p:cNvPr>
          <p:cNvSpPr/>
          <p:nvPr/>
        </p:nvSpPr>
        <p:spPr>
          <a:xfrm>
            <a:off x="3657600" y="3657600"/>
            <a:ext cx="2286000" cy="2215991"/>
          </a:xfrm>
          <a:prstGeom prst="rect">
            <a:avLst/>
          </a:prstGeom>
          <a:noFill/>
        </p:spPr>
        <p:txBody>
          <a:bodyPr>
            <a:spAutoFit/>
            <a:scene3d>
              <a:camera prst="obliqueTopRigh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13800" b="1" dirty="0">
                <a:ln w="22225">
                  <a:solidFill>
                    <a:schemeClr val="accent2">
                      <a:lumMod val="75000"/>
                    </a:schemeClr>
                  </a:solidFill>
                </a:ln>
                <a:solidFill>
                  <a:schemeClr val="accent3">
                    <a:lumMod val="8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40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>
            <a:extLst>
              <a:ext uri="{FF2B5EF4-FFF2-40B4-BE49-F238E27FC236}">
                <a16:creationId xmlns:a16="http://schemas.microsoft.com/office/drawing/2014/main" id="{16ADD6CF-873F-48AB-958F-20808ABEEE52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772400" y="3733800"/>
            <a:ext cx="990600" cy="2819400"/>
            <a:chOff x="432" y="1200"/>
            <a:chExt cx="768" cy="2160"/>
          </a:xfrm>
        </p:grpSpPr>
        <p:pic>
          <p:nvPicPr>
            <p:cNvPr id="28678" name="Picture 3" descr="clear Joshua with horn">
              <a:extLst>
                <a:ext uri="{FF2B5EF4-FFF2-40B4-BE49-F238E27FC236}">
                  <a16:creationId xmlns:a16="http://schemas.microsoft.com/office/drawing/2014/main" id="{6A7BF92C-4C31-446F-AEEB-70BDB1D4690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248"/>
              <a:ext cx="768" cy="2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679" name="Picture 4" descr="MCj01413170000[1]">
              <a:extLst>
                <a:ext uri="{FF2B5EF4-FFF2-40B4-BE49-F238E27FC236}">
                  <a16:creationId xmlns:a16="http://schemas.microsoft.com/office/drawing/2014/main" id="{1253567C-9840-4FBF-8D31-7D0F3818371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6063" b="36955"/>
            <a:stretch>
              <a:fillRect/>
            </a:stretch>
          </p:blipFill>
          <p:spPr bwMode="auto">
            <a:xfrm flipH="1">
              <a:off x="480" y="1200"/>
              <a:ext cx="428" cy="4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8675" name="Picture 2" descr="bd08216_">
            <a:extLst>
              <a:ext uri="{FF2B5EF4-FFF2-40B4-BE49-F238E27FC236}">
                <a16:creationId xmlns:a16="http://schemas.microsoft.com/office/drawing/2014/main" id="{6A292C70-5DD4-4CB9-AAF4-A4372E83F6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0850" y="3962400"/>
            <a:ext cx="130175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6" name="Picture 6" descr="MCj04334560000[1]">
            <a:extLst>
              <a:ext uri="{FF2B5EF4-FFF2-40B4-BE49-F238E27FC236}">
                <a16:creationId xmlns:a16="http://schemas.microsoft.com/office/drawing/2014/main" id="{FEAE70B3-646C-4D18-8FFF-1E7D8B6F2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111"/>
          <a:stretch>
            <a:fillRect/>
          </a:stretch>
        </p:blipFill>
        <p:spPr bwMode="auto">
          <a:xfrm flipH="1">
            <a:off x="1828800" y="3505200"/>
            <a:ext cx="64135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AutoShape 7">
            <a:extLst>
              <a:ext uri="{FF2B5EF4-FFF2-40B4-BE49-F238E27FC236}">
                <a16:creationId xmlns:a16="http://schemas.microsoft.com/office/drawing/2014/main" id="{01ECE039-73B4-4931-ACD0-9CDD58EAC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04800"/>
            <a:ext cx="9601200" cy="3657600"/>
          </a:xfrm>
          <a:prstGeom prst="wedgeEllipseCallout">
            <a:avLst>
              <a:gd name="adj1" fmla="val -27053"/>
              <a:gd name="adj2" fmla="val 6597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4763" indent="-4763" algn="ctr" eaLnBrk="1" hangingPunct="1">
              <a:defRPr/>
            </a:pPr>
            <a:r>
              <a:rPr lang="en-US" sz="2800" b="1" dirty="0">
                <a:latin typeface="Arial" charset="0"/>
              </a:rPr>
              <a:t>So on that day Moses swore to me, ‘The land on which your feet have walked will be your inheritance and that of your children forever, because you have followed the </a:t>
            </a:r>
            <a:r>
              <a:rPr lang="en-US" sz="2800" b="1" cap="small" dirty="0">
                <a:latin typeface="Arial" charset="0"/>
              </a:rPr>
              <a:t>Lord</a:t>
            </a:r>
            <a:r>
              <a:rPr lang="en-US" sz="2800" b="1" dirty="0">
                <a:latin typeface="Arial" charset="0"/>
              </a:rPr>
              <a:t> my God wholeheartedly.’</a:t>
            </a:r>
            <a:endParaRPr lang="en-US" sz="5400" b="1" dirty="0">
              <a:latin typeface="Britannic Bold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>
            <a:extLst>
              <a:ext uri="{FF2B5EF4-FFF2-40B4-BE49-F238E27FC236}">
                <a16:creationId xmlns:a16="http://schemas.microsoft.com/office/drawing/2014/main" id="{A9AF43B9-929F-4297-B57E-4FD471AA5C3A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772400" y="3733800"/>
            <a:ext cx="990600" cy="2819400"/>
            <a:chOff x="432" y="1200"/>
            <a:chExt cx="768" cy="2160"/>
          </a:xfrm>
        </p:grpSpPr>
        <p:pic>
          <p:nvPicPr>
            <p:cNvPr id="29703" name="Picture 3" descr="clear Joshua with horn">
              <a:extLst>
                <a:ext uri="{FF2B5EF4-FFF2-40B4-BE49-F238E27FC236}">
                  <a16:creationId xmlns:a16="http://schemas.microsoft.com/office/drawing/2014/main" id="{13AA64FE-E065-408E-9B3E-9D10A16E3B4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248"/>
              <a:ext cx="768" cy="2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04" name="Picture 4" descr="MCj01413170000[1]">
              <a:extLst>
                <a:ext uri="{FF2B5EF4-FFF2-40B4-BE49-F238E27FC236}">
                  <a16:creationId xmlns:a16="http://schemas.microsoft.com/office/drawing/2014/main" id="{52D32427-AF49-40AC-AF5F-2669987A77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6063" b="36955"/>
            <a:stretch>
              <a:fillRect/>
            </a:stretch>
          </p:blipFill>
          <p:spPr bwMode="auto">
            <a:xfrm flipH="1">
              <a:off x="480" y="1200"/>
              <a:ext cx="428" cy="4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9699" name="Picture 2" descr="bd08216_">
            <a:extLst>
              <a:ext uri="{FF2B5EF4-FFF2-40B4-BE49-F238E27FC236}">
                <a16:creationId xmlns:a16="http://schemas.microsoft.com/office/drawing/2014/main" id="{8113D6E5-1D7B-4BBB-8E1E-3EEB82FDFD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0850" y="3962400"/>
            <a:ext cx="130175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0" name="Picture 6" descr="MCj04334560000[1]">
            <a:extLst>
              <a:ext uri="{FF2B5EF4-FFF2-40B4-BE49-F238E27FC236}">
                <a16:creationId xmlns:a16="http://schemas.microsoft.com/office/drawing/2014/main" id="{30B46222-5EBC-4CF2-92CC-899FDC91D1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111"/>
          <a:stretch>
            <a:fillRect/>
          </a:stretch>
        </p:blipFill>
        <p:spPr bwMode="auto">
          <a:xfrm flipH="1">
            <a:off x="1828800" y="3505200"/>
            <a:ext cx="64135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AutoShape 7">
            <a:extLst>
              <a:ext uri="{FF2B5EF4-FFF2-40B4-BE49-F238E27FC236}">
                <a16:creationId xmlns:a16="http://schemas.microsoft.com/office/drawing/2014/main" id="{399D96F3-36F4-403B-AF89-FA490C4359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-304800"/>
            <a:ext cx="9372600" cy="3657600"/>
          </a:xfrm>
          <a:prstGeom prst="wedgeEllipseCallout">
            <a:avLst>
              <a:gd name="adj1" fmla="val -29287"/>
              <a:gd name="adj2" fmla="val 7122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en-US" sz="3200" b="1" dirty="0">
                <a:latin typeface="Arial" charset="0"/>
              </a:rPr>
              <a:t>Now then, just as the </a:t>
            </a:r>
            <a:r>
              <a:rPr lang="en-US" sz="3200" b="1" cap="small" dirty="0">
                <a:latin typeface="Arial" charset="0"/>
              </a:rPr>
              <a:t>Lord</a:t>
            </a:r>
            <a:r>
              <a:rPr lang="en-US" sz="3200" b="1" dirty="0">
                <a:latin typeface="Arial" charset="0"/>
              </a:rPr>
              <a:t> promised, he has kept me alive for forty-five years since the time he said this to Moses, while Israel moved about in the wilderness.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39408E9-A7B9-4AE8-B48C-61080BEF2AC9}"/>
              </a:ext>
            </a:extLst>
          </p:cNvPr>
          <p:cNvSpPr/>
          <p:nvPr/>
        </p:nvSpPr>
        <p:spPr>
          <a:xfrm>
            <a:off x="3581400" y="3733800"/>
            <a:ext cx="2286000" cy="2215991"/>
          </a:xfrm>
          <a:prstGeom prst="rect">
            <a:avLst/>
          </a:prstGeom>
          <a:noFill/>
          <a:scene3d>
            <a:camera prst="obliqueBottomLeft"/>
            <a:lightRig rig="threePt" dir="t"/>
          </a:scene3d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13800" b="1" dirty="0">
                <a:ln w="11430"/>
                <a:solidFill>
                  <a:schemeClr val="accent3">
                    <a:lumMod val="8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45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37521-BDD5-4DF2-A1DC-8176445E420C}"/>
              </a:ext>
            </a:extLst>
          </p:cNvPr>
          <p:cNvSpPr>
            <a:spLocks noGrp="1"/>
          </p:cNvSpPr>
          <p:nvPr>
            <p:ph type="ctrTitle" sz="quarter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Memory Verse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396D11-75C0-4E57-8C01-31ED46ED0741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304800" y="1524000"/>
            <a:ext cx="8229600" cy="4114800"/>
          </a:xfrm>
        </p:spPr>
        <p:txBody>
          <a:bodyPr/>
          <a:lstStyle/>
          <a:p>
            <a:pPr>
              <a:defRPr/>
            </a:pPr>
            <a:r>
              <a:rPr lang="en-US" sz="4000" dirty="0"/>
              <a:t>And whatever you do, whether in word or deed, do it all in the name of the Lord Jesus, giving thanks to God the Father through him.</a:t>
            </a:r>
          </a:p>
          <a:p>
            <a:pPr>
              <a:defRPr/>
            </a:pPr>
            <a:endParaRPr lang="en-US" sz="2400" b="1" dirty="0"/>
          </a:p>
          <a:p>
            <a:pPr>
              <a:defRPr/>
            </a:pPr>
            <a:r>
              <a:rPr lang="en-US" sz="4000" b="1" dirty="0"/>
              <a:t>Colossians 3:17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>
            <a:extLst>
              <a:ext uri="{FF2B5EF4-FFF2-40B4-BE49-F238E27FC236}">
                <a16:creationId xmlns:a16="http://schemas.microsoft.com/office/drawing/2014/main" id="{F2AA0A0C-BE1D-4A85-932D-4E2ACC5D660F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239000" y="3429000"/>
            <a:ext cx="1524000" cy="3124200"/>
            <a:chOff x="432" y="1200"/>
            <a:chExt cx="768" cy="2160"/>
          </a:xfrm>
        </p:grpSpPr>
        <p:pic>
          <p:nvPicPr>
            <p:cNvPr id="30727" name="Picture 3" descr="clear Joshua with horn">
              <a:extLst>
                <a:ext uri="{FF2B5EF4-FFF2-40B4-BE49-F238E27FC236}">
                  <a16:creationId xmlns:a16="http://schemas.microsoft.com/office/drawing/2014/main" id="{C1239536-AF5E-46C3-8942-1F3C5980E42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248"/>
              <a:ext cx="768" cy="2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28" name="Picture 4" descr="MCj01413170000[1]">
              <a:extLst>
                <a:ext uri="{FF2B5EF4-FFF2-40B4-BE49-F238E27FC236}">
                  <a16:creationId xmlns:a16="http://schemas.microsoft.com/office/drawing/2014/main" id="{1C73492E-72A5-49A8-BD97-D157CB25CFC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6063" b="36955"/>
            <a:stretch>
              <a:fillRect/>
            </a:stretch>
          </p:blipFill>
          <p:spPr bwMode="auto">
            <a:xfrm flipH="1">
              <a:off x="480" y="1200"/>
              <a:ext cx="428" cy="4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0723" name="Picture 2" descr="bd08216_">
            <a:extLst>
              <a:ext uri="{FF2B5EF4-FFF2-40B4-BE49-F238E27FC236}">
                <a16:creationId xmlns:a16="http://schemas.microsoft.com/office/drawing/2014/main" id="{6D5137F5-AD82-4C9E-930B-A34386F7BB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75" y="3200400"/>
            <a:ext cx="1450975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4" name="Picture 6" descr="MCj04334560000[1]">
            <a:extLst>
              <a:ext uri="{FF2B5EF4-FFF2-40B4-BE49-F238E27FC236}">
                <a16:creationId xmlns:a16="http://schemas.microsoft.com/office/drawing/2014/main" id="{FCDB3F2E-70B9-4971-AB49-AAC847FECF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111"/>
          <a:stretch>
            <a:fillRect/>
          </a:stretch>
        </p:blipFill>
        <p:spPr bwMode="auto">
          <a:xfrm flipH="1">
            <a:off x="1447800" y="2895600"/>
            <a:ext cx="88265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AutoShape 7">
            <a:extLst>
              <a:ext uri="{FF2B5EF4-FFF2-40B4-BE49-F238E27FC236}">
                <a16:creationId xmlns:a16="http://schemas.microsoft.com/office/drawing/2014/main" id="{7AF3484D-BCCD-462E-B044-89F20287AF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-304800"/>
            <a:ext cx="9753600" cy="3657600"/>
          </a:xfrm>
          <a:prstGeom prst="wedgeEllipseCallout">
            <a:avLst>
              <a:gd name="adj1" fmla="val -29537"/>
              <a:gd name="adj2" fmla="val 715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/>
              <a:t>So here I am today, eighty-five years old! I am still as strong today as the day Moses sent me out; I’m just as vigorous to go out to battle now as I was then.</a:t>
            </a:r>
          </a:p>
        </p:txBody>
      </p:sp>
      <p:pic>
        <p:nvPicPr>
          <p:cNvPr id="30726" name="Picture 8" descr="MCj04298190000[1]">
            <a:extLst>
              <a:ext uri="{FF2B5EF4-FFF2-40B4-BE49-F238E27FC236}">
                <a16:creationId xmlns:a16="http://schemas.microsoft.com/office/drawing/2014/main" id="{72696A27-E003-4F91-81E0-2BB915028E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19400"/>
            <a:ext cx="1822450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04AE90A-C3F5-4AF8-B7C1-AE7AC619EC39}"/>
              </a:ext>
            </a:extLst>
          </p:cNvPr>
          <p:cNvSpPr/>
          <p:nvPr/>
        </p:nvSpPr>
        <p:spPr>
          <a:xfrm>
            <a:off x="4127500" y="4495800"/>
            <a:ext cx="1968500" cy="156966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>
                <a:ln w="1905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effectLst>
                  <a:outerShdw blurRad="12700" dist="76200" dir="4200000" algn="tl" rotWithShape="0">
                    <a:schemeClr val="bg1">
                      <a:lumMod val="50000"/>
                    </a:schemeClr>
                  </a:outerShdw>
                </a:effectLst>
              </a:rPr>
              <a:t>85</a:t>
            </a:r>
            <a:endParaRPr lang="en-US" sz="9600" b="1" cap="none" spc="0" dirty="0">
              <a:ln w="19050">
                <a:solidFill>
                  <a:schemeClr val="bg1">
                    <a:lumMod val="5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12700" dist="76200" dir="42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>
            <a:extLst>
              <a:ext uri="{FF2B5EF4-FFF2-40B4-BE49-F238E27FC236}">
                <a16:creationId xmlns:a16="http://schemas.microsoft.com/office/drawing/2014/main" id="{6A50A56E-0A12-4068-87AF-3779FF373116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772400" y="3733800"/>
            <a:ext cx="990600" cy="2819400"/>
            <a:chOff x="432" y="1200"/>
            <a:chExt cx="768" cy="2160"/>
          </a:xfrm>
        </p:grpSpPr>
        <p:pic>
          <p:nvPicPr>
            <p:cNvPr id="31750" name="Picture 3" descr="clear Joshua with horn">
              <a:extLst>
                <a:ext uri="{FF2B5EF4-FFF2-40B4-BE49-F238E27FC236}">
                  <a16:creationId xmlns:a16="http://schemas.microsoft.com/office/drawing/2014/main" id="{52510B78-C58B-445E-9318-369A71E7A1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248"/>
              <a:ext cx="768" cy="2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51" name="Picture 4" descr="MCj01413170000[1]">
              <a:extLst>
                <a:ext uri="{FF2B5EF4-FFF2-40B4-BE49-F238E27FC236}">
                  <a16:creationId xmlns:a16="http://schemas.microsoft.com/office/drawing/2014/main" id="{F33618A3-119C-45D1-88B1-C6793BD6C3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6063" b="36955"/>
            <a:stretch>
              <a:fillRect/>
            </a:stretch>
          </p:blipFill>
          <p:spPr bwMode="auto">
            <a:xfrm flipH="1">
              <a:off x="480" y="1200"/>
              <a:ext cx="428" cy="4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1747" name="Picture 2" descr="bd08216_">
            <a:extLst>
              <a:ext uri="{FF2B5EF4-FFF2-40B4-BE49-F238E27FC236}">
                <a16:creationId xmlns:a16="http://schemas.microsoft.com/office/drawing/2014/main" id="{207040EE-A659-4C3D-9B0A-8C82F20305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0850" y="3962400"/>
            <a:ext cx="130175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6" descr="MCj04334560000[1]">
            <a:extLst>
              <a:ext uri="{FF2B5EF4-FFF2-40B4-BE49-F238E27FC236}">
                <a16:creationId xmlns:a16="http://schemas.microsoft.com/office/drawing/2014/main" id="{BC98A240-6140-4391-A75A-D72D9C26A2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111"/>
          <a:stretch>
            <a:fillRect/>
          </a:stretch>
        </p:blipFill>
        <p:spPr bwMode="auto">
          <a:xfrm flipH="1">
            <a:off x="1828800" y="3505200"/>
            <a:ext cx="64135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AutoShape 7">
            <a:extLst>
              <a:ext uri="{FF2B5EF4-FFF2-40B4-BE49-F238E27FC236}">
                <a16:creationId xmlns:a16="http://schemas.microsoft.com/office/drawing/2014/main" id="{F7295B13-0E61-4ECE-8248-AEBD8449C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-304800"/>
            <a:ext cx="9372600" cy="3657600"/>
          </a:xfrm>
          <a:prstGeom prst="wedgeEllipseCallout">
            <a:avLst>
              <a:gd name="adj1" fmla="val -29287"/>
              <a:gd name="adj2" fmla="val 7122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en-US" sz="4800" dirty="0">
                <a:latin typeface="Arial" charset="0"/>
              </a:rPr>
              <a:t>Now give me this hill country that the </a:t>
            </a:r>
            <a:r>
              <a:rPr lang="en-US" sz="4800" cap="small" dirty="0">
                <a:latin typeface="Arial" charset="0"/>
              </a:rPr>
              <a:t>Lord</a:t>
            </a:r>
            <a:r>
              <a:rPr lang="en-US" sz="4800" dirty="0">
                <a:latin typeface="Arial" charset="0"/>
              </a:rPr>
              <a:t> promised me that day.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>
            <a:extLst>
              <a:ext uri="{FF2B5EF4-FFF2-40B4-BE49-F238E27FC236}">
                <a16:creationId xmlns:a16="http://schemas.microsoft.com/office/drawing/2014/main" id="{49B76771-7E59-4225-B256-4563169B4AE7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772400" y="3733800"/>
            <a:ext cx="990600" cy="2819400"/>
            <a:chOff x="432" y="1200"/>
            <a:chExt cx="768" cy="2160"/>
          </a:xfrm>
        </p:grpSpPr>
        <p:pic>
          <p:nvPicPr>
            <p:cNvPr id="32774" name="Picture 3" descr="clear Joshua with horn">
              <a:extLst>
                <a:ext uri="{FF2B5EF4-FFF2-40B4-BE49-F238E27FC236}">
                  <a16:creationId xmlns:a16="http://schemas.microsoft.com/office/drawing/2014/main" id="{E01024DD-6480-4A0C-8136-4273A6E444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248"/>
              <a:ext cx="768" cy="2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775" name="Picture 4" descr="MCj01413170000[1]">
              <a:extLst>
                <a:ext uri="{FF2B5EF4-FFF2-40B4-BE49-F238E27FC236}">
                  <a16:creationId xmlns:a16="http://schemas.microsoft.com/office/drawing/2014/main" id="{46E883EC-47B1-45D1-8135-BE86AB0C996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6063" b="36955"/>
            <a:stretch>
              <a:fillRect/>
            </a:stretch>
          </p:blipFill>
          <p:spPr bwMode="auto">
            <a:xfrm flipH="1">
              <a:off x="480" y="1200"/>
              <a:ext cx="428" cy="4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2771" name="Picture 2" descr="bd08216_">
            <a:extLst>
              <a:ext uri="{FF2B5EF4-FFF2-40B4-BE49-F238E27FC236}">
                <a16:creationId xmlns:a16="http://schemas.microsoft.com/office/drawing/2014/main" id="{9B047CBE-DBBC-4230-8F1E-31CF9A5EF0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0850" y="3962400"/>
            <a:ext cx="130175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6" descr="MCj04334560000[1]">
            <a:extLst>
              <a:ext uri="{FF2B5EF4-FFF2-40B4-BE49-F238E27FC236}">
                <a16:creationId xmlns:a16="http://schemas.microsoft.com/office/drawing/2014/main" id="{ED186D32-1184-4E91-A4B1-13BC6811B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111"/>
          <a:stretch>
            <a:fillRect/>
          </a:stretch>
        </p:blipFill>
        <p:spPr bwMode="auto">
          <a:xfrm flipH="1">
            <a:off x="1828800" y="3505200"/>
            <a:ext cx="64135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3" name="AutoShape 7">
            <a:extLst>
              <a:ext uri="{FF2B5EF4-FFF2-40B4-BE49-F238E27FC236}">
                <a16:creationId xmlns:a16="http://schemas.microsoft.com/office/drawing/2014/main" id="{FD21A2E1-C7ED-4116-8455-1F52CC883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-304800"/>
            <a:ext cx="9372600" cy="3657600"/>
          </a:xfrm>
          <a:prstGeom prst="wedgeEllipseCallout">
            <a:avLst>
              <a:gd name="adj1" fmla="val -29287"/>
              <a:gd name="adj2" fmla="val 7122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4763" indent="-4763" algn="ctr" eaLnBrk="1" hangingPunct="1">
              <a:defRPr/>
            </a:pPr>
            <a:r>
              <a:rPr lang="en-US" sz="3200" b="1" dirty="0">
                <a:latin typeface="Arial" charset="0"/>
              </a:rPr>
              <a:t>You yourself heard then that the </a:t>
            </a:r>
            <a:r>
              <a:rPr lang="en-US" sz="3200" b="1" dirty="0" err="1">
                <a:latin typeface="Arial" charset="0"/>
              </a:rPr>
              <a:t>Anakites</a:t>
            </a:r>
            <a:r>
              <a:rPr lang="en-US" sz="3200" b="1" dirty="0">
                <a:latin typeface="Arial" charset="0"/>
              </a:rPr>
              <a:t> were there and their cities were large and fortified, but, the </a:t>
            </a:r>
            <a:r>
              <a:rPr lang="en-US" sz="3200" b="1" cap="small" dirty="0">
                <a:latin typeface="Arial" charset="0"/>
              </a:rPr>
              <a:t>Lord</a:t>
            </a:r>
            <a:r>
              <a:rPr lang="en-US" sz="3200" b="1" dirty="0">
                <a:latin typeface="Arial" charset="0"/>
              </a:rPr>
              <a:t> helping me, I will drive them out just as he said.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>
            <a:extLst>
              <a:ext uri="{FF2B5EF4-FFF2-40B4-BE49-F238E27FC236}">
                <a16:creationId xmlns:a16="http://schemas.microsoft.com/office/drawing/2014/main" id="{F3BDF63D-D497-4FDE-84F4-09D7642D342D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6629400" y="3276600"/>
            <a:ext cx="990600" cy="2819400"/>
            <a:chOff x="432" y="1200"/>
            <a:chExt cx="768" cy="2160"/>
          </a:xfrm>
        </p:grpSpPr>
        <p:pic>
          <p:nvPicPr>
            <p:cNvPr id="33802" name="Picture 3" descr="clear Joshua with horn">
              <a:extLst>
                <a:ext uri="{FF2B5EF4-FFF2-40B4-BE49-F238E27FC236}">
                  <a16:creationId xmlns:a16="http://schemas.microsoft.com/office/drawing/2014/main" id="{13030D76-FB67-4E85-9F9D-FC631354382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248"/>
              <a:ext cx="768" cy="2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803" name="Picture 4" descr="MCj01413170000[1]">
              <a:extLst>
                <a:ext uri="{FF2B5EF4-FFF2-40B4-BE49-F238E27FC236}">
                  <a16:creationId xmlns:a16="http://schemas.microsoft.com/office/drawing/2014/main" id="{250A6A78-9A59-472C-B5D5-3C62CB6F69B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6063" b="36955"/>
            <a:stretch>
              <a:fillRect/>
            </a:stretch>
          </p:blipFill>
          <p:spPr bwMode="auto">
            <a:xfrm flipH="1">
              <a:off x="480" y="1200"/>
              <a:ext cx="428" cy="4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3795" name="Picture 6" descr="MCj04334560000[1]">
            <a:extLst>
              <a:ext uri="{FF2B5EF4-FFF2-40B4-BE49-F238E27FC236}">
                <a16:creationId xmlns:a16="http://schemas.microsoft.com/office/drawing/2014/main" id="{F5EAF2EE-7F27-4041-A7EC-BED90793EA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111"/>
          <a:stretch>
            <a:fillRect/>
          </a:stretch>
        </p:blipFill>
        <p:spPr bwMode="auto">
          <a:xfrm flipH="1">
            <a:off x="3048000" y="3657600"/>
            <a:ext cx="64135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6" name="Rectangle 8">
            <a:extLst>
              <a:ext uri="{FF2B5EF4-FFF2-40B4-BE49-F238E27FC236}">
                <a16:creationId xmlns:a16="http://schemas.microsoft.com/office/drawing/2014/main" id="{DF1810D9-6A5F-40E0-A7BC-1A942DE1C7A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8600" y="228600"/>
            <a:ext cx="3276600" cy="6400800"/>
          </a:xfrm>
          <a:noFill/>
        </p:spPr>
        <p:txBody>
          <a:bodyPr/>
          <a:lstStyle/>
          <a:p>
            <a:pPr eaLnBrk="1" hangingPunct="1"/>
            <a:r>
              <a:rPr lang="en-US" altLang="en-US" b="1"/>
              <a:t>Then Joshua blessed Caleb son of Jephunneh and gave him Hebron as his inheritance.</a:t>
            </a:r>
          </a:p>
        </p:txBody>
      </p:sp>
      <p:pic>
        <p:nvPicPr>
          <p:cNvPr id="33797" name="Picture 9" descr="jordan-river">
            <a:extLst>
              <a:ext uri="{FF2B5EF4-FFF2-40B4-BE49-F238E27FC236}">
                <a16:creationId xmlns:a16="http://schemas.microsoft.com/office/drawing/2014/main" id="{BD5A91D0-1E7E-4E26-B426-D67632813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950" y="0"/>
            <a:ext cx="52260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3798" name="Group 10">
            <a:extLst>
              <a:ext uri="{FF2B5EF4-FFF2-40B4-BE49-F238E27FC236}">
                <a16:creationId xmlns:a16="http://schemas.microsoft.com/office/drawing/2014/main" id="{DB9D0CB7-894A-4590-8E4C-B946ECC59751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810000"/>
            <a:ext cx="1066800" cy="2819400"/>
            <a:chOff x="432" y="1200"/>
            <a:chExt cx="768" cy="2160"/>
          </a:xfrm>
        </p:grpSpPr>
        <p:pic>
          <p:nvPicPr>
            <p:cNvPr id="33800" name="Picture 11" descr="clear Joshua with horn">
              <a:extLst>
                <a:ext uri="{FF2B5EF4-FFF2-40B4-BE49-F238E27FC236}">
                  <a16:creationId xmlns:a16="http://schemas.microsoft.com/office/drawing/2014/main" id="{C093D73F-CB43-46D2-A201-F926174AAF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248"/>
              <a:ext cx="768" cy="2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801" name="Picture 4" descr="MCj01413170000[1]">
              <a:extLst>
                <a:ext uri="{FF2B5EF4-FFF2-40B4-BE49-F238E27FC236}">
                  <a16:creationId xmlns:a16="http://schemas.microsoft.com/office/drawing/2014/main" id="{671298AB-3EAA-4AF0-ADD3-FE8B83D7C2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6063" b="36955"/>
            <a:stretch>
              <a:fillRect/>
            </a:stretch>
          </p:blipFill>
          <p:spPr bwMode="auto">
            <a:xfrm flipH="1">
              <a:off x="480" y="1200"/>
              <a:ext cx="428" cy="4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3799" name="Line 13">
            <a:extLst>
              <a:ext uri="{FF2B5EF4-FFF2-40B4-BE49-F238E27FC236}">
                <a16:creationId xmlns:a16="http://schemas.microsoft.com/office/drawing/2014/main" id="{9D05A363-5FCA-499C-8244-0506795B7B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4572000"/>
            <a:ext cx="2819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924A5AEC-E21D-453B-A29B-36200F08249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8600" y="228600"/>
            <a:ext cx="8610600" cy="6400800"/>
          </a:xfrm>
        </p:spPr>
        <p:txBody>
          <a:bodyPr/>
          <a:lstStyle/>
          <a:p>
            <a:pPr eaLnBrk="1" hangingPunct="1">
              <a:tabLst>
                <a:tab pos="631825" algn="l"/>
              </a:tabLst>
              <a:defRPr/>
            </a:pPr>
            <a:r>
              <a:rPr lang="en-US" b="1" dirty="0">
                <a:solidFill>
                  <a:srgbClr val="FFCCCC"/>
                </a:solidFill>
              </a:rPr>
              <a:t>So Hebron has belonged to Caleb son of </a:t>
            </a:r>
            <a:r>
              <a:rPr lang="en-US" b="1" dirty="0" err="1">
                <a:solidFill>
                  <a:srgbClr val="FFCCCC"/>
                </a:solidFill>
              </a:rPr>
              <a:t>Jephunneh</a:t>
            </a:r>
            <a:r>
              <a:rPr lang="en-US" b="1" dirty="0">
                <a:solidFill>
                  <a:srgbClr val="FFCCCC"/>
                </a:solidFill>
              </a:rPr>
              <a:t> the </a:t>
            </a:r>
            <a:r>
              <a:rPr lang="en-US" b="1" dirty="0" err="1">
                <a:solidFill>
                  <a:srgbClr val="FFCCCC"/>
                </a:solidFill>
              </a:rPr>
              <a:t>Kenizzite</a:t>
            </a:r>
            <a:r>
              <a:rPr lang="en-US" b="1" dirty="0">
                <a:solidFill>
                  <a:srgbClr val="FFCCCC"/>
                </a:solidFill>
              </a:rPr>
              <a:t> ever since, because he followed the </a:t>
            </a:r>
            <a:r>
              <a:rPr lang="en-US" b="1" cap="small" dirty="0">
                <a:solidFill>
                  <a:srgbClr val="FFCCCC"/>
                </a:solidFill>
              </a:rPr>
              <a:t>Lord</a:t>
            </a:r>
            <a:r>
              <a:rPr lang="en-US" b="1" dirty="0">
                <a:solidFill>
                  <a:srgbClr val="FFCCCC"/>
                </a:solidFill>
              </a:rPr>
              <a:t>, the God of Israel, wholeheartedly.</a:t>
            </a:r>
          </a:p>
          <a:p>
            <a:pPr eaLnBrk="1" hangingPunct="1">
              <a:tabLst>
                <a:tab pos="631825" algn="l"/>
              </a:tabLst>
              <a:defRPr/>
            </a:pPr>
            <a:endParaRPr lang="en-US" b="1" dirty="0">
              <a:solidFill>
                <a:srgbClr val="FFCCCC"/>
              </a:solidFill>
            </a:endParaRPr>
          </a:p>
          <a:p>
            <a:pPr eaLnBrk="1" hangingPunct="1">
              <a:tabLst>
                <a:tab pos="631825" algn="l"/>
              </a:tabLst>
              <a:defRPr/>
            </a:pPr>
            <a:endParaRPr lang="en-US" b="1" dirty="0">
              <a:solidFill>
                <a:srgbClr val="FFCCCC"/>
              </a:solidFill>
            </a:endParaRPr>
          </a:p>
          <a:p>
            <a:pPr eaLnBrk="1" hangingPunct="1">
              <a:tabLst>
                <a:tab pos="631825" algn="l"/>
              </a:tabLst>
              <a:defRPr/>
            </a:pPr>
            <a:endParaRPr lang="en-US" b="1" dirty="0">
              <a:solidFill>
                <a:srgbClr val="FFCCCC"/>
              </a:solidFill>
            </a:endParaRPr>
          </a:p>
          <a:p>
            <a:pPr eaLnBrk="1" hangingPunct="1">
              <a:tabLst>
                <a:tab pos="631825" algn="l"/>
              </a:tabLst>
              <a:defRPr/>
            </a:pPr>
            <a:endParaRPr lang="en-US" b="1" dirty="0">
              <a:solidFill>
                <a:srgbClr val="FFCCCC"/>
              </a:solidFill>
            </a:endParaRPr>
          </a:p>
          <a:p>
            <a:pPr marL="4763" indent="-4763">
              <a:defRPr/>
            </a:pPr>
            <a:r>
              <a:rPr lang="en-US" b="1" dirty="0">
                <a:solidFill>
                  <a:srgbClr val="FFCCCC"/>
                </a:solidFill>
              </a:rPr>
              <a:t>(Hebron used to be called </a:t>
            </a:r>
            <a:r>
              <a:rPr lang="en-US" b="1" dirty="0" err="1">
                <a:solidFill>
                  <a:srgbClr val="FFCCCC"/>
                </a:solidFill>
              </a:rPr>
              <a:t>Kiriath</a:t>
            </a:r>
            <a:r>
              <a:rPr lang="en-US" b="1" dirty="0">
                <a:solidFill>
                  <a:srgbClr val="FFCCCC"/>
                </a:solidFill>
              </a:rPr>
              <a:t> </a:t>
            </a:r>
            <a:r>
              <a:rPr lang="en-US" b="1" dirty="0" err="1">
                <a:solidFill>
                  <a:srgbClr val="FFCCCC"/>
                </a:solidFill>
              </a:rPr>
              <a:t>Arba</a:t>
            </a:r>
            <a:r>
              <a:rPr lang="en-US" b="1" dirty="0">
                <a:solidFill>
                  <a:srgbClr val="FFCCCC"/>
                </a:solidFill>
              </a:rPr>
              <a:t> after </a:t>
            </a:r>
            <a:r>
              <a:rPr lang="en-US" b="1" dirty="0" err="1">
                <a:solidFill>
                  <a:srgbClr val="FFCCCC"/>
                </a:solidFill>
              </a:rPr>
              <a:t>Arba</a:t>
            </a:r>
            <a:r>
              <a:rPr lang="en-US" b="1" dirty="0">
                <a:solidFill>
                  <a:srgbClr val="FFCCCC"/>
                </a:solidFill>
              </a:rPr>
              <a:t>, who was the greatest man among the </a:t>
            </a:r>
            <a:r>
              <a:rPr lang="en-US" b="1" dirty="0" err="1">
                <a:solidFill>
                  <a:srgbClr val="FFCCCC"/>
                </a:solidFill>
              </a:rPr>
              <a:t>Anakites</a:t>
            </a:r>
            <a:r>
              <a:rPr lang="en-US" b="1" dirty="0">
                <a:solidFill>
                  <a:srgbClr val="FFCCCC"/>
                </a:solidFill>
              </a:rPr>
              <a:t>.)</a:t>
            </a:r>
          </a:p>
        </p:txBody>
      </p:sp>
      <p:pic>
        <p:nvPicPr>
          <p:cNvPr id="34819" name="Picture 3" descr="MCj04334560000[1]">
            <a:extLst>
              <a:ext uri="{FF2B5EF4-FFF2-40B4-BE49-F238E27FC236}">
                <a16:creationId xmlns:a16="http://schemas.microsoft.com/office/drawing/2014/main" id="{68ABC3C9-B4C0-4A61-8588-4EE9B52B56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111"/>
          <a:stretch>
            <a:fillRect/>
          </a:stretch>
        </p:blipFill>
        <p:spPr bwMode="auto">
          <a:xfrm flipH="1">
            <a:off x="1981200" y="1905000"/>
            <a:ext cx="989013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4" descr="j0230876">
            <a:extLst>
              <a:ext uri="{FF2B5EF4-FFF2-40B4-BE49-F238E27FC236}">
                <a16:creationId xmlns:a16="http://schemas.microsoft.com/office/drawing/2014/main" id="{71DC4FA6-9D32-4660-840D-407E78CA20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438400"/>
            <a:ext cx="2057400" cy="207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16D70A2E-325A-4B0F-83ED-6DE481E3267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8600" y="228600"/>
            <a:ext cx="8610600" cy="6400800"/>
          </a:xfrm>
        </p:spPr>
        <p:txBody>
          <a:bodyPr/>
          <a:lstStyle/>
          <a:p>
            <a:pPr marL="4763" indent="-4763"/>
            <a:r>
              <a:rPr lang="en-US" altLang="en-US" sz="4000" b="1">
                <a:solidFill>
                  <a:srgbClr val="FFC000"/>
                </a:solidFill>
              </a:rPr>
              <a:t>Then the land had rest from war.</a:t>
            </a:r>
          </a:p>
        </p:txBody>
      </p:sp>
      <p:pic>
        <p:nvPicPr>
          <p:cNvPr id="35843" name="Picture 4" descr="MPj04332430000[1]">
            <a:extLst>
              <a:ext uri="{FF2B5EF4-FFF2-40B4-BE49-F238E27FC236}">
                <a16:creationId xmlns:a16="http://schemas.microsoft.com/office/drawing/2014/main" id="{B03E5667-8627-4480-943F-2DEA42FE10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143000"/>
            <a:ext cx="51816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37521-BDD5-4DF2-A1DC-8176445E420C}"/>
              </a:ext>
            </a:extLst>
          </p:cNvPr>
          <p:cNvSpPr>
            <a:spLocks noGrp="1"/>
          </p:cNvSpPr>
          <p:nvPr>
            <p:ph type="ctrTitle" sz="quarter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</a:rPr>
              <a:t>The Truth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396D11-75C0-4E57-8C01-31ED46ED0741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304800" y="1524000"/>
            <a:ext cx="8229600" cy="4114800"/>
          </a:xfrm>
        </p:spPr>
        <p:txBody>
          <a:bodyPr/>
          <a:lstStyle/>
          <a:p>
            <a:pPr>
              <a:defRPr/>
            </a:pPr>
            <a:endParaRPr lang="en-US" sz="4000" b="1" dirty="0"/>
          </a:p>
          <a:p>
            <a:pPr>
              <a:defRPr/>
            </a:pPr>
            <a:r>
              <a:rPr lang="en-US" sz="5400" b="1" dirty="0"/>
              <a:t>God blesses those who serve him wholeheartedly!</a:t>
            </a:r>
          </a:p>
        </p:txBody>
      </p:sp>
    </p:spTree>
    <p:extLst>
      <p:ext uri="{BB962C8B-B14F-4D97-AF65-F5344CB8AC3E}">
        <p14:creationId xmlns:p14="http://schemas.microsoft.com/office/powerpoint/2010/main" val="3548378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27A95173-7897-4AB2-B5B6-3823B5B18F2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743200" y="762000"/>
            <a:ext cx="6248400" cy="51054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400" b="1" dirty="0"/>
              <a:t>When Joshua had grown old, the </a:t>
            </a:r>
            <a:r>
              <a:rPr lang="en-US" sz="4400" b="1" cap="small" dirty="0"/>
              <a:t>Lord</a:t>
            </a:r>
            <a:r>
              <a:rPr lang="en-US" sz="4400" b="1" dirty="0"/>
              <a:t> said to him, “You are now very old, and there are still very large areas of land to be taken over.</a:t>
            </a:r>
          </a:p>
        </p:txBody>
      </p:sp>
      <p:grpSp>
        <p:nvGrpSpPr>
          <p:cNvPr id="14339" name="Group 7">
            <a:extLst>
              <a:ext uri="{FF2B5EF4-FFF2-40B4-BE49-F238E27FC236}">
                <a16:creationId xmlns:a16="http://schemas.microsoft.com/office/drawing/2014/main" id="{05F74CEF-5BD5-4826-87C5-B12A81EDBD5C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905000"/>
            <a:ext cx="1219200" cy="3429000"/>
            <a:chOff x="432" y="1200"/>
            <a:chExt cx="768" cy="2160"/>
          </a:xfrm>
        </p:grpSpPr>
        <p:pic>
          <p:nvPicPr>
            <p:cNvPr id="14340" name="Picture 5" descr="clear Joshua with horn">
              <a:extLst>
                <a:ext uri="{FF2B5EF4-FFF2-40B4-BE49-F238E27FC236}">
                  <a16:creationId xmlns:a16="http://schemas.microsoft.com/office/drawing/2014/main" id="{21B5AE93-CF1E-469E-B9B5-C482F4EF0A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248"/>
              <a:ext cx="768" cy="2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1" name="Picture 4" descr="MCj01413170000[1]">
              <a:extLst>
                <a:ext uri="{FF2B5EF4-FFF2-40B4-BE49-F238E27FC236}">
                  <a16:creationId xmlns:a16="http://schemas.microsoft.com/office/drawing/2014/main" id="{8E35F4D8-C129-4ED6-B417-3CE708EB06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6063" b="36955"/>
            <a:stretch>
              <a:fillRect/>
            </a:stretch>
          </p:blipFill>
          <p:spPr bwMode="auto">
            <a:xfrm flipH="1">
              <a:off x="480" y="1200"/>
              <a:ext cx="428" cy="4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7E3F2A3-EDED-4952-9856-A94531D46BF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8600" y="228600"/>
            <a:ext cx="3733800" cy="6400800"/>
          </a:xfrm>
        </p:spPr>
        <p:txBody>
          <a:bodyPr/>
          <a:lstStyle/>
          <a:p>
            <a:pPr eaLnBrk="1" hangingPunct="1"/>
            <a:r>
              <a:rPr lang="en-US" altLang="en-US" sz="3600" b="1"/>
              <a:t>This is the land that remains: all the regions of the Philistines and Geshurites, from the Shihor River on the east of Egypt to the territory of Ekron on the north,</a:t>
            </a:r>
          </a:p>
        </p:txBody>
      </p:sp>
      <p:pic>
        <p:nvPicPr>
          <p:cNvPr id="15363" name="Picture 3" descr="jordan-river">
            <a:extLst>
              <a:ext uri="{FF2B5EF4-FFF2-40B4-BE49-F238E27FC236}">
                <a16:creationId xmlns:a16="http://schemas.microsoft.com/office/drawing/2014/main" id="{16B46CCA-8792-4957-8210-4CF17CEF22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950" y="0"/>
            <a:ext cx="52260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 Box 4">
            <a:extLst>
              <a:ext uri="{FF2B5EF4-FFF2-40B4-BE49-F238E27FC236}">
                <a16:creationId xmlns:a16="http://schemas.microsoft.com/office/drawing/2014/main" id="{F6C6D0BB-DAD2-4A32-B0E1-C2346B0546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657600"/>
            <a:ext cx="781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Ekron</a:t>
            </a:r>
          </a:p>
        </p:txBody>
      </p:sp>
      <p:sp>
        <p:nvSpPr>
          <p:cNvPr id="15365" name="Text Box 5">
            <a:extLst>
              <a:ext uri="{FF2B5EF4-FFF2-40B4-BE49-F238E27FC236}">
                <a16:creationId xmlns:a16="http://schemas.microsoft.com/office/drawing/2014/main" id="{731B1959-A5C3-4B80-BE6D-B7538D6D3AE9}"/>
              </a:ext>
            </a:extLst>
          </p:cNvPr>
          <p:cNvSpPr txBox="1">
            <a:spLocks noChangeArrowheads="1"/>
          </p:cNvSpPr>
          <p:nvPr/>
        </p:nvSpPr>
        <p:spPr bwMode="auto">
          <a:xfrm rot="-2887328">
            <a:off x="3902869" y="4495007"/>
            <a:ext cx="1327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/>
              <a:t>Philistines</a:t>
            </a:r>
          </a:p>
        </p:txBody>
      </p:sp>
      <p:sp>
        <p:nvSpPr>
          <p:cNvPr id="15366" name="Text Box 7">
            <a:extLst>
              <a:ext uri="{FF2B5EF4-FFF2-40B4-BE49-F238E27FC236}">
                <a16:creationId xmlns:a16="http://schemas.microsoft.com/office/drawing/2014/main" id="{B88094FC-F4E4-4F3C-9AD2-BFC044F80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943600"/>
            <a:ext cx="1995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Shihor River</a:t>
            </a:r>
          </a:p>
        </p:txBody>
      </p:sp>
      <p:sp>
        <p:nvSpPr>
          <p:cNvPr id="15367" name="Oval 8">
            <a:extLst>
              <a:ext uri="{FF2B5EF4-FFF2-40B4-BE49-F238E27FC236}">
                <a16:creationId xmlns:a16="http://schemas.microsoft.com/office/drawing/2014/main" id="{1CE892A0-E8AD-42B8-BFD3-9380EE9796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429000"/>
            <a:ext cx="3886200" cy="3276600"/>
          </a:xfrm>
          <a:prstGeom prst="ellipse">
            <a:avLst/>
          </a:prstGeom>
          <a:noFill/>
          <a:ln w="793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5368" name="Line 9">
            <a:extLst>
              <a:ext uri="{FF2B5EF4-FFF2-40B4-BE49-F238E27FC236}">
                <a16:creationId xmlns:a16="http://schemas.microsoft.com/office/drawing/2014/main" id="{6CD7B93E-0E44-4601-837A-1B1F9C9B2C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2209800"/>
            <a:ext cx="762000" cy="1371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CED704C6-53CD-414D-9FF2-A149CB42E38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228600"/>
            <a:ext cx="3962400" cy="6400800"/>
          </a:xfrm>
        </p:spPr>
        <p:txBody>
          <a:bodyPr/>
          <a:lstStyle/>
          <a:p>
            <a:pPr eaLnBrk="1" hangingPunct="1"/>
            <a:r>
              <a:rPr lang="en-US" altLang="en-US" sz="3600" b="1"/>
              <a:t>all of it counted as Canaanite though held by the five Philistine rulers in Gaza, Ashdod, Ashkelon, Gath and Ekron; the territory of the Avvites on the south;</a:t>
            </a:r>
          </a:p>
        </p:txBody>
      </p:sp>
      <p:pic>
        <p:nvPicPr>
          <p:cNvPr id="16387" name="Picture 4" descr="jordan-river">
            <a:extLst>
              <a:ext uri="{FF2B5EF4-FFF2-40B4-BE49-F238E27FC236}">
                <a16:creationId xmlns:a16="http://schemas.microsoft.com/office/drawing/2014/main" id="{0C04EEE5-C430-49A2-A404-A7B144C822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950" y="0"/>
            <a:ext cx="52260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Text Box 5">
            <a:extLst>
              <a:ext uri="{FF2B5EF4-FFF2-40B4-BE49-F238E27FC236}">
                <a16:creationId xmlns:a16="http://schemas.microsoft.com/office/drawing/2014/main" id="{568B1CEC-9BE3-42A5-BC0F-B43EEF9D7A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038600"/>
            <a:ext cx="1123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Ashkelon</a:t>
            </a:r>
          </a:p>
        </p:txBody>
      </p:sp>
      <p:sp>
        <p:nvSpPr>
          <p:cNvPr id="16389" name="Text Box 6">
            <a:extLst>
              <a:ext uri="{FF2B5EF4-FFF2-40B4-BE49-F238E27FC236}">
                <a16:creationId xmlns:a16="http://schemas.microsoft.com/office/drawing/2014/main" id="{8EE7B541-96C2-43D0-A5F5-1223D29567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3581400"/>
            <a:ext cx="958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Ashdod</a:t>
            </a:r>
          </a:p>
        </p:txBody>
      </p:sp>
      <p:sp>
        <p:nvSpPr>
          <p:cNvPr id="16390" name="Text Box 7">
            <a:extLst>
              <a:ext uri="{FF2B5EF4-FFF2-40B4-BE49-F238E27FC236}">
                <a16:creationId xmlns:a16="http://schemas.microsoft.com/office/drawing/2014/main" id="{F911A139-0E9B-4686-81A8-BFBF2B432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505200"/>
            <a:ext cx="781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Ekron</a:t>
            </a:r>
          </a:p>
        </p:txBody>
      </p:sp>
      <p:sp>
        <p:nvSpPr>
          <p:cNvPr id="16391" name="Text Box 8">
            <a:extLst>
              <a:ext uri="{FF2B5EF4-FFF2-40B4-BE49-F238E27FC236}">
                <a16:creationId xmlns:a16="http://schemas.microsoft.com/office/drawing/2014/main" id="{D0EF4251-4168-44B2-9C68-01B009E965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038600"/>
            <a:ext cx="679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Gath</a:t>
            </a:r>
          </a:p>
        </p:txBody>
      </p:sp>
      <p:sp>
        <p:nvSpPr>
          <p:cNvPr id="16392" name="Line 9">
            <a:extLst>
              <a:ext uri="{FF2B5EF4-FFF2-40B4-BE49-F238E27FC236}">
                <a16:creationId xmlns:a16="http://schemas.microsoft.com/office/drawing/2014/main" id="{C38BEEDF-2063-41B8-9FFA-CAC44D8CD1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4038600"/>
            <a:ext cx="533400" cy="6096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Line 10">
            <a:extLst>
              <a:ext uri="{FF2B5EF4-FFF2-40B4-BE49-F238E27FC236}">
                <a16:creationId xmlns:a16="http://schemas.microsoft.com/office/drawing/2014/main" id="{4E73C43C-01BB-4E7E-A4F3-8710DE638B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34200" y="3657600"/>
            <a:ext cx="1676400" cy="5334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Line 11">
            <a:extLst>
              <a:ext uri="{FF2B5EF4-FFF2-40B4-BE49-F238E27FC236}">
                <a16:creationId xmlns:a16="http://schemas.microsoft.com/office/drawing/2014/main" id="{AF6A5C14-BC12-44C7-93D5-F22B385832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10400" y="2971800"/>
            <a:ext cx="762000" cy="6858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12">
            <a:extLst>
              <a:ext uri="{FF2B5EF4-FFF2-40B4-BE49-F238E27FC236}">
                <a16:creationId xmlns:a16="http://schemas.microsoft.com/office/drawing/2014/main" id="{A85ECF08-6175-4F49-A01B-94237519A7C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505200"/>
            <a:ext cx="533400" cy="6096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3">
            <a:extLst>
              <a:ext uri="{FF2B5EF4-FFF2-40B4-BE49-F238E27FC236}">
                <a16:creationId xmlns:a16="http://schemas.microsoft.com/office/drawing/2014/main" id="{8F650373-7A86-44F0-9E67-8CD5C2622A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200400"/>
            <a:ext cx="457200" cy="4572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Text Box 14">
            <a:extLst>
              <a:ext uri="{FF2B5EF4-FFF2-40B4-BE49-F238E27FC236}">
                <a16:creationId xmlns:a16="http://schemas.microsoft.com/office/drawing/2014/main" id="{4C235813-A166-4D05-9DD1-6BDFA73BED51}"/>
              </a:ext>
            </a:extLst>
          </p:cNvPr>
          <p:cNvSpPr txBox="1">
            <a:spLocks noChangeArrowheads="1"/>
          </p:cNvSpPr>
          <p:nvPr/>
        </p:nvSpPr>
        <p:spPr bwMode="auto">
          <a:xfrm rot="-2454142">
            <a:off x="3657600" y="2743200"/>
            <a:ext cx="25003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/>
              <a:t>Canaanite</a:t>
            </a:r>
          </a:p>
        </p:txBody>
      </p:sp>
      <p:sp>
        <p:nvSpPr>
          <p:cNvPr id="16398" name="Oval 15">
            <a:extLst>
              <a:ext uri="{FF2B5EF4-FFF2-40B4-BE49-F238E27FC236}">
                <a16:creationId xmlns:a16="http://schemas.microsoft.com/office/drawing/2014/main" id="{8EC69BA2-B32C-417A-AB8E-FC3FE1C9F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819400"/>
            <a:ext cx="2514600" cy="3048000"/>
          </a:xfrm>
          <a:prstGeom prst="ellipse">
            <a:avLst/>
          </a:prstGeom>
          <a:noFill/>
          <a:ln w="793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7238B614-9DD8-40EE-95DF-A8A22CE91D7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105400" y="228600"/>
            <a:ext cx="3733800" cy="6400800"/>
          </a:xfrm>
        </p:spPr>
        <p:txBody>
          <a:bodyPr/>
          <a:lstStyle/>
          <a:p>
            <a:pPr eaLnBrk="1" hangingPunct="1"/>
            <a:r>
              <a:rPr lang="en-US" altLang="en-US" sz="4400" b="1"/>
              <a:t>all the land of the Canaanites, from Arah of the Sidonians </a:t>
            </a:r>
          </a:p>
          <a:p>
            <a:pPr eaLnBrk="1" hangingPunct="1"/>
            <a:r>
              <a:rPr lang="en-US" altLang="en-US" sz="4400" b="1"/>
              <a:t>as far as Aphek</a:t>
            </a:r>
          </a:p>
        </p:txBody>
      </p:sp>
      <p:pic>
        <p:nvPicPr>
          <p:cNvPr id="17411" name="Picture 3" descr="jordan-river">
            <a:extLst>
              <a:ext uri="{FF2B5EF4-FFF2-40B4-BE49-F238E27FC236}">
                <a16:creationId xmlns:a16="http://schemas.microsoft.com/office/drawing/2014/main" id="{E7393F13-63A6-400E-B999-0BAF6E7C58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2260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Line 4">
            <a:extLst>
              <a:ext uri="{FF2B5EF4-FFF2-40B4-BE49-F238E27FC236}">
                <a16:creationId xmlns:a16="http://schemas.microsoft.com/office/drawing/2014/main" id="{77A05CCC-613F-4DD0-BFED-2A0A6A458DF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67000" y="3276600"/>
            <a:ext cx="3657600" cy="2514600"/>
          </a:xfrm>
          <a:prstGeom prst="line">
            <a:avLst/>
          </a:prstGeom>
          <a:noFill/>
          <a:ln w="476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Text Box 5">
            <a:extLst>
              <a:ext uri="{FF2B5EF4-FFF2-40B4-BE49-F238E27FC236}">
                <a16:creationId xmlns:a16="http://schemas.microsoft.com/office/drawing/2014/main" id="{7A09F1C0-CE5C-4F99-A7A7-F36C214FF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81000"/>
            <a:ext cx="908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SIDON</a:t>
            </a:r>
          </a:p>
        </p:txBody>
      </p:sp>
      <p:sp>
        <p:nvSpPr>
          <p:cNvPr id="17414" name="Line 6">
            <a:extLst>
              <a:ext uri="{FF2B5EF4-FFF2-40B4-BE49-F238E27FC236}">
                <a16:creationId xmlns:a16="http://schemas.microsoft.com/office/drawing/2014/main" id="{050F5905-5189-4F98-88F9-1CF166991DC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00400" y="685800"/>
            <a:ext cx="2286000" cy="1676400"/>
          </a:xfrm>
          <a:prstGeom prst="line">
            <a:avLst/>
          </a:prstGeom>
          <a:noFill/>
          <a:ln w="476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5" name="Oval 7">
            <a:extLst>
              <a:ext uri="{FF2B5EF4-FFF2-40B4-BE49-F238E27FC236}">
                <a16:creationId xmlns:a16="http://schemas.microsoft.com/office/drawing/2014/main" id="{058979A2-57F4-4F8B-977F-8F5F4BFE1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04800"/>
            <a:ext cx="2514600" cy="3505200"/>
          </a:xfrm>
          <a:prstGeom prst="ellipse">
            <a:avLst/>
          </a:prstGeom>
          <a:noFill/>
          <a:ln w="793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7416" name="Text Box 5">
            <a:extLst>
              <a:ext uri="{FF2B5EF4-FFF2-40B4-BE49-F238E27FC236}">
                <a16:creationId xmlns:a16="http://schemas.microsoft.com/office/drawing/2014/main" id="{65E4C947-C1D6-45AB-82A2-243893A2A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0"/>
            <a:ext cx="1066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APHEK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7C143A2B-8CEF-4B6C-AFF2-98C7DA0AE1A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248400" y="1219200"/>
            <a:ext cx="27432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4000" b="1"/>
              <a:t>and the border of the Amorites; the area of Byblos;</a:t>
            </a:r>
          </a:p>
        </p:txBody>
      </p:sp>
      <p:pic>
        <p:nvPicPr>
          <p:cNvPr id="18435" name="Picture 3" descr="jordan-river">
            <a:extLst>
              <a:ext uri="{FF2B5EF4-FFF2-40B4-BE49-F238E27FC236}">
                <a16:creationId xmlns:a16="http://schemas.microsoft.com/office/drawing/2014/main" id="{57B5C593-337C-495C-9568-35604F7DCA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6800"/>
            <a:ext cx="522605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Text Box 4">
            <a:extLst>
              <a:ext uri="{FF2B5EF4-FFF2-40B4-BE49-F238E27FC236}">
                <a16:creationId xmlns:a16="http://schemas.microsoft.com/office/drawing/2014/main" id="{67E8385C-6BA9-4099-B037-636B1CFE4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57200"/>
            <a:ext cx="877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Byblos</a:t>
            </a:r>
          </a:p>
        </p:txBody>
      </p:sp>
      <p:sp>
        <p:nvSpPr>
          <p:cNvPr id="18437" name="Text Box 5">
            <a:extLst>
              <a:ext uri="{FF2B5EF4-FFF2-40B4-BE49-F238E27FC236}">
                <a16:creationId xmlns:a16="http://schemas.microsoft.com/office/drawing/2014/main" id="{49D16ADD-3842-4D78-946B-C9164BFA0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762000"/>
            <a:ext cx="1298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/>
              <a:t>Palestine</a:t>
            </a:r>
          </a:p>
        </p:txBody>
      </p:sp>
      <p:sp>
        <p:nvSpPr>
          <p:cNvPr id="18438" name="Line 6">
            <a:extLst>
              <a:ext uri="{FF2B5EF4-FFF2-40B4-BE49-F238E27FC236}">
                <a16:creationId xmlns:a16="http://schemas.microsoft.com/office/drawing/2014/main" id="{4DCAEF5E-A467-4979-972A-58C925B254A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486400" y="1143000"/>
            <a:ext cx="990600" cy="1752600"/>
          </a:xfrm>
          <a:prstGeom prst="line">
            <a:avLst/>
          </a:prstGeom>
          <a:noFill/>
          <a:ln w="476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Line 7">
            <a:extLst>
              <a:ext uri="{FF2B5EF4-FFF2-40B4-BE49-F238E27FC236}">
                <a16:creationId xmlns:a16="http://schemas.microsoft.com/office/drawing/2014/main" id="{FF65E979-AE3A-43DC-B871-6EAE60724E8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76600" y="838200"/>
            <a:ext cx="3048000" cy="3733800"/>
          </a:xfrm>
          <a:prstGeom prst="line">
            <a:avLst/>
          </a:prstGeom>
          <a:noFill/>
          <a:ln w="476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Oval 8">
            <a:extLst>
              <a:ext uri="{FF2B5EF4-FFF2-40B4-BE49-F238E27FC236}">
                <a16:creationId xmlns:a16="http://schemas.microsoft.com/office/drawing/2014/main" id="{CB7889AE-C23D-48C5-8D61-A1A856F07470}"/>
              </a:ext>
            </a:extLst>
          </p:cNvPr>
          <p:cNvSpPr>
            <a:spLocks noChangeArrowheads="1"/>
          </p:cNvSpPr>
          <p:nvPr/>
        </p:nvSpPr>
        <p:spPr bwMode="auto">
          <a:xfrm rot="5166183">
            <a:off x="3248819" y="-1224756"/>
            <a:ext cx="1601788" cy="4343400"/>
          </a:xfrm>
          <a:prstGeom prst="ellipse">
            <a:avLst/>
          </a:prstGeom>
          <a:noFill/>
          <a:ln w="793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4A392250-A1C4-44FC-AC42-69222D03177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105400" y="1524000"/>
            <a:ext cx="37338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4000" b="1"/>
              <a:t>and all Lebanon to the east, from Baal Gad below Mount Hermon to Lebo Hamath.</a:t>
            </a:r>
          </a:p>
        </p:txBody>
      </p:sp>
      <p:pic>
        <p:nvPicPr>
          <p:cNvPr id="19459" name="Picture 3" descr="jordan-river">
            <a:extLst>
              <a:ext uri="{FF2B5EF4-FFF2-40B4-BE49-F238E27FC236}">
                <a16:creationId xmlns:a16="http://schemas.microsoft.com/office/drawing/2014/main" id="{6796D8D8-2D93-454D-BF7F-54E700740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2260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Text Box 4">
            <a:extLst>
              <a:ext uri="{FF2B5EF4-FFF2-40B4-BE49-F238E27FC236}">
                <a16:creationId xmlns:a16="http://schemas.microsoft.com/office/drawing/2014/main" id="{78979534-DB5B-4735-9F68-94F1ED760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28600"/>
            <a:ext cx="1336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Mt.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Hermon</a:t>
            </a:r>
          </a:p>
        </p:txBody>
      </p:sp>
      <p:sp>
        <p:nvSpPr>
          <p:cNvPr id="19461" name="Text Box 5">
            <a:extLst>
              <a:ext uri="{FF2B5EF4-FFF2-40B4-BE49-F238E27FC236}">
                <a16:creationId xmlns:a16="http://schemas.microsoft.com/office/drawing/2014/main" id="{DD4953D4-13B3-4210-AA31-4AB270B71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6525" y="188913"/>
            <a:ext cx="984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Lebo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Hamath</a:t>
            </a:r>
          </a:p>
        </p:txBody>
      </p:sp>
      <p:sp>
        <p:nvSpPr>
          <p:cNvPr id="19462" name="Line 6">
            <a:extLst>
              <a:ext uri="{FF2B5EF4-FFF2-40B4-BE49-F238E27FC236}">
                <a16:creationId xmlns:a16="http://schemas.microsoft.com/office/drawing/2014/main" id="{2967C715-04AD-47F7-ABC9-46A9B027EC1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6800" y="838200"/>
            <a:ext cx="609600" cy="2819400"/>
          </a:xfrm>
          <a:prstGeom prst="line">
            <a:avLst/>
          </a:prstGeom>
          <a:noFill/>
          <a:ln w="476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7">
            <a:extLst>
              <a:ext uri="{FF2B5EF4-FFF2-40B4-BE49-F238E27FC236}">
                <a16:creationId xmlns:a16="http://schemas.microsoft.com/office/drawing/2014/main" id="{B2E72AD7-7EBF-4068-A56F-69C6BC8DE57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48600" y="838200"/>
            <a:ext cx="533400" cy="4648200"/>
          </a:xfrm>
          <a:prstGeom prst="line">
            <a:avLst/>
          </a:prstGeom>
          <a:noFill/>
          <a:ln w="476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Line 8">
            <a:extLst>
              <a:ext uri="{FF2B5EF4-FFF2-40B4-BE49-F238E27FC236}">
                <a16:creationId xmlns:a16="http://schemas.microsoft.com/office/drawing/2014/main" id="{F7956589-65F4-4478-A268-7B836176C8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6858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9">
            <a:extLst>
              <a:ext uri="{FF2B5EF4-FFF2-40B4-BE49-F238E27FC236}">
                <a16:creationId xmlns:a16="http://schemas.microsoft.com/office/drawing/2014/main" id="{C44B2AE8-404D-41B8-8075-CF83706CD7A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6858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Line 10">
            <a:extLst>
              <a:ext uri="{FF2B5EF4-FFF2-40B4-BE49-F238E27FC236}">
                <a16:creationId xmlns:a16="http://schemas.microsoft.com/office/drawing/2014/main" id="{A8C1B0D3-2289-4C46-A0BE-E8729A3AFF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00600" y="6096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Line 11">
            <a:extLst>
              <a:ext uri="{FF2B5EF4-FFF2-40B4-BE49-F238E27FC236}">
                <a16:creationId xmlns:a16="http://schemas.microsoft.com/office/drawing/2014/main" id="{2A3C0BB1-ECA3-492E-96A9-EF80C2A7626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6096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Oval 12">
            <a:extLst>
              <a:ext uri="{FF2B5EF4-FFF2-40B4-BE49-F238E27FC236}">
                <a16:creationId xmlns:a16="http://schemas.microsoft.com/office/drawing/2014/main" id="{64E505E7-D782-427B-9528-28CF321D5B11}"/>
              </a:ext>
            </a:extLst>
          </p:cNvPr>
          <p:cNvSpPr>
            <a:spLocks noChangeArrowheads="1"/>
          </p:cNvSpPr>
          <p:nvPr/>
        </p:nvSpPr>
        <p:spPr bwMode="auto">
          <a:xfrm rot="5166183">
            <a:off x="5942806" y="-1370806"/>
            <a:ext cx="1601788" cy="4343400"/>
          </a:xfrm>
          <a:prstGeom prst="ellipse">
            <a:avLst/>
          </a:prstGeom>
          <a:noFill/>
          <a:ln w="793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1573</TotalTime>
  <Words>780</Words>
  <Application>Microsoft Office PowerPoint</Application>
  <PresentationFormat>On-screen Show (4:3)</PresentationFormat>
  <Paragraphs>65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25</vt:i4>
      </vt:variant>
    </vt:vector>
  </HeadingPairs>
  <TitlesOfParts>
    <vt:vector size="38" baseType="lpstr">
      <vt:lpstr>Arial</vt:lpstr>
      <vt:lpstr>Calibri</vt:lpstr>
      <vt:lpstr>Tahoma</vt:lpstr>
      <vt:lpstr>Wingdings</vt:lpstr>
      <vt:lpstr>Verdana</vt:lpstr>
      <vt:lpstr>Arial Black</vt:lpstr>
      <vt:lpstr>Britannic Bold</vt:lpstr>
      <vt:lpstr>Default Design</vt:lpstr>
      <vt:lpstr>Mountain Top</vt:lpstr>
      <vt:lpstr>Curtain Call</vt:lpstr>
      <vt:lpstr>Ocean</vt:lpstr>
      <vt:lpstr>Cliff</vt:lpstr>
      <vt:lpstr>Glass Layers</vt:lpstr>
      <vt:lpstr>PowerPoint Presentation</vt:lpstr>
      <vt:lpstr>Memory Verse</vt:lpstr>
      <vt:lpstr>The Truth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Joyce Beathard</dc:creator>
  <cp:lastModifiedBy>Litman, Kevin</cp:lastModifiedBy>
  <cp:revision>83</cp:revision>
  <dcterms:created xsi:type="dcterms:W3CDTF">2009-08-14T18:45:46Z</dcterms:created>
  <dcterms:modified xsi:type="dcterms:W3CDTF">2021-11-05T11:55:33Z</dcterms:modified>
</cp:coreProperties>
</file>