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1" r:id="rId3"/>
    <p:sldMasterId id="2147483653" r:id="rId4"/>
    <p:sldMasterId id="2147483655" r:id="rId5"/>
  </p:sldMasterIdLst>
  <p:sldIdLst>
    <p:sldId id="258" r:id="rId6"/>
    <p:sldId id="339" r:id="rId7"/>
    <p:sldId id="308" r:id="rId8"/>
    <p:sldId id="333" r:id="rId9"/>
    <p:sldId id="309" r:id="rId10"/>
    <p:sldId id="334" r:id="rId11"/>
    <p:sldId id="310" r:id="rId12"/>
    <p:sldId id="335" r:id="rId13"/>
    <p:sldId id="290" r:id="rId14"/>
    <p:sldId id="329" r:id="rId15"/>
    <p:sldId id="291" r:id="rId16"/>
    <p:sldId id="292" r:id="rId17"/>
    <p:sldId id="293" r:id="rId18"/>
    <p:sldId id="312" r:id="rId19"/>
    <p:sldId id="336" r:id="rId20"/>
    <p:sldId id="265" r:id="rId21"/>
    <p:sldId id="266" r:id="rId22"/>
    <p:sldId id="267" r:id="rId23"/>
    <p:sldId id="294" r:id="rId24"/>
    <p:sldId id="269" r:id="rId25"/>
    <p:sldId id="295" r:id="rId26"/>
    <p:sldId id="296" r:id="rId27"/>
    <p:sldId id="271" r:id="rId28"/>
    <p:sldId id="332" r:id="rId29"/>
    <p:sldId id="313" r:id="rId30"/>
    <p:sldId id="337" r:id="rId31"/>
    <p:sldId id="272" r:id="rId32"/>
    <p:sldId id="273" r:id="rId33"/>
    <p:sldId id="274" r:id="rId34"/>
    <p:sldId id="297" r:id="rId35"/>
    <p:sldId id="276" r:id="rId36"/>
    <p:sldId id="298" r:id="rId37"/>
    <p:sldId id="331" r:id="rId38"/>
    <p:sldId id="278" r:id="rId39"/>
    <p:sldId id="279" r:id="rId40"/>
    <p:sldId id="280" r:id="rId41"/>
    <p:sldId id="299" r:id="rId42"/>
    <p:sldId id="300" r:id="rId43"/>
    <p:sldId id="315" r:id="rId44"/>
    <p:sldId id="328" r:id="rId45"/>
    <p:sldId id="283" r:id="rId46"/>
    <p:sldId id="314" r:id="rId47"/>
    <p:sldId id="338" r:id="rId48"/>
    <p:sldId id="301" r:id="rId49"/>
    <p:sldId id="302" r:id="rId50"/>
    <p:sldId id="303" r:id="rId51"/>
    <p:sldId id="330" r:id="rId52"/>
    <p:sldId id="304" r:id="rId53"/>
    <p:sldId id="305" r:id="rId54"/>
    <p:sldId id="306" r:id="rId55"/>
    <p:sldId id="307" r:id="rId56"/>
    <p:sldId id="257" r:id="rId57"/>
    <p:sldId id="326" r:id="rId5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1E1B1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2F26F6-46B7-4FC3-9727-5E59A471A6DC}" v="38" dt="2021-08-30T20:12:29.3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5.xml"/><Relationship Id="rId61"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 L" userId="c83b8c5f662f391c" providerId="LiveId" clId="{8D2F26F6-46B7-4FC3-9727-5E59A471A6DC}"/>
    <pc:docChg chg="undo custSel addSld delSld modSld">
      <pc:chgData name="A L" userId="c83b8c5f662f391c" providerId="LiveId" clId="{8D2F26F6-46B7-4FC3-9727-5E59A471A6DC}" dt="2021-08-30T20:14:29.161" v="278" actId="47"/>
      <pc:docMkLst>
        <pc:docMk/>
      </pc:docMkLst>
      <pc:sldChg chg="modAnim">
        <pc:chgData name="A L" userId="c83b8c5f662f391c" providerId="LiveId" clId="{8D2F26F6-46B7-4FC3-9727-5E59A471A6DC}" dt="2021-08-30T17:40:22.637" v="32"/>
        <pc:sldMkLst>
          <pc:docMk/>
          <pc:sldMk cId="0" sldId="257"/>
        </pc:sldMkLst>
      </pc:sldChg>
      <pc:sldChg chg="addSp modSp mod">
        <pc:chgData name="A L" userId="c83b8c5f662f391c" providerId="LiveId" clId="{8D2F26F6-46B7-4FC3-9727-5E59A471A6DC}" dt="2021-08-30T17:52:47.546" v="155" actId="1076"/>
        <pc:sldMkLst>
          <pc:docMk/>
          <pc:sldMk cId="0" sldId="280"/>
        </pc:sldMkLst>
        <pc:spChg chg="add mod">
          <ac:chgData name="A L" userId="c83b8c5f662f391c" providerId="LiveId" clId="{8D2F26F6-46B7-4FC3-9727-5E59A471A6DC}" dt="2021-08-30T17:52:47.546" v="155" actId="1076"/>
          <ac:spMkLst>
            <pc:docMk/>
            <pc:sldMk cId="0" sldId="280"/>
            <ac:spMk id="2" creationId="{7E533960-91A4-48CB-A69C-20078BADC289}"/>
          </ac:spMkLst>
        </pc:spChg>
      </pc:sldChg>
      <pc:sldChg chg="addSp delSp modSp mod">
        <pc:chgData name="A L" userId="c83b8c5f662f391c" providerId="LiveId" clId="{8D2F26F6-46B7-4FC3-9727-5E59A471A6DC}" dt="2021-08-30T20:11:51.022" v="274" actId="1076"/>
        <pc:sldMkLst>
          <pc:docMk/>
          <pc:sldMk cId="0" sldId="292"/>
        </pc:sldMkLst>
        <pc:spChg chg="add mod">
          <ac:chgData name="A L" userId="c83b8c5f662f391c" providerId="LiveId" clId="{8D2F26F6-46B7-4FC3-9727-5E59A471A6DC}" dt="2021-08-30T20:11:51.022" v="274" actId="1076"/>
          <ac:spMkLst>
            <pc:docMk/>
            <pc:sldMk cId="0" sldId="292"/>
            <ac:spMk id="2" creationId="{5CC32CA7-39F2-4609-80C6-C1FA840D6C5E}"/>
          </ac:spMkLst>
        </pc:spChg>
        <pc:spChg chg="del">
          <ac:chgData name="A L" userId="c83b8c5f662f391c" providerId="LiveId" clId="{8D2F26F6-46B7-4FC3-9727-5E59A471A6DC}" dt="2021-08-30T20:10:24.683" v="263" actId="478"/>
          <ac:spMkLst>
            <pc:docMk/>
            <pc:sldMk cId="0" sldId="292"/>
            <ac:spMk id="20491" creationId="{F893C8AF-73DB-4F4A-9A51-52BE67434EA7}"/>
          </ac:spMkLst>
        </pc:spChg>
      </pc:sldChg>
      <pc:sldChg chg="addSp delSp modSp mod">
        <pc:chgData name="A L" userId="c83b8c5f662f391c" providerId="LiveId" clId="{8D2F26F6-46B7-4FC3-9727-5E59A471A6DC}" dt="2021-08-30T20:12:33.076" v="277" actId="1076"/>
        <pc:sldMkLst>
          <pc:docMk/>
          <pc:sldMk cId="0" sldId="293"/>
        </pc:sldMkLst>
        <pc:spChg chg="add mod">
          <ac:chgData name="A L" userId="c83b8c5f662f391c" providerId="LiveId" clId="{8D2F26F6-46B7-4FC3-9727-5E59A471A6DC}" dt="2021-08-30T20:12:33.076" v="277" actId="1076"/>
          <ac:spMkLst>
            <pc:docMk/>
            <pc:sldMk cId="0" sldId="293"/>
            <ac:spMk id="18" creationId="{98FAA7DF-AF2F-4C74-B9EE-2B3E49C2237D}"/>
          </ac:spMkLst>
        </pc:spChg>
        <pc:spChg chg="del">
          <ac:chgData name="A L" userId="c83b8c5f662f391c" providerId="LiveId" clId="{8D2F26F6-46B7-4FC3-9727-5E59A471A6DC}" dt="2021-08-30T20:12:23.063" v="275" actId="478"/>
          <ac:spMkLst>
            <pc:docMk/>
            <pc:sldMk cId="0" sldId="293"/>
            <ac:spMk id="21521" creationId="{17BBFA45-A62E-467B-B3EA-EA868C58AC64}"/>
          </ac:spMkLst>
        </pc:spChg>
      </pc:sldChg>
      <pc:sldChg chg="addSp delSp modSp mod modAnim">
        <pc:chgData name="A L" userId="c83b8c5f662f391c" providerId="LiveId" clId="{8D2F26F6-46B7-4FC3-9727-5E59A471A6DC}" dt="2021-08-30T17:38:33.788" v="16" actId="1076"/>
        <pc:sldMkLst>
          <pc:docMk/>
          <pc:sldMk cId="0" sldId="301"/>
        </pc:sldMkLst>
        <pc:grpChg chg="mod">
          <ac:chgData name="A L" userId="c83b8c5f662f391c" providerId="LiveId" clId="{8D2F26F6-46B7-4FC3-9727-5E59A471A6DC}" dt="2021-08-30T17:38:33.788" v="16" actId="1076"/>
          <ac:grpSpMkLst>
            <pc:docMk/>
            <pc:sldMk cId="0" sldId="301"/>
            <ac:grpSpMk id="3" creationId="{3805734E-B1B5-4807-895E-4F62E3F4DBD9}"/>
          </ac:grpSpMkLst>
        </pc:grpChg>
        <pc:graphicFrameChg chg="add del modGraphic">
          <ac:chgData name="A L" userId="c83b8c5f662f391c" providerId="LiveId" clId="{8D2F26F6-46B7-4FC3-9727-5E59A471A6DC}" dt="2021-08-30T17:38:23.944" v="13" actId="27309"/>
          <ac:graphicFrameMkLst>
            <pc:docMk/>
            <pc:sldMk cId="0" sldId="301"/>
            <ac:graphicFrameMk id="4" creationId="{83FE1BD2-4F7F-4B4B-A83B-AE77F243A828}"/>
          </ac:graphicFrameMkLst>
        </pc:graphicFrameChg>
        <pc:picChg chg="mod">
          <ac:chgData name="A L" userId="c83b8c5f662f391c" providerId="LiveId" clId="{8D2F26F6-46B7-4FC3-9727-5E59A471A6DC}" dt="2021-08-30T17:38:33.788" v="16" actId="1076"/>
          <ac:picMkLst>
            <pc:docMk/>
            <pc:sldMk cId="0" sldId="301"/>
            <ac:picMk id="53254" creationId="{8D4A5066-A3D0-4CED-AA45-5E7C9696689D}"/>
          </ac:picMkLst>
        </pc:picChg>
        <pc:picChg chg="mod">
          <ac:chgData name="A L" userId="c83b8c5f662f391c" providerId="LiveId" clId="{8D2F26F6-46B7-4FC3-9727-5E59A471A6DC}" dt="2021-08-30T17:38:33.788" v="16" actId="1076"/>
          <ac:picMkLst>
            <pc:docMk/>
            <pc:sldMk cId="0" sldId="301"/>
            <ac:picMk id="53255" creationId="{D5D101A9-94D7-4F7D-9133-F7CB8B3BD147}"/>
          </ac:picMkLst>
        </pc:picChg>
      </pc:sldChg>
      <pc:sldChg chg="addSp delSp modSp modAnim">
        <pc:chgData name="A L" userId="c83b8c5f662f391c" providerId="LiveId" clId="{8D2F26F6-46B7-4FC3-9727-5E59A471A6DC}" dt="2021-08-30T17:39:21.923" v="23" actId="14100"/>
        <pc:sldMkLst>
          <pc:docMk/>
          <pc:sldMk cId="0" sldId="302"/>
        </pc:sldMkLst>
        <pc:spChg chg="mod">
          <ac:chgData name="A L" userId="c83b8c5f662f391c" providerId="LiveId" clId="{8D2F26F6-46B7-4FC3-9727-5E59A471A6DC}" dt="2021-08-30T17:39:21.923" v="23" actId="14100"/>
          <ac:spMkLst>
            <pc:docMk/>
            <pc:sldMk cId="0" sldId="302"/>
            <ac:spMk id="14" creationId="{72B8BFAA-C4E2-46DB-AA80-F5D64B87AEB3}"/>
          </ac:spMkLst>
        </pc:spChg>
        <pc:spChg chg="mod">
          <ac:chgData name="A L" userId="c83b8c5f662f391c" providerId="LiveId" clId="{8D2F26F6-46B7-4FC3-9727-5E59A471A6DC}" dt="2021-08-30T17:39:21.923" v="23" actId="14100"/>
          <ac:spMkLst>
            <pc:docMk/>
            <pc:sldMk cId="0" sldId="302"/>
            <ac:spMk id="16" creationId="{74C1C824-02AE-4867-B9AA-B97C85630429}"/>
          </ac:spMkLst>
        </pc:spChg>
        <pc:grpChg chg="del">
          <ac:chgData name="A L" userId="c83b8c5f662f391c" providerId="LiveId" clId="{8D2F26F6-46B7-4FC3-9727-5E59A471A6DC}" dt="2021-08-30T17:39:13.114" v="20" actId="478"/>
          <ac:grpSpMkLst>
            <pc:docMk/>
            <pc:sldMk cId="0" sldId="302"/>
            <ac:grpSpMk id="2" creationId="{145561BE-AAAD-4561-A9C7-AE2D60756102}"/>
          </ac:grpSpMkLst>
        </pc:grpChg>
        <pc:grpChg chg="add mod">
          <ac:chgData name="A L" userId="c83b8c5f662f391c" providerId="LiveId" clId="{8D2F26F6-46B7-4FC3-9727-5E59A471A6DC}" dt="2021-08-30T17:39:21.923" v="23" actId="14100"/>
          <ac:grpSpMkLst>
            <pc:docMk/>
            <pc:sldMk cId="0" sldId="302"/>
            <ac:grpSpMk id="11" creationId="{C2100AB3-E95B-4CC6-BAC3-D6738E9D5AF8}"/>
          </ac:grpSpMkLst>
        </pc:grpChg>
        <pc:picChg chg="mod">
          <ac:chgData name="A L" userId="c83b8c5f662f391c" providerId="LiveId" clId="{8D2F26F6-46B7-4FC3-9727-5E59A471A6DC}" dt="2021-08-30T17:39:21.923" v="23" actId="14100"/>
          <ac:picMkLst>
            <pc:docMk/>
            <pc:sldMk cId="0" sldId="302"/>
            <ac:picMk id="12" creationId="{ABB0B5B9-83FC-4453-A0F0-53AA35E89324}"/>
          </ac:picMkLst>
        </pc:picChg>
        <pc:picChg chg="mod">
          <ac:chgData name="A L" userId="c83b8c5f662f391c" providerId="LiveId" clId="{8D2F26F6-46B7-4FC3-9727-5E59A471A6DC}" dt="2021-08-30T17:39:21.923" v="23" actId="14100"/>
          <ac:picMkLst>
            <pc:docMk/>
            <pc:sldMk cId="0" sldId="302"/>
            <ac:picMk id="13" creationId="{361D47F0-98AB-494A-9CBA-0C119B94B2D9}"/>
          </ac:picMkLst>
        </pc:picChg>
        <pc:picChg chg="mod">
          <ac:chgData name="A L" userId="c83b8c5f662f391c" providerId="LiveId" clId="{8D2F26F6-46B7-4FC3-9727-5E59A471A6DC}" dt="2021-08-30T17:39:21.923" v="23" actId="14100"/>
          <ac:picMkLst>
            <pc:docMk/>
            <pc:sldMk cId="0" sldId="302"/>
            <ac:picMk id="15" creationId="{2D2A8FA9-BFB2-414E-9F16-047385CCA5CA}"/>
          </ac:picMkLst>
        </pc:picChg>
      </pc:sldChg>
      <pc:sldChg chg="modSp mod modAnim">
        <pc:chgData name="A L" userId="c83b8c5f662f391c" providerId="LiveId" clId="{8D2F26F6-46B7-4FC3-9727-5E59A471A6DC}" dt="2021-08-30T17:39:45.364" v="27" actId="20577"/>
        <pc:sldMkLst>
          <pc:docMk/>
          <pc:sldMk cId="0" sldId="305"/>
        </pc:sldMkLst>
        <pc:spChg chg="mod">
          <ac:chgData name="A L" userId="c83b8c5f662f391c" providerId="LiveId" clId="{8D2F26F6-46B7-4FC3-9727-5E59A471A6DC}" dt="2021-08-30T17:39:45.364" v="27" actId="20577"/>
          <ac:spMkLst>
            <pc:docMk/>
            <pc:sldMk cId="0" sldId="305"/>
            <ac:spMk id="58371" creationId="{B4466227-0386-4654-8D4E-A7E7EB834E5B}"/>
          </ac:spMkLst>
        </pc:spChg>
      </pc:sldChg>
      <pc:sldChg chg="modAnim">
        <pc:chgData name="A L" userId="c83b8c5f662f391c" providerId="LiveId" clId="{8D2F26F6-46B7-4FC3-9727-5E59A471A6DC}" dt="2021-08-30T17:40:10.597" v="30"/>
        <pc:sldMkLst>
          <pc:docMk/>
          <pc:sldMk cId="0" sldId="307"/>
        </pc:sldMkLst>
      </pc:sldChg>
      <pc:sldChg chg="addSp delSp modSp mod">
        <pc:chgData name="A L" userId="c83b8c5f662f391c" providerId="LiveId" clId="{8D2F26F6-46B7-4FC3-9727-5E59A471A6DC}" dt="2021-08-30T20:06:13.947" v="262" actId="1035"/>
        <pc:sldMkLst>
          <pc:docMk/>
          <pc:sldMk cId="0" sldId="309"/>
        </pc:sldMkLst>
        <pc:spChg chg="add mod">
          <ac:chgData name="A L" userId="c83b8c5f662f391c" providerId="LiveId" clId="{8D2F26F6-46B7-4FC3-9727-5E59A471A6DC}" dt="2021-08-30T20:03:47.797" v="215" actId="1076"/>
          <ac:spMkLst>
            <pc:docMk/>
            <pc:sldMk cId="0" sldId="309"/>
            <ac:spMk id="2" creationId="{E84B3EA3-77E0-46AC-AE5D-5412C38FECD4}"/>
          </ac:spMkLst>
        </pc:spChg>
        <pc:spChg chg="add mod">
          <ac:chgData name="A L" userId="c83b8c5f662f391c" providerId="LiveId" clId="{8D2F26F6-46B7-4FC3-9727-5E59A471A6DC}" dt="2021-08-30T20:03:36.339" v="213" actId="1076"/>
          <ac:spMkLst>
            <pc:docMk/>
            <pc:sldMk cId="0" sldId="309"/>
            <ac:spMk id="3" creationId="{61567F05-1345-47BA-8995-B6BE7720B2F9}"/>
          </ac:spMkLst>
        </pc:spChg>
        <pc:spChg chg="add mod">
          <ac:chgData name="A L" userId="c83b8c5f662f391c" providerId="LiveId" clId="{8D2F26F6-46B7-4FC3-9727-5E59A471A6DC}" dt="2021-08-30T20:04:21.680" v="225" actId="207"/>
          <ac:spMkLst>
            <pc:docMk/>
            <pc:sldMk cId="0" sldId="309"/>
            <ac:spMk id="4" creationId="{ACDC88BE-EE34-42C8-B412-C851145CFBE0}"/>
          </ac:spMkLst>
        </pc:spChg>
        <pc:spChg chg="add mod">
          <ac:chgData name="A L" userId="c83b8c5f662f391c" providerId="LiveId" clId="{8D2F26F6-46B7-4FC3-9727-5E59A471A6DC}" dt="2021-08-30T20:05:02.959" v="246" actId="207"/>
          <ac:spMkLst>
            <pc:docMk/>
            <pc:sldMk cId="0" sldId="309"/>
            <ac:spMk id="5" creationId="{319E291A-D299-426E-886C-EF49850FA456}"/>
          </ac:spMkLst>
        </pc:spChg>
        <pc:spChg chg="add mod">
          <ac:chgData name="A L" userId="c83b8c5f662f391c" providerId="LiveId" clId="{8D2F26F6-46B7-4FC3-9727-5E59A471A6DC}" dt="2021-08-30T20:05:35.142" v="256" actId="207"/>
          <ac:spMkLst>
            <pc:docMk/>
            <pc:sldMk cId="0" sldId="309"/>
            <ac:spMk id="6" creationId="{92AA82C3-F88D-4623-974A-1EC7D184D935}"/>
          </ac:spMkLst>
        </pc:spChg>
        <pc:spChg chg="del mod">
          <ac:chgData name="A L" userId="c83b8c5f662f391c" providerId="LiveId" clId="{8D2F26F6-46B7-4FC3-9727-5E59A471A6DC}" dt="2021-08-30T20:00:40.665" v="161" actId="478"/>
          <ac:spMkLst>
            <pc:docMk/>
            <pc:sldMk cId="0" sldId="309"/>
            <ac:spMk id="13315" creationId="{77D90D3A-27D8-459E-A391-A2EC5FEB38F2}"/>
          </ac:spMkLst>
        </pc:spChg>
        <pc:spChg chg="del mod">
          <ac:chgData name="A L" userId="c83b8c5f662f391c" providerId="LiveId" clId="{8D2F26F6-46B7-4FC3-9727-5E59A471A6DC}" dt="2021-08-30T20:02:25.607" v="184" actId="478"/>
          <ac:spMkLst>
            <pc:docMk/>
            <pc:sldMk cId="0" sldId="309"/>
            <ac:spMk id="13317" creationId="{B02B6ADA-94C3-45B5-9A2C-27E244D578C1}"/>
          </ac:spMkLst>
        </pc:spChg>
        <pc:spChg chg="mod">
          <ac:chgData name="A L" userId="c83b8c5f662f391c" providerId="LiveId" clId="{8D2F26F6-46B7-4FC3-9727-5E59A471A6DC}" dt="2021-08-30T20:06:13.947" v="262" actId="1035"/>
          <ac:spMkLst>
            <pc:docMk/>
            <pc:sldMk cId="0" sldId="309"/>
            <ac:spMk id="13318" creationId="{72D929CD-5E64-4E97-8F62-56F3D92B4E3C}"/>
          </ac:spMkLst>
        </pc:spChg>
        <pc:spChg chg="del">
          <ac:chgData name="A L" userId="c83b8c5f662f391c" providerId="LiveId" clId="{8D2F26F6-46B7-4FC3-9727-5E59A471A6DC}" dt="2021-08-30T20:03:53.764" v="216" actId="478"/>
          <ac:spMkLst>
            <pc:docMk/>
            <pc:sldMk cId="0" sldId="309"/>
            <ac:spMk id="13319" creationId="{2065BAD1-12F6-4CF7-9468-6BBE5F8C54B1}"/>
          </ac:spMkLst>
        </pc:spChg>
        <pc:spChg chg="mod">
          <ac:chgData name="A L" userId="c83b8c5f662f391c" providerId="LiveId" clId="{8D2F26F6-46B7-4FC3-9727-5E59A471A6DC}" dt="2021-08-30T20:05:47.387" v="260" actId="1036"/>
          <ac:spMkLst>
            <pc:docMk/>
            <pc:sldMk cId="0" sldId="309"/>
            <ac:spMk id="13320" creationId="{D788F85B-3742-4C2B-B001-F5A6FEAEDAFB}"/>
          </ac:spMkLst>
        </pc:spChg>
        <pc:spChg chg="del mod">
          <ac:chgData name="A L" userId="c83b8c5f662f391c" providerId="LiveId" clId="{8D2F26F6-46B7-4FC3-9727-5E59A471A6DC}" dt="2021-08-30T20:04:29.503" v="227" actId="478"/>
          <ac:spMkLst>
            <pc:docMk/>
            <pc:sldMk cId="0" sldId="309"/>
            <ac:spMk id="13321" creationId="{592CCD05-AECD-4C27-9E30-326685F17839}"/>
          </ac:spMkLst>
        </pc:spChg>
        <pc:spChg chg="del">
          <ac:chgData name="A L" userId="c83b8c5f662f391c" providerId="LiveId" clId="{8D2F26F6-46B7-4FC3-9727-5E59A471A6DC}" dt="2021-08-30T20:05:08.833" v="247" actId="478"/>
          <ac:spMkLst>
            <pc:docMk/>
            <pc:sldMk cId="0" sldId="309"/>
            <ac:spMk id="13323" creationId="{A3ADAAF4-DA86-41EE-ABCC-A4150E2FD1B6}"/>
          </ac:spMkLst>
        </pc:spChg>
      </pc:sldChg>
      <pc:sldChg chg="modSp modAnim">
        <pc:chgData name="A L" userId="c83b8c5f662f391c" providerId="LiveId" clId="{8D2F26F6-46B7-4FC3-9727-5E59A471A6DC}" dt="2021-08-30T17:38:06.525" v="9" actId="1076"/>
        <pc:sldMkLst>
          <pc:docMk/>
          <pc:sldMk cId="0" sldId="314"/>
        </pc:sldMkLst>
        <pc:spChg chg="mod">
          <ac:chgData name="A L" userId="c83b8c5f662f391c" providerId="LiveId" clId="{8D2F26F6-46B7-4FC3-9727-5E59A471A6DC}" dt="2021-08-30T17:38:06.525" v="9" actId="1076"/>
          <ac:spMkLst>
            <pc:docMk/>
            <pc:sldMk cId="0" sldId="314"/>
            <ac:spMk id="84995" creationId="{2B175395-210A-4E71-819D-4034FC5EBE98}"/>
          </ac:spMkLst>
        </pc:spChg>
        <pc:spChg chg="mod">
          <ac:chgData name="A L" userId="c83b8c5f662f391c" providerId="LiveId" clId="{8D2F26F6-46B7-4FC3-9727-5E59A471A6DC}" dt="2021-08-30T17:38:01.617" v="8" actId="6549"/>
          <ac:spMkLst>
            <pc:docMk/>
            <pc:sldMk cId="0" sldId="314"/>
            <ac:spMk id="84996" creationId="{65A576C6-E0E1-4070-8D16-C424A874EEDF}"/>
          </ac:spMkLst>
        </pc:spChg>
      </pc:sldChg>
      <pc:sldChg chg="modAnim">
        <pc:chgData name="A L" userId="c83b8c5f662f391c" providerId="LiveId" clId="{8D2F26F6-46B7-4FC3-9727-5E59A471A6DC}" dt="2021-08-30T17:37:11.082" v="3"/>
        <pc:sldMkLst>
          <pc:docMk/>
          <pc:sldMk cId="0" sldId="315"/>
        </pc:sldMkLst>
      </pc:sldChg>
      <pc:sldChg chg="del">
        <pc:chgData name="A L" userId="c83b8c5f662f391c" providerId="LiveId" clId="{8D2F26F6-46B7-4FC3-9727-5E59A471A6DC}" dt="2021-08-30T17:40:02.645" v="28" actId="47"/>
        <pc:sldMkLst>
          <pc:docMk/>
          <pc:sldMk cId="0" sldId="316"/>
        </pc:sldMkLst>
      </pc:sldChg>
      <pc:sldChg chg="modAnim">
        <pc:chgData name="A L" userId="c83b8c5f662f391c" providerId="LiveId" clId="{8D2F26F6-46B7-4FC3-9727-5E59A471A6DC}" dt="2021-08-30T17:40:35.583" v="35"/>
        <pc:sldMkLst>
          <pc:docMk/>
          <pc:sldMk cId="0" sldId="326"/>
        </pc:sldMkLst>
      </pc:sldChg>
      <pc:sldChg chg="del">
        <pc:chgData name="A L" userId="c83b8c5f662f391c" providerId="LiveId" clId="{8D2F26F6-46B7-4FC3-9727-5E59A471A6DC}" dt="2021-08-30T20:14:29.161" v="278" actId="47"/>
        <pc:sldMkLst>
          <pc:docMk/>
          <pc:sldMk cId="0" sldId="327"/>
        </pc:sldMkLst>
      </pc:sldChg>
      <pc:sldChg chg="add">
        <pc:chgData name="A L" userId="c83b8c5f662f391c" providerId="LiveId" clId="{8D2F26F6-46B7-4FC3-9727-5E59A471A6DC}" dt="2021-08-30T17:37:55.760" v="6" actId="2890"/>
        <pc:sldMkLst>
          <pc:docMk/>
          <pc:sldMk cId="1755388993" sldId="338"/>
        </pc:sldMkLst>
      </pc:sldChg>
      <pc:sldChg chg="modSp add mod">
        <pc:chgData name="A L" userId="c83b8c5f662f391c" providerId="LiveId" clId="{8D2F26F6-46B7-4FC3-9727-5E59A471A6DC}" dt="2021-08-30T17:49:02.462" v="103" actId="20577"/>
        <pc:sldMkLst>
          <pc:docMk/>
          <pc:sldMk cId="272257336" sldId="339"/>
        </pc:sldMkLst>
        <pc:spChg chg="mod">
          <ac:chgData name="A L" userId="c83b8c5f662f391c" providerId="LiveId" clId="{8D2F26F6-46B7-4FC3-9727-5E59A471A6DC}" dt="2021-08-30T17:49:02.462" v="103" actId="20577"/>
          <ac:spMkLst>
            <pc:docMk/>
            <pc:sldMk cId="272257336" sldId="339"/>
            <ac:spMk id="4098" creationId="{EFF60AA5-89CF-490E-98E6-87F5C9032F3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xmlns="" id="{BD401338-E241-4081-B523-4FDAB59F7C8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CD63F63E-9C93-4799-83DB-9976A831AE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7BE113B9-DA0A-4AEF-A248-C53AAE381E7A}"/>
              </a:ext>
            </a:extLst>
          </p:cNvPr>
          <p:cNvSpPr>
            <a:spLocks noGrp="1" noChangeArrowheads="1"/>
          </p:cNvSpPr>
          <p:nvPr>
            <p:ph type="sldNum" sz="quarter" idx="12"/>
          </p:nvPr>
        </p:nvSpPr>
        <p:spPr>
          <a:ln/>
        </p:spPr>
        <p:txBody>
          <a:bodyPr/>
          <a:lstStyle>
            <a:lvl1pPr>
              <a:defRPr/>
            </a:lvl1pPr>
          </a:lstStyle>
          <a:p>
            <a:pPr>
              <a:defRPr/>
            </a:pPr>
            <a:fld id="{74E20311-4BEE-45DA-94AF-E318744221E4}" type="slidenum">
              <a:rPr lang="en-US" altLang="en-US"/>
              <a:pPr>
                <a:defRPr/>
              </a:pPr>
              <a:t>‹#›</a:t>
            </a:fld>
            <a:endParaRPr lang="en-US" altLang="en-US"/>
          </a:p>
        </p:txBody>
      </p:sp>
    </p:spTree>
    <p:extLst>
      <p:ext uri="{BB962C8B-B14F-4D97-AF65-F5344CB8AC3E}">
        <p14:creationId xmlns:p14="http://schemas.microsoft.com/office/powerpoint/2010/main" val="2765034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E748633E-3FCA-4FF5-8D78-8138517D513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C17DA922-B1D6-4D5F-A604-88D55E4669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A5535628-4728-4A3F-8F77-F042B5EA90C9}"/>
              </a:ext>
            </a:extLst>
          </p:cNvPr>
          <p:cNvSpPr>
            <a:spLocks noGrp="1" noChangeArrowheads="1"/>
          </p:cNvSpPr>
          <p:nvPr>
            <p:ph type="sldNum" sz="quarter" idx="12"/>
          </p:nvPr>
        </p:nvSpPr>
        <p:spPr>
          <a:ln/>
        </p:spPr>
        <p:txBody>
          <a:bodyPr/>
          <a:lstStyle>
            <a:lvl1pPr>
              <a:defRPr/>
            </a:lvl1pPr>
          </a:lstStyle>
          <a:p>
            <a:pPr>
              <a:defRPr/>
            </a:pPr>
            <a:fld id="{4AEA1963-71B3-46F4-A0EC-666CAF318C75}" type="slidenum">
              <a:rPr lang="en-US" altLang="en-US"/>
              <a:pPr>
                <a:defRPr/>
              </a:pPr>
              <a:t>‹#›</a:t>
            </a:fld>
            <a:endParaRPr lang="en-US" altLang="en-US"/>
          </a:p>
        </p:txBody>
      </p:sp>
    </p:spTree>
    <p:extLst>
      <p:ext uri="{BB962C8B-B14F-4D97-AF65-F5344CB8AC3E}">
        <p14:creationId xmlns:p14="http://schemas.microsoft.com/office/powerpoint/2010/main" val="1415712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0E6FFB89-A39F-48C8-997A-90DF6DBD5CC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228D856B-E3BD-48B5-A105-A54CEB49C62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FCBD040E-2DEC-4555-B519-61B63835088C}"/>
              </a:ext>
            </a:extLst>
          </p:cNvPr>
          <p:cNvSpPr>
            <a:spLocks noGrp="1" noChangeArrowheads="1"/>
          </p:cNvSpPr>
          <p:nvPr>
            <p:ph type="sldNum" sz="quarter" idx="12"/>
          </p:nvPr>
        </p:nvSpPr>
        <p:spPr>
          <a:ln/>
        </p:spPr>
        <p:txBody>
          <a:bodyPr/>
          <a:lstStyle>
            <a:lvl1pPr>
              <a:defRPr/>
            </a:lvl1pPr>
          </a:lstStyle>
          <a:p>
            <a:pPr>
              <a:defRPr/>
            </a:pPr>
            <a:fld id="{CED05309-29A3-4480-B043-3DA8DBA272E3}" type="slidenum">
              <a:rPr lang="en-US" altLang="en-US"/>
              <a:pPr>
                <a:defRPr/>
              </a:pPr>
              <a:t>‹#›</a:t>
            </a:fld>
            <a:endParaRPr lang="en-US" altLang="en-US"/>
          </a:p>
        </p:txBody>
      </p:sp>
    </p:spTree>
    <p:extLst>
      <p:ext uri="{BB962C8B-B14F-4D97-AF65-F5344CB8AC3E}">
        <p14:creationId xmlns:p14="http://schemas.microsoft.com/office/powerpoint/2010/main" val="3604411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xmlns="" id="{E46D5667-88E3-42E0-9B60-8573D0FC7EDA}"/>
              </a:ext>
            </a:extLst>
          </p:cNvPr>
          <p:cNvGrpSpPr>
            <a:grpSpLocks/>
          </p:cNvGrpSpPr>
          <p:nvPr/>
        </p:nvGrpSpPr>
        <p:grpSpPr bwMode="auto">
          <a:xfrm>
            <a:off x="319088" y="1752600"/>
            <a:ext cx="8824912" cy="5129213"/>
            <a:chOff x="201" y="1104"/>
            <a:chExt cx="5559" cy="3231"/>
          </a:xfrm>
        </p:grpSpPr>
        <p:sp>
          <p:nvSpPr>
            <p:cNvPr id="5" name="Freeform 3">
              <a:extLst>
                <a:ext uri="{FF2B5EF4-FFF2-40B4-BE49-F238E27FC236}">
                  <a16:creationId xmlns:a16="http://schemas.microsoft.com/office/drawing/2014/main" xmlns="" id="{EC5FD71D-4094-470A-8FF5-14B15F36215C}"/>
                </a:ext>
              </a:extLst>
            </p:cNvPr>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50" h="3216">
                  <a:moveTo>
                    <a:pt x="335" y="0"/>
                  </a:moveTo>
                  <a:lnTo>
                    <a:pt x="333" y="1290"/>
                  </a:lnTo>
                  <a:lnTo>
                    <a:pt x="0" y="1290"/>
                  </a:lnTo>
                  <a:lnTo>
                    <a:pt x="6" y="3210"/>
                  </a:lnTo>
                  <a:lnTo>
                    <a:pt x="5550" y="3216"/>
                  </a:lnTo>
                  <a:lnTo>
                    <a:pt x="5550"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4">
              <a:extLst>
                <a:ext uri="{FF2B5EF4-FFF2-40B4-BE49-F238E27FC236}">
                  <a16:creationId xmlns:a16="http://schemas.microsoft.com/office/drawing/2014/main" xmlns="" id="{445067DA-805E-48C8-A34C-03FF943F1006}"/>
                </a:ext>
              </a:extLst>
            </p:cNvPr>
            <p:cNvSpPr>
              <a:spLocks/>
            </p:cNvSpPr>
            <p:nvPr/>
          </p:nvSpPr>
          <p:spPr bwMode="ltGray">
            <a:xfrm>
              <a:off x="528" y="2400"/>
              <a:ext cx="5232" cy="1920"/>
            </a:xfrm>
            <a:custGeom>
              <a:avLst/>
              <a:gdLst>
                <a:gd name="T0" fmla="*/ 0 w 4897"/>
                <a:gd name="T1" fmla="*/ 0 h 2182"/>
                <a:gd name="T2" fmla="*/ 0 w 4897"/>
                <a:gd name="T3" fmla="*/ 1486 h 2182"/>
                <a:gd name="T4" fmla="*/ 5972 w 4897"/>
                <a:gd name="T5" fmla="*/ 1486 h 2182"/>
                <a:gd name="T6" fmla="*/ 5972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5">
              <a:extLst>
                <a:ext uri="{FF2B5EF4-FFF2-40B4-BE49-F238E27FC236}">
                  <a16:creationId xmlns:a16="http://schemas.microsoft.com/office/drawing/2014/main" xmlns="" id="{B59FFDCA-28FA-4FDD-96C4-4324FBE849C5}"/>
                </a:ext>
              </a:extLst>
            </p:cNvPr>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eaLnBrk="1" hangingPunct="1">
                <a:defRPr/>
              </a:pPr>
              <a:endParaRPr lang="en-US">
                <a:latin typeface="Arial" charset="0"/>
                <a:ea typeface="+mn-ea"/>
              </a:endParaRPr>
            </a:p>
          </p:txBody>
        </p:sp>
        <p:sp>
          <p:nvSpPr>
            <p:cNvPr id="8" name="Freeform 6">
              <a:extLst>
                <a:ext uri="{FF2B5EF4-FFF2-40B4-BE49-F238E27FC236}">
                  <a16:creationId xmlns:a16="http://schemas.microsoft.com/office/drawing/2014/main" xmlns="" id="{BE57510D-4E72-4EC5-BBD4-24B746064C2E}"/>
                </a:ext>
              </a:extLst>
            </p:cNvPr>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eaLnBrk="1" hangingPunct="1">
                <a:defRPr/>
              </a:pPr>
              <a:endParaRPr lang="en-US">
                <a:latin typeface="Arial" charset="0"/>
                <a:ea typeface="+mn-ea"/>
              </a:endParaRPr>
            </a:p>
          </p:txBody>
        </p:sp>
        <p:sp>
          <p:nvSpPr>
            <p:cNvPr id="9" name="Freeform 7">
              <a:extLst>
                <a:ext uri="{FF2B5EF4-FFF2-40B4-BE49-F238E27FC236}">
                  <a16:creationId xmlns:a16="http://schemas.microsoft.com/office/drawing/2014/main" xmlns="" id="{24526E99-AEA7-47E3-987B-C3080506965B}"/>
                </a:ext>
              </a:extLst>
            </p:cNvPr>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eaLnBrk="1" hangingPunct="1">
                <a:defRPr/>
              </a:pPr>
              <a:endParaRPr lang="en-US">
                <a:latin typeface="Arial" charset="0"/>
                <a:ea typeface="+mn-ea"/>
              </a:endParaRPr>
            </a:p>
          </p:txBody>
        </p:sp>
        <p:sp>
          <p:nvSpPr>
            <p:cNvPr id="10" name="Freeform 8">
              <a:extLst>
                <a:ext uri="{FF2B5EF4-FFF2-40B4-BE49-F238E27FC236}">
                  <a16:creationId xmlns:a16="http://schemas.microsoft.com/office/drawing/2014/main" xmlns="" id="{5062C2B7-F8A3-4485-96DD-E3BE8C97C08E}"/>
                </a:ext>
              </a:extLst>
            </p:cNvPr>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eaLnBrk="1" hangingPunct="1">
                <a:defRPr/>
              </a:pPr>
              <a:endParaRPr lang="en-US">
                <a:latin typeface="Arial" charset="0"/>
                <a:ea typeface="+mn-ea"/>
              </a:endParaRPr>
            </a:p>
          </p:txBody>
        </p:sp>
      </p:grpSp>
      <p:sp>
        <p:nvSpPr>
          <p:cNvPr id="63497" name="Rectangle 9"/>
          <p:cNvSpPr>
            <a:spLocks noGrp="1" noChangeArrowheads="1"/>
          </p:cNvSpPr>
          <p:nvPr>
            <p:ph type="ctrTitle" sz="quarter"/>
          </p:nvPr>
        </p:nvSpPr>
        <p:spPr>
          <a:xfrm>
            <a:off x="990600" y="1905000"/>
            <a:ext cx="7772400" cy="1736725"/>
          </a:xfrm>
        </p:spPr>
        <p:txBody>
          <a:bodyPr anchor="t"/>
          <a:lstStyle>
            <a:lvl1pPr>
              <a:defRPr sz="5400"/>
            </a:lvl1pPr>
          </a:lstStyle>
          <a:p>
            <a:r>
              <a:rPr lang="en-US"/>
              <a:t>Click to edit Master title style</a:t>
            </a:r>
          </a:p>
        </p:txBody>
      </p:sp>
      <p:sp>
        <p:nvSpPr>
          <p:cNvPr id="63498"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r>
              <a:rPr lang="en-US"/>
              <a:t>Click to edit Master subtitle style</a:t>
            </a:r>
          </a:p>
        </p:txBody>
      </p:sp>
      <p:sp>
        <p:nvSpPr>
          <p:cNvPr id="11" name="Rectangle 11">
            <a:extLst>
              <a:ext uri="{FF2B5EF4-FFF2-40B4-BE49-F238E27FC236}">
                <a16:creationId xmlns:a16="http://schemas.microsoft.com/office/drawing/2014/main" xmlns="" id="{8B88E041-7155-4957-90BC-4DDD8BA14202}"/>
              </a:ext>
            </a:extLst>
          </p:cNvPr>
          <p:cNvSpPr>
            <a:spLocks noGrp="1" noChangeArrowheads="1"/>
          </p:cNvSpPr>
          <p:nvPr>
            <p:ph type="dt" sz="quarter" idx="10"/>
          </p:nvPr>
        </p:nvSpPr>
        <p:spPr>
          <a:xfrm>
            <a:off x="990600" y="6245225"/>
            <a:ext cx="1901825" cy="476250"/>
          </a:xfrm>
        </p:spPr>
        <p:txBody>
          <a:bodyPr/>
          <a:lstStyle>
            <a:lvl1pPr>
              <a:defRPr/>
            </a:lvl1pPr>
          </a:lstStyle>
          <a:p>
            <a:pPr>
              <a:defRPr/>
            </a:pPr>
            <a:endParaRPr lang="en-US"/>
          </a:p>
        </p:txBody>
      </p:sp>
      <p:sp>
        <p:nvSpPr>
          <p:cNvPr id="12" name="Rectangle 12">
            <a:extLst>
              <a:ext uri="{FF2B5EF4-FFF2-40B4-BE49-F238E27FC236}">
                <a16:creationId xmlns:a16="http://schemas.microsoft.com/office/drawing/2014/main" xmlns="" id="{F0A76EBC-3132-46C5-8532-B05A35611331}"/>
              </a:ext>
            </a:extLst>
          </p:cNvPr>
          <p:cNvSpPr>
            <a:spLocks noGrp="1" noChangeArrowheads="1"/>
          </p:cNvSpPr>
          <p:nvPr>
            <p:ph type="ftr" sz="quarter" idx="11"/>
          </p:nvPr>
        </p:nvSpPr>
        <p:spPr>
          <a:xfrm>
            <a:off x="3468688" y="6245225"/>
            <a:ext cx="2895600" cy="476250"/>
          </a:xfrm>
        </p:spPr>
        <p:txBody>
          <a:bodyPr/>
          <a:lstStyle>
            <a:lvl1pPr>
              <a:defRPr/>
            </a:lvl1pPr>
          </a:lstStyle>
          <a:p>
            <a:pPr>
              <a:defRPr/>
            </a:pPr>
            <a:endParaRPr lang="en-US"/>
          </a:p>
        </p:txBody>
      </p:sp>
      <p:sp>
        <p:nvSpPr>
          <p:cNvPr id="13" name="Rectangle 13">
            <a:extLst>
              <a:ext uri="{FF2B5EF4-FFF2-40B4-BE49-F238E27FC236}">
                <a16:creationId xmlns:a16="http://schemas.microsoft.com/office/drawing/2014/main" xmlns="" id="{2490B856-C8CB-439B-BCBC-3F00AB49EE75}"/>
              </a:ext>
            </a:extLst>
          </p:cNvPr>
          <p:cNvSpPr>
            <a:spLocks noGrp="1" noChangeArrowheads="1"/>
          </p:cNvSpPr>
          <p:nvPr>
            <p:ph type="sldNum" sz="quarter" idx="12"/>
          </p:nvPr>
        </p:nvSpPr>
        <p:spPr/>
        <p:txBody>
          <a:bodyPr/>
          <a:lstStyle>
            <a:lvl1pPr>
              <a:defRPr smtClean="0"/>
            </a:lvl1pPr>
          </a:lstStyle>
          <a:p>
            <a:pPr>
              <a:defRPr/>
            </a:pPr>
            <a:fld id="{34AA7574-249F-406F-BFDC-97D7E979B4F7}" type="slidenum">
              <a:rPr lang="en-US" altLang="en-US"/>
              <a:pPr>
                <a:defRPr/>
              </a:pPr>
              <a:t>‹#›</a:t>
            </a:fld>
            <a:endParaRPr lang="en-US" altLang="en-US"/>
          </a:p>
        </p:txBody>
      </p:sp>
    </p:spTree>
    <p:extLst>
      <p:ext uri="{BB962C8B-B14F-4D97-AF65-F5344CB8AC3E}">
        <p14:creationId xmlns:p14="http://schemas.microsoft.com/office/powerpoint/2010/main" val="3286540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xmlns="" id="{41B93594-33E1-436D-B0CB-54254922645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xmlns="" id="{0476D132-D8BB-475F-9AF8-99F4134A95B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xmlns="" id="{258E4607-A382-43EA-9A74-7B0ADB6D24F5}"/>
              </a:ext>
            </a:extLst>
          </p:cNvPr>
          <p:cNvSpPr>
            <a:spLocks noGrp="1" noChangeArrowheads="1"/>
          </p:cNvSpPr>
          <p:nvPr>
            <p:ph type="sldNum" sz="quarter" idx="12"/>
          </p:nvPr>
        </p:nvSpPr>
        <p:spPr>
          <a:ln/>
        </p:spPr>
        <p:txBody>
          <a:bodyPr/>
          <a:lstStyle>
            <a:lvl1pPr>
              <a:defRPr/>
            </a:lvl1pPr>
          </a:lstStyle>
          <a:p>
            <a:pPr>
              <a:defRPr/>
            </a:pPr>
            <a:fld id="{5DB18C09-6E47-43DD-A0F7-7781255134EF}" type="slidenum">
              <a:rPr lang="en-US" altLang="en-US"/>
              <a:pPr>
                <a:defRPr/>
              </a:pPr>
              <a:t>‹#›</a:t>
            </a:fld>
            <a:endParaRPr lang="en-US" altLang="en-US"/>
          </a:p>
        </p:txBody>
      </p:sp>
    </p:spTree>
    <p:extLst>
      <p:ext uri="{BB962C8B-B14F-4D97-AF65-F5344CB8AC3E}">
        <p14:creationId xmlns:p14="http://schemas.microsoft.com/office/powerpoint/2010/main" val="285918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a:extLst>
              <a:ext uri="{FF2B5EF4-FFF2-40B4-BE49-F238E27FC236}">
                <a16:creationId xmlns:a16="http://schemas.microsoft.com/office/drawing/2014/main" xmlns="" id="{41556B64-3327-47F9-82D2-A82D51F8D98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xmlns="" id="{25738EE2-1E01-47CF-A5CD-3A375195C66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xmlns="" id="{A7F11A37-8119-493C-8AAA-9D557A458089}"/>
              </a:ext>
            </a:extLst>
          </p:cNvPr>
          <p:cNvSpPr>
            <a:spLocks noGrp="1" noChangeArrowheads="1"/>
          </p:cNvSpPr>
          <p:nvPr>
            <p:ph type="sldNum" sz="quarter" idx="12"/>
          </p:nvPr>
        </p:nvSpPr>
        <p:spPr>
          <a:ln/>
        </p:spPr>
        <p:txBody>
          <a:bodyPr/>
          <a:lstStyle>
            <a:lvl1pPr>
              <a:defRPr/>
            </a:lvl1pPr>
          </a:lstStyle>
          <a:p>
            <a:pPr>
              <a:defRPr/>
            </a:pPr>
            <a:fld id="{7E849947-774F-4C78-BC90-6F112ACA6368}" type="slidenum">
              <a:rPr lang="en-US" altLang="en-US"/>
              <a:pPr>
                <a:defRPr/>
              </a:pPr>
              <a:t>‹#›</a:t>
            </a:fld>
            <a:endParaRPr lang="en-US" altLang="en-US"/>
          </a:p>
        </p:txBody>
      </p:sp>
    </p:spTree>
    <p:extLst>
      <p:ext uri="{BB962C8B-B14F-4D97-AF65-F5344CB8AC3E}">
        <p14:creationId xmlns:p14="http://schemas.microsoft.com/office/powerpoint/2010/main" val="633771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xmlns="" id="{333610CD-76F1-4D19-B244-4279D224BC8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xmlns="" id="{46C531F0-1C31-4011-AF5D-71CB8C49140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3">
            <a:extLst>
              <a:ext uri="{FF2B5EF4-FFF2-40B4-BE49-F238E27FC236}">
                <a16:creationId xmlns:a16="http://schemas.microsoft.com/office/drawing/2014/main" xmlns="" id="{86D7415E-ECEA-443C-B5D6-E09C0319B90B}"/>
              </a:ext>
            </a:extLst>
          </p:cNvPr>
          <p:cNvSpPr>
            <a:spLocks noGrp="1" noChangeArrowheads="1"/>
          </p:cNvSpPr>
          <p:nvPr>
            <p:ph type="sldNum" sz="quarter" idx="12"/>
          </p:nvPr>
        </p:nvSpPr>
        <p:spPr>
          <a:ln/>
        </p:spPr>
        <p:txBody>
          <a:bodyPr/>
          <a:lstStyle>
            <a:lvl1pPr>
              <a:defRPr/>
            </a:lvl1pPr>
          </a:lstStyle>
          <a:p>
            <a:pPr>
              <a:defRPr/>
            </a:pPr>
            <a:fld id="{67F03BCC-E53B-4654-9B13-30BD59C5F68C}" type="slidenum">
              <a:rPr lang="en-US" altLang="en-US"/>
              <a:pPr>
                <a:defRPr/>
              </a:pPr>
              <a:t>‹#›</a:t>
            </a:fld>
            <a:endParaRPr lang="en-US" altLang="en-US"/>
          </a:p>
        </p:txBody>
      </p:sp>
    </p:spTree>
    <p:extLst>
      <p:ext uri="{BB962C8B-B14F-4D97-AF65-F5344CB8AC3E}">
        <p14:creationId xmlns:p14="http://schemas.microsoft.com/office/powerpoint/2010/main" val="3144561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a:extLst>
              <a:ext uri="{FF2B5EF4-FFF2-40B4-BE49-F238E27FC236}">
                <a16:creationId xmlns:a16="http://schemas.microsoft.com/office/drawing/2014/main" xmlns="" id="{E3630E3C-DA37-466B-A623-46149A33E1B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2">
            <a:extLst>
              <a:ext uri="{FF2B5EF4-FFF2-40B4-BE49-F238E27FC236}">
                <a16:creationId xmlns:a16="http://schemas.microsoft.com/office/drawing/2014/main" xmlns="" id="{B39C2A7D-F390-45D6-B91F-CA1736BCFDA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3">
            <a:extLst>
              <a:ext uri="{FF2B5EF4-FFF2-40B4-BE49-F238E27FC236}">
                <a16:creationId xmlns:a16="http://schemas.microsoft.com/office/drawing/2014/main" xmlns="" id="{A5A3ADD8-3AD7-4F27-AD64-2DD625D15ADC}"/>
              </a:ext>
            </a:extLst>
          </p:cNvPr>
          <p:cNvSpPr>
            <a:spLocks noGrp="1" noChangeArrowheads="1"/>
          </p:cNvSpPr>
          <p:nvPr>
            <p:ph type="sldNum" sz="quarter" idx="12"/>
          </p:nvPr>
        </p:nvSpPr>
        <p:spPr>
          <a:ln/>
        </p:spPr>
        <p:txBody>
          <a:bodyPr/>
          <a:lstStyle>
            <a:lvl1pPr>
              <a:defRPr/>
            </a:lvl1pPr>
          </a:lstStyle>
          <a:p>
            <a:pPr>
              <a:defRPr/>
            </a:pPr>
            <a:fld id="{F2512728-17AB-48F9-ACD5-A2526EC96768}" type="slidenum">
              <a:rPr lang="en-US" altLang="en-US"/>
              <a:pPr>
                <a:defRPr/>
              </a:pPr>
              <a:t>‹#›</a:t>
            </a:fld>
            <a:endParaRPr lang="en-US" altLang="en-US"/>
          </a:p>
        </p:txBody>
      </p:sp>
    </p:spTree>
    <p:extLst>
      <p:ext uri="{BB962C8B-B14F-4D97-AF65-F5344CB8AC3E}">
        <p14:creationId xmlns:p14="http://schemas.microsoft.com/office/powerpoint/2010/main" val="42124999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a:extLst>
              <a:ext uri="{FF2B5EF4-FFF2-40B4-BE49-F238E27FC236}">
                <a16:creationId xmlns:a16="http://schemas.microsoft.com/office/drawing/2014/main" xmlns="" id="{2EF56232-AB72-4CAA-8826-F58B5E61482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2">
            <a:extLst>
              <a:ext uri="{FF2B5EF4-FFF2-40B4-BE49-F238E27FC236}">
                <a16:creationId xmlns:a16="http://schemas.microsoft.com/office/drawing/2014/main" xmlns="" id="{8845CB17-9DE4-4D6B-9A92-CFF62FF940A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xmlns="" id="{59ACF7FF-30FE-448D-ACC8-A2E11E3F3116}"/>
              </a:ext>
            </a:extLst>
          </p:cNvPr>
          <p:cNvSpPr>
            <a:spLocks noGrp="1" noChangeArrowheads="1"/>
          </p:cNvSpPr>
          <p:nvPr>
            <p:ph type="sldNum" sz="quarter" idx="12"/>
          </p:nvPr>
        </p:nvSpPr>
        <p:spPr>
          <a:ln/>
        </p:spPr>
        <p:txBody>
          <a:bodyPr/>
          <a:lstStyle>
            <a:lvl1pPr>
              <a:defRPr/>
            </a:lvl1pPr>
          </a:lstStyle>
          <a:p>
            <a:pPr>
              <a:defRPr/>
            </a:pPr>
            <a:fld id="{1E3C02DB-B81A-40C7-829A-F357FDFAF2AA}" type="slidenum">
              <a:rPr lang="en-US" altLang="en-US"/>
              <a:pPr>
                <a:defRPr/>
              </a:pPr>
              <a:t>‹#›</a:t>
            </a:fld>
            <a:endParaRPr lang="en-US" altLang="en-US"/>
          </a:p>
        </p:txBody>
      </p:sp>
    </p:spTree>
    <p:extLst>
      <p:ext uri="{BB962C8B-B14F-4D97-AF65-F5344CB8AC3E}">
        <p14:creationId xmlns:p14="http://schemas.microsoft.com/office/powerpoint/2010/main" val="6390901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xmlns="" id="{B2AF43C2-C88C-46DA-BE56-898C012F613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2">
            <a:extLst>
              <a:ext uri="{FF2B5EF4-FFF2-40B4-BE49-F238E27FC236}">
                <a16:creationId xmlns:a16="http://schemas.microsoft.com/office/drawing/2014/main" xmlns="" id="{9AE09D75-4610-421B-B3F3-D4C619223BB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3">
            <a:extLst>
              <a:ext uri="{FF2B5EF4-FFF2-40B4-BE49-F238E27FC236}">
                <a16:creationId xmlns:a16="http://schemas.microsoft.com/office/drawing/2014/main" xmlns="" id="{426DF5A9-8A01-40E7-B3DB-FD32A3578D34}"/>
              </a:ext>
            </a:extLst>
          </p:cNvPr>
          <p:cNvSpPr>
            <a:spLocks noGrp="1" noChangeArrowheads="1"/>
          </p:cNvSpPr>
          <p:nvPr>
            <p:ph type="sldNum" sz="quarter" idx="12"/>
          </p:nvPr>
        </p:nvSpPr>
        <p:spPr>
          <a:ln/>
        </p:spPr>
        <p:txBody>
          <a:bodyPr/>
          <a:lstStyle>
            <a:lvl1pPr>
              <a:defRPr/>
            </a:lvl1pPr>
          </a:lstStyle>
          <a:p>
            <a:pPr>
              <a:defRPr/>
            </a:pPr>
            <a:fld id="{2ED46088-BA33-4ABF-9404-0C6808BEF4A4}" type="slidenum">
              <a:rPr lang="en-US" altLang="en-US"/>
              <a:pPr>
                <a:defRPr/>
              </a:pPr>
              <a:t>‹#›</a:t>
            </a:fld>
            <a:endParaRPr lang="en-US" altLang="en-US"/>
          </a:p>
        </p:txBody>
      </p:sp>
    </p:spTree>
    <p:extLst>
      <p:ext uri="{BB962C8B-B14F-4D97-AF65-F5344CB8AC3E}">
        <p14:creationId xmlns:p14="http://schemas.microsoft.com/office/powerpoint/2010/main" val="1510397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xmlns="" id="{A5F9215C-05E6-476E-B038-42B2DC54CB4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xmlns="" id="{71D5DC8B-C865-4988-9A23-4C840BC6C04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3">
            <a:extLst>
              <a:ext uri="{FF2B5EF4-FFF2-40B4-BE49-F238E27FC236}">
                <a16:creationId xmlns:a16="http://schemas.microsoft.com/office/drawing/2014/main" xmlns="" id="{8C941727-18AB-44C7-BFDD-3DD3905CFE73}"/>
              </a:ext>
            </a:extLst>
          </p:cNvPr>
          <p:cNvSpPr>
            <a:spLocks noGrp="1" noChangeArrowheads="1"/>
          </p:cNvSpPr>
          <p:nvPr>
            <p:ph type="sldNum" sz="quarter" idx="12"/>
          </p:nvPr>
        </p:nvSpPr>
        <p:spPr>
          <a:ln/>
        </p:spPr>
        <p:txBody>
          <a:bodyPr/>
          <a:lstStyle>
            <a:lvl1pPr>
              <a:defRPr/>
            </a:lvl1pPr>
          </a:lstStyle>
          <a:p>
            <a:pPr>
              <a:defRPr/>
            </a:pPr>
            <a:fld id="{C6FA0903-4682-46C2-835B-731D19824FF4}" type="slidenum">
              <a:rPr lang="en-US" altLang="en-US"/>
              <a:pPr>
                <a:defRPr/>
              </a:pPr>
              <a:t>‹#›</a:t>
            </a:fld>
            <a:endParaRPr lang="en-US" altLang="en-US"/>
          </a:p>
        </p:txBody>
      </p:sp>
    </p:spTree>
    <p:extLst>
      <p:ext uri="{BB962C8B-B14F-4D97-AF65-F5344CB8AC3E}">
        <p14:creationId xmlns:p14="http://schemas.microsoft.com/office/powerpoint/2010/main" val="1423649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C233D39F-76AF-4127-81FE-3E9F07F786E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8B46DF39-4D35-4B1A-B5E3-25A7E85D8AD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F39A9EEC-CF1F-4DFC-9AD2-F5D0C8D7A5B4}"/>
              </a:ext>
            </a:extLst>
          </p:cNvPr>
          <p:cNvSpPr>
            <a:spLocks noGrp="1" noChangeArrowheads="1"/>
          </p:cNvSpPr>
          <p:nvPr>
            <p:ph type="sldNum" sz="quarter" idx="12"/>
          </p:nvPr>
        </p:nvSpPr>
        <p:spPr>
          <a:ln/>
        </p:spPr>
        <p:txBody>
          <a:bodyPr/>
          <a:lstStyle>
            <a:lvl1pPr>
              <a:defRPr/>
            </a:lvl1pPr>
          </a:lstStyle>
          <a:p>
            <a:pPr>
              <a:defRPr/>
            </a:pPr>
            <a:fld id="{736DADBB-CD27-49B2-80BE-6FD89610273A}" type="slidenum">
              <a:rPr lang="en-US" altLang="en-US"/>
              <a:pPr>
                <a:defRPr/>
              </a:pPr>
              <a:t>‹#›</a:t>
            </a:fld>
            <a:endParaRPr lang="en-US" altLang="en-US"/>
          </a:p>
        </p:txBody>
      </p:sp>
    </p:spTree>
    <p:extLst>
      <p:ext uri="{BB962C8B-B14F-4D97-AF65-F5344CB8AC3E}">
        <p14:creationId xmlns:p14="http://schemas.microsoft.com/office/powerpoint/2010/main" val="3830774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xmlns="" id="{AC5D0C69-EE65-4BD1-A5AB-34A7EC377FD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xmlns="" id="{0EBC567E-C0E5-4A1C-8282-44B6D33051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3">
            <a:extLst>
              <a:ext uri="{FF2B5EF4-FFF2-40B4-BE49-F238E27FC236}">
                <a16:creationId xmlns:a16="http://schemas.microsoft.com/office/drawing/2014/main" xmlns="" id="{EF576062-B9B4-421E-B312-08999DCB7850}"/>
              </a:ext>
            </a:extLst>
          </p:cNvPr>
          <p:cNvSpPr>
            <a:spLocks noGrp="1" noChangeArrowheads="1"/>
          </p:cNvSpPr>
          <p:nvPr>
            <p:ph type="sldNum" sz="quarter" idx="12"/>
          </p:nvPr>
        </p:nvSpPr>
        <p:spPr>
          <a:ln/>
        </p:spPr>
        <p:txBody>
          <a:bodyPr/>
          <a:lstStyle>
            <a:lvl1pPr>
              <a:defRPr/>
            </a:lvl1pPr>
          </a:lstStyle>
          <a:p>
            <a:pPr>
              <a:defRPr/>
            </a:pPr>
            <a:fld id="{10A5F04E-ECD2-459E-99F4-2A9D54793E1C}" type="slidenum">
              <a:rPr lang="en-US" altLang="en-US"/>
              <a:pPr>
                <a:defRPr/>
              </a:pPr>
              <a:t>‹#›</a:t>
            </a:fld>
            <a:endParaRPr lang="en-US" altLang="en-US"/>
          </a:p>
        </p:txBody>
      </p:sp>
    </p:spTree>
    <p:extLst>
      <p:ext uri="{BB962C8B-B14F-4D97-AF65-F5344CB8AC3E}">
        <p14:creationId xmlns:p14="http://schemas.microsoft.com/office/powerpoint/2010/main" val="39975905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xmlns="" id="{F47B4291-159D-4992-8C42-2D6A3A5AF98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xmlns="" id="{3335D860-27FB-4E08-B5D3-B8BF5B4D550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xmlns="" id="{6EC5A9EF-79AD-4591-83C4-074CC049C2AA}"/>
              </a:ext>
            </a:extLst>
          </p:cNvPr>
          <p:cNvSpPr>
            <a:spLocks noGrp="1" noChangeArrowheads="1"/>
          </p:cNvSpPr>
          <p:nvPr>
            <p:ph type="sldNum" sz="quarter" idx="12"/>
          </p:nvPr>
        </p:nvSpPr>
        <p:spPr>
          <a:ln/>
        </p:spPr>
        <p:txBody>
          <a:bodyPr/>
          <a:lstStyle>
            <a:lvl1pPr>
              <a:defRPr/>
            </a:lvl1pPr>
          </a:lstStyle>
          <a:p>
            <a:pPr>
              <a:defRPr/>
            </a:pPr>
            <a:fld id="{6C4DA83A-6BAB-4BAE-B62D-965AC0DE9EFD}" type="slidenum">
              <a:rPr lang="en-US" altLang="en-US"/>
              <a:pPr>
                <a:defRPr/>
              </a:pPr>
              <a:t>‹#›</a:t>
            </a:fld>
            <a:endParaRPr lang="en-US" altLang="en-US"/>
          </a:p>
        </p:txBody>
      </p:sp>
    </p:spTree>
    <p:extLst>
      <p:ext uri="{BB962C8B-B14F-4D97-AF65-F5344CB8AC3E}">
        <p14:creationId xmlns:p14="http://schemas.microsoft.com/office/powerpoint/2010/main" val="30022253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xmlns="" id="{28ED2DAD-5D23-44B3-9F8A-D75CAB3EF88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xmlns="" id="{449F02B7-F6ED-4A3E-A6CE-DB6B1C8518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xmlns="" id="{E274C6BA-BFAC-40B0-AEB2-480EB180A943}"/>
              </a:ext>
            </a:extLst>
          </p:cNvPr>
          <p:cNvSpPr>
            <a:spLocks noGrp="1" noChangeArrowheads="1"/>
          </p:cNvSpPr>
          <p:nvPr>
            <p:ph type="sldNum" sz="quarter" idx="12"/>
          </p:nvPr>
        </p:nvSpPr>
        <p:spPr>
          <a:ln/>
        </p:spPr>
        <p:txBody>
          <a:bodyPr/>
          <a:lstStyle>
            <a:lvl1pPr>
              <a:defRPr/>
            </a:lvl1pPr>
          </a:lstStyle>
          <a:p>
            <a:pPr>
              <a:defRPr/>
            </a:pPr>
            <a:fld id="{FFBB0504-6A72-4F37-BB81-EA4B15527B7D}" type="slidenum">
              <a:rPr lang="en-US" altLang="en-US"/>
              <a:pPr>
                <a:defRPr/>
              </a:pPr>
              <a:t>‹#›</a:t>
            </a:fld>
            <a:endParaRPr lang="en-US" altLang="en-US"/>
          </a:p>
        </p:txBody>
      </p:sp>
    </p:spTree>
    <p:extLst>
      <p:ext uri="{BB962C8B-B14F-4D97-AF65-F5344CB8AC3E}">
        <p14:creationId xmlns:p14="http://schemas.microsoft.com/office/powerpoint/2010/main" val="25803470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a:extLst>
              <a:ext uri="{FF2B5EF4-FFF2-40B4-BE49-F238E27FC236}">
                <a16:creationId xmlns:a16="http://schemas.microsoft.com/office/drawing/2014/main" xmlns="" id="{7FAEF132-0AE6-4505-A8BC-FD13C0CB4AD9}"/>
              </a:ext>
            </a:extLst>
          </p:cNvPr>
          <p:cNvSpPr>
            <a:spLocks/>
          </p:cNvSpPr>
          <p:nvPr/>
        </p:nvSpPr>
        <p:spPr bwMode="auto">
          <a:xfrm>
            <a:off x="285750" y="2803525"/>
            <a:ext cx="1588" cy="3035300"/>
          </a:xfrm>
          <a:custGeom>
            <a:avLst/>
            <a:gdLst>
              <a:gd name="T0" fmla="*/ 0 w 1588"/>
              <a:gd name="T1" fmla="*/ 0 h 1912"/>
              <a:gd name="T2" fmla="*/ 0 w 1588"/>
              <a:gd name="T3" fmla="*/ 2147483646 h 1912"/>
              <a:gd name="T4" fmla="*/ 0 w 1588"/>
              <a:gd name="T5" fmla="*/ 2147483646 h 1912"/>
              <a:gd name="T6" fmla="*/ 0 w 1588"/>
              <a:gd name="T7" fmla="*/ 2147483646 h 1912"/>
              <a:gd name="T8" fmla="*/ 0 w 1588"/>
              <a:gd name="T9" fmla="*/ 2147483646 h 1912"/>
              <a:gd name="T10" fmla="*/ 0 w 1588"/>
              <a:gd name="T11" fmla="*/ 2147483646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562"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6656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a:extLst>
              <a:ext uri="{FF2B5EF4-FFF2-40B4-BE49-F238E27FC236}">
                <a16:creationId xmlns:a16="http://schemas.microsoft.com/office/drawing/2014/main" xmlns="" id="{AC40099B-A521-4333-82CF-E255B342CA07}"/>
              </a:ext>
            </a:extLst>
          </p:cNvPr>
          <p:cNvSpPr>
            <a:spLocks noGrp="1" noChangeArrowheads="1"/>
          </p:cNvSpPr>
          <p:nvPr>
            <p:ph type="ftr" sz="quarter" idx="10"/>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F7580BBE-35FE-4586-9842-0E952755D326}"/>
              </a:ext>
            </a:extLst>
          </p:cNvPr>
          <p:cNvSpPr>
            <a:spLocks noGrp="1" noChangeArrowheads="1"/>
          </p:cNvSpPr>
          <p:nvPr>
            <p:ph type="sldNum" sz="quarter" idx="11"/>
          </p:nvPr>
        </p:nvSpPr>
        <p:spPr/>
        <p:txBody>
          <a:bodyPr/>
          <a:lstStyle>
            <a:lvl1pPr>
              <a:defRPr smtClean="0"/>
            </a:lvl1pPr>
          </a:lstStyle>
          <a:p>
            <a:pPr>
              <a:defRPr/>
            </a:pPr>
            <a:fld id="{A9867F8B-B848-41D7-8C90-63D3A6C1146C}" type="slidenum">
              <a:rPr lang="en-US" altLang="en-US"/>
              <a:pPr>
                <a:defRPr/>
              </a:pPr>
              <a:t>‹#›</a:t>
            </a:fld>
            <a:endParaRPr lang="en-US" altLang="en-US"/>
          </a:p>
        </p:txBody>
      </p:sp>
      <p:sp>
        <p:nvSpPr>
          <p:cNvPr id="7" name="Rectangle 7">
            <a:extLst>
              <a:ext uri="{FF2B5EF4-FFF2-40B4-BE49-F238E27FC236}">
                <a16:creationId xmlns:a16="http://schemas.microsoft.com/office/drawing/2014/main" xmlns="" id="{74A1B4C5-DAC0-45A4-9316-A5EB26E39B7D}"/>
              </a:ext>
            </a:extLst>
          </p:cNvPr>
          <p:cNvSpPr>
            <a:spLocks noGrp="1" noChangeArrowheads="1"/>
          </p:cNvSpPr>
          <p:nvPr>
            <p:ph type="dt"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4382662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7E3BDBE8-A903-4F4E-8B0E-045F91B2826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71935D05-7DFA-4CF9-BD8F-219077286A5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0ED39C4D-ACFA-4F04-884C-51D368F298E9}"/>
              </a:ext>
            </a:extLst>
          </p:cNvPr>
          <p:cNvSpPr>
            <a:spLocks noGrp="1" noChangeArrowheads="1"/>
          </p:cNvSpPr>
          <p:nvPr>
            <p:ph type="sldNum" sz="quarter" idx="12"/>
          </p:nvPr>
        </p:nvSpPr>
        <p:spPr>
          <a:ln/>
        </p:spPr>
        <p:txBody>
          <a:bodyPr/>
          <a:lstStyle>
            <a:lvl1pPr>
              <a:defRPr/>
            </a:lvl1pPr>
          </a:lstStyle>
          <a:p>
            <a:pPr>
              <a:defRPr/>
            </a:pPr>
            <a:fld id="{67F5C07C-2CA3-4E8D-8CAE-F93B7CFD0754}" type="slidenum">
              <a:rPr lang="en-US" altLang="en-US"/>
              <a:pPr>
                <a:defRPr/>
              </a:pPr>
              <a:t>‹#›</a:t>
            </a:fld>
            <a:endParaRPr lang="en-US" altLang="en-US"/>
          </a:p>
        </p:txBody>
      </p:sp>
    </p:spTree>
    <p:extLst>
      <p:ext uri="{BB962C8B-B14F-4D97-AF65-F5344CB8AC3E}">
        <p14:creationId xmlns:p14="http://schemas.microsoft.com/office/powerpoint/2010/main" val="36300793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3B153E48-A511-4495-A5F8-65762158B0B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9D20D51A-1692-4BF1-8655-A66A4D466DC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F85429EE-6C92-4A4F-8BBB-C5E0CC0E9507}"/>
              </a:ext>
            </a:extLst>
          </p:cNvPr>
          <p:cNvSpPr>
            <a:spLocks noGrp="1" noChangeArrowheads="1"/>
          </p:cNvSpPr>
          <p:nvPr>
            <p:ph type="sldNum" sz="quarter" idx="12"/>
          </p:nvPr>
        </p:nvSpPr>
        <p:spPr>
          <a:ln/>
        </p:spPr>
        <p:txBody>
          <a:bodyPr/>
          <a:lstStyle>
            <a:lvl1pPr>
              <a:defRPr/>
            </a:lvl1pPr>
          </a:lstStyle>
          <a:p>
            <a:pPr>
              <a:defRPr/>
            </a:pPr>
            <a:fld id="{1A505067-77A4-4DEC-861E-3AA6D070DF8C}" type="slidenum">
              <a:rPr lang="en-US" altLang="en-US"/>
              <a:pPr>
                <a:defRPr/>
              </a:pPr>
              <a:t>‹#›</a:t>
            </a:fld>
            <a:endParaRPr lang="en-US" altLang="en-US"/>
          </a:p>
        </p:txBody>
      </p:sp>
    </p:spTree>
    <p:extLst>
      <p:ext uri="{BB962C8B-B14F-4D97-AF65-F5344CB8AC3E}">
        <p14:creationId xmlns:p14="http://schemas.microsoft.com/office/powerpoint/2010/main" val="29892917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3CD7AF1C-DCC5-4D1E-9013-402B5A8BCBF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A2ABDD4F-5BDA-4DD0-BA7C-80CD346D4BD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06F4515E-8F3E-457D-8DF9-77385EDB6263}"/>
              </a:ext>
            </a:extLst>
          </p:cNvPr>
          <p:cNvSpPr>
            <a:spLocks noGrp="1" noChangeArrowheads="1"/>
          </p:cNvSpPr>
          <p:nvPr>
            <p:ph type="sldNum" sz="quarter" idx="12"/>
          </p:nvPr>
        </p:nvSpPr>
        <p:spPr>
          <a:ln/>
        </p:spPr>
        <p:txBody>
          <a:bodyPr/>
          <a:lstStyle>
            <a:lvl1pPr>
              <a:defRPr/>
            </a:lvl1pPr>
          </a:lstStyle>
          <a:p>
            <a:pPr>
              <a:defRPr/>
            </a:pPr>
            <a:fld id="{5C5AEA6B-45A1-4DA3-92C1-7ACB02DAF0D2}" type="slidenum">
              <a:rPr lang="en-US" altLang="en-US"/>
              <a:pPr>
                <a:defRPr/>
              </a:pPr>
              <a:t>‹#›</a:t>
            </a:fld>
            <a:endParaRPr lang="en-US" altLang="en-US"/>
          </a:p>
        </p:txBody>
      </p:sp>
    </p:spTree>
    <p:extLst>
      <p:ext uri="{BB962C8B-B14F-4D97-AF65-F5344CB8AC3E}">
        <p14:creationId xmlns:p14="http://schemas.microsoft.com/office/powerpoint/2010/main" val="20557839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8BCF44F0-1EA2-41CE-A29B-6412641ADE4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xmlns="" id="{B9012C8B-3495-44B7-B47E-179489397D0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xmlns="" id="{95AFCD3E-4E82-4377-B0A7-8FBF12ACE773}"/>
              </a:ext>
            </a:extLst>
          </p:cNvPr>
          <p:cNvSpPr>
            <a:spLocks noGrp="1" noChangeArrowheads="1"/>
          </p:cNvSpPr>
          <p:nvPr>
            <p:ph type="sldNum" sz="quarter" idx="12"/>
          </p:nvPr>
        </p:nvSpPr>
        <p:spPr>
          <a:ln/>
        </p:spPr>
        <p:txBody>
          <a:bodyPr/>
          <a:lstStyle>
            <a:lvl1pPr>
              <a:defRPr/>
            </a:lvl1pPr>
          </a:lstStyle>
          <a:p>
            <a:pPr>
              <a:defRPr/>
            </a:pPr>
            <a:fld id="{84CAE869-4ABB-43BF-AC7A-589F220ECBDF}" type="slidenum">
              <a:rPr lang="en-US" altLang="en-US"/>
              <a:pPr>
                <a:defRPr/>
              </a:pPr>
              <a:t>‹#›</a:t>
            </a:fld>
            <a:endParaRPr lang="en-US" altLang="en-US"/>
          </a:p>
        </p:txBody>
      </p:sp>
    </p:spTree>
    <p:extLst>
      <p:ext uri="{BB962C8B-B14F-4D97-AF65-F5344CB8AC3E}">
        <p14:creationId xmlns:p14="http://schemas.microsoft.com/office/powerpoint/2010/main" val="38366926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C3A13390-4EDA-4223-ADCB-1CA402202C1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72ECF262-4798-454A-A014-5B5C2780B99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743F25A3-96E5-4B75-B174-5D35A6A2377D}"/>
              </a:ext>
            </a:extLst>
          </p:cNvPr>
          <p:cNvSpPr>
            <a:spLocks noGrp="1" noChangeArrowheads="1"/>
          </p:cNvSpPr>
          <p:nvPr>
            <p:ph type="sldNum" sz="quarter" idx="12"/>
          </p:nvPr>
        </p:nvSpPr>
        <p:spPr>
          <a:ln/>
        </p:spPr>
        <p:txBody>
          <a:bodyPr/>
          <a:lstStyle>
            <a:lvl1pPr>
              <a:defRPr/>
            </a:lvl1pPr>
          </a:lstStyle>
          <a:p>
            <a:pPr>
              <a:defRPr/>
            </a:pPr>
            <a:fld id="{1B5451F8-E731-4BA8-982B-9A454513D45E}" type="slidenum">
              <a:rPr lang="en-US" altLang="en-US"/>
              <a:pPr>
                <a:defRPr/>
              </a:pPr>
              <a:t>‹#›</a:t>
            </a:fld>
            <a:endParaRPr lang="en-US" altLang="en-US"/>
          </a:p>
        </p:txBody>
      </p:sp>
    </p:spTree>
    <p:extLst>
      <p:ext uri="{BB962C8B-B14F-4D97-AF65-F5344CB8AC3E}">
        <p14:creationId xmlns:p14="http://schemas.microsoft.com/office/powerpoint/2010/main" val="17719363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34BBAB5D-FDB4-4884-8B32-F3AA5DCD2A1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xmlns="" id="{B07EE912-8992-443D-85FD-6C842EAABFA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5CEBFBE3-948E-4C63-B347-E443913DDBF9}"/>
              </a:ext>
            </a:extLst>
          </p:cNvPr>
          <p:cNvSpPr>
            <a:spLocks noGrp="1" noChangeArrowheads="1"/>
          </p:cNvSpPr>
          <p:nvPr>
            <p:ph type="sldNum" sz="quarter" idx="12"/>
          </p:nvPr>
        </p:nvSpPr>
        <p:spPr>
          <a:ln/>
        </p:spPr>
        <p:txBody>
          <a:bodyPr/>
          <a:lstStyle>
            <a:lvl1pPr>
              <a:defRPr/>
            </a:lvl1pPr>
          </a:lstStyle>
          <a:p>
            <a:pPr>
              <a:defRPr/>
            </a:pPr>
            <a:fld id="{D20EA6E4-4FAB-4C99-B27A-127572A8FD8A}" type="slidenum">
              <a:rPr lang="en-US" altLang="en-US"/>
              <a:pPr>
                <a:defRPr/>
              </a:pPr>
              <a:t>‹#›</a:t>
            </a:fld>
            <a:endParaRPr lang="en-US" altLang="en-US"/>
          </a:p>
        </p:txBody>
      </p:sp>
    </p:spTree>
    <p:extLst>
      <p:ext uri="{BB962C8B-B14F-4D97-AF65-F5344CB8AC3E}">
        <p14:creationId xmlns:p14="http://schemas.microsoft.com/office/powerpoint/2010/main" val="2238788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77BEBA88-635E-4199-BF85-F07FE9875E3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E98D391B-FD78-4C7B-A91A-20D93937C2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0F0B6FD9-F5BB-4C05-9C28-7060FCD70F04}"/>
              </a:ext>
            </a:extLst>
          </p:cNvPr>
          <p:cNvSpPr>
            <a:spLocks noGrp="1" noChangeArrowheads="1"/>
          </p:cNvSpPr>
          <p:nvPr>
            <p:ph type="sldNum" sz="quarter" idx="12"/>
          </p:nvPr>
        </p:nvSpPr>
        <p:spPr>
          <a:ln/>
        </p:spPr>
        <p:txBody>
          <a:bodyPr/>
          <a:lstStyle>
            <a:lvl1pPr>
              <a:defRPr/>
            </a:lvl1pPr>
          </a:lstStyle>
          <a:p>
            <a:pPr>
              <a:defRPr/>
            </a:pPr>
            <a:fld id="{8EFEADD2-3C9D-4F33-81A9-E8F68B1C93BD}" type="slidenum">
              <a:rPr lang="en-US" altLang="en-US"/>
              <a:pPr>
                <a:defRPr/>
              </a:pPr>
              <a:t>‹#›</a:t>
            </a:fld>
            <a:endParaRPr lang="en-US" altLang="en-US"/>
          </a:p>
        </p:txBody>
      </p:sp>
    </p:spTree>
    <p:extLst>
      <p:ext uri="{BB962C8B-B14F-4D97-AF65-F5344CB8AC3E}">
        <p14:creationId xmlns:p14="http://schemas.microsoft.com/office/powerpoint/2010/main" val="1947393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650A3DB0-FCE1-46A0-86A1-0633F7B1C5D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BB342E29-571E-4C76-A373-292B52055CF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42898A8D-1B40-4AC4-BAB4-A3C2DFA5208A}"/>
              </a:ext>
            </a:extLst>
          </p:cNvPr>
          <p:cNvSpPr>
            <a:spLocks noGrp="1" noChangeArrowheads="1"/>
          </p:cNvSpPr>
          <p:nvPr>
            <p:ph type="sldNum" sz="quarter" idx="12"/>
          </p:nvPr>
        </p:nvSpPr>
        <p:spPr>
          <a:ln/>
        </p:spPr>
        <p:txBody>
          <a:bodyPr/>
          <a:lstStyle>
            <a:lvl1pPr>
              <a:defRPr/>
            </a:lvl1pPr>
          </a:lstStyle>
          <a:p>
            <a:pPr>
              <a:defRPr/>
            </a:pPr>
            <a:fld id="{49B892D8-E150-418A-B916-BE47F3D1C343}" type="slidenum">
              <a:rPr lang="en-US" altLang="en-US"/>
              <a:pPr>
                <a:defRPr/>
              </a:pPr>
              <a:t>‹#›</a:t>
            </a:fld>
            <a:endParaRPr lang="en-US" altLang="en-US"/>
          </a:p>
        </p:txBody>
      </p:sp>
    </p:spTree>
    <p:extLst>
      <p:ext uri="{BB962C8B-B14F-4D97-AF65-F5344CB8AC3E}">
        <p14:creationId xmlns:p14="http://schemas.microsoft.com/office/powerpoint/2010/main" val="29959699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B544B9BE-89D9-4C48-87B5-C917FD4D85E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39C3AB7B-4C2F-4B09-BE6E-C8B32D54C77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2B5BDD7E-5E2B-4CCC-BAC2-BEE88933910C}"/>
              </a:ext>
            </a:extLst>
          </p:cNvPr>
          <p:cNvSpPr>
            <a:spLocks noGrp="1" noChangeArrowheads="1"/>
          </p:cNvSpPr>
          <p:nvPr>
            <p:ph type="sldNum" sz="quarter" idx="12"/>
          </p:nvPr>
        </p:nvSpPr>
        <p:spPr>
          <a:ln/>
        </p:spPr>
        <p:txBody>
          <a:bodyPr/>
          <a:lstStyle>
            <a:lvl1pPr>
              <a:defRPr/>
            </a:lvl1pPr>
          </a:lstStyle>
          <a:p>
            <a:pPr>
              <a:defRPr/>
            </a:pPr>
            <a:fld id="{2D44C7AF-72CB-40A3-9784-8C8992985B78}" type="slidenum">
              <a:rPr lang="en-US" altLang="en-US"/>
              <a:pPr>
                <a:defRPr/>
              </a:pPr>
              <a:t>‹#›</a:t>
            </a:fld>
            <a:endParaRPr lang="en-US" altLang="en-US"/>
          </a:p>
        </p:txBody>
      </p:sp>
    </p:spTree>
    <p:extLst>
      <p:ext uri="{BB962C8B-B14F-4D97-AF65-F5344CB8AC3E}">
        <p14:creationId xmlns:p14="http://schemas.microsoft.com/office/powerpoint/2010/main" val="26466824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F76F6DF5-FBDB-477A-94FE-69BAAC11693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56B2FEBC-8930-47B1-B19F-C71E24B3A7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2DE342DD-F2D7-43B0-A890-2C5296141D66}"/>
              </a:ext>
            </a:extLst>
          </p:cNvPr>
          <p:cNvSpPr>
            <a:spLocks noGrp="1" noChangeArrowheads="1"/>
          </p:cNvSpPr>
          <p:nvPr>
            <p:ph type="sldNum" sz="quarter" idx="12"/>
          </p:nvPr>
        </p:nvSpPr>
        <p:spPr>
          <a:ln/>
        </p:spPr>
        <p:txBody>
          <a:bodyPr/>
          <a:lstStyle>
            <a:lvl1pPr>
              <a:defRPr/>
            </a:lvl1pPr>
          </a:lstStyle>
          <a:p>
            <a:pPr>
              <a:defRPr/>
            </a:pPr>
            <a:fld id="{B887A2FE-2DE9-44EF-AD80-CA6D24C54C54}" type="slidenum">
              <a:rPr lang="en-US" altLang="en-US"/>
              <a:pPr>
                <a:defRPr/>
              </a:pPr>
              <a:t>‹#›</a:t>
            </a:fld>
            <a:endParaRPr lang="en-US" altLang="en-US"/>
          </a:p>
        </p:txBody>
      </p:sp>
    </p:spTree>
    <p:extLst>
      <p:ext uri="{BB962C8B-B14F-4D97-AF65-F5344CB8AC3E}">
        <p14:creationId xmlns:p14="http://schemas.microsoft.com/office/powerpoint/2010/main" val="17658299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3864F525-01DD-4944-A24E-89A68971C24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296A4D15-3C4D-4244-AC05-335815FA152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56B78E12-9A79-471E-A681-55A44201FCA6}"/>
              </a:ext>
            </a:extLst>
          </p:cNvPr>
          <p:cNvSpPr>
            <a:spLocks noGrp="1" noChangeArrowheads="1"/>
          </p:cNvSpPr>
          <p:nvPr>
            <p:ph type="sldNum" sz="quarter" idx="12"/>
          </p:nvPr>
        </p:nvSpPr>
        <p:spPr>
          <a:ln/>
        </p:spPr>
        <p:txBody>
          <a:bodyPr/>
          <a:lstStyle>
            <a:lvl1pPr>
              <a:defRPr/>
            </a:lvl1pPr>
          </a:lstStyle>
          <a:p>
            <a:pPr>
              <a:defRPr/>
            </a:pPr>
            <a:fld id="{F440D0CF-6960-4E1C-82A0-45E3D15BC43C}" type="slidenum">
              <a:rPr lang="en-US" altLang="en-US"/>
              <a:pPr>
                <a:defRPr/>
              </a:pPr>
              <a:t>‹#›</a:t>
            </a:fld>
            <a:endParaRPr lang="en-US" altLang="en-US"/>
          </a:p>
        </p:txBody>
      </p:sp>
    </p:spTree>
    <p:extLst>
      <p:ext uri="{BB962C8B-B14F-4D97-AF65-F5344CB8AC3E}">
        <p14:creationId xmlns:p14="http://schemas.microsoft.com/office/powerpoint/2010/main" val="18588761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xmlns="" id="{E6A53D45-0BA0-4D77-8910-78A40B46AB2D}"/>
              </a:ext>
            </a:extLst>
          </p:cNvPr>
          <p:cNvGrpSpPr>
            <a:grpSpLocks/>
          </p:cNvGrpSpPr>
          <p:nvPr/>
        </p:nvGrpSpPr>
        <p:grpSpPr bwMode="auto">
          <a:xfrm>
            <a:off x="0" y="0"/>
            <a:ext cx="9148763" cy="6851650"/>
            <a:chOff x="1" y="0"/>
            <a:chExt cx="5763" cy="4316"/>
          </a:xfrm>
        </p:grpSpPr>
        <p:sp>
          <p:nvSpPr>
            <p:cNvPr id="5" name="Freeform 3">
              <a:extLst>
                <a:ext uri="{FF2B5EF4-FFF2-40B4-BE49-F238E27FC236}">
                  <a16:creationId xmlns:a16="http://schemas.microsoft.com/office/drawing/2014/main" xmlns="" id="{247D55B9-48E5-4335-80ED-5ACD1880F8A3}"/>
                </a:ext>
              </a:extLst>
            </p:cNvPr>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US">
                <a:latin typeface="Arial" charset="0"/>
                <a:ea typeface="+mn-ea"/>
              </a:endParaRPr>
            </a:p>
          </p:txBody>
        </p:sp>
        <p:sp>
          <p:nvSpPr>
            <p:cNvPr id="6" name="Freeform 4">
              <a:extLst>
                <a:ext uri="{FF2B5EF4-FFF2-40B4-BE49-F238E27FC236}">
                  <a16:creationId xmlns:a16="http://schemas.microsoft.com/office/drawing/2014/main" xmlns="" id="{151C1933-14D0-4BA0-9A45-31158356C955}"/>
                </a:ext>
              </a:extLst>
            </p:cNvPr>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US">
                <a:latin typeface="Arial" charset="0"/>
                <a:ea typeface="+mn-ea"/>
              </a:endParaRPr>
            </a:p>
          </p:txBody>
        </p:sp>
        <p:sp>
          <p:nvSpPr>
            <p:cNvPr id="7" name="Freeform 5">
              <a:extLst>
                <a:ext uri="{FF2B5EF4-FFF2-40B4-BE49-F238E27FC236}">
                  <a16:creationId xmlns:a16="http://schemas.microsoft.com/office/drawing/2014/main" xmlns="" id="{8C9AEEEB-1B1B-4CE0-862D-DB7683DEE8EF}"/>
                </a:ext>
              </a:extLst>
            </p:cNvPr>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US">
                <a:latin typeface="Arial" charset="0"/>
                <a:ea typeface="+mn-ea"/>
              </a:endParaRPr>
            </a:p>
          </p:txBody>
        </p:sp>
        <p:grpSp>
          <p:nvGrpSpPr>
            <p:cNvPr id="8" name="Group 6">
              <a:extLst>
                <a:ext uri="{FF2B5EF4-FFF2-40B4-BE49-F238E27FC236}">
                  <a16:creationId xmlns:a16="http://schemas.microsoft.com/office/drawing/2014/main" xmlns="" id="{7334118F-DE13-4B5A-A8D3-0FF715E1C565}"/>
                </a:ext>
              </a:extLst>
            </p:cNvPr>
            <p:cNvGrpSpPr>
              <a:grpSpLocks/>
            </p:cNvGrpSpPr>
            <p:nvPr/>
          </p:nvGrpSpPr>
          <p:grpSpPr bwMode="auto">
            <a:xfrm>
              <a:off x="288" y="0"/>
              <a:ext cx="5098" cy="4316"/>
              <a:chOff x="288" y="0"/>
              <a:chExt cx="5098" cy="4316"/>
            </a:xfrm>
          </p:grpSpPr>
          <p:sp>
            <p:nvSpPr>
              <p:cNvPr id="28" name="Freeform 7">
                <a:extLst>
                  <a:ext uri="{FF2B5EF4-FFF2-40B4-BE49-F238E27FC236}">
                    <a16:creationId xmlns:a16="http://schemas.microsoft.com/office/drawing/2014/main" xmlns="" id="{B65356FE-6EEA-4F45-81AA-E10DD1BDB797}"/>
                  </a:ext>
                </a:extLst>
              </p:cNvPr>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latin typeface="Arial" charset="0"/>
                  <a:ea typeface="+mn-ea"/>
                </a:endParaRPr>
              </a:p>
            </p:txBody>
          </p:sp>
          <p:sp>
            <p:nvSpPr>
              <p:cNvPr id="29" name="Freeform 8">
                <a:extLst>
                  <a:ext uri="{FF2B5EF4-FFF2-40B4-BE49-F238E27FC236}">
                    <a16:creationId xmlns:a16="http://schemas.microsoft.com/office/drawing/2014/main" xmlns="" id="{652A74F2-42AA-496E-92D2-15CD83C2410C}"/>
                  </a:ext>
                </a:extLst>
              </p:cNvPr>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latin typeface="Arial" charset="0"/>
                  <a:ea typeface="+mn-ea"/>
                </a:endParaRPr>
              </a:p>
            </p:txBody>
          </p:sp>
          <p:sp>
            <p:nvSpPr>
              <p:cNvPr id="30" name="Freeform 9">
                <a:extLst>
                  <a:ext uri="{FF2B5EF4-FFF2-40B4-BE49-F238E27FC236}">
                    <a16:creationId xmlns:a16="http://schemas.microsoft.com/office/drawing/2014/main" xmlns="" id="{B705D510-8B93-43D2-B701-6B233A0D83D2}"/>
                  </a:ext>
                </a:extLst>
              </p:cNvPr>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latin typeface="Arial" charset="0"/>
                  <a:ea typeface="+mn-ea"/>
                </a:endParaRPr>
              </a:p>
            </p:txBody>
          </p:sp>
          <p:sp>
            <p:nvSpPr>
              <p:cNvPr id="31" name="Freeform 10">
                <a:extLst>
                  <a:ext uri="{FF2B5EF4-FFF2-40B4-BE49-F238E27FC236}">
                    <a16:creationId xmlns:a16="http://schemas.microsoft.com/office/drawing/2014/main" xmlns="" id="{E0EAD5D6-D6E0-4A41-A444-F550B2B95800}"/>
                  </a:ext>
                </a:extLst>
              </p:cNvPr>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latin typeface="Arial" charset="0"/>
                  <a:ea typeface="+mn-ea"/>
                </a:endParaRPr>
              </a:p>
            </p:txBody>
          </p:sp>
          <p:sp>
            <p:nvSpPr>
              <p:cNvPr id="32" name="Freeform 11">
                <a:extLst>
                  <a:ext uri="{FF2B5EF4-FFF2-40B4-BE49-F238E27FC236}">
                    <a16:creationId xmlns:a16="http://schemas.microsoft.com/office/drawing/2014/main" xmlns="" id="{A9BF7FEB-0A26-4E7A-B690-961A260FB690}"/>
                  </a:ext>
                </a:extLst>
              </p:cNvPr>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latin typeface="Arial" charset="0"/>
                  <a:ea typeface="+mn-ea"/>
                </a:endParaRPr>
              </a:p>
            </p:txBody>
          </p:sp>
          <p:sp>
            <p:nvSpPr>
              <p:cNvPr id="33" name="Freeform 12">
                <a:extLst>
                  <a:ext uri="{FF2B5EF4-FFF2-40B4-BE49-F238E27FC236}">
                    <a16:creationId xmlns:a16="http://schemas.microsoft.com/office/drawing/2014/main" xmlns="" id="{036DAA68-AD86-45CF-A870-E3128ED6E8D2}"/>
                  </a:ext>
                </a:extLst>
              </p:cNvPr>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latin typeface="Arial" charset="0"/>
                  <a:ea typeface="+mn-ea"/>
                </a:endParaRPr>
              </a:p>
            </p:txBody>
          </p:sp>
          <p:sp>
            <p:nvSpPr>
              <p:cNvPr id="34" name="Freeform 13">
                <a:extLst>
                  <a:ext uri="{FF2B5EF4-FFF2-40B4-BE49-F238E27FC236}">
                    <a16:creationId xmlns:a16="http://schemas.microsoft.com/office/drawing/2014/main" xmlns="" id="{77E7807A-C239-48F2-81C3-AD3BB4D24169}"/>
                  </a:ext>
                </a:extLst>
              </p:cNvPr>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latin typeface="Arial" charset="0"/>
                  <a:ea typeface="+mn-ea"/>
                </a:endParaRPr>
              </a:p>
            </p:txBody>
          </p:sp>
          <p:sp>
            <p:nvSpPr>
              <p:cNvPr id="35" name="Freeform 14">
                <a:extLst>
                  <a:ext uri="{FF2B5EF4-FFF2-40B4-BE49-F238E27FC236}">
                    <a16:creationId xmlns:a16="http://schemas.microsoft.com/office/drawing/2014/main" xmlns="" id="{AA5076D6-BD7F-4084-987F-DBC904A15A18}"/>
                  </a:ext>
                </a:extLst>
              </p:cNvPr>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latin typeface="Arial" charset="0"/>
                  <a:ea typeface="+mn-ea"/>
                </a:endParaRPr>
              </a:p>
            </p:txBody>
          </p:sp>
          <p:sp>
            <p:nvSpPr>
              <p:cNvPr id="36" name="Freeform 15">
                <a:extLst>
                  <a:ext uri="{FF2B5EF4-FFF2-40B4-BE49-F238E27FC236}">
                    <a16:creationId xmlns:a16="http://schemas.microsoft.com/office/drawing/2014/main" xmlns="" id="{395A38E1-2D8B-4836-BBD1-44D61A193547}"/>
                  </a:ext>
                </a:extLst>
              </p:cNvPr>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latin typeface="Arial" charset="0"/>
                  <a:ea typeface="+mn-ea"/>
                </a:endParaRPr>
              </a:p>
            </p:txBody>
          </p:sp>
          <p:sp>
            <p:nvSpPr>
              <p:cNvPr id="37" name="Freeform 16">
                <a:extLst>
                  <a:ext uri="{FF2B5EF4-FFF2-40B4-BE49-F238E27FC236}">
                    <a16:creationId xmlns:a16="http://schemas.microsoft.com/office/drawing/2014/main" xmlns="" id="{A1904114-28AF-4499-BEF1-1FC169EA59B7}"/>
                  </a:ext>
                </a:extLst>
              </p:cNvPr>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latin typeface="Arial" charset="0"/>
                  <a:ea typeface="+mn-ea"/>
                </a:endParaRPr>
              </a:p>
            </p:txBody>
          </p:sp>
          <p:sp>
            <p:nvSpPr>
              <p:cNvPr id="38" name="Freeform 17">
                <a:extLst>
                  <a:ext uri="{FF2B5EF4-FFF2-40B4-BE49-F238E27FC236}">
                    <a16:creationId xmlns:a16="http://schemas.microsoft.com/office/drawing/2014/main" xmlns="" id="{4CD9AA23-66C0-41E0-89D9-8973B75EEF73}"/>
                  </a:ext>
                </a:extLst>
              </p:cNvPr>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latin typeface="Arial" charset="0"/>
                  <a:ea typeface="+mn-ea"/>
                </a:endParaRPr>
              </a:p>
            </p:txBody>
          </p:sp>
          <p:sp>
            <p:nvSpPr>
              <p:cNvPr id="39" name="Freeform 18">
                <a:extLst>
                  <a:ext uri="{FF2B5EF4-FFF2-40B4-BE49-F238E27FC236}">
                    <a16:creationId xmlns:a16="http://schemas.microsoft.com/office/drawing/2014/main" xmlns="" id="{E07E3D1A-3A25-43CC-9B6B-9A388FDDEBF8}"/>
                  </a:ext>
                </a:extLst>
              </p:cNvPr>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latin typeface="Arial" charset="0"/>
                  <a:ea typeface="+mn-ea"/>
                </a:endParaRPr>
              </a:p>
            </p:txBody>
          </p:sp>
          <p:sp>
            <p:nvSpPr>
              <p:cNvPr id="40" name="Freeform 19">
                <a:extLst>
                  <a:ext uri="{FF2B5EF4-FFF2-40B4-BE49-F238E27FC236}">
                    <a16:creationId xmlns:a16="http://schemas.microsoft.com/office/drawing/2014/main" xmlns="" id="{EE8E1FE0-0D40-45FB-BEE7-5EC8946DC5C5}"/>
                  </a:ext>
                </a:extLst>
              </p:cNvPr>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latin typeface="Arial" charset="0"/>
                  <a:ea typeface="+mn-ea"/>
                </a:endParaRPr>
              </a:p>
            </p:txBody>
          </p:sp>
        </p:grpSp>
        <p:sp>
          <p:nvSpPr>
            <p:cNvPr id="9" name="Freeform 20">
              <a:extLst>
                <a:ext uri="{FF2B5EF4-FFF2-40B4-BE49-F238E27FC236}">
                  <a16:creationId xmlns:a16="http://schemas.microsoft.com/office/drawing/2014/main" xmlns="" id="{E65B61E5-1353-4177-A155-29ADBBFF4B84}"/>
                </a:ext>
              </a:extLst>
            </p:cNvPr>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US">
                <a:latin typeface="Arial" charset="0"/>
                <a:ea typeface="+mn-ea"/>
              </a:endParaRPr>
            </a:p>
          </p:txBody>
        </p:sp>
        <p:sp>
          <p:nvSpPr>
            <p:cNvPr id="10" name="Freeform 21">
              <a:extLst>
                <a:ext uri="{FF2B5EF4-FFF2-40B4-BE49-F238E27FC236}">
                  <a16:creationId xmlns:a16="http://schemas.microsoft.com/office/drawing/2014/main" xmlns="" id="{F50E20C0-94D0-4E5E-98CD-8FB6BED1C7B5}"/>
                </a:ext>
              </a:extLst>
            </p:cNvPr>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US">
                <a:latin typeface="Arial" charset="0"/>
                <a:ea typeface="+mn-ea"/>
              </a:endParaRPr>
            </a:p>
          </p:txBody>
        </p:sp>
        <p:sp>
          <p:nvSpPr>
            <p:cNvPr id="11" name="Freeform 22">
              <a:extLst>
                <a:ext uri="{FF2B5EF4-FFF2-40B4-BE49-F238E27FC236}">
                  <a16:creationId xmlns:a16="http://schemas.microsoft.com/office/drawing/2014/main" xmlns="" id="{049FF307-9ABA-43C0-9200-3D8A0462E384}"/>
                </a:ext>
              </a:extLst>
            </p:cNvPr>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1" hangingPunct="1">
                <a:defRPr/>
              </a:pPr>
              <a:endParaRPr lang="en-US">
                <a:latin typeface="Arial" charset="0"/>
                <a:ea typeface="+mn-ea"/>
              </a:endParaRPr>
            </a:p>
          </p:txBody>
        </p:sp>
        <p:sp>
          <p:nvSpPr>
            <p:cNvPr id="12" name="Freeform 23">
              <a:extLst>
                <a:ext uri="{FF2B5EF4-FFF2-40B4-BE49-F238E27FC236}">
                  <a16:creationId xmlns:a16="http://schemas.microsoft.com/office/drawing/2014/main" xmlns="" id="{89936223-840D-487E-8EBB-6E12C8988080}"/>
                </a:ext>
              </a:extLst>
            </p:cNvPr>
            <p:cNvSpPr>
              <a:spLocks/>
            </p:cNvSpPr>
            <p:nvPr/>
          </p:nvSpPr>
          <p:spPr bwMode="hidden">
            <a:xfrm>
              <a:off x="5041" y="0"/>
              <a:ext cx="719" cy="845"/>
            </a:xfrm>
            <a:custGeom>
              <a:avLst/>
              <a:gdLst>
                <a:gd name="T0" fmla="*/ 723 w 717"/>
                <a:gd name="T1" fmla="*/ 845 h 845"/>
                <a:gd name="T2" fmla="*/ 723 w 717"/>
                <a:gd name="T3" fmla="*/ 821 h 845"/>
                <a:gd name="T4" fmla="*/ 580 w 717"/>
                <a:gd name="T5" fmla="*/ 605 h 845"/>
                <a:gd name="T6" fmla="*/ 409 w 717"/>
                <a:gd name="T7" fmla="*/ 396 h 845"/>
                <a:gd name="T8" fmla="*/ 224 w 717"/>
                <a:gd name="T9" fmla="*/ 192 h 845"/>
                <a:gd name="T10" fmla="*/ 17 w 717"/>
                <a:gd name="T11" fmla="*/ 0 h 845"/>
                <a:gd name="T12" fmla="*/ 0 w 717"/>
                <a:gd name="T13" fmla="*/ 0 h 845"/>
                <a:gd name="T14" fmla="*/ 212 w 717"/>
                <a:gd name="T15" fmla="*/ 198 h 845"/>
                <a:gd name="T16" fmla="*/ 403 w 717"/>
                <a:gd name="T17" fmla="*/ 408 h 845"/>
                <a:gd name="T18" fmla="*/ 574 w 717"/>
                <a:gd name="T19" fmla="*/ 623 h 845"/>
                <a:gd name="T20" fmla="*/ 723 w 717"/>
                <a:gd name="T21" fmla="*/ 845 h 845"/>
                <a:gd name="T22" fmla="*/ 723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24">
              <a:extLst>
                <a:ext uri="{FF2B5EF4-FFF2-40B4-BE49-F238E27FC236}">
                  <a16:creationId xmlns:a16="http://schemas.microsoft.com/office/drawing/2014/main" xmlns="" id="{8EDF69BA-EF3B-4135-A295-A383A2B3A236}"/>
                </a:ext>
              </a:extLst>
            </p:cNvPr>
            <p:cNvSpPr>
              <a:spLocks/>
            </p:cNvSpPr>
            <p:nvPr/>
          </p:nvSpPr>
          <p:spPr bwMode="hidden">
            <a:xfrm>
              <a:off x="5352" y="0"/>
              <a:ext cx="408" cy="414"/>
            </a:xfrm>
            <a:custGeom>
              <a:avLst/>
              <a:gdLst>
                <a:gd name="T0" fmla="*/ 410 w 407"/>
                <a:gd name="T1" fmla="*/ 414 h 414"/>
                <a:gd name="T2" fmla="*/ 410 w 407"/>
                <a:gd name="T3" fmla="*/ 396 h 414"/>
                <a:gd name="T4" fmla="*/ 225 w 407"/>
                <a:gd name="T5" fmla="*/ 192 h 414"/>
                <a:gd name="T6" fmla="*/ 12 w 407"/>
                <a:gd name="T7" fmla="*/ 0 h 414"/>
                <a:gd name="T8" fmla="*/ 0 w 407"/>
                <a:gd name="T9" fmla="*/ 0 h 414"/>
                <a:gd name="T10" fmla="*/ 108 w 407"/>
                <a:gd name="T11" fmla="*/ 102 h 414"/>
                <a:gd name="T12" fmla="*/ 219 w 407"/>
                <a:gd name="T13" fmla="*/ 204 h 414"/>
                <a:gd name="T14" fmla="*/ 410 w 407"/>
                <a:gd name="T15" fmla="*/ 414 h 414"/>
                <a:gd name="T16" fmla="*/ 410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25">
              <a:extLst>
                <a:ext uri="{FF2B5EF4-FFF2-40B4-BE49-F238E27FC236}">
                  <a16:creationId xmlns:a16="http://schemas.microsoft.com/office/drawing/2014/main" xmlns="" id="{9C84F163-3E8B-4A80-878C-96E13A9B9B8E}"/>
                </a:ext>
              </a:extLst>
            </p:cNvPr>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1" hangingPunct="1">
                <a:defRPr/>
              </a:pPr>
              <a:endParaRPr lang="en-US">
                <a:latin typeface="Arial" charset="0"/>
                <a:ea typeface="+mn-ea"/>
              </a:endParaRPr>
            </a:p>
          </p:txBody>
        </p:sp>
        <p:sp>
          <p:nvSpPr>
            <p:cNvPr id="15" name="Freeform 26">
              <a:extLst>
                <a:ext uri="{FF2B5EF4-FFF2-40B4-BE49-F238E27FC236}">
                  <a16:creationId xmlns:a16="http://schemas.microsoft.com/office/drawing/2014/main" xmlns="" id="{1930F7F3-376F-434B-96B5-DDAA834C038B}"/>
                </a:ext>
              </a:extLst>
            </p:cNvPr>
            <p:cNvSpPr>
              <a:spLocks/>
            </p:cNvSpPr>
            <p:nvPr/>
          </p:nvSpPr>
          <p:spPr bwMode="hidden">
            <a:xfrm>
              <a:off x="6" y="0"/>
              <a:ext cx="588" cy="599"/>
            </a:xfrm>
            <a:custGeom>
              <a:avLst/>
              <a:gdLst>
                <a:gd name="T0" fmla="*/ 592 w 586"/>
                <a:gd name="T1" fmla="*/ 0 h 599"/>
                <a:gd name="T2" fmla="*/ 574 w 586"/>
                <a:gd name="T3" fmla="*/ 0 h 599"/>
                <a:gd name="T4" fmla="*/ 410 w 586"/>
                <a:gd name="T5" fmla="*/ 132 h 599"/>
                <a:gd name="T6" fmla="*/ 260 w 586"/>
                <a:gd name="T7" fmla="*/ 270 h 599"/>
                <a:gd name="T8" fmla="*/ 120 w 586"/>
                <a:gd name="T9" fmla="*/ 420 h 599"/>
                <a:gd name="T10" fmla="*/ 0 w 586"/>
                <a:gd name="T11" fmla="*/ 575 h 599"/>
                <a:gd name="T12" fmla="*/ 0 w 586"/>
                <a:gd name="T13" fmla="*/ 599 h 599"/>
                <a:gd name="T14" fmla="*/ 120 w 586"/>
                <a:gd name="T15" fmla="*/ 432 h 599"/>
                <a:gd name="T16" fmla="*/ 260 w 586"/>
                <a:gd name="T17" fmla="*/ 282 h 599"/>
                <a:gd name="T18" fmla="*/ 416 w 586"/>
                <a:gd name="T19" fmla="*/ 138 h 599"/>
                <a:gd name="T20" fmla="*/ 592 w 586"/>
                <a:gd name="T21" fmla="*/ 0 h 599"/>
                <a:gd name="T22" fmla="*/ 592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27">
              <a:extLst>
                <a:ext uri="{FF2B5EF4-FFF2-40B4-BE49-F238E27FC236}">
                  <a16:creationId xmlns:a16="http://schemas.microsoft.com/office/drawing/2014/main" xmlns="" id="{A47D8AE3-77ED-4181-88ED-0C521511088F}"/>
                </a:ext>
              </a:extLst>
            </p:cNvPr>
            <p:cNvSpPr>
              <a:spLocks/>
            </p:cNvSpPr>
            <p:nvPr/>
          </p:nvSpPr>
          <p:spPr bwMode="hidden">
            <a:xfrm>
              <a:off x="6" y="0"/>
              <a:ext cx="270" cy="252"/>
            </a:xfrm>
            <a:custGeom>
              <a:avLst/>
              <a:gdLst>
                <a:gd name="T0" fmla="*/ 272 w 269"/>
                <a:gd name="T1" fmla="*/ 0 h 252"/>
                <a:gd name="T2" fmla="*/ 254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2 w 269"/>
                <a:gd name="T15" fmla="*/ 0 h 252"/>
                <a:gd name="T16" fmla="*/ 272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Line 28">
              <a:extLst>
                <a:ext uri="{FF2B5EF4-FFF2-40B4-BE49-F238E27FC236}">
                  <a16:creationId xmlns:a16="http://schemas.microsoft.com/office/drawing/2014/main" xmlns="" id="{F5F82C52-CC94-425C-BB33-731EE9371667}"/>
                </a:ext>
              </a:extLst>
            </p:cNvPr>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29">
              <a:extLst>
                <a:ext uri="{FF2B5EF4-FFF2-40B4-BE49-F238E27FC236}">
                  <a16:creationId xmlns:a16="http://schemas.microsoft.com/office/drawing/2014/main" xmlns="" id="{F697B85F-3A2D-4BAF-B26F-08718B414FD7}"/>
                </a:ext>
              </a:extLst>
            </p:cNvPr>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30">
              <a:extLst>
                <a:ext uri="{FF2B5EF4-FFF2-40B4-BE49-F238E27FC236}">
                  <a16:creationId xmlns:a16="http://schemas.microsoft.com/office/drawing/2014/main" xmlns="" id="{EBC715B4-25E8-46CE-B0AD-9922FA978CDB}"/>
                </a:ext>
              </a:extLst>
            </p:cNvPr>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0" name="Group 31">
              <a:extLst>
                <a:ext uri="{FF2B5EF4-FFF2-40B4-BE49-F238E27FC236}">
                  <a16:creationId xmlns:a16="http://schemas.microsoft.com/office/drawing/2014/main" xmlns="" id="{33603261-8630-4C12-B9C0-E1128B7A4D4F}"/>
                </a:ext>
              </a:extLst>
            </p:cNvPr>
            <p:cNvGrpSpPr>
              <a:grpSpLocks/>
            </p:cNvGrpSpPr>
            <p:nvPr/>
          </p:nvGrpSpPr>
          <p:grpSpPr bwMode="auto">
            <a:xfrm>
              <a:off x="1" y="392"/>
              <a:ext cx="5758" cy="1571"/>
              <a:chOff x="1" y="392"/>
              <a:chExt cx="5758" cy="1571"/>
            </a:xfrm>
          </p:grpSpPr>
          <p:sp>
            <p:nvSpPr>
              <p:cNvPr id="23" name="Line 32">
                <a:extLst>
                  <a:ext uri="{FF2B5EF4-FFF2-40B4-BE49-F238E27FC236}">
                    <a16:creationId xmlns:a16="http://schemas.microsoft.com/office/drawing/2014/main" xmlns="" id="{E601D873-0B97-4768-B1AF-71B1551D0260}"/>
                  </a:ext>
                </a:extLst>
              </p:cNvPr>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33">
                <a:extLst>
                  <a:ext uri="{FF2B5EF4-FFF2-40B4-BE49-F238E27FC236}">
                    <a16:creationId xmlns:a16="http://schemas.microsoft.com/office/drawing/2014/main" xmlns="" id="{974E859D-128A-4FB3-A9B4-E0B8F2FFF347}"/>
                  </a:ext>
                </a:extLst>
              </p:cNvPr>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34">
                <a:extLst>
                  <a:ext uri="{FF2B5EF4-FFF2-40B4-BE49-F238E27FC236}">
                    <a16:creationId xmlns:a16="http://schemas.microsoft.com/office/drawing/2014/main" xmlns="" id="{5EE791EF-D6B5-4179-A7A0-2B7817658D53}"/>
                  </a:ext>
                </a:extLst>
              </p:cNvPr>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35">
                <a:extLst>
                  <a:ext uri="{FF2B5EF4-FFF2-40B4-BE49-F238E27FC236}">
                    <a16:creationId xmlns:a16="http://schemas.microsoft.com/office/drawing/2014/main" xmlns="" id="{FEB28B1D-DD0F-48DB-B5C6-93A2AAE106A8}"/>
                  </a:ext>
                </a:extLst>
              </p:cNvPr>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36">
                <a:extLst>
                  <a:ext uri="{FF2B5EF4-FFF2-40B4-BE49-F238E27FC236}">
                    <a16:creationId xmlns:a16="http://schemas.microsoft.com/office/drawing/2014/main" xmlns="" id="{4AE9C626-0D60-4617-B5A2-82865659A0DB}"/>
                  </a:ext>
                </a:extLst>
              </p:cNvPr>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1" name="Line 37">
              <a:extLst>
                <a:ext uri="{FF2B5EF4-FFF2-40B4-BE49-F238E27FC236}">
                  <a16:creationId xmlns:a16="http://schemas.microsoft.com/office/drawing/2014/main" xmlns="" id="{314BEB50-579E-4482-AD8A-99F8C81E283C}"/>
                </a:ext>
              </a:extLst>
            </p:cNvPr>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38">
              <a:extLst>
                <a:ext uri="{FF2B5EF4-FFF2-40B4-BE49-F238E27FC236}">
                  <a16:creationId xmlns:a16="http://schemas.microsoft.com/office/drawing/2014/main" xmlns="" id="{F24FD807-A75D-461B-B698-3361D4131014}"/>
                </a:ext>
              </a:extLst>
            </p:cNvPr>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1719"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71720"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1" name="Rectangle 41">
            <a:extLst>
              <a:ext uri="{FF2B5EF4-FFF2-40B4-BE49-F238E27FC236}">
                <a16:creationId xmlns:a16="http://schemas.microsoft.com/office/drawing/2014/main" xmlns="" id="{2411240F-D60C-4308-9149-8CD3651CC629}"/>
              </a:ext>
            </a:extLst>
          </p:cNvPr>
          <p:cNvSpPr>
            <a:spLocks noGrp="1" noChangeArrowheads="1"/>
          </p:cNvSpPr>
          <p:nvPr>
            <p:ph type="dt" sz="quarter" idx="10"/>
          </p:nvPr>
        </p:nvSpPr>
        <p:spPr/>
        <p:txBody>
          <a:bodyPr/>
          <a:lstStyle>
            <a:lvl1pPr>
              <a:defRPr/>
            </a:lvl1pPr>
          </a:lstStyle>
          <a:p>
            <a:pPr>
              <a:defRPr/>
            </a:pPr>
            <a:endParaRPr lang="en-US"/>
          </a:p>
        </p:txBody>
      </p:sp>
      <p:sp>
        <p:nvSpPr>
          <p:cNvPr id="42" name="Rectangle 42">
            <a:extLst>
              <a:ext uri="{FF2B5EF4-FFF2-40B4-BE49-F238E27FC236}">
                <a16:creationId xmlns:a16="http://schemas.microsoft.com/office/drawing/2014/main" xmlns="" id="{5CA411B8-0C9A-4A82-9EAC-26264CF652F4}"/>
              </a:ext>
            </a:extLst>
          </p:cNvPr>
          <p:cNvSpPr>
            <a:spLocks noGrp="1" noChangeArrowheads="1"/>
          </p:cNvSpPr>
          <p:nvPr>
            <p:ph type="ftr" sz="quarter" idx="11"/>
          </p:nvPr>
        </p:nvSpPr>
        <p:spPr/>
        <p:txBody>
          <a:bodyPr/>
          <a:lstStyle>
            <a:lvl1pPr>
              <a:defRPr/>
            </a:lvl1pPr>
          </a:lstStyle>
          <a:p>
            <a:pPr>
              <a:defRPr/>
            </a:pPr>
            <a:endParaRPr lang="en-US"/>
          </a:p>
        </p:txBody>
      </p:sp>
      <p:sp>
        <p:nvSpPr>
          <p:cNvPr id="43" name="Rectangle 43">
            <a:extLst>
              <a:ext uri="{FF2B5EF4-FFF2-40B4-BE49-F238E27FC236}">
                <a16:creationId xmlns:a16="http://schemas.microsoft.com/office/drawing/2014/main" xmlns="" id="{874CE173-2F09-4672-B0F2-7B94688BE7EC}"/>
              </a:ext>
            </a:extLst>
          </p:cNvPr>
          <p:cNvSpPr>
            <a:spLocks noGrp="1" noChangeArrowheads="1"/>
          </p:cNvSpPr>
          <p:nvPr>
            <p:ph type="sldNum" sz="quarter" idx="12"/>
          </p:nvPr>
        </p:nvSpPr>
        <p:spPr/>
        <p:txBody>
          <a:bodyPr/>
          <a:lstStyle>
            <a:lvl1pPr>
              <a:defRPr smtClean="0"/>
            </a:lvl1pPr>
          </a:lstStyle>
          <a:p>
            <a:pPr>
              <a:defRPr/>
            </a:pPr>
            <a:fld id="{B104F9BF-4689-4809-8C6F-BC34FB44F22B}" type="slidenum">
              <a:rPr lang="en-US" altLang="en-US"/>
              <a:pPr>
                <a:defRPr/>
              </a:pPr>
              <a:t>‹#›</a:t>
            </a:fld>
            <a:endParaRPr lang="en-US" altLang="en-US"/>
          </a:p>
        </p:txBody>
      </p:sp>
    </p:spTree>
    <p:extLst>
      <p:ext uri="{BB962C8B-B14F-4D97-AF65-F5344CB8AC3E}">
        <p14:creationId xmlns:p14="http://schemas.microsoft.com/office/powerpoint/2010/main" val="20567372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xmlns="" id="{B4F39B69-A37F-4D0E-B285-10C0D1A1332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xmlns="" id="{2F5ABF69-C1A3-4EED-A7DE-64085D45AB2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xmlns="" id="{90896396-A0A2-4A79-9972-146395D3F39E}"/>
              </a:ext>
            </a:extLst>
          </p:cNvPr>
          <p:cNvSpPr>
            <a:spLocks noGrp="1" noChangeArrowheads="1"/>
          </p:cNvSpPr>
          <p:nvPr>
            <p:ph type="sldNum" sz="quarter" idx="12"/>
          </p:nvPr>
        </p:nvSpPr>
        <p:spPr>
          <a:ln/>
        </p:spPr>
        <p:txBody>
          <a:bodyPr/>
          <a:lstStyle>
            <a:lvl1pPr>
              <a:defRPr/>
            </a:lvl1pPr>
          </a:lstStyle>
          <a:p>
            <a:pPr>
              <a:defRPr/>
            </a:pPr>
            <a:fld id="{959F9DE8-A3B4-4DEC-B17C-3A295A6988CA}" type="slidenum">
              <a:rPr lang="en-US" altLang="en-US"/>
              <a:pPr>
                <a:defRPr/>
              </a:pPr>
              <a:t>‹#›</a:t>
            </a:fld>
            <a:endParaRPr lang="en-US" altLang="en-US"/>
          </a:p>
        </p:txBody>
      </p:sp>
    </p:spTree>
    <p:extLst>
      <p:ext uri="{BB962C8B-B14F-4D97-AF65-F5344CB8AC3E}">
        <p14:creationId xmlns:p14="http://schemas.microsoft.com/office/powerpoint/2010/main" val="16527454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0">
            <a:extLst>
              <a:ext uri="{FF2B5EF4-FFF2-40B4-BE49-F238E27FC236}">
                <a16:creationId xmlns:a16="http://schemas.microsoft.com/office/drawing/2014/main" xmlns="" id="{82A801D3-FCA8-4944-B32D-0F6647DA853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xmlns="" id="{7F65D3D7-862E-4E62-9156-B2F7B71A21C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xmlns="" id="{40948C58-590D-486B-8C79-9E49511C892C}"/>
              </a:ext>
            </a:extLst>
          </p:cNvPr>
          <p:cNvSpPr>
            <a:spLocks noGrp="1" noChangeArrowheads="1"/>
          </p:cNvSpPr>
          <p:nvPr>
            <p:ph type="sldNum" sz="quarter" idx="12"/>
          </p:nvPr>
        </p:nvSpPr>
        <p:spPr>
          <a:ln/>
        </p:spPr>
        <p:txBody>
          <a:bodyPr/>
          <a:lstStyle>
            <a:lvl1pPr>
              <a:defRPr/>
            </a:lvl1pPr>
          </a:lstStyle>
          <a:p>
            <a:pPr>
              <a:defRPr/>
            </a:pPr>
            <a:fld id="{AD677F0D-7B9B-484C-AB0E-D42BFA799D64}" type="slidenum">
              <a:rPr lang="en-US" altLang="en-US"/>
              <a:pPr>
                <a:defRPr/>
              </a:pPr>
              <a:t>‹#›</a:t>
            </a:fld>
            <a:endParaRPr lang="en-US" altLang="en-US"/>
          </a:p>
        </p:txBody>
      </p:sp>
    </p:spTree>
    <p:extLst>
      <p:ext uri="{BB962C8B-B14F-4D97-AF65-F5344CB8AC3E}">
        <p14:creationId xmlns:p14="http://schemas.microsoft.com/office/powerpoint/2010/main" val="38096325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a:extLst>
              <a:ext uri="{FF2B5EF4-FFF2-40B4-BE49-F238E27FC236}">
                <a16:creationId xmlns:a16="http://schemas.microsoft.com/office/drawing/2014/main" xmlns="" id="{97081A0C-38DF-4FBC-B7CF-49C513BE49E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xmlns="" id="{B1ED8CE9-2BD3-445C-9D97-D5743751A5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2">
            <a:extLst>
              <a:ext uri="{FF2B5EF4-FFF2-40B4-BE49-F238E27FC236}">
                <a16:creationId xmlns:a16="http://schemas.microsoft.com/office/drawing/2014/main" xmlns="" id="{35C0EF0D-CDCD-4472-9BA0-663B3684E13A}"/>
              </a:ext>
            </a:extLst>
          </p:cNvPr>
          <p:cNvSpPr>
            <a:spLocks noGrp="1" noChangeArrowheads="1"/>
          </p:cNvSpPr>
          <p:nvPr>
            <p:ph type="sldNum" sz="quarter" idx="12"/>
          </p:nvPr>
        </p:nvSpPr>
        <p:spPr>
          <a:ln/>
        </p:spPr>
        <p:txBody>
          <a:bodyPr/>
          <a:lstStyle>
            <a:lvl1pPr>
              <a:defRPr/>
            </a:lvl1pPr>
          </a:lstStyle>
          <a:p>
            <a:pPr>
              <a:defRPr/>
            </a:pPr>
            <a:fld id="{0513C245-B629-4C8F-A3F6-951EDC50714F}" type="slidenum">
              <a:rPr lang="en-US" altLang="en-US"/>
              <a:pPr>
                <a:defRPr/>
              </a:pPr>
              <a:t>‹#›</a:t>
            </a:fld>
            <a:endParaRPr lang="en-US" altLang="en-US"/>
          </a:p>
        </p:txBody>
      </p:sp>
    </p:spTree>
    <p:extLst>
      <p:ext uri="{BB962C8B-B14F-4D97-AF65-F5344CB8AC3E}">
        <p14:creationId xmlns:p14="http://schemas.microsoft.com/office/powerpoint/2010/main" val="13944199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0">
            <a:extLst>
              <a:ext uri="{FF2B5EF4-FFF2-40B4-BE49-F238E27FC236}">
                <a16:creationId xmlns:a16="http://schemas.microsoft.com/office/drawing/2014/main" xmlns="" id="{1BCD69F8-ECB5-43E9-9C80-4E276C7961E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41">
            <a:extLst>
              <a:ext uri="{FF2B5EF4-FFF2-40B4-BE49-F238E27FC236}">
                <a16:creationId xmlns:a16="http://schemas.microsoft.com/office/drawing/2014/main" xmlns="" id="{D04CBA32-B4A4-42D9-ABD0-05112B6172A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2">
            <a:extLst>
              <a:ext uri="{FF2B5EF4-FFF2-40B4-BE49-F238E27FC236}">
                <a16:creationId xmlns:a16="http://schemas.microsoft.com/office/drawing/2014/main" xmlns="" id="{2CCFC973-64AA-4E3D-84CD-61C43BC7C4FC}"/>
              </a:ext>
            </a:extLst>
          </p:cNvPr>
          <p:cNvSpPr>
            <a:spLocks noGrp="1" noChangeArrowheads="1"/>
          </p:cNvSpPr>
          <p:nvPr>
            <p:ph type="sldNum" sz="quarter" idx="12"/>
          </p:nvPr>
        </p:nvSpPr>
        <p:spPr>
          <a:ln/>
        </p:spPr>
        <p:txBody>
          <a:bodyPr/>
          <a:lstStyle>
            <a:lvl1pPr>
              <a:defRPr/>
            </a:lvl1pPr>
          </a:lstStyle>
          <a:p>
            <a:pPr>
              <a:defRPr/>
            </a:pPr>
            <a:fld id="{F382535C-466D-4CD0-97E4-3B8B6F06B192}" type="slidenum">
              <a:rPr lang="en-US" altLang="en-US"/>
              <a:pPr>
                <a:defRPr/>
              </a:pPr>
              <a:t>‹#›</a:t>
            </a:fld>
            <a:endParaRPr lang="en-US" altLang="en-US"/>
          </a:p>
        </p:txBody>
      </p:sp>
    </p:spTree>
    <p:extLst>
      <p:ext uri="{BB962C8B-B14F-4D97-AF65-F5344CB8AC3E}">
        <p14:creationId xmlns:p14="http://schemas.microsoft.com/office/powerpoint/2010/main" val="25820691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0">
            <a:extLst>
              <a:ext uri="{FF2B5EF4-FFF2-40B4-BE49-F238E27FC236}">
                <a16:creationId xmlns:a16="http://schemas.microsoft.com/office/drawing/2014/main" xmlns="" id="{49BD8D22-7E63-4A53-B742-AFE29429FB9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41">
            <a:extLst>
              <a:ext uri="{FF2B5EF4-FFF2-40B4-BE49-F238E27FC236}">
                <a16:creationId xmlns:a16="http://schemas.microsoft.com/office/drawing/2014/main" xmlns="" id="{A1357ED0-BF6E-46A6-9DA0-A7D0C733E3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2">
            <a:extLst>
              <a:ext uri="{FF2B5EF4-FFF2-40B4-BE49-F238E27FC236}">
                <a16:creationId xmlns:a16="http://schemas.microsoft.com/office/drawing/2014/main" xmlns="" id="{02D06248-4AAD-4856-AD0D-7BB8EEB54CD6}"/>
              </a:ext>
            </a:extLst>
          </p:cNvPr>
          <p:cNvSpPr>
            <a:spLocks noGrp="1" noChangeArrowheads="1"/>
          </p:cNvSpPr>
          <p:nvPr>
            <p:ph type="sldNum" sz="quarter" idx="12"/>
          </p:nvPr>
        </p:nvSpPr>
        <p:spPr>
          <a:ln/>
        </p:spPr>
        <p:txBody>
          <a:bodyPr/>
          <a:lstStyle>
            <a:lvl1pPr>
              <a:defRPr/>
            </a:lvl1pPr>
          </a:lstStyle>
          <a:p>
            <a:pPr>
              <a:defRPr/>
            </a:pPr>
            <a:fld id="{7806BD18-3FE0-4ACE-9650-2BB23512CA75}" type="slidenum">
              <a:rPr lang="en-US" altLang="en-US"/>
              <a:pPr>
                <a:defRPr/>
              </a:pPr>
              <a:t>‹#›</a:t>
            </a:fld>
            <a:endParaRPr lang="en-US" altLang="en-US"/>
          </a:p>
        </p:txBody>
      </p:sp>
    </p:spTree>
    <p:extLst>
      <p:ext uri="{BB962C8B-B14F-4D97-AF65-F5344CB8AC3E}">
        <p14:creationId xmlns:p14="http://schemas.microsoft.com/office/powerpoint/2010/main" val="1147454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D5D1DAE6-7DDE-49C3-94CA-79EFB2ECB51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14D29A54-32F7-41D9-A6A6-23CBD0BE732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E85E2B3F-5B2C-4098-8535-D19899CC0017}"/>
              </a:ext>
            </a:extLst>
          </p:cNvPr>
          <p:cNvSpPr>
            <a:spLocks noGrp="1" noChangeArrowheads="1"/>
          </p:cNvSpPr>
          <p:nvPr>
            <p:ph type="sldNum" sz="quarter" idx="12"/>
          </p:nvPr>
        </p:nvSpPr>
        <p:spPr>
          <a:ln/>
        </p:spPr>
        <p:txBody>
          <a:bodyPr/>
          <a:lstStyle>
            <a:lvl1pPr>
              <a:defRPr/>
            </a:lvl1pPr>
          </a:lstStyle>
          <a:p>
            <a:pPr>
              <a:defRPr/>
            </a:pPr>
            <a:fld id="{F534E8CF-0031-4A09-9007-FEE6E2D7AD1C}" type="slidenum">
              <a:rPr lang="en-US" altLang="en-US"/>
              <a:pPr>
                <a:defRPr/>
              </a:pPr>
              <a:t>‹#›</a:t>
            </a:fld>
            <a:endParaRPr lang="en-US" altLang="en-US"/>
          </a:p>
        </p:txBody>
      </p:sp>
    </p:spTree>
    <p:extLst>
      <p:ext uri="{BB962C8B-B14F-4D97-AF65-F5344CB8AC3E}">
        <p14:creationId xmlns:p14="http://schemas.microsoft.com/office/powerpoint/2010/main" val="6375587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a:extLst>
              <a:ext uri="{FF2B5EF4-FFF2-40B4-BE49-F238E27FC236}">
                <a16:creationId xmlns:a16="http://schemas.microsoft.com/office/drawing/2014/main" xmlns="" id="{79D48A62-5519-429A-AE34-CB0A34C02F1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41">
            <a:extLst>
              <a:ext uri="{FF2B5EF4-FFF2-40B4-BE49-F238E27FC236}">
                <a16:creationId xmlns:a16="http://schemas.microsoft.com/office/drawing/2014/main" xmlns="" id="{3AAA064F-AF50-41AA-9640-7F83B9597CA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2">
            <a:extLst>
              <a:ext uri="{FF2B5EF4-FFF2-40B4-BE49-F238E27FC236}">
                <a16:creationId xmlns:a16="http://schemas.microsoft.com/office/drawing/2014/main" xmlns="" id="{F5125B8D-FB53-4797-B974-70821996C32B}"/>
              </a:ext>
            </a:extLst>
          </p:cNvPr>
          <p:cNvSpPr>
            <a:spLocks noGrp="1" noChangeArrowheads="1"/>
          </p:cNvSpPr>
          <p:nvPr>
            <p:ph type="sldNum" sz="quarter" idx="12"/>
          </p:nvPr>
        </p:nvSpPr>
        <p:spPr>
          <a:ln/>
        </p:spPr>
        <p:txBody>
          <a:bodyPr/>
          <a:lstStyle>
            <a:lvl1pPr>
              <a:defRPr/>
            </a:lvl1pPr>
          </a:lstStyle>
          <a:p>
            <a:pPr>
              <a:defRPr/>
            </a:pPr>
            <a:fld id="{B905D4BA-9E1D-4EEA-83EA-9C266B167480}" type="slidenum">
              <a:rPr lang="en-US" altLang="en-US"/>
              <a:pPr>
                <a:defRPr/>
              </a:pPr>
              <a:t>‹#›</a:t>
            </a:fld>
            <a:endParaRPr lang="en-US" altLang="en-US"/>
          </a:p>
        </p:txBody>
      </p:sp>
    </p:spTree>
    <p:extLst>
      <p:ext uri="{BB962C8B-B14F-4D97-AF65-F5344CB8AC3E}">
        <p14:creationId xmlns:p14="http://schemas.microsoft.com/office/powerpoint/2010/main" val="7470715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a:extLst>
              <a:ext uri="{FF2B5EF4-FFF2-40B4-BE49-F238E27FC236}">
                <a16:creationId xmlns:a16="http://schemas.microsoft.com/office/drawing/2014/main" xmlns="" id="{3B1BCF44-FC09-402F-A9C3-84E8053BB4D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xmlns="" id="{CCEBB5F1-6A65-4E62-BA6C-BDDF44B7604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2">
            <a:extLst>
              <a:ext uri="{FF2B5EF4-FFF2-40B4-BE49-F238E27FC236}">
                <a16:creationId xmlns:a16="http://schemas.microsoft.com/office/drawing/2014/main" xmlns="" id="{8F54E38F-DC32-4C86-9E8C-4C86FB94BCCC}"/>
              </a:ext>
            </a:extLst>
          </p:cNvPr>
          <p:cNvSpPr>
            <a:spLocks noGrp="1" noChangeArrowheads="1"/>
          </p:cNvSpPr>
          <p:nvPr>
            <p:ph type="sldNum" sz="quarter" idx="12"/>
          </p:nvPr>
        </p:nvSpPr>
        <p:spPr>
          <a:ln/>
        </p:spPr>
        <p:txBody>
          <a:bodyPr/>
          <a:lstStyle>
            <a:lvl1pPr>
              <a:defRPr/>
            </a:lvl1pPr>
          </a:lstStyle>
          <a:p>
            <a:pPr>
              <a:defRPr/>
            </a:pPr>
            <a:fld id="{841D0E5D-C381-4877-93BB-3F9C25152DEC}" type="slidenum">
              <a:rPr lang="en-US" altLang="en-US"/>
              <a:pPr>
                <a:defRPr/>
              </a:pPr>
              <a:t>‹#›</a:t>
            </a:fld>
            <a:endParaRPr lang="en-US" altLang="en-US"/>
          </a:p>
        </p:txBody>
      </p:sp>
    </p:spTree>
    <p:extLst>
      <p:ext uri="{BB962C8B-B14F-4D97-AF65-F5344CB8AC3E}">
        <p14:creationId xmlns:p14="http://schemas.microsoft.com/office/powerpoint/2010/main" val="7187154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a:extLst>
              <a:ext uri="{FF2B5EF4-FFF2-40B4-BE49-F238E27FC236}">
                <a16:creationId xmlns:a16="http://schemas.microsoft.com/office/drawing/2014/main" xmlns="" id="{FFFF2588-7645-41B9-A04A-A84DA8EC307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xmlns="" id="{B10728B8-7C4F-41FE-88A1-E8790C9B2F6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2">
            <a:extLst>
              <a:ext uri="{FF2B5EF4-FFF2-40B4-BE49-F238E27FC236}">
                <a16:creationId xmlns:a16="http://schemas.microsoft.com/office/drawing/2014/main" xmlns="" id="{4B48F8C7-5C8A-4359-B244-03DA80976836}"/>
              </a:ext>
            </a:extLst>
          </p:cNvPr>
          <p:cNvSpPr>
            <a:spLocks noGrp="1" noChangeArrowheads="1"/>
          </p:cNvSpPr>
          <p:nvPr>
            <p:ph type="sldNum" sz="quarter" idx="12"/>
          </p:nvPr>
        </p:nvSpPr>
        <p:spPr>
          <a:ln/>
        </p:spPr>
        <p:txBody>
          <a:bodyPr/>
          <a:lstStyle>
            <a:lvl1pPr>
              <a:defRPr/>
            </a:lvl1pPr>
          </a:lstStyle>
          <a:p>
            <a:pPr>
              <a:defRPr/>
            </a:pPr>
            <a:fld id="{F7D33203-D7D2-4A17-AE2E-4C4EFC92CFF3}" type="slidenum">
              <a:rPr lang="en-US" altLang="en-US"/>
              <a:pPr>
                <a:defRPr/>
              </a:pPr>
              <a:t>‹#›</a:t>
            </a:fld>
            <a:endParaRPr lang="en-US" altLang="en-US"/>
          </a:p>
        </p:txBody>
      </p:sp>
    </p:spTree>
    <p:extLst>
      <p:ext uri="{BB962C8B-B14F-4D97-AF65-F5344CB8AC3E}">
        <p14:creationId xmlns:p14="http://schemas.microsoft.com/office/powerpoint/2010/main" val="39752694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xmlns="" id="{6AA75555-83B9-4EA8-B7A3-3DF9B6D75D8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xmlns="" id="{1B0E9D35-5982-452B-A44D-52B5EE64C5E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xmlns="" id="{88863645-7275-421F-BF49-AB6D9528D85E}"/>
              </a:ext>
            </a:extLst>
          </p:cNvPr>
          <p:cNvSpPr>
            <a:spLocks noGrp="1" noChangeArrowheads="1"/>
          </p:cNvSpPr>
          <p:nvPr>
            <p:ph type="sldNum" sz="quarter" idx="12"/>
          </p:nvPr>
        </p:nvSpPr>
        <p:spPr>
          <a:ln/>
        </p:spPr>
        <p:txBody>
          <a:bodyPr/>
          <a:lstStyle>
            <a:lvl1pPr>
              <a:defRPr/>
            </a:lvl1pPr>
          </a:lstStyle>
          <a:p>
            <a:pPr>
              <a:defRPr/>
            </a:pPr>
            <a:fld id="{31F19AE8-D0C9-4729-9485-471BBB672223}" type="slidenum">
              <a:rPr lang="en-US" altLang="en-US"/>
              <a:pPr>
                <a:defRPr/>
              </a:pPr>
              <a:t>‹#›</a:t>
            </a:fld>
            <a:endParaRPr lang="en-US" altLang="en-US"/>
          </a:p>
        </p:txBody>
      </p:sp>
    </p:spTree>
    <p:extLst>
      <p:ext uri="{BB962C8B-B14F-4D97-AF65-F5344CB8AC3E}">
        <p14:creationId xmlns:p14="http://schemas.microsoft.com/office/powerpoint/2010/main" val="115890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xmlns="" id="{5E3EEBDE-5681-41A7-8258-AB1FFCC66FD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xmlns="" id="{0280BCD6-E65B-411C-ABBF-7980A5E50CF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xmlns="" id="{377B83BE-3F28-434C-9A07-2C5CD87C7F9D}"/>
              </a:ext>
            </a:extLst>
          </p:cNvPr>
          <p:cNvSpPr>
            <a:spLocks noGrp="1" noChangeArrowheads="1"/>
          </p:cNvSpPr>
          <p:nvPr>
            <p:ph type="sldNum" sz="quarter" idx="12"/>
          </p:nvPr>
        </p:nvSpPr>
        <p:spPr>
          <a:ln/>
        </p:spPr>
        <p:txBody>
          <a:bodyPr/>
          <a:lstStyle>
            <a:lvl1pPr>
              <a:defRPr/>
            </a:lvl1pPr>
          </a:lstStyle>
          <a:p>
            <a:pPr>
              <a:defRPr/>
            </a:pPr>
            <a:fld id="{9CCD652A-DC04-43D0-821D-E5402E164232}" type="slidenum">
              <a:rPr lang="en-US" altLang="en-US"/>
              <a:pPr>
                <a:defRPr/>
              </a:pPr>
              <a:t>‹#›</a:t>
            </a:fld>
            <a:endParaRPr lang="en-US" altLang="en-US"/>
          </a:p>
        </p:txBody>
      </p:sp>
    </p:spTree>
    <p:extLst>
      <p:ext uri="{BB962C8B-B14F-4D97-AF65-F5344CB8AC3E}">
        <p14:creationId xmlns:p14="http://schemas.microsoft.com/office/powerpoint/2010/main" val="33920570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xmlns="" id="{DC8861ED-AC42-423C-9663-4D0D6E33FDCB}"/>
              </a:ext>
            </a:extLst>
          </p:cNvPr>
          <p:cNvGrpSpPr>
            <a:grpSpLocks/>
          </p:cNvGrpSpPr>
          <p:nvPr/>
        </p:nvGrpSpPr>
        <p:grpSpPr bwMode="auto">
          <a:xfrm>
            <a:off x="-6350" y="20638"/>
            <a:ext cx="9144000" cy="6858000"/>
            <a:chOff x="0" y="0"/>
            <a:chExt cx="5760" cy="4320"/>
          </a:xfrm>
        </p:grpSpPr>
        <p:sp>
          <p:nvSpPr>
            <p:cNvPr id="5" name="Freeform 3">
              <a:extLst>
                <a:ext uri="{FF2B5EF4-FFF2-40B4-BE49-F238E27FC236}">
                  <a16:creationId xmlns:a16="http://schemas.microsoft.com/office/drawing/2014/main" xmlns="" id="{17424713-C4F1-45F3-8F4C-3FDBD5E67984}"/>
                </a:ext>
              </a:extLst>
            </p:cNvPr>
            <p:cNvSpPr>
              <a:spLocks/>
            </p:cNvSpPr>
            <p:nvPr/>
          </p:nvSpPr>
          <p:spPr bwMode="hidden">
            <a:xfrm>
              <a:off x="0" y="3072"/>
              <a:ext cx="5760" cy="1248"/>
            </a:xfrm>
            <a:custGeom>
              <a:avLst/>
              <a:gdLst>
                <a:gd name="T0" fmla="*/ 5261 w 6027"/>
                <a:gd name="T1" fmla="*/ 369 h 2296"/>
                <a:gd name="T2" fmla="*/ 0 w 6027"/>
                <a:gd name="T3" fmla="*/ 369 h 2296"/>
                <a:gd name="T4" fmla="*/ 0 w 6027"/>
                <a:gd name="T5" fmla="*/ 0 h 2296"/>
                <a:gd name="T6" fmla="*/ 5261 w 6027"/>
                <a:gd name="T7" fmla="*/ 0 h 2296"/>
                <a:gd name="T8" fmla="*/ 5261 w 6027"/>
                <a:gd name="T9" fmla="*/ 369 h 2296"/>
                <a:gd name="T10" fmla="*/ 5261 w 6027"/>
                <a:gd name="T11" fmla="*/ 369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4">
              <a:extLst>
                <a:ext uri="{FF2B5EF4-FFF2-40B4-BE49-F238E27FC236}">
                  <a16:creationId xmlns:a16="http://schemas.microsoft.com/office/drawing/2014/main" xmlns="" id="{5986216E-4761-4E03-BAB8-65EACC529A96}"/>
                </a:ext>
              </a:extLst>
            </p:cNvPr>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eaLnBrk="1" hangingPunct="1">
                <a:defRPr/>
              </a:pPr>
              <a:endParaRPr lang="en-US">
                <a:latin typeface="Arial" charset="0"/>
                <a:ea typeface="+mn-ea"/>
              </a:endParaRPr>
            </a:p>
          </p:txBody>
        </p:sp>
      </p:grpSp>
      <p:sp>
        <p:nvSpPr>
          <p:cNvPr id="7" name="Freeform 5">
            <a:extLst>
              <a:ext uri="{FF2B5EF4-FFF2-40B4-BE49-F238E27FC236}">
                <a16:creationId xmlns:a16="http://schemas.microsoft.com/office/drawing/2014/main" xmlns="" id="{78BE5D1B-39F9-4BA5-A9E3-65A363ACABFA}"/>
              </a:ext>
            </a:extLst>
          </p:cNvPr>
          <p:cNvSpPr>
            <a:spLocks/>
          </p:cNvSpPr>
          <p:nvPr/>
        </p:nvSpPr>
        <p:spPr bwMode="hidden">
          <a:xfrm>
            <a:off x="6242050" y="6269038"/>
            <a:ext cx="2895600" cy="609600"/>
          </a:xfrm>
          <a:custGeom>
            <a:avLst/>
            <a:gdLst>
              <a:gd name="T0" fmla="*/ 2147483646 w 5748"/>
              <a:gd name="T1" fmla="*/ 2147483646 h 246"/>
              <a:gd name="T2" fmla="*/ 0 w 5748"/>
              <a:gd name="T3" fmla="*/ 2147483646 h 246"/>
              <a:gd name="T4" fmla="*/ 0 w 5748"/>
              <a:gd name="T5" fmla="*/ 0 h 246"/>
              <a:gd name="T6" fmla="*/ 2147483646 w 5748"/>
              <a:gd name="T7" fmla="*/ 0 h 246"/>
              <a:gd name="T8" fmla="*/ 2147483646 w 5748"/>
              <a:gd name="T9" fmla="*/ 2147483646 h 246"/>
              <a:gd name="T10" fmla="*/ 2147483646 w 5748"/>
              <a:gd name="T11" fmla="*/ 21474836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 name="Group 6">
            <a:extLst>
              <a:ext uri="{FF2B5EF4-FFF2-40B4-BE49-F238E27FC236}">
                <a16:creationId xmlns:a16="http://schemas.microsoft.com/office/drawing/2014/main" xmlns="" id="{81FC9C50-0CDC-4530-AB3F-00DDE3B7422A}"/>
              </a:ext>
            </a:extLst>
          </p:cNvPr>
          <p:cNvGrpSpPr>
            <a:grpSpLocks/>
          </p:cNvGrpSpPr>
          <p:nvPr/>
        </p:nvGrpSpPr>
        <p:grpSpPr bwMode="auto">
          <a:xfrm>
            <a:off x="-1588" y="6034088"/>
            <a:ext cx="7845426" cy="850900"/>
            <a:chOff x="0" y="3792"/>
            <a:chExt cx="4942" cy="536"/>
          </a:xfrm>
        </p:grpSpPr>
        <p:sp>
          <p:nvSpPr>
            <p:cNvPr id="9" name="Freeform 7">
              <a:extLst>
                <a:ext uri="{FF2B5EF4-FFF2-40B4-BE49-F238E27FC236}">
                  <a16:creationId xmlns:a16="http://schemas.microsoft.com/office/drawing/2014/main" xmlns="" id="{BF330405-A84A-4144-82BD-9BA8BBB3FFEE}"/>
                </a:ext>
              </a:extLst>
            </p:cNvPr>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eaLnBrk="1" hangingPunct="1">
                <a:defRPr/>
              </a:pPr>
              <a:endParaRPr lang="en-US">
                <a:latin typeface="Arial" charset="0"/>
                <a:ea typeface="+mn-ea"/>
              </a:endParaRPr>
            </a:p>
          </p:txBody>
        </p:sp>
        <p:grpSp>
          <p:nvGrpSpPr>
            <p:cNvPr id="10" name="Group 8">
              <a:extLst>
                <a:ext uri="{FF2B5EF4-FFF2-40B4-BE49-F238E27FC236}">
                  <a16:creationId xmlns:a16="http://schemas.microsoft.com/office/drawing/2014/main" xmlns="" id="{058E165F-00A1-4727-BF79-87BD53B85E0F}"/>
                </a:ext>
              </a:extLst>
            </p:cNvPr>
            <p:cNvGrpSpPr>
              <a:grpSpLocks/>
            </p:cNvGrpSpPr>
            <p:nvPr userDrawn="1"/>
          </p:nvGrpSpPr>
          <p:grpSpPr bwMode="auto">
            <a:xfrm>
              <a:off x="2486" y="3792"/>
              <a:ext cx="2456" cy="536"/>
              <a:chOff x="2486" y="3792"/>
              <a:chExt cx="2456" cy="536"/>
            </a:xfrm>
          </p:grpSpPr>
          <p:sp>
            <p:nvSpPr>
              <p:cNvPr id="12" name="Freeform 9">
                <a:extLst>
                  <a:ext uri="{FF2B5EF4-FFF2-40B4-BE49-F238E27FC236}">
                    <a16:creationId xmlns:a16="http://schemas.microsoft.com/office/drawing/2014/main" xmlns="" id="{37D6E590-68FB-4D42-AFB7-2765366707E5}"/>
                  </a:ext>
                </a:extLst>
              </p:cNvPr>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0">
                <a:extLst>
                  <a:ext uri="{FF2B5EF4-FFF2-40B4-BE49-F238E27FC236}">
                    <a16:creationId xmlns:a16="http://schemas.microsoft.com/office/drawing/2014/main" xmlns="" id="{3AA6D8F9-94FC-4656-AB64-D12CBCCBB9FB}"/>
                  </a:ext>
                </a:extLst>
              </p:cNvPr>
              <p:cNvSpPr>
                <a:spLocks/>
              </p:cNvSpPr>
              <p:nvPr userDrawn="1"/>
            </p:nvSpPr>
            <p:spPr bwMode="ltGray">
              <a:xfrm>
                <a:off x="2677" y="3792"/>
                <a:ext cx="186" cy="395"/>
              </a:xfrm>
              <a:custGeom>
                <a:avLst/>
                <a:gdLst>
                  <a:gd name="T0" fmla="*/ 36 w 186"/>
                  <a:gd name="T1" fmla="*/ 0 h 353"/>
                  <a:gd name="T2" fmla="*/ 54 w 186"/>
                  <a:gd name="T3" fmla="*/ 25 h 353"/>
                  <a:gd name="T4" fmla="*/ 24 w 186"/>
                  <a:gd name="T5" fmla="*/ 43 h 353"/>
                  <a:gd name="T6" fmla="*/ 18 w 186"/>
                  <a:gd name="T7" fmla="*/ 93 h 353"/>
                  <a:gd name="T8" fmla="*/ 42 w 186"/>
                  <a:gd name="T9" fmla="*/ 160 h 353"/>
                  <a:gd name="T10" fmla="*/ 48 w 186"/>
                  <a:gd name="T11" fmla="*/ 227 h 353"/>
                  <a:gd name="T12" fmla="*/ 0 w 186"/>
                  <a:gd name="T13" fmla="*/ 495 h 353"/>
                  <a:gd name="T14" fmla="*/ 54 w 186"/>
                  <a:gd name="T15" fmla="*/ 327 h 353"/>
                  <a:gd name="T16" fmla="*/ 84 w 186"/>
                  <a:gd name="T17" fmla="*/ 303 h 353"/>
                  <a:gd name="T18" fmla="*/ 126 w 186"/>
                  <a:gd name="T19" fmla="*/ 177 h 353"/>
                  <a:gd name="T20" fmla="*/ 144 w 186"/>
                  <a:gd name="T21" fmla="*/ 168 h 353"/>
                  <a:gd name="T22" fmla="*/ 144 w 186"/>
                  <a:gd name="T23" fmla="*/ 126 h 353"/>
                  <a:gd name="T24" fmla="*/ 186 w 186"/>
                  <a:gd name="T25" fmla="*/ 93 h 353"/>
                  <a:gd name="T26" fmla="*/ 162 w 186"/>
                  <a:gd name="T27" fmla="*/ 8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
                <a:extLst>
                  <a:ext uri="{FF2B5EF4-FFF2-40B4-BE49-F238E27FC236}">
                    <a16:creationId xmlns:a16="http://schemas.microsoft.com/office/drawing/2014/main" xmlns="" id="{D2516F7E-BF06-4C83-BA11-CB523FE12B3A}"/>
                  </a:ext>
                </a:extLst>
              </p:cNvPr>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2">
                <a:extLst>
                  <a:ext uri="{FF2B5EF4-FFF2-40B4-BE49-F238E27FC236}">
                    <a16:creationId xmlns:a16="http://schemas.microsoft.com/office/drawing/2014/main" xmlns="" id="{49810CBA-C26D-4729-B5D9-0EAF3855F85E}"/>
                  </a:ext>
                </a:extLst>
              </p:cNvPr>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9 h 66"/>
                  <a:gd name="T8" fmla="*/ 6 w 155"/>
                  <a:gd name="T9" fmla="*/ 25 h 66"/>
                  <a:gd name="T10" fmla="*/ 0 w 155"/>
                  <a:gd name="T11" fmla="*/ 34 h 66"/>
                  <a:gd name="T12" fmla="*/ 78 w 155"/>
                  <a:gd name="T13" fmla="*/ 84 h 66"/>
                  <a:gd name="T14" fmla="*/ 96 w 155"/>
                  <a:gd name="T15" fmla="*/ 59 h 66"/>
                  <a:gd name="T16" fmla="*/ 155 w 155"/>
                  <a:gd name="T17" fmla="*/ 93 h 66"/>
                  <a:gd name="T18" fmla="*/ 126 w 155"/>
                  <a:gd name="T19" fmla="*/ 34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3">
                <a:extLst>
                  <a:ext uri="{FF2B5EF4-FFF2-40B4-BE49-F238E27FC236}">
                    <a16:creationId xmlns:a16="http://schemas.microsoft.com/office/drawing/2014/main" xmlns="" id="{3B7AD3BD-597E-4008-8331-C749CA57EC4F}"/>
                  </a:ext>
                </a:extLst>
              </p:cNvPr>
              <p:cNvSpPr>
                <a:spLocks/>
              </p:cNvSpPr>
              <p:nvPr userDrawn="1"/>
            </p:nvSpPr>
            <p:spPr bwMode="ltGray">
              <a:xfrm>
                <a:off x="2486" y="3859"/>
                <a:ext cx="42" cy="81"/>
              </a:xfrm>
              <a:custGeom>
                <a:avLst/>
                <a:gdLst>
                  <a:gd name="T0" fmla="*/ 6 w 42"/>
                  <a:gd name="T1" fmla="*/ 52 h 72"/>
                  <a:gd name="T2" fmla="*/ 0 w 42"/>
                  <a:gd name="T3" fmla="*/ 26 h 72"/>
                  <a:gd name="T4" fmla="*/ 12 w 42"/>
                  <a:gd name="T5" fmla="*/ 9 h 72"/>
                  <a:gd name="T6" fmla="*/ 0 w 42"/>
                  <a:gd name="T7" fmla="*/ 9 h 72"/>
                  <a:gd name="T8" fmla="*/ 12 w 42"/>
                  <a:gd name="T9" fmla="*/ 9 h 72"/>
                  <a:gd name="T10" fmla="*/ 24 w 42"/>
                  <a:gd name="T11" fmla="*/ 9 h 72"/>
                  <a:gd name="T12" fmla="*/ 36 w 42"/>
                  <a:gd name="T13" fmla="*/ 9 h 72"/>
                  <a:gd name="T14" fmla="*/ 42 w 42"/>
                  <a:gd name="T15" fmla="*/ 0 h 72"/>
                  <a:gd name="T16" fmla="*/ 30 w 42"/>
                  <a:gd name="T17" fmla="*/ 26 h 72"/>
                  <a:gd name="T18" fmla="*/ 42 w 42"/>
                  <a:gd name="T19" fmla="*/ 69 h 72"/>
                  <a:gd name="T20" fmla="*/ 12 w 42"/>
                  <a:gd name="T21" fmla="*/ 102 h 72"/>
                  <a:gd name="T22" fmla="*/ 6 w 42"/>
                  <a:gd name="T23" fmla="*/ 52 h 72"/>
                  <a:gd name="T24" fmla="*/ 6 w 42"/>
                  <a:gd name="T25" fmla="*/ 5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1" name="Freeform 14">
              <a:extLst>
                <a:ext uri="{FF2B5EF4-FFF2-40B4-BE49-F238E27FC236}">
                  <a16:creationId xmlns:a16="http://schemas.microsoft.com/office/drawing/2014/main" xmlns="" id="{CC8363B3-4122-4C93-8638-45FD5401647E}"/>
                </a:ext>
              </a:extLst>
            </p:cNvPr>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eaLnBrk="1" hangingPunct="1">
                <a:defRPr/>
              </a:pPr>
              <a:endParaRPr lang="en-US">
                <a:latin typeface="Arial" charset="0"/>
                <a:ea typeface="+mn-ea"/>
              </a:endParaRPr>
            </a:p>
          </p:txBody>
        </p:sp>
      </p:grpSp>
      <p:grpSp>
        <p:nvGrpSpPr>
          <p:cNvPr id="17" name="Group 15">
            <a:extLst>
              <a:ext uri="{FF2B5EF4-FFF2-40B4-BE49-F238E27FC236}">
                <a16:creationId xmlns:a16="http://schemas.microsoft.com/office/drawing/2014/main" xmlns="" id="{4B6945D6-44A7-44D1-AE0E-F158E1674B09}"/>
              </a:ext>
            </a:extLst>
          </p:cNvPr>
          <p:cNvGrpSpPr>
            <a:grpSpLocks/>
          </p:cNvGrpSpPr>
          <p:nvPr/>
        </p:nvGrpSpPr>
        <p:grpSpPr bwMode="auto">
          <a:xfrm>
            <a:off x="627063" y="6021388"/>
            <a:ext cx="5684837" cy="849312"/>
            <a:chOff x="395" y="3793"/>
            <a:chExt cx="3581" cy="535"/>
          </a:xfrm>
        </p:grpSpPr>
        <p:sp>
          <p:nvSpPr>
            <p:cNvPr id="18" name="Freeform 16">
              <a:extLst>
                <a:ext uri="{FF2B5EF4-FFF2-40B4-BE49-F238E27FC236}">
                  <a16:creationId xmlns:a16="http://schemas.microsoft.com/office/drawing/2014/main" xmlns="" id="{C5B77730-7A48-40F2-9DC3-D617EDA83A35}"/>
                </a:ext>
              </a:extLst>
            </p:cNvPr>
            <p:cNvSpPr>
              <a:spLocks/>
            </p:cNvSpPr>
            <p:nvPr userDrawn="1"/>
          </p:nvSpPr>
          <p:spPr bwMode="auto">
            <a:xfrm>
              <a:off x="1196" y="3793"/>
              <a:ext cx="365" cy="291"/>
            </a:xfrm>
            <a:custGeom>
              <a:avLst/>
              <a:gdLst>
                <a:gd name="T0" fmla="*/ 24 w 365"/>
                <a:gd name="T1" fmla="*/ 24 h 287"/>
                <a:gd name="T2" fmla="*/ 0 w 365"/>
                <a:gd name="T3" fmla="*/ 63 h 287"/>
                <a:gd name="T4" fmla="*/ 66 w 365"/>
                <a:gd name="T5" fmla="*/ 114 h 287"/>
                <a:gd name="T6" fmla="*/ 143 w 365"/>
                <a:gd name="T7" fmla="*/ 189 h 287"/>
                <a:gd name="T8" fmla="*/ 191 w 365"/>
                <a:gd name="T9" fmla="*/ 174 h 287"/>
                <a:gd name="T10" fmla="*/ 341 w 365"/>
                <a:gd name="T11" fmla="*/ 299 h 287"/>
                <a:gd name="T12" fmla="*/ 305 w 365"/>
                <a:gd name="T13" fmla="*/ 180 h 287"/>
                <a:gd name="T14" fmla="*/ 365 w 365"/>
                <a:gd name="T15" fmla="*/ 138 h 287"/>
                <a:gd name="T16" fmla="*/ 359 w 365"/>
                <a:gd name="T17" fmla="*/ 132 h 287"/>
                <a:gd name="T18" fmla="*/ 335 w 365"/>
                <a:gd name="T19" fmla="*/ 120 h 287"/>
                <a:gd name="T20" fmla="*/ 299 w 365"/>
                <a:gd name="T21" fmla="*/ 93 h 287"/>
                <a:gd name="T22" fmla="*/ 257 w 365"/>
                <a:gd name="T23" fmla="*/ 75 h 287"/>
                <a:gd name="T24" fmla="*/ 215 w 365"/>
                <a:gd name="T25" fmla="*/ 57 h 287"/>
                <a:gd name="T26" fmla="*/ 173 w 365"/>
                <a:gd name="T27" fmla="*/ 39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7">
              <a:extLst>
                <a:ext uri="{FF2B5EF4-FFF2-40B4-BE49-F238E27FC236}">
                  <a16:creationId xmlns:a16="http://schemas.microsoft.com/office/drawing/2014/main" xmlns="" id="{62CC23AC-965A-4ADE-AAB7-499822A04286}"/>
                </a:ext>
              </a:extLst>
            </p:cNvPr>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8">
              <a:extLst>
                <a:ext uri="{FF2B5EF4-FFF2-40B4-BE49-F238E27FC236}">
                  <a16:creationId xmlns:a16="http://schemas.microsoft.com/office/drawing/2014/main" xmlns="" id="{60D42537-FFC7-421C-9B41-7073A6B2D6B5}"/>
                </a:ext>
              </a:extLst>
            </p:cNvPr>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3 h 60"/>
                <a:gd name="T16" fmla="*/ 65 w 71"/>
                <a:gd name="T17" fmla="*/ 45 h 60"/>
                <a:gd name="T18" fmla="*/ 71 w 71"/>
                <a:gd name="T19" fmla="*/ 57 h 60"/>
                <a:gd name="T20" fmla="*/ 71 w 71"/>
                <a:gd name="T21" fmla="*/ 63 h 60"/>
                <a:gd name="T22" fmla="*/ 59 w 71"/>
                <a:gd name="T23" fmla="*/ 57 h 60"/>
                <a:gd name="T24" fmla="*/ 47 w 71"/>
                <a:gd name="T25" fmla="*/ 45 h 60"/>
                <a:gd name="T26" fmla="*/ 23 w 71"/>
                <a:gd name="T27" fmla="*/ 33 h 60"/>
                <a:gd name="T28" fmla="*/ 23 w 71"/>
                <a:gd name="T29" fmla="*/ 39 h 60"/>
                <a:gd name="T30" fmla="*/ 18 w 71"/>
                <a:gd name="T31" fmla="*/ 45 h 60"/>
                <a:gd name="T32" fmla="*/ 12 w 71"/>
                <a:gd name="T33" fmla="*/ 51 h 60"/>
                <a:gd name="T34" fmla="*/ 6 w 71"/>
                <a:gd name="T35" fmla="*/ 51 h 60"/>
                <a:gd name="T36" fmla="*/ 6 w 71"/>
                <a:gd name="T37" fmla="*/ 51 h 60"/>
                <a:gd name="T38" fmla="*/ 6 w 71"/>
                <a:gd name="T39" fmla="*/ 39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9">
              <a:extLst>
                <a:ext uri="{FF2B5EF4-FFF2-40B4-BE49-F238E27FC236}">
                  <a16:creationId xmlns:a16="http://schemas.microsoft.com/office/drawing/2014/main" xmlns="" id="{77A9223E-DC06-498A-88FE-33DB3ADEB80C}"/>
                </a:ext>
              </a:extLst>
            </p:cNvPr>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7 h 162"/>
                <a:gd name="T10" fmla="*/ 96 w 161"/>
                <a:gd name="T11" fmla="*/ 63 h 162"/>
                <a:gd name="T12" fmla="*/ 102 w 161"/>
                <a:gd name="T13" fmla="*/ 75 h 162"/>
                <a:gd name="T14" fmla="*/ 108 w 161"/>
                <a:gd name="T15" fmla="*/ 87 h 162"/>
                <a:gd name="T16" fmla="*/ 120 w 161"/>
                <a:gd name="T17" fmla="*/ 99 h 162"/>
                <a:gd name="T18" fmla="*/ 143 w 161"/>
                <a:gd name="T19" fmla="*/ 117 h 162"/>
                <a:gd name="T20" fmla="*/ 155 w 161"/>
                <a:gd name="T21" fmla="*/ 144 h 162"/>
                <a:gd name="T22" fmla="*/ 161 w 161"/>
                <a:gd name="T23" fmla="*/ 162 h 162"/>
                <a:gd name="T24" fmla="*/ 161 w 161"/>
                <a:gd name="T25" fmla="*/ 168 h 162"/>
                <a:gd name="T26" fmla="*/ 96 w 161"/>
                <a:gd name="T27" fmla="*/ 105 h 162"/>
                <a:gd name="T28" fmla="*/ 30 w 161"/>
                <a:gd name="T29" fmla="*/ 57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0">
              <a:extLst>
                <a:ext uri="{FF2B5EF4-FFF2-40B4-BE49-F238E27FC236}">
                  <a16:creationId xmlns:a16="http://schemas.microsoft.com/office/drawing/2014/main" xmlns="" id="{E4469049-BF19-4DD9-9A6A-63617B508921}"/>
                </a:ext>
              </a:extLst>
            </p:cNvPr>
            <p:cNvSpPr>
              <a:spLocks/>
            </p:cNvSpPr>
            <p:nvPr userDrawn="1"/>
          </p:nvSpPr>
          <p:spPr bwMode="auto">
            <a:xfrm>
              <a:off x="706" y="3854"/>
              <a:ext cx="59" cy="61"/>
            </a:xfrm>
            <a:custGeom>
              <a:avLst/>
              <a:gdLst>
                <a:gd name="T0" fmla="*/ 59 w 59"/>
                <a:gd name="T1" fmla="*/ 6 h 60"/>
                <a:gd name="T2" fmla="*/ 41 w 59"/>
                <a:gd name="T3" fmla="*/ 33 h 60"/>
                <a:gd name="T4" fmla="*/ 41 w 59"/>
                <a:gd name="T5" fmla="*/ 39 h 60"/>
                <a:gd name="T6" fmla="*/ 47 w 59"/>
                <a:gd name="T7" fmla="*/ 45 h 60"/>
                <a:gd name="T8" fmla="*/ 53 w 59"/>
                <a:gd name="T9" fmla="*/ 57 h 60"/>
                <a:gd name="T10" fmla="*/ 53 w 59"/>
                <a:gd name="T11" fmla="*/ 63 h 60"/>
                <a:gd name="T12" fmla="*/ 47 w 59"/>
                <a:gd name="T13" fmla="*/ 57 h 60"/>
                <a:gd name="T14" fmla="*/ 35 w 59"/>
                <a:gd name="T15" fmla="*/ 51 h 60"/>
                <a:gd name="T16" fmla="*/ 23 w 59"/>
                <a:gd name="T17" fmla="*/ 39 h 60"/>
                <a:gd name="T18" fmla="*/ 17 w 59"/>
                <a:gd name="T19" fmla="*/ 33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21">
              <a:extLst>
                <a:ext uri="{FF2B5EF4-FFF2-40B4-BE49-F238E27FC236}">
                  <a16:creationId xmlns:a16="http://schemas.microsoft.com/office/drawing/2014/main" xmlns="" id="{7E8C1F88-C21E-4A74-A65C-3389C02495F0}"/>
                </a:ext>
              </a:extLst>
            </p:cNvPr>
            <p:cNvSpPr>
              <a:spLocks/>
            </p:cNvSpPr>
            <p:nvPr userDrawn="1"/>
          </p:nvSpPr>
          <p:spPr bwMode="auto">
            <a:xfrm>
              <a:off x="395" y="3811"/>
              <a:ext cx="245" cy="207"/>
            </a:xfrm>
            <a:custGeom>
              <a:avLst/>
              <a:gdLst>
                <a:gd name="T0" fmla="*/ 233 w 245"/>
                <a:gd name="T1" fmla="*/ 39 h 204"/>
                <a:gd name="T2" fmla="*/ 245 w 245"/>
                <a:gd name="T3" fmla="*/ 45 h 204"/>
                <a:gd name="T4" fmla="*/ 209 w 245"/>
                <a:gd name="T5" fmla="*/ 87 h 204"/>
                <a:gd name="T6" fmla="*/ 143 w 245"/>
                <a:gd name="T7" fmla="*/ 138 h 204"/>
                <a:gd name="T8" fmla="*/ 167 w 245"/>
                <a:gd name="T9" fmla="*/ 162 h 204"/>
                <a:gd name="T10" fmla="*/ 179 w 245"/>
                <a:gd name="T11" fmla="*/ 213 h 204"/>
                <a:gd name="T12" fmla="*/ 77 w 245"/>
                <a:gd name="T13" fmla="*/ 138 h 204"/>
                <a:gd name="T14" fmla="*/ 47 w 245"/>
                <a:gd name="T15" fmla="*/ 87 h 204"/>
                <a:gd name="T16" fmla="*/ 89 w 245"/>
                <a:gd name="T17" fmla="*/ 69 h 204"/>
                <a:gd name="T18" fmla="*/ 59 w 245"/>
                <a:gd name="T19" fmla="*/ 39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9 h 204"/>
                <a:gd name="T50" fmla="*/ 233 w 245"/>
                <a:gd name="T51" fmla="*/ 39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74774" name="Rectangle 22"/>
          <p:cNvSpPr>
            <a:spLocks noGrp="1" noChangeArrowheads="1"/>
          </p:cNvSpPr>
          <p:nvPr>
            <p:ph type="ctrTitle" sz="quarter"/>
          </p:nvPr>
        </p:nvSpPr>
        <p:spPr>
          <a:xfrm>
            <a:off x="457200" y="1447800"/>
            <a:ext cx="8229600" cy="1736725"/>
          </a:xfrm>
        </p:spPr>
        <p:txBody>
          <a:bodyPr/>
          <a:lstStyle>
            <a:lvl1pPr>
              <a:defRPr sz="5400"/>
            </a:lvl1pPr>
          </a:lstStyle>
          <a:p>
            <a:r>
              <a:rPr lang="en-US"/>
              <a:t>Click to edit Master title style</a:t>
            </a:r>
          </a:p>
        </p:txBody>
      </p:sp>
      <p:sp>
        <p:nvSpPr>
          <p:cNvPr id="74775"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a:extLst>
              <a:ext uri="{FF2B5EF4-FFF2-40B4-BE49-F238E27FC236}">
                <a16:creationId xmlns:a16="http://schemas.microsoft.com/office/drawing/2014/main" xmlns="" id="{39B274B5-8EC3-4A25-B7E6-F127E9351351}"/>
              </a:ext>
            </a:extLst>
          </p:cNvPr>
          <p:cNvSpPr>
            <a:spLocks noGrp="1" noChangeArrowheads="1"/>
          </p:cNvSpPr>
          <p:nvPr>
            <p:ph type="dt" sz="quarter" idx="10"/>
          </p:nvPr>
        </p:nvSpPr>
        <p:spPr/>
        <p:txBody>
          <a:bodyPr/>
          <a:lstStyle>
            <a:lvl1pPr>
              <a:defRPr/>
            </a:lvl1pPr>
          </a:lstStyle>
          <a:p>
            <a:pPr>
              <a:defRPr/>
            </a:pPr>
            <a:endParaRPr lang="en-US"/>
          </a:p>
        </p:txBody>
      </p:sp>
      <p:sp>
        <p:nvSpPr>
          <p:cNvPr id="25" name="Rectangle 25">
            <a:extLst>
              <a:ext uri="{FF2B5EF4-FFF2-40B4-BE49-F238E27FC236}">
                <a16:creationId xmlns:a16="http://schemas.microsoft.com/office/drawing/2014/main" xmlns="" id="{7519BDFD-38EE-4CE9-A784-36FB61243F8A}"/>
              </a:ext>
            </a:extLst>
          </p:cNvPr>
          <p:cNvSpPr>
            <a:spLocks noGrp="1" noChangeArrowheads="1"/>
          </p:cNvSpPr>
          <p:nvPr>
            <p:ph type="sldNum" sz="quarter" idx="11"/>
          </p:nvPr>
        </p:nvSpPr>
        <p:spPr/>
        <p:txBody>
          <a:bodyPr/>
          <a:lstStyle>
            <a:lvl1pPr>
              <a:defRPr smtClean="0"/>
            </a:lvl1pPr>
          </a:lstStyle>
          <a:p>
            <a:pPr>
              <a:defRPr/>
            </a:pPr>
            <a:fld id="{9BBCBC13-4C69-438F-AB47-48A641364A73}" type="slidenum">
              <a:rPr lang="en-US" altLang="en-US"/>
              <a:pPr>
                <a:defRPr/>
              </a:pPr>
              <a:t>‹#›</a:t>
            </a:fld>
            <a:endParaRPr lang="en-US" altLang="en-US"/>
          </a:p>
        </p:txBody>
      </p:sp>
      <p:sp>
        <p:nvSpPr>
          <p:cNvPr id="26" name="Rectangle 26">
            <a:extLst>
              <a:ext uri="{FF2B5EF4-FFF2-40B4-BE49-F238E27FC236}">
                <a16:creationId xmlns:a16="http://schemas.microsoft.com/office/drawing/2014/main" xmlns="" id="{1E8CF84F-6CC5-4E70-9208-553C18CBDB0B}"/>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6532068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xmlns="" id="{EB579445-C1BE-4729-ADA7-FA6F689344C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xmlns="" id="{55766945-4374-4362-AB06-48F00CD74CF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6">
            <a:extLst>
              <a:ext uri="{FF2B5EF4-FFF2-40B4-BE49-F238E27FC236}">
                <a16:creationId xmlns:a16="http://schemas.microsoft.com/office/drawing/2014/main" xmlns="" id="{E34F10ED-0988-4165-8731-9768EC3F4A08}"/>
              </a:ext>
            </a:extLst>
          </p:cNvPr>
          <p:cNvSpPr>
            <a:spLocks noGrp="1" noChangeArrowheads="1"/>
          </p:cNvSpPr>
          <p:nvPr>
            <p:ph type="sldNum" sz="quarter" idx="12"/>
          </p:nvPr>
        </p:nvSpPr>
        <p:spPr>
          <a:ln/>
        </p:spPr>
        <p:txBody>
          <a:bodyPr/>
          <a:lstStyle>
            <a:lvl1pPr>
              <a:defRPr/>
            </a:lvl1pPr>
          </a:lstStyle>
          <a:p>
            <a:pPr>
              <a:defRPr/>
            </a:pPr>
            <a:fld id="{1A474FDD-69AB-48BD-A056-65C69859399E}" type="slidenum">
              <a:rPr lang="en-US" altLang="en-US"/>
              <a:pPr>
                <a:defRPr/>
              </a:pPr>
              <a:t>‹#›</a:t>
            </a:fld>
            <a:endParaRPr lang="en-US" altLang="en-US"/>
          </a:p>
        </p:txBody>
      </p:sp>
    </p:spTree>
    <p:extLst>
      <p:ext uri="{BB962C8B-B14F-4D97-AF65-F5344CB8AC3E}">
        <p14:creationId xmlns:p14="http://schemas.microsoft.com/office/powerpoint/2010/main" val="18462236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a:extLst>
              <a:ext uri="{FF2B5EF4-FFF2-40B4-BE49-F238E27FC236}">
                <a16:creationId xmlns:a16="http://schemas.microsoft.com/office/drawing/2014/main" xmlns="" id="{6A1289A1-E908-46FB-B822-94079DCA2A6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xmlns="" id="{2584CEE1-F86C-49A7-8195-C65C5C240BC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6">
            <a:extLst>
              <a:ext uri="{FF2B5EF4-FFF2-40B4-BE49-F238E27FC236}">
                <a16:creationId xmlns:a16="http://schemas.microsoft.com/office/drawing/2014/main" xmlns="" id="{92C4DAE4-62DB-4DB6-9713-F9C51AA61CE6}"/>
              </a:ext>
            </a:extLst>
          </p:cNvPr>
          <p:cNvSpPr>
            <a:spLocks noGrp="1" noChangeArrowheads="1"/>
          </p:cNvSpPr>
          <p:nvPr>
            <p:ph type="sldNum" sz="quarter" idx="12"/>
          </p:nvPr>
        </p:nvSpPr>
        <p:spPr>
          <a:ln/>
        </p:spPr>
        <p:txBody>
          <a:bodyPr/>
          <a:lstStyle>
            <a:lvl1pPr>
              <a:defRPr/>
            </a:lvl1pPr>
          </a:lstStyle>
          <a:p>
            <a:pPr>
              <a:defRPr/>
            </a:pPr>
            <a:fld id="{B66D6100-D88E-4D09-A3F8-0730211C6E64}" type="slidenum">
              <a:rPr lang="en-US" altLang="en-US"/>
              <a:pPr>
                <a:defRPr/>
              </a:pPr>
              <a:t>‹#›</a:t>
            </a:fld>
            <a:endParaRPr lang="en-US" altLang="en-US"/>
          </a:p>
        </p:txBody>
      </p:sp>
    </p:spTree>
    <p:extLst>
      <p:ext uri="{BB962C8B-B14F-4D97-AF65-F5344CB8AC3E}">
        <p14:creationId xmlns:p14="http://schemas.microsoft.com/office/powerpoint/2010/main" val="34032170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a:extLst>
              <a:ext uri="{FF2B5EF4-FFF2-40B4-BE49-F238E27FC236}">
                <a16:creationId xmlns:a16="http://schemas.microsoft.com/office/drawing/2014/main" xmlns="" id="{81515C9C-DB44-469B-9F58-CB159D6276F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5">
            <a:extLst>
              <a:ext uri="{FF2B5EF4-FFF2-40B4-BE49-F238E27FC236}">
                <a16:creationId xmlns:a16="http://schemas.microsoft.com/office/drawing/2014/main" xmlns="" id="{282EE76D-5FC0-47FB-B1F5-63635A2123E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6">
            <a:extLst>
              <a:ext uri="{FF2B5EF4-FFF2-40B4-BE49-F238E27FC236}">
                <a16:creationId xmlns:a16="http://schemas.microsoft.com/office/drawing/2014/main" xmlns="" id="{70274FDA-7675-46EA-89E1-B97C3CD3C2CF}"/>
              </a:ext>
            </a:extLst>
          </p:cNvPr>
          <p:cNvSpPr>
            <a:spLocks noGrp="1" noChangeArrowheads="1"/>
          </p:cNvSpPr>
          <p:nvPr>
            <p:ph type="sldNum" sz="quarter" idx="12"/>
          </p:nvPr>
        </p:nvSpPr>
        <p:spPr>
          <a:ln/>
        </p:spPr>
        <p:txBody>
          <a:bodyPr/>
          <a:lstStyle>
            <a:lvl1pPr>
              <a:defRPr/>
            </a:lvl1pPr>
          </a:lstStyle>
          <a:p>
            <a:pPr>
              <a:defRPr/>
            </a:pPr>
            <a:fld id="{CB645F39-4725-4AD5-BB71-2294A83A524E}" type="slidenum">
              <a:rPr lang="en-US" altLang="en-US"/>
              <a:pPr>
                <a:defRPr/>
              </a:pPr>
              <a:t>‹#›</a:t>
            </a:fld>
            <a:endParaRPr lang="en-US" altLang="en-US"/>
          </a:p>
        </p:txBody>
      </p:sp>
    </p:spTree>
    <p:extLst>
      <p:ext uri="{BB962C8B-B14F-4D97-AF65-F5344CB8AC3E}">
        <p14:creationId xmlns:p14="http://schemas.microsoft.com/office/powerpoint/2010/main" val="39498023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a:extLst>
              <a:ext uri="{FF2B5EF4-FFF2-40B4-BE49-F238E27FC236}">
                <a16:creationId xmlns:a16="http://schemas.microsoft.com/office/drawing/2014/main" xmlns="" id="{86FA8661-B8B1-495A-978B-DFB95E0A6DFF}"/>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25">
            <a:extLst>
              <a:ext uri="{FF2B5EF4-FFF2-40B4-BE49-F238E27FC236}">
                <a16:creationId xmlns:a16="http://schemas.microsoft.com/office/drawing/2014/main" xmlns="" id="{F512DFF7-A0FF-4AD1-A5FC-AC895F99545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26">
            <a:extLst>
              <a:ext uri="{FF2B5EF4-FFF2-40B4-BE49-F238E27FC236}">
                <a16:creationId xmlns:a16="http://schemas.microsoft.com/office/drawing/2014/main" xmlns="" id="{5F59A5CF-50CA-4110-9E3D-4E621887EEEA}"/>
              </a:ext>
            </a:extLst>
          </p:cNvPr>
          <p:cNvSpPr>
            <a:spLocks noGrp="1" noChangeArrowheads="1"/>
          </p:cNvSpPr>
          <p:nvPr>
            <p:ph type="sldNum" sz="quarter" idx="12"/>
          </p:nvPr>
        </p:nvSpPr>
        <p:spPr>
          <a:ln/>
        </p:spPr>
        <p:txBody>
          <a:bodyPr/>
          <a:lstStyle>
            <a:lvl1pPr>
              <a:defRPr/>
            </a:lvl1pPr>
          </a:lstStyle>
          <a:p>
            <a:pPr>
              <a:defRPr/>
            </a:pPr>
            <a:fld id="{41FF6975-3EBA-4812-8C8D-541FED69E212}" type="slidenum">
              <a:rPr lang="en-US" altLang="en-US"/>
              <a:pPr>
                <a:defRPr/>
              </a:pPr>
              <a:t>‹#›</a:t>
            </a:fld>
            <a:endParaRPr lang="en-US" altLang="en-US"/>
          </a:p>
        </p:txBody>
      </p:sp>
    </p:spTree>
    <p:extLst>
      <p:ext uri="{BB962C8B-B14F-4D97-AF65-F5344CB8AC3E}">
        <p14:creationId xmlns:p14="http://schemas.microsoft.com/office/powerpoint/2010/main" val="3333625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FDADF447-0A78-4DE3-9EC9-E1BA44E3479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xmlns="" id="{855EA889-979C-4628-8B51-C3A3379ED65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xmlns="" id="{4EA8D482-6DBC-48A6-8029-44769E6DF011}"/>
              </a:ext>
            </a:extLst>
          </p:cNvPr>
          <p:cNvSpPr>
            <a:spLocks noGrp="1" noChangeArrowheads="1"/>
          </p:cNvSpPr>
          <p:nvPr>
            <p:ph type="sldNum" sz="quarter" idx="12"/>
          </p:nvPr>
        </p:nvSpPr>
        <p:spPr>
          <a:ln/>
        </p:spPr>
        <p:txBody>
          <a:bodyPr/>
          <a:lstStyle>
            <a:lvl1pPr>
              <a:defRPr/>
            </a:lvl1pPr>
          </a:lstStyle>
          <a:p>
            <a:pPr>
              <a:defRPr/>
            </a:pPr>
            <a:fld id="{66C79DCA-4103-4DC5-85CF-441DB532C0F6}" type="slidenum">
              <a:rPr lang="en-US" altLang="en-US"/>
              <a:pPr>
                <a:defRPr/>
              </a:pPr>
              <a:t>‹#›</a:t>
            </a:fld>
            <a:endParaRPr lang="en-US" altLang="en-US"/>
          </a:p>
        </p:txBody>
      </p:sp>
    </p:spTree>
    <p:extLst>
      <p:ext uri="{BB962C8B-B14F-4D97-AF65-F5344CB8AC3E}">
        <p14:creationId xmlns:p14="http://schemas.microsoft.com/office/powerpoint/2010/main" val="19969080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a:extLst>
              <a:ext uri="{FF2B5EF4-FFF2-40B4-BE49-F238E27FC236}">
                <a16:creationId xmlns:a16="http://schemas.microsoft.com/office/drawing/2014/main" xmlns="" id="{B99ED355-F0F3-4877-B36D-4AE548AB4F5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25">
            <a:extLst>
              <a:ext uri="{FF2B5EF4-FFF2-40B4-BE49-F238E27FC236}">
                <a16:creationId xmlns:a16="http://schemas.microsoft.com/office/drawing/2014/main" xmlns="" id="{3A180EBA-BAE7-42BB-B2E9-7D1EE17994E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26">
            <a:extLst>
              <a:ext uri="{FF2B5EF4-FFF2-40B4-BE49-F238E27FC236}">
                <a16:creationId xmlns:a16="http://schemas.microsoft.com/office/drawing/2014/main" xmlns="" id="{52D714C9-7BDB-4054-93B1-3EA0EEA9B3BB}"/>
              </a:ext>
            </a:extLst>
          </p:cNvPr>
          <p:cNvSpPr>
            <a:spLocks noGrp="1" noChangeArrowheads="1"/>
          </p:cNvSpPr>
          <p:nvPr>
            <p:ph type="sldNum" sz="quarter" idx="12"/>
          </p:nvPr>
        </p:nvSpPr>
        <p:spPr>
          <a:ln/>
        </p:spPr>
        <p:txBody>
          <a:bodyPr/>
          <a:lstStyle>
            <a:lvl1pPr>
              <a:defRPr/>
            </a:lvl1pPr>
          </a:lstStyle>
          <a:p>
            <a:pPr>
              <a:defRPr/>
            </a:pPr>
            <a:fld id="{F663F352-4D39-4F94-BF54-3949B41CAA55}" type="slidenum">
              <a:rPr lang="en-US" altLang="en-US"/>
              <a:pPr>
                <a:defRPr/>
              </a:pPr>
              <a:t>‹#›</a:t>
            </a:fld>
            <a:endParaRPr lang="en-US" altLang="en-US"/>
          </a:p>
        </p:txBody>
      </p:sp>
    </p:spTree>
    <p:extLst>
      <p:ext uri="{BB962C8B-B14F-4D97-AF65-F5344CB8AC3E}">
        <p14:creationId xmlns:p14="http://schemas.microsoft.com/office/powerpoint/2010/main" val="16773318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xmlns="" id="{6D23DE72-BDD4-4E96-9D79-0126AB4C3F3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25">
            <a:extLst>
              <a:ext uri="{FF2B5EF4-FFF2-40B4-BE49-F238E27FC236}">
                <a16:creationId xmlns:a16="http://schemas.microsoft.com/office/drawing/2014/main" xmlns="" id="{83A2BB7F-FEDD-4EF2-8532-29DC7EDA4E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26">
            <a:extLst>
              <a:ext uri="{FF2B5EF4-FFF2-40B4-BE49-F238E27FC236}">
                <a16:creationId xmlns:a16="http://schemas.microsoft.com/office/drawing/2014/main" xmlns="" id="{FA7984B5-0E78-45F3-9E2B-09A2D73C7174}"/>
              </a:ext>
            </a:extLst>
          </p:cNvPr>
          <p:cNvSpPr>
            <a:spLocks noGrp="1" noChangeArrowheads="1"/>
          </p:cNvSpPr>
          <p:nvPr>
            <p:ph type="sldNum" sz="quarter" idx="12"/>
          </p:nvPr>
        </p:nvSpPr>
        <p:spPr>
          <a:ln/>
        </p:spPr>
        <p:txBody>
          <a:bodyPr/>
          <a:lstStyle>
            <a:lvl1pPr>
              <a:defRPr/>
            </a:lvl1pPr>
          </a:lstStyle>
          <a:p>
            <a:pPr>
              <a:defRPr/>
            </a:pPr>
            <a:fld id="{F0F7DEBC-69DA-4DE1-873B-8DA34CBCE3B4}" type="slidenum">
              <a:rPr lang="en-US" altLang="en-US"/>
              <a:pPr>
                <a:defRPr/>
              </a:pPr>
              <a:t>‹#›</a:t>
            </a:fld>
            <a:endParaRPr lang="en-US" altLang="en-US"/>
          </a:p>
        </p:txBody>
      </p:sp>
    </p:spTree>
    <p:extLst>
      <p:ext uri="{BB962C8B-B14F-4D97-AF65-F5344CB8AC3E}">
        <p14:creationId xmlns:p14="http://schemas.microsoft.com/office/powerpoint/2010/main" val="36235372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a:extLst>
              <a:ext uri="{FF2B5EF4-FFF2-40B4-BE49-F238E27FC236}">
                <a16:creationId xmlns:a16="http://schemas.microsoft.com/office/drawing/2014/main" xmlns="" id="{3882566E-0936-4A91-9089-20887E0E5FE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5">
            <a:extLst>
              <a:ext uri="{FF2B5EF4-FFF2-40B4-BE49-F238E27FC236}">
                <a16:creationId xmlns:a16="http://schemas.microsoft.com/office/drawing/2014/main" xmlns="" id="{601996DB-29B3-49E5-9B38-BCF1CF563C9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6">
            <a:extLst>
              <a:ext uri="{FF2B5EF4-FFF2-40B4-BE49-F238E27FC236}">
                <a16:creationId xmlns:a16="http://schemas.microsoft.com/office/drawing/2014/main" xmlns="" id="{D244B847-A13F-40C6-845D-5E1695E7037C}"/>
              </a:ext>
            </a:extLst>
          </p:cNvPr>
          <p:cNvSpPr>
            <a:spLocks noGrp="1" noChangeArrowheads="1"/>
          </p:cNvSpPr>
          <p:nvPr>
            <p:ph type="sldNum" sz="quarter" idx="12"/>
          </p:nvPr>
        </p:nvSpPr>
        <p:spPr>
          <a:ln/>
        </p:spPr>
        <p:txBody>
          <a:bodyPr/>
          <a:lstStyle>
            <a:lvl1pPr>
              <a:defRPr/>
            </a:lvl1pPr>
          </a:lstStyle>
          <a:p>
            <a:pPr>
              <a:defRPr/>
            </a:pPr>
            <a:fld id="{F7CF5150-8E3F-4BCB-B64E-93B809E1D09A}" type="slidenum">
              <a:rPr lang="en-US" altLang="en-US"/>
              <a:pPr>
                <a:defRPr/>
              </a:pPr>
              <a:t>‹#›</a:t>
            </a:fld>
            <a:endParaRPr lang="en-US" altLang="en-US"/>
          </a:p>
        </p:txBody>
      </p:sp>
    </p:spTree>
    <p:extLst>
      <p:ext uri="{BB962C8B-B14F-4D97-AF65-F5344CB8AC3E}">
        <p14:creationId xmlns:p14="http://schemas.microsoft.com/office/powerpoint/2010/main" val="28767193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a:extLst>
              <a:ext uri="{FF2B5EF4-FFF2-40B4-BE49-F238E27FC236}">
                <a16:creationId xmlns:a16="http://schemas.microsoft.com/office/drawing/2014/main" xmlns="" id="{C6771548-CE11-48A7-B1BC-6C6D2EF5184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5">
            <a:extLst>
              <a:ext uri="{FF2B5EF4-FFF2-40B4-BE49-F238E27FC236}">
                <a16:creationId xmlns:a16="http://schemas.microsoft.com/office/drawing/2014/main" xmlns="" id="{C131B3F8-C501-4987-B531-852ABC42174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6">
            <a:extLst>
              <a:ext uri="{FF2B5EF4-FFF2-40B4-BE49-F238E27FC236}">
                <a16:creationId xmlns:a16="http://schemas.microsoft.com/office/drawing/2014/main" xmlns="" id="{F2172DB0-17FA-421C-BC3A-3F59D22E2C89}"/>
              </a:ext>
            </a:extLst>
          </p:cNvPr>
          <p:cNvSpPr>
            <a:spLocks noGrp="1" noChangeArrowheads="1"/>
          </p:cNvSpPr>
          <p:nvPr>
            <p:ph type="sldNum" sz="quarter" idx="12"/>
          </p:nvPr>
        </p:nvSpPr>
        <p:spPr>
          <a:ln/>
        </p:spPr>
        <p:txBody>
          <a:bodyPr/>
          <a:lstStyle>
            <a:lvl1pPr>
              <a:defRPr/>
            </a:lvl1pPr>
          </a:lstStyle>
          <a:p>
            <a:pPr>
              <a:defRPr/>
            </a:pPr>
            <a:fld id="{755BC25E-C39E-4129-96B5-F7A74AADF539}" type="slidenum">
              <a:rPr lang="en-US" altLang="en-US"/>
              <a:pPr>
                <a:defRPr/>
              </a:pPr>
              <a:t>‹#›</a:t>
            </a:fld>
            <a:endParaRPr lang="en-US" altLang="en-US"/>
          </a:p>
        </p:txBody>
      </p:sp>
    </p:spTree>
    <p:extLst>
      <p:ext uri="{BB962C8B-B14F-4D97-AF65-F5344CB8AC3E}">
        <p14:creationId xmlns:p14="http://schemas.microsoft.com/office/powerpoint/2010/main" val="29068110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xmlns="" id="{3D9ED254-0929-4D10-A861-59C51E8B157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xmlns="" id="{CF64D89F-69D3-4769-A156-7439923918F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6">
            <a:extLst>
              <a:ext uri="{FF2B5EF4-FFF2-40B4-BE49-F238E27FC236}">
                <a16:creationId xmlns:a16="http://schemas.microsoft.com/office/drawing/2014/main" xmlns="" id="{5341FD56-891B-4844-BDB3-86D8C0A1BA47}"/>
              </a:ext>
            </a:extLst>
          </p:cNvPr>
          <p:cNvSpPr>
            <a:spLocks noGrp="1" noChangeArrowheads="1"/>
          </p:cNvSpPr>
          <p:nvPr>
            <p:ph type="sldNum" sz="quarter" idx="12"/>
          </p:nvPr>
        </p:nvSpPr>
        <p:spPr>
          <a:ln/>
        </p:spPr>
        <p:txBody>
          <a:bodyPr/>
          <a:lstStyle>
            <a:lvl1pPr>
              <a:defRPr/>
            </a:lvl1pPr>
          </a:lstStyle>
          <a:p>
            <a:pPr>
              <a:defRPr/>
            </a:pPr>
            <a:fld id="{B53D9C23-C910-48A0-860F-6916FE6EE444}" type="slidenum">
              <a:rPr lang="en-US" altLang="en-US"/>
              <a:pPr>
                <a:defRPr/>
              </a:pPr>
              <a:t>‹#›</a:t>
            </a:fld>
            <a:endParaRPr lang="en-US" altLang="en-US"/>
          </a:p>
        </p:txBody>
      </p:sp>
    </p:spTree>
    <p:extLst>
      <p:ext uri="{BB962C8B-B14F-4D97-AF65-F5344CB8AC3E}">
        <p14:creationId xmlns:p14="http://schemas.microsoft.com/office/powerpoint/2010/main" val="10038880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xmlns="" id="{6373E799-70AC-45E1-9E48-3D45E36F695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xmlns="" id="{92B6069F-BAE5-4FE4-93F1-BCFE1B15BB1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6">
            <a:extLst>
              <a:ext uri="{FF2B5EF4-FFF2-40B4-BE49-F238E27FC236}">
                <a16:creationId xmlns:a16="http://schemas.microsoft.com/office/drawing/2014/main" xmlns="" id="{D92F75C7-77D2-4E71-934B-B8707EAD96F9}"/>
              </a:ext>
            </a:extLst>
          </p:cNvPr>
          <p:cNvSpPr>
            <a:spLocks noGrp="1" noChangeArrowheads="1"/>
          </p:cNvSpPr>
          <p:nvPr>
            <p:ph type="sldNum" sz="quarter" idx="12"/>
          </p:nvPr>
        </p:nvSpPr>
        <p:spPr>
          <a:ln/>
        </p:spPr>
        <p:txBody>
          <a:bodyPr/>
          <a:lstStyle>
            <a:lvl1pPr>
              <a:defRPr/>
            </a:lvl1pPr>
          </a:lstStyle>
          <a:p>
            <a:pPr>
              <a:defRPr/>
            </a:pPr>
            <a:fld id="{E32E63F8-4495-4CBD-93AE-97AA664F565A}" type="slidenum">
              <a:rPr lang="en-US" altLang="en-US"/>
              <a:pPr>
                <a:defRPr/>
              </a:pPr>
              <a:t>‹#›</a:t>
            </a:fld>
            <a:endParaRPr lang="en-US" altLang="en-US"/>
          </a:p>
        </p:txBody>
      </p:sp>
    </p:spTree>
    <p:extLst>
      <p:ext uri="{BB962C8B-B14F-4D97-AF65-F5344CB8AC3E}">
        <p14:creationId xmlns:p14="http://schemas.microsoft.com/office/powerpoint/2010/main" val="2429222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BACB85A1-1E9D-4DF8-BB73-7C95BE0FCAB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E9794DAB-A6D1-4742-AC06-7E0C0F75E48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305B435E-1753-4AFE-85C4-D3F2147D1BCC}"/>
              </a:ext>
            </a:extLst>
          </p:cNvPr>
          <p:cNvSpPr>
            <a:spLocks noGrp="1" noChangeArrowheads="1"/>
          </p:cNvSpPr>
          <p:nvPr>
            <p:ph type="sldNum" sz="quarter" idx="12"/>
          </p:nvPr>
        </p:nvSpPr>
        <p:spPr>
          <a:ln/>
        </p:spPr>
        <p:txBody>
          <a:bodyPr/>
          <a:lstStyle>
            <a:lvl1pPr>
              <a:defRPr/>
            </a:lvl1pPr>
          </a:lstStyle>
          <a:p>
            <a:pPr>
              <a:defRPr/>
            </a:pPr>
            <a:fld id="{9A7C3D51-C055-480F-9637-5D16C48F4454}" type="slidenum">
              <a:rPr lang="en-US" altLang="en-US"/>
              <a:pPr>
                <a:defRPr/>
              </a:pPr>
              <a:t>‹#›</a:t>
            </a:fld>
            <a:endParaRPr lang="en-US" altLang="en-US"/>
          </a:p>
        </p:txBody>
      </p:sp>
    </p:spTree>
    <p:extLst>
      <p:ext uri="{BB962C8B-B14F-4D97-AF65-F5344CB8AC3E}">
        <p14:creationId xmlns:p14="http://schemas.microsoft.com/office/powerpoint/2010/main" val="3456720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03A65326-7F0E-4F62-924C-6BBA45157A4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xmlns="" id="{9D4FDED3-9413-4355-883B-6307B4C6F19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B8CFA39C-491D-44B2-887B-A785D990DBE5}"/>
              </a:ext>
            </a:extLst>
          </p:cNvPr>
          <p:cNvSpPr>
            <a:spLocks noGrp="1" noChangeArrowheads="1"/>
          </p:cNvSpPr>
          <p:nvPr>
            <p:ph type="sldNum" sz="quarter" idx="12"/>
          </p:nvPr>
        </p:nvSpPr>
        <p:spPr>
          <a:ln/>
        </p:spPr>
        <p:txBody>
          <a:bodyPr/>
          <a:lstStyle>
            <a:lvl1pPr>
              <a:defRPr/>
            </a:lvl1pPr>
          </a:lstStyle>
          <a:p>
            <a:pPr>
              <a:defRPr/>
            </a:pPr>
            <a:fld id="{C8EAF6B9-D2CA-44EC-BF45-A802F02E0AB3}" type="slidenum">
              <a:rPr lang="en-US" altLang="en-US"/>
              <a:pPr>
                <a:defRPr/>
              </a:pPr>
              <a:t>‹#›</a:t>
            </a:fld>
            <a:endParaRPr lang="en-US" altLang="en-US"/>
          </a:p>
        </p:txBody>
      </p:sp>
    </p:spTree>
    <p:extLst>
      <p:ext uri="{BB962C8B-B14F-4D97-AF65-F5344CB8AC3E}">
        <p14:creationId xmlns:p14="http://schemas.microsoft.com/office/powerpoint/2010/main" val="3556512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8CBF2E6C-A1F1-41B5-AC21-DA3EF0C1F97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249C09A6-0071-4408-B13E-1FF63E0AF0D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1645EE03-7019-4866-87DC-38A4D029C72D}"/>
              </a:ext>
            </a:extLst>
          </p:cNvPr>
          <p:cNvSpPr>
            <a:spLocks noGrp="1" noChangeArrowheads="1"/>
          </p:cNvSpPr>
          <p:nvPr>
            <p:ph type="sldNum" sz="quarter" idx="12"/>
          </p:nvPr>
        </p:nvSpPr>
        <p:spPr>
          <a:ln/>
        </p:spPr>
        <p:txBody>
          <a:bodyPr/>
          <a:lstStyle>
            <a:lvl1pPr>
              <a:defRPr/>
            </a:lvl1pPr>
          </a:lstStyle>
          <a:p>
            <a:pPr>
              <a:defRPr/>
            </a:pPr>
            <a:fld id="{9D7143D8-B29C-4F6C-A1C0-DD5F893DF853}" type="slidenum">
              <a:rPr lang="en-US" altLang="en-US"/>
              <a:pPr>
                <a:defRPr/>
              </a:pPr>
              <a:t>‹#›</a:t>
            </a:fld>
            <a:endParaRPr lang="en-US" altLang="en-US"/>
          </a:p>
        </p:txBody>
      </p:sp>
    </p:spTree>
    <p:extLst>
      <p:ext uri="{BB962C8B-B14F-4D97-AF65-F5344CB8AC3E}">
        <p14:creationId xmlns:p14="http://schemas.microsoft.com/office/powerpoint/2010/main" val="2341219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E6B646D7-B5B1-455D-B062-3A8FABB1A72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BDEA5EC4-42CB-4347-B057-8AEFF166C02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BCE8BB59-B83B-4BA8-886F-323655EF3B4E}"/>
              </a:ext>
            </a:extLst>
          </p:cNvPr>
          <p:cNvSpPr>
            <a:spLocks noGrp="1" noChangeArrowheads="1"/>
          </p:cNvSpPr>
          <p:nvPr>
            <p:ph type="sldNum" sz="quarter" idx="12"/>
          </p:nvPr>
        </p:nvSpPr>
        <p:spPr>
          <a:ln/>
        </p:spPr>
        <p:txBody>
          <a:bodyPr/>
          <a:lstStyle>
            <a:lvl1pPr>
              <a:defRPr/>
            </a:lvl1pPr>
          </a:lstStyle>
          <a:p>
            <a:pPr>
              <a:defRPr/>
            </a:pPr>
            <a:fld id="{B0552802-4752-4FAD-89E1-00245B492AF4}" type="slidenum">
              <a:rPr lang="en-US" altLang="en-US"/>
              <a:pPr>
                <a:defRPr/>
              </a:pPr>
              <a:t>‹#›</a:t>
            </a:fld>
            <a:endParaRPr lang="en-US" altLang="en-US"/>
          </a:p>
        </p:txBody>
      </p:sp>
    </p:spTree>
    <p:extLst>
      <p:ext uri="{BB962C8B-B14F-4D97-AF65-F5344CB8AC3E}">
        <p14:creationId xmlns:p14="http://schemas.microsoft.com/office/powerpoint/2010/main" val="2693210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4DDF8AEF-EFC4-4577-B186-79664423ED0F}"/>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xmlns="" id="{5F5009BF-4012-4B22-B712-584FB4C64E17}"/>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xmlns="" id="{95027A39-3AF3-4DA8-85E6-19EACF112287}"/>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cs typeface="+mn-cs"/>
              </a:defRPr>
            </a:lvl1pPr>
          </a:lstStyle>
          <a:p>
            <a:pPr>
              <a:defRPr/>
            </a:pPr>
            <a:endParaRPr lang="en-US"/>
          </a:p>
        </p:txBody>
      </p:sp>
      <p:sp>
        <p:nvSpPr>
          <p:cNvPr id="1029" name="Rectangle 5">
            <a:extLst>
              <a:ext uri="{FF2B5EF4-FFF2-40B4-BE49-F238E27FC236}">
                <a16:creationId xmlns:a16="http://schemas.microsoft.com/office/drawing/2014/main" xmlns="" id="{5092CEF2-5F48-4348-823C-4C57A7D5D856}"/>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cs typeface="+mn-cs"/>
              </a:defRPr>
            </a:lvl1pPr>
          </a:lstStyle>
          <a:p>
            <a:pPr>
              <a:defRPr/>
            </a:pPr>
            <a:endParaRPr lang="en-US"/>
          </a:p>
        </p:txBody>
      </p:sp>
      <p:sp>
        <p:nvSpPr>
          <p:cNvPr id="1030" name="Rectangle 6">
            <a:extLst>
              <a:ext uri="{FF2B5EF4-FFF2-40B4-BE49-F238E27FC236}">
                <a16:creationId xmlns:a16="http://schemas.microsoft.com/office/drawing/2014/main" xmlns="" id="{DDC078A7-AA20-4175-BB83-8C569DE4475C}"/>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C21B6D77-A281-4CD0-AF4C-31804DBD123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Lst>
  <p:transition spd="slow"/>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xmlns="" id="{5A4CC7CC-595C-44D9-9790-F1BF481D6250}"/>
              </a:ext>
            </a:extLst>
          </p:cNvPr>
          <p:cNvGrpSpPr>
            <a:grpSpLocks/>
          </p:cNvGrpSpPr>
          <p:nvPr/>
        </p:nvGrpSpPr>
        <p:grpSpPr bwMode="auto">
          <a:xfrm>
            <a:off x="319088" y="1828800"/>
            <a:ext cx="8824912" cy="5029200"/>
            <a:chOff x="201" y="1152"/>
            <a:chExt cx="5559" cy="3168"/>
          </a:xfrm>
        </p:grpSpPr>
        <p:sp>
          <p:nvSpPr>
            <p:cNvPr id="2056" name="Freeform 3">
              <a:extLst>
                <a:ext uri="{FF2B5EF4-FFF2-40B4-BE49-F238E27FC236}">
                  <a16:creationId xmlns:a16="http://schemas.microsoft.com/office/drawing/2014/main" xmlns="" id="{D0B53C3A-F0FD-46E1-A7BD-207C5668FA04}"/>
                </a:ext>
              </a:extLst>
            </p:cNvPr>
            <p:cNvSpPr>
              <a:spLocks/>
            </p:cNvSpPr>
            <p:nvPr/>
          </p:nvSpPr>
          <p:spPr bwMode="ltGray">
            <a:xfrm>
              <a:off x="528" y="2909"/>
              <a:ext cx="5232" cy="1411"/>
            </a:xfrm>
            <a:custGeom>
              <a:avLst/>
              <a:gdLst>
                <a:gd name="T0" fmla="*/ 0 w 4897"/>
                <a:gd name="T1" fmla="*/ 0 h 2182"/>
                <a:gd name="T2" fmla="*/ 0 w 4897"/>
                <a:gd name="T3" fmla="*/ 590 h 2182"/>
                <a:gd name="T4" fmla="*/ 5972 w 4897"/>
                <a:gd name="T5" fmla="*/ 590 h 2182"/>
                <a:gd name="T6" fmla="*/ 5972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7" name="Freeform 4">
              <a:extLst>
                <a:ext uri="{FF2B5EF4-FFF2-40B4-BE49-F238E27FC236}">
                  <a16:creationId xmlns:a16="http://schemas.microsoft.com/office/drawing/2014/main" xmlns="" id="{59C3773B-29A1-4C1F-A05C-A03B22AB52CD}"/>
                </a:ext>
              </a:extLst>
            </p:cNvPr>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8" name="Freeform 5">
              <a:extLst>
                <a:ext uri="{FF2B5EF4-FFF2-40B4-BE49-F238E27FC236}">
                  <a16:creationId xmlns:a16="http://schemas.microsoft.com/office/drawing/2014/main" xmlns="" id="{A8C4E2F2-F837-4FE3-A7D0-6056CA690344}"/>
                </a:ext>
              </a:extLst>
            </p:cNvPr>
            <p:cNvSpPr>
              <a:spLocks/>
            </p:cNvSpPr>
            <p:nvPr/>
          </p:nvSpPr>
          <p:spPr bwMode="ltGray">
            <a:xfrm>
              <a:off x="528" y="2932"/>
              <a:ext cx="5232" cy="1388"/>
            </a:xfrm>
            <a:custGeom>
              <a:avLst/>
              <a:gdLst>
                <a:gd name="T0" fmla="*/ 0 w 4897"/>
                <a:gd name="T1" fmla="*/ 0 h 2182"/>
                <a:gd name="T2" fmla="*/ 0 w 4897"/>
                <a:gd name="T3" fmla="*/ 562 h 2182"/>
                <a:gd name="T4" fmla="*/ 5972 w 4897"/>
                <a:gd name="T5" fmla="*/ 562 h 2182"/>
                <a:gd name="T6" fmla="*/ 5972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70" name="Freeform 6">
              <a:extLst>
                <a:ext uri="{FF2B5EF4-FFF2-40B4-BE49-F238E27FC236}">
                  <a16:creationId xmlns:a16="http://schemas.microsoft.com/office/drawing/2014/main" xmlns="" id="{D4DD2C68-3079-4A24-B004-11763A788689}"/>
                </a:ext>
              </a:extLst>
            </p:cNvPr>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eaLnBrk="1" hangingPunct="1">
                <a:defRPr/>
              </a:pPr>
              <a:endParaRPr lang="en-US">
                <a:latin typeface="Arial" charset="0"/>
                <a:ea typeface="+mn-ea"/>
              </a:endParaRPr>
            </a:p>
          </p:txBody>
        </p:sp>
        <p:sp>
          <p:nvSpPr>
            <p:cNvPr id="62471" name="Freeform 7">
              <a:extLst>
                <a:ext uri="{FF2B5EF4-FFF2-40B4-BE49-F238E27FC236}">
                  <a16:creationId xmlns:a16="http://schemas.microsoft.com/office/drawing/2014/main" xmlns="" id="{2C1E1FB8-885B-4C07-81FF-291CBE1968BF}"/>
                </a:ext>
              </a:extLst>
            </p:cNvPr>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pPr eaLnBrk="1" hangingPunct="1">
                <a:defRPr/>
              </a:pPr>
              <a:endParaRPr lang="en-US">
                <a:latin typeface="Arial" charset="0"/>
                <a:ea typeface="+mn-ea"/>
              </a:endParaRPr>
            </a:p>
          </p:txBody>
        </p:sp>
        <p:sp>
          <p:nvSpPr>
            <p:cNvPr id="62472" name="Freeform 8">
              <a:extLst>
                <a:ext uri="{FF2B5EF4-FFF2-40B4-BE49-F238E27FC236}">
                  <a16:creationId xmlns:a16="http://schemas.microsoft.com/office/drawing/2014/main" xmlns="" id="{04C3CE89-2B67-4027-ACED-766AE8C69516}"/>
                </a:ext>
              </a:extLst>
            </p:cNvPr>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eaLnBrk="1" hangingPunct="1">
                <a:defRPr/>
              </a:pPr>
              <a:endParaRPr lang="en-US">
                <a:latin typeface="Arial" charset="0"/>
                <a:ea typeface="+mn-ea"/>
              </a:endParaRPr>
            </a:p>
          </p:txBody>
        </p:sp>
        <p:sp>
          <p:nvSpPr>
            <p:cNvPr id="62473" name="Freeform 9">
              <a:extLst>
                <a:ext uri="{FF2B5EF4-FFF2-40B4-BE49-F238E27FC236}">
                  <a16:creationId xmlns:a16="http://schemas.microsoft.com/office/drawing/2014/main" xmlns="" id="{6DF1A6AF-27B5-41C6-BD66-0478CFBCE4B3}"/>
                </a:ext>
              </a:extLst>
            </p:cNvPr>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eaLnBrk="1" hangingPunct="1">
                <a:defRPr/>
              </a:pPr>
              <a:endParaRPr lang="en-US">
                <a:latin typeface="Arial" charset="0"/>
                <a:ea typeface="+mn-ea"/>
              </a:endParaRPr>
            </a:p>
          </p:txBody>
        </p:sp>
        <p:sp>
          <p:nvSpPr>
            <p:cNvPr id="62474" name="Freeform 10">
              <a:extLst>
                <a:ext uri="{FF2B5EF4-FFF2-40B4-BE49-F238E27FC236}">
                  <a16:creationId xmlns:a16="http://schemas.microsoft.com/office/drawing/2014/main" xmlns="" id="{493BC21C-0E6E-49BD-94F3-A05A13A65413}"/>
                </a:ext>
              </a:extLst>
            </p:cNvPr>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pPr eaLnBrk="1" hangingPunct="1">
                <a:defRPr/>
              </a:pPr>
              <a:endParaRPr lang="en-US">
                <a:latin typeface="Arial" charset="0"/>
                <a:ea typeface="+mn-ea"/>
              </a:endParaRPr>
            </a:p>
          </p:txBody>
        </p:sp>
      </p:grpSp>
      <p:sp>
        <p:nvSpPr>
          <p:cNvPr id="62475" name="Rectangle 11">
            <a:extLst>
              <a:ext uri="{FF2B5EF4-FFF2-40B4-BE49-F238E27FC236}">
                <a16:creationId xmlns:a16="http://schemas.microsoft.com/office/drawing/2014/main" xmlns="" id="{01A3F75D-3BA8-42D3-B818-63137685F7C3}"/>
              </a:ext>
            </a:extLst>
          </p:cNvPr>
          <p:cNvSpPr>
            <a:spLocks noGrp="1" noChangeArrowheads="1"/>
          </p:cNvSpPr>
          <p:nvPr>
            <p:ph type="dt" sz="half" idx="2"/>
          </p:nvPr>
        </p:nvSpPr>
        <p:spPr bwMode="auto">
          <a:xfrm>
            <a:off x="838200"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latin typeface="Arial" charset="0"/>
                <a:ea typeface="+mn-ea"/>
                <a:cs typeface="+mn-cs"/>
              </a:defRPr>
            </a:lvl1pPr>
          </a:lstStyle>
          <a:p>
            <a:pPr>
              <a:defRPr/>
            </a:pPr>
            <a:endParaRPr lang="en-US"/>
          </a:p>
        </p:txBody>
      </p:sp>
      <p:sp>
        <p:nvSpPr>
          <p:cNvPr id="62476" name="Rectangle 12">
            <a:extLst>
              <a:ext uri="{FF2B5EF4-FFF2-40B4-BE49-F238E27FC236}">
                <a16:creationId xmlns:a16="http://schemas.microsoft.com/office/drawing/2014/main" xmlns="" id="{EACFB655-54AB-4BC5-96A5-746E9AF922C1}"/>
              </a:ext>
            </a:extLst>
          </p:cNvPr>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ea typeface="+mn-ea"/>
                <a:cs typeface="+mn-cs"/>
              </a:defRPr>
            </a:lvl1pPr>
          </a:lstStyle>
          <a:p>
            <a:pPr>
              <a:defRPr/>
            </a:pPr>
            <a:endParaRPr lang="en-US"/>
          </a:p>
        </p:txBody>
      </p:sp>
      <p:sp>
        <p:nvSpPr>
          <p:cNvPr id="62477" name="Rectangle 13">
            <a:extLst>
              <a:ext uri="{FF2B5EF4-FFF2-40B4-BE49-F238E27FC236}">
                <a16:creationId xmlns:a16="http://schemas.microsoft.com/office/drawing/2014/main" xmlns="" id="{BBE0279E-13E4-4DF2-A475-5D79ECD0A501}"/>
              </a:ext>
            </a:extLst>
          </p:cNvPr>
          <p:cNvSpPr>
            <a:spLocks noGrp="1" noChangeArrowheads="1"/>
          </p:cNvSpPr>
          <p:nvPr>
            <p:ph type="sldNum" sz="quarter" idx="4"/>
          </p:nvPr>
        </p:nvSpPr>
        <p:spPr bwMode="auto">
          <a:xfrm>
            <a:off x="6937375"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effectLst>
                  <a:outerShdw blurRad="38100" dist="38100" dir="2700000" algn="tl">
                    <a:srgbClr val="000000"/>
                  </a:outerShdw>
                </a:effectLst>
              </a:defRPr>
            </a:lvl1pPr>
          </a:lstStyle>
          <a:p>
            <a:pPr>
              <a:defRPr/>
            </a:pPr>
            <a:fld id="{69CD6258-09CE-433E-A143-D1501355BE19}" type="slidenum">
              <a:rPr lang="en-US" altLang="en-US"/>
              <a:pPr>
                <a:defRPr/>
              </a:pPr>
              <a:t>‹#›</a:t>
            </a:fld>
            <a:endParaRPr lang="en-US" altLang="en-US"/>
          </a:p>
        </p:txBody>
      </p:sp>
      <p:sp>
        <p:nvSpPr>
          <p:cNvPr id="62478" name="Rectangle 14">
            <a:extLst>
              <a:ext uri="{FF2B5EF4-FFF2-40B4-BE49-F238E27FC236}">
                <a16:creationId xmlns:a16="http://schemas.microsoft.com/office/drawing/2014/main" xmlns="" id="{47A51722-6949-4F89-A3DA-9638056C7564}"/>
              </a:ext>
            </a:extLst>
          </p:cNvPr>
          <p:cNvSpPr>
            <a:spLocks noGrp="1" noRot="1" noChangeArrowheads="1"/>
          </p:cNvSpPr>
          <p:nvPr>
            <p:ph type="title"/>
          </p:nvPr>
        </p:nvSpPr>
        <p:spPr bwMode="auto">
          <a:xfrm>
            <a:off x="457200" y="244475"/>
            <a:ext cx="8385175"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79" name="Rectangle 15">
            <a:extLst>
              <a:ext uri="{FF2B5EF4-FFF2-40B4-BE49-F238E27FC236}">
                <a16:creationId xmlns:a16="http://schemas.microsoft.com/office/drawing/2014/main" xmlns="" id="{82E1717F-2672-4170-A869-DF17A653D6B6}"/>
              </a:ext>
            </a:extLst>
          </p:cNvPr>
          <p:cNvSpPr>
            <a:spLocks noGrp="1" noRot="1" noChangeArrowheads="1"/>
          </p:cNvSpPr>
          <p:nvPr>
            <p:ph type="body" idx="1"/>
          </p:nvPr>
        </p:nvSpPr>
        <p:spPr bwMode="auto">
          <a:xfrm>
            <a:off x="838200" y="1905000"/>
            <a:ext cx="800735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129"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ransition spd="slow"/>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ea typeface="ＭＳ Ｐゴシック" charset="0"/>
          <a:cs typeface="ＭＳ Ｐゴシック"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ea typeface="ＭＳ Ｐゴシック" charset="0"/>
          <a:cs typeface="ＭＳ Ｐゴシック"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ea typeface="ＭＳ Ｐゴシック" charset="0"/>
          <a:cs typeface="ＭＳ Ｐゴシック"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ea typeface="ＭＳ Ｐゴシック" charset="0"/>
          <a:cs typeface="ＭＳ Ｐゴシック"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accent2"/>
        </a:buClr>
        <a:buFont typeface="Wingdings" panose="05000000000000000000" pitchFamily="2" charset="2"/>
        <a:buChar char="§"/>
        <a:defRPr sz="2800">
          <a:solidFill>
            <a:schemeClr val="tx1"/>
          </a:solidFill>
          <a:effectLst>
            <a:outerShdw blurRad="38100" dist="38100" dir="2700000" algn="tl">
              <a:srgbClr val="000000"/>
            </a:outerShdw>
          </a:effectLst>
          <a:latin typeface="+mn-lt"/>
          <a:ea typeface="ＭＳ Ｐゴシック" charset="0"/>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a:solidFill>
            <a:schemeClr val="tx1"/>
          </a:solidFill>
          <a:effectLst>
            <a:outerShdw blurRad="38100" dist="38100" dir="2700000" algn="tl">
              <a:srgbClr val="000000"/>
            </a:outerShdw>
          </a:effectLst>
          <a:latin typeface="+mn-lt"/>
          <a:ea typeface="ＭＳ Ｐゴシック" charset="0"/>
        </a:defRPr>
      </a:lvl3pPr>
      <a:lvl4pPr marL="1600200" indent="-22860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effectLst>
            <a:outerShdw blurRad="38100" dist="38100" dir="2700000" algn="tl">
              <a:srgbClr val="000000"/>
            </a:outerShdw>
          </a:effectLst>
          <a:latin typeface="+mn-lt"/>
          <a:ea typeface="ＭＳ Ｐゴシック" charset="0"/>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ea typeface="ＭＳ Ｐゴシック" charset="0"/>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xmlns="" id="{98065069-0D7C-4430-A471-878FA289C33C}"/>
              </a:ext>
            </a:extLst>
          </p:cNvPr>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5539" name="Rectangle 3">
            <a:extLst>
              <a:ext uri="{FF2B5EF4-FFF2-40B4-BE49-F238E27FC236}">
                <a16:creationId xmlns:a16="http://schemas.microsoft.com/office/drawing/2014/main" xmlns="" id="{8BD00AFF-E173-4F2E-B37E-55DA6D05D546}"/>
              </a:ext>
            </a:extLst>
          </p:cNvPr>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5540" name="Rectangle 4">
            <a:extLst>
              <a:ext uri="{FF2B5EF4-FFF2-40B4-BE49-F238E27FC236}">
                <a16:creationId xmlns:a16="http://schemas.microsoft.com/office/drawing/2014/main" xmlns="" id="{0595F67D-36DD-459D-85B9-3683FD958FBD}"/>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ea typeface="+mn-ea"/>
                <a:cs typeface="+mn-cs"/>
              </a:defRPr>
            </a:lvl1pPr>
          </a:lstStyle>
          <a:p>
            <a:pPr>
              <a:defRPr/>
            </a:pPr>
            <a:endParaRPr lang="en-US"/>
          </a:p>
        </p:txBody>
      </p:sp>
      <p:sp>
        <p:nvSpPr>
          <p:cNvPr id="65541" name="Rectangle 5">
            <a:extLst>
              <a:ext uri="{FF2B5EF4-FFF2-40B4-BE49-F238E27FC236}">
                <a16:creationId xmlns:a16="http://schemas.microsoft.com/office/drawing/2014/main" xmlns="" id="{A723F650-CE6B-407F-9F99-DADC7ABD346D}"/>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ea typeface="+mn-ea"/>
                <a:cs typeface="+mn-cs"/>
              </a:defRPr>
            </a:lvl1pPr>
          </a:lstStyle>
          <a:p>
            <a:pPr>
              <a:defRPr/>
            </a:pPr>
            <a:endParaRPr lang="en-US"/>
          </a:p>
        </p:txBody>
      </p:sp>
      <p:sp>
        <p:nvSpPr>
          <p:cNvPr id="65542" name="Rectangle 6">
            <a:extLst>
              <a:ext uri="{FF2B5EF4-FFF2-40B4-BE49-F238E27FC236}">
                <a16:creationId xmlns:a16="http://schemas.microsoft.com/office/drawing/2014/main" xmlns="" id="{BC0085E9-2A6F-413A-BC68-CF253409AD55}"/>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smtClean="0">
                <a:effectLst>
                  <a:outerShdw blurRad="38100" dist="38100" dir="2700000" algn="tl">
                    <a:srgbClr val="000000"/>
                  </a:outerShdw>
                </a:effectLst>
              </a:defRPr>
            </a:lvl1pPr>
          </a:lstStyle>
          <a:p>
            <a:pPr>
              <a:defRPr/>
            </a:pPr>
            <a:fld id="{92A3556F-D4C7-469A-8CF5-E9D318482BE4}"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4130" r:id="rId1"/>
    <p:sldLayoutId id="2147484099" r:id="rId2"/>
    <p:sldLayoutId id="2147484100" r:id="rId3"/>
    <p:sldLayoutId id="2147484101" r:id="rId4"/>
    <p:sldLayoutId id="2147484102" r:id="rId5"/>
    <p:sldLayoutId id="2147484103" r:id="rId6"/>
    <p:sldLayoutId id="2147484104" r:id="rId7"/>
    <p:sldLayoutId id="2147484105" r:id="rId8"/>
    <p:sldLayoutId id="2147484106" r:id="rId9"/>
    <p:sldLayoutId id="2147484107" r:id="rId10"/>
    <p:sldLayoutId id="2147484108" r:id="rId11"/>
  </p:sldLayoutIdLst>
  <p:transition spd="slow"/>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ＭＳ Ｐゴシック" charset="0"/>
          <a:cs typeface="ＭＳ Ｐゴシック"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Tahoma" panose="020B0604030504040204" pitchFamily="34" charset="0"/>
        <a:buChar char="–"/>
        <a:defRPr sz="2800">
          <a:solidFill>
            <a:schemeClr val="tx1"/>
          </a:solidFill>
          <a:effectLst>
            <a:outerShdw blurRad="38100" dist="38100" dir="2700000" algn="tl">
              <a:srgbClr val="000000"/>
            </a:outerShdw>
          </a:effectLst>
          <a:latin typeface="+mn-lt"/>
          <a:ea typeface="ＭＳ Ｐゴシック" charset="0"/>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ea typeface="ＭＳ Ｐゴシック" charset="0"/>
        </a:defRPr>
      </a:lvl3pPr>
      <a:lvl4pPr marL="1600200" indent="-228600" algn="l" rtl="0" eaLnBrk="0" fontAlgn="base" hangingPunct="0">
        <a:spcBef>
          <a:spcPct val="20000"/>
        </a:spcBef>
        <a:spcAft>
          <a:spcPct val="0"/>
        </a:spcAft>
        <a:buFont typeface="Tahoma" panose="020B0604030504040204" pitchFamily="34" charset="0"/>
        <a:buChar char="–"/>
        <a:defRPr sz="2000">
          <a:solidFill>
            <a:schemeClr val="tx1"/>
          </a:solidFill>
          <a:effectLst>
            <a:outerShdw blurRad="38100" dist="38100" dir="2700000" algn="tl">
              <a:srgbClr val="000000"/>
            </a:outerShdw>
          </a:effectLst>
          <a:latin typeface="+mn-lt"/>
          <a:ea typeface="ＭＳ Ｐゴシック" charset="0"/>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mn-lt"/>
          <a:ea typeface="ＭＳ Ｐゴシック" charset="0"/>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2850"/>
            </a:gs>
          </a:gsLst>
          <a:lin ang="5400000" scaled="1"/>
        </a:gradFill>
        <a:effectLst/>
      </p:bgPr>
    </p:bg>
    <p:spTree>
      <p:nvGrpSpPr>
        <p:cNvPr id="1" name=""/>
        <p:cNvGrpSpPr/>
        <p:nvPr/>
      </p:nvGrpSpPr>
      <p:grpSpPr>
        <a:xfrm>
          <a:off x="0" y="0"/>
          <a:ext cx="0" cy="0"/>
          <a:chOff x="0" y="0"/>
          <a:chExt cx="0" cy="0"/>
        </a:xfrm>
      </p:grpSpPr>
      <p:grpSp>
        <p:nvGrpSpPr>
          <p:cNvPr id="4098" name="Group 2">
            <a:extLst>
              <a:ext uri="{FF2B5EF4-FFF2-40B4-BE49-F238E27FC236}">
                <a16:creationId xmlns:a16="http://schemas.microsoft.com/office/drawing/2014/main" xmlns="" id="{A3D900C1-7A61-4394-889C-149296CD721C}"/>
              </a:ext>
            </a:extLst>
          </p:cNvPr>
          <p:cNvGrpSpPr>
            <a:grpSpLocks/>
          </p:cNvGrpSpPr>
          <p:nvPr/>
        </p:nvGrpSpPr>
        <p:grpSpPr bwMode="auto">
          <a:xfrm>
            <a:off x="1588" y="0"/>
            <a:ext cx="9148762" cy="6851650"/>
            <a:chOff x="1" y="0"/>
            <a:chExt cx="5763" cy="4316"/>
          </a:xfrm>
        </p:grpSpPr>
        <p:sp>
          <p:nvSpPr>
            <p:cNvPr id="70659" name="Freeform 3">
              <a:extLst>
                <a:ext uri="{FF2B5EF4-FFF2-40B4-BE49-F238E27FC236}">
                  <a16:creationId xmlns:a16="http://schemas.microsoft.com/office/drawing/2014/main" xmlns="" id="{5D48AD61-81E0-4BCA-BE1A-3E3CD2B6C932}"/>
                </a:ext>
              </a:extLst>
            </p:cNvPr>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US">
                <a:latin typeface="Arial" charset="0"/>
                <a:ea typeface="+mn-ea"/>
              </a:endParaRPr>
            </a:p>
          </p:txBody>
        </p:sp>
        <p:sp>
          <p:nvSpPr>
            <p:cNvPr id="70660" name="Freeform 4">
              <a:extLst>
                <a:ext uri="{FF2B5EF4-FFF2-40B4-BE49-F238E27FC236}">
                  <a16:creationId xmlns:a16="http://schemas.microsoft.com/office/drawing/2014/main" xmlns="" id="{DA5B46F7-56FA-43BE-8647-06AC820A4BE0}"/>
                </a:ext>
              </a:extLst>
            </p:cNvPr>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US">
                <a:latin typeface="Arial" charset="0"/>
                <a:ea typeface="+mn-ea"/>
              </a:endParaRPr>
            </a:p>
          </p:txBody>
        </p:sp>
        <p:sp>
          <p:nvSpPr>
            <p:cNvPr id="70661" name="Freeform 5">
              <a:extLst>
                <a:ext uri="{FF2B5EF4-FFF2-40B4-BE49-F238E27FC236}">
                  <a16:creationId xmlns:a16="http://schemas.microsoft.com/office/drawing/2014/main" xmlns="" id="{5BC8324E-1FE0-44D2-9B9F-D4C6DC75F9D5}"/>
                </a:ext>
              </a:extLst>
            </p:cNvPr>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US">
                <a:latin typeface="Arial" charset="0"/>
                <a:ea typeface="+mn-ea"/>
              </a:endParaRPr>
            </a:p>
          </p:txBody>
        </p:sp>
        <p:grpSp>
          <p:nvGrpSpPr>
            <p:cNvPr id="4107" name="Group 6">
              <a:extLst>
                <a:ext uri="{FF2B5EF4-FFF2-40B4-BE49-F238E27FC236}">
                  <a16:creationId xmlns:a16="http://schemas.microsoft.com/office/drawing/2014/main" xmlns="" id="{09E08FDE-95C2-4047-BDA9-CCC8B1301A33}"/>
                </a:ext>
              </a:extLst>
            </p:cNvPr>
            <p:cNvGrpSpPr>
              <a:grpSpLocks/>
            </p:cNvGrpSpPr>
            <p:nvPr/>
          </p:nvGrpSpPr>
          <p:grpSpPr bwMode="auto">
            <a:xfrm>
              <a:off x="288" y="0"/>
              <a:ext cx="5098" cy="4316"/>
              <a:chOff x="288" y="0"/>
              <a:chExt cx="5098" cy="4316"/>
            </a:xfrm>
          </p:grpSpPr>
          <p:sp>
            <p:nvSpPr>
              <p:cNvPr id="70663" name="Freeform 7">
                <a:extLst>
                  <a:ext uri="{FF2B5EF4-FFF2-40B4-BE49-F238E27FC236}">
                    <a16:creationId xmlns:a16="http://schemas.microsoft.com/office/drawing/2014/main" xmlns="" id="{99B37420-CCD4-410A-BA9A-9D6C9646BFE0}"/>
                  </a:ext>
                </a:extLst>
              </p:cNvPr>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latin typeface="Arial" charset="0"/>
                  <a:ea typeface="+mn-ea"/>
                </a:endParaRPr>
              </a:p>
            </p:txBody>
          </p:sp>
          <p:sp>
            <p:nvSpPr>
              <p:cNvPr id="70664" name="Freeform 8">
                <a:extLst>
                  <a:ext uri="{FF2B5EF4-FFF2-40B4-BE49-F238E27FC236}">
                    <a16:creationId xmlns:a16="http://schemas.microsoft.com/office/drawing/2014/main" xmlns="" id="{BC0A73CC-8A3F-4449-81D6-64AD5ADBF0C5}"/>
                  </a:ext>
                </a:extLst>
              </p:cNvPr>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latin typeface="Arial" charset="0"/>
                  <a:ea typeface="+mn-ea"/>
                </a:endParaRPr>
              </a:p>
            </p:txBody>
          </p:sp>
          <p:sp>
            <p:nvSpPr>
              <p:cNvPr id="70665" name="Freeform 9">
                <a:extLst>
                  <a:ext uri="{FF2B5EF4-FFF2-40B4-BE49-F238E27FC236}">
                    <a16:creationId xmlns:a16="http://schemas.microsoft.com/office/drawing/2014/main" xmlns="" id="{F6FE8B23-7882-4C1F-B601-42CD7B6A0363}"/>
                  </a:ext>
                </a:extLst>
              </p:cNvPr>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latin typeface="Arial" charset="0"/>
                  <a:ea typeface="+mn-ea"/>
                </a:endParaRPr>
              </a:p>
            </p:txBody>
          </p:sp>
          <p:sp>
            <p:nvSpPr>
              <p:cNvPr id="70666" name="Freeform 10">
                <a:extLst>
                  <a:ext uri="{FF2B5EF4-FFF2-40B4-BE49-F238E27FC236}">
                    <a16:creationId xmlns:a16="http://schemas.microsoft.com/office/drawing/2014/main" xmlns="" id="{293989C2-2821-4CB6-944D-B41C0077069B}"/>
                  </a:ext>
                </a:extLst>
              </p:cNvPr>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latin typeface="Arial" charset="0"/>
                  <a:ea typeface="+mn-ea"/>
                </a:endParaRPr>
              </a:p>
            </p:txBody>
          </p:sp>
          <p:sp>
            <p:nvSpPr>
              <p:cNvPr id="70667" name="Freeform 11">
                <a:extLst>
                  <a:ext uri="{FF2B5EF4-FFF2-40B4-BE49-F238E27FC236}">
                    <a16:creationId xmlns:a16="http://schemas.microsoft.com/office/drawing/2014/main" xmlns="" id="{B5167F7D-DA94-472B-BC4E-9D720016AF97}"/>
                  </a:ext>
                </a:extLst>
              </p:cNvPr>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latin typeface="Arial" charset="0"/>
                  <a:ea typeface="+mn-ea"/>
                </a:endParaRPr>
              </a:p>
            </p:txBody>
          </p:sp>
          <p:sp>
            <p:nvSpPr>
              <p:cNvPr id="70668" name="Freeform 12">
                <a:extLst>
                  <a:ext uri="{FF2B5EF4-FFF2-40B4-BE49-F238E27FC236}">
                    <a16:creationId xmlns:a16="http://schemas.microsoft.com/office/drawing/2014/main" xmlns="" id="{5283E0F2-53AF-473F-92A1-44E6C9DDB601}"/>
                  </a:ext>
                </a:extLst>
              </p:cNvPr>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latin typeface="Arial" charset="0"/>
                  <a:ea typeface="+mn-ea"/>
                </a:endParaRPr>
              </a:p>
            </p:txBody>
          </p:sp>
          <p:sp>
            <p:nvSpPr>
              <p:cNvPr id="70669" name="Freeform 13">
                <a:extLst>
                  <a:ext uri="{FF2B5EF4-FFF2-40B4-BE49-F238E27FC236}">
                    <a16:creationId xmlns:a16="http://schemas.microsoft.com/office/drawing/2014/main" xmlns="" id="{B9FA413F-CB65-482C-993B-A4C76D336D6C}"/>
                  </a:ext>
                </a:extLst>
              </p:cNvPr>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latin typeface="Arial" charset="0"/>
                  <a:ea typeface="+mn-ea"/>
                </a:endParaRPr>
              </a:p>
            </p:txBody>
          </p:sp>
          <p:sp>
            <p:nvSpPr>
              <p:cNvPr id="70670" name="Freeform 14">
                <a:extLst>
                  <a:ext uri="{FF2B5EF4-FFF2-40B4-BE49-F238E27FC236}">
                    <a16:creationId xmlns:a16="http://schemas.microsoft.com/office/drawing/2014/main" xmlns="" id="{5F5AEBE4-2BE2-4CF3-98E1-69EA15F82173}"/>
                  </a:ext>
                </a:extLst>
              </p:cNvPr>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latin typeface="Arial" charset="0"/>
                  <a:ea typeface="+mn-ea"/>
                </a:endParaRPr>
              </a:p>
            </p:txBody>
          </p:sp>
          <p:sp>
            <p:nvSpPr>
              <p:cNvPr id="70671" name="Freeform 15">
                <a:extLst>
                  <a:ext uri="{FF2B5EF4-FFF2-40B4-BE49-F238E27FC236}">
                    <a16:creationId xmlns:a16="http://schemas.microsoft.com/office/drawing/2014/main" xmlns="" id="{30C621B1-9F04-40F2-A956-10D01B09D411}"/>
                  </a:ext>
                </a:extLst>
              </p:cNvPr>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latin typeface="Arial" charset="0"/>
                  <a:ea typeface="+mn-ea"/>
                </a:endParaRPr>
              </a:p>
            </p:txBody>
          </p:sp>
          <p:sp>
            <p:nvSpPr>
              <p:cNvPr id="70672" name="Freeform 16">
                <a:extLst>
                  <a:ext uri="{FF2B5EF4-FFF2-40B4-BE49-F238E27FC236}">
                    <a16:creationId xmlns:a16="http://schemas.microsoft.com/office/drawing/2014/main" xmlns="" id="{D990D262-6635-4C4A-9127-602D411B1C58}"/>
                  </a:ext>
                </a:extLst>
              </p:cNvPr>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latin typeface="Arial" charset="0"/>
                  <a:ea typeface="+mn-ea"/>
                </a:endParaRPr>
              </a:p>
            </p:txBody>
          </p:sp>
          <p:sp>
            <p:nvSpPr>
              <p:cNvPr id="70673" name="Freeform 17">
                <a:extLst>
                  <a:ext uri="{FF2B5EF4-FFF2-40B4-BE49-F238E27FC236}">
                    <a16:creationId xmlns:a16="http://schemas.microsoft.com/office/drawing/2014/main" xmlns="" id="{3E0D383C-9430-4861-B62D-B1995CF2A30C}"/>
                  </a:ext>
                </a:extLst>
              </p:cNvPr>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latin typeface="Arial" charset="0"/>
                  <a:ea typeface="+mn-ea"/>
                </a:endParaRPr>
              </a:p>
            </p:txBody>
          </p:sp>
          <p:sp>
            <p:nvSpPr>
              <p:cNvPr id="70674" name="Freeform 18">
                <a:extLst>
                  <a:ext uri="{FF2B5EF4-FFF2-40B4-BE49-F238E27FC236}">
                    <a16:creationId xmlns:a16="http://schemas.microsoft.com/office/drawing/2014/main" xmlns="" id="{ABB49147-F117-44AA-AC40-E18A073908AB}"/>
                  </a:ext>
                </a:extLst>
              </p:cNvPr>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latin typeface="Arial" charset="0"/>
                  <a:ea typeface="+mn-ea"/>
                </a:endParaRPr>
              </a:p>
            </p:txBody>
          </p:sp>
          <p:sp>
            <p:nvSpPr>
              <p:cNvPr id="70675" name="Freeform 19">
                <a:extLst>
                  <a:ext uri="{FF2B5EF4-FFF2-40B4-BE49-F238E27FC236}">
                    <a16:creationId xmlns:a16="http://schemas.microsoft.com/office/drawing/2014/main" xmlns="" id="{BEED3A5D-A9BD-4DD4-9037-58D95DFC51DE}"/>
                  </a:ext>
                </a:extLst>
              </p:cNvPr>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latin typeface="Arial" charset="0"/>
                  <a:ea typeface="+mn-ea"/>
                </a:endParaRPr>
              </a:p>
            </p:txBody>
          </p:sp>
        </p:grpSp>
        <p:sp>
          <p:nvSpPr>
            <p:cNvPr id="70676" name="Freeform 20">
              <a:extLst>
                <a:ext uri="{FF2B5EF4-FFF2-40B4-BE49-F238E27FC236}">
                  <a16:creationId xmlns:a16="http://schemas.microsoft.com/office/drawing/2014/main" xmlns="" id="{ECDC4350-74C0-41B6-9F2E-CAEC35F86334}"/>
                </a:ext>
              </a:extLst>
            </p:cNvPr>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US">
                <a:latin typeface="Arial" charset="0"/>
                <a:ea typeface="+mn-ea"/>
              </a:endParaRPr>
            </a:p>
          </p:txBody>
        </p:sp>
        <p:sp>
          <p:nvSpPr>
            <p:cNvPr id="70677" name="Freeform 21">
              <a:extLst>
                <a:ext uri="{FF2B5EF4-FFF2-40B4-BE49-F238E27FC236}">
                  <a16:creationId xmlns:a16="http://schemas.microsoft.com/office/drawing/2014/main" xmlns="" id="{18ACF6E3-8BC0-46FA-B555-3E8006091768}"/>
                </a:ext>
              </a:extLst>
            </p:cNvPr>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US">
                <a:latin typeface="Arial" charset="0"/>
                <a:ea typeface="+mn-ea"/>
              </a:endParaRPr>
            </a:p>
          </p:txBody>
        </p:sp>
        <p:sp>
          <p:nvSpPr>
            <p:cNvPr id="70678" name="Freeform 22">
              <a:extLst>
                <a:ext uri="{FF2B5EF4-FFF2-40B4-BE49-F238E27FC236}">
                  <a16:creationId xmlns:a16="http://schemas.microsoft.com/office/drawing/2014/main" xmlns="" id="{5720E714-3B6C-44DB-B5D0-39E8C057E40F}"/>
                </a:ext>
              </a:extLst>
            </p:cNvPr>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1" hangingPunct="1">
                <a:defRPr/>
              </a:pPr>
              <a:endParaRPr lang="en-US">
                <a:latin typeface="Arial" charset="0"/>
                <a:ea typeface="+mn-ea"/>
              </a:endParaRPr>
            </a:p>
          </p:txBody>
        </p:sp>
        <p:sp>
          <p:nvSpPr>
            <p:cNvPr id="4111" name="Freeform 23">
              <a:extLst>
                <a:ext uri="{FF2B5EF4-FFF2-40B4-BE49-F238E27FC236}">
                  <a16:creationId xmlns:a16="http://schemas.microsoft.com/office/drawing/2014/main" xmlns="" id="{CD8D1063-BE8B-47B7-8DC4-7E74E63C902D}"/>
                </a:ext>
              </a:extLst>
            </p:cNvPr>
            <p:cNvSpPr>
              <a:spLocks/>
            </p:cNvSpPr>
            <p:nvPr/>
          </p:nvSpPr>
          <p:spPr bwMode="hidden">
            <a:xfrm>
              <a:off x="5041" y="0"/>
              <a:ext cx="719" cy="845"/>
            </a:xfrm>
            <a:custGeom>
              <a:avLst/>
              <a:gdLst>
                <a:gd name="T0" fmla="*/ 723 w 717"/>
                <a:gd name="T1" fmla="*/ 845 h 845"/>
                <a:gd name="T2" fmla="*/ 723 w 717"/>
                <a:gd name="T3" fmla="*/ 821 h 845"/>
                <a:gd name="T4" fmla="*/ 580 w 717"/>
                <a:gd name="T5" fmla="*/ 605 h 845"/>
                <a:gd name="T6" fmla="*/ 409 w 717"/>
                <a:gd name="T7" fmla="*/ 396 h 845"/>
                <a:gd name="T8" fmla="*/ 224 w 717"/>
                <a:gd name="T9" fmla="*/ 192 h 845"/>
                <a:gd name="T10" fmla="*/ 17 w 717"/>
                <a:gd name="T11" fmla="*/ 0 h 845"/>
                <a:gd name="T12" fmla="*/ 0 w 717"/>
                <a:gd name="T13" fmla="*/ 0 h 845"/>
                <a:gd name="T14" fmla="*/ 212 w 717"/>
                <a:gd name="T15" fmla="*/ 198 h 845"/>
                <a:gd name="T16" fmla="*/ 403 w 717"/>
                <a:gd name="T17" fmla="*/ 408 h 845"/>
                <a:gd name="T18" fmla="*/ 574 w 717"/>
                <a:gd name="T19" fmla="*/ 623 h 845"/>
                <a:gd name="T20" fmla="*/ 723 w 717"/>
                <a:gd name="T21" fmla="*/ 845 h 845"/>
                <a:gd name="T22" fmla="*/ 723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2" name="Freeform 24">
              <a:extLst>
                <a:ext uri="{FF2B5EF4-FFF2-40B4-BE49-F238E27FC236}">
                  <a16:creationId xmlns:a16="http://schemas.microsoft.com/office/drawing/2014/main" xmlns="" id="{D7818E9F-51CD-405F-9F8A-1FFE9CD57BB0}"/>
                </a:ext>
              </a:extLst>
            </p:cNvPr>
            <p:cNvSpPr>
              <a:spLocks/>
            </p:cNvSpPr>
            <p:nvPr/>
          </p:nvSpPr>
          <p:spPr bwMode="hidden">
            <a:xfrm>
              <a:off x="5352" y="0"/>
              <a:ext cx="408" cy="414"/>
            </a:xfrm>
            <a:custGeom>
              <a:avLst/>
              <a:gdLst>
                <a:gd name="T0" fmla="*/ 410 w 407"/>
                <a:gd name="T1" fmla="*/ 414 h 414"/>
                <a:gd name="T2" fmla="*/ 410 w 407"/>
                <a:gd name="T3" fmla="*/ 396 h 414"/>
                <a:gd name="T4" fmla="*/ 225 w 407"/>
                <a:gd name="T5" fmla="*/ 192 h 414"/>
                <a:gd name="T6" fmla="*/ 12 w 407"/>
                <a:gd name="T7" fmla="*/ 0 h 414"/>
                <a:gd name="T8" fmla="*/ 0 w 407"/>
                <a:gd name="T9" fmla="*/ 0 h 414"/>
                <a:gd name="T10" fmla="*/ 108 w 407"/>
                <a:gd name="T11" fmla="*/ 102 h 414"/>
                <a:gd name="T12" fmla="*/ 219 w 407"/>
                <a:gd name="T13" fmla="*/ 204 h 414"/>
                <a:gd name="T14" fmla="*/ 410 w 407"/>
                <a:gd name="T15" fmla="*/ 414 h 414"/>
                <a:gd name="T16" fmla="*/ 410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681" name="Freeform 25">
              <a:extLst>
                <a:ext uri="{FF2B5EF4-FFF2-40B4-BE49-F238E27FC236}">
                  <a16:creationId xmlns:a16="http://schemas.microsoft.com/office/drawing/2014/main" xmlns="" id="{2C7DB643-919C-4301-AE68-0032A86DB082}"/>
                </a:ext>
              </a:extLst>
            </p:cNvPr>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1" hangingPunct="1">
                <a:defRPr/>
              </a:pPr>
              <a:endParaRPr lang="en-US">
                <a:latin typeface="Arial" charset="0"/>
                <a:ea typeface="+mn-ea"/>
              </a:endParaRPr>
            </a:p>
          </p:txBody>
        </p:sp>
        <p:sp>
          <p:nvSpPr>
            <p:cNvPr id="4114" name="Freeform 26">
              <a:extLst>
                <a:ext uri="{FF2B5EF4-FFF2-40B4-BE49-F238E27FC236}">
                  <a16:creationId xmlns:a16="http://schemas.microsoft.com/office/drawing/2014/main" xmlns="" id="{5B38C424-CBC9-4526-A9C8-2C39965BADDC}"/>
                </a:ext>
              </a:extLst>
            </p:cNvPr>
            <p:cNvSpPr>
              <a:spLocks/>
            </p:cNvSpPr>
            <p:nvPr/>
          </p:nvSpPr>
          <p:spPr bwMode="hidden">
            <a:xfrm>
              <a:off x="6" y="0"/>
              <a:ext cx="588" cy="599"/>
            </a:xfrm>
            <a:custGeom>
              <a:avLst/>
              <a:gdLst>
                <a:gd name="T0" fmla="*/ 592 w 586"/>
                <a:gd name="T1" fmla="*/ 0 h 599"/>
                <a:gd name="T2" fmla="*/ 574 w 586"/>
                <a:gd name="T3" fmla="*/ 0 h 599"/>
                <a:gd name="T4" fmla="*/ 410 w 586"/>
                <a:gd name="T5" fmla="*/ 132 h 599"/>
                <a:gd name="T6" fmla="*/ 260 w 586"/>
                <a:gd name="T7" fmla="*/ 270 h 599"/>
                <a:gd name="T8" fmla="*/ 120 w 586"/>
                <a:gd name="T9" fmla="*/ 420 h 599"/>
                <a:gd name="T10" fmla="*/ 0 w 586"/>
                <a:gd name="T11" fmla="*/ 575 h 599"/>
                <a:gd name="T12" fmla="*/ 0 w 586"/>
                <a:gd name="T13" fmla="*/ 599 h 599"/>
                <a:gd name="T14" fmla="*/ 120 w 586"/>
                <a:gd name="T15" fmla="*/ 432 h 599"/>
                <a:gd name="T16" fmla="*/ 260 w 586"/>
                <a:gd name="T17" fmla="*/ 282 h 599"/>
                <a:gd name="T18" fmla="*/ 416 w 586"/>
                <a:gd name="T19" fmla="*/ 138 h 599"/>
                <a:gd name="T20" fmla="*/ 592 w 586"/>
                <a:gd name="T21" fmla="*/ 0 h 599"/>
                <a:gd name="T22" fmla="*/ 592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5" name="Freeform 27">
              <a:extLst>
                <a:ext uri="{FF2B5EF4-FFF2-40B4-BE49-F238E27FC236}">
                  <a16:creationId xmlns:a16="http://schemas.microsoft.com/office/drawing/2014/main" xmlns="" id="{0035AF36-FBAC-42E9-896D-2D598998E5EC}"/>
                </a:ext>
              </a:extLst>
            </p:cNvPr>
            <p:cNvSpPr>
              <a:spLocks/>
            </p:cNvSpPr>
            <p:nvPr/>
          </p:nvSpPr>
          <p:spPr bwMode="hidden">
            <a:xfrm>
              <a:off x="6" y="0"/>
              <a:ext cx="270" cy="252"/>
            </a:xfrm>
            <a:custGeom>
              <a:avLst/>
              <a:gdLst>
                <a:gd name="T0" fmla="*/ 272 w 269"/>
                <a:gd name="T1" fmla="*/ 0 h 252"/>
                <a:gd name="T2" fmla="*/ 254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2 w 269"/>
                <a:gd name="T15" fmla="*/ 0 h 252"/>
                <a:gd name="T16" fmla="*/ 272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6" name="Line 28">
              <a:extLst>
                <a:ext uri="{FF2B5EF4-FFF2-40B4-BE49-F238E27FC236}">
                  <a16:creationId xmlns:a16="http://schemas.microsoft.com/office/drawing/2014/main" xmlns="" id="{47A3F3E5-27C9-44A9-9E41-9CBB6BC72B81}"/>
                </a:ext>
              </a:extLst>
            </p:cNvPr>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7" name="Line 29">
              <a:extLst>
                <a:ext uri="{FF2B5EF4-FFF2-40B4-BE49-F238E27FC236}">
                  <a16:creationId xmlns:a16="http://schemas.microsoft.com/office/drawing/2014/main" xmlns="" id="{840D0C5D-8855-4EDA-9A7F-624B5BCD9507}"/>
                </a:ext>
              </a:extLst>
            </p:cNvPr>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8" name="Line 30">
              <a:extLst>
                <a:ext uri="{FF2B5EF4-FFF2-40B4-BE49-F238E27FC236}">
                  <a16:creationId xmlns:a16="http://schemas.microsoft.com/office/drawing/2014/main" xmlns="" id="{C50A3568-308E-49FE-9F49-F04CBEF3F816}"/>
                </a:ext>
              </a:extLst>
            </p:cNvPr>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119" name="Group 31">
              <a:extLst>
                <a:ext uri="{FF2B5EF4-FFF2-40B4-BE49-F238E27FC236}">
                  <a16:creationId xmlns:a16="http://schemas.microsoft.com/office/drawing/2014/main" xmlns="" id="{54B8BDDF-608E-430F-B091-60F63B37E3CB}"/>
                </a:ext>
              </a:extLst>
            </p:cNvPr>
            <p:cNvGrpSpPr>
              <a:grpSpLocks/>
            </p:cNvGrpSpPr>
            <p:nvPr/>
          </p:nvGrpSpPr>
          <p:grpSpPr bwMode="auto">
            <a:xfrm>
              <a:off x="1" y="392"/>
              <a:ext cx="5758" cy="1571"/>
              <a:chOff x="1" y="392"/>
              <a:chExt cx="5758" cy="1571"/>
            </a:xfrm>
          </p:grpSpPr>
          <p:sp>
            <p:nvSpPr>
              <p:cNvPr id="4122" name="Line 32">
                <a:extLst>
                  <a:ext uri="{FF2B5EF4-FFF2-40B4-BE49-F238E27FC236}">
                    <a16:creationId xmlns:a16="http://schemas.microsoft.com/office/drawing/2014/main" xmlns="" id="{0C8A1D0B-048C-4459-93E1-7AB01EE8DCC5}"/>
                  </a:ext>
                </a:extLst>
              </p:cNvPr>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23" name="Line 33">
                <a:extLst>
                  <a:ext uri="{FF2B5EF4-FFF2-40B4-BE49-F238E27FC236}">
                    <a16:creationId xmlns:a16="http://schemas.microsoft.com/office/drawing/2014/main" xmlns="" id="{9F2DC6E4-FC35-4A4C-8F8E-CBF1D49DAB4F}"/>
                  </a:ext>
                </a:extLst>
              </p:cNvPr>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24" name="Line 34">
                <a:extLst>
                  <a:ext uri="{FF2B5EF4-FFF2-40B4-BE49-F238E27FC236}">
                    <a16:creationId xmlns:a16="http://schemas.microsoft.com/office/drawing/2014/main" xmlns="" id="{3D0D90DC-D3EB-4FCF-B514-8E288E4EEBFD}"/>
                  </a:ext>
                </a:extLst>
              </p:cNvPr>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25" name="Line 35">
                <a:extLst>
                  <a:ext uri="{FF2B5EF4-FFF2-40B4-BE49-F238E27FC236}">
                    <a16:creationId xmlns:a16="http://schemas.microsoft.com/office/drawing/2014/main" xmlns="" id="{88EB9BB5-E31B-492B-B57D-CD3C16A0D7CF}"/>
                  </a:ext>
                </a:extLst>
              </p:cNvPr>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26" name="Line 36">
                <a:extLst>
                  <a:ext uri="{FF2B5EF4-FFF2-40B4-BE49-F238E27FC236}">
                    <a16:creationId xmlns:a16="http://schemas.microsoft.com/office/drawing/2014/main" xmlns="" id="{9ED8F580-5D27-4EAB-9687-0B2DF82A677B}"/>
                  </a:ext>
                </a:extLst>
              </p:cNvPr>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120" name="Line 37">
              <a:extLst>
                <a:ext uri="{FF2B5EF4-FFF2-40B4-BE49-F238E27FC236}">
                  <a16:creationId xmlns:a16="http://schemas.microsoft.com/office/drawing/2014/main" xmlns="" id="{AB863895-CD4A-4536-8BBC-BB9DE0F239F7}"/>
                </a:ext>
              </a:extLst>
            </p:cNvPr>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21" name="Line 38">
              <a:extLst>
                <a:ext uri="{FF2B5EF4-FFF2-40B4-BE49-F238E27FC236}">
                  <a16:creationId xmlns:a16="http://schemas.microsoft.com/office/drawing/2014/main" xmlns="" id="{15746D98-B3ED-4B11-807B-1F56DE642DC5}"/>
                </a:ext>
              </a:extLst>
            </p:cNvPr>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0695" name="Rectangle 39">
            <a:extLst>
              <a:ext uri="{FF2B5EF4-FFF2-40B4-BE49-F238E27FC236}">
                <a16:creationId xmlns:a16="http://schemas.microsoft.com/office/drawing/2014/main" xmlns="" id="{DA0F14A6-6795-4D57-A7E0-B1BFF874519E}"/>
              </a:ext>
            </a:extLst>
          </p:cNvPr>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70696" name="Rectangle 40">
            <a:extLst>
              <a:ext uri="{FF2B5EF4-FFF2-40B4-BE49-F238E27FC236}">
                <a16:creationId xmlns:a16="http://schemas.microsoft.com/office/drawing/2014/main" xmlns="" id="{A292D2BB-1562-4CA8-A7D4-960B6283C879}"/>
              </a:ext>
            </a:extLst>
          </p:cNvPr>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ea typeface="+mn-ea"/>
                <a:cs typeface="+mn-cs"/>
              </a:defRPr>
            </a:lvl1pPr>
          </a:lstStyle>
          <a:p>
            <a:pPr>
              <a:defRPr/>
            </a:pPr>
            <a:endParaRPr lang="en-US"/>
          </a:p>
        </p:txBody>
      </p:sp>
      <p:sp>
        <p:nvSpPr>
          <p:cNvPr id="70697" name="Rectangle 41">
            <a:extLst>
              <a:ext uri="{FF2B5EF4-FFF2-40B4-BE49-F238E27FC236}">
                <a16:creationId xmlns:a16="http://schemas.microsoft.com/office/drawing/2014/main" xmlns="" id="{9F5D4B5D-6DD1-4A55-A14C-BF1803259B76}"/>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ea typeface="+mn-ea"/>
                <a:cs typeface="+mn-cs"/>
              </a:defRPr>
            </a:lvl1pPr>
          </a:lstStyle>
          <a:p>
            <a:pPr>
              <a:defRPr/>
            </a:pPr>
            <a:endParaRPr lang="en-US"/>
          </a:p>
        </p:txBody>
      </p:sp>
      <p:sp>
        <p:nvSpPr>
          <p:cNvPr id="70698" name="Rectangle 42">
            <a:extLst>
              <a:ext uri="{FF2B5EF4-FFF2-40B4-BE49-F238E27FC236}">
                <a16:creationId xmlns:a16="http://schemas.microsoft.com/office/drawing/2014/main" xmlns="" id="{0083CA6D-DECD-49B0-8DF5-63679FBF3E9B}"/>
              </a:ext>
            </a:extLst>
          </p:cNvPr>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smtClean="0">
                <a:effectLst>
                  <a:outerShdw blurRad="38100" dist="38100" dir="2700000" algn="tl">
                    <a:srgbClr val="000000"/>
                  </a:outerShdw>
                </a:effectLst>
                <a:latin typeface="Verdana" panose="020B0604030504040204" pitchFamily="34" charset="0"/>
              </a:defRPr>
            </a:lvl1pPr>
          </a:lstStyle>
          <a:p>
            <a:pPr>
              <a:defRPr/>
            </a:pPr>
            <a:fld id="{0C2DFD41-382E-4176-93FA-8907423C4CC1}" type="slidenum">
              <a:rPr lang="en-US" altLang="en-US"/>
              <a:pPr>
                <a:defRPr/>
              </a:pPr>
              <a:t>‹#›</a:t>
            </a:fld>
            <a:endParaRPr lang="en-US" altLang="en-US"/>
          </a:p>
        </p:txBody>
      </p:sp>
      <p:sp>
        <p:nvSpPr>
          <p:cNvPr id="70699" name="Rectangle 43">
            <a:extLst>
              <a:ext uri="{FF2B5EF4-FFF2-40B4-BE49-F238E27FC236}">
                <a16:creationId xmlns:a16="http://schemas.microsoft.com/office/drawing/2014/main" xmlns="" id="{6E9458DD-3AFE-4B27-BEC1-BD51A7B7942C}"/>
              </a:ext>
            </a:extLst>
          </p:cNvPr>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131" r:id="rId1"/>
    <p:sldLayoutId id="2147484109" r:id="rId2"/>
    <p:sldLayoutId id="2147484110" r:id="rId3"/>
    <p:sldLayoutId id="2147484111" r:id="rId4"/>
    <p:sldLayoutId id="2147484112" r:id="rId5"/>
    <p:sldLayoutId id="2147484113" r:id="rId6"/>
    <p:sldLayoutId id="2147484114" r:id="rId7"/>
    <p:sldLayoutId id="2147484115" r:id="rId8"/>
    <p:sldLayoutId id="2147484116" r:id="rId9"/>
    <p:sldLayoutId id="2147484117" r:id="rId10"/>
    <p:sldLayoutId id="2147484118" r:id="rId11"/>
  </p:sldLayoutIdLst>
  <p:transition spd="slow"/>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ＭＳ Ｐゴシック" charset="0"/>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ea typeface="ＭＳ Ｐゴシック" charset="0"/>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ea typeface="ＭＳ Ｐゴシック" charset="0"/>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ＭＳ Ｐゴシック" charset="0"/>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1"/>
            </a:gs>
          </a:gsLst>
          <a:lin ang="5400000" scaled="1"/>
        </a:gradFill>
        <a:effectLst/>
      </p:bgPr>
    </p:bg>
    <p:spTree>
      <p:nvGrpSpPr>
        <p:cNvPr id="1" name=""/>
        <p:cNvGrpSpPr/>
        <p:nvPr/>
      </p:nvGrpSpPr>
      <p:grpSpPr>
        <a:xfrm>
          <a:off x="0" y="0"/>
          <a:ext cx="0" cy="0"/>
          <a:chOff x="0" y="0"/>
          <a:chExt cx="0" cy="0"/>
        </a:xfrm>
      </p:grpSpPr>
      <p:grpSp>
        <p:nvGrpSpPr>
          <p:cNvPr id="5122" name="Group 2">
            <a:extLst>
              <a:ext uri="{FF2B5EF4-FFF2-40B4-BE49-F238E27FC236}">
                <a16:creationId xmlns:a16="http://schemas.microsoft.com/office/drawing/2014/main" xmlns="" id="{A8D9248A-4A1A-4A8A-ABE9-878FB7E93A70}"/>
              </a:ext>
            </a:extLst>
          </p:cNvPr>
          <p:cNvGrpSpPr>
            <a:grpSpLocks/>
          </p:cNvGrpSpPr>
          <p:nvPr/>
        </p:nvGrpSpPr>
        <p:grpSpPr bwMode="auto">
          <a:xfrm>
            <a:off x="0" y="0"/>
            <a:ext cx="9144000" cy="6858000"/>
            <a:chOff x="0" y="0"/>
            <a:chExt cx="5760" cy="4320"/>
          </a:xfrm>
        </p:grpSpPr>
        <p:sp>
          <p:nvSpPr>
            <p:cNvPr id="5145" name="Freeform 3">
              <a:extLst>
                <a:ext uri="{FF2B5EF4-FFF2-40B4-BE49-F238E27FC236}">
                  <a16:creationId xmlns:a16="http://schemas.microsoft.com/office/drawing/2014/main" xmlns="" id="{64C9C08E-CA3A-4FAD-A271-9D0F651CCA3D}"/>
                </a:ext>
              </a:extLst>
            </p:cNvPr>
            <p:cNvSpPr>
              <a:spLocks/>
            </p:cNvSpPr>
            <p:nvPr/>
          </p:nvSpPr>
          <p:spPr bwMode="hidden">
            <a:xfrm>
              <a:off x="0" y="3072"/>
              <a:ext cx="5760" cy="1248"/>
            </a:xfrm>
            <a:custGeom>
              <a:avLst/>
              <a:gdLst>
                <a:gd name="T0" fmla="*/ 5261 w 6027"/>
                <a:gd name="T1" fmla="*/ 369 h 2296"/>
                <a:gd name="T2" fmla="*/ 0 w 6027"/>
                <a:gd name="T3" fmla="*/ 369 h 2296"/>
                <a:gd name="T4" fmla="*/ 0 w 6027"/>
                <a:gd name="T5" fmla="*/ 0 h 2296"/>
                <a:gd name="T6" fmla="*/ 5261 w 6027"/>
                <a:gd name="T7" fmla="*/ 0 h 2296"/>
                <a:gd name="T8" fmla="*/ 5261 w 6027"/>
                <a:gd name="T9" fmla="*/ 369 h 2296"/>
                <a:gd name="T10" fmla="*/ 5261 w 6027"/>
                <a:gd name="T11" fmla="*/ 369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32" name="Freeform 4">
              <a:extLst>
                <a:ext uri="{FF2B5EF4-FFF2-40B4-BE49-F238E27FC236}">
                  <a16:creationId xmlns:a16="http://schemas.microsoft.com/office/drawing/2014/main" xmlns="" id="{C801F35E-2E26-4382-A133-170884AE2F01}"/>
                </a:ext>
              </a:extLst>
            </p:cNvPr>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eaLnBrk="1" hangingPunct="1">
                <a:defRPr/>
              </a:pPr>
              <a:endParaRPr lang="en-US">
                <a:latin typeface="Arial" charset="0"/>
                <a:ea typeface="+mn-ea"/>
              </a:endParaRPr>
            </a:p>
          </p:txBody>
        </p:sp>
      </p:grpSp>
      <p:sp>
        <p:nvSpPr>
          <p:cNvPr id="5123" name="Freeform 5">
            <a:extLst>
              <a:ext uri="{FF2B5EF4-FFF2-40B4-BE49-F238E27FC236}">
                <a16:creationId xmlns:a16="http://schemas.microsoft.com/office/drawing/2014/main" xmlns="" id="{C183C66C-47DE-4BFC-B147-A457E3323EB4}"/>
              </a:ext>
            </a:extLst>
          </p:cNvPr>
          <p:cNvSpPr>
            <a:spLocks/>
          </p:cNvSpPr>
          <p:nvPr/>
        </p:nvSpPr>
        <p:spPr bwMode="hidden">
          <a:xfrm>
            <a:off x="6248400" y="6262688"/>
            <a:ext cx="2895600" cy="609600"/>
          </a:xfrm>
          <a:custGeom>
            <a:avLst/>
            <a:gdLst>
              <a:gd name="T0" fmla="*/ 2147483646 w 5748"/>
              <a:gd name="T1" fmla="*/ 2147483646 h 246"/>
              <a:gd name="T2" fmla="*/ 0 w 5748"/>
              <a:gd name="T3" fmla="*/ 2147483646 h 246"/>
              <a:gd name="T4" fmla="*/ 0 w 5748"/>
              <a:gd name="T5" fmla="*/ 0 h 246"/>
              <a:gd name="T6" fmla="*/ 2147483646 w 5748"/>
              <a:gd name="T7" fmla="*/ 0 h 246"/>
              <a:gd name="T8" fmla="*/ 2147483646 w 5748"/>
              <a:gd name="T9" fmla="*/ 2147483646 h 246"/>
              <a:gd name="T10" fmla="*/ 2147483646 w 5748"/>
              <a:gd name="T11" fmla="*/ 21474836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5124" name="Group 6">
            <a:extLst>
              <a:ext uri="{FF2B5EF4-FFF2-40B4-BE49-F238E27FC236}">
                <a16:creationId xmlns:a16="http://schemas.microsoft.com/office/drawing/2014/main" xmlns="" id="{FD77690C-F64C-4C87-ADBD-2FC59AD33C3C}"/>
              </a:ext>
            </a:extLst>
          </p:cNvPr>
          <p:cNvGrpSpPr>
            <a:grpSpLocks/>
          </p:cNvGrpSpPr>
          <p:nvPr/>
        </p:nvGrpSpPr>
        <p:grpSpPr bwMode="auto">
          <a:xfrm>
            <a:off x="0" y="6019800"/>
            <a:ext cx="7848600" cy="857250"/>
            <a:chOff x="0" y="3792"/>
            <a:chExt cx="4944" cy="540"/>
          </a:xfrm>
        </p:grpSpPr>
        <p:sp>
          <p:nvSpPr>
            <p:cNvPr id="73735" name="Freeform 7">
              <a:extLst>
                <a:ext uri="{FF2B5EF4-FFF2-40B4-BE49-F238E27FC236}">
                  <a16:creationId xmlns:a16="http://schemas.microsoft.com/office/drawing/2014/main" xmlns="" id="{F538C4D1-A40D-48E1-9BD4-DE4475CB8F4D}"/>
                </a:ext>
              </a:extLst>
            </p:cNvPr>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eaLnBrk="1" hangingPunct="1">
                <a:defRPr/>
              </a:pPr>
              <a:endParaRPr lang="en-US">
                <a:latin typeface="Arial" charset="0"/>
                <a:ea typeface="+mn-ea"/>
              </a:endParaRPr>
            </a:p>
          </p:txBody>
        </p:sp>
        <p:grpSp>
          <p:nvGrpSpPr>
            <p:cNvPr id="5138" name="Group 8">
              <a:extLst>
                <a:ext uri="{FF2B5EF4-FFF2-40B4-BE49-F238E27FC236}">
                  <a16:creationId xmlns:a16="http://schemas.microsoft.com/office/drawing/2014/main" xmlns="" id="{C787251B-6695-4645-8AAD-D750BFDE6805}"/>
                </a:ext>
              </a:extLst>
            </p:cNvPr>
            <p:cNvGrpSpPr>
              <a:grpSpLocks/>
            </p:cNvGrpSpPr>
            <p:nvPr userDrawn="1"/>
          </p:nvGrpSpPr>
          <p:grpSpPr bwMode="auto">
            <a:xfrm>
              <a:off x="2486" y="3792"/>
              <a:ext cx="2458" cy="540"/>
              <a:chOff x="2486" y="3792"/>
              <a:chExt cx="2458" cy="540"/>
            </a:xfrm>
          </p:grpSpPr>
          <p:sp>
            <p:nvSpPr>
              <p:cNvPr id="5140" name="Freeform 9">
                <a:extLst>
                  <a:ext uri="{FF2B5EF4-FFF2-40B4-BE49-F238E27FC236}">
                    <a16:creationId xmlns:a16="http://schemas.microsoft.com/office/drawing/2014/main" xmlns="" id="{18B0B179-F95F-4930-AD6A-4AD769FB812D}"/>
                  </a:ext>
                </a:extLst>
              </p:cNvPr>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1" name="Freeform 10">
                <a:extLst>
                  <a:ext uri="{FF2B5EF4-FFF2-40B4-BE49-F238E27FC236}">
                    <a16:creationId xmlns:a16="http://schemas.microsoft.com/office/drawing/2014/main" xmlns="" id="{7D78E62A-2169-43A8-B602-C1B6AEE87F7A}"/>
                  </a:ext>
                </a:extLst>
              </p:cNvPr>
              <p:cNvSpPr>
                <a:spLocks/>
              </p:cNvSpPr>
              <p:nvPr userDrawn="1"/>
            </p:nvSpPr>
            <p:spPr bwMode="ltGray">
              <a:xfrm>
                <a:off x="2677" y="3792"/>
                <a:ext cx="186" cy="395"/>
              </a:xfrm>
              <a:custGeom>
                <a:avLst/>
                <a:gdLst>
                  <a:gd name="T0" fmla="*/ 36 w 186"/>
                  <a:gd name="T1" fmla="*/ 0 h 353"/>
                  <a:gd name="T2" fmla="*/ 54 w 186"/>
                  <a:gd name="T3" fmla="*/ 25 h 353"/>
                  <a:gd name="T4" fmla="*/ 24 w 186"/>
                  <a:gd name="T5" fmla="*/ 43 h 353"/>
                  <a:gd name="T6" fmla="*/ 18 w 186"/>
                  <a:gd name="T7" fmla="*/ 93 h 353"/>
                  <a:gd name="T8" fmla="*/ 42 w 186"/>
                  <a:gd name="T9" fmla="*/ 160 h 353"/>
                  <a:gd name="T10" fmla="*/ 48 w 186"/>
                  <a:gd name="T11" fmla="*/ 227 h 353"/>
                  <a:gd name="T12" fmla="*/ 0 w 186"/>
                  <a:gd name="T13" fmla="*/ 495 h 353"/>
                  <a:gd name="T14" fmla="*/ 54 w 186"/>
                  <a:gd name="T15" fmla="*/ 327 h 353"/>
                  <a:gd name="T16" fmla="*/ 84 w 186"/>
                  <a:gd name="T17" fmla="*/ 303 h 353"/>
                  <a:gd name="T18" fmla="*/ 126 w 186"/>
                  <a:gd name="T19" fmla="*/ 177 h 353"/>
                  <a:gd name="T20" fmla="*/ 144 w 186"/>
                  <a:gd name="T21" fmla="*/ 168 h 353"/>
                  <a:gd name="T22" fmla="*/ 144 w 186"/>
                  <a:gd name="T23" fmla="*/ 126 h 353"/>
                  <a:gd name="T24" fmla="*/ 186 w 186"/>
                  <a:gd name="T25" fmla="*/ 93 h 353"/>
                  <a:gd name="T26" fmla="*/ 162 w 186"/>
                  <a:gd name="T27" fmla="*/ 8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2" name="Freeform 11">
                <a:extLst>
                  <a:ext uri="{FF2B5EF4-FFF2-40B4-BE49-F238E27FC236}">
                    <a16:creationId xmlns:a16="http://schemas.microsoft.com/office/drawing/2014/main" xmlns="" id="{6FAD38D0-4BEC-441A-A7FC-8E70C92C9902}"/>
                  </a:ext>
                </a:extLst>
              </p:cNvPr>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3" name="Freeform 12">
                <a:extLst>
                  <a:ext uri="{FF2B5EF4-FFF2-40B4-BE49-F238E27FC236}">
                    <a16:creationId xmlns:a16="http://schemas.microsoft.com/office/drawing/2014/main" xmlns="" id="{315EECE7-87DE-48AA-B454-4C2D022891AD}"/>
                  </a:ext>
                </a:extLst>
              </p:cNvPr>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9 h 66"/>
                  <a:gd name="T8" fmla="*/ 6 w 155"/>
                  <a:gd name="T9" fmla="*/ 25 h 66"/>
                  <a:gd name="T10" fmla="*/ 0 w 155"/>
                  <a:gd name="T11" fmla="*/ 34 h 66"/>
                  <a:gd name="T12" fmla="*/ 78 w 155"/>
                  <a:gd name="T13" fmla="*/ 84 h 66"/>
                  <a:gd name="T14" fmla="*/ 96 w 155"/>
                  <a:gd name="T15" fmla="*/ 59 h 66"/>
                  <a:gd name="T16" fmla="*/ 155 w 155"/>
                  <a:gd name="T17" fmla="*/ 93 h 66"/>
                  <a:gd name="T18" fmla="*/ 126 w 155"/>
                  <a:gd name="T19" fmla="*/ 34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4" name="Freeform 13">
                <a:extLst>
                  <a:ext uri="{FF2B5EF4-FFF2-40B4-BE49-F238E27FC236}">
                    <a16:creationId xmlns:a16="http://schemas.microsoft.com/office/drawing/2014/main" xmlns="" id="{FAAD2D76-A3BB-4DC9-B0EB-35DFED0DE228}"/>
                  </a:ext>
                </a:extLst>
              </p:cNvPr>
              <p:cNvSpPr>
                <a:spLocks/>
              </p:cNvSpPr>
              <p:nvPr userDrawn="1"/>
            </p:nvSpPr>
            <p:spPr bwMode="ltGray">
              <a:xfrm>
                <a:off x="2486" y="3859"/>
                <a:ext cx="42" cy="81"/>
              </a:xfrm>
              <a:custGeom>
                <a:avLst/>
                <a:gdLst>
                  <a:gd name="T0" fmla="*/ 6 w 42"/>
                  <a:gd name="T1" fmla="*/ 52 h 72"/>
                  <a:gd name="T2" fmla="*/ 0 w 42"/>
                  <a:gd name="T3" fmla="*/ 26 h 72"/>
                  <a:gd name="T4" fmla="*/ 12 w 42"/>
                  <a:gd name="T5" fmla="*/ 9 h 72"/>
                  <a:gd name="T6" fmla="*/ 0 w 42"/>
                  <a:gd name="T7" fmla="*/ 9 h 72"/>
                  <a:gd name="T8" fmla="*/ 12 w 42"/>
                  <a:gd name="T9" fmla="*/ 9 h 72"/>
                  <a:gd name="T10" fmla="*/ 24 w 42"/>
                  <a:gd name="T11" fmla="*/ 9 h 72"/>
                  <a:gd name="T12" fmla="*/ 36 w 42"/>
                  <a:gd name="T13" fmla="*/ 9 h 72"/>
                  <a:gd name="T14" fmla="*/ 42 w 42"/>
                  <a:gd name="T15" fmla="*/ 0 h 72"/>
                  <a:gd name="T16" fmla="*/ 30 w 42"/>
                  <a:gd name="T17" fmla="*/ 26 h 72"/>
                  <a:gd name="T18" fmla="*/ 42 w 42"/>
                  <a:gd name="T19" fmla="*/ 69 h 72"/>
                  <a:gd name="T20" fmla="*/ 12 w 42"/>
                  <a:gd name="T21" fmla="*/ 102 h 72"/>
                  <a:gd name="T22" fmla="*/ 6 w 42"/>
                  <a:gd name="T23" fmla="*/ 52 h 72"/>
                  <a:gd name="T24" fmla="*/ 6 w 42"/>
                  <a:gd name="T25" fmla="*/ 5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73742" name="Freeform 14">
              <a:extLst>
                <a:ext uri="{FF2B5EF4-FFF2-40B4-BE49-F238E27FC236}">
                  <a16:creationId xmlns:a16="http://schemas.microsoft.com/office/drawing/2014/main" xmlns="" id="{1888B840-C340-47D8-ADDF-31715F811A46}"/>
                </a:ext>
              </a:extLst>
            </p:cNvPr>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eaLnBrk="1" hangingPunct="1">
                <a:defRPr/>
              </a:pPr>
              <a:endParaRPr lang="en-US">
                <a:latin typeface="Arial" charset="0"/>
                <a:ea typeface="+mn-ea"/>
              </a:endParaRPr>
            </a:p>
          </p:txBody>
        </p:sp>
      </p:grpSp>
      <p:grpSp>
        <p:nvGrpSpPr>
          <p:cNvPr id="5125" name="Group 15">
            <a:extLst>
              <a:ext uri="{FF2B5EF4-FFF2-40B4-BE49-F238E27FC236}">
                <a16:creationId xmlns:a16="http://schemas.microsoft.com/office/drawing/2014/main" xmlns="" id="{E460526E-5916-48C5-BB9B-1CD1E800125B}"/>
              </a:ext>
            </a:extLst>
          </p:cNvPr>
          <p:cNvGrpSpPr>
            <a:grpSpLocks/>
          </p:cNvGrpSpPr>
          <p:nvPr/>
        </p:nvGrpSpPr>
        <p:grpSpPr bwMode="auto">
          <a:xfrm>
            <a:off x="627063" y="6021388"/>
            <a:ext cx="5684837" cy="849312"/>
            <a:chOff x="395" y="3793"/>
            <a:chExt cx="3581" cy="535"/>
          </a:xfrm>
        </p:grpSpPr>
        <p:sp>
          <p:nvSpPr>
            <p:cNvPr id="5131" name="Freeform 16">
              <a:extLst>
                <a:ext uri="{FF2B5EF4-FFF2-40B4-BE49-F238E27FC236}">
                  <a16:creationId xmlns:a16="http://schemas.microsoft.com/office/drawing/2014/main" xmlns="" id="{80D16DAF-7649-4E8C-B6E7-7B69BC9DFE15}"/>
                </a:ext>
              </a:extLst>
            </p:cNvPr>
            <p:cNvSpPr>
              <a:spLocks/>
            </p:cNvSpPr>
            <p:nvPr/>
          </p:nvSpPr>
          <p:spPr bwMode="auto">
            <a:xfrm>
              <a:off x="1196" y="3793"/>
              <a:ext cx="365" cy="291"/>
            </a:xfrm>
            <a:custGeom>
              <a:avLst/>
              <a:gdLst>
                <a:gd name="T0" fmla="*/ 24 w 365"/>
                <a:gd name="T1" fmla="*/ 24 h 287"/>
                <a:gd name="T2" fmla="*/ 0 w 365"/>
                <a:gd name="T3" fmla="*/ 63 h 287"/>
                <a:gd name="T4" fmla="*/ 66 w 365"/>
                <a:gd name="T5" fmla="*/ 114 h 287"/>
                <a:gd name="T6" fmla="*/ 143 w 365"/>
                <a:gd name="T7" fmla="*/ 189 h 287"/>
                <a:gd name="T8" fmla="*/ 191 w 365"/>
                <a:gd name="T9" fmla="*/ 174 h 287"/>
                <a:gd name="T10" fmla="*/ 341 w 365"/>
                <a:gd name="T11" fmla="*/ 299 h 287"/>
                <a:gd name="T12" fmla="*/ 305 w 365"/>
                <a:gd name="T13" fmla="*/ 180 h 287"/>
                <a:gd name="T14" fmla="*/ 365 w 365"/>
                <a:gd name="T15" fmla="*/ 138 h 287"/>
                <a:gd name="T16" fmla="*/ 359 w 365"/>
                <a:gd name="T17" fmla="*/ 132 h 287"/>
                <a:gd name="T18" fmla="*/ 335 w 365"/>
                <a:gd name="T19" fmla="*/ 120 h 287"/>
                <a:gd name="T20" fmla="*/ 299 w 365"/>
                <a:gd name="T21" fmla="*/ 93 h 287"/>
                <a:gd name="T22" fmla="*/ 257 w 365"/>
                <a:gd name="T23" fmla="*/ 75 h 287"/>
                <a:gd name="T24" fmla="*/ 215 w 365"/>
                <a:gd name="T25" fmla="*/ 57 h 287"/>
                <a:gd name="T26" fmla="*/ 173 w 365"/>
                <a:gd name="T27" fmla="*/ 39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2" name="Freeform 17">
              <a:extLst>
                <a:ext uri="{FF2B5EF4-FFF2-40B4-BE49-F238E27FC236}">
                  <a16:creationId xmlns:a16="http://schemas.microsoft.com/office/drawing/2014/main" xmlns="" id="{4A6789D6-A8F5-4EB8-B7FB-F907FBE6B1AF}"/>
                </a:ext>
              </a:extLst>
            </p:cNvPr>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3" name="Freeform 18">
              <a:extLst>
                <a:ext uri="{FF2B5EF4-FFF2-40B4-BE49-F238E27FC236}">
                  <a16:creationId xmlns:a16="http://schemas.microsoft.com/office/drawing/2014/main" xmlns="" id="{D8478F87-4F71-46ED-8329-E8047A886805}"/>
                </a:ext>
              </a:extLst>
            </p:cNvPr>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3 h 60"/>
                <a:gd name="T16" fmla="*/ 65 w 71"/>
                <a:gd name="T17" fmla="*/ 45 h 60"/>
                <a:gd name="T18" fmla="*/ 71 w 71"/>
                <a:gd name="T19" fmla="*/ 57 h 60"/>
                <a:gd name="T20" fmla="*/ 71 w 71"/>
                <a:gd name="T21" fmla="*/ 63 h 60"/>
                <a:gd name="T22" fmla="*/ 59 w 71"/>
                <a:gd name="T23" fmla="*/ 57 h 60"/>
                <a:gd name="T24" fmla="*/ 47 w 71"/>
                <a:gd name="T25" fmla="*/ 45 h 60"/>
                <a:gd name="T26" fmla="*/ 23 w 71"/>
                <a:gd name="T27" fmla="*/ 33 h 60"/>
                <a:gd name="T28" fmla="*/ 23 w 71"/>
                <a:gd name="T29" fmla="*/ 39 h 60"/>
                <a:gd name="T30" fmla="*/ 18 w 71"/>
                <a:gd name="T31" fmla="*/ 45 h 60"/>
                <a:gd name="T32" fmla="*/ 12 w 71"/>
                <a:gd name="T33" fmla="*/ 51 h 60"/>
                <a:gd name="T34" fmla="*/ 6 w 71"/>
                <a:gd name="T35" fmla="*/ 51 h 60"/>
                <a:gd name="T36" fmla="*/ 6 w 71"/>
                <a:gd name="T37" fmla="*/ 51 h 60"/>
                <a:gd name="T38" fmla="*/ 6 w 71"/>
                <a:gd name="T39" fmla="*/ 39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4" name="Freeform 19">
              <a:extLst>
                <a:ext uri="{FF2B5EF4-FFF2-40B4-BE49-F238E27FC236}">
                  <a16:creationId xmlns:a16="http://schemas.microsoft.com/office/drawing/2014/main" xmlns="" id="{27591225-FE4D-4DD1-BAE1-E3F8DA1E18F3}"/>
                </a:ext>
              </a:extLst>
            </p:cNvPr>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7 h 162"/>
                <a:gd name="T10" fmla="*/ 96 w 161"/>
                <a:gd name="T11" fmla="*/ 63 h 162"/>
                <a:gd name="T12" fmla="*/ 102 w 161"/>
                <a:gd name="T13" fmla="*/ 75 h 162"/>
                <a:gd name="T14" fmla="*/ 108 w 161"/>
                <a:gd name="T15" fmla="*/ 87 h 162"/>
                <a:gd name="T16" fmla="*/ 120 w 161"/>
                <a:gd name="T17" fmla="*/ 99 h 162"/>
                <a:gd name="T18" fmla="*/ 143 w 161"/>
                <a:gd name="T19" fmla="*/ 117 h 162"/>
                <a:gd name="T20" fmla="*/ 155 w 161"/>
                <a:gd name="T21" fmla="*/ 144 h 162"/>
                <a:gd name="T22" fmla="*/ 161 w 161"/>
                <a:gd name="T23" fmla="*/ 162 h 162"/>
                <a:gd name="T24" fmla="*/ 161 w 161"/>
                <a:gd name="T25" fmla="*/ 168 h 162"/>
                <a:gd name="T26" fmla="*/ 96 w 161"/>
                <a:gd name="T27" fmla="*/ 105 h 162"/>
                <a:gd name="T28" fmla="*/ 30 w 161"/>
                <a:gd name="T29" fmla="*/ 57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5" name="Freeform 20">
              <a:extLst>
                <a:ext uri="{FF2B5EF4-FFF2-40B4-BE49-F238E27FC236}">
                  <a16:creationId xmlns:a16="http://schemas.microsoft.com/office/drawing/2014/main" xmlns="" id="{3E5C90B2-EF77-4250-BF4D-90D4888FCDFD}"/>
                </a:ext>
              </a:extLst>
            </p:cNvPr>
            <p:cNvSpPr>
              <a:spLocks/>
            </p:cNvSpPr>
            <p:nvPr/>
          </p:nvSpPr>
          <p:spPr bwMode="auto">
            <a:xfrm>
              <a:off x="706" y="3854"/>
              <a:ext cx="59" cy="61"/>
            </a:xfrm>
            <a:custGeom>
              <a:avLst/>
              <a:gdLst>
                <a:gd name="T0" fmla="*/ 59 w 59"/>
                <a:gd name="T1" fmla="*/ 6 h 60"/>
                <a:gd name="T2" fmla="*/ 41 w 59"/>
                <a:gd name="T3" fmla="*/ 33 h 60"/>
                <a:gd name="T4" fmla="*/ 41 w 59"/>
                <a:gd name="T5" fmla="*/ 39 h 60"/>
                <a:gd name="T6" fmla="*/ 47 w 59"/>
                <a:gd name="T7" fmla="*/ 45 h 60"/>
                <a:gd name="T8" fmla="*/ 53 w 59"/>
                <a:gd name="T9" fmla="*/ 57 h 60"/>
                <a:gd name="T10" fmla="*/ 53 w 59"/>
                <a:gd name="T11" fmla="*/ 63 h 60"/>
                <a:gd name="T12" fmla="*/ 47 w 59"/>
                <a:gd name="T13" fmla="*/ 57 h 60"/>
                <a:gd name="T14" fmla="*/ 35 w 59"/>
                <a:gd name="T15" fmla="*/ 51 h 60"/>
                <a:gd name="T16" fmla="*/ 23 w 59"/>
                <a:gd name="T17" fmla="*/ 39 h 60"/>
                <a:gd name="T18" fmla="*/ 17 w 59"/>
                <a:gd name="T19" fmla="*/ 33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6" name="Freeform 21">
              <a:extLst>
                <a:ext uri="{FF2B5EF4-FFF2-40B4-BE49-F238E27FC236}">
                  <a16:creationId xmlns:a16="http://schemas.microsoft.com/office/drawing/2014/main" xmlns="" id="{ECE6A0E4-C062-4C13-9526-24B36EB1F108}"/>
                </a:ext>
              </a:extLst>
            </p:cNvPr>
            <p:cNvSpPr>
              <a:spLocks/>
            </p:cNvSpPr>
            <p:nvPr/>
          </p:nvSpPr>
          <p:spPr bwMode="auto">
            <a:xfrm>
              <a:off x="395" y="3811"/>
              <a:ext cx="245" cy="207"/>
            </a:xfrm>
            <a:custGeom>
              <a:avLst/>
              <a:gdLst>
                <a:gd name="T0" fmla="*/ 233 w 245"/>
                <a:gd name="T1" fmla="*/ 39 h 204"/>
                <a:gd name="T2" fmla="*/ 245 w 245"/>
                <a:gd name="T3" fmla="*/ 45 h 204"/>
                <a:gd name="T4" fmla="*/ 209 w 245"/>
                <a:gd name="T5" fmla="*/ 87 h 204"/>
                <a:gd name="T6" fmla="*/ 143 w 245"/>
                <a:gd name="T7" fmla="*/ 138 h 204"/>
                <a:gd name="T8" fmla="*/ 167 w 245"/>
                <a:gd name="T9" fmla="*/ 162 h 204"/>
                <a:gd name="T10" fmla="*/ 179 w 245"/>
                <a:gd name="T11" fmla="*/ 213 h 204"/>
                <a:gd name="T12" fmla="*/ 77 w 245"/>
                <a:gd name="T13" fmla="*/ 138 h 204"/>
                <a:gd name="T14" fmla="*/ 47 w 245"/>
                <a:gd name="T15" fmla="*/ 87 h 204"/>
                <a:gd name="T16" fmla="*/ 89 w 245"/>
                <a:gd name="T17" fmla="*/ 69 h 204"/>
                <a:gd name="T18" fmla="*/ 59 w 245"/>
                <a:gd name="T19" fmla="*/ 39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9 h 204"/>
                <a:gd name="T50" fmla="*/ 233 w 245"/>
                <a:gd name="T51" fmla="*/ 39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73750" name="Rectangle 22">
            <a:extLst>
              <a:ext uri="{FF2B5EF4-FFF2-40B4-BE49-F238E27FC236}">
                <a16:creationId xmlns:a16="http://schemas.microsoft.com/office/drawing/2014/main" xmlns="" id="{215B51B3-4BDC-4C22-859A-8FEF3E57CE16}"/>
              </a:ext>
            </a:extLst>
          </p:cNvPr>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7" name="Rectangle 23">
            <a:extLst>
              <a:ext uri="{FF2B5EF4-FFF2-40B4-BE49-F238E27FC236}">
                <a16:creationId xmlns:a16="http://schemas.microsoft.com/office/drawing/2014/main" xmlns="" id="{342EAAB8-36BC-4302-A805-6461EFD14945}"/>
              </a:ext>
            </a:extLst>
          </p:cNvPr>
          <p:cNvSpPr>
            <a:spLocks noGrp="1" noChangeArrowheads="1"/>
          </p:cNvSpPr>
          <p:nvPr>
            <p:ph type="body" idx="1"/>
          </p:nvPr>
        </p:nvSpPr>
        <p:spPr bwMode="auto">
          <a:xfrm>
            <a:off x="457200" y="16002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3752" name="Rectangle 24">
            <a:extLst>
              <a:ext uri="{FF2B5EF4-FFF2-40B4-BE49-F238E27FC236}">
                <a16:creationId xmlns:a16="http://schemas.microsoft.com/office/drawing/2014/main" xmlns="" id="{74BA5592-21E8-4C94-B02F-554F8C005118}"/>
              </a:ext>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Arial" charset="0"/>
                <a:ea typeface="+mn-ea"/>
                <a:cs typeface="+mn-cs"/>
              </a:defRPr>
            </a:lvl1pPr>
          </a:lstStyle>
          <a:p>
            <a:pPr>
              <a:defRPr/>
            </a:pPr>
            <a:endParaRPr lang="en-US"/>
          </a:p>
        </p:txBody>
      </p:sp>
      <p:sp>
        <p:nvSpPr>
          <p:cNvPr id="73753" name="Rectangle 25">
            <a:extLst>
              <a:ext uri="{FF2B5EF4-FFF2-40B4-BE49-F238E27FC236}">
                <a16:creationId xmlns:a16="http://schemas.microsoft.com/office/drawing/2014/main" xmlns="" id="{DBA05FB3-1F96-4189-8935-C7D915142BC7}"/>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Arial" charset="0"/>
                <a:ea typeface="+mn-ea"/>
                <a:cs typeface="+mn-cs"/>
              </a:defRPr>
            </a:lvl1pPr>
          </a:lstStyle>
          <a:p>
            <a:pPr>
              <a:defRPr/>
            </a:pPr>
            <a:endParaRPr lang="en-US"/>
          </a:p>
        </p:txBody>
      </p:sp>
      <p:sp>
        <p:nvSpPr>
          <p:cNvPr id="73754" name="Rectangle 26">
            <a:extLst>
              <a:ext uri="{FF2B5EF4-FFF2-40B4-BE49-F238E27FC236}">
                <a16:creationId xmlns:a16="http://schemas.microsoft.com/office/drawing/2014/main" xmlns="" id="{7E9C0D14-A841-427B-8B7E-E43CEEC18509}"/>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effectLst>
                  <a:outerShdw blurRad="38100" dist="38100" dir="2700000" algn="tl">
                    <a:srgbClr val="000000"/>
                  </a:outerShdw>
                </a:effectLst>
              </a:defRPr>
            </a:lvl1pPr>
          </a:lstStyle>
          <a:p>
            <a:pPr>
              <a:defRPr/>
            </a:pPr>
            <a:fld id="{370709ED-3C9C-4E0E-93E3-D611967AB00C}"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4132" r:id="rId1"/>
    <p:sldLayoutId id="2147484119" r:id="rId2"/>
    <p:sldLayoutId id="2147484120" r:id="rId3"/>
    <p:sldLayoutId id="2147484121" r:id="rId4"/>
    <p:sldLayoutId id="2147484122" r:id="rId5"/>
    <p:sldLayoutId id="2147484123" r:id="rId6"/>
    <p:sldLayoutId id="2147484124" r:id="rId7"/>
    <p:sldLayoutId id="2147484125" r:id="rId8"/>
    <p:sldLayoutId id="2147484126" r:id="rId9"/>
    <p:sldLayoutId id="2147484127" r:id="rId10"/>
    <p:sldLayoutId id="2147484128" r:id="rId11"/>
  </p:sldLayoutIdLst>
  <p:transition spd="slow"/>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0"/>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themeOverride" Target="../theme/themeOverride3.xml"/><Relationship Id="rId5" Type="http://schemas.openxmlformats.org/officeDocument/2006/relationships/image" Target="../media/image9.jpeg"/><Relationship Id="rId4" Type="http://schemas.openxmlformats.org/officeDocument/2006/relationships/image" Target="../media/image7.wmf"/></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wmf"/><Relationship Id="rId1" Type="http://schemas.openxmlformats.org/officeDocument/2006/relationships/slideLayout" Target="../slideLayouts/slideLayout34.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13.jpeg"/><Relationship Id="rId1" Type="http://schemas.openxmlformats.org/officeDocument/2006/relationships/slideLayout" Target="../slideLayouts/slideLayout45.xml"/><Relationship Id="rId6" Type="http://schemas.openxmlformats.org/officeDocument/2006/relationships/image" Target="../media/image12.jpeg"/><Relationship Id="rId5" Type="http://schemas.openxmlformats.org/officeDocument/2006/relationships/image" Target="../media/image15.wmf"/><Relationship Id="rId4" Type="http://schemas.openxmlformats.org/officeDocument/2006/relationships/image" Target="../media/image14.wmf"/></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office.microsoft.com/en-us/templates/TC300046611033.aspx?CategoryID=CT101427471033&amp;av=ZPP000" TargetMode="Externa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office.microsoft.com/en-us/templates/TC300046611033.aspx?CategoryID=CT101427471033&amp;av=ZPP000" TargetMode="Externa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3.xml"/><Relationship Id="rId6" Type="http://schemas.openxmlformats.org/officeDocument/2006/relationships/image" Target="../media/image4.jpeg"/><Relationship Id="rId5" Type="http://schemas.openxmlformats.org/officeDocument/2006/relationships/image" Target="../media/image10.wmf"/><Relationship Id="rId4" Type="http://schemas.openxmlformats.org/officeDocument/2006/relationships/image" Target="../media/image14.wmf"/></Relationships>
</file>

<file path=ppt/slides/_rels/slide17.xml.rels><?xml version="1.0" encoding="UTF-8" standalone="yes"?>
<Relationships xmlns="http://schemas.openxmlformats.org/package/2006/relationships"><Relationship Id="rId3" Type="http://schemas.openxmlformats.org/officeDocument/2006/relationships/image" Target="../media/image19.wmf"/><Relationship Id="rId7" Type="http://schemas.openxmlformats.org/officeDocument/2006/relationships/image" Target="../media/image22.png"/><Relationship Id="rId2"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wmf"/><Relationship Id="rId4" Type="http://schemas.openxmlformats.org/officeDocument/2006/relationships/image" Target="../media/image20.wmf"/></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office.microsoft.com/en-us/templates/TC300003361033.aspx?CategoryID=CT102383611033&amp;av=ZPP000" TargetMode="Externa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office.microsoft.com/en-us/templates/TC300011391033.aspx?CategoryID=CT102383611033&amp;av=ZPP000" TargetMode="External"/><Relationship Id="rId1" Type="http://schemas.openxmlformats.org/officeDocument/2006/relationships/slideLayout" Target="../slideLayouts/slideLayout1.xml"/><Relationship Id="rId5" Type="http://schemas.openxmlformats.org/officeDocument/2006/relationships/image" Target="../media/image28.wmf"/><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office.microsoft.com/en-us/templates/TC300011391033.aspx?CategoryID=CT102383611033&amp;av=ZPP000" TargetMode="External"/><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office.microsoft.com/en-us/templates/TC300011391033.aspx?CategoryID=CT102383611033&amp;av=ZPP000" TargetMode="External"/><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office.microsoft.com/en-us/templates/TC300011391033.aspx?CategoryID=CT102383611033&amp;av=ZPP000" TargetMode="External"/><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office.microsoft.com/en-us/templates/TC300046611033.aspx?CategoryID=CT101427471033&amp;av=ZPP000"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office.microsoft.com/en-us/templates/TC300046611033.aspx?CategoryID=CT101427471033&amp;av=ZPP000" TargetMode="Externa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 Id="rId4" Type="http://schemas.openxmlformats.org/officeDocument/2006/relationships/image" Target="../media/image35.wmf"/></Relationships>
</file>

<file path=ppt/slides/_rels/slide29.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image" Target="../media/image37.wmf"/><Relationship Id="rId7" Type="http://schemas.openxmlformats.org/officeDocument/2006/relationships/image" Target="../media/image28.wmf"/><Relationship Id="rId2" Type="http://schemas.openxmlformats.org/officeDocument/2006/relationships/image" Target="../media/image36.jpeg"/><Relationship Id="rId1" Type="http://schemas.openxmlformats.org/officeDocument/2006/relationships/slideLayout" Target="../slideLayouts/slideLayout1.xml"/><Relationship Id="rId6" Type="http://schemas.openxmlformats.org/officeDocument/2006/relationships/image" Target="../media/image2.wmf"/><Relationship Id="rId5" Type="http://schemas.openxmlformats.org/officeDocument/2006/relationships/image" Target="../media/image39.wmf"/><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6.jpeg"/><Relationship Id="rId1" Type="http://schemas.openxmlformats.org/officeDocument/2006/relationships/slideLayout" Target="../slideLayouts/slideLayout1.xml"/><Relationship Id="rId6" Type="http://schemas.openxmlformats.org/officeDocument/2006/relationships/image" Target="../media/image40.wmf"/><Relationship Id="rId5" Type="http://schemas.openxmlformats.org/officeDocument/2006/relationships/image" Target="../media/image28.wmf"/><Relationship Id="rId4" Type="http://schemas.openxmlformats.org/officeDocument/2006/relationships/image" Target="../media/image2.wmf"/></Relationships>
</file>

<file path=ppt/slides/_rels/slide3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image" Target="../media/image37.wmf"/><Relationship Id="rId7" Type="http://schemas.openxmlformats.org/officeDocument/2006/relationships/image" Target="../media/image40.wmf"/><Relationship Id="rId2" Type="http://schemas.openxmlformats.org/officeDocument/2006/relationships/image" Target="../media/image36.jpeg"/><Relationship Id="rId1" Type="http://schemas.openxmlformats.org/officeDocument/2006/relationships/slideLayout" Target="../slideLayouts/slideLayout1.xml"/><Relationship Id="rId6" Type="http://schemas.openxmlformats.org/officeDocument/2006/relationships/image" Target="../media/image28.wmf"/><Relationship Id="rId5" Type="http://schemas.openxmlformats.org/officeDocument/2006/relationships/image" Target="../media/image39.wmf"/><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slideLayout" Target="../slideLayouts/slideLayout1.xml"/><Relationship Id="rId1" Type="http://schemas.openxmlformats.org/officeDocument/2006/relationships/themeOverride" Target="../theme/themeOverride4.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office.microsoft.com/en-us/templates/TC300011391033.aspx?CategoryID=CT102383611033&amp;av=ZPP000" TargetMode="External"/><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2.wmf"/></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themeOverride" Target="../theme/themeOverride5.xml"/><Relationship Id="rId4" Type="http://schemas.openxmlformats.org/officeDocument/2006/relationships/image" Target="../media/image2.wmf"/></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themeOverride" Target="../theme/themeOverride6.xml"/><Relationship Id="rId5" Type="http://schemas.openxmlformats.org/officeDocument/2006/relationships/image" Target="../media/image43.png"/><Relationship Id="rId4" Type="http://schemas.openxmlformats.org/officeDocument/2006/relationships/image" Target="../media/image2.wmf"/></Relationships>
</file>

<file path=ppt/slides/_rels/slide38.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image" Target="../media/image47.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image" Target="../media/image45.wmf"/><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wmf"/><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Layout" Target="../slideLayouts/slideLayout1.xml"/><Relationship Id="rId1" Type="http://schemas.openxmlformats.org/officeDocument/2006/relationships/themeOverride" Target="../theme/themeOverride7.xml"/><Relationship Id="rId6" Type="http://schemas.openxmlformats.org/officeDocument/2006/relationships/image" Target="../media/image54.wmf"/><Relationship Id="rId5" Type="http://schemas.openxmlformats.org/officeDocument/2006/relationships/image" Target="../media/image53.png"/><Relationship Id="rId4" Type="http://schemas.openxmlformats.org/officeDocument/2006/relationships/image" Target="../media/image45.wmf"/></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office.microsoft.com/en-us/templates/TC300046611033.aspx?CategoryID=CT101427471033&amp;av=ZPP000"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office.microsoft.com/en-us/templates/TC300046611033.aspx?CategoryID=CT101427471033&amp;av=ZPP000"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40.wmf"/><Relationship Id="rId2" Type="http://schemas.openxmlformats.org/officeDocument/2006/relationships/slideLayout" Target="../slideLayouts/slideLayout1.xml"/><Relationship Id="rId1" Type="http://schemas.openxmlformats.org/officeDocument/2006/relationships/themeOverride" Target="../theme/themeOverride8.xml"/><Relationship Id="rId6" Type="http://schemas.openxmlformats.org/officeDocument/2006/relationships/image" Target="../media/image54.wmf"/><Relationship Id="rId5" Type="http://schemas.openxmlformats.org/officeDocument/2006/relationships/image" Target="../media/image53.png"/><Relationship Id="rId4" Type="http://schemas.openxmlformats.org/officeDocument/2006/relationships/image" Target="../media/image45.wmf"/></Relationships>
</file>

<file path=ppt/slides/_rels/slide45.xml.rels><?xml version="1.0" encoding="UTF-8" standalone="yes"?>
<Relationships xmlns="http://schemas.openxmlformats.org/package/2006/relationships"><Relationship Id="rId3" Type="http://schemas.openxmlformats.org/officeDocument/2006/relationships/image" Target="../media/image54.wmf"/><Relationship Id="rId7" Type="http://schemas.openxmlformats.org/officeDocument/2006/relationships/image" Target="../media/image56.png"/><Relationship Id="rId2" Type="http://schemas.openxmlformats.org/officeDocument/2006/relationships/slideLayout" Target="../slideLayouts/slideLayout1.xml"/><Relationship Id="rId1" Type="http://schemas.openxmlformats.org/officeDocument/2006/relationships/themeOverride" Target="../theme/themeOverride9.xml"/><Relationship Id="rId6" Type="http://schemas.openxmlformats.org/officeDocument/2006/relationships/image" Target="../media/image55.jpeg"/><Relationship Id="rId5" Type="http://schemas.openxmlformats.org/officeDocument/2006/relationships/image" Target="../media/image45.wmf"/><Relationship Id="rId4" Type="http://schemas.openxmlformats.org/officeDocument/2006/relationships/image" Target="../media/image40.wmf"/></Relationships>
</file>

<file path=ppt/slides/_rels/slide46.xml.rels><?xml version="1.0" encoding="UTF-8" standalone="yes"?>
<Relationships xmlns="http://schemas.openxmlformats.org/package/2006/relationships"><Relationship Id="rId8" Type="http://schemas.openxmlformats.org/officeDocument/2006/relationships/image" Target="../media/image45.wmf"/><Relationship Id="rId13" Type="http://schemas.openxmlformats.org/officeDocument/2006/relationships/image" Target="../media/image61.wmf"/><Relationship Id="rId3" Type="http://schemas.openxmlformats.org/officeDocument/2006/relationships/image" Target="../media/image39.wmf"/><Relationship Id="rId7" Type="http://schemas.openxmlformats.org/officeDocument/2006/relationships/image" Target="../media/image2.wmf"/><Relationship Id="rId12" Type="http://schemas.openxmlformats.org/officeDocument/2006/relationships/image" Target="../media/image60.wmf"/><Relationship Id="rId2" Type="http://schemas.openxmlformats.org/officeDocument/2006/relationships/image" Target="../media/image36.jpeg"/><Relationship Id="rId1" Type="http://schemas.openxmlformats.org/officeDocument/2006/relationships/slideLayout" Target="../slideLayouts/slideLayout1.xml"/><Relationship Id="rId6" Type="http://schemas.openxmlformats.org/officeDocument/2006/relationships/image" Target="../media/image54.wmf"/><Relationship Id="rId11" Type="http://schemas.openxmlformats.org/officeDocument/2006/relationships/image" Target="../media/image59.wmf"/><Relationship Id="rId5" Type="http://schemas.openxmlformats.org/officeDocument/2006/relationships/image" Target="../media/image40.wmf"/><Relationship Id="rId10" Type="http://schemas.openxmlformats.org/officeDocument/2006/relationships/image" Target="../media/image58.png"/><Relationship Id="rId4" Type="http://schemas.openxmlformats.org/officeDocument/2006/relationships/image" Target="../media/image28.wmf"/><Relationship Id="rId9" Type="http://schemas.openxmlformats.org/officeDocument/2006/relationships/image" Target="../media/image57.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image" Target="../media/image54.wmf"/><Relationship Id="rId7" Type="http://schemas.openxmlformats.org/officeDocument/2006/relationships/image" Target="../media/image58.png"/><Relationship Id="rId12" Type="http://schemas.openxmlformats.org/officeDocument/2006/relationships/image" Target="../media/image64.png"/><Relationship Id="rId2" Type="http://schemas.openxmlformats.org/officeDocument/2006/relationships/image" Target="../media/image62.jpeg"/><Relationship Id="rId1" Type="http://schemas.openxmlformats.org/officeDocument/2006/relationships/slideLayout" Target="../slideLayouts/slideLayout1.xml"/><Relationship Id="rId6" Type="http://schemas.openxmlformats.org/officeDocument/2006/relationships/image" Target="../media/image57.jpeg"/><Relationship Id="rId11" Type="http://schemas.openxmlformats.org/officeDocument/2006/relationships/image" Target="../media/image63.jpeg"/><Relationship Id="rId5" Type="http://schemas.openxmlformats.org/officeDocument/2006/relationships/image" Target="../media/image45.wmf"/><Relationship Id="rId10" Type="http://schemas.openxmlformats.org/officeDocument/2006/relationships/image" Target="../media/image61.wmf"/><Relationship Id="rId4" Type="http://schemas.openxmlformats.org/officeDocument/2006/relationships/image" Target="../media/image2.wmf"/><Relationship Id="rId9" Type="http://schemas.openxmlformats.org/officeDocument/2006/relationships/image" Target="../media/image60.wmf"/></Relationships>
</file>

<file path=ppt/slides/_rels/slide49.xml.rels><?xml version="1.0" encoding="UTF-8" standalone="yes"?>
<Relationships xmlns="http://schemas.openxmlformats.org/package/2006/relationships"><Relationship Id="rId8" Type="http://schemas.openxmlformats.org/officeDocument/2006/relationships/image" Target="../media/image45.wmf"/><Relationship Id="rId13" Type="http://schemas.openxmlformats.org/officeDocument/2006/relationships/image" Target="../media/image61.wmf"/><Relationship Id="rId3" Type="http://schemas.openxmlformats.org/officeDocument/2006/relationships/image" Target="../media/image39.wmf"/><Relationship Id="rId7" Type="http://schemas.openxmlformats.org/officeDocument/2006/relationships/image" Target="../media/image2.wmf"/><Relationship Id="rId12" Type="http://schemas.openxmlformats.org/officeDocument/2006/relationships/image" Target="../media/image60.wmf"/><Relationship Id="rId2" Type="http://schemas.openxmlformats.org/officeDocument/2006/relationships/image" Target="../media/image62.jpeg"/><Relationship Id="rId16" Type="http://schemas.openxmlformats.org/officeDocument/2006/relationships/image" Target="../media/image66.jpeg"/><Relationship Id="rId1" Type="http://schemas.openxmlformats.org/officeDocument/2006/relationships/slideLayout" Target="../slideLayouts/slideLayout1.xml"/><Relationship Id="rId6" Type="http://schemas.openxmlformats.org/officeDocument/2006/relationships/image" Target="../media/image54.wmf"/><Relationship Id="rId11" Type="http://schemas.openxmlformats.org/officeDocument/2006/relationships/image" Target="../media/image59.wmf"/><Relationship Id="rId5" Type="http://schemas.openxmlformats.org/officeDocument/2006/relationships/image" Target="../media/image40.wmf"/><Relationship Id="rId15" Type="http://schemas.openxmlformats.org/officeDocument/2006/relationships/image" Target="../media/image65.jpeg"/><Relationship Id="rId10" Type="http://schemas.openxmlformats.org/officeDocument/2006/relationships/image" Target="../media/image58.png"/><Relationship Id="rId4" Type="http://schemas.openxmlformats.org/officeDocument/2006/relationships/image" Target="../media/image28.wmf"/><Relationship Id="rId9" Type="http://schemas.openxmlformats.org/officeDocument/2006/relationships/image" Target="../media/image57.jpeg"/><Relationship Id="rId14" Type="http://schemas.openxmlformats.org/officeDocument/2006/relationships/image" Target="../media/image6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50.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39.wmf"/><Relationship Id="rId7"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1.xml"/><Relationship Id="rId6" Type="http://schemas.openxmlformats.org/officeDocument/2006/relationships/image" Target="../media/image2.wmf"/><Relationship Id="rId5" Type="http://schemas.openxmlformats.org/officeDocument/2006/relationships/image" Target="../media/image40.wmf"/><Relationship Id="rId4" Type="http://schemas.openxmlformats.org/officeDocument/2006/relationships/image" Target="../media/image28.wmf"/><Relationship Id="rId9" Type="http://schemas.openxmlformats.org/officeDocument/2006/relationships/image" Target="../media/image67.jpeg"/></Relationships>
</file>

<file path=ppt/slides/_rels/slide51.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39.wmf"/><Relationship Id="rId7"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1.xml"/><Relationship Id="rId6" Type="http://schemas.openxmlformats.org/officeDocument/2006/relationships/image" Target="../media/image2.wmf"/><Relationship Id="rId5" Type="http://schemas.openxmlformats.org/officeDocument/2006/relationships/image" Target="../media/image40.wmf"/><Relationship Id="rId10" Type="http://schemas.openxmlformats.org/officeDocument/2006/relationships/image" Target="../media/image68.wmf"/><Relationship Id="rId4" Type="http://schemas.openxmlformats.org/officeDocument/2006/relationships/image" Target="../media/image28.wmf"/><Relationship Id="rId9" Type="http://schemas.openxmlformats.org/officeDocument/2006/relationships/image" Target="../media/image67.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office.microsoft.com/en-us/templates/TC300046611033.aspx?CategoryID=CT101427471033&amp;av=ZPP000"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office.microsoft.com/en-us/templates/TC300046611033.aspx?CategoryID=CT101427471033&amp;av=ZPP00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themeOverride" Target="../theme/themeOverride2.xml"/><Relationship Id="rId5" Type="http://schemas.openxmlformats.org/officeDocument/2006/relationships/image" Target="../media/image8.jpeg"/><Relationship Id="rId4"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xmlns="" id="{EFF60AA5-89CF-490E-98E6-87F5C9032F3D}"/>
              </a:ext>
            </a:extLst>
          </p:cNvPr>
          <p:cNvSpPr>
            <a:spLocks noGrp="1" noChangeArrowheads="1"/>
          </p:cNvSpPr>
          <p:nvPr>
            <p:ph type="subTitle" idx="1"/>
          </p:nvPr>
        </p:nvSpPr>
        <p:spPr>
          <a:xfrm>
            <a:off x="228600" y="685800"/>
            <a:ext cx="8610600" cy="5715000"/>
          </a:xfrm>
        </p:spPr>
        <p:txBody>
          <a:bodyPr/>
          <a:lstStyle/>
          <a:p>
            <a:pPr algn="ctr" eaLnBrk="1" hangingPunct="1">
              <a:lnSpc>
                <a:spcPct val="80000"/>
              </a:lnSpc>
              <a:defRPr/>
            </a:pPr>
            <a:r>
              <a:rPr lang="en-US" sz="12900" dirty="0">
                <a:ea typeface="ＭＳ Ｐゴシック" pitchFamily="34" charset="-128"/>
              </a:rPr>
              <a:t>Lesson #6</a:t>
            </a:r>
          </a:p>
          <a:p>
            <a:pPr algn="ctr" eaLnBrk="1" hangingPunct="1">
              <a:lnSpc>
                <a:spcPct val="80000"/>
              </a:lnSpc>
              <a:defRPr/>
            </a:pPr>
            <a:endParaRPr lang="en-US" sz="8000" dirty="0">
              <a:ea typeface="ＭＳ Ｐゴシック" pitchFamily="34" charset="-128"/>
            </a:endParaRPr>
          </a:p>
          <a:p>
            <a:pPr algn="ctr" eaLnBrk="1" hangingPunct="1">
              <a:lnSpc>
                <a:spcPct val="80000"/>
              </a:lnSpc>
              <a:defRPr/>
            </a:pPr>
            <a:r>
              <a:rPr lang="en-US" sz="8000" dirty="0">
                <a:ea typeface="ＭＳ Ｐゴシック" pitchFamily="34" charset="-128"/>
              </a:rPr>
              <a:t>The sin of </a:t>
            </a:r>
            <a:r>
              <a:rPr lang="en-US" sz="8000" dirty="0" err="1">
                <a:ea typeface="ＭＳ Ｐゴシック" pitchFamily="34" charset="-128"/>
              </a:rPr>
              <a:t>Achan</a:t>
            </a:r>
            <a:endParaRPr lang="en-US" sz="8000" dirty="0">
              <a:ea typeface="ＭＳ Ｐゴシック" pitchFamily="34" charset="-128"/>
            </a:endParaRPr>
          </a:p>
          <a:p>
            <a:pPr algn="ctr" eaLnBrk="1" hangingPunct="1">
              <a:lnSpc>
                <a:spcPct val="80000"/>
              </a:lnSpc>
              <a:defRPr/>
            </a:pPr>
            <a:r>
              <a:rPr lang="en-US" sz="8000" dirty="0">
                <a:ea typeface="ＭＳ Ｐゴシック" pitchFamily="34" charset="-128"/>
              </a:rPr>
              <a:t>Joshua 7:1-26</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4716B4C8-3A7A-47C2-AA00-792A67954954}"/>
              </a:ext>
            </a:extLst>
          </p:cNvPr>
          <p:cNvSpPr>
            <a:spLocks noGrp="1"/>
          </p:cNvSpPr>
          <p:nvPr>
            <p:ph type="ctrTitle"/>
          </p:nvPr>
        </p:nvSpPr>
        <p:spPr>
          <a:xfrm>
            <a:off x="762000" y="457200"/>
            <a:ext cx="7772400" cy="1470025"/>
          </a:xfrm>
        </p:spPr>
        <p:txBody>
          <a:bodyPr/>
          <a:lstStyle/>
          <a:p>
            <a:pPr>
              <a:defRPr/>
            </a:pPr>
            <a:r>
              <a:rPr lang="en-US" b="1" dirty="0">
                <a:solidFill>
                  <a:srgbClr val="990033"/>
                </a:solidFill>
                <a:effectLst>
                  <a:outerShdw blurRad="38100" dist="38100" dir="2700000" algn="tl">
                    <a:srgbClr val="000000">
                      <a:alpha val="43137"/>
                    </a:srgbClr>
                  </a:outerShdw>
                </a:effectLst>
              </a:rPr>
              <a:t>Ai</a:t>
            </a:r>
          </a:p>
        </p:txBody>
      </p:sp>
      <p:sp>
        <p:nvSpPr>
          <p:cNvPr id="18435" name="Subtitle 4">
            <a:extLst>
              <a:ext uri="{FF2B5EF4-FFF2-40B4-BE49-F238E27FC236}">
                <a16:creationId xmlns:a16="http://schemas.microsoft.com/office/drawing/2014/main" xmlns="" id="{4D0707B4-05F2-4883-AD60-5445F8501914}"/>
              </a:ext>
            </a:extLst>
          </p:cNvPr>
          <p:cNvSpPr>
            <a:spLocks noGrp="1" noChangeArrowheads="1"/>
          </p:cNvSpPr>
          <p:nvPr>
            <p:ph type="subTitle" idx="1"/>
          </p:nvPr>
        </p:nvSpPr>
        <p:spPr>
          <a:xfrm>
            <a:off x="1676400" y="1981200"/>
            <a:ext cx="6096000" cy="2590800"/>
          </a:xfrm>
        </p:spPr>
        <p:txBody>
          <a:bodyPr/>
          <a:lstStyle/>
          <a:p>
            <a:pPr marL="225425" indent="-225425" algn="l">
              <a:buFontTx/>
              <a:buChar char="•"/>
            </a:pPr>
            <a:r>
              <a:rPr lang="en-US" altLang="en-US" b="1">
                <a:solidFill>
                  <a:srgbClr val="990033"/>
                </a:solidFill>
                <a:ea typeface="ＭＳ Ｐゴシック" panose="020B0600070205080204" pitchFamily="34" charset="-128"/>
              </a:rPr>
              <a:t>A city north of Jericho</a:t>
            </a:r>
          </a:p>
          <a:p>
            <a:pPr marL="225425" indent="-225425" algn="l">
              <a:buFontTx/>
              <a:buChar char="•"/>
            </a:pPr>
            <a:endParaRPr lang="en-US" altLang="en-US" b="1">
              <a:solidFill>
                <a:srgbClr val="990033"/>
              </a:solidFill>
              <a:ea typeface="ＭＳ Ｐゴシック" panose="020B0600070205080204" pitchFamily="34" charset="-128"/>
            </a:endParaRPr>
          </a:p>
          <a:p>
            <a:pPr marL="225425" indent="-225425" algn="l">
              <a:buFontTx/>
              <a:buChar char="•"/>
            </a:pPr>
            <a:r>
              <a:rPr lang="en-US" altLang="en-US" b="1">
                <a:solidFill>
                  <a:srgbClr val="990033"/>
                </a:solidFill>
                <a:ea typeface="ＭＳ Ｐゴシック" panose="020B0600070205080204" pitchFamily="34" charset="-128"/>
              </a:rPr>
              <a:t>Name means “The Ruin”</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xmlns="" id="{2F0DD8C0-271A-46E1-9924-94C738CAA565}"/>
              </a:ext>
            </a:extLst>
          </p:cNvPr>
          <p:cNvSpPr>
            <a:spLocks noGrp="1" noChangeArrowheads="1"/>
          </p:cNvSpPr>
          <p:nvPr>
            <p:ph type="subTitle" idx="1"/>
          </p:nvPr>
        </p:nvSpPr>
        <p:spPr>
          <a:xfrm>
            <a:off x="228600" y="457200"/>
            <a:ext cx="8610600" cy="6019800"/>
          </a:xfrm>
        </p:spPr>
        <p:txBody>
          <a:bodyPr/>
          <a:lstStyle/>
          <a:p>
            <a:pPr eaLnBrk="1" hangingPunct="1"/>
            <a:r>
              <a:rPr lang="en-US" altLang="en-US">
                <a:ea typeface="ＭＳ Ｐゴシック" panose="020B0600070205080204" pitchFamily="34" charset="-128"/>
              </a:rPr>
              <a:t>   </a:t>
            </a:r>
          </a:p>
        </p:txBody>
      </p:sp>
      <p:sp>
        <p:nvSpPr>
          <p:cNvPr id="19459" name="Rectangle 3">
            <a:extLst>
              <a:ext uri="{FF2B5EF4-FFF2-40B4-BE49-F238E27FC236}">
                <a16:creationId xmlns:a16="http://schemas.microsoft.com/office/drawing/2014/main" xmlns="" id="{DCEAA24E-E345-4A7A-97F1-CC835CAA306A}"/>
              </a:ext>
            </a:extLst>
          </p:cNvPr>
          <p:cNvSpPr>
            <a:spLocks noChangeArrowheads="1"/>
          </p:cNvSpPr>
          <p:nvPr/>
        </p:nvSpPr>
        <p:spPr bwMode="auto">
          <a:xfrm>
            <a:off x="152400" y="0"/>
            <a:ext cx="8991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3600"/>
              <a:t>When they returned to Joshua, they said,</a:t>
            </a:r>
          </a:p>
        </p:txBody>
      </p:sp>
      <p:pic>
        <p:nvPicPr>
          <p:cNvPr id="19460" name="Picture 4" descr="clear Joshua with horn">
            <a:extLst>
              <a:ext uri="{FF2B5EF4-FFF2-40B4-BE49-F238E27FC236}">
                <a16:creationId xmlns:a16="http://schemas.microsoft.com/office/drawing/2014/main" xmlns="" id="{19D719A7-959C-4926-B2FD-6B13940B01F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80288" y="2667000"/>
            <a:ext cx="1763712"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1" name="Group 5">
            <a:extLst>
              <a:ext uri="{FF2B5EF4-FFF2-40B4-BE49-F238E27FC236}">
                <a16:creationId xmlns:a16="http://schemas.microsoft.com/office/drawing/2014/main" xmlns="" id="{98E8B8E5-243C-42B1-AAD1-3ABDB7D53EEF}"/>
              </a:ext>
            </a:extLst>
          </p:cNvPr>
          <p:cNvGrpSpPr>
            <a:grpSpLocks/>
          </p:cNvGrpSpPr>
          <p:nvPr/>
        </p:nvGrpSpPr>
        <p:grpSpPr bwMode="auto">
          <a:xfrm>
            <a:off x="4400550" y="2859088"/>
            <a:ext cx="2971800" cy="3124200"/>
            <a:chOff x="864" y="960"/>
            <a:chExt cx="2667" cy="3072"/>
          </a:xfrm>
        </p:grpSpPr>
        <p:pic>
          <p:nvPicPr>
            <p:cNvPr id="19467" name="Picture 6" descr="MCj03122840000[1]">
              <a:extLst>
                <a:ext uri="{FF2B5EF4-FFF2-40B4-BE49-F238E27FC236}">
                  <a16:creationId xmlns:a16="http://schemas.microsoft.com/office/drawing/2014/main" xmlns="" id="{A2EF7BF4-4F16-4029-A619-864D28A1B19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64" y="1200"/>
              <a:ext cx="1467" cy="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Picture 7" descr="MCj03122840000[1]">
              <a:extLst>
                <a:ext uri="{FF2B5EF4-FFF2-40B4-BE49-F238E27FC236}">
                  <a16:creationId xmlns:a16="http://schemas.microsoft.com/office/drawing/2014/main" xmlns="" id="{1DA3CE54-7B08-4EC3-A4C8-2BA3A15A015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64" y="1488"/>
              <a:ext cx="1467" cy="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9" name="Text Box 8">
              <a:extLst>
                <a:ext uri="{FF2B5EF4-FFF2-40B4-BE49-F238E27FC236}">
                  <a16:creationId xmlns:a16="http://schemas.microsoft.com/office/drawing/2014/main" xmlns="" id="{6FA7B199-1293-4B22-9535-E83A1A63756E}"/>
                </a:ext>
              </a:extLst>
            </p:cNvPr>
            <p:cNvSpPr txBox="1">
              <a:spLocks noChangeArrowheads="1"/>
            </p:cNvSpPr>
            <p:nvPr/>
          </p:nvSpPr>
          <p:spPr bwMode="auto">
            <a:xfrm>
              <a:off x="1249" y="960"/>
              <a:ext cx="580"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800"/>
                <a:t>SPY</a:t>
              </a:r>
            </a:p>
          </p:txBody>
        </p:sp>
        <p:sp>
          <p:nvSpPr>
            <p:cNvPr id="19470" name="Text Box 9">
              <a:extLst>
                <a:ext uri="{FF2B5EF4-FFF2-40B4-BE49-F238E27FC236}">
                  <a16:creationId xmlns:a16="http://schemas.microsoft.com/office/drawing/2014/main" xmlns="" id="{30EC1860-A10A-496C-BE52-646E0C0FDB2A}"/>
                </a:ext>
              </a:extLst>
            </p:cNvPr>
            <p:cNvSpPr txBox="1">
              <a:spLocks noChangeArrowheads="1"/>
            </p:cNvSpPr>
            <p:nvPr/>
          </p:nvSpPr>
          <p:spPr bwMode="auto">
            <a:xfrm>
              <a:off x="2448" y="1249"/>
              <a:ext cx="580"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800"/>
                <a:t>SPY</a:t>
              </a:r>
            </a:p>
          </p:txBody>
        </p:sp>
      </p:grpSp>
      <p:sp>
        <p:nvSpPr>
          <p:cNvPr id="19462" name="PubRRectCallout">
            <a:extLst>
              <a:ext uri="{FF2B5EF4-FFF2-40B4-BE49-F238E27FC236}">
                <a16:creationId xmlns:a16="http://schemas.microsoft.com/office/drawing/2014/main" xmlns="" id="{15F9836B-8023-4186-86E2-39B05D460B75}"/>
              </a:ext>
            </a:extLst>
          </p:cNvPr>
          <p:cNvSpPr>
            <a:spLocks noEditPoints="1" noChangeArrowheads="1"/>
          </p:cNvSpPr>
          <p:nvPr/>
        </p:nvSpPr>
        <p:spPr bwMode="auto">
          <a:xfrm>
            <a:off x="3124200" y="685800"/>
            <a:ext cx="6019800" cy="21336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2147483646 w 21600"/>
              <a:gd name="T9" fmla="*/ 2147483646 h 21600"/>
              <a:gd name="T10" fmla="*/ 17694720 60000 65536"/>
              <a:gd name="T11" fmla="*/ 11796480 60000 65536"/>
              <a:gd name="T12" fmla="*/ 5898240 60000 65536"/>
              <a:gd name="T13" fmla="*/ 5898240 60000 65536"/>
              <a:gd name="T14" fmla="*/ 0 60000 65536"/>
              <a:gd name="T15" fmla="*/ 145 w 21600"/>
              <a:gd name="T16" fmla="*/ 145 h 21600"/>
              <a:gd name="T17" fmla="*/ 21409 w 21600"/>
              <a:gd name="T18" fmla="*/ 17106 h 21600"/>
            </a:gdLst>
            <a:ahLst/>
            <a:cxnLst>
              <a:cxn ang="T10">
                <a:pos x="T0" y="T1"/>
              </a:cxn>
              <a:cxn ang="T11">
                <a:pos x="T2" y="T3"/>
              </a:cxn>
              <a:cxn ang="T12">
                <a:pos x="T4" y="T5"/>
              </a:cxn>
              <a:cxn ang="T13">
                <a:pos x="T6" y="T7"/>
              </a:cxn>
              <a:cxn ang="T14">
                <a:pos x="T8" y="T9"/>
              </a:cxn>
            </a:cxnLst>
            <a:rect l="T15" t="T16" r="T17" b="T18"/>
            <a:pathLst>
              <a:path w="21600" h="21600">
                <a:moveTo>
                  <a:pt x="532" y="0"/>
                </a:moveTo>
                <a:cubicBezTo>
                  <a:pt x="238" y="0"/>
                  <a:pt x="0" y="238"/>
                  <a:pt x="0" y="532"/>
                </a:cubicBezTo>
                <a:lnTo>
                  <a:pt x="0" y="16745"/>
                </a:lnTo>
                <a:cubicBezTo>
                  <a:pt x="0" y="17039"/>
                  <a:pt x="238" y="17277"/>
                  <a:pt x="532" y="17277"/>
                </a:cubicBezTo>
                <a:lnTo>
                  <a:pt x="2623" y="17277"/>
                </a:lnTo>
                <a:lnTo>
                  <a:pt x="5269" y="21600"/>
                </a:lnTo>
                <a:lnTo>
                  <a:pt x="6515" y="17277"/>
                </a:lnTo>
                <a:lnTo>
                  <a:pt x="21016" y="17277"/>
                </a:lnTo>
                <a:cubicBezTo>
                  <a:pt x="21339" y="17277"/>
                  <a:pt x="21600" y="17039"/>
                  <a:pt x="21600" y="16745"/>
                </a:cubicBezTo>
                <a:lnTo>
                  <a:pt x="21600" y="532"/>
                </a:lnTo>
                <a:cubicBezTo>
                  <a:pt x="21600" y="238"/>
                  <a:pt x="21339" y="0"/>
                  <a:pt x="21016" y="0"/>
                </a:cubicBezTo>
                <a:lnTo>
                  <a:pt x="532" y="0"/>
                </a:ln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40971" name="Rectangle 11">
            <a:extLst>
              <a:ext uri="{FF2B5EF4-FFF2-40B4-BE49-F238E27FC236}">
                <a16:creationId xmlns:a16="http://schemas.microsoft.com/office/drawing/2014/main" xmlns="" id="{89DBF0C8-61BE-4E54-B744-2B23D29E38E6}"/>
              </a:ext>
            </a:extLst>
          </p:cNvPr>
          <p:cNvSpPr>
            <a:spLocks noChangeArrowheads="1"/>
          </p:cNvSpPr>
          <p:nvPr/>
        </p:nvSpPr>
        <p:spPr bwMode="auto">
          <a:xfrm>
            <a:off x="3276600" y="801688"/>
            <a:ext cx="5715000" cy="1570037"/>
          </a:xfrm>
          <a:prstGeom prst="rect">
            <a:avLst/>
          </a:prstGeom>
          <a:noFill/>
          <a:ln w="9525">
            <a:noFill/>
            <a:miter lim="800000"/>
            <a:headEnd/>
            <a:tailEnd/>
          </a:ln>
        </p:spPr>
        <p:txBody>
          <a:bodyPr anchor="ctr">
            <a:spAutoFit/>
          </a:bodyPr>
          <a:lstStyle/>
          <a:p>
            <a:pPr algn="ctr" eaLnBrk="1" hangingPunct="1">
              <a:spcBef>
                <a:spcPct val="20000"/>
              </a:spcBef>
              <a:defRPr/>
            </a:pPr>
            <a:r>
              <a:rPr lang="en-US" sz="2400" b="1" dirty="0">
                <a:solidFill>
                  <a:schemeClr val="accent2">
                    <a:lumMod val="50000"/>
                  </a:schemeClr>
                </a:solidFill>
              </a:rPr>
              <a:t>Not all the army will have to go up against Ai. Send 2000 or 3000 men to take it and do not weary the whole army, for only a few people live there.</a:t>
            </a:r>
            <a:endParaRPr lang="en-US" sz="4000" b="1" dirty="0">
              <a:solidFill>
                <a:schemeClr val="accent2">
                  <a:lumMod val="50000"/>
                </a:schemeClr>
              </a:solidFill>
            </a:endParaRPr>
          </a:p>
        </p:txBody>
      </p:sp>
      <p:sp>
        <p:nvSpPr>
          <p:cNvPr id="19464" name="WordArt 12">
            <a:extLst>
              <a:ext uri="{FF2B5EF4-FFF2-40B4-BE49-F238E27FC236}">
                <a16:creationId xmlns:a16="http://schemas.microsoft.com/office/drawing/2014/main" xmlns="" id="{EC11160F-891D-41F5-8C3A-735D44779332}"/>
              </a:ext>
            </a:extLst>
          </p:cNvPr>
          <p:cNvSpPr>
            <a:spLocks noChangeArrowheads="1" noChangeShapeType="1" noTextEdit="1"/>
          </p:cNvSpPr>
          <p:nvPr/>
        </p:nvSpPr>
        <p:spPr bwMode="auto">
          <a:xfrm>
            <a:off x="5486400" y="6219825"/>
            <a:ext cx="1876425" cy="638175"/>
          </a:xfrm>
          <a:prstGeom prst="rect">
            <a:avLst/>
          </a:prstGeom>
        </p:spPr>
        <p:txBody>
          <a:bodyPr wrap="none" fromWordArt="1">
            <a:prstTxWarp prst="textPlain">
              <a:avLst>
                <a:gd name="adj" fmla="val 50000"/>
              </a:avLst>
            </a:prstTxWarp>
          </a:bodyPr>
          <a:lstStyle/>
          <a:p>
            <a:pPr algn="ctr"/>
            <a:r>
              <a:rPr lang="en-US" sz="3600" kern="10">
                <a:ln w="12700">
                  <a:solidFill>
                    <a:srgbClr val="3333CC"/>
                  </a:solidFill>
                  <a:round/>
                  <a:headEnd/>
                  <a:tailEnd/>
                </a:ln>
                <a:solidFill>
                  <a:srgbClr val="B2B2B2">
                    <a:alpha val="50195"/>
                  </a:srgbClr>
                </a:solidFill>
                <a:effectLst>
                  <a:outerShdw dist="45791" dir="2021404" algn="ctr" rotWithShape="0">
                    <a:srgbClr val="9999FF">
                      <a:alpha val="74997"/>
                    </a:srgbClr>
                  </a:outerShdw>
                </a:effectLst>
                <a:latin typeface="Arial Black" panose="020B0A04020102020204" pitchFamily="34" charset="0"/>
              </a:rPr>
              <a:t>Jericho</a:t>
            </a:r>
          </a:p>
        </p:txBody>
      </p:sp>
      <p:sp>
        <p:nvSpPr>
          <p:cNvPr id="19465" name="WordArt 13">
            <a:extLst>
              <a:ext uri="{FF2B5EF4-FFF2-40B4-BE49-F238E27FC236}">
                <a16:creationId xmlns:a16="http://schemas.microsoft.com/office/drawing/2014/main" xmlns="" id="{6D459530-9F30-4C64-9370-CFA721439499}"/>
              </a:ext>
            </a:extLst>
          </p:cNvPr>
          <p:cNvSpPr>
            <a:spLocks noChangeArrowheads="1" noChangeShapeType="1" noTextEdit="1"/>
          </p:cNvSpPr>
          <p:nvPr/>
        </p:nvSpPr>
        <p:spPr bwMode="auto">
          <a:xfrm>
            <a:off x="673100" y="1930400"/>
            <a:ext cx="1295400" cy="11430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alpha val="74997"/>
                    </a:srgbClr>
                  </a:outerShdw>
                </a:effectLst>
                <a:latin typeface="Impact" panose="020B0806030902050204" pitchFamily="34" charset="0"/>
              </a:rPr>
              <a:t>Ai </a:t>
            </a:r>
          </a:p>
        </p:txBody>
      </p:sp>
      <p:pic>
        <p:nvPicPr>
          <p:cNvPr id="19466" name="Picture 14" descr="MPj04383160000[1]">
            <a:extLst>
              <a:ext uri="{FF2B5EF4-FFF2-40B4-BE49-F238E27FC236}">
                <a16:creationId xmlns:a16="http://schemas.microsoft.com/office/drawing/2014/main" xmlns="" id="{BDE215D6-1FA1-4E44-B5FE-15CE256F83B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5088" y="3192463"/>
            <a:ext cx="25114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2" tx1="lt1" bg2="dk1" tx2="lt2" accent1="accent1" accent2="accent2" accent3="accent3" accent4="accent4" accent5="accent5" accent6="accent6" hlink="hlink" folHlink="folHlink"/>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xmlns="" id="{965984FE-F15B-479B-8178-C2608CC5C766}"/>
              </a:ext>
            </a:extLst>
          </p:cNvPr>
          <p:cNvSpPr>
            <a:spLocks noGrp="1" noChangeArrowheads="1"/>
          </p:cNvSpPr>
          <p:nvPr>
            <p:ph type="subTitle" idx="1"/>
          </p:nvPr>
        </p:nvSpPr>
        <p:spPr>
          <a:xfrm>
            <a:off x="228600" y="457200"/>
            <a:ext cx="8610600" cy="6019800"/>
          </a:xfrm>
        </p:spPr>
        <p:txBody>
          <a:bodyPr/>
          <a:lstStyle/>
          <a:p>
            <a:pPr eaLnBrk="1" hangingPunct="1">
              <a:defRPr/>
            </a:pPr>
            <a:r>
              <a:rPr lang="en-US">
                <a:ea typeface="ＭＳ Ｐゴシック" pitchFamily="34" charset="-128"/>
              </a:rPr>
              <a:t>   </a:t>
            </a:r>
          </a:p>
        </p:txBody>
      </p:sp>
      <p:sp>
        <p:nvSpPr>
          <p:cNvPr id="20483" name="Rectangle 3">
            <a:extLst>
              <a:ext uri="{FF2B5EF4-FFF2-40B4-BE49-F238E27FC236}">
                <a16:creationId xmlns:a16="http://schemas.microsoft.com/office/drawing/2014/main" xmlns="" id="{E2598714-3D1E-448D-B77C-790E59B46112}"/>
              </a:ext>
            </a:extLst>
          </p:cNvPr>
          <p:cNvSpPr>
            <a:spLocks noChangeArrowheads="1"/>
          </p:cNvSpPr>
          <p:nvPr/>
        </p:nvSpPr>
        <p:spPr bwMode="auto">
          <a:xfrm>
            <a:off x="152400" y="304800"/>
            <a:ext cx="8991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tx1"/>
              </a:buClr>
              <a:buChar char="•"/>
              <a:defRPr sz="28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tx2"/>
              </a:buClr>
              <a:buChar char="•"/>
              <a:defRPr sz="20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ClrTx/>
              <a:buSzTx/>
              <a:buFontTx/>
              <a:buNone/>
            </a:pPr>
            <a:r>
              <a:rPr lang="en-US" altLang="en-US" sz="3600" b="1" dirty="0">
                <a:latin typeface="Arial" panose="020B0604020202020204" pitchFamily="34" charset="0"/>
              </a:rPr>
              <a:t>So about three thousand men went up…</a:t>
            </a:r>
          </a:p>
        </p:txBody>
      </p:sp>
      <p:sp>
        <p:nvSpPr>
          <p:cNvPr id="20484" name="WordArt 12">
            <a:extLst>
              <a:ext uri="{FF2B5EF4-FFF2-40B4-BE49-F238E27FC236}">
                <a16:creationId xmlns:a16="http://schemas.microsoft.com/office/drawing/2014/main" xmlns="" id="{5E61510C-98E1-44DB-97F2-85F16C3E9B85}"/>
              </a:ext>
            </a:extLst>
          </p:cNvPr>
          <p:cNvSpPr>
            <a:spLocks noChangeArrowheads="1" noChangeShapeType="1" noTextEdit="1"/>
          </p:cNvSpPr>
          <p:nvPr/>
        </p:nvSpPr>
        <p:spPr bwMode="auto">
          <a:xfrm>
            <a:off x="6781800" y="5943600"/>
            <a:ext cx="1876425" cy="638175"/>
          </a:xfrm>
          <a:prstGeom prst="rect">
            <a:avLst/>
          </a:prstGeom>
        </p:spPr>
        <p:txBody>
          <a:bodyPr wrap="none" fromWordArt="1">
            <a:prstTxWarp prst="textPlain">
              <a:avLst>
                <a:gd name="adj" fmla="val 50000"/>
              </a:avLst>
            </a:prstTxWarp>
          </a:bodyPr>
          <a:lstStyle/>
          <a:p>
            <a:pPr algn="ctr"/>
            <a:r>
              <a:rPr lang="en-US" sz="3600" kern="10">
                <a:ln w="12700">
                  <a:solidFill>
                    <a:srgbClr val="3333CC"/>
                  </a:solidFill>
                  <a:round/>
                  <a:headEnd/>
                  <a:tailEnd/>
                </a:ln>
                <a:solidFill>
                  <a:srgbClr val="B2B2B2">
                    <a:alpha val="50195"/>
                  </a:srgbClr>
                </a:solidFill>
                <a:effectLst>
                  <a:outerShdw dist="45791" dir="2021404" algn="ctr" rotWithShape="0">
                    <a:srgbClr val="9999FF">
                      <a:alpha val="74997"/>
                    </a:srgbClr>
                  </a:outerShdw>
                </a:effectLst>
                <a:latin typeface="Arial Black" panose="020B0A04020102020204" pitchFamily="34" charset="0"/>
              </a:rPr>
              <a:t>Jericho</a:t>
            </a:r>
          </a:p>
        </p:txBody>
      </p:sp>
      <p:sp>
        <p:nvSpPr>
          <p:cNvPr id="20485" name="WordArt 13">
            <a:extLst>
              <a:ext uri="{FF2B5EF4-FFF2-40B4-BE49-F238E27FC236}">
                <a16:creationId xmlns:a16="http://schemas.microsoft.com/office/drawing/2014/main" xmlns="" id="{52FB1B11-9303-46DA-8E64-56C5FA23ED2B}"/>
              </a:ext>
            </a:extLst>
          </p:cNvPr>
          <p:cNvSpPr>
            <a:spLocks noChangeArrowheads="1" noChangeShapeType="1" noTextEdit="1"/>
          </p:cNvSpPr>
          <p:nvPr/>
        </p:nvSpPr>
        <p:spPr bwMode="auto">
          <a:xfrm>
            <a:off x="533400" y="1981200"/>
            <a:ext cx="1295400" cy="11430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alpha val="74997"/>
                    </a:srgbClr>
                  </a:outerShdw>
                </a:effectLst>
                <a:latin typeface="Impact" panose="020B0806030902050204" pitchFamily="34" charset="0"/>
              </a:rPr>
              <a:t>Ai </a:t>
            </a:r>
          </a:p>
        </p:txBody>
      </p:sp>
      <p:grpSp>
        <p:nvGrpSpPr>
          <p:cNvPr id="20486" name="Group 19">
            <a:extLst>
              <a:ext uri="{FF2B5EF4-FFF2-40B4-BE49-F238E27FC236}">
                <a16:creationId xmlns:a16="http://schemas.microsoft.com/office/drawing/2014/main" xmlns="" id="{B5E84C31-4AFE-4255-9CDE-C489A778BB86}"/>
              </a:ext>
            </a:extLst>
          </p:cNvPr>
          <p:cNvGrpSpPr>
            <a:grpSpLocks/>
          </p:cNvGrpSpPr>
          <p:nvPr/>
        </p:nvGrpSpPr>
        <p:grpSpPr bwMode="auto">
          <a:xfrm>
            <a:off x="3581400" y="1714500"/>
            <a:ext cx="2963863" cy="3962400"/>
            <a:chOff x="3792" y="1536"/>
            <a:chExt cx="1867" cy="2496"/>
          </a:xfrm>
        </p:grpSpPr>
        <p:pic>
          <p:nvPicPr>
            <p:cNvPr id="20488" name="Picture 15" descr="MCPE02921_0000[1]">
              <a:extLst>
                <a:ext uri="{FF2B5EF4-FFF2-40B4-BE49-F238E27FC236}">
                  <a16:creationId xmlns:a16="http://schemas.microsoft.com/office/drawing/2014/main" xmlns="" id="{B1BE1D68-BE73-4B65-8B14-D6D3D7B3E83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4800" y="1776"/>
              <a:ext cx="859"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16" descr="MCPE02921_0000[1]">
              <a:extLst>
                <a:ext uri="{FF2B5EF4-FFF2-40B4-BE49-F238E27FC236}">
                  <a16:creationId xmlns:a16="http://schemas.microsoft.com/office/drawing/2014/main" xmlns="" id="{5D0D3653-F32F-4328-B0E7-85246FA31EE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4176" y="1536"/>
              <a:ext cx="859"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17" descr="MCPE02921_0000[1]">
              <a:extLst>
                <a:ext uri="{FF2B5EF4-FFF2-40B4-BE49-F238E27FC236}">
                  <a16:creationId xmlns:a16="http://schemas.microsoft.com/office/drawing/2014/main" xmlns="" id="{05E5206E-4A41-4110-B6BE-BDF370735DB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3792" y="1776"/>
              <a:ext cx="859"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487" name="Picture 14" descr="MPj04383160000[1]">
            <a:extLst>
              <a:ext uri="{FF2B5EF4-FFF2-40B4-BE49-F238E27FC236}">
                <a16:creationId xmlns:a16="http://schemas.microsoft.com/office/drawing/2014/main" xmlns="" id="{4E1F65E2-C5CC-465D-A1E5-FB69CF04651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200400"/>
            <a:ext cx="2286000"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xmlns="" id="{5CC32CA7-39F2-4609-80C6-C1FA840D6C5E}"/>
              </a:ext>
            </a:extLst>
          </p:cNvPr>
          <p:cNvSpPr/>
          <p:nvPr/>
        </p:nvSpPr>
        <p:spPr>
          <a:xfrm>
            <a:off x="4498426" y="981670"/>
            <a:ext cx="1723549" cy="923330"/>
          </a:xfrm>
          <a:prstGeom prst="rect">
            <a:avLst/>
          </a:prstGeom>
          <a:noFill/>
        </p:spPr>
        <p:txBody>
          <a:bodyPr wrap="none" lIns="91440" tIns="45720" rIns="91440" bIns="45720">
            <a:spAutoFit/>
          </a:bodyPr>
          <a:lstStyle/>
          <a:p>
            <a:pPr algn="ctr"/>
            <a:r>
              <a:rPr lang="en-US" sz="5400" b="1" cap="none" spc="0" dirty="0">
                <a:ln>
                  <a:solidFill>
                    <a:schemeClr val="accent4">
                      <a:lumMod val="10000"/>
                    </a:schemeClr>
                  </a:solidFill>
                </a:ln>
                <a:blipFill>
                  <a:blip r:embed="rId4"/>
                  <a:tile tx="0" ty="0" sx="100000" sy="100000" flip="none" algn="tl"/>
                </a:blipFill>
                <a:effectLst>
                  <a:outerShdw blurRad="38100" dist="19050" dir="2700000" algn="tl" rotWithShape="0">
                    <a:schemeClr val="dk1">
                      <a:lumMod val="50000"/>
                      <a:alpha val="40000"/>
                    </a:schemeClr>
                  </a:outerShdw>
                </a:effectLst>
              </a:rPr>
              <a:t>3000</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xmlns="" id="{E40B2D0A-0E04-46A7-A058-A4C187D55CB3}"/>
              </a:ext>
            </a:extLst>
          </p:cNvPr>
          <p:cNvSpPr>
            <a:spLocks noGrp="1" noChangeArrowheads="1"/>
          </p:cNvSpPr>
          <p:nvPr>
            <p:ph type="subTitle" idx="1"/>
          </p:nvPr>
        </p:nvSpPr>
        <p:spPr>
          <a:xfrm>
            <a:off x="228600" y="457200"/>
            <a:ext cx="8610600" cy="6019800"/>
          </a:xfrm>
        </p:spPr>
        <p:txBody>
          <a:bodyPr/>
          <a:lstStyle/>
          <a:p>
            <a:pPr eaLnBrk="1" hangingPunct="1">
              <a:defRPr/>
            </a:pPr>
            <a:r>
              <a:rPr lang="en-US" dirty="0">
                <a:ea typeface="ＭＳ Ｐゴシック" pitchFamily="34" charset="-128"/>
              </a:rPr>
              <a:t>   </a:t>
            </a:r>
          </a:p>
        </p:txBody>
      </p:sp>
      <p:sp>
        <p:nvSpPr>
          <p:cNvPr id="21507" name="Rectangle 3">
            <a:extLst>
              <a:ext uri="{FF2B5EF4-FFF2-40B4-BE49-F238E27FC236}">
                <a16:creationId xmlns:a16="http://schemas.microsoft.com/office/drawing/2014/main" xmlns="" id="{F02FB22C-47BC-4358-A759-AC7B1611A938}"/>
              </a:ext>
            </a:extLst>
          </p:cNvPr>
          <p:cNvSpPr>
            <a:spLocks noChangeArrowheads="1"/>
          </p:cNvSpPr>
          <p:nvPr/>
        </p:nvSpPr>
        <p:spPr bwMode="auto">
          <a:xfrm>
            <a:off x="152400" y="304800"/>
            <a:ext cx="8991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tx2"/>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3600" b="1"/>
              <a:t>…but they were routed by the men of Ai, who killed about 36 of them.</a:t>
            </a:r>
          </a:p>
        </p:txBody>
      </p:sp>
      <p:sp>
        <p:nvSpPr>
          <p:cNvPr id="21508" name="WordArt 5">
            <a:extLst>
              <a:ext uri="{FF2B5EF4-FFF2-40B4-BE49-F238E27FC236}">
                <a16:creationId xmlns:a16="http://schemas.microsoft.com/office/drawing/2014/main" xmlns="" id="{778B3C48-6BA0-46FB-9421-D61EAE45FBC5}"/>
              </a:ext>
            </a:extLst>
          </p:cNvPr>
          <p:cNvSpPr>
            <a:spLocks noChangeArrowheads="1" noChangeShapeType="1" noTextEdit="1"/>
          </p:cNvSpPr>
          <p:nvPr/>
        </p:nvSpPr>
        <p:spPr bwMode="auto">
          <a:xfrm>
            <a:off x="533400" y="1981200"/>
            <a:ext cx="1295400" cy="11430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alpha val="74997"/>
                    </a:srgbClr>
                  </a:outerShdw>
                </a:effectLst>
                <a:latin typeface="Impact" panose="020B0806030902050204" pitchFamily="34" charset="0"/>
              </a:rPr>
              <a:t>Ai </a:t>
            </a:r>
          </a:p>
        </p:txBody>
      </p:sp>
      <p:pic>
        <p:nvPicPr>
          <p:cNvPr id="21509" name="Picture 6" descr="MPj04383160000[1]">
            <a:extLst>
              <a:ext uri="{FF2B5EF4-FFF2-40B4-BE49-F238E27FC236}">
                <a16:creationId xmlns:a16="http://schemas.microsoft.com/office/drawing/2014/main" xmlns="" id="{24EC02FB-FF88-4551-BD79-0BB1CCD1551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200400"/>
            <a:ext cx="1828800" cy="122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10" name="Group 7">
            <a:extLst>
              <a:ext uri="{FF2B5EF4-FFF2-40B4-BE49-F238E27FC236}">
                <a16:creationId xmlns:a16="http://schemas.microsoft.com/office/drawing/2014/main" xmlns="" id="{D7C98988-2BE4-4A2F-84B7-C88231FBB0DD}"/>
              </a:ext>
            </a:extLst>
          </p:cNvPr>
          <p:cNvGrpSpPr>
            <a:grpSpLocks/>
          </p:cNvGrpSpPr>
          <p:nvPr/>
        </p:nvGrpSpPr>
        <p:grpSpPr bwMode="auto">
          <a:xfrm>
            <a:off x="3352800" y="2362200"/>
            <a:ext cx="2963863" cy="3962400"/>
            <a:chOff x="3792" y="1536"/>
            <a:chExt cx="1867" cy="2496"/>
          </a:xfrm>
        </p:grpSpPr>
        <p:pic>
          <p:nvPicPr>
            <p:cNvPr id="21518" name="Picture 8" descr="MCPE02921_0000[1]">
              <a:extLst>
                <a:ext uri="{FF2B5EF4-FFF2-40B4-BE49-F238E27FC236}">
                  <a16:creationId xmlns:a16="http://schemas.microsoft.com/office/drawing/2014/main" xmlns="" id="{5F0E45A4-045F-4B6D-B376-BAD5F690170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4800" y="1776"/>
              <a:ext cx="859"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9" name="Picture 9" descr="MCPE02921_0000[1]">
              <a:extLst>
                <a:ext uri="{FF2B5EF4-FFF2-40B4-BE49-F238E27FC236}">
                  <a16:creationId xmlns:a16="http://schemas.microsoft.com/office/drawing/2014/main" xmlns="" id="{310A71CB-4393-4291-9AC6-B0637515B63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4176" y="1536"/>
              <a:ext cx="859"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0" name="Picture 10" descr="MCPE02921_0000[1]">
              <a:extLst>
                <a:ext uri="{FF2B5EF4-FFF2-40B4-BE49-F238E27FC236}">
                  <a16:creationId xmlns:a16="http://schemas.microsoft.com/office/drawing/2014/main" xmlns="" id="{FFC23050-6D86-4284-A9C9-23AB07464D5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3792" y="1776"/>
              <a:ext cx="859"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511" name="Group 15">
            <a:extLst>
              <a:ext uri="{FF2B5EF4-FFF2-40B4-BE49-F238E27FC236}">
                <a16:creationId xmlns:a16="http://schemas.microsoft.com/office/drawing/2014/main" xmlns="" id="{D51CFBA5-767A-4C0B-BBD4-7E80EAA09670}"/>
              </a:ext>
            </a:extLst>
          </p:cNvPr>
          <p:cNvGrpSpPr>
            <a:grpSpLocks/>
          </p:cNvGrpSpPr>
          <p:nvPr/>
        </p:nvGrpSpPr>
        <p:grpSpPr bwMode="auto">
          <a:xfrm>
            <a:off x="1263650" y="1495425"/>
            <a:ext cx="2587625" cy="2971800"/>
            <a:chOff x="384" y="864"/>
            <a:chExt cx="1630" cy="1872"/>
          </a:xfrm>
        </p:grpSpPr>
        <p:pic>
          <p:nvPicPr>
            <p:cNvPr id="21516" name="Picture 13" descr="MCj04301250000[1]">
              <a:extLst>
                <a:ext uri="{FF2B5EF4-FFF2-40B4-BE49-F238E27FC236}">
                  <a16:creationId xmlns:a16="http://schemas.microsoft.com/office/drawing/2014/main" xmlns="" id="{03039AC0-466D-49C1-BD07-4188F11E3BC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6" y="864"/>
              <a:ext cx="1198" cy="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14" descr="MCj04301250000[1]">
              <a:extLst>
                <a:ext uri="{FF2B5EF4-FFF2-40B4-BE49-F238E27FC236}">
                  <a16:creationId xmlns:a16="http://schemas.microsoft.com/office/drawing/2014/main" xmlns="" id="{50BD3610-BD91-4EA8-ADCE-3C409C0EE9D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4" y="1392"/>
              <a:ext cx="1198" cy="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512" name="Group 18">
            <a:extLst>
              <a:ext uri="{FF2B5EF4-FFF2-40B4-BE49-F238E27FC236}">
                <a16:creationId xmlns:a16="http://schemas.microsoft.com/office/drawing/2014/main" xmlns="" id="{B1E0DAE5-2A09-4061-85D7-7AC3FF39F811}"/>
              </a:ext>
            </a:extLst>
          </p:cNvPr>
          <p:cNvGrpSpPr>
            <a:grpSpLocks/>
          </p:cNvGrpSpPr>
          <p:nvPr/>
        </p:nvGrpSpPr>
        <p:grpSpPr bwMode="auto">
          <a:xfrm>
            <a:off x="7391400" y="2514600"/>
            <a:ext cx="1363663" cy="4114800"/>
            <a:chOff x="4560" y="1200"/>
            <a:chExt cx="859" cy="2592"/>
          </a:xfrm>
        </p:grpSpPr>
        <p:pic>
          <p:nvPicPr>
            <p:cNvPr id="21514" name="Picture 16" descr="MCPE02921_0000[1]">
              <a:extLst>
                <a:ext uri="{FF2B5EF4-FFF2-40B4-BE49-F238E27FC236}">
                  <a16:creationId xmlns:a16="http://schemas.microsoft.com/office/drawing/2014/main" xmlns="" id="{13632FD5-8CDD-4CDC-8794-DA4149A4B31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4560" y="1536"/>
              <a:ext cx="859"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5" name="WordArt 17">
              <a:extLst>
                <a:ext uri="{FF2B5EF4-FFF2-40B4-BE49-F238E27FC236}">
                  <a16:creationId xmlns:a16="http://schemas.microsoft.com/office/drawing/2014/main" xmlns="" id="{EEC81B2A-44C2-444E-B2CF-39F303896D0C}"/>
                </a:ext>
              </a:extLst>
            </p:cNvPr>
            <p:cNvSpPr>
              <a:spLocks noChangeArrowheads="1" noChangeShapeType="1" noTextEdit="1"/>
            </p:cNvSpPr>
            <p:nvPr/>
          </p:nvSpPr>
          <p:spPr bwMode="auto">
            <a:xfrm>
              <a:off x="4800" y="1200"/>
              <a:ext cx="384" cy="33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contourClr>
                  <a:srgbClr val="CBCBCB"/>
                </a:contourClr>
              </a:sp3d>
            </a:bodyPr>
            <a:lstStyle/>
            <a:p>
              <a:pPr algn="ctr"/>
              <a:r>
                <a:rPr lang="en-US" sz="3600" kern="10">
                  <a:ln w="9525">
                    <a:round/>
                    <a:headEnd/>
                    <a:tailEnd/>
                  </a:ln>
                  <a:gradFill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Times New Roman" panose="02020603050405020304" pitchFamily="18" charset="0"/>
                  <a:cs typeface="Times New Roman" panose="02020603050405020304" pitchFamily="18" charset="0"/>
                </a:rPr>
                <a:t>-36</a:t>
              </a:r>
            </a:p>
          </p:txBody>
        </p:sp>
      </p:grpSp>
      <p:pic>
        <p:nvPicPr>
          <p:cNvPr id="21513" name="Picture 19" descr="MCj03646820000[1]">
            <a:extLst>
              <a:ext uri="{FF2B5EF4-FFF2-40B4-BE49-F238E27FC236}">
                <a16:creationId xmlns:a16="http://schemas.microsoft.com/office/drawing/2014/main" xmlns="" id="{93D77876-1089-4EC6-B22E-502FBD8CF5A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86600" y="3962400"/>
            <a:ext cx="172720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xmlns="" id="{98FAA7DF-AF2F-4C74-B9EE-2B3E49C2237D}"/>
              </a:ext>
            </a:extLst>
          </p:cNvPr>
          <p:cNvSpPr/>
          <p:nvPr/>
        </p:nvSpPr>
        <p:spPr>
          <a:xfrm>
            <a:off x="4581817" y="1629370"/>
            <a:ext cx="1723549" cy="923330"/>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solidFill>
                    <a:srgbClr val="DADADA">
                      <a:lumMod val="10000"/>
                    </a:srgbClr>
                  </a:solidFill>
                </a:ln>
                <a:blipFill>
                  <a:blip r:embed="rId6"/>
                  <a:tile tx="0" ty="0" sx="100000" sy="100000" flip="none" algn="tl"/>
                </a:blipFill>
                <a:effectLst>
                  <a:outerShdw blurRad="38100" dist="19050" dir="2700000" algn="tl" rotWithShape="0">
                    <a:srgbClr val="003B76">
                      <a:lumMod val="50000"/>
                      <a:alpha val="40000"/>
                    </a:srgbClr>
                  </a:outerShdw>
                </a:effectLst>
                <a:uLnTx/>
                <a:uFillTx/>
              </a:rPr>
              <a:t>3000</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Template thumbnail">
            <a:hlinkClick r:id="rId2" tooltip="Template thumbnail"/>
            <a:extLst>
              <a:ext uri="{FF2B5EF4-FFF2-40B4-BE49-F238E27FC236}">
                <a16:creationId xmlns:a16="http://schemas.microsoft.com/office/drawing/2014/main" xmlns="" id="{352CA2CB-8B23-48AF-A802-168C2877765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Rectangle 3">
            <a:extLst>
              <a:ext uri="{FF2B5EF4-FFF2-40B4-BE49-F238E27FC236}">
                <a16:creationId xmlns:a16="http://schemas.microsoft.com/office/drawing/2014/main" xmlns="" id="{34F5E8A9-DAA7-431F-9A9D-7CA0DC9F7E8E}"/>
              </a:ext>
            </a:extLst>
          </p:cNvPr>
          <p:cNvSpPr>
            <a:spLocks noGrp="1" noChangeArrowheads="1"/>
          </p:cNvSpPr>
          <p:nvPr>
            <p:ph type="title"/>
          </p:nvPr>
        </p:nvSpPr>
        <p:spPr>
          <a:xfrm>
            <a:off x="457200" y="1676400"/>
            <a:ext cx="8229600" cy="2163763"/>
          </a:xfrm>
        </p:spPr>
        <p:txBody>
          <a:bodyPr/>
          <a:lstStyle/>
          <a:p>
            <a:pPr eaLnBrk="1" hangingPunct="1">
              <a:defRPr/>
            </a:pPr>
            <a:r>
              <a:rPr lang="en-US" sz="5400" b="1" dirty="0">
                <a:solidFill>
                  <a:schemeClr val="tx1"/>
                </a:solidFill>
                <a:latin typeface="Batang" charset="0"/>
                <a:cs typeface="+mj-cs"/>
              </a:rPr>
              <a:t>How many soldiers were sent to Ai?</a:t>
            </a:r>
            <a:endParaRPr lang="en-US" sz="5400" b="1" dirty="0">
              <a:solidFill>
                <a:srgbClr val="1E1B1F"/>
              </a:solidFill>
              <a:latin typeface="Batang" charset="0"/>
              <a:cs typeface="+mj-cs"/>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Template thumbnail">
            <a:hlinkClick r:id="rId2" tooltip="Template thumbnail"/>
            <a:extLst>
              <a:ext uri="{FF2B5EF4-FFF2-40B4-BE49-F238E27FC236}">
                <a16:creationId xmlns:a16="http://schemas.microsoft.com/office/drawing/2014/main" xmlns="" id="{C91A97E8-590E-4198-9453-F96B01B4358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Rectangle 3">
            <a:extLst>
              <a:ext uri="{FF2B5EF4-FFF2-40B4-BE49-F238E27FC236}">
                <a16:creationId xmlns:a16="http://schemas.microsoft.com/office/drawing/2014/main" xmlns="" id="{CB5FA379-F0B0-48B3-B35C-83A5733BDD85}"/>
              </a:ext>
            </a:extLst>
          </p:cNvPr>
          <p:cNvSpPr>
            <a:spLocks noGrp="1" noChangeArrowheads="1"/>
          </p:cNvSpPr>
          <p:nvPr>
            <p:ph type="title"/>
          </p:nvPr>
        </p:nvSpPr>
        <p:spPr>
          <a:xfrm>
            <a:off x="457200" y="274638"/>
            <a:ext cx="8229600" cy="2163762"/>
          </a:xfrm>
        </p:spPr>
        <p:txBody>
          <a:bodyPr/>
          <a:lstStyle/>
          <a:p>
            <a:pPr eaLnBrk="1" hangingPunct="1">
              <a:defRPr/>
            </a:pPr>
            <a:r>
              <a:rPr lang="en-US" sz="5400" b="1" dirty="0">
                <a:solidFill>
                  <a:schemeClr val="tx1"/>
                </a:solidFill>
                <a:latin typeface="Batang" charset="0"/>
                <a:cs typeface="+mj-cs"/>
              </a:rPr>
              <a:t>How many soldiers were sent to Ai?</a:t>
            </a:r>
            <a:endParaRPr lang="en-US" sz="5400" b="1" dirty="0">
              <a:solidFill>
                <a:srgbClr val="1E1B1F"/>
              </a:solidFill>
              <a:latin typeface="Batang" charset="0"/>
              <a:cs typeface="+mj-cs"/>
            </a:endParaRPr>
          </a:p>
        </p:txBody>
      </p:sp>
      <p:sp>
        <p:nvSpPr>
          <p:cNvPr id="82948" name="Rectangle 4">
            <a:extLst>
              <a:ext uri="{FF2B5EF4-FFF2-40B4-BE49-F238E27FC236}">
                <a16:creationId xmlns:a16="http://schemas.microsoft.com/office/drawing/2014/main" xmlns="" id="{83285503-697E-45C7-90A4-F0B1C164D19B}"/>
              </a:ext>
            </a:extLst>
          </p:cNvPr>
          <p:cNvSpPr>
            <a:spLocks noGrp="1" noChangeArrowheads="1"/>
          </p:cNvSpPr>
          <p:nvPr>
            <p:ph type="body" idx="1"/>
          </p:nvPr>
        </p:nvSpPr>
        <p:spPr>
          <a:xfrm>
            <a:off x="685800" y="2895600"/>
            <a:ext cx="7480300" cy="2773363"/>
          </a:xfrm>
        </p:spPr>
        <p:txBody>
          <a:bodyPr/>
          <a:lstStyle/>
          <a:p>
            <a:pPr algn="ctr" eaLnBrk="1" hangingPunct="1">
              <a:buFontTx/>
              <a:buNone/>
            </a:pPr>
            <a:r>
              <a:rPr lang="en-US" altLang="en-US" sz="10600" b="1">
                <a:latin typeface="Batang" panose="02030600000101010101" pitchFamily="18" charset="-127"/>
                <a:ea typeface="ＭＳ Ｐゴシック" panose="020B0600070205080204" pitchFamily="34" charset="-128"/>
              </a:rPr>
              <a:t>3000</a:t>
            </a:r>
            <a:endParaRPr lang="en-US" altLang="en-US" sz="10600" b="1">
              <a:solidFill>
                <a:srgbClr val="1E1B1F"/>
              </a:solidFill>
              <a:latin typeface="Batang" panose="02030600000101010101" pitchFamily="18" charset="-127"/>
              <a:ea typeface="ＭＳ Ｐゴシック" panose="020B0600070205080204" pitchFamily="34"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xmlns="" id="{F8176999-CB23-4CD4-8B0B-21DB91CF7716}"/>
              </a:ext>
            </a:extLst>
          </p:cNvPr>
          <p:cNvSpPr>
            <a:spLocks noGrp="1" noChangeArrowheads="1"/>
          </p:cNvSpPr>
          <p:nvPr>
            <p:ph type="subTitle" idx="1"/>
          </p:nvPr>
        </p:nvSpPr>
        <p:spPr>
          <a:xfrm>
            <a:off x="304800" y="0"/>
            <a:ext cx="8686800" cy="1676400"/>
          </a:xfrm>
        </p:spPr>
        <p:txBody>
          <a:bodyPr/>
          <a:lstStyle/>
          <a:p>
            <a:pPr eaLnBrk="1" hangingPunct="1">
              <a:defRPr/>
            </a:pPr>
            <a:r>
              <a:rPr lang="en-US" b="1" dirty="0">
                <a:ea typeface="ＭＳ Ｐゴシック" pitchFamily="34" charset="-128"/>
              </a:rPr>
              <a:t>They chased the Israelites from the city gate as far as the stone quarries and struck them down on the slopes. </a:t>
            </a:r>
          </a:p>
        </p:txBody>
      </p:sp>
      <p:pic>
        <p:nvPicPr>
          <p:cNvPr id="24579" name="Picture 3" descr="MPj02553850000[1]">
            <a:extLst>
              <a:ext uri="{FF2B5EF4-FFF2-40B4-BE49-F238E27FC236}">
                <a16:creationId xmlns:a16="http://schemas.microsoft.com/office/drawing/2014/main" xmlns="" id="{18F3A97D-0C22-4CD8-96E5-C7E70E14C29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00200" y="4389438"/>
            <a:ext cx="7543800" cy="246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4" descr="MPj04330040000[1]">
            <a:extLst>
              <a:ext uri="{FF2B5EF4-FFF2-40B4-BE49-F238E27FC236}">
                <a16:creationId xmlns:a16="http://schemas.microsoft.com/office/drawing/2014/main" xmlns="" id="{ED02F269-DE1A-4CD7-B159-4A32D54342E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447800"/>
            <a:ext cx="16764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81" name="Group 5">
            <a:extLst>
              <a:ext uri="{FF2B5EF4-FFF2-40B4-BE49-F238E27FC236}">
                <a16:creationId xmlns:a16="http://schemas.microsoft.com/office/drawing/2014/main" xmlns="" id="{299BD437-01E3-43AB-AEEE-4DA134116561}"/>
              </a:ext>
            </a:extLst>
          </p:cNvPr>
          <p:cNvGrpSpPr>
            <a:grpSpLocks/>
          </p:cNvGrpSpPr>
          <p:nvPr/>
        </p:nvGrpSpPr>
        <p:grpSpPr bwMode="auto">
          <a:xfrm>
            <a:off x="809625" y="1771650"/>
            <a:ext cx="2587625" cy="2971800"/>
            <a:chOff x="384" y="864"/>
            <a:chExt cx="1630" cy="1872"/>
          </a:xfrm>
        </p:grpSpPr>
        <p:pic>
          <p:nvPicPr>
            <p:cNvPr id="24583" name="Picture 6" descr="MCj04301250000[1]">
              <a:extLst>
                <a:ext uri="{FF2B5EF4-FFF2-40B4-BE49-F238E27FC236}">
                  <a16:creationId xmlns:a16="http://schemas.microsoft.com/office/drawing/2014/main" xmlns="" id="{CDBDE815-2A3B-4EC9-A6CD-17E6738295F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6" y="864"/>
              <a:ext cx="1198" cy="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7" descr="MCj04301250000[1]">
              <a:extLst>
                <a:ext uri="{FF2B5EF4-FFF2-40B4-BE49-F238E27FC236}">
                  <a16:creationId xmlns:a16="http://schemas.microsoft.com/office/drawing/2014/main" xmlns="" id="{C7CCC6FF-7278-4FBC-8ECD-457CEE7CFBE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4" y="1392"/>
              <a:ext cx="1198" cy="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7">
            <a:extLst>
              <a:ext uri="{FF2B5EF4-FFF2-40B4-BE49-F238E27FC236}">
                <a16:creationId xmlns:a16="http://schemas.microsoft.com/office/drawing/2014/main" xmlns="" id="{60720BC7-B5C8-425D-A4D6-F6079287C6C0}"/>
              </a:ext>
            </a:extLst>
          </p:cNvPr>
          <p:cNvGrpSpPr>
            <a:grpSpLocks/>
          </p:cNvGrpSpPr>
          <p:nvPr/>
        </p:nvGrpSpPr>
        <p:grpSpPr bwMode="auto">
          <a:xfrm>
            <a:off x="3352800" y="1828800"/>
            <a:ext cx="2963863" cy="4495800"/>
            <a:chOff x="3792" y="1200"/>
            <a:chExt cx="1867" cy="2832"/>
          </a:xfrm>
          <a:scene3d>
            <a:camera prst="orthographicFront">
              <a:rot lat="0" lon="10800000" rev="0"/>
            </a:camera>
            <a:lightRig rig="threePt" dir="t"/>
          </a:scene3d>
        </p:grpSpPr>
        <p:pic>
          <p:nvPicPr>
            <p:cNvPr id="10" name="Picture 8" descr="MCPE02921_0000[1]">
              <a:extLst>
                <a:ext uri="{FF2B5EF4-FFF2-40B4-BE49-F238E27FC236}">
                  <a16:creationId xmlns:a16="http://schemas.microsoft.com/office/drawing/2014/main" xmlns="" id="{51E6A8D4-3497-4C06-A503-C9804477AA5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4800" y="1776"/>
              <a:ext cx="859" cy="2256"/>
            </a:xfrm>
            <a:prstGeom prst="rect">
              <a:avLst/>
            </a:prstGeom>
            <a:noFill/>
            <a:ln>
              <a:noFill/>
            </a:ln>
          </p:spPr>
        </p:pic>
        <p:pic>
          <p:nvPicPr>
            <p:cNvPr id="11" name="Picture 9" descr="MCPE02921_0000[1]">
              <a:extLst>
                <a:ext uri="{FF2B5EF4-FFF2-40B4-BE49-F238E27FC236}">
                  <a16:creationId xmlns:a16="http://schemas.microsoft.com/office/drawing/2014/main" xmlns="" id="{E83D5C50-D313-472C-84EE-1F7AD631FCF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4176" y="1536"/>
              <a:ext cx="859" cy="2256"/>
            </a:xfrm>
            <a:prstGeom prst="rect">
              <a:avLst/>
            </a:prstGeom>
            <a:noFill/>
            <a:ln>
              <a:noFill/>
            </a:ln>
          </p:spPr>
        </p:pic>
        <p:pic>
          <p:nvPicPr>
            <p:cNvPr id="12" name="Picture 10" descr="MCPE02921_0000[1]">
              <a:extLst>
                <a:ext uri="{FF2B5EF4-FFF2-40B4-BE49-F238E27FC236}">
                  <a16:creationId xmlns:a16="http://schemas.microsoft.com/office/drawing/2014/main" xmlns="" id="{96555C03-96ED-41CF-88DD-C3214D290B6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3792" y="1776"/>
              <a:ext cx="859" cy="2256"/>
            </a:xfrm>
            <a:prstGeom prst="rect">
              <a:avLst/>
            </a:prstGeom>
            <a:noFill/>
            <a:ln>
              <a:noFill/>
            </a:ln>
          </p:spPr>
        </p:pic>
        <p:sp>
          <p:nvSpPr>
            <p:cNvPr id="13" name="WordArt 11" descr="White marble">
              <a:extLst>
                <a:ext uri="{FF2B5EF4-FFF2-40B4-BE49-F238E27FC236}">
                  <a16:creationId xmlns:a16="http://schemas.microsoft.com/office/drawing/2014/main" xmlns="" id="{E6FF160D-71E1-4870-A06F-863210B08902}"/>
                </a:ext>
              </a:extLst>
            </p:cNvPr>
            <p:cNvSpPr>
              <a:spLocks noChangeArrowheads="1" noChangeShapeType="1" noTextEdit="1"/>
            </p:cNvSpPr>
            <p:nvPr/>
          </p:nvSpPr>
          <p:spPr bwMode="auto">
            <a:xfrm>
              <a:off x="4416" y="1200"/>
              <a:ext cx="768" cy="402"/>
            </a:xfrm>
            <a:prstGeom prst="rect">
              <a:avLst/>
            </a:prstGeom>
          </p:spPr>
          <p:txBody>
            <a:bodyPr wrap="none" fromWordArt="1">
              <a:prstTxWarp prst="textPlain">
                <a:avLst>
                  <a:gd name="adj" fmla="val 50000"/>
                </a:avLst>
              </a:prstTxWarp>
              <a:sp3d extrusionH="100000" prstMaterial="legacyMatte">
                <a:extrusionClr>
                  <a:srgbClr val="663300"/>
                </a:extrusionClr>
                <a:contourClr>
                  <a:srgbClr val="FFFFFF"/>
                </a:contourClr>
              </a:sp3d>
            </a:bodyPr>
            <a:lstStyle/>
            <a:p>
              <a:pPr algn="ctr">
                <a:defRPr/>
              </a:pPr>
              <a:endParaRPr lang="en-US" sz="3600" kern="10" dirty="0">
                <a:ln w="9525">
                  <a:round/>
                  <a:headEnd/>
                  <a:tailEnd/>
                </a:ln>
                <a:blipFill dpi="0" rotWithShape="0">
                  <a:blip r:embed="rId6"/>
                  <a:srcRect/>
                  <a:tile tx="0" ty="0" sx="100000" sy="100000" flip="none" algn="tl"/>
                </a:blipFill>
                <a:latin typeface="Arial Black" panose="020B0A04020102020204" pitchFamily="34" charset="0"/>
              </a:endParaRPr>
            </a:p>
          </p:txBody>
        </p:sp>
      </p:gr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33">
            <a:extLst>
              <a:ext uri="{FF2B5EF4-FFF2-40B4-BE49-F238E27FC236}">
                <a16:creationId xmlns:a16="http://schemas.microsoft.com/office/drawing/2014/main" xmlns="" id="{8F8047A8-DAB3-43D3-A3E1-18BFA287A8D2}"/>
              </a:ext>
            </a:extLst>
          </p:cNvPr>
          <p:cNvGrpSpPr>
            <a:grpSpLocks/>
          </p:cNvGrpSpPr>
          <p:nvPr/>
        </p:nvGrpSpPr>
        <p:grpSpPr bwMode="auto">
          <a:xfrm>
            <a:off x="381000" y="4953000"/>
            <a:ext cx="8305800" cy="1701800"/>
            <a:chOff x="240" y="3120"/>
            <a:chExt cx="5232" cy="1072"/>
          </a:xfrm>
        </p:grpSpPr>
        <p:pic>
          <p:nvPicPr>
            <p:cNvPr id="25621" name="Picture 30" descr="MPj04331430000[1]">
              <a:extLst>
                <a:ext uri="{FF2B5EF4-FFF2-40B4-BE49-F238E27FC236}">
                  <a16:creationId xmlns:a16="http://schemas.microsoft.com/office/drawing/2014/main" xmlns="" id="{7FA1AA83-9793-40B3-B78F-61809C108A4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0" y="3120"/>
              <a:ext cx="1248" cy="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2" name="Picture 31" descr="MPj04331430000[1]">
              <a:extLst>
                <a:ext uri="{FF2B5EF4-FFF2-40B4-BE49-F238E27FC236}">
                  <a16:creationId xmlns:a16="http://schemas.microsoft.com/office/drawing/2014/main" xmlns="" id="{5134AE42-4FB4-44D8-9F46-8B6DB7263FD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40" y="3360"/>
              <a:ext cx="1248" cy="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3" name="Picture 32" descr="MPj04331430000[1]">
              <a:extLst>
                <a:ext uri="{FF2B5EF4-FFF2-40B4-BE49-F238E27FC236}">
                  <a16:creationId xmlns:a16="http://schemas.microsoft.com/office/drawing/2014/main" xmlns="" id="{700D4740-7351-4924-8D59-A79917B88E6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24" y="3120"/>
              <a:ext cx="1248" cy="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3" name="Rectangle 2">
            <a:extLst>
              <a:ext uri="{FF2B5EF4-FFF2-40B4-BE49-F238E27FC236}">
                <a16:creationId xmlns:a16="http://schemas.microsoft.com/office/drawing/2014/main" xmlns="" id="{78E53095-2159-42A5-B2EF-8A1F26BAF725}"/>
              </a:ext>
            </a:extLst>
          </p:cNvPr>
          <p:cNvSpPr>
            <a:spLocks noGrp="1" noChangeArrowheads="1"/>
          </p:cNvSpPr>
          <p:nvPr>
            <p:ph type="subTitle" idx="1"/>
          </p:nvPr>
        </p:nvSpPr>
        <p:spPr>
          <a:xfrm>
            <a:off x="228600" y="304800"/>
            <a:ext cx="8686800" cy="1143000"/>
          </a:xfrm>
        </p:spPr>
        <p:txBody>
          <a:bodyPr/>
          <a:lstStyle/>
          <a:p>
            <a:pPr eaLnBrk="1" hangingPunct="1"/>
            <a:r>
              <a:rPr lang="en-US" altLang="en-US" b="1">
                <a:ea typeface="ＭＳ Ｐゴシック" panose="020B0600070205080204" pitchFamily="34" charset="-128"/>
              </a:rPr>
              <a:t>At this the hearts of the people melted in fear and became like water. </a:t>
            </a:r>
          </a:p>
        </p:txBody>
      </p:sp>
      <p:pic>
        <p:nvPicPr>
          <p:cNvPr id="25604" name="Picture 3" descr="MCj04334520000[1]">
            <a:extLst>
              <a:ext uri="{FF2B5EF4-FFF2-40B4-BE49-F238E27FC236}">
                <a16:creationId xmlns:a16="http://schemas.microsoft.com/office/drawing/2014/main" xmlns="" id="{0FC06A01-E2CF-4F60-AE9D-CD89933067F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95800" y="2209800"/>
            <a:ext cx="1600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4" descr="MCj04334540000[1]">
            <a:extLst>
              <a:ext uri="{FF2B5EF4-FFF2-40B4-BE49-F238E27FC236}">
                <a16:creationId xmlns:a16="http://schemas.microsoft.com/office/drawing/2014/main" xmlns="" id="{4C79ED35-5FF6-431A-A228-15F6F33248A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1000" y="1524000"/>
            <a:ext cx="1660525" cy="337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5" descr="MCj04349950000[1]">
            <a:extLst>
              <a:ext uri="{FF2B5EF4-FFF2-40B4-BE49-F238E27FC236}">
                <a16:creationId xmlns:a16="http://schemas.microsoft.com/office/drawing/2014/main" xmlns="" id="{6A75B569-22F6-4667-8F51-BF2B8343B36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6858000" y="1447800"/>
            <a:ext cx="1676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07" name="Group 22">
            <a:extLst>
              <a:ext uri="{FF2B5EF4-FFF2-40B4-BE49-F238E27FC236}">
                <a16:creationId xmlns:a16="http://schemas.microsoft.com/office/drawing/2014/main" xmlns="" id="{EE012FB1-232F-4FBA-A488-5D1C686868AD}"/>
              </a:ext>
            </a:extLst>
          </p:cNvPr>
          <p:cNvGrpSpPr>
            <a:grpSpLocks/>
          </p:cNvGrpSpPr>
          <p:nvPr/>
        </p:nvGrpSpPr>
        <p:grpSpPr bwMode="auto">
          <a:xfrm>
            <a:off x="533400" y="2438400"/>
            <a:ext cx="7772400" cy="1817688"/>
            <a:chOff x="336" y="1536"/>
            <a:chExt cx="4896" cy="1145"/>
          </a:xfrm>
        </p:grpSpPr>
        <p:pic>
          <p:nvPicPr>
            <p:cNvPr id="25615" name="Picture 9" descr="MPj04331400000[1]">
              <a:extLst>
                <a:ext uri="{FF2B5EF4-FFF2-40B4-BE49-F238E27FC236}">
                  <a16:creationId xmlns:a16="http://schemas.microsoft.com/office/drawing/2014/main" xmlns="" id="{32C581FE-21FB-4C2A-A8FB-88879A1ED8D3}"/>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36" y="1728"/>
              <a:ext cx="384"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6" name="Picture 10" descr="MPj04331400000[1]">
              <a:extLst>
                <a:ext uri="{FF2B5EF4-FFF2-40B4-BE49-F238E27FC236}">
                  <a16:creationId xmlns:a16="http://schemas.microsoft.com/office/drawing/2014/main" xmlns="" id="{A96348A7-1116-47DB-A758-DE02F7F39BB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64" y="1728"/>
              <a:ext cx="384"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7" name="Picture 18" descr="MPj04331400000[1]">
              <a:extLst>
                <a:ext uri="{FF2B5EF4-FFF2-40B4-BE49-F238E27FC236}">
                  <a16:creationId xmlns:a16="http://schemas.microsoft.com/office/drawing/2014/main" xmlns="" id="{18EAE279-96A9-40E5-9F68-0F1478810329}"/>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880" y="2352"/>
              <a:ext cx="384"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8" name="Picture 19" descr="MPj04331400000[1]">
              <a:extLst>
                <a:ext uri="{FF2B5EF4-FFF2-40B4-BE49-F238E27FC236}">
                  <a16:creationId xmlns:a16="http://schemas.microsoft.com/office/drawing/2014/main" xmlns="" id="{47A7B211-310F-488C-98B5-07F960C8CFD0}"/>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16" y="1536"/>
              <a:ext cx="384"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9" name="Picture 20" descr="MPj04331400000[1]">
              <a:extLst>
                <a:ext uri="{FF2B5EF4-FFF2-40B4-BE49-F238E27FC236}">
                  <a16:creationId xmlns:a16="http://schemas.microsoft.com/office/drawing/2014/main" xmlns="" id="{3B61E415-CA23-4B3F-AC4B-512456EB747E}"/>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312" y="2256"/>
              <a:ext cx="384"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0" name="Picture 21" descr="MPj04331400000[1]">
              <a:extLst>
                <a:ext uri="{FF2B5EF4-FFF2-40B4-BE49-F238E27FC236}">
                  <a16:creationId xmlns:a16="http://schemas.microsoft.com/office/drawing/2014/main" xmlns="" id="{055C535D-39C8-4925-BB13-D3C030DF5365}"/>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848" y="1536"/>
              <a:ext cx="384"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608" name="Group 29">
            <a:extLst>
              <a:ext uri="{FF2B5EF4-FFF2-40B4-BE49-F238E27FC236}">
                <a16:creationId xmlns:a16="http://schemas.microsoft.com/office/drawing/2014/main" xmlns="" id="{02E202B5-4494-4B2F-9C1D-90FB4A5F221B}"/>
              </a:ext>
            </a:extLst>
          </p:cNvPr>
          <p:cNvGrpSpPr>
            <a:grpSpLocks/>
          </p:cNvGrpSpPr>
          <p:nvPr/>
        </p:nvGrpSpPr>
        <p:grpSpPr bwMode="auto">
          <a:xfrm>
            <a:off x="457200" y="2819400"/>
            <a:ext cx="7924800" cy="1890713"/>
            <a:chOff x="288" y="1776"/>
            <a:chExt cx="4992" cy="1191"/>
          </a:xfrm>
        </p:grpSpPr>
        <p:pic>
          <p:nvPicPr>
            <p:cNvPr id="25609" name="Picture 23" descr="MCj04417530000[1]">
              <a:extLst>
                <a:ext uri="{FF2B5EF4-FFF2-40B4-BE49-F238E27FC236}">
                  <a16:creationId xmlns:a16="http://schemas.microsoft.com/office/drawing/2014/main" xmlns="" id="{52732839-5DD6-4A00-8675-72272ECA5E21}"/>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16" y="2016"/>
              <a:ext cx="48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24" descr="MCj04417530000[1]">
              <a:extLst>
                <a:ext uri="{FF2B5EF4-FFF2-40B4-BE49-F238E27FC236}">
                  <a16:creationId xmlns:a16="http://schemas.microsoft.com/office/drawing/2014/main" xmlns="" id="{1F6AE0BA-6059-44A2-BD11-CB08E66CFDFB}"/>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88" y="2016"/>
              <a:ext cx="48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25" descr="MCj04417530000[1]">
              <a:extLst>
                <a:ext uri="{FF2B5EF4-FFF2-40B4-BE49-F238E27FC236}">
                  <a16:creationId xmlns:a16="http://schemas.microsoft.com/office/drawing/2014/main" xmlns="" id="{D5DB405C-7D6B-4B1A-BB6E-70D477046C89}"/>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832" y="2640"/>
              <a:ext cx="48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Picture 26" descr="MCj04417530000[1]">
              <a:extLst>
                <a:ext uri="{FF2B5EF4-FFF2-40B4-BE49-F238E27FC236}">
                  <a16:creationId xmlns:a16="http://schemas.microsoft.com/office/drawing/2014/main" xmlns="" id="{5903041A-456F-4B53-9196-6A6B46B2218C}"/>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312" y="2544"/>
              <a:ext cx="48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Picture 27" descr="MCj04417530000[1]">
              <a:extLst>
                <a:ext uri="{FF2B5EF4-FFF2-40B4-BE49-F238E27FC236}">
                  <a16:creationId xmlns:a16="http://schemas.microsoft.com/office/drawing/2014/main" xmlns="" id="{A49E87F5-7CDA-4D9A-B47D-8D78CC72A045}"/>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368" y="1776"/>
              <a:ext cx="48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Picture 28" descr="MCj04417530000[1]">
              <a:extLst>
                <a:ext uri="{FF2B5EF4-FFF2-40B4-BE49-F238E27FC236}">
                  <a16:creationId xmlns:a16="http://schemas.microsoft.com/office/drawing/2014/main" xmlns="" id="{57C8E793-4156-40AE-8CB3-02C8F25646F6}"/>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800" y="1824"/>
              <a:ext cx="48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3" descr="Template thumbnail">
            <a:hlinkClick r:id="rId2" tooltip="Template thumbnail"/>
            <a:extLst>
              <a:ext uri="{FF2B5EF4-FFF2-40B4-BE49-F238E27FC236}">
                <a16:creationId xmlns:a16="http://schemas.microsoft.com/office/drawing/2014/main" xmlns="" id="{333A28E8-9D43-452C-9991-0AC7D0A87B4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2">
            <a:extLst>
              <a:ext uri="{FF2B5EF4-FFF2-40B4-BE49-F238E27FC236}">
                <a16:creationId xmlns:a16="http://schemas.microsoft.com/office/drawing/2014/main" xmlns="" id="{3D8B09E5-62C6-439A-82B3-20073848B622}"/>
              </a:ext>
            </a:extLst>
          </p:cNvPr>
          <p:cNvSpPr>
            <a:spLocks noGrp="1" noChangeArrowheads="1"/>
          </p:cNvSpPr>
          <p:nvPr>
            <p:ph type="subTitle" idx="1"/>
          </p:nvPr>
        </p:nvSpPr>
        <p:spPr>
          <a:xfrm>
            <a:off x="228600" y="304800"/>
            <a:ext cx="8686800" cy="1676400"/>
          </a:xfrm>
        </p:spPr>
        <p:txBody>
          <a:bodyPr/>
          <a:lstStyle/>
          <a:p>
            <a:pPr eaLnBrk="1" hangingPunct="1"/>
            <a:r>
              <a:rPr lang="en-US" altLang="en-US" b="1">
                <a:solidFill>
                  <a:schemeClr val="bg1"/>
                </a:solidFill>
                <a:ea typeface="ＭＳ Ｐゴシック" panose="020B0600070205080204" pitchFamily="34" charset="-128"/>
              </a:rPr>
              <a:t>Then Joshua tore his clothes and fell facedown to the ground before the ark of the LORD, remaining there till evening. </a:t>
            </a:r>
          </a:p>
        </p:txBody>
      </p:sp>
      <p:pic>
        <p:nvPicPr>
          <p:cNvPr id="26628" name="Picture 10" descr="the%20new%20ark">
            <a:extLst>
              <a:ext uri="{FF2B5EF4-FFF2-40B4-BE49-F238E27FC236}">
                <a16:creationId xmlns:a16="http://schemas.microsoft.com/office/drawing/2014/main" xmlns="" id="{D894F7E6-1FAB-4280-8CA9-C7D696E56C1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1000" y="1981200"/>
            <a:ext cx="5110163"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3" descr="clear Joshua with horn">
            <a:extLst>
              <a:ext uri="{FF2B5EF4-FFF2-40B4-BE49-F238E27FC236}">
                <a16:creationId xmlns:a16="http://schemas.microsoft.com/office/drawing/2014/main" xmlns="" id="{F3CC756C-9DC0-451C-AD00-429F826B156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419600" y="4827588"/>
            <a:ext cx="4191000" cy="176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7" descr="Template thumbnail">
            <a:hlinkClick r:id="rId2" tooltip="Template thumbnail"/>
            <a:extLst>
              <a:ext uri="{FF2B5EF4-FFF2-40B4-BE49-F238E27FC236}">
                <a16:creationId xmlns:a16="http://schemas.microsoft.com/office/drawing/2014/main" xmlns="" id="{257C1E4B-0D29-457B-A85B-C128A093836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2">
            <a:extLst>
              <a:ext uri="{FF2B5EF4-FFF2-40B4-BE49-F238E27FC236}">
                <a16:creationId xmlns:a16="http://schemas.microsoft.com/office/drawing/2014/main" xmlns="" id="{492F6AC1-6A40-4C81-BE2A-C4C6D0AB3009}"/>
              </a:ext>
            </a:extLst>
          </p:cNvPr>
          <p:cNvSpPr>
            <a:spLocks noGrp="1" noChangeArrowheads="1"/>
          </p:cNvSpPr>
          <p:nvPr>
            <p:ph type="subTitle" idx="1"/>
          </p:nvPr>
        </p:nvSpPr>
        <p:spPr>
          <a:xfrm>
            <a:off x="228600" y="304800"/>
            <a:ext cx="8686800" cy="1371600"/>
          </a:xfrm>
        </p:spPr>
        <p:txBody>
          <a:bodyPr/>
          <a:lstStyle/>
          <a:p>
            <a:pPr eaLnBrk="1" hangingPunct="1"/>
            <a:r>
              <a:rPr lang="en-US" altLang="en-US" sz="4000" b="1">
                <a:ea typeface="ＭＳ Ｐゴシック" panose="020B0600070205080204" pitchFamily="34" charset="-128"/>
              </a:rPr>
              <a:t>The elders of Israel did the same, and sprinkled dust on their heads.</a:t>
            </a:r>
          </a:p>
        </p:txBody>
      </p:sp>
      <p:pic>
        <p:nvPicPr>
          <p:cNvPr id="27652" name="Picture 4" descr="the%20new%20ark">
            <a:extLst>
              <a:ext uri="{FF2B5EF4-FFF2-40B4-BE49-F238E27FC236}">
                <a16:creationId xmlns:a16="http://schemas.microsoft.com/office/drawing/2014/main" xmlns="" id="{4F139342-DCC1-4FD5-91C3-96AD0A69C99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3400" y="2057400"/>
            <a:ext cx="3281363"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4" descr="MCj01413170000[1]">
            <a:extLst>
              <a:ext uri="{FF2B5EF4-FFF2-40B4-BE49-F238E27FC236}">
                <a16:creationId xmlns:a16="http://schemas.microsoft.com/office/drawing/2014/main" xmlns="" id="{7A4C2ECB-FF31-4982-B6B2-9AE3E1E678C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34200" y="3352800"/>
            <a:ext cx="1219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4" descr="MCj01413170000[1]">
            <a:extLst>
              <a:ext uri="{FF2B5EF4-FFF2-40B4-BE49-F238E27FC236}">
                <a16:creationId xmlns:a16="http://schemas.microsoft.com/office/drawing/2014/main" xmlns="" id="{1915ABD0-2F07-4AED-BF74-0DBF36A411E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81600" y="2819400"/>
            <a:ext cx="1219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55" name="Group 25">
            <a:extLst>
              <a:ext uri="{FF2B5EF4-FFF2-40B4-BE49-F238E27FC236}">
                <a16:creationId xmlns:a16="http://schemas.microsoft.com/office/drawing/2014/main" xmlns="" id="{53F537D8-288F-4560-9FE7-B7597189FFC4}"/>
              </a:ext>
            </a:extLst>
          </p:cNvPr>
          <p:cNvGrpSpPr>
            <a:grpSpLocks/>
          </p:cNvGrpSpPr>
          <p:nvPr/>
        </p:nvGrpSpPr>
        <p:grpSpPr bwMode="auto">
          <a:xfrm>
            <a:off x="5449888" y="2286000"/>
            <a:ext cx="2057400" cy="762000"/>
            <a:chOff x="3408" y="1584"/>
            <a:chExt cx="1296" cy="480"/>
          </a:xfrm>
        </p:grpSpPr>
        <p:grpSp>
          <p:nvGrpSpPr>
            <p:cNvPr id="27656" name="Group 18">
              <a:extLst>
                <a:ext uri="{FF2B5EF4-FFF2-40B4-BE49-F238E27FC236}">
                  <a16:creationId xmlns:a16="http://schemas.microsoft.com/office/drawing/2014/main" xmlns="" id="{6AADFD7A-0B29-49A4-8F3B-645D394AE907}"/>
                </a:ext>
              </a:extLst>
            </p:cNvPr>
            <p:cNvGrpSpPr>
              <a:grpSpLocks/>
            </p:cNvGrpSpPr>
            <p:nvPr/>
          </p:nvGrpSpPr>
          <p:grpSpPr bwMode="auto">
            <a:xfrm>
              <a:off x="3408" y="1584"/>
              <a:ext cx="192" cy="192"/>
              <a:chOff x="3408" y="1584"/>
              <a:chExt cx="192" cy="192"/>
            </a:xfrm>
          </p:grpSpPr>
          <p:sp>
            <p:nvSpPr>
              <p:cNvPr id="27663" name="Oval 13">
                <a:extLst>
                  <a:ext uri="{FF2B5EF4-FFF2-40B4-BE49-F238E27FC236}">
                    <a16:creationId xmlns:a16="http://schemas.microsoft.com/office/drawing/2014/main" xmlns="" id="{481DAFE0-5C6E-4F8E-88EA-BC3DF9411895}"/>
                  </a:ext>
                </a:extLst>
              </p:cNvPr>
              <p:cNvSpPr>
                <a:spLocks noChangeArrowheads="1"/>
              </p:cNvSpPr>
              <p:nvPr/>
            </p:nvSpPr>
            <p:spPr bwMode="auto">
              <a:xfrm>
                <a:off x="3504" y="1584"/>
                <a:ext cx="48" cy="96"/>
              </a:xfrm>
              <a:prstGeom prst="ellipse">
                <a:avLst/>
              </a:prstGeom>
              <a:solidFill>
                <a:srgbClr val="333333"/>
              </a:solidFill>
              <a:ln w="9525">
                <a:solidFill>
                  <a:srgbClr val="333333"/>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27664" name="Oval 14">
                <a:extLst>
                  <a:ext uri="{FF2B5EF4-FFF2-40B4-BE49-F238E27FC236}">
                    <a16:creationId xmlns:a16="http://schemas.microsoft.com/office/drawing/2014/main" xmlns="" id="{8E96F55F-5771-49B1-97A6-EE6D028A7D88}"/>
                  </a:ext>
                </a:extLst>
              </p:cNvPr>
              <p:cNvSpPr>
                <a:spLocks noChangeArrowheads="1"/>
              </p:cNvSpPr>
              <p:nvPr/>
            </p:nvSpPr>
            <p:spPr bwMode="auto">
              <a:xfrm>
                <a:off x="3408" y="1632"/>
                <a:ext cx="48" cy="96"/>
              </a:xfrm>
              <a:prstGeom prst="ellipse">
                <a:avLst/>
              </a:prstGeom>
              <a:solidFill>
                <a:srgbClr val="333333"/>
              </a:solidFill>
              <a:ln w="9525">
                <a:solidFill>
                  <a:srgbClr val="333333"/>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27665" name="Oval 15">
                <a:extLst>
                  <a:ext uri="{FF2B5EF4-FFF2-40B4-BE49-F238E27FC236}">
                    <a16:creationId xmlns:a16="http://schemas.microsoft.com/office/drawing/2014/main" xmlns="" id="{2C9C5F9B-D637-4E05-A098-B436A276E5C0}"/>
                  </a:ext>
                </a:extLst>
              </p:cNvPr>
              <p:cNvSpPr>
                <a:spLocks noChangeArrowheads="1"/>
              </p:cNvSpPr>
              <p:nvPr/>
            </p:nvSpPr>
            <p:spPr bwMode="auto">
              <a:xfrm>
                <a:off x="3456" y="1632"/>
                <a:ext cx="48" cy="96"/>
              </a:xfrm>
              <a:prstGeom prst="ellipse">
                <a:avLst/>
              </a:prstGeom>
              <a:solidFill>
                <a:srgbClr val="333333"/>
              </a:solidFill>
              <a:ln w="9525">
                <a:solidFill>
                  <a:srgbClr val="333333"/>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27666" name="Oval 16">
                <a:extLst>
                  <a:ext uri="{FF2B5EF4-FFF2-40B4-BE49-F238E27FC236}">
                    <a16:creationId xmlns:a16="http://schemas.microsoft.com/office/drawing/2014/main" xmlns="" id="{87A7ECE4-070D-464E-A3DB-8A4963B8243A}"/>
                  </a:ext>
                </a:extLst>
              </p:cNvPr>
              <p:cNvSpPr>
                <a:spLocks noChangeArrowheads="1"/>
              </p:cNvSpPr>
              <p:nvPr/>
            </p:nvSpPr>
            <p:spPr bwMode="auto">
              <a:xfrm>
                <a:off x="3504" y="1680"/>
                <a:ext cx="48" cy="96"/>
              </a:xfrm>
              <a:prstGeom prst="ellipse">
                <a:avLst/>
              </a:prstGeom>
              <a:solidFill>
                <a:srgbClr val="333333"/>
              </a:solidFill>
              <a:ln w="9525">
                <a:solidFill>
                  <a:srgbClr val="333333"/>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27667" name="Oval 17">
                <a:extLst>
                  <a:ext uri="{FF2B5EF4-FFF2-40B4-BE49-F238E27FC236}">
                    <a16:creationId xmlns:a16="http://schemas.microsoft.com/office/drawing/2014/main" xmlns="" id="{19B94E12-1A60-49AF-B8A2-7F9502BCE572}"/>
                  </a:ext>
                </a:extLst>
              </p:cNvPr>
              <p:cNvSpPr>
                <a:spLocks noChangeArrowheads="1"/>
              </p:cNvSpPr>
              <p:nvPr/>
            </p:nvSpPr>
            <p:spPr bwMode="auto">
              <a:xfrm>
                <a:off x="3552" y="1632"/>
                <a:ext cx="48" cy="96"/>
              </a:xfrm>
              <a:prstGeom prst="ellipse">
                <a:avLst/>
              </a:prstGeom>
              <a:solidFill>
                <a:srgbClr val="333333"/>
              </a:solidFill>
              <a:ln w="9525">
                <a:solidFill>
                  <a:srgbClr val="333333"/>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grpSp>
        <p:grpSp>
          <p:nvGrpSpPr>
            <p:cNvPr id="27657" name="Group 19">
              <a:extLst>
                <a:ext uri="{FF2B5EF4-FFF2-40B4-BE49-F238E27FC236}">
                  <a16:creationId xmlns:a16="http://schemas.microsoft.com/office/drawing/2014/main" xmlns="" id="{2A8AC432-371A-493F-9FB3-2C21BB850064}"/>
                </a:ext>
              </a:extLst>
            </p:cNvPr>
            <p:cNvGrpSpPr>
              <a:grpSpLocks/>
            </p:cNvGrpSpPr>
            <p:nvPr/>
          </p:nvGrpSpPr>
          <p:grpSpPr bwMode="auto">
            <a:xfrm>
              <a:off x="4512" y="1872"/>
              <a:ext cx="192" cy="192"/>
              <a:chOff x="3408" y="1584"/>
              <a:chExt cx="192" cy="192"/>
            </a:xfrm>
          </p:grpSpPr>
          <p:sp>
            <p:nvSpPr>
              <p:cNvPr id="27658" name="Oval 20">
                <a:extLst>
                  <a:ext uri="{FF2B5EF4-FFF2-40B4-BE49-F238E27FC236}">
                    <a16:creationId xmlns:a16="http://schemas.microsoft.com/office/drawing/2014/main" xmlns="" id="{BE8DCCEF-9A1B-46C0-B441-5A78910F0747}"/>
                  </a:ext>
                </a:extLst>
              </p:cNvPr>
              <p:cNvSpPr>
                <a:spLocks noChangeArrowheads="1"/>
              </p:cNvSpPr>
              <p:nvPr/>
            </p:nvSpPr>
            <p:spPr bwMode="auto">
              <a:xfrm>
                <a:off x="3504" y="1584"/>
                <a:ext cx="48" cy="96"/>
              </a:xfrm>
              <a:prstGeom prst="ellipse">
                <a:avLst/>
              </a:prstGeom>
              <a:solidFill>
                <a:srgbClr val="333333"/>
              </a:solidFill>
              <a:ln w="9525">
                <a:solidFill>
                  <a:srgbClr val="333333"/>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27659" name="Oval 21">
                <a:extLst>
                  <a:ext uri="{FF2B5EF4-FFF2-40B4-BE49-F238E27FC236}">
                    <a16:creationId xmlns:a16="http://schemas.microsoft.com/office/drawing/2014/main" xmlns="" id="{A6C3EE7D-C0C3-427F-AE05-9DBCCA0C12D9}"/>
                  </a:ext>
                </a:extLst>
              </p:cNvPr>
              <p:cNvSpPr>
                <a:spLocks noChangeArrowheads="1"/>
              </p:cNvSpPr>
              <p:nvPr/>
            </p:nvSpPr>
            <p:spPr bwMode="auto">
              <a:xfrm>
                <a:off x="3408" y="1632"/>
                <a:ext cx="48" cy="96"/>
              </a:xfrm>
              <a:prstGeom prst="ellipse">
                <a:avLst/>
              </a:prstGeom>
              <a:solidFill>
                <a:srgbClr val="333333"/>
              </a:solidFill>
              <a:ln w="9525">
                <a:solidFill>
                  <a:srgbClr val="333333"/>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27660" name="Oval 22">
                <a:extLst>
                  <a:ext uri="{FF2B5EF4-FFF2-40B4-BE49-F238E27FC236}">
                    <a16:creationId xmlns:a16="http://schemas.microsoft.com/office/drawing/2014/main" xmlns="" id="{1D852E7E-F284-4BED-BBC1-5D5A57B97EDF}"/>
                  </a:ext>
                </a:extLst>
              </p:cNvPr>
              <p:cNvSpPr>
                <a:spLocks noChangeArrowheads="1"/>
              </p:cNvSpPr>
              <p:nvPr/>
            </p:nvSpPr>
            <p:spPr bwMode="auto">
              <a:xfrm>
                <a:off x="3456" y="1632"/>
                <a:ext cx="48" cy="96"/>
              </a:xfrm>
              <a:prstGeom prst="ellipse">
                <a:avLst/>
              </a:prstGeom>
              <a:solidFill>
                <a:srgbClr val="333333"/>
              </a:solidFill>
              <a:ln w="9525">
                <a:solidFill>
                  <a:srgbClr val="333333"/>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27661" name="Oval 23">
                <a:extLst>
                  <a:ext uri="{FF2B5EF4-FFF2-40B4-BE49-F238E27FC236}">
                    <a16:creationId xmlns:a16="http://schemas.microsoft.com/office/drawing/2014/main" xmlns="" id="{659FFBA1-1EFE-490A-B7F0-25797CC4C5F4}"/>
                  </a:ext>
                </a:extLst>
              </p:cNvPr>
              <p:cNvSpPr>
                <a:spLocks noChangeArrowheads="1"/>
              </p:cNvSpPr>
              <p:nvPr/>
            </p:nvSpPr>
            <p:spPr bwMode="auto">
              <a:xfrm>
                <a:off x="3504" y="1680"/>
                <a:ext cx="48" cy="96"/>
              </a:xfrm>
              <a:prstGeom prst="ellipse">
                <a:avLst/>
              </a:prstGeom>
              <a:solidFill>
                <a:srgbClr val="333333"/>
              </a:solidFill>
              <a:ln w="9525">
                <a:solidFill>
                  <a:srgbClr val="333333"/>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27662" name="Oval 24">
                <a:extLst>
                  <a:ext uri="{FF2B5EF4-FFF2-40B4-BE49-F238E27FC236}">
                    <a16:creationId xmlns:a16="http://schemas.microsoft.com/office/drawing/2014/main" xmlns="" id="{2F4BB614-5B46-418B-BD2A-3B54FE36BD8C}"/>
                  </a:ext>
                </a:extLst>
              </p:cNvPr>
              <p:cNvSpPr>
                <a:spLocks noChangeArrowheads="1"/>
              </p:cNvSpPr>
              <p:nvPr/>
            </p:nvSpPr>
            <p:spPr bwMode="auto">
              <a:xfrm>
                <a:off x="3552" y="1632"/>
                <a:ext cx="48" cy="96"/>
              </a:xfrm>
              <a:prstGeom prst="ellipse">
                <a:avLst/>
              </a:prstGeom>
              <a:solidFill>
                <a:srgbClr val="333333"/>
              </a:solidFill>
              <a:ln w="9525">
                <a:solidFill>
                  <a:srgbClr val="333333"/>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grpSp>
      </p:gr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xmlns="" id="{EFF60AA5-89CF-490E-98E6-87F5C9032F3D}"/>
              </a:ext>
            </a:extLst>
          </p:cNvPr>
          <p:cNvSpPr>
            <a:spLocks noGrp="1" noChangeArrowheads="1"/>
          </p:cNvSpPr>
          <p:nvPr>
            <p:ph type="subTitle" idx="1"/>
          </p:nvPr>
        </p:nvSpPr>
        <p:spPr>
          <a:xfrm>
            <a:off x="228600" y="685800"/>
            <a:ext cx="8610600" cy="5715000"/>
          </a:xfrm>
        </p:spPr>
        <p:txBody>
          <a:bodyPr/>
          <a:lstStyle/>
          <a:p>
            <a:pPr algn="ctr" eaLnBrk="1" hangingPunct="1">
              <a:lnSpc>
                <a:spcPct val="80000"/>
              </a:lnSpc>
              <a:defRPr/>
            </a:pPr>
            <a:r>
              <a:rPr lang="en-US" sz="7200" dirty="0">
                <a:ea typeface="ＭＳ Ｐゴシック" pitchFamily="34" charset="-128"/>
              </a:rPr>
              <a:t>The Truth:</a:t>
            </a:r>
          </a:p>
          <a:p>
            <a:pPr algn="ctr" eaLnBrk="1" hangingPunct="1">
              <a:lnSpc>
                <a:spcPct val="80000"/>
              </a:lnSpc>
              <a:defRPr/>
            </a:pPr>
            <a:endParaRPr lang="en-US" sz="7200" dirty="0">
              <a:ea typeface="ＭＳ Ｐゴシック" pitchFamily="34" charset="-128"/>
            </a:endParaRPr>
          </a:p>
          <a:p>
            <a:pPr algn="ctr" eaLnBrk="1" hangingPunct="1">
              <a:lnSpc>
                <a:spcPct val="80000"/>
              </a:lnSpc>
              <a:defRPr/>
            </a:pPr>
            <a:r>
              <a:rPr lang="en-US" sz="6600" dirty="0">
                <a:ea typeface="ＭＳ Ｐゴシック" pitchFamily="34" charset="-128"/>
              </a:rPr>
              <a:t>God cannot </a:t>
            </a:r>
          </a:p>
          <a:p>
            <a:pPr algn="ctr" eaLnBrk="1" hangingPunct="1">
              <a:lnSpc>
                <a:spcPct val="80000"/>
              </a:lnSpc>
              <a:defRPr/>
            </a:pPr>
            <a:r>
              <a:rPr lang="en-US" sz="6600" dirty="0">
                <a:ea typeface="ＭＳ Ｐゴシック" pitchFamily="34" charset="-128"/>
              </a:rPr>
              <a:t>overlook sin!</a:t>
            </a:r>
          </a:p>
        </p:txBody>
      </p:sp>
    </p:spTree>
    <p:extLst>
      <p:ext uri="{BB962C8B-B14F-4D97-AF65-F5344CB8AC3E}">
        <p14:creationId xmlns:p14="http://schemas.microsoft.com/office/powerpoint/2010/main" val="272257336"/>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7" descr="Template thumbnail">
            <a:hlinkClick r:id="rId2" tooltip="Template thumbnail"/>
            <a:extLst>
              <a:ext uri="{FF2B5EF4-FFF2-40B4-BE49-F238E27FC236}">
                <a16:creationId xmlns:a16="http://schemas.microsoft.com/office/drawing/2014/main" xmlns="" id="{30895017-732A-4132-BA9C-42057D67A65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2">
            <a:extLst>
              <a:ext uri="{FF2B5EF4-FFF2-40B4-BE49-F238E27FC236}">
                <a16:creationId xmlns:a16="http://schemas.microsoft.com/office/drawing/2014/main" xmlns="" id="{BC21C3DB-E3A8-4003-8A9B-C2265717D7FB}"/>
              </a:ext>
            </a:extLst>
          </p:cNvPr>
          <p:cNvSpPr>
            <a:spLocks noGrp="1" noChangeArrowheads="1"/>
          </p:cNvSpPr>
          <p:nvPr>
            <p:ph type="subTitle" idx="1"/>
          </p:nvPr>
        </p:nvSpPr>
        <p:spPr>
          <a:xfrm>
            <a:off x="228600" y="304800"/>
            <a:ext cx="8686800" cy="3048000"/>
          </a:xfrm>
        </p:spPr>
        <p:txBody>
          <a:bodyPr/>
          <a:lstStyle/>
          <a:p>
            <a:pPr eaLnBrk="1" hangingPunct="1"/>
            <a:r>
              <a:rPr lang="en-US" altLang="en-US" b="1">
                <a:ea typeface="ＭＳ Ｐゴシック" panose="020B0600070205080204" pitchFamily="34" charset="-128"/>
              </a:rPr>
              <a:t>And Joshua said, "Ah, Sovereign LORD, why did you ever bring this people across the Jordan to deliver us into the hands of the Amorites to destroy us? If only we had been content to stay on the other side of the Jordan! </a:t>
            </a:r>
          </a:p>
        </p:txBody>
      </p:sp>
      <p:pic>
        <p:nvPicPr>
          <p:cNvPr id="28676" name="Picture 3" descr="clear Joshua with horn">
            <a:extLst>
              <a:ext uri="{FF2B5EF4-FFF2-40B4-BE49-F238E27FC236}">
                <a16:creationId xmlns:a16="http://schemas.microsoft.com/office/drawing/2014/main" xmlns="" id="{56631A27-946B-4291-ABAB-F473B941695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8600" y="4648200"/>
            <a:ext cx="4191000" cy="181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4" descr="the%20new%20ark">
            <a:extLst>
              <a:ext uri="{FF2B5EF4-FFF2-40B4-BE49-F238E27FC236}">
                <a16:creationId xmlns:a16="http://schemas.microsoft.com/office/drawing/2014/main" xmlns="" id="{CB9DB6D1-C567-4CB5-A84A-C6042ABA2EE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00800" y="3429000"/>
            <a:ext cx="201453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descr="Template thumbnail">
            <a:hlinkClick r:id="rId2" tooltip="Template thumbnail"/>
            <a:extLst>
              <a:ext uri="{FF2B5EF4-FFF2-40B4-BE49-F238E27FC236}">
                <a16:creationId xmlns:a16="http://schemas.microsoft.com/office/drawing/2014/main" xmlns="" id="{CF7C6139-9C11-487B-B732-43EB5281CA4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2">
            <a:extLst>
              <a:ext uri="{FF2B5EF4-FFF2-40B4-BE49-F238E27FC236}">
                <a16:creationId xmlns:a16="http://schemas.microsoft.com/office/drawing/2014/main" xmlns="" id="{3622A06A-5E08-42D4-9734-B6C7EB7AE9E3}"/>
              </a:ext>
            </a:extLst>
          </p:cNvPr>
          <p:cNvSpPr>
            <a:spLocks noGrp="1" noChangeArrowheads="1"/>
          </p:cNvSpPr>
          <p:nvPr>
            <p:ph type="subTitle" idx="1"/>
          </p:nvPr>
        </p:nvSpPr>
        <p:spPr>
          <a:xfrm>
            <a:off x="228600" y="304800"/>
            <a:ext cx="8686800" cy="6324600"/>
          </a:xfrm>
        </p:spPr>
        <p:txBody>
          <a:bodyPr/>
          <a:lstStyle/>
          <a:p>
            <a:pPr eaLnBrk="1" hangingPunct="1"/>
            <a:r>
              <a:rPr lang="en-US" altLang="en-US" b="1">
                <a:ea typeface="ＭＳ Ｐゴシック" panose="020B0600070205080204" pitchFamily="34" charset="-128"/>
              </a:rPr>
              <a:t>Pardon your servant, Lord. What can I say, now that Israel has been routed by its enemies? The Canaanites and the other people of the country will hear about this and they will surround us and wipe out our name from the earth. What then will you do for your own great name?" </a:t>
            </a:r>
          </a:p>
        </p:txBody>
      </p:sp>
      <p:pic>
        <p:nvPicPr>
          <p:cNvPr id="29700" name="Picture 3" descr="clear Joshua with horn">
            <a:extLst>
              <a:ext uri="{FF2B5EF4-FFF2-40B4-BE49-F238E27FC236}">
                <a16:creationId xmlns:a16="http://schemas.microsoft.com/office/drawing/2014/main" xmlns="" id="{6F6AD3BD-F834-4B9A-AE5A-0809B366FAC2}"/>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8600" y="4648200"/>
            <a:ext cx="4191000" cy="181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4" descr="the%20new%20ark">
            <a:extLst>
              <a:ext uri="{FF2B5EF4-FFF2-40B4-BE49-F238E27FC236}">
                <a16:creationId xmlns:a16="http://schemas.microsoft.com/office/drawing/2014/main" xmlns="" id="{B0C0CD81-8030-4AE3-B5B4-CE836D629FF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48400" y="3733800"/>
            <a:ext cx="201453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Template thumbnail">
            <a:hlinkClick r:id="rId2" tooltip="Template thumbnail"/>
            <a:extLst>
              <a:ext uri="{FF2B5EF4-FFF2-40B4-BE49-F238E27FC236}">
                <a16:creationId xmlns:a16="http://schemas.microsoft.com/office/drawing/2014/main" xmlns="" id="{AA788C8C-F26E-41AF-B1E8-4D4543C29BE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2">
            <a:extLst>
              <a:ext uri="{FF2B5EF4-FFF2-40B4-BE49-F238E27FC236}">
                <a16:creationId xmlns:a16="http://schemas.microsoft.com/office/drawing/2014/main" xmlns="" id="{F510BD3B-E4DD-4BC8-B57F-C00269962B87}"/>
              </a:ext>
            </a:extLst>
          </p:cNvPr>
          <p:cNvSpPr>
            <a:spLocks noGrp="1" noChangeArrowheads="1"/>
          </p:cNvSpPr>
          <p:nvPr>
            <p:ph type="subTitle" idx="1"/>
          </p:nvPr>
        </p:nvSpPr>
        <p:spPr>
          <a:xfrm>
            <a:off x="228600" y="304800"/>
            <a:ext cx="8686800" cy="6324600"/>
          </a:xfrm>
        </p:spPr>
        <p:txBody>
          <a:bodyPr/>
          <a:lstStyle/>
          <a:p>
            <a:pPr eaLnBrk="1" hangingPunct="1"/>
            <a:r>
              <a:rPr lang="en-US" altLang="en-US" sz="4000" b="1">
                <a:ea typeface="ＭＳ Ｐゴシック" panose="020B0600070205080204" pitchFamily="34" charset="-128"/>
              </a:rPr>
              <a:t>The LORD said to Joshua, "Stand up! What are you doing down on your face? </a:t>
            </a:r>
          </a:p>
        </p:txBody>
      </p:sp>
      <p:pic>
        <p:nvPicPr>
          <p:cNvPr id="30724" name="Picture 3" descr="clear Joshua with horn">
            <a:extLst>
              <a:ext uri="{FF2B5EF4-FFF2-40B4-BE49-F238E27FC236}">
                <a16:creationId xmlns:a16="http://schemas.microsoft.com/office/drawing/2014/main" xmlns="" id="{C68D0A40-C4D3-4ABE-AC72-B5C671301C4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058988" y="2481263"/>
            <a:ext cx="1763712"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4" descr="the%20new%20ark">
            <a:extLst>
              <a:ext uri="{FF2B5EF4-FFF2-40B4-BE49-F238E27FC236}">
                <a16:creationId xmlns:a16="http://schemas.microsoft.com/office/drawing/2014/main" xmlns="" id="{99CE89C8-1B23-4387-94FA-8B3FF42CAE1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83275" y="2895600"/>
            <a:ext cx="2532063"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xmlns="" id="{7BB9DD0D-10BD-48BE-B359-166F49D5AE63}"/>
              </a:ext>
            </a:extLst>
          </p:cNvPr>
          <p:cNvSpPr>
            <a:spLocks noGrp="1" noChangeArrowheads="1"/>
          </p:cNvSpPr>
          <p:nvPr>
            <p:ph type="subTitle" idx="1"/>
          </p:nvPr>
        </p:nvSpPr>
        <p:spPr>
          <a:xfrm>
            <a:off x="152400" y="228600"/>
            <a:ext cx="8839200" cy="2743200"/>
          </a:xfrm>
        </p:spPr>
        <p:txBody>
          <a:bodyPr/>
          <a:lstStyle/>
          <a:p>
            <a:pPr algn="ctr" eaLnBrk="1" hangingPunct="1">
              <a:defRPr/>
            </a:pPr>
            <a:r>
              <a:rPr lang="en-US" b="1" dirty="0">
                <a:ea typeface="ＭＳ Ｐゴシック" pitchFamily="34" charset="-128"/>
              </a:rPr>
              <a:t>Israel has sinned; they have violated my covenant, which I commanded them to keep. They have taken some of the devoted things; they have stolen, they have lied, they have put them with their own possessions. </a:t>
            </a:r>
          </a:p>
        </p:txBody>
      </p:sp>
      <p:pic>
        <p:nvPicPr>
          <p:cNvPr id="31747" name="Picture 11" descr="MCj04349950000[1]">
            <a:extLst>
              <a:ext uri="{FF2B5EF4-FFF2-40B4-BE49-F238E27FC236}">
                <a16:creationId xmlns:a16="http://schemas.microsoft.com/office/drawing/2014/main" xmlns="" id="{B3A19C6A-F73A-4190-9954-2CAEED004CF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l="53903"/>
          <a:stretch>
            <a:fillRect/>
          </a:stretch>
        </p:blipFill>
        <p:spPr bwMode="auto">
          <a:xfrm>
            <a:off x="4495800" y="2971800"/>
            <a:ext cx="1066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9" descr="MCj04403950000[1]">
            <a:extLst>
              <a:ext uri="{FF2B5EF4-FFF2-40B4-BE49-F238E27FC236}">
                <a16:creationId xmlns:a16="http://schemas.microsoft.com/office/drawing/2014/main" xmlns="" id="{503BF8B9-EC91-442E-903D-5EEE1594D8C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0" y="41148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B0B20EB-2B66-4EBC-A915-54DEF3940E2F}"/>
              </a:ext>
            </a:extLst>
          </p:cNvPr>
          <p:cNvSpPr>
            <a:spLocks noGrp="1"/>
          </p:cNvSpPr>
          <p:nvPr>
            <p:ph type="ctrTitle"/>
          </p:nvPr>
        </p:nvSpPr>
        <p:spPr>
          <a:xfrm>
            <a:off x="762000" y="457200"/>
            <a:ext cx="7772400" cy="1470025"/>
          </a:xfrm>
        </p:spPr>
        <p:txBody>
          <a:bodyPr/>
          <a:lstStyle/>
          <a:p>
            <a:pPr>
              <a:defRPr/>
            </a:pPr>
            <a:r>
              <a:rPr lang="en-US" b="1" dirty="0">
                <a:solidFill>
                  <a:srgbClr val="990033"/>
                </a:solidFill>
                <a:effectLst>
                  <a:outerShdw blurRad="38100" dist="38100" dir="2700000" algn="tl">
                    <a:srgbClr val="000000">
                      <a:alpha val="43137"/>
                    </a:srgbClr>
                  </a:outerShdw>
                </a:effectLst>
              </a:rPr>
              <a:t>Sin</a:t>
            </a:r>
          </a:p>
        </p:txBody>
      </p:sp>
      <p:sp>
        <p:nvSpPr>
          <p:cNvPr id="32771" name="Subtitle 4">
            <a:extLst>
              <a:ext uri="{FF2B5EF4-FFF2-40B4-BE49-F238E27FC236}">
                <a16:creationId xmlns:a16="http://schemas.microsoft.com/office/drawing/2014/main" xmlns="" id="{5EA7B349-010F-49E8-975F-C689D24E9080}"/>
              </a:ext>
            </a:extLst>
          </p:cNvPr>
          <p:cNvSpPr>
            <a:spLocks noGrp="1" noChangeArrowheads="1"/>
          </p:cNvSpPr>
          <p:nvPr>
            <p:ph type="subTitle" idx="1"/>
          </p:nvPr>
        </p:nvSpPr>
        <p:spPr>
          <a:xfrm>
            <a:off x="1066800" y="2133600"/>
            <a:ext cx="7543800" cy="2590800"/>
          </a:xfrm>
        </p:spPr>
        <p:txBody>
          <a:bodyPr/>
          <a:lstStyle/>
          <a:p>
            <a:pPr marL="225425" indent="-225425" algn="l">
              <a:buFontTx/>
              <a:buChar char="•"/>
            </a:pPr>
            <a:r>
              <a:rPr lang="en-US" altLang="en-US" b="1">
                <a:solidFill>
                  <a:srgbClr val="990033"/>
                </a:solidFill>
                <a:ea typeface="ＭＳ Ｐゴシック" panose="020B0600070205080204" pitchFamily="34" charset="-128"/>
              </a:rPr>
              <a:t>Disobeying God</a:t>
            </a:r>
          </a:p>
          <a:p>
            <a:pPr marL="225425" indent="-225425" algn="l">
              <a:buFontTx/>
              <a:buChar char="•"/>
            </a:pPr>
            <a:r>
              <a:rPr lang="en-US" altLang="en-US" b="1">
                <a:solidFill>
                  <a:srgbClr val="990033"/>
                </a:solidFill>
                <a:ea typeface="ＭＳ Ｐゴシック" panose="020B0600070205080204" pitchFamily="34" charset="-128"/>
              </a:rPr>
              <a:t>Doing something God said not to do</a:t>
            </a:r>
          </a:p>
          <a:p>
            <a:pPr marL="225425" indent="-225425" algn="l">
              <a:buFontTx/>
              <a:buChar char="•"/>
            </a:pPr>
            <a:r>
              <a:rPr lang="en-US" altLang="en-US" b="1">
                <a:solidFill>
                  <a:srgbClr val="990033"/>
                </a:solidFill>
                <a:ea typeface="ＭＳ Ｐゴシック" panose="020B0600070205080204" pitchFamily="34" charset="-128"/>
              </a:rPr>
              <a:t>Not doing what God said to do</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Template thumbnail">
            <a:hlinkClick r:id="rId2" tooltip="Template thumbnail"/>
            <a:extLst>
              <a:ext uri="{FF2B5EF4-FFF2-40B4-BE49-F238E27FC236}">
                <a16:creationId xmlns:a16="http://schemas.microsoft.com/office/drawing/2014/main" xmlns="" id="{279E5AD3-51D2-4FAD-848F-53A4BC48AAC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Rectangle 3">
            <a:extLst>
              <a:ext uri="{FF2B5EF4-FFF2-40B4-BE49-F238E27FC236}">
                <a16:creationId xmlns:a16="http://schemas.microsoft.com/office/drawing/2014/main" xmlns="" id="{AE050789-0A0D-4364-BB18-C4BEB9C1F9FC}"/>
              </a:ext>
            </a:extLst>
          </p:cNvPr>
          <p:cNvSpPr>
            <a:spLocks noGrp="1" noRot="1" noChangeArrowheads="1"/>
          </p:cNvSpPr>
          <p:nvPr>
            <p:ph type="title"/>
          </p:nvPr>
        </p:nvSpPr>
        <p:spPr>
          <a:xfrm>
            <a:off x="457200" y="1379538"/>
            <a:ext cx="8229600" cy="2163762"/>
          </a:xfrm>
        </p:spPr>
        <p:txBody>
          <a:bodyPr/>
          <a:lstStyle/>
          <a:p>
            <a:pPr eaLnBrk="1" hangingPunct="1">
              <a:defRPr/>
            </a:pPr>
            <a:r>
              <a:rPr lang="en-US" dirty="0">
                <a:solidFill>
                  <a:schemeClr val="tx1"/>
                </a:solidFill>
                <a:latin typeface="Batang" charset="0"/>
                <a:cs typeface="+mj-cs"/>
              </a:rPr>
              <a:t>What three sins did the people commit in Ai?</a:t>
            </a:r>
            <a:endParaRPr lang="en-US" dirty="0">
              <a:solidFill>
                <a:srgbClr val="1E1B1F"/>
              </a:solidFill>
              <a:latin typeface="Batang" charset="0"/>
              <a:cs typeface="+mj-cs"/>
            </a:endParaRPr>
          </a:p>
        </p:txBody>
      </p:sp>
      <p:sp>
        <p:nvSpPr>
          <p:cNvPr id="83972" name="Rectangle 4">
            <a:extLst>
              <a:ext uri="{FF2B5EF4-FFF2-40B4-BE49-F238E27FC236}">
                <a16:creationId xmlns:a16="http://schemas.microsoft.com/office/drawing/2014/main" xmlns="" id="{03CDF839-D028-4263-8917-DD8A818E5F3A}"/>
              </a:ext>
            </a:extLst>
          </p:cNvPr>
          <p:cNvSpPr>
            <a:spLocks noGrp="1" noRot="1" noChangeArrowheads="1"/>
          </p:cNvSpPr>
          <p:nvPr>
            <p:ph type="body" idx="1"/>
          </p:nvPr>
        </p:nvSpPr>
        <p:spPr>
          <a:xfrm>
            <a:off x="2743200" y="3581400"/>
            <a:ext cx="6400800" cy="2773363"/>
          </a:xfrm>
        </p:spPr>
        <p:txBody>
          <a:bodyPr/>
          <a:lstStyle/>
          <a:p>
            <a:pPr marL="0" indent="0" eaLnBrk="1" hangingPunct="1">
              <a:buFont typeface="Wingdings" panose="05000000000000000000" pitchFamily="2" charset="2"/>
              <a:buNone/>
              <a:defRPr/>
            </a:pPr>
            <a:endParaRPr lang="en-US" dirty="0">
              <a:latin typeface="Fat" pitchFamily="2" charset="0"/>
              <a:ea typeface="ＭＳ Ｐゴシック" pitchFamily="34" charset="-128"/>
            </a:endParaRP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Template thumbnail">
            <a:hlinkClick r:id="rId2" tooltip="Template thumbnail"/>
            <a:extLst>
              <a:ext uri="{FF2B5EF4-FFF2-40B4-BE49-F238E27FC236}">
                <a16:creationId xmlns:a16="http://schemas.microsoft.com/office/drawing/2014/main" xmlns="" id="{7F5D6289-AE15-4965-B8B4-BD950CCDA3D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Rectangle 3">
            <a:extLst>
              <a:ext uri="{FF2B5EF4-FFF2-40B4-BE49-F238E27FC236}">
                <a16:creationId xmlns:a16="http://schemas.microsoft.com/office/drawing/2014/main" xmlns="" id="{BE065A59-09E0-47B3-88A9-4BD8BA546521}"/>
              </a:ext>
            </a:extLst>
          </p:cNvPr>
          <p:cNvSpPr>
            <a:spLocks noGrp="1" noRot="1" noChangeArrowheads="1"/>
          </p:cNvSpPr>
          <p:nvPr>
            <p:ph type="title"/>
          </p:nvPr>
        </p:nvSpPr>
        <p:spPr>
          <a:xfrm>
            <a:off x="457200" y="709613"/>
            <a:ext cx="8229600" cy="2162175"/>
          </a:xfrm>
        </p:spPr>
        <p:txBody>
          <a:bodyPr/>
          <a:lstStyle/>
          <a:p>
            <a:pPr eaLnBrk="1" hangingPunct="1">
              <a:defRPr/>
            </a:pPr>
            <a:r>
              <a:rPr lang="en-US" dirty="0">
                <a:solidFill>
                  <a:schemeClr val="tx1"/>
                </a:solidFill>
                <a:latin typeface="Batang" charset="0"/>
                <a:cs typeface="+mj-cs"/>
              </a:rPr>
              <a:t>What three sins did the people commit in Ai?</a:t>
            </a:r>
            <a:endParaRPr lang="en-US" dirty="0">
              <a:solidFill>
                <a:srgbClr val="1E1B1F"/>
              </a:solidFill>
              <a:latin typeface="Batang" charset="0"/>
              <a:cs typeface="+mj-cs"/>
            </a:endParaRPr>
          </a:p>
        </p:txBody>
      </p:sp>
      <p:sp>
        <p:nvSpPr>
          <p:cNvPr id="83972" name="Rectangle 4">
            <a:extLst>
              <a:ext uri="{FF2B5EF4-FFF2-40B4-BE49-F238E27FC236}">
                <a16:creationId xmlns:a16="http://schemas.microsoft.com/office/drawing/2014/main" xmlns="" id="{FCC6DC6A-8FF0-4A31-966F-1EEB747CB5AF}"/>
              </a:ext>
            </a:extLst>
          </p:cNvPr>
          <p:cNvSpPr>
            <a:spLocks noGrp="1" noRot="1" noChangeArrowheads="1"/>
          </p:cNvSpPr>
          <p:nvPr>
            <p:ph type="body" idx="1"/>
          </p:nvPr>
        </p:nvSpPr>
        <p:spPr>
          <a:xfrm>
            <a:off x="2057400" y="3276600"/>
            <a:ext cx="6400800" cy="2773363"/>
          </a:xfrm>
        </p:spPr>
        <p:txBody>
          <a:bodyPr/>
          <a:lstStyle/>
          <a:p>
            <a:pPr marL="609600" indent="-609600" eaLnBrk="1" hangingPunct="1">
              <a:buFont typeface="Wingdings" panose="05000000000000000000" pitchFamily="2" charset="2"/>
              <a:buAutoNum type="arabicParenR"/>
              <a:defRPr/>
            </a:pPr>
            <a:r>
              <a:rPr lang="en-US" sz="4000" dirty="0">
                <a:latin typeface="Fat" pitchFamily="2" charset="0"/>
                <a:ea typeface="ＭＳ Ｐゴシック" pitchFamily="34" charset="-128"/>
              </a:rPr>
              <a:t>Took devoted things</a:t>
            </a:r>
          </a:p>
          <a:p>
            <a:pPr marL="609600" indent="-609600" eaLnBrk="1" hangingPunct="1">
              <a:buFont typeface="Wingdings" panose="05000000000000000000" pitchFamily="2" charset="2"/>
              <a:buAutoNum type="arabicParenR"/>
              <a:defRPr/>
            </a:pPr>
            <a:r>
              <a:rPr lang="en-US" sz="4000" dirty="0">
                <a:latin typeface="Fat" pitchFamily="2" charset="0"/>
                <a:ea typeface="ＭＳ Ｐゴシック" pitchFamily="34" charset="-128"/>
              </a:rPr>
              <a:t>Stole</a:t>
            </a:r>
          </a:p>
          <a:p>
            <a:pPr marL="609600" indent="-609600" eaLnBrk="1" hangingPunct="1">
              <a:buFont typeface="Wingdings" panose="05000000000000000000" pitchFamily="2" charset="2"/>
              <a:buAutoNum type="arabicParenR"/>
              <a:defRPr/>
            </a:pPr>
            <a:r>
              <a:rPr lang="en-US" sz="4000" dirty="0">
                <a:latin typeface="Fat" pitchFamily="2" charset="0"/>
                <a:ea typeface="ＭＳ Ｐゴシック" pitchFamily="34" charset="-128"/>
              </a:rPr>
              <a:t>Lied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xmlns="" id="{8DA33B72-1EC0-4E94-80AE-0CCBE3932B65}"/>
              </a:ext>
            </a:extLst>
          </p:cNvPr>
          <p:cNvSpPr>
            <a:spLocks noGrp="1" noChangeArrowheads="1"/>
          </p:cNvSpPr>
          <p:nvPr>
            <p:ph type="subTitle" idx="1"/>
          </p:nvPr>
        </p:nvSpPr>
        <p:spPr>
          <a:xfrm>
            <a:off x="228600" y="152400"/>
            <a:ext cx="8686800" cy="3581400"/>
          </a:xfrm>
        </p:spPr>
        <p:txBody>
          <a:bodyPr/>
          <a:lstStyle/>
          <a:p>
            <a:pPr eaLnBrk="1" hangingPunct="1">
              <a:defRPr/>
            </a:pPr>
            <a:r>
              <a:rPr lang="en-US" b="1" dirty="0">
                <a:ea typeface="ＭＳ Ｐゴシック" pitchFamily="34" charset="-128"/>
              </a:rPr>
              <a:t>That is why the Israelites cannot stand against their enemies; they turn their backs and run because they have been made liable to destruction. I will not be with you anymore unless you destroy whatever among you is devoted to destruction. </a:t>
            </a:r>
          </a:p>
        </p:txBody>
      </p:sp>
      <p:grpSp>
        <p:nvGrpSpPr>
          <p:cNvPr id="2" name="Group 8">
            <a:extLst>
              <a:ext uri="{FF2B5EF4-FFF2-40B4-BE49-F238E27FC236}">
                <a16:creationId xmlns:a16="http://schemas.microsoft.com/office/drawing/2014/main" xmlns="" id="{FEADBC17-E495-4C70-A617-D9E9AD5E299F}"/>
              </a:ext>
            </a:extLst>
          </p:cNvPr>
          <p:cNvGrpSpPr>
            <a:grpSpLocks/>
          </p:cNvGrpSpPr>
          <p:nvPr/>
        </p:nvGrpSpPr>
        <p:grpSpPr bwMode="auto">
          <a:xfrm>
            <a:off x="152400" y="2895600"/>
            <a:ext cx="2963863" cy="3962400"/>
            <a:chOff x="2112" y="1248"/>
            <a:chExt cx="1867" cy="2496"/>
          </a:xfrm>
        </p:grpSpPr>
        <p:pic>
          <p:nvPicPr>
            <p:cNvPr id="35844" name="Picture 4" descr="MCPE02921_0000[1]">
              <a:extLst>
                <a:ext uri="{FF2B5EF4-FFF2-40B4-BE49-F238E27FC236}">
                  <a16:creationId xmlns:a16="http://schemas.microsoft.com/office/drawing/2014/main" xmlns="" id="{0F5FE75F-EF35-430A-92E8-435D85BD560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3120" y="1488"/>
              <a:ext cx="859"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5" descr="MCPE02921_0000[1]">
              <a:extLst>
                <a:ext uri="{FF2B5EF4-FFF2-40B4-BE49-F238E27FC236}">
                  <a16:creationId xmlns:a16="http://schemas.microsoft.com/office/drawing/2014/main" xmlns="" id="{EFFA9386-3235-4CC9-A5B7-8235F3F0DC8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2496" y="1248"/>
              <a:ext cx="859"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6" descr="MCPE02921_0000[1]">
              <a:extLst>
                <a:ext uri="{FF2B5EF4-FFF2-40B4-BE49-F238E27FC236}">
                  <a16:creationId xmlns:a16="http://schemas.microsoft.com/office/drawing/2014/main" xmlns="" id="{BD2E93D4-1956-45E9-A6DD-BE307B7B4F5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2112" y="1488"/>
              <a:ext cx="859"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xmlns="" id="{C087C236-05D7-4E94-8936-A1066BAE52A2}"/>
              </a:ext>
            </a:extLst>
          </p:cNvPr>
          <p:cNvSpPr>
            <a:spLocks noGrp="1" noChangeArrowheads="1"/>
          </p:cNvSpPr>
          <p:nvPr>
            <p:ph type="subTitle" idx="1"/>
          </p:nvPr>
        </p:nvSpPr>
        <p:spPr>
          <a:xfrm>
            <a:off x="152400" y="304800"/>
            <a:ext cx="8839200" cy="3048000"/>
          </a:xfrm>
        </p:spPr>
        <p:txBody>
          <a:bodyPr/>
          <a:lstStyle/>
          <a:p>
            <a:pPr eaLnBrk="1" hangingPunct="1"/>
            <a:r>
              <a:rPr lang="en-US" altLang="en-US" b="1">
                <a:solidFill>
                  <a:schemeClr val="accent2"/>
                </a:solidFill>
                <a:ea typeface="ＭＳ Ｐゴシック" panose="020B0600070205080204" pitchFamily="34" charset="-128"/>
              </a:rPr>
              <a:t>Go, consecrate the people. Tell them, 'Consecrate yourselves in preparation for tomorrow; for this is what the LORD, the God of Israel, says: There are devoted among you, Israel. You cannot stand against your enemies until you remove them. </a:t>
            </a:r>
          </a:p>
        </p:txBody>
      </p:sp>
      <p:pic>
        <p:nvPicPr>
          <p:cNvPr id="36867" name="Picture 3" descr="j0409692">
            <a:extLst>
              <a:ext uri="{FF2B5EF4-FFF2-40B4-BE49-F238E27FC236}">
                <a16:creationId xmlns:a16="http://schemas.microsoft.com/office/drawing/2014/main" xmlns="" id="{58C1C263-8B08-4006-8AEB-E31F327AD4D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000" y="3429000"/>
            <a:ext cx="201136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4" descr="MPj04383940000[1]">
            <a:extLst>
              <a:ext uri="{FF2B5EF4-FFF2-40B4-BE49-F238E27FC236}">
                <a16:creationId xmlns:a16="http://schemas.microsoft.com/office/drawing/2014/main" xmlns="" id="{28FE69FF-3C59-478C-AFE4-E208E96C1EF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29400" y="4289425"/>
            <a:ext cx="2286000"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6" descr="MCj03102580000[1]">
            <a:extLst>
              <a:ext uri="{FF2B5EF4-FFF2-40B4-BE49-F238E27FC236}">
                <a16:creationId xmlns:a16="http://schemas.microsoft.com/office/drawing/2014/main" xmlns="" id="{11DAD5AC-AC77-4D32-B911-9CE628C4DBC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52800" y="3505200"/>
            <a:ext cx="24987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5" descr="MPj04383150000[1]">
            <a:extLst>
              <a:ext uri="{FF2B5EF4-FFF2-40B4-BE49-F238E27FC236}">
                <a16:creationId xmlns:a16="http://schemas.microsoft.com/office/drawing/2014/main" xmlns="" id="{DAB5AD5F-0531-4AE2-8F9C-97E4EC267E4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2">
            <a:extLst>
              <a:ext uri="{FF2B5EF4-FFF2-40B4-BE49-F238E27FC236}">
                <a16:creationId xmlns:a16="http://schemas.microsoft.com/office/drawing/2014/main" xmlns="" id="{FD3B7420-6E2E-4F60-A6DD-6A70EA73CA56}"/>
              </a:ext>
            </a:extLst>
          </p:cNvPr>
          <p:cNvSpPr>
            <a:spLocks noGrp="1" noChangeArrowheads="1"/>
          </p:cNvSpPr>
          <p:nvPr>
            <p:ph type="subTitle" idx="1"/>
          </p:nvPr>
        </p:nvSpPr>
        <p:spPr>
          <a:xfrm>
            <a:off x="0" y="0"/>
            <a:ext cx="8686800" cy="1219200"/>
          </a:xfrm>
        </p:spPr>
        <p:txBody>
          <a:bodyPr/>
          <a:lstStyle/>
          <a:p>
            <a:pPr eaLnBrk="1" hangingPunct="1"/>
            <a:r>
              <a:rPr lang="en-US" altLang="en-US" b="1">
                <a:ea typeface="ＭＳ Ｐゴシック" panose="020B0600070205080204" pitchFamily="34" charset="-128"/>
              </a:rPr>
              <a:t>In the morning, present yourselves </a:t>
            </a:r>
          </a:p>
          <a:p>
            <a:pPr eaLnBrk="1" hangingPunct="1"/>
            <a:r>
              <a:rPr lang="en-US" altLang="en-US" b="1">
                <a:ea typeface="ＭＳ Ｐゴシック" panose="020B0600070205080204" pitchFamily="34" charset="-128"/>
              </a:rPr>
              <a:t>tribe by tribe. </a:t>
            </a:r>
          </a:p>
        </p:txBody>
      </p:sp>
      <p:pic>
        <p:nvPicPr>
          <p:cNvPr id="38916" name="Picture 4" descr="MCj04414110000[1]">
            <a:extLst>
              <a:ext uri="{FF2B5EF4-FFF2-40B4-BE49-F238E27FC236}">
                <a16:creationId xmlns:a16="http://schemas.microsoft.com/office/drawing/2014/main" xmlns="" id="{D21B887E-7BE3-4237-84D8-9080084ED5F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447800"/>
            <a:ext cx="1822450"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5385E9B6.WAV">
            <a:hlinkClick r:id="" action="ppaction://media"/>
            <a:extLst>
              <a:ext uri="{FF2B5EF4-FFF2-40B4-BE49-F238E27FC236}">
                <a16:creationId xmlns:a16="http://schemas.microsoft.com/office/drawing/2014/main" xmlns="" id="{EEA3A2D4-D5E0-46B8-ADC9-5D29D32C2BEF}"/>
              </a:ext>
            </a:extLst>
          </p:cNvPr>
          <p:cNvPicPr>
            <a:picLocks noRot="1"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52400" y="609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8" descr="MCj04334580000[1]">
            <a:extLst>
              <a:ext uri="{FF2B5EF4-FFF2-40B4-BE49-F238E27FC236}">
                <a16:creationId xmlns:a16="http://schemas.microsoft.com/office/drawing/2014/main" xmlns="" id="{DE30B2B0-C097-4BA3-AA84-1D1B6B82C10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62600" y="2590800"/>
            <a:ext cx="16287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10" descr="MCj04349950000[1]">
            <a:extLst>
              <a:ext uri="{FF2B5EF4-FFF2-40B4-BE49-F238E27FC236}">
                <a16:creationId xmlns:a16="http://schemas.microsoft.com/office/drawing/2014/main" xmlns="" id="{6270AF48-9BE0-4B2D-889D-1568EA334E93}"/>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2590800" y="2971800"/>
            <a:ext cx="1676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4" descr="MCj01413170000[1]">
            <a:extLst>
              <a:ext uri="{FF2B5EF4-FFF2-40B4-BE49-F238E27FC236}">
                <a16:creationId xmlns:a16="http://schemas.microsoft.com/office/drawing/2014/main" xmlns="" id="{E6F38923-8774-491C-B725-7C8AD6EBDD82}"/>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0" y="4114800"/>
            <a:ext cx="12192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Picture 3" descr="MCj04350010000[1]">
            <a:extLst>
              <a:ext uri="{FF2B5EF4-FFF2-40B4-BE49-F238E27FC236}">
                <a16:creationId xmlns:a16="http://schemas.microsoft.com/office/drawing/2014/main" xmlns="" id="{45DD76E2-2718-404F-9BE7-ED871DF6614C}"/>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flipH="1">
            <a:off x="7994650" y="2514600"/>
            <a:ext cx="11493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2" name="Picture 4" descr="MCj01413170000[1]">
            <a:extLst>
              <a:ext uri="{FF2B5EF4-FFF2-40B4-BE49-F238E27FC236}">
                <a16:creationId xmlns:a16="http://schemas.microsoft.com/office/drawing/2014/main" xmlns="" id="{BFA3F5E5-2528-42FB-88D9-89B40BCBC276}"/>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14400" y="3276600"/>
            <a:ext cx="12192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3" name="Picture 4" descr="MCj01413170000[1]">
            <a:extLst>
              <a:ext uri="{FF2B5EF4-FFF2-40B4-BE49-F238E27FC236}">
                <a16:creationId xmlns:a16="http://schemas.microsoft.com/office/drawing/2014/main" xmlns="" id="{976E0476-5CEA-4830-912B-A32E99F0501D}"/>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9600" y="4635500"/>
            <a:ext cx="12192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4" name="Picture 15" descr="MCj04349950000[1]">
            <a:extLst>
              <a:ext uri="{FF2B5EF4-FFF2-40B4-BE49-F238E27FC236}">
                <a16:creationId xmlns:a16="http://schemas.microsoft.com/office/drawing/2014/main" xmlns="" id="{AFE35964-13A7-4C9D-AB73-16F30B8B667D}"/>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2743200" y="3124200"/>
            <a:ext cx="1676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5" name="Picture 16" descr="MCj04349950000[1]">
            <a:extLst>
              <a:ext uri="{FF2B5EF4-FFF2-40B4-BE49-F238E27FC236}">
                <a16:creationId xmlns:a16="http://schemas.microsoft.com/office/drawing/2014/main" xmlns="" id="{8A745D74-2CCA-4C1C-8FF0-359B4CA37869}"/>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2362200" y="3886200"/>
            <a:ext cx="1676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6" name="Picture 17" descr="MCj04334580000[1]">
            <a:extLst>
              <a:ext uri="{FF2B5EF4-FFF2-40B4-BE49-F238E27FC236}">
                <a16:creationId xmlns:a16="http://schemas.microsoft.com/office/drawing/2014/main" xmlns="" id="{0378AA8E-1057-4F98-9106-7E41E91E0FF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00600" y="2743200"/>
            <a:ext cx="16287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7" name="Picture 18" descr="MCj04334580000[1]">
            <a:extLst>
              <a:ext uri="{FF2B5EF4-FFF2-40B4-BE49-F238E27FC236}">
                <a16:creationId xmlns:a16="http://schemas.microsoft.com/office/drawing/2014/main" xmlns="" id="{D060298B-5AEA-49B5-A0A0-A61ED37F662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67400" y="2895600"/>
            <a:ext cx="16287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8" name="Picture 3" descr="MCj04350010000[1]">
            <a:extLst>
              <a:ext uri="{FF2B5EF4-FFF2-40B4-BE49-F238E27FC236}">
                <a16:creationId xmlns:a16="http://schemas.microsoft.com/office/drawing/2014/main" xmlns="" id="{4B7D7018-0866-4483-8A44-EE18F381AF5E}"/>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flipH="1">
            <a:off x="7620000" y="2514600"/>
            <a:ext cx="11493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9" name="Picture 3" descr="MCj04350010000[1]">
            <a:extLst>
              <a:ext uri="{FF2B5EF4-FFF2-40B4-BE49-F238E27FC236}">
                <a16:creationId xmlns:a16="http://schemas.microsoft.com/office/drawing/2014/main" xmlns="" id="{8977B28B-7DE4-413E-85FF-84194EEF9C24}"/>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flipH="1">
            <a:off x="7994650" y="3429000"/>
            <a:ext cx="11493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xmlns="" id="{062AA8D8-7853-4776-8374-55EE9725E6E0}"/>
              </a:ext>
            </a:extLst>
          </p:cNvPr>
          <p:cNvSpPr>
            <a:spLocks noGrp="1" noChangeArrowheads="1"/>
          </p:cNvSpPr>
          <p:nvPr>
            <p:ph type="subTitle" idx="1"/>
          </p:nvPr>
        </p:nvSpPr>
        <p:spPr>
          <a:xfrm>
            <a:off x="228600" y="304800"/>
            <a:ext cx="8686800" cy="2743200"/>
          </a:xfrm>
        </p:spPr>
        <p:txBody>
          <a:bodyPr/>
          <a:lstStyle/>
          <a:p>
            <a:pPr eaLnBrk="1" hangingPunct="1">
              <a:defRPr/>
            </a:pPr>
            <a:r>
              <a:rPr lang="en-US" sz="4800">
                <a:ea typeface="ＭＳ Ｐゴシック" pitchFamily="34" charset="-128"/>
              </a:rPr>
              <a:t>But the Israelites were unfaithful in regard to the devoted things;</a:t>
            </a:r>
          </a:p>
        </p:txBody>
      </p:sp>
      <p:pic>
        <p:nvPicPr>
          <p:cNvPr id="11267" name="Picture 3" descr="MCj04349950000[1]">
            <a:extLst>
              <a:ext uri="{FF2B5EF4-FFF2-40B4-BE49-F238E27FC236}">
                <a16:creationId xmlns:a16="http://schemas.microsoft.com/office/drawing/2014/main" xmlns="" id="{C8A1126E-7129-4CFE-B477-D9F01D054B7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l="53903"/>
          <a:stretch>
            <a:fillRect/>
          </a:stretch>
        </p:blipFill>
        <p:spPr bwMode="auto">
          <a:xfrm>
            <a:off x="4876800" y="2895600"/>
            <a:ext cx="1066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descr="MCj04403950000[1]">
            <a:extLst>
              <a:ext uri="{FF2B5EF4-FFF2-40B4-BE49-F238E27FC236}">
                <a16:creationId xmlns:a16="http://schemas.microsoft.com/office/drawing/2014/main" xmlns="" id="{06466BEB-AC7F-48B8-BB85-92E3B72BF44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00200" y="3998913"/>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MPj04383150000[1]">
            <a:extLst>
              <a:ext uri="{FF2B5EF4-FFF2-40B4-BE49-F238E27FC236}">
                <a16:creationId xmlns:a16="http://schemas.microsoft.com/office/drawing/2014/main" xmlns="" id="{20837BFB-E359-47B9-BAEC-1D554B45718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3">
            <a:extLst>
              <a:ext uri="{FF2B5EF4-FFF2-40B4-BE49-F238E27FC236}">
                <a16:creationId xmlns:a16="http://schemas.microsoft.com/office/drawing/2014/main" xmlns="" id="{C21F0DBA-AFD0-408C-8AD1-78EEA8AEC620}"/>
              </a:ext>
            </a:extLst>
          </p:cNvPr>
          <p:cNvSpPr>
            <a:spLocks noGrp="1" noChangeArrowheads="1"/>
          </p:cNvSpPr>
          <p:nvPr>
            <p:ph type="subTitle" idx="1"/>
          </p:nvPr>
        </p:nvSpPr>
        <p:spPr>
          <a:xfrm>
            <a:off x="304800" y="228600"/>
            <a:ext cx="8610600" cy="2057400"/>
          </a:xfrm>
        </p:spPr>
        <p:txBody>
          <a:bodyPr/>
          <a:lstStyle/>
          <a:p>
            <a:pPr eaLnBrk="1" hangingPunct="1">
              <a:lnSpc>
                <a:spcPct val="80000"/>
              </a:lnSpc>
            </a:pPr>
            <a:r>
              <a:rPr lang="en-US" altLang="en-US" b="1">
                <a:ea typeface="ＭＳ Ｐゴシック" panose="020B0600070205080204" pitchFamily="34" charset="-128"/>
              </a:rPr>
              <a:t>The tribe the LORD chooses shall come forward clan by clan; the clan the LORD chooses shall come forward family by family;* and the family the LORD chooses shall come forward man by man. </a:t>
            </a:r>
          </a:p>
        </p:txBody>
      </p:sp>
      <p:pic>
        <p:nvPicPr>
          <p:cNvPr id="39940" name="Picture 6" descr="MCj04334580000[1]">
            <a:extLst>
              <a:ext uri="{FF2B5EF4-FFF2-40B4-BE49-F238E27FC236}">
                <a16:creationId xmlns:a16="http://schemas.microsoft.com/office/drawing/2014/main" xmlns="" id="{E4EAF4DC-4641-448D-B983-E3D6021B3EF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62600" y="2590800"/>
            <a:ext cx="16287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7" descr="MCj04349950000[1]">
            <a:extLst>
              <a:ext uri="{FF2B5EF4-FFF2-40B4-BE49-F238E27FC236}">
                <a16:creationId xmlns:a16="http://schemas.microsoft.com/office/drawing/2014/main" xmlns="" id="{0BDED58B-40BF-4A4C-BADB-5F43188EA2D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2514600" y="2209800"/>
            <a:ext cx="1676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4" descr="MCj01413170000[1]">
            <a:extLst>
              <a:ext uri="{FF2B5EF4-FFF2-40B4-BE49-F238E27FC236}">
                <a16:creationId xmlns:a16="http://schemas.microsoft.com/office/drawing/2014/main" xmlns="" id="{48AB6E09-DC37-4D05-9C48-D77E3809002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4114800"/>
            <a:ext cx="12192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3" descr="MCj04350010000[1]">
            <a:extLst>
              <a:ext uri="{FF2B5EF4-FFF2-40B4-BE49-F238E27FC236}">
                <a16:creationId xmlns:a16="http://schemas.microsoft.com/office/drawing/2014/main" xmlns="" id="{E6509DD4-C573-4BBC-B90C-DDA5143BAE7F}"/>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7994650" y="2514600"/>
            <a:ext cx="11493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4" descr="MCj01413170000[1]">
            <a:extLst>
              <a:ext uri="{FF2B5EF4-FFF2-40B4-BE49-F238E27FC236}">
                <a16:creationId xmlns:a16="http://schemas.microsoft.com/office/drawing/2014/main" xmlns="" id="{E44D4690-908B-4713-AF22-1A8BBC77275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14400" y="3276600"/>
            <a:ext cx="12192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4" descr="MCj01413170000[1]">
            <a:extLst>
              <a:ext uri="{FF2B5EF4-FFF2-40B4-BE49-F238E27FC236}">
                <a16:creationId xmlns:a16="http://schemas.microsoft.com/office/drawing/2014/main" xmlns="" id="{8C0FE411-045A-408F-A2FF-8B058A50D35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9600" y="4635500"/>
            <a:ext cx="12192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Picture 12" descr="MCj04349950000[1]">
            <a:extLst>
              <a:ext uri="{FF2B5EF4-FFF2-40B4-BE49-F238E27FC236}">
                <a16:creationId xmlns:a16="http://schemas.microsoft.com/office/drawing/2014/main" xmlns="" id="{15BA367D-A34D-408B-A1BD-2FB2D81C70E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1219200" y="2133600"/>
            <a:ext cx="1676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1" name="Picture 13" descr="MCj04349950000[1]">
            <a:extLst>
              <a:ext uri="{FF2B5EF4-FFF2-40B4-BE49-F238E27FC236}">
                <a16:creationId xmlns:a16="http://schemas.microsoft.com/office/drawing/2014/main" xmlns="" id="{BE4B0E20-BEFE-4068-A1F5-D2776F80E01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1981200" y="2667000"/>
            <a:ext cx="1676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8" name="Picture 14" descr="MCj04334580000[1]">
            <a:extLst>
              <a:ext uri="{FF2B5EF4-FFF2-40B4-BE49-F238E27FC236}">
                <a16:creationId xmlns:a16="http://schemas.microsoft.com/office/drawing/2014/main" xmlns="" id="{1BD3E94D-A564-4E94-9D36-994797B207D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00600" y="2743200"/>
            <a:ext cx="16287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9" name="Picture 15" descr="MCj04334580000[1]">
            <a:extLst>
              <a:ext uri="{FF2B5EF4-FFF2-40B4-BE49-F238E27FC236}">
                <a16:creationId xmlns:a16="http://schemas.microsoft.com/office/drawing/2014/main" xmlns="" id="{9178F4D4-2EC5-425C-9D14-BDBB7EDCF11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67400" y="2895600"/>
            <a:ext cx="16287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0" name="Picture 3" descr="MCj04350010000[1]">
            <a:extLst>
              <a:ext uri="{FF2B5EF4-FFF2-40B4-BE49-F238E27FC236}">
                <a16:creationId xmlns:a16="http://schemas.microsoft.com/office/drawing/2014/main" xmlns="" id="{A66F0E49-41A2-4C5B-9F51-25CBDC23580E}"/>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7620000" y="2514600"/>
            <a:ext cx="11493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1" name="Picture 3" descr="MCj04350010000[1]">
            <a:extLst>
              <a:ext uri="{FF2B5EF4-FFF2-40B4-BE49-F238E27FC236}">
                <a16:creationId xmlns:a16="http://schemas.microsoft.com/office/drawing/2014/main" xmlns="" id="{EDD055F3-1C18-41F1-BFD7-8E815A34795D}"/>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8229600" y="3048000"/>
            <a:ext cx="11493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6" name="Picture 18" descr="MCj04349950000[1]">
            <a:extLst>
              <a:ext uri="{FF2B5EF4-FFF2-40B4-BE49-F238E27FC236}">
                <a16:creationId xmlns:a16="http://schemas.microsoft.com/office/drawing/2014/main" xmlns="" id="{BB4D57E0-20E3-46CF-BB9B-9874BA2288C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l="53903"/>
          <a:stretch>
            <a:fillRect/>
          </a:stretch>
        </p:blipFill>
        <p:spPr bwMode="auto">
          <a:xfrm flipH="1">
            <a:off x="2743200" y="3429000"/>
            <a:ext cx="77311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7" name="Picture 19" descr="MCj04349950000[1]">
            <a:extLst>
              <a:ext uri="{FF2B5EF4-FFF2-40B4-BE49-F238E27FC236}">
                <a16:creationId xmlns:a16="http://schemas.microsoft.com/office/drawing/2014/main" xmlns="" id="{D386BC4B-6585-4DD7-8FCD-79C1E362789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r="53903"/>
          <a:stretch>
            <a:fillRect/>
          </a:stretch>
        </p:blipFill>
        <p:spPr bwMode="auto">
          <a:xfrm flipH="1">
            <a:off x="3505200" y="3429000"/>
            <a:ext cx="77311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5" descr="MPj04387740000[1]">
            <a:extLst>
              <a:ext uri="{FF2B5EF4-FFF2-40B4-BE49-F238E27FC236}">
                <a16:creationId xmlns:a16="http://schemas.microsoft.com/office/drawing/2014/main" xmlns="" id="{5EEE7D36-293C-4BB5-842E-2C60F2ED0CEE}"/>
              </a:ext>
            </a:extLst>
          </p:cNvPr>
          <p:cNvPicPr>
            <a:picLocks noChangeAspect="1" noChangeArrowheads="1"/>
          </p:cNvPicPr>
          <p:nvPr/>
        </p:nvPicPr>
        <p:blipFill>
          <a:blip r:embed="rId2">
            <a:alphaModFix amt="8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6" name="Rectangle 2">
            <a:extLst>
              <a:ext uri="{FF2B5EF4-FFF2-40B4-BE49-F238E27FC236}">
                <a16:creationId xmlns:a16="http://schemas.microsoft.com/office/drawing/2014/main" xmlns="" id="{FAD2C178-8238-495D-B47A-EB399536E754}"/>
              </a:ext>
            </a:extLst>
          </p:cNvPr>
          <p:cNvSpPr>
            <a:spLocks noGrp="1" noChangeArrowheads="1"/>
          </p:cNvSpPr>
          <p:nvPr>
            <p:ph type="subTitle" idx="1"/>
          </p:nvPr>
        </p:nvSpPr>
        <p:spPr>
          <a:xfrm>
            <a:off x="228600" y="1447800"/>
            <a:ext cx="8686800" cy="2590800"/>
          </a:xfrm>
        </p:spPr>
        <p:txBody>
          <a:bodyPr/>
          <a:lstStyle/>
          <a:p>
            <a:pPr eaLnBrk="1" hangingPunct="1">
              <a:defRPr/>
            </a:pPr>
            <a:r>
              <a:rPr lang="en-US" b="1" dirty="0">
                <a:solidFill>
                  <a:schemeClr val="bg1"/>
                </a:solidFill>
                <a:effectLst>
                  <a:outerShdw blurRad="38100" dist="38100" dir="2700000" algn="tl">
                    <a:srgbClr val="000000">
                      <a:alpha val="43137"/>
                    </a:srgbClr>
                  </a:outerShdw>
                </a:effectLst>
                <a:ea typeface="ＭＳ Ｐゴシック" pitchFamily="34" charset="-128"/>
              </a:rPr>
              <a:t>Whoever is caught with the devoted things shall be destroyed by fire, along with all that belongs to him. He has violated the covenant of the LORD and has done an outrageous thing in Israel!'"</a:t>
            </a: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MPj04383150000[1]">
            <a:extLst>
              <a:ext uri="{FF2B5EF4-FFF2-40B4-BE49-F238E27FC236}">
                <a16:creationId xmlns:a16="http://schemas.microsoft.com/office/drawing/2014/main" xmlns="" id="{6AC08368-C15B-4494-877B-2A2FC924EDA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3">
            <a:extLst>
              <a:ext uri="{FF2B5EF4-FFF2-40B4-BE49-F238E27FC236}">
                <a16:creationId xmlns:a16="http://schemas.microsoft.com/office/drawing/2014/main" xmlns="" id="{5FE39505-F428-41FA-BA40-2CA8D899805A}"/>
              </a:ext>
            </a:extLst>
          </p:cNvPr>
          <p:cNvSpPr>
            <a:spLocks noGrp="1" noChangeArrowheads="1"/>
          </p:cNvSpPr>
          <p:nvPr>
            <p:ph type="subTitle" idx="1"/>
          </p:nvPr>
        </p:nvSpPr>
        <p:spPr>
          <a:xfrm>
            <a:off x="304800" y="228600"/>
            <a:ext cx="8686800" cy="1219200"/>
          </a:xfrm>
        </p:spPr>
        <p:txBody>
          <a:bodyPr/>
          <a:lstStyle/>
          <a:p>
            <a:pPr eaLnBrk="1" hangingPunct="1">
              <a:spcBef>
                <a:spcPct val="0"/>
              </a:spcBef>
            </a:pPr>
            <a:r>
              <a:rPr lang="en-US" altLang="en-US" b="1">
                <a:latin typeface="Franklin Gothic Medium" panose="020B0603020102020204" pitchFamily="34" charset="0"/>
                <a:ea typeface="ＭＳ Ｐゴシック" panose="020B0600070205080204" pitchFamily="34" charset="-128"/>
              </a:rPr>
              <a:t>Early the next morning Joshua had Israel come forward by tribes, and Judah was chosen.</a:t>
            </a:r>
          </a:p>
        </p:txBody>
      </p:sp>
      <p:pic>
        <p:nvPicPr>
          <p:cNvPr id="41988" name="Picture 4" descr="MCj04414110000[1]">
            <a:extLst>
              <a:ext uri="{FF2B5EF4-FFF2-40B4-BE49-F238E27FC236}">
                <a16:creationId xmlns:a16="http://schemas.microsoft.com/office/drawing/2014/main" xmlns="" id="{0FEE2EE6-5FD7-4F71-BBC5-F6F479B9B76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447800"/>
            <a:ext cx="1822450"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5385E9B6.WAV">
            <a:hlinkClick r:id="" action="ppaction://media"/>
            <a:extLst>
              <a:ext uri="{FF2B5EF4-FFF2-40B4-BE49-F238E27FC236}">
                <a16:creationId xmlns:a16="http://schemas.microsoft.com/office/drawing/2014/main" xmlns="" id="{6769677C-5E36-441E-AF94-1B480023020C}"/>
              </a:ext>
            </a:extLst>
          </p:cNvPr>
          <p:cNvPicPr>
            <a:picLocks noRot="1"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52400" y="609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6" descr="MCj04334580000[1]">
            <a:extLst>
              <a:ext uri="{FF2B5EF4-FFF2-40B4-BE49-F238E27FC236}">
                <a16:creationId xmlns:a16="http://schemas.microsoft.com/office/drawing/2014/main" xmlns="" id="{ED94102F-71B8-4B0D-B83F-C7555467666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62600" y="2590800"/>
            <a:ext cx="16287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Picture 4" descr="MCj01413170000[1]">
            <a:extLst>
              <a:ext uri="{FF2B5EF4-FFF2-40B4-BE49-F238E27FC236}">
                <a16:creationId xmlns:a16="http://schemas.microsoft.com/office/drawing/2014/main" xmlns="" id="{722E6984-899A-4050-BAB6-20E2E74F7F0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0" y="4114800"/>
            <a:ext cx="12192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Picture 3" descr="MCj04350010000[1]">
            <a:extLst>
              <a:ext uri="{FF2B5EF4-FFF2-40B4-BE49-F238E27FC236}">
                <a16:creationId xmlns:a16="http://schemas.microsoft.com/office/drawing/2014/main" xmlns="" id="{E7932AB9-E3D9-4A28-8A2E-2B24812D0682}"/>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flipH="1">
            <a:off x="7994650" y="2514600"/>
            <a:ext cx="11493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3" name="Picture 4" descr="MCj01413170000[1]">
            <a:extLst>
              <a:ext uri="{FF2B5EF4-FFF2-40B4-BE49-F238E27FC236}">
                <a16:creationId xmlns:a16="http://schemas.microsoft.com/office/drawing/2014/main" xmlns="" id="{9B69DF11-686A-4EFA-8EB3-D512CD0E53D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14400" y="3276600"/>
            <a:ext cx="12192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4" name="Picture 4" descr="MCj01413170000[1]">
            <a:extLst>
              <a:ext uri="{FF2B5EF4-FFF2-40B4-BE49-F238E27FC236}">
                <a16:creationId xmlns:a16="http://schemas.microsoft.com/office/drawing/2014/main" xmlns="" id="{D6F42948-79E2-41D8-9339-91F7DED46B6D}"/>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9600" y="4635500"/>
            <a:ext cx="12192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5" name="Picture 14" descr="MCj04334580000[1]">
            <a:extLst>
              <a:ext uri="{FF2B5EF4-FFF2-40B4-BE49-F238E27FC236}">
                <a16:creationId xmlns:a16="http://schemas.microsoft.com/office/drawing/2014/main" xmlns="" id="{D412DF89-C680-41D8-87FD-CBF796F7036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00600" y="2743200"/>
            <a:ext cx="16287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6" name="Picture 15" descr="MCj04334580000[1]">
            <a:extLst>
              <a:ext uri="{FF2B5EF4-FFF2-40B4-BE49-F238E27FC236}">
                <a16:creationId xmlns:a16="http://schemas.microsoft.com/office/drawing/2014/main" xmlns="" id="{893841A3-6BEB-4F5C-8415-9A5B7710AAD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67400" y="2895600"/>
            <a:ext cx="16287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7" name="Picture 3" descr="MCj04350010000[1]">
            <a:extLst>
              <a:ext uri="{FF2B5EF4-FFF2-40B4-BE49-F238E27FC236}">
                <a16:creationId xmlns:a16="http://schemas.microsoft.com/office/drawing/2014/main" xmlns="" id="{BB512A99-C1F0-41A7-8BDA-F6B14C37E689}"/>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flipH="1">
            <a:off x="7620000" y="2514600"/>
            <a:ext cx="11493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8" name="Picture 3" descr="MCj04350010000[1]">
            <a:extLst>
              <a:ext uri="{FF2B5EF4-FFF2-40B4-BE49-F238E27FC236}">
                <a16:creationId xmlns:a16="http://schemas.microsoft.com/office/drawing/2014/main" xmlns="" id="{7F653867-D4DB-41AE-9031-5300B9AA0192}"/>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flipH="1">
            <a:off x="7994650" y="3429000"/>
            <a:ext cx="11493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8">
            <a:extLst>
              <a:ext uri="{FF2B5EF4-FFF2-40B4-BE49-F238E27FC236}">
                <a16:creationId xmlns:a16="http://schemas.microsoft.com/office/drawing/2014/main" xmlns="" id="{ACE025B1-1716-4607-9782-7FE33625650D}"/>
              </a:ext>
            </a:extLst>
          </p:cNvPr>
          <p:cNvGrpSpPr>
            <a:grpSpLocks/>
          </p:cNvGrpSpPr>
          <p:nvPr/>
        </p:nvGrpSpPr>
        <p:grpSpPr bwMode="auto">
          <a:xfrm>
            <a:off x="1981200" y="1752600"/>
            <a:ext cx="2667000" cy="4114800"/>
            <a:chOff x="1344" y="1728"/>
            <a:chExt cx="1680" cy="2592"/>
          </a:xfrm>
        </p:grpSpPr>
        <p:pic>
          <p:nvPicPr>
            <p:cNvPr id="42001" name="Picture 7" descr="MCj04349950000[1]">
              <a:extLst>
                <a:ext uri="{FF2B5EF4-FFF2-40B4-BE49-F238E27FC236}">
                  <a16:creationId xmlns:a16="http://schemas.microsoft.com/office/drawing/2014/main" xmlns="" id="{1C5D5C57-D2BB-43E1-BCE4-C8517CD10E02}"/>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flipH="1">
              <a:off x="1440" y="1728"/>
              <a:ext cx="1056"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2" name="Picture 12" descr="MCj04349950000[1]">
              <a:extLst>
                <a:ext uri="{FF2B5EF4-FFF2-40B4-BE49-F238E27FC236}">
                  <a16:creationId xmlns:a16="http://schemas.microsoft.com/office/drawing/2014/main" xmlns="" id="{A7463403-B2F8-4913-BF66-52125BB344FF}"/>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flipH="1">
              <a:off x="1968" y="1920"/>
              <a:ext cx="1056"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3" name="Picture 13" descr="MCj04349950000[1]">
              <a:extLst>
                <a:ext uri="{FF2B5EF4-FFF2-40B4-BE49-F238E27FC236}">
                  <a16:creationId xmlns:a16="http://schemas.microsoft.com/office/drawing/2014/main" xmlns="" id="{2EEDB69D-E8DC-4323-8CBA-F137A60CF691}"/>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flipH="1">
              <a:off x="1344" y="2160"/>
              <a:ext cx="1056"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6511" name="WordArt 19">
            <a:extLst>
              <a:ext uri="{FF2B5EF4-FFF2-40B4-BE49-F238E27FC236}">
                <a16:creationId xmlns:a16="http://schemas.microsoft.com/office/drawing/2014/main" xmlns="" id="{C33722BD-8AAA-4418-80B4-AABC41084922}"/>
              </a:ext>
            </a:extLst>
          </p:cNvPr>
          <p:cNvSpPr>
            <a:spLocks noChangeArrowheads="1" noChangeShapeType="1" noTextEdit="1"/>
          </p:cNvSpPr>
          <p:nvPr/>
        </p:nvSpPr>
        <p:spPr bwMode="auto">
          <a:xfrm>
            <a:off x="2057400" y="5257800"/>
            <a:ext cx="2743200" cy="914400"/>
          </a:xfrm>
          <a:prstGeom prst="rect">
            <a:avLst/>
          </a:prstGeom>
        </p:spPr>
        <p:txBody>
          <a:bodyPr wrap="none" fromWordArt="1">
            <a:prstTxWarp prst="textPlain">
              <a:avLst>
                <a:gd name="adj" fmla="val 50000"/>
              </a:avLst>
            </a:prstTxWarp>
          </a:bodyPr>
          <a:lstStyle/>
          <a:p>
            <a:pPr algn="ctr" eaLnBrk="1" hangingPunct="1">
              <a:defRPr/>
            </a:pPr>
            <a:r>
              <a:rPr lang="en-US" sz="3600" b="1" kern="1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Impact"/>
              </a:rPr>
              <a:t>Judahites</a:t>
            </a:r>
            <a:endParaRPr lang="en-US"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Impact"/>
            </a:endParaRP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475BE28-46E2-4708-B1FF-DEABB2A8322A}"/>
              </a:ext>
            </a:extLst>
          </p:cNvPr>
          <p:cNvSpPr>
            <a:spLocks noGrp="1"/>
          </p:cNvSpPr>
          <p:nvPr>
            <p:ph type="ctrTitle"/>
          </p:nvPr>
        </p:nvSpPr>
        <p:spPr>
          <a:xfrm>
            <a:off x="762000" y="457200"/>
            <a:ext cx="7772400" cy="1470025"/>
          </a:xfrm>
        </p:spPr>
        <p:txBody>
          <a:bodyPr/>
          <a:lstStyle/>
          <a:p>
            <a:pPr>
              <a:defRPr/>
            </a:pPr>
            <a:r>
              <a:rPr lang="en-US" b="1" dirty="0">
                <a:solidFill>
                  <a:srgbClr val="990033"/>
                </a:solidFill>
                <a:effectLst>
                  <a:outerShdw blurRad="38100" dist="38100" dir="2700000" algn="tl">
                    <a:srgbClr val="000000">
                      <a:alpha val="43137"/>
                    </a:srgbClr>
                  </a:outerShdw>
                </a:effectLst>
              </a:rPr>
              <a:t>Clan of Judah</a:t>
            </a:r>
          </a:p>
        </p:txBody>
      </p:sp>
      <p:sp>
        <p:nvSpPr>
          <p:cNvPr id="43011" name="Subtitle 4">
            <a:extLst>
              <a:ext uri="{FF2B5EF4-FFF2-40B4-BE49-F238E27FC236}">
                <a16:creationId xmlns:a16="http://schemas.microsoft.com/office/drawing/2014/main" xmlns="" id="{677404B1-FB53-4720-AFAB-A1E5E2B3DB29}"/>
              </a:ext>
            </a:extLst>
          </p:cNvPr>
          <p:cNvSpPr>
            <a:spLocks noGrp="1" noChangeArrowheads="1"/>
          </p:cNvSpPr>
          <p:nvPr>
            <p:ph type="subTitle" idx="1"/>
          </p:nvPr>
        </p:nvSpPr>
        <p:spPr>
          <a:xfrm>
            <a:off x="1676400" y="1981200"/>
            <a:ext cx="6096000" cy="2590800"/>
          </a:xfrm>
        </p:spPr>
        <p:txBody>
          <a:bodyPr/>
          <a:lstStyle/>
          <a:p>
            <a:pPr marL="225425" indent="-225425" algn="l">
              <a:buFontTx/>
              <a:buChar char="•"/>
            </a:pPr>
            <a:r>
              <a:rPr lang="en-US" altLang="en-US" b="1">
                <a:solidFill>
                  <a:srgbClr val="990033"/>
                </a:solidFill>
                <a:ea typeface="ＭＳ Ｐゴシック" panose="020B0600070205080204" pitchFamily="34" charset="-128"/>
              </a:rPr>
              <a:t>Families that descended from Jacob’s son Judah</a:t>
            </a:r>
          </a:p>
          <a:p>
            <a:pPr marL="225425" indent="-225425" algn="l">
              <a:buFontTx/>
              <a:buChar char="•"/>
            </a:pPr>
            <a:endParaRPr lang="en-US" altLang="en-US" b="1">
              <a:solidFill>
                <a:srgbClr val="990033"/>
              </a:solidFill>
              <a:ea typeface="ＭＳ Ｐゴシック" panose="020B0600070205080204" pitchFamily="34" charset="-128"/>
            </a:endParaRPr>
          </a:p>
          <a:p>
            <a:pPr marL="225425" indent="-225425" algn="l">
              <a:buFontTx/>
              <a:buChar char="•"/>
            </a:pPr>
            <a:r>
              <a:rPr lang="en-US" altLang="en-US" b="1">
                <a:solidFill>
                  <a:srgbClr val="990033"/>
                </a:solidFill>
                <a:ea typeface="ＭＳ Ｐゴシック" panose="020B0600070205080204" pitchFamily="34" charset="-128"/>
              </a:rPr>
              <a:t>One of the 12 tribes of Israel</a:t>
            </a:r>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xmlns="" id="{19D15B34-C8F1-42D6-BBB6-655703F890A4}"/>
              </a:ext>
            </a:extLst>
          </p:cNvPr>
          <p:cNvSpPr>
            <a:spLocks noGrp="1" noChangeArrowheads="1"/>
          </p:cNvSpPr>
          <p:nvPr>
            <p:ph type="subTitle" idx="1"/>
          </p:nvPr>
        </p:nvSpPr>
        <p:spPr>
          <a:xfrm>
            <a:off x="228600" y="304800"/>
            <a:ext cx="8686800" cy="1219200"/>
          </a:xfrm>
        </p:spPr>
        <p:txBody>
          <a:bodyPr/>
          <a:lstStyle/>
          <a:p>
            <a:pPr eaLnBrk="1" hangingPunct="1"/>
            <a:r>
              <a:rPr lang="en-US" altLang="en-US" sz="3600" b="1">
                <a:ea typeface="ＭＳ Ｐゴシック" panose="020B0600070205080204" pitchFamily="34" charset="-128"/>
              </a:rPr>
              <a:t>The clans of Judah came forward, and the Zerahites were chosen.</a:t>
            </a:r>
            <a:r>
              <a:rPr lang="en-US" altLang="en-US">
                <a:ea typeface="ＭＳ Ｐゴシック" panose="020B0600070205080204" pitchFamily="34" charset="-128"/>
              </a:rPr>
              <a:t> </a:t>
            </a:r>
          </a:p>
        </p:txBody>
      </p:sp>
      <p:sp>
        <p:nvSpPr>
          <p:cNvPr id="44035" name="WordArt 11">
            <a:extLst>
              <a:ext uri="{FF2B5EF4-FFF2-40B4-BE49-F238E27FC236}">
                <a16:creationId xmlns:a16="http://schemas.microsoft.com/office/drawing/2014/main" xmlns="" id="{1D38D441-1399-4C84-A50F-79784169FFAF}"/>
              </a:ext>
            </a:extLst>
          </p:cNvPr>
          <p:cNvSpPr>
            <a:spLocks noChangeArrowheads="1" noChangeShapeType="1" noTextEdit="1"/>
          </p:cNvSpPr>
          <p:nvPr/>
        </p:nvSpPr>
        <p:spPr bwMode="auto">
          <a:xfrm>
            <a:off x="304800" y="1676400"/>
            <a:ext cx="2743200" cy="914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Judahites</a:t>
            </a:r>
          </a:p>
        </p:txBody>
      </p:sp>
      <p:pic>
        <p:nvPicPr>
          <p:cNvPr id="44036" name="Picture 5" descr="MCj04349950000[1]">
            <a:extLst>
              <a:ext uri="{FF2B5EF4-FFF2-40B4-BE49-F238E27FC236}">
                <a16:creationId xmlns:a16="http://schemas.microsoft.com/office/drawing/2014/main" xmlns="" id="{F9BD7E6C-0BCA-4AE4-B90F-A3279FFA036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3352800" y="1600200"/>
            <a:ext cx="1676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5">
            <a:extLst>
              <a:ext uri="{FF2B5EF4-FFF2-40B4-BE49-F238E27FC236}">
                <a16:creationId xmlns:a16="http://schemas.microsoft.com/office/drawing/2014/main" xmlns="" id="{D7FAD774-E708-4C33-9644-56B975D90644}"/>
              </a:ext>
            </a:extLst>
          </p:cNvPr>
          <p:cNvGrpSpPr>
            <a:grpSpLocks/>
          </p:cNvGrpSpPr>
          <p:nvPr/>
        </p:nvGrpSpPr>
        <p:grpSpPr bwMode="auto">
          <a:xfrm>
            <a:off x="2743200" y="2133600"/>
            <a:ext cx="4675188" cy="4343400"/>
            <a:chOff x="1680" y="864"/>
            <a:chExt cx="2945" cy="2736"/>
          </a:xfrm>
        </p:grpSpPr>
        <p:pic>
          <p:nvPicPr>
            <p:cNvPr id="44038" name="Picture 4" descr="MCj04349950000[1]">
              <a:extLst>
                <a:ext uri="{FF2B5EF4-FFF2-40B4-BE49-F238E27FC236}">
                  <a16:creationId xmlns:a16="http://schemas.microsoft.com/office/drawing/2014/main" xmlns="" id="{9BA0A90B-CE40-4D0A-8C8B-2BD111A2260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1680" y="864"/>
              <a:ext cx="1056"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4039" name="Group 13">
              <a:extLst>
                <a:ext uri="{FF2B5EF4-FFF2-40B4-BE49-F238E27FC236}">
                  <a16:creationId xmlns:a16="http://schemas.microsoft.com/office/drawing/2014/main" xmlns="" id="{6BAB24C8-02DC-411C-9DFB-D6601F515943}"/>
                </a:ext>
              </a:extLst>
            </p:cNvPr>
            <p:cNvGrpSpPr>
              <a:grpSpLocks/>
            </p:cNvGrpSpPr>
            <p:nvPr/>
          </p:nvGrpSpPr>
          <p:grpSpPr bwMode="auto">
            <a:xfrm>
              <a:off x="1728" y="1440"/>
              <a:ext cx="2897" cy="2160"/>
              <a:chOff x="1728" y="1440"/>
              <a:chExt cx="2897" cy="2160"/>
            </a:xfrm>
          </p:grpSpPr>
          <p:pic>
            <p:nvPicPr>
              <p:cNvPr id="44040" name="Picture 6" descr="MCj04349950000[1]">
                <a:extLst>
                  <a:ext uri="{FF2B5EF4-FFF2-40B4-BE49-F238E27FC236}">
                    <a16:creationId xmlns:a16="http://schemas.microsoft.com/office/drawing/2014/main" xmlns="" id="{B0A26CDA-2B50-4545-BCC1-B7607B7B7C5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1728" y="1440"/>
                <a:ext cx="1056"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1" name="WordArt 12">
                <a:extLst>
                  <a:ext uri="{FF2B5EF4-FFF2-40B4-BE49-F238E27FC236}">
                    <a16:creationId xmlns:a16="http://schemas.microsoft.com/office/drawing/2014/main" xmlns="" id="{A63B147A-D226-4AF7-8CAE-931E5D76478D}"/>
                  </a:ext>
                </a:extLst>
              </p:cNvPr>
              <p:cNvSpPr>
                <a:spLocks noChangeArrowheads="1" noChangeShapeType="1" noTextEdit="1"/>
              </p:cNvSpPr>
              <p:nvPr/>
            </p:nvSpPr>
            <p:spPr bwMode="auto">
              <a:xfrm>
                <a:off x="3125" y="2736"/>
                <a:ext cx="1500" cy="402"/>
              </a:xfrm>
              <a:prstGeom prst="rect">
                <a:avLst/>
              </a:prstGeom>
            </p:spPr>
            <p:txBody>
              <a:bodyPr wrap="none" fromWordArt="1">
                <a:prstTxWarp prst="textPlain">
                  <a:avLst>
                    <a:gd name="adj" fmla="val 50000"/>
                  </a:avLst>
                </a:prstTxWarp>
                <a:scene3d>
                  <a:camera prst="legacyPerspectiveBottomRight">
                    <a:rot lat="0" lon="21239990" rev="0"/>
                  </a:camera>
                  <a:lightRig rig="legacyHarsh3" dir="l"/>
                </a:scene3d>
                <a:sp3d extrusionH="430200" prstMaterial="legacyMatte">
                  <a:extrusionClr>
                    <a:srgbClr val="C0C0C0"/>
                  </a:extrusionClr>
                  <a:contourClr>
                    <a:srgbClr val="DCEBF5"/>
                  </a:contourClr>
                </a:sp3d>
              </a:bodyPr>
              <a:lstStyle/>
              <a:p>
                <a:pPr algn="ctr"/>
                <a:r>
                  <a:rPr lang="en-US" sz="3600" kern="10" dirty="0" err="1">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panose="020B0A04020102020204" pitchFamily="34" charset="0"/>
                  </a:rPr>
                  <a:t>Zerahites</a:t>
                </a:r>
                <a:endParaRPr lang="en-US" sz="3600" kern="10" dirty="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panose="020B0A04020102020204" pitchFamily="34" charset="0"/>
                </a:endParaRPr>
              </a:p>
            </p:txBody>
          </p:sp>
        </p:grpSp>
      </p:grpSp>
    </p:spTree>
  </p:cSld>
  <p:clrMapOvr>
    <a:overrideClrMapping bg1="dk2" tx1="lt1" bg2="dk1" tx2="lt2" accent1="accent1" accent2="accent2" accent3="accent3" accent4="accent4" accent5="accent5" accent6="accent6" hlink="hlink" folHlink="folHlink"/>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2" descr="Template thumbnail">
            <a:hlinkClick r:id="rId2" tooltip="Template thumbnail"/>
            <a:extLst>
              <a:ext uri="{FF2B5EF4-FFF2-40B4-BE49-F238E27FC236}">
                <a16:creationId xmlns:a16="http://schemas.microsoft.com/office/drawing/2014/main" xmlns="" id="{87404971-1F11-40B5-8739-EFA040E3BDF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2">
            <a:extLst>
              <a:ext uri="{FF2B5EF4-FFF2-40B4-BE49-F238E27FC236}">
                <a16:creationId xmlns:a16="http://schemas.microsoft.com/office/drawing/2014/main" xmlns="" id="{A354A757-5D57-4F4B-9621-A600BEFB25DB}"/>
              </a:ext>
            </a:extLst>
          </p:cNvPr>
          <p:cNvSpPr>
            <a:spLocks noGrp="1" noChangeArrowheads="1"/>
          </p:cNvSpPr>
          <p:nvPr>
            <p:ph type="subTitle" idx="1"/>
          </p:nvPr>
        </p:nvSpPr>
        <p:spPr>
          <a:xfrm>
            <a:off x="228600" y="0"/>
            <a:ext cx="4038600" cy="3505200"/>
          </a:xfrm>
        </p:spPr>
        <p:txBody>
          <a:bodyPr/>
          <a:lstStyle/>
          <a:p>
            <a:pPr algn="l" eaLnBrk="1" hangingPunct="1"/>
            <a:r>
              <a:rPr lang="en-US" altLang="en-US" sz="3600" b="1">
                <a:solidFill>
                  <a:srgbClr val="000000"/>
                </a:solidFill>
                <a:ea typeface="ＭＳ Ｐゴシック" panose="020B0600070205080204" pitchFamily="34" charset="-128"/>
              </a:rPr>
              <a:t>He had the clan of the Zerahites come forward by families, and Zimri was choosen.      </a:t>
            </a:r>
            <a:endParaRPr lang="en-US" altLang="en-US">
              <a:solidFill>
                <a:schemeClr val="bg1"/>
              </a:solidFill>
              <a:ea typeface="ＭＳ Ｐゴシック" panose="020B0600070205080204" pitchFamily="34" charset="-128"/>
            </a:endParaRPr>
          </a:p>
        </p:txBody>
      </p:sp>
      <p:pic>
        <p:nvPicPr>
          <p:cNvPr id="27654" name="Picture 6" descr="MCj04349950000[1]">
            <a:extLst>
              <a:ext uri="{FF2B5EF4-FFF2-40B4-BE49-F238E27FC236}">
                <a16:creationId xmlns:a16="http://schemas.microsoft.com/office/drawing/2014/main" xmlns="" id="{471A2D20-BFD6-4DF2-9FF6-543DB65B8BD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3557586" y="1465604"/>
            <a:ext cx="230981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WordArt 10">
            <a:extLst>
              <a:ext uri="{FF2B5EF4-FFF2-40B4-BE49-F238E27FC236}">
                <a16:creationId xmlns:a16="http://schemas.microsoft.com/office/drawing/2014/main" xmlns="" id="{320F6E9C-DA11-46A1-9EDD-1EECBA8A9923}"/>
              </a:ext>
            </a:extLst>
          </p:cNvPr>
          <p:cNvSpPr>
            <a:spLocks noChangeArrowheads="1" noChangeShapeType="1" noTextEdit="1"/>
          </p:cNvSpPr>
          <p:nvPr/>
        </p:nvSpPr>
        <p:spPr bwMode="auto">
          <a:xfrm>
            <a:off x="7162800" y="5867400"/>
            <a:ext cx="1295400" cy="638175"/>
          </a:xfrm>
          <a:prstGeom prst="rect">
            <a:avLst/>
          </a:prstGeom>
        </p:spPr>
        <p:txBody>
          <a:bodyPr wrap="none" fromWordArt="1">
            <a:prstTxWarp prst="textPlain">
              <a:avLst>
                <a:gd name="adj" fmla="val 50000"/>
              </a:avLst>
            </a:prstTxWarp>
          </a:bodyPr>
          <a:lstStyle/>
          <a:p>
            <a:pPr algn="ctr"/>
            <a:r>
              <a:rPr lang="en-US" sz="3600" kern="10">
                <a:ln w="12700">
                  <a:solidFill>
                    <a:srgbClr val="3333CC"/>
                  </a:solidFill>
                  <a:round/>
                  <a:headEnd/>
                  <a:tailEnd/>
                </a:ln>
                <a:solidFill>
                  <a:srgbClr val="B2B2B2">
                    <a:alpha val="50195"/>
                  </a:srgbClr>
                </a:solidFill>
                <a:effectLst>
                  <a:outerShdw dist="45791" dir="2021404" algn="ctr" rotWithShape="0">
                    <a:srgbClr val="9999FF">
                      <a:alpha val="74997"/>
                    </a:srgbClr>
                  </a:outerShdw>
                </a:effectLst>
                <a:latin typeface="Arial Black" panose="020B0A04020102020204" pitchFamily="34" charset="0"/>
              </a:rPr>
              <a:t>Zimri</a:t>
            </a:r>
          </a:p>
        </p:txBody>
      </p:sp>
      <p:pic>
        <p:nvPicPr>
          <p:cNvPr id="2" name="Picture 1">
            <a:extLst>
              <a:ext uri="{FF2B5EF4-FFF2-40B4-BE49-F238E27FC236}">
                <a16:creationId xmlns:a16="http://schemas.microsoft.com/office/drawing/2014/main" xmlns="" id="{FA624C9F-8850-4669-B1D1-ED9CDDD2CAD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05587" y="1066595"/>
            <a:ext cx="2310584" cy="4724809"/>
          </a:xfrm>
          <a:prstGeom prst="rect">
            <a:avLst/>
          </a:prstGeom>
        </p:spPr>
      </p:pic>
      <p:pic>
        <p:nvPicPr>
          <p:cNvPr id="45060" name="Picture 4" descr="MCj04349950000[1]">
            <a:extLst>
              <a:ext uri="{FF2B5EF4-FFF2-40B4-BE49-F238E27FC236}">
                <a16:creationId xmlns:a16="http://schemas.microsoft.com/office/drawing/2014/main" xmlns="" id="{38706FE5-1DB4-4553-BBBD-BC06C22F3C1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2262187" y="2362200"/>
            <a:ext cx="230981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WordArt 7">
            <a:extLst>
              <a:ext uri="{FF2B5EF4-FFF2-40B4-BE49-F238E27FC236}">
                <a16:creationId xmlns:a16="http://schemas.microsoft.com/office/drawing/2014/main" xmlns="" id="{6249455E-A7C6-4A9A-8906-8E74DF345692}"/>
              </a:ext>
            </a:extLst>
          </p:cNvPr>
          <p:cNvSpPr>
            <a:spLocks noChangeArrowheads="1" noChangeShapeType="1" noTextEdit="1"/>
          </p:cNvSpPr>
          <p:nvPr/>
        </p:nvSpPr>
        <p:spPr bwMode="auto">
          <a:xfrm>
            <a:off x="685800" y="4856504"/>
            <a:ext cx="3124200" cy="1447800"/>
          </a:xfrm>
          <a:prstGeom prst="rect">
            <a:avLst/>
          </a:prstGeom>
        </p:spPr>
        <p:txBody>
          <a:bodyPr wrap="none" fromWordArt="1">
            <a:prstTxWarp prst="textPlain">
              <a:avLst>
                <a:gd name="adj" fmla="val 50000"/>
              </a:avLst>
            </a:prstTxWarp>
            <a:scene3d>
              <a:camera prst="legacyPerspectiveBottomRight">
                <a:rot lat="0" lon="21239990" rev="0"/>
              </a:camera>
              <a:lightRig rig="legacyHarsh3" dir="l"/>
            </a:scene3d>
            <a:sp3d extrusionH="430200" prstMaterial="legacyMatte">
              <a:extrusionClr>
                <a:srgbClr val="C0C0C0"/>
              </a:extrusionClr>
              <a:contourClr>
                <a:srgbClr val="DCEBF5"/>
              </a:contourClr>
            </a:sp3d>
          </a:bodyPr>
          <a:lstStyle/>
          <a:p>
            <a:pPr algn="ctr"/>
            <a:r>
              <a:rPr lang="en-US" sz="3600" kern="10" dirty="0" err="1">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panose="020B0A04020102020204" pitchFamily="34" charset="0"/>
              </a:rPr>
              <a:t>Zerahites</a:t>
            </a:r>
            <a:endParaRPr lang="en-US" sz="3600" kern="10" dirty="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panose="020B0A04020102020204" pitchFamily="34" charset="0"/>
            </a:endParaRP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xmlns="" id="{F9953A4F-4FFC-4F6C-A9DC-91F6DCDB3949}"/>
              </a:ext>
            </a:extLst>
          </p:cNvPr>
          <p:cNvSpPr>
            <a:spLocks noGrp="1" noChangeArrowheads="1"/>
          </p:cNvSpPr>
          <p:nvPr>
            <p:ph type="subTitle" idx="1"/>
          </p:nvPr>
        </p:nvSpPr>
        <p:spPr>
          <a:xfrm>
            <a:off x="228600" y="304800"/>
            <a:ext cx="8686800" cy="2057400"/>
          </a:xfrm>
        </p:spPr>
        <p:txBody>
          <a:bodyPr/>
          <a:lstStyle/>
          <a:p>
            <a:pPr eaLnBrk="1" hangingPunct="1"/>
            <a:r>
              <a:rPr lang="en-US" altLang="en-US" b="1">
                <a:ea typeface="ＭＳ Ｐゴシック" panose="020B0600070205080204" pitchFamily="34" charset="-128"/>
              </a:rPr>
              <a:t>Joshua had his family come forward man by man, and Achan son of Karmi, the son of Zimri, the son of Zerah, of the tribe of Judah, was chosen.</a:t>
            </a:r>
          </a:p>
        </p:txBody>
      </p:sp>
      <p:pic>
        <p:nvPicPr>
          <p:cNvPr id="46083" name="Picture 3" descr="clear Joshua with horn">
            <a:extLst>
              <a:ext uri="{FF2B5EF4-FFF2-40B4-BE49-F238E27FC236}">
                <a16:creationId xmlns:a16="http://schemas.microsoft.com/office/drawing/2014/main" xmlns="" id="{0FF3AED8-647C-4284-814A-5E4A5206F9B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34200" y="2286000"/>
            <a:ext cx="176371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4" descr="MCj04349950000[1]">
            <a:extLst>
              <a:ext uri="{FF2B5EF4-FFF2-40B4-BE49-F238E27FC236}">
                <a16:creationId xmlns:a16="http://schemas.microsoft.com/office/drawing/2014/main" xmlns="" id="{2438A703-886F-4A08-A93A-48B7069CEED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l="53903"/>
          <a:stretch>
            <a:fillRect/>
          </a:stretch>
        </p:blipFill>
        <p:spPr bwMode="auto">
          <a:xfrm>
            <a:off x="2971800" y="2667000"/>
            <a:ext cx="1066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xmlns="" id="{7E533960-91A4-48CB-A69C-20078BADC289}"/>
              </a:ext>
            </a:extLst>
          </p:cNvPr>
          <p:cNvSpPr/>
          <p:nvPr/>
        </p:nvSpPr>
        <p:spPr>
          <a:xfrm>
            <a:off x="609600" y="5112232"/>
            <a:ext cx="2743200" cy="1354217"/>
          </a:xfrm>
          <a:prstGeom prst="rect">
            <a:avLst/>
          </a:prstGeom>
          <a:noFill/>
        </p:spPr>
        <p:txBody>
          <a:bodyPr wrap="square" lIns="91440" tIns="45720" rIns="91440" bIns="45720">
            <a:spAutoFit/>
          </a:bodyPr>
          <a:lstStyle/>
          <a:p>
            <a:pPr algn="ctr"/>
            <a:r>
              <a:rPr lang="en-US" sz="44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Achan</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p>
          <a:p>
            <a:pPr algn="ctr"/>
            <a:r>
              <a:rPr lang="en-US"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son of </a:t>
            </a:r>
            <a:r>
              <a:rPr lang="en-US" sz="28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Karmi</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cSld>
  <p:clrMapOvr>
    <a:overrideClrMapping bg1="dk2" tx1="lt1" bg2="dk1" tx2="lt2" accent1="accent1" accent2="accent2" accent3="accent3" accent4="accent4" accent5="accent5" accent6="accent6" hlink="hlink" folHlink="folHlink"/>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xmlns="" id="{39120459-BDA6-4141-8477-781D8D570A63}"/>
              </a:ext>
            </a:extLst>
          </p:cNvPr>
          <p:cNvSpPr>
            <a:spLocks noGrp="1" noChangeArrowheads="1"/>
          </p:cNvSpPr>
          <p:nvPr>
            <p:ph type="subTitle" idx="1"/>
          </p:nvPr>
        </p:nvSpPr>
        <p:spPr>
          <a:xfrm>
            <a:off x="228600" y="304800"/>
            <a:ext cx="8686800" cy="6324600"/>
          </a:xfrm>
        </p:spPr>
        <p:txBody>
          <a:bodyPr/>
          <a:lstStyle/>
          <a:p>
            <a:pPr algn="l" eaLnBrk="1" hangingPunct="1">
              <a:spcBef>
                <a:spcPct val="0"/>
              </a:spcBef>
            </a:pPr>
            <a:r>
              <a:rPr lang="en-US" altLang="en-US">
                <a:ea typeface="ＭＳ Ｐゴシック" panose="020B0600070205080204" pitchFamily="34" charset="-128"/>
              </a:rPr>
              <a:t>Then Joshua said to Achan, </a:t>
            </a:r>
          </a:p>
        </p:txBody>
      </p:sp>
      <p:pic>
        <p:nvPicPr>
          <p:cNvPr id="47107" name="Picture 3" descr="clear Joshua with horn">
            <a:extLst>
              <a:ext uri="{FF2B5EF4-FFF2-40B4-BE49-F238E27FC236}">
                <a16:creationId xmlns:a16="http://schemas.microsoft.com/office/drawing/2014/main" xmlns="" id="{26EF0E28-93D5-42D6-A781-A88B3E6FF59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62800" y="2667000"/>
            <a:ext cx="176371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4" descr="MCj04349950000[1]">
            <a:extLst>
              <a:ext uri="{FF2B5EF4-FFF2-40B4-BE49-F238E27FC236}">
                <a16:creationId xmlns:a16="http://schemas.microsoft.com/office/drawing/2014/main" xmlns="" id="{04E81C6D-9E53-4861-A574-C96933D00AD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l="53903"/>
          <a:stretch>
            <a:fillRect/>
          </a:stretch>
        </p:blipFill>
        <p:spPr bwMode="auto">
          <a:xfrm>
            <a:off x="1143000" y="3429000"/>
            <a:ext cx="1066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6" descr="MCj04325340000[1]">
            <a:extLst>
              <a:ext uri="{FF2B5EF4-FFF2-40B4-BE49-F238E27FC236}">
                <a16:creationId xmlns:a16="http://schemas.microsoft.com/office/drawing/2014/main" xmlns="" id="{47633814-A967-4A50-9EA4-40AF7DC0A15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57200" y="0"/>
            <a:ext cx="9296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Rectangle 7">
            <a:extLst>
              <a:ext uri="{FF2B5EF4-FFF2-40B4-BE49-F238E27FC236}">
                <a16:creationId xmlns:a16="http://schemas.microsoft.com/office/drawing/2014/main" xmlns="" id="{459ADA6A-CF70-4DBD-8BD5-16F7E5A7DABC}"/>
              </a:ext>
            </a:extLst>
          </p:cNvPr>
          <p:cNvSpPr>
            <a:spLocks noChangeArrowheads="1"/>
          </p:cNvSpPr>
          <p:nvPr/>
        </p:nvSpPr>
        <p:spPr bwMode="auto">
          <a:xfrm>
            <a:off x="304800" y="1447800"/>
            <a:ext cx="7391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800" b="1">
                <a:solidFill>
                  <a:srgbClr val="000000"/>
                </a:solidFill>
              </a:rPr>
              <a:t>My son, give glory to the LORD, the God of Israel, and honor him. Tell me what you have done; do not hide it from me. </a:t>
            </a:r>
            <a:r>
              <a:rPr lang="en-US" altLang="en-US" sz="2800" b="1"/>
              <a:t> </a:t>
            </a:r>
          </a:p>
        </p:txBody>
      </p:sp>
    </p:spTree>
  </p:cSld>
  <p:clrMapOvr>
    <a:overrideClrMapping bg1="dk2" tx1="lt1" bg2="dk1" tx2="lt2" accent1="accent1" accent2="accent2" accent3="accent3" accent4="accent4" accent5="accent5" accent6="accent6" hlink="hlink" folHlink="folHlink"/>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3" descr="clear Joshua with horn">
            <a:extLst>
              <a:ext uri="{FF2B5EF4-FFF2-40B4-BE49-F238E27FC236}">
                <a16:creationId xmlns:a16="http://schemas.microsoft.com/office/drawing/2014/main" xmlns="" id="{285628D0-C9B6-4E40-AA3B-6536C2724A5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380288" y="3048000"/>
            <a:ext cx="1763712"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2">
            <a:extLst>
              <a:ext uri="{FF2B5EF4-FFF2-40B4-BE49-F238E27FC236}">
                <a16:creationId xmlns:a16="http://schemas.microsoft.com/office/drawing/2014/main" xmlns="" id="{D1BB93D1-BAB6-4DF0-A8CD-AB6B0E19D2EE}"/>
              </a:ext>
            </a:extLst>
          </p:cNvPr>
          <p:cNvSpPr>
            <a:spLocks noGrp="1" noChangeArrowheads="1"/>
          </p:cNvSpPr>
          <p:nvPr>
            <p:ph type="subTitle" idx="1"/>
          </p:nvPr>
        </p:nvSpPr>
        <p:spPr>
          <a:xfrm>
            <a:off x="228600" y="304800"/>
            <a:ext cx="8686800" cy="762000"/>
          </a:xfrm>
        </p:spPr>
        <p:txBody>
          <a:bodyPr/>
          <a:lstStyle/>
          <a:p>
            <a:pPr algn="l" eaLnBrk="1" hangingPunct="1">
              <a:spcBef>
                <a:spcPct val="0"/>
              </a:spcBef>
            </a:pPr>
            <a:r>
              <a:rPr lang="en-US" altLang="en-US">
                <a:ea typeface="ＭＳ Ｐゴシック" panose="020B0600070205080204" pitchFamily="34" charset="-128"/>
              </a:rPr>
              <a:t>Achan replied, </a:t>
            </a:r>
          </a:p>
        </p:txBody>
      </p:sp>
      <p:pic>
        <p:nvPicPr>
          <p:cNvPr id="48132" name="Picture 4" descr="MCj04349950000[1]">
            <a:extLst>
              <a:ext uri="{FF2B5EF4-FFF2-40B4-BE49-F238E27FC236}">
                <a16:creationId xmlns:a16="http://schemas.microsoft.com/office/drawing/2014/main" xmlns="" id="{539366A6-2C95-4A51-B190-E925BE1521B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l="53903"/>
          <a:stretch>
            <a:fillRect/>
          </a:stretch>
        </p:blipFill>
        <p:spPr bwMode="auto">
          <a:xfrm>
            <a:off x="228600" y="3124200"/>
            <a:ext cx="1066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7" descr="MCj04413700000[1]">
            <a:extLst>
              <a:ext uri="{FF2B5EF4-FFF2-40B4-BE49-F238E27FC236}">
                <a16:creationId xmlns:a16="http://schemas.microsoft.com/office/drawing/2014/main" xmlns="" id="{7DBC7E74-B196-4B94-906A-AB557D4EC85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8600" y="457200"/>
            <a:ext cx="9067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Rectangle 6">
            <a:extLst>
              <a:ext uri="{FF2B5EF4-FFF2-40B4-BE49-F238E27FC236}">
                <a16:creationId xmlns:a16="http://schemas.microsoft.com/office/drawing/2014/main" xmlns="" id="{93CE8315-4AD1-4A8A-95AE-C5DE2A29C60F}"/>
              </a:ext>
            </a:extLst>
          </p:cNvPr>
          <p:cNvSpPr>
            <a:spLocks noChangeArrowheads="1"/>
          </p:cNvSpPr>
          <p:nvPr/>
        </p:nvSpPr>
        <p:spPr bwMode="auto">
          <a:xfrm>
            <a:off x="914400" y="1219200"/>
            <a:ext cx="6934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400" b="1"/>
              <a:t>It is true! I have sinned against the LORD, the God of Israel. This is what I have done: When I saw in the plunder a beautiful robe from Babylonia, two hundred shekels of silver and a bar of gold weighing fifty shekels, I coveted them* and took them.</a:t>
            </a:r>
          </a:p>
        </p:txBody>
      </p:sp>
      <p:grpSp>
        <p:nvGrpSpPr>
          <p:cNvPr id="2" name="Group 14">
            <a:extLst>
              <a:ext uri="{FF2B5EF4-FFF2-40B4-BE49-F238E27FC236}">
                <a16:creationId xmlns:a16="http://schemas.microsoft.com/office/drawing/2014/main" xmlns="" id="{FF66051C-DC38-4B8B-863B-7091346DD552}"/>
              </a:ext>
            </a:extLst>
          </p:cNvPr>
          <p:cNvGrpSpPr>
            <a:grpSpLocks/>
          </p:cNvGrpSpPr>
          <p:nvPr/>
        </p:nvGrpSpPr>
        <p:grpSpPr bwMode="auto">
          <a:xfrm>
            <a:off x="1600200" y="4419600"/>
            <a:ext cx="5410200" cy="2438400"/>
            <a:chOff x="1008" y="2784"/>
            <a:chExt cx="3408" cy="1536"/>
          </a:xfrm>
        </p:grpSpPr>
        <p:pic>
          <p:nvPicPr>
            <p:cNvPr id="48136" name="Picture 9" descr="MCj01160800000[1]">
              <a:extLst>
                <a:ext uri="{FF2B5EF4-FFF2-40B4-BE49-F238E27FC236}">
                  <a16:creationId xmlns:a16="http://schemas.microsoft.com/office/drawing/2014/main" xmlns="" id="{18233EDD-151A-4D40-B339-BD440CE0804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08" y="2784"/>
              <a:ext cx="1024" cy="1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7" name="Picture 10" descr="MPj04334390000[1]">
              <a:extLst>
                <a:ext uri="{FF2B5EF4-FFF2-40B4-BE49-F238E27FC236}">
                  <a16:creationId xmlns:a16="http://schemas.microsoft.com/office/drawing/2014/main" xmlns="" id="{E33BD807-A31A-4118-88E6-19D03CE5B56E}"/>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112" y="3536"/>
              <a:ext cx="768" cy="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8" name="WordArt 11">
              <a:extLst>
                <a:ext uri="{FF2B5EF4-FFF2-40B4-BE49-F238E27FC236}">
                  <a16:creationId xmlns:a16="http://schemas.microsoft.com/office/drawing/2014/main" xmlns="" id="{DF0EA4D2-6AD0-463B-92A9-A5D4EC225EBD}"/>
                </a:ext>
              </a:extLst>
            </p:cNvPr>
            <p:cNvSpPr>
              <a:spLocks noChangeArrowheads="1" noChangeShapeType="1" noTextEdit="1"/>
            </p:cNvSpPr>
            <p:nvPr/>
          </p:nvSpPr>
          <p:spPr bwMode="auto">
            <a:xfrm>
              <a:off x="3600" y="2928"/>
              <a:ext cx="456" cy="36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50</a:t>
              </a:r>
            </a:p>
          </p:txBody>
        </p:sp>
        <p:pic>
          <p:nvPicPr>
            <p:cNvPr id="48139" name="Picture 12" descr="MCj04398320000[1]">
              <a:extLst>
                <a:ext uri="{FF2B5EF4-FFF2-40B4-BE49-F238E27FC236}">
                  <a16:creationId xmlns:a16="http://schemas.microsoft.com/office/drawing/2014/main" xmlns="" id="{AB585810-633F-419C-B32A-99C78DD7CDB7}"/>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264" y="3168"/>
              <a:ext cx="1152"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40" name="WordArt 13">
              <a:extLst>
                <a:ext uri="{FF2B5EF4-FFF2-40B4-BE49-F238E27FC236}">
                  <a16:creationId xmlns:a16="http://schemas.microsoft.com/office/drawing/2014/main" xmlns="" id="{1579C681-A8E5-410E-8342-FEAC0890FF17}"/>
                </a:ext>
              </a:extLst>
            </p:cNvPr>
            <p:cNvSpPr>
              <a:spLocks noChangeArrowheads="1" noChangeShapeType="1" noTextEdit="1"/>
            </p:cNvSpPr>
            <p:nvPr/>
          </p:nvSpPr>
          <p:spPr bwMode="auto">
            <a:xfrm>
              <a:off x="2352" y="3168"/>
              <a:ext cx="288" cy="33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contourClr>
                  <a:srgbClr val="CBCBCB"/>
                </a:contourClr>
              </a:sp3d>
            </a:bodyPr>
            <a:lstStyle/>
            <a:p>
              <a:pPr algn="ctr"/>
              <a:r>
                <a:rPr lang="en-US" sz="3600" kern="10">
                  <a:ln w="9525">
                    <a:round/>
                    <a:headEnd/>
                    <a:tailEnd/>
                  </a:ln>
                  <a:gradFill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Times New Roman" panose="02020603050405020304" pitchFamily="18" charset="0"/>
                  <a:cs typeface="Times New Roman" panose="02020603050405020304" pitchFamily="18" charset="0"/>
                </a:rPr>
                <a:t>200</a:t>
              </a:r>
            </a:p>
          </p:txBody>
        </p:sp>
      </p:gr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a:gradFill>
        <a:effectLst/>
      </p:bgPr>
    </p:bg>
    <p:spTree>
      <p:nvGrpSpPr>
        <p:cNvPr id="1" name=""/>
        <p:cNvGrpSpPr/>
        <p:nvPr/>
      </p:nvGrpSpPr>
      <p:grpSpPr>
        <a:xfrm>
          <a:off x="0" y="0"/>
          <a:ext cx="0" cy="0"/>
          <a:chOff x="0" y="0"/>
          <a:chExt cx="0" cy="0"/>
        </a:xfrm>
      </p:grpSpPr>
      <p:sp>
        <p:nvSpPr>
          <p:cNvPr id="112641" name="Rectangle 2">
            <a:extLst>
              <a:ext uri="{FF2B5EF4-FFF2-40B4-BE49-F238E27FC236}">
                <a16:creationId xmlns:a16="http://schemas.microsoft.com/office/drawing/2014/main" xmlns="" id="{A1C674DF-1B64-460A-BF78-B429FAB30866}"/>
              </a:ext>
            </a:extLst>
          </p:cNvPr>
          <p:cNvSpPr>
            <a:spLocks noGrp="1" noChangeArrowheads="1"/>
          </p:cNvSpPr>
          <p:nvPr>
            <p:ph type="title"/>
          </p:nvPr>
        </p:nvSpPr>
        <p:spPr/>
        <p:txBody>
          <a:bodyPr/>
          <a:lstStyle/>
          <a:p>
            <a:pPr eaLnBrk="1" hangingPunct="1">
              <a:defRPr/>
            </a:pPr>
            <a:r>
              <a:rPr lang="en-US" b="1" dirty="0">
                <a:solidFill>
                  <a:srgbClr val="990033"/>
                </a:solidFill>
                <a:effectLst>
                  <a:outerShdw blurRad="38100" dist="38100" dir="2700000" algn="tl">
                    <a:srgbClr val="000000">
                      <a:alpha val="43137"/>
                    </a:srgbClr>
                  </a:outerShdw>
                </a:effectLst>
                <a:ea typeface="ＭＳ Ｐゴシック" pitchFamily="34" charset="-128"/>
              </a:rPr>
              <a:t>What is plunder?</a:t>
            </a:r>
          </a:p>
        </p:txBody>
      </p:sp>
      <p:sp>
        <p:nvSpPr>
          <p:cNvPr id="86019" name="Rectangle 3">
            <a:extLst>
              <a:ext uri="{FF2B5EF4-FFF2-40B4-BE49-F238E27FC236}">
                <a16:creationId xmlns:a16="http://schemas.microsoft.com/office/drawing/2014/main" xmlns="" id="{98162628-C817-4037-A469-CD6943E11BB6}"/>
              </a:ext>
            </a:extLst>
          </p:cNvPr>
          <p:cNvSpPr>
            <a:spLocks noGrp="1" noChangeArrowheads="1"/>
          </p:cNvSpPr>
          <p:nvPr>
            <p:ph type="body" idx="1"/>
          </p:nvPr>
        </p:nvSpPr>
        <p:spPr>
          <a:xfrm>
            <a:off x="457200" y="1600200"/>
            <a:ext cx="8229600" cy="1143000"/>
          </a:xfrm>
        </p:spPr>
        <p:txBody>
          <a:bodyPr/>
          <a:lstStyle/>
          <a:p>
            <a:pPr algn="ctr" eaLnBrk="1" hangingPunct="1">
              <a:lnSpc>
                <a:spcPct val="90000"/>
              </a:lnSpc>
              <a:buFontTx/>
              <a:buNone/>
            </a:pPr>
            <a:r>
              <a:rPr lang="en-US" altLang="en-US" sz="3600">
                <a:solidFill>
                  <a:srgbClr val="990033"/>
                </a:solidFill>
                <a:ea typeface="ＭＳ Ｐゴシック" panose="020B0600070205080204" pitchFamily="34" charset="-128"/>
              </a:rPr>
              <a:t>The great stuff you bring back from winning a war. Like…</a:t>
            </a:r>
          </a:p>
        </p:txBody>
      </p:sp>
      <p:pic>
        <p:nvPicPr>
          <p:cNvPr id="86020" name="Picture 4" descr="MCj04241180000[1]">
            <a:extLst>
              <a:ext uri="{FF2B5EF4-FFF2-40B4-BE49-F238E27FC236}">
                <a16:creationId xmlns:a16="http://schemas.microsoft.com/office/drawing/2014/main" xmlns="" id="{AA9DB672-F7C3-4E16-AA92-D9CF5079CA1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 y="3810000"/>
            <a:ext cx="181292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1" name="Picture 5" descr="MCj04363050000[1]">
            <a:extLst>
              <a:ext uri="{FF2B5EF4-FFF2-40B4-BE49-F238E27FC236}">
                <a16:creationId xmlns:a16="http://schemas.microsoft.com/office/drawing/2014/main" xmlns="" id="{0CAC5C49-6915-4DA5-BB8A-818BAEFA8CA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29000" y="44196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2" name="Picture 6" descr="MCj04326590000[1]">
            <a:extLst>
              <a:ext uri="{FF2B5EF4-FFF2-40B4-BE49-F238E27FC236}">
                <a16:creationId xmlns:a16="http://schemas.microsoft.com/office/drawing/2014/main" xmlns="" id="{2E2B4E9D-3EDB-445A-B8CD-1DCE301ED20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19800" y="32004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6F8809E-2D61-43EB-964E-718DA2C90FBC}"/>
              </a:ext>
            </a:extLst>
          </p:cNvPr>
          <p:cNvSpPr>
            <a:spLocks noGrp="1"/>
          </p:cNvSpPr>
          <p:nvPr>
            <p:ph type="ctrTitle"/>
          </p:nvPr>
        </p:nvSpPr>
        <p:spPr>
          <a:xfrm>
            <a:off x="762000" y="457200"/>
            <a:ext cx="7772400" cy="1470025"/>
          </a:xfrm>
        </p:spPr>
        <p:txBody>
          <a:bodyPr/>
          <a:lstStyle/>
          <a:p>
            <a:pPr>
              <a:defRPr/>
            </a:pPr>
            <a:r>
              <a:rPr lang="en-US" b="1" dirty="0">
                <a:solidFill>
                  <a:srgbClr val="990033"/>
                </a:solidFill>
                <a:effectLst>
                  <a:outerShdw blurRad="38100" dist="38100" dir="2700000" algn="tl">
                    <a:srgbClr val="000000">
                      <a:alpha val="43137"/>
                    </a:srgbClr>
                  </a:outerShdw>
                </a:effectLst>
              </a:rPr>
              <a:t>Devoted Things</a:t>
            </a:r>
          </a:p>
        </p:txBody>
      </p:sp>
      <p:sp>
        <p:nvSpPr>
          <p:cNvPr id="12291" name="Subtitle 4">
            <a:extLst>
              <a:ext uri="{FF2B5EF4-FFF2-40B4-BE49-F238E27FC236}">
                <a16:creationId xmlns:a16="http://schemas.microsoft.com/office/drawing/2014/main" xmlns="" id="{9B06F394-3E08-4882-8361-31180198CA55}"/>
              </a:ext>
            </a:extLst>
          </p:cNvPr>
          <p:cNvSpPr>
            <a:spLocks noGrp="1" noChangeArrowheads="1"/>
          </p:cNvSpPr>
          <p:nvPr>
            <p:ph type="subTitle" idx="1"/>
          </p:nvPr>
        </p:nvSpPr>
        <p:spPr>
          <a:xfrm>
            <a:off x="152400" y="1828800"/>
            <a:ext cx="8991600" cy="2590800"/>
          </a:xfrm>
        </p:spPr>
        <p:txBody>
          <a:bodyPr/>
          <a:lstStyle/>
          <a:p>
            <a:pPr marL="225425" indent="-225425" algn="l">
              <a:buFontTx/>
              <a:buChar char="•"/>
            </a:pPr>
            <a:r>
              <a:rPr lang="en-US" altLang="en-US" b="1">
                <a:solidFill>
                  <a:srgbClr val="990033"/>
                </a:solidFill>
                <a:ea typeface="ＭＳ Ｐゴシック" panose="020B0600070205080204" pitchFamily="34" charset="-128"/>
              </a:rPr>
              <a:t>People or things that belonged completely to God</a:t>
            </a:r>
          </a:p>
          <a:p>
            <a:pPr marL="225425" indent="-225425" algn="l"/>
            <a:endParaRPr lang="en-US" altLang="en-US" b="1">
              <a:solidFill>
                <a:srgbClr val="990033"/>
              </a:solidFill>
              <a:ea typeface="ＭＳ Ｐゴシック" panose="020B0600070205080204" pitchFamily="34" charset="-128"/>
            </a:endParaRPr>
          </a:p>
          <a:p>
            <a:pPr marL="225425" indent="-225425" algn="l">
              <a:buFontTx/>
              <a:buChar char="•"/>
            </a:pPr>
            <a:r>
              <a:rPr lang="en-US" altLang="en-US" b="1">
                <a:solidFill>
                  <a:srgbClr val="990033"/>
                </a:solidFill>
                <a:ea typeface="ＭＳ Ｐゴシック" panose="020B0600070205080204" pitchFamily="34" charset="-128"/>
              </a:rPr>
              <a:t>Stealing devoted things = stealing from God</a:t>
            </a:r>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DFC5991-B0B0-4133-BBE7-4AB35D2DF21A}"/>
              </a:ext>
            </a:extLst>
          </p:cNvPr>
          <p:cNvSpPr>
            <a:spLocks noGrp="1"/>
          </p:cNvSpPr>
          <p:nvPr>
            <p:ph type="ctrTitle"/>
          </p:nvPr>
        </p:nvSpPr>
        <p:spPr>
          <a:xfrm>
            <a:off x="762000" y="457200"/>
            <a:ext cx="7772400" cy="1470025"/>
          </a:xfrm>
        </p:spPr>
        <p:txBody>
          <a:bodyPr/>
          <a:lstStyle/>
          <a:p>
            <a:pPr>
              <a:defRPr/>
            </a:pPr>
            <a:r>
              <a:rPr lang="en-US" b="1" dirty="0">
                <a:solidFill>
                  <a:srgbClr val="990033"/>
                </a:solidFill>
                <a:effectLst>
                  <a:outerShdw blurRad="38100" dist="38100" dir="2700000" algn="tl">
                    <a:srgbClr val="000000">
                      <a:alpha val="43137"/>
                    </a:srgbClr>
                  </a:outerShdw>
                </a:effectLst>
              </a:rPr>
              <a:t>Shekel</a:t>
            </a:r>
          </a:p>
        </p:txBody>
      </p:sp>
      <p:sp>
        <p:nvSpPr>
          <p:cNvPr id="50179" name="Subtitle 4">
            <a:extLst>
              <a:ext uri="{FF2B5EF4-FFF2-40B4-BE49-F238E27FC236}">
                <a16:creationId xmlns:a16="http://schemas.microsoft.com/office/drawing/2014/main" xmlns="" id="{CCD1A8C3-2541-4690-B9BD-45D2F46AA063}"/>
              </a:ext>
            </a:extLst>
          </p:cNvPr>
          <p:cNvSpPr>
            <a:spLocks noGrp="1" noChangeArrowheads="1"/>
          </p:cNvSpPr>
          <p:nvPr>
            <p:ph type="subTitle" idx="1"/>
          </p:nvPr>
        </p:nvSpPr>
        <p:spPr>
          <a:xfrm>
            <a:off x="1066800" y="2133600"/>
            <a:ext cx="7239000" cy="2590800"/>
          </a:xfrm>
        </p:spPr>
        <p:txBody>
          <a:bodyPr/>
          <a:lstStyle/>
          <a:p>
            <a:pPr marL="225425" indent="-225425" algn="l">
              <a:buFontTx/>
              <a:buChar char="•"/>
            </a:pPr>
            <a:r>
              <a:rPr lang="en-US" altLang="en-US" b="1">
                <a:solidFill>
                  <a:srgbClr val="990033"/>
                </a:solidFill>
                <a:ea typeface="ＭＳ Ｐゴシック" panose="020B0600070205080204" pitchFamily="34" charset="-128"/>
              </a:rPr>
              <a:t>A common Hebrew coin that weighed about half an ounce</a:t>
            </a:r>
          </a:p>
          <a:p>
            <a:pPr marL="225425" indent="-225425" algn="l"/>
            <a:endParaRPr lang="en-US" altLang="en-US" b="1">
              <a:solidFill>
                <a:srgbClr val="990033"/>
              </a:solidFill>
              <a:ea typeface="ＭＳ Ｐゴシック" panose="020B0600070205080204" pitchFamily="34" charset="-128"/>
            </a:endParaRPr>
          </a:p>
          <a:p>
            <a:pPr marL="225425" indent="-225425" algn="l">
              <a:buFontTx/>
              <a:buChar char="•"/>
            </a:pPr>
            <a:r>
              <a:rPr lang="en-US" altLang="en-US" b="1">
                <a:solidFill>
                  <a:srgbClr val="990033"/>
                </a:solidFill>
                <a:ea typeface="ＭＳ Ｐゴシック" panose="020B0600070205080204" pitchFamily="34" charset="-128"/>
              </a:rPr>
              <a:t>200 shekels = a bunch of money</a:t>
            </a:r>
          </a:p>
        </p:txBody>
      </p:sp>
      <p:grpSp>
        <p:nvGrpSpPr>
          <p:cNvPr id="50180" name="Group 18">
            <a:extLst>
              <a:ext uri="{FF2B5EF4-FFF2-40B4-BE49-F238E27FC236}">
                <a16:creationId xmlns:a16="http://schemas.microsoft.com/office/drawing/2014/main" xmlns="" id="{E2331284-9B5B-43EC-8233-97A2D264E62C}"/>
              </a:ext>
            </a:extLst>
          </p:cNvPr>
          <p:cNvGrpSpPr>
            <a:grpSpLocks/>
          </p:cNvGrpSpPr>
          <p:nvPr/>
        </p:nvGrpSpPr>
        <p:grpSpPr bwMode="auto">
          <a:xfrm>
            <a:off x="0" y="5010150"/>
            <a:ext cx="9144000" cy="1847850"/>
            <a:chOff x="0" y="5010149"/>
            <a:chExt cx="9144000" cy="1847851"/>
          </a:xfrm>
        </p:grpSpPr>
        <p:grpSp>
          <p:nvGrpSpPr>
            <p:cNvPr id="50181" name="Group 17">
              <a:extLst>
                <a:ext uri="{FF2B5EF4-FFF2-40B4-BE49-F238E27FC236}">
                  <a16:creationId xmlns:a16="http://schemas.microsoft.com/office/drawing/2014/main" xmlns="" id="{74E37F83-55E9-44C8-AE76-158B5D35ABFC}"/>
                </a:ext>
              </a:extLst>
            </p:cNvPr>
            <p:cNvGrpSpPr>
              <a:grpSpLocks/>
            </p:cNvGrpSpPr>
            <p:nvPr/>
          </p:nvGrpSpPr>
          <p:grpSpPr bwMode="auto">
            <a:xfrm>
              <a:off x="0" y="5010149"/>
              <a:ext cx="6962775" cy="1847851"/>
              <a:chOff x="0" y="5010149"/>
              <a:chExt cx="6962775" cy="1847851"/>
            </a:xfrm>
          </p:grpSpPr>
          <p:pic>
            <p:nvPicPr>
              <p:cNvPr id="50183" name="Picture 2" descr="Image result for shekel">
                <a:extLst>
                  <a:ext uri="{FF2B5EF4-FFF2-40B4-BE49-F238E27FC236}">
                    <a16:creationId xmlns:a16="http://schemas.microsoft.com/office/drawing/2014/main" xmlns="" id="{5C5AA0E3-4ECA-45F2-ACF0-F1E7A50406B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5010149"/>
                <a:ext cx="2466975" cy="184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4" name="Picture 2" descr="Image result for shekel">
                <a:extLst>
                  <a:ext uri="{FF2B5EF4-FFF2-40B4-BE49-F238E27FC236}">
                    <a16:creationId xmlns:a16="http://schemas.microsoft.com/office/drawing/2014/main" xmlns="" id="{18F6A3A4-5E92-461E-B6E5-F93DDB06DB9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57400" y="5010149"/>
                <a:ext cx="2466975" cy="184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5" name="Picture 2" descr="Image result for shekel">
                <a:extLst>
                  <a:ext uri="{FF2B5EF4-FFF2-40B4-BE49-F238E27FC236}">
                    <a16:creationId xmlns:a16="http://schemas.microsoft.com/office/drawing/2014/main" xmlns="" id="{E6F8F577-23AF-485E-8BF7-17ADF025342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495800" y="5010149"/>
                <a:ext cx="2466975" cy="184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0182" name="Picture 2" descr="Image result for shekel">
              <a:extLst>
                <a:ext uri="{FF2B5EF4-FFF2-40B4-BE49-F238E27FC236}">
                  <a16:creationId xmlns:a16="http://schemas.microsoft.com/office/drawing/2014/main" xmlns="" id="{37693F8E-6198-46FD-97CB-1052DE12860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77025" y="5010149"/>
              <a:ext cx="2466975" cy="184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xmlns="" id="{A8A105D5-C4EF-4926-A885-DC440ED82D30}"/>
              </a:ext>
            </a:extLst>
          </p:cNvPr>
          <p:cNvSpPr>
            <a:spLocks noGrp="1" noChangeArrowheads="1"/>
          </p:cNvSpPr>
          <p:nvPr>
            <p:ph type="subTitle" idx="1"/>
          </p:nvPr>
        </p:nvSpPr>
        <p:spPr>
          <a:xfrm>
            <a:off x="228600" y="304800"/>
            <a:ext cx="8686800" cy="1219200"/>
          </a:xfrm>
        </p:spPr>
        <p:txBody>
          <a:bodyPr/>
          <a:lstStyle/>
          <a:p>
            <a:pPr eaLnBrk="1" hangingPunct="1"/>
            <a:r>
              <a:rPr lang="en-US" altLang="en-US" b="1">
                <a:ea typeface="ＭＳ Ｐゴシック" panose="020B0600070205080204" pitchFamily="34" charset="-128"/>
              </a:rPr>
              <a:t>They are hidden in the ground inside my tent, with the silver underneath.</a:t>
            </a:r>
          </a:p>
        </p:txBody>
      </p:sp>
      <p:grpSp>
        <p:nvGrpSpPr>
          <p:cNvPr id="51203" name="Group 10">
            <a:extLst>
              <a:ext uri="{FF2B5EF4-FFF2-40B4-BE49-F238E27FC236}">
                <a16:creationId xmlns:a16="http://schemas.microsoft.com/office/drawing/2014/main" xmlns="" id="{9CA6A706-AA5A-4BA5-8B99-CEA34EDDEEC5}"/>
              </a:ext>
            </a:extLst>
          </p:cNvPr>
          <p:cNvGrpSpPr>
            <a:grpSpLocks/>
          </p:cNvGrpSpPr>
          <p:nvPr/>
        </p:nvGrpSpPr>
        <p:grpSpPr bwMode="auto">
          <a:xfrm>
            <a:off x="3581400" y="3581400"/>
            <a:ext cx="1905000" cy="1676400"/>
            <a:chOff x="1680" y="2400"/>
            <a:chExt cx="1776" cy="1427"/>
          </a:xfrm>
        </p:grpSpPr>
        <p:pic>
          <p:nvPicPr>
            <p:cNvPr id="51205" name="Picture 6" descr="MPj04334390000[1]">
              <a:extLst>
                <a:ext uri="{FF2B5EF4-FFF2-40B4-BE49-F238E27FC236}">
                  <a16:creationId xmlns:a16="http://schemas.microsoft.com/office/drawing/2014/main" xmlns="" id="{3FF894C9-41EB-4E8E-B97B-F9FBF4C6DFB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12" y="3216"/>
              <a:ext cx="768" cy="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5" descr="MCj01160800000[1]">
              <a:extLst>
                <a:ext uri="{FF2B5EF4-FFF2-40B4-BE49-F238E27FC236}">
                  <a16:creationId xmlns:a16="http://schemas.microsoft.com/office/drawing/2014/main" xmlns="" id="{31CFC1B5-10AE-4402-A8D6-60D24BC9E5D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80" y="2688"/>
              <a:ext cx="1024" cy="1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Picture 8" descr="MCj04398320000[1]">
              <a:extLst>
                <a:ext uri="{FF2B5EF4-FFF2-40B4-BE49-F238E27FC236}">
                  <a16:creationId xmlns:a16="http://schemas.microsoft.com/office/drawing/2014/main" xmlns="" id="{A9FB5F5D-3188-47AF-8B14-9B40413F8EC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304" y="2400"/>
              <a:ext cx="1152"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204" name="Picture 11" descr="MCSL00227_0000[1]">
            <a:extLst>
              <a:ext uri="{FF2B5EF4-FFF2-40B4-BE49-F238E27FC236}">
                <a16:creationId xmlns:a16="http://schemas.microsoft.com/office/drawing/2014/main" xmlns="" id="{6FB596CD-9C78-4CAA-AC7D-7046AF0F44F4}"/>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3670300" y="1524000"/>
            <a:ext cx="54737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Template thumbnail">
            <a:hlinkClick r:id="rId2" tooltip="Template thumbnail"/>
            <a:extLst>
              <a:ext uri="{FF2B5EF4-FFF2-40B4-BE49-F238E27FC236}">
                <a16:creationId xmlns:a16="http://schemas.microsoft.com/office/drawing/2014/main" xmlns="" id="{C1E08F2A-345A-484C-AC0F-CC84818BBE8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Rectangle 3">
            <a:extLst>
              <a:ext uri="{FF2B5EF4-FFF2-40B4-BE49-F238E27FC236}">
                <a16:creationId xmlns:a16="http://schemas.microsoft.com/office/drawing/2014/main" xmlns="" id="{2B175395-210A-4E71-819D-4034FC5EBE98}"/>
              </a:ext>
            </a:extLst>
          </p:cNvPr>
          <p:cNvSpPr>
            <a:spLocks noGrp="1" noChangeArrowheads="1"/>
          </p:cNvSpPr>
          <p:nvPr>
            <p:ph type="title"/>
          </p:nvPr>
        </p:nvSpPr>
        <p:spPr>
          <a:xfrm>
            <a:off x="457200" y="762000"/>
            <a:ext cx="8229600" cy="2163762"/>
          </a:xfrm>
        </p:spPr>
        <p:txBody>
          <a:bodyPr/>
          <a:lstStyle/>
          <a:p>
            <a:pPr eaLnBrk="1" hangingPunct="1"/>
            <a:r>
              <a:rPr lang="en-US" altLang="en-US" dirty="0">
                <a:solidFill>
                  <a:schemeClr val="bg1"/>
                </a:solidFill>
                <a:latin typeface="Batang" panose="02030600000101010101" pitchFamily="18" charset="-127"/>
                <a:ea typeface="ＭＳ Ｐゴシック" panose="020B0600070205080204" pitchFamily="34" charset="-128"/>
              </a:rPr>
              <a:t>What 3 things did </a:t>
            </a:r>
            <a:r>
              <a:rPr lang="en-US" altLang="en-US" dirty="0" err="1">
                <a:solidFill>
                  <a:schemeClr val="bg1"/>
                </a:solidFill>
                <a:latin typeface="Batang" panose="02030600000101010101" pitchFamily="18" charset="-127"/>
                <a:ea typeface="ＭＳ Ｐゴシック" panose="020B0600070205080204" pitchFamily="34" charset="-128"/>
              </a:rPr>
              <a:t>Achan</a:t>
            </a:r>
            <a:r>
              <a:rPr lang="en-US" altLang="en-US" dirty="0">
                <a:solidFill>
                  <a:schemeClr val="bg1"/>
                </a:solidFill>
                <a:latin typeface="Batang" panose="02030600000101010101" pitchFamily="18" charset="-127"/>
                <a:ea typeface="ＭＳ Ｐゴシック" panose="020B0600070205080204" pitchFamily="34" charset="-128"/>
              </a:rPr>
              <a:t> take from the plunder?</a:t>
            </a:r>
            <a:endParaRPr lang="en-US" altLang="en-US" dirty="0">
              <a:solidFill>
                <a:srgbClr val="1E1B1F"/>
              </a:solidFill>
              <a:latin typeface="Batang" panose="02030600000101010101" pitchFamily="18" charset="-127"/>
              <a:ea typeface="ＭＳ Ｐゴシック" panose="020B0600070205080204" pitchFamily="34" charset="-128"/>
            </a:endParaRPr>
          </a:p>
        </p:txBody>
      </p:sp>
      <p:sp>
        <p:nvSpPr>
          <p:cNvPr id="84996" name="Rectangle 4">
            <a:extLst>
              <a:ext uri="{FF2B5EF4-FFF2-40B4-BE49-F238E27FC236}">
                <a16:creationId xmlns:a16="http://schemas.microsoft.com/office/drawing/2014/main" xmlns="" id="{65A576C6-E0E1-4070-8D16-C424A874EEDF}"/>
              </a:ext>
            </a:extLst>
          </p:cNvPr>
          <p:cNvSpPr>
            <a:spLocks noGrp="1" noChangeArrowheads="1"/>
          </p:cNvSpPr>
          <p:nvPr>
            <p:ph type="body" idx="1"/>
          </p:nvPr>
        </p:nvSpPr>
        <p:spPr>
          <a:xfrm>
            <a:off x="1905000" y="3048000"/>
            <a:ext cx="8229600" cy="2773363"/>
          </a:xfrm>
        </p:spPr>
        <p:txBody>
          <a:bodyPr/>
          <a:lstStyle/>
          <a:p>
            <a:pPr marL="609600" indent="-609600" eaLnBrk="1" hangingPunct="1">
              <a:buFontTx/>
              <a:buNone/>
            </a:pPr>
            <a:endParaRPr lang="en-US" altLang="en-US" sz="2800" b="1" dirty="0">
              <a:solidFill>
                <a:schemeClr val="bg1"/>
              </a:solidFill>
              <a:ea typeface="ＭＳ Ｐゴシック" panose="020B0600070205080204" pitchFamily="34" charset="-128"/>
            </a:endParaRPr>
          </a:p>
        </p:txBody>
      </p:sp>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Template thumbnail">
            <a:hlinkClick r:id="rId2" tooltip="Template thumbnail"/>
            <a:extLst>
              <a:ext uri="{FF2B5EF4-FFF2-40B4-BE49-F238E27FC236}">
                <a16:creationId xmlns:a16="http://schemas.microsoft.com/office/drawing/2014/main" xmlns="" id="{C1E08F2A-345A-484C-AC0F-CC84818BBE8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Rectangle 3">
            <a:extLst>
              <a:ext uri="{FF2B5EF4-FFF2-40B4-BE49-F238E27FC236}">
                <a16:creationId xmlns:a16="http://schemas.microsoft.com/office/drawing/2014/main" xmlns="" id="{2B175395-210A-4E71-819D-4034FC5EBE98}"/>
              </a:ext>
            </a:extLst>
          </p:cNvPr>
          <p:cNvSpPr>
            <a:spLocks noGrp="1" noChangeArrowheads="1"/>
          </p:cNvSpPr>
          <p:nvPr>
            <p:ph type="title"/>
          </p:nvPr>
        </p:nvSpPr>
        <p:spPr>
          <a:xfrm>
            <a:off x="457200" y="274638"/>
            <a:ext cx="8229600" cy="2163762"/>
          </a:xfrm>
        </p:spPr>
        <p:txBody>
          <a:bodyPr/>
          <a:lstStyle/>
          <a:p>
            <a:pPr eaLnBrk="1" hangingPunct="1"/>
            <a:r>
              <a:rPr lang="en-US" altLang="en-US">
                <a:solidFill>
                  <a:schemeClr val="bg1"/>
                </a:solidFill>
                <a:latin typeface="Batang" panose="02030600000101010101" pitchFamily="18" charset="-127"/>
                <a:ea typeface="ＭＳ Ｐゴシック" panose="020B0600070205080204" pitchFamily="34" charset="-128"/>
              </a:rPr>
              <a:t>What 3 things did Achan take from the plunder?</a:t>
            </a:r>
            <a:endParaRPr lang="en-US" altLang="en-US">
              <a:solidFill>
                <a:srgbClr val="1E1B1F"/>
              </a:solidFill>
              <a:latin typeface="Batang" panose="02030600000101010101" pitchFamily="18" charset="-127"/>
              <a:ea typeface="ＭＳ Ｐゴシック" panose="020B0600070205080204" pitchFamily="34" charset="-128"/>
            </a:endParaRPr>
          </a:p>
        </p:txBody>
      </p:sp>
      <p:sp>
        <p:nvSpPr>
          <p:cNvPr id="84996" name="Rectangle 4">
            <a:extLst>
              <a:ext uri="{FF2B5EF4-FFF2-40B4-BE49-F238E27FC236}">
                <a16:creationId xmlns:a16="http://schemas.microsoft.com/office/drawing/2014/main" xmlns="" id="{65A576C6-E0E1-4070-8D16-C424A874EEDF}"/>
              </a:ext>
            </a:extLst>
          </p:cNvPr>
          <p:cNvSpPr>
            <a:spLocks noGrp="1" noChangeArrowheads="1"/>
          </p:cNvSpPr>
          <p:nvPr>
            <p:ph type="body" idx="1"/>
          </p:nvPr>
        </p:nvSpPr>
        <p:spPr>
          <a:xfrm>
            <a:off x="1905000" y="3048000"/>
            <a:ext cx="8229600" cy="2773363"/>
          </a:xfrm>
        </p:spPr>
        <p:txBody>
          <a:bodyPr/>
          <a:lstStyle/>
          <a:p>
            <a:pPr marL="609600" indent="-609600" eaLnBrk="1" hangingPunct="1">
              <a:buFontTx/>
              <a:buNone/>
            </a:pPr>
            <a:r>
              <a:rPr lang="en-US" altLang="en-US" sz="2800" b="1">
                <a:solidFill>
                  <a:schemeClr val="bg1"/>
                </a:solidFill>
                <a:ea typeface="ＭＳ Ｐゴシック" panose="020B0600070205080204" pitchFamily="34" charset="-128"/>
              </a:rPr>
              <a:t>1) a beautiful robe from Babylonia</a:t>
            </a:r>
          </a:p>
          <a:p>
            <a:pPr marL="609600" indent="-609600" eaLnBrk="1" hangingPunct="1">
              <a:buFontTx/>
              <a:buNone/>
            </a:pPr>
            <a:r>
              <a:rPr lang="en-US" altLang="en-US" sz="2800" b="1">
                <a:solidFill>
                  <a:schemeClr val="bg1"/>
                </a:solidFill>
                <a:ea typeface="ＭＳ Ｐゴシック" panose="020B0600070205080204" pitchFamily="34" charset="-128"/>
              </a:rPr>
              <a:t>2) 200 shekels of silver </a:t>
            </a:r>
          </a:p>
          <a:p>
            <a:pPr marL="609600" indent="-609600" eaLnBrk="1" hangingPunct="1">
              <a:buFontTx/>
              <a:buNone/>
            </a:pPr>
            <a:r>
              <a:rPr lang="en-US" altLang="en-US" sz="2800" b="1">
                <a:solidFill>
                  <a:schemeClr val="bg1"/>
                </a:solidFill>
                <a:ea typeface="ＭＳ Ｐゴシック" panose="020B0600070205080204" pitchFamily="34" charset="-128"/>
              </a:rPr>
              <a:t>3) a bar of gold weighing 50 shekels</a:t>
            </a:r>
          </a:p>
        </p:txBody>
      </p:sp>
    </p:spTree>
    <p:extLst>
      <p:ext uri="{BB962C8B-B14F-4D97-AF65-F5344CB8AC3E}">
        <p14:creationId xmlns:p14="http://schemas.microsoft.com/office/powerpoint/2010/main" val="1755388993"/>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xmlns="" id="{335065F8-0A0E-48A5-8AF9-D8038D52CC3B}"/>
              </a:ext>
            </a:extLst>
          </p:cNvPr>
          <p:cNvSpPr>
            <a:spLocks noGrp="1" noChangeArrowheads="1"/>
          </p:cNvSpPr>
          <p:nvPr>
            <p:ph type="subTitle" idx="1"/>
          </p:nvPr>
        </p:nvSpPr>
        <p:spPr>
          <a:xfrm>
            <a:off x="228600" y="304800"/>
            <a:ext cx="8686800" cy="1600200"/>
          </a:xfrm>
        </p:spPr>
        <p:txBody>
          <a:bodyPr/>
          <a:lstStyle/>
          <a:p>
            <a:pPr eaLnBrk="1" hangingPunct="1"/>
            <a:r>
              <a:rPr lang="en-US" altLang="en-US" b="1">
                <a:ea typeface="ＭＳ Ｐゴシック" panose="020B0600070205080204" pitchFamily="34" charset="-128"/>
              </a:rPr>
              <a:t>So Joshua sent messengers, and they ran to the tent, and there it was, hidden in his tent, with the silver underneath. </a:t>
            </a:r>
          </a:p>
        </p:txBody>
      </p:sp>
      <p:grpSp>
        <p:nvGrpSpPr>
          <p:cNvPr id="53251" name="Group 3">
            <a:extLst>
              <a:ext uri="{FF2B5EF4-FFF2-40B4-BE49-F238E27FC236}">
                <a16:creationId xmlns:a16="http://schemas.microsoft.com/office/drawing/2014/main" xmlns="" id="{FBDFA213-65C9-446E-B70F-A10020E849BC}"/>
              </a:ext>
            </a:extLst>
          </p:cNvPr>
          <p:cNvGrpSpPr>
            <a:grpSpLocks/>
          </p:cNvGrpSpPr>
          <p:nvPr/>
        </p:nvGrpSpPr>
        <p:grpSpPr bwMode="auto">
          <a:xfrm>
            <a:off x="4495800" y="3810000"/>
            <a:ext cx="1905000" cy="1676400"/>
            <a:chOff x="1680" y="2400"/>
            <a:chExt cx="1776" cy="1427"/>
          </a:xfrm>
        </p:grpSpPr>
        <p:pic>
          <p:nvPicPr>
            <p:cNvPr id="53256" name="Picture 4" descr="MPj04334390000[1]">
              <a:extLst>
                <a:ext uri="{FF2B5EF4-FFF2-40B4-BE49-F238E27FC236}">
                  <a16:creationId xmlns:a16="http://schemas.microsoft.com/office/drawing/2014/main" xmlns="" id="{E41E6605-D14A-45F5-A37F-FA2B3D84335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12" y="3216"/>
              <a:ext cx="768" cy="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7" name="Picture 5" descr="MCj01160800000[1]">
              <a:extLst>
                <a:ext uri="{FF2B5EF4-FFF2-40B4-BE49-F238E27FC236}">
                  <a16:creationId xmlns:a16="http://schemas.microsoft.com/office/drawing/2014/main" xmlns="" id="{785BC377-E671-4EA0-A390-11DF56A1D16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80" y="2688"/>
              <a:ext cx="1024" cy="1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8" name="Picture 6" descr="MCj04398320000[1]">
              <a:extLst>
                <a:ext uri="{FF2B5EF4-FFF2-40B4-BE49-F238E27FC236}">
                  <a16:creationId xmlns:a16="http://schemas.microsoft.com/office/drawing/2014/main" xmlns="" id="{CCD37251-FCA4-4D2E-87D6-8B58A555FE1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304" y="2400"/>
              <a:ext cx="1152"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2231" name="Picture 11" descr="MCSL00227_0000[1]">
            <a:extLst>
              <a:ext uri="{FF2B5EF4-FFF2-40B4-BE49-F238E27FC236}">
                <a16:creationId xmlns:a16="http://schemas.microsoft.com/office/drawing/2014/main" xmlns="" id="{5E0C67A6-8C44-4E9D-A80C-C85C95D3A517}"/>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3200400" y="2209800"/>
            <a:ext cx="54737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0">
            <a:extLst>
              <a:ext uri="{FF2B5EF4-FFF2-40B4-BE49-F238E27FC236}">
                <a16:creationId xmlns:a16="http://schemas.microsoft.com/office/drawing/2014/main" xmlns="" id="{3805734E-B1B5-4807-895E-4F62E3F4DBD9}"/>
              </a:ext>
            </a:extLst>
          </p:cNvPr>
          <p:cNvGrpSpPr>
            <a:grpSpLocks/>
          </p:cNvGrpSpPr>
          <p:nvPr/>
        </p:nvGrpSpPr>
        <p:grpSpPr bwMode="auto">
          <a:xfrm>
            <a:off x="690262" y="2209800"/>
            <a:ext cx="1828800" cy="4343400"/>
            <a:chOff x="144" y="1248"/>
            <a:chExt cx="1152" cy="2736"/>
          </a:xfrm>
        </p:grpSpPr>
        <p:pic>
          <p:nvPicPr>
            <p:cNvPr id="53254" name="Picture 3" descr="MCj04350010000[1]">
              <a:extLst>
                <a:ext uri="{FF2B5EF4-FFF2-40B4-BE49-F238E27FC236}">
                  <a16:creationId xmlns:a16="http://schemas.microsoft.com/office/drawing/2014/main" xmlns="" id="{8D4A5066-A3D0-4CED-AA45-5E7C9696689D}"/>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44" y="1248"/>
              <a:ext cx="768" cy="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5" name="Picture 3" descr="MCj04350010000[1]">
              <a:extLst>
                <a:ext uri="{FF2B5EF4-FFF2-40B4-BE49-F238E27FC236}">
                  <a16:creationId xmlns:a16="http://schemas.microsoft.com/office/drawing/2014/main" xmlns="" id="{D5D101A9-94D7-4F7D-9133-F7CB8B3BD147}"/>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28" y="1584"/>
              <a:ext cx="768" cy="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overrideClrMapping bg1="lt1" tx1="dk1" bg2="lt2" tx2="dk2" accent1="accent1" accent2="accent2" accent3="accent3" accent4="accent4" accent5="accent5" accent6="accent6" hlink="hlink" folHlink="folHlink"/>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xmlns="" id="{DBD410D3-BFF1-4B05-96F2-4E39BB6BE9B6}"/>
              </a:ext>
            </a:extLst>
          </p:cNvPr>
          <p:cNvSpPr>
            <a:spLocks noGrp="1" noChangeArrowheads="1"/>
          </p:cNvSpPr>
          <p:nvPr>
            <p:ph type="subTitle" idx="1"/>
          </p:nvPr>
        </p:nvSpPr>
        <p:spPr>
          <a:xfrm>
            <a:off x="228600" y="304800"/>
            <a:ext cx="8686800" cy="1600200"/>
          </a:xfrm>
        </p:spPr>
        <p:txBody>
          <a:bodyPr/>
          <a:lstStyle/>
          <a:p>
            <a:pPr eaLnBrk="1" hangingPunct="1"/>
            <a:r>
              <a:rPr lang="en-US" altLang="en-US" b="1">
                <a:ea typeface="ＭＳ Ｐゴシック" panose="020B0600070205080204" pitchFamily="34" charset="-128"/>
              </a:rPr>
              <a:t>They took the things from the tent, brought them to Joshua and all the Israelites and spread them out before the LORD. </a:t>
            </a:r>
          </a:p>
        </p:txBody>
      </p:sp>
      <p:pic>
        <p:nvPicPr>
          <p:cNvPr id="54276" name="Picture 11" descr="MCSL00227_0000[1]">
            <a:extLst>
              <a:ext uri="{FF2B5EF4-FFF2-40B4-BE49-F238E27FC236}">
                <a16:creationId xmlns:a16="http://schemas.microsoft.com/office/drawing/2014/main" xmlns="" id="{5141A065-18F7-4687-B88F-AA5F95C23EC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6096000" y="2209800"/>
            <a:ext cx="2578100" cy="24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8">
            <a:extLst>
              <a:ext uri="{FF2B5EF4-FFF2-40B4-BE49-F238E27FC236}">
                <a16:creationId xmlns:a16="http://schemas.microsoft.com/office/drawing/2014/main" xmlns="" id="{5A2BA4B4-B965-4E69-AABE-3F50E756E910}"/>
              </a:ext>
            </a:extLst>
          </p:cNvPr>
          <p:cNvGrpSpPr>
            <a:grpSpLocks/>
          </p:cNvGrpSpPr>
          <p:nvPr/>
        </p:nvGrpSpPr>
        <p:grpSpPr bwMode="auto">
          <a:xfrm flipH="1">
            <a:off x="5257800" y="1981200"/>
            <a:ext cx="1981200" cy="4343400"/>
            <a:chOff x="144" y="1248"/>
            <a:chExt cx="1152" cy="2736"/>
          </a:xfrm>
        </p:grpSpPr>
        <p:pic>
          <p:nvPicPr>
            <p:cNvPr id="54278" name="Picture 3" descr="MCj04350010000[1]">
              <a:extLst>
                <a:ext uri="{FF2B5EF4-FFF2-40B4-BE49-F238E27FC236}">
                  <a16:creationId xmlns:a16="http://schemas.microsoft.com/office/drawing/2014/main" xmlns="" id="{1A685D73-AFA6-4FCD-BA41-B8F205E6634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4" y="1248"/>
              <a:ext cx="768" cy="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3" descr="MCj04350010000[1]">
              <a:extLst>
                <a:ext uri="{FF2B5EF4-FFF2-40B4-BE49-F238E27FC236}">
                  <a16:creationId xmlns:a16="http://schemas.microsoft.com/office/drawing/2014/main" xmlns="" id="{40D6C899-D505-427A-A4CF-9E802DBC975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8" y="1584"/>
              <a:ext cx="768" cy="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4">
            <a:extLst>
              <a:ext uri="{FF2B5EF4-FFF2-40B4-BE49-F238E27FC236}">
                <a16:creationId xmlns:a16="http://schemas.microsoft.com/office/drawing/2014/main" xmlns="" id="{C2100AB3-E95B-4CC6-BAC3-D6738E9D5AF8}"/>
              </a:ext>
            </a:extLst>
          </p:cNvPr>
          <p:cNvGrpSpPr>
            <a:grpSpLocks/>
          </p:cNvGrpSpPr>
          <p:nvPr/>
        </p:nvGrpSpPr>
        <p:grpSpPr bwMode="auto">
          <a:xfrm>
            <a:off x="685800" y="3352800"/>
            <a:ext cx="4419600" cy="1905000"/>
            <a:chOff x="1008" y="2784"/>
            <a:chExt cx="3408" cy="1536"/>
          </a:xfrm>
        </p:grpSpPr>
        <p:pic>
          <p:nvPicPr>
            <p:cNvPr id="12" name="Picture 9" descr="MCj01160800000[1]">
              <a:extLst>
                <a:ext uri="{FF2B5EF4-FFF2-40B4-BE49-F238E27FC236}">
                  <a16:creationId xmlns:a16="http://schemas.microsoft.com/office/drawing/2014/main" xmlns="" id="{ABB0B5B9-83FC-4453-A0F0-53AA35E8932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08" y="2784"/>
              <a:ext cx="1024" cy="1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MPj04334390000[1]">
              <a:extLst>
                <a:ext uri="{FF2B5EF4-FFF2-40B4-BE49-F238E27FC236}">
                  <a16:creationId xmlns:a16="http://schemas.microsoft.com/office/drawing/2014/main" xmlns="" id="{361D47F0-98AB-494A-9CBA-0C119B94B2D9}"/>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112" y="3536"/>
              <a:ext cx="768" cy="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WordArt 11">
              <a:extLst>
                <a:ext uri="{FF2B5EF4-FFF2-40B4-BE49-F238E27FC236}">
                  <a16:creationId xmlns:a16="http://schemas.microsoft.com/office/drawing/2014/main" xmlns="" id="{72B8BFAA-C4E2-46DB-AA80-F5D64B87AEB3}"/>
                </a:ext>
              </a:extLst>
            </p:cNvPr>
            <p:cNvSpPr>
              <a:spLocks noChangeArrowheads="1" noChangeShapeType="1" noTextEdit="1"/>
            </p:cNvSpPr>
            <p:nvPr/>
          </p:nvSpPr>
          <p:spPr bwMode="auto">
            <a:xfrm>
              <a:off x="3600" y="2928"/>
              <a:ext cx="456" cy="36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50</a:t>
              </a:r>
            </a:p>
          </p:txBody>
        </p:sp>
        <p:pic>
          <p:nvPicPr>
            <p:cNvPr id="15" name="Picture 12" descr="MCj04398320000[1]">
              <a:extLst>
                <a:ext uri="{FF2B5EF4-FFF2-40B4-BE49-F238E27FC236}">
                  <a16:creationId xmlns:a16="http://schemas.microsoft.com/office/drawing/2014/main" xmlns="" id="{2D2A8FA9-BFB2-414E-9F16-047385CCA5CA}"/>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264" y="3168"/>
              <a:ext cx="1152"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WordArt 13">
              <a:extLst>
                <a:ext uri="{FF2B5EF4-FFF2-40B4-BE49-F238E27FC236}">
                  <a16:creationId xmlns:a16="http://schemas.microsoft.com/office/drawing/2014/main" xmlns="" id="{74C1C824-02AE-4867-B9AA-B97C85630429}"/>
                </a:ext>
              </a:extLst>
            </p:cNvPr>
            <p:cNvSpPr>
              <a:spLocks noChangeArrowheads="1" noChangeShapeType="1" noTextEdit="1"/>
            </p:cNvSpPr>
            <p:nvPr/>
          </p:nvSpPr>
          <p:spPr bwMode="auto">
            <a:xfrm>
              <a:off x="2352" y="3168"/>
              <a:ext cx="288" cy="33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contourClr>
                  <a:srgbClr val="CBCBCB"/>
                </a:contourClr>
              </a:sp3d>
            </a:bodyPr>
            <a:lstStyle/>
            <a:p>
              <a:pPr algn="ctr"/>
              <a:r>
                <a:rPr lang="en-US" sz="3600" kern="10">
                  <a:ln w="9525">
                    <a:round/>
                    <a:headEnd/>
                    <a:tailEnd/>
                  </a:ln>
                  <a:gradFill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Times New Roman" panose="02020603050405020304" pitchFamily="18" charset="0"/>
                  <a:cs typeface="Times New Roman" panose="02020603050405020304" pitchFamily="18" charset="0"/>
                </a:rPr>
                <a:t>200</a:t>
              </a:r>
            </a:p>
          </p:txBody>
        </p:sp>
      </p:grpSp>
    </p:spTree>
  </p:cSld>
  <p:clrMapOvr>
    <a:overrideClrMapping bg1="dk2" tx1="lt1" bg2="dk1" tx2="lt2" accent1="accent1" accent2="accent2" accent3="accent3" accent4="accent4" accent5="accent5" accent6="accent6" hlink="hlink" folHlink="folHlink"/>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MPj04383150000[1]">
            <a:extLst>
              <a:ext uri="{FF2B5EF4-FFF2-40B4-BE49-F238E27FC236}">
                <a16:creationId xmlns:a16="http://schemas.microsoft.com/office/drawing/2014/main" xmlns="" id="{2FB59F5E-6164-40C9-B825-0B70690DD0C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Rectangle 3">
            <a:extLst>
              <a:ext uri="{FF2B5EF4-FFF2-40B4-BE49-F238E27FC236}">
                <a16:creationId xmlns:a16="http://schemas.microsoft.com/office/drawing/2014/main" xmlns="" id="{B4F13F20-0354-433A-A12E-05DD6FDDF0FB}"/>
              </a:ext>
            </a:extLst>
          </p:cNvPr>
          <p:cNvSpPr>
            <a:spLocks noGrp="1" noChangeArrowheads="1"/>
          </p:cNvSpPr>
          <p:nvPr>
            <p:ph type="subTitle" idx="1"/>
          </p:nvPr>
        </p:nvSpPr>
        <p:spPr>
          <a:xfrm>
            <a:off x="0" y="0"/>
            <a:ext cx="8686800" cy="1676400"/>
          </a:xfrm>
        </p:spPr>
        <p:txBody>
          <a:bodyPr/>
          <a:lstStyle/>
          <a:p>
            <a:pPr eaLnBrk="1" hangingPunct="1">
              <a:lnSpc>
                <a:spcPct val="90000"/>
              </a:lnSpc>
            </a:pPr>
            <a:r>
              <a:rPr lang="en-US" altLang="en-US" sz="2800">
                <a:ea typeface="ＭＳ Ｐゴシック" panose="020B0600070205080204" pitchFamily="34" charset="-128"/>
              </a:rPr>
              <a:t>Then Joshua, together with all Israel, took Achan son of Zerah, the silver, the robe, the gold bar, his sons and daughters, his cattle, donkeys and sheep, his tent and all that he had, to the Valley of Achor.</a:t>
            </a:r>
            <a:endParaRPr lang="en-US" altLang="en-US" sz="2400">
              <a:ea typeface="ＭＳ Ｐゴシック" panose="020B0600070205080204" pitchFamily="34" charset="-128"/>
            </a:endParaRPr>
          </a:p>
        </p:txBody>
      </p:sp>
      <p:pic>
        <p:nvPicPr>
          <p:cNvPr id="55300" name="Picture 6" descr="MCj04334580000[1]">
            <a:extLst>
              <a:ext uri="{FF2B5EF4-FFF2-40B4-BE49-F238E27FC236}">
                <a16:creationId xmlns:a16="http://schemas.microsoft.com/office/drawing/2014/main" xmlns="" id="{1AE877B5-1405-4E24-9C4E-BD88A2A6379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81800" y="1600200"/>
            <a:ext cx="16287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4" descr="MCj01413170000[1]">
            <a:extLst>
              <a:ext uri="{FF2B5EF4-FFF2-40B4-BE49-F238E27FC236}">
                <a16:creationId xmlns:a16="http://schemas.microsoft.com/office/drawing/2014/main" xmlns="" id="{72140CFA-C76F-4FA7-BF00-006C292DD71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838200" y="1600200"/>
            <a:ext cx="8382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4" descr="MCj01413170000[1]">
            <a:extLst>
              <a:ext uri="{FF2B5EF4-FFF2-40B4-BE49-F238E27FC236}">
                <a16:creationId xmlns:a16="http://schemas.microsoft.com/office/drawing/2014/main" xmlns="" id="{D6123FC9-2574-4519-9E07-A0AF30CF02B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304800" y="2438400"/>
            <a:ext cx="11430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3" name="Picture 15" descr="MCj04334580000[1]">
            <a:extLst>
              <a:ext uri="{FF2B5EF4-FFF2-40B4-BE49-F238E27FC236}">
                <a16:creationId xmlns:a16="http://schemas.microsoft.com/office/drawing/2014/main" xmlns="" id="{741350B0-CDDD-4136-B35C-2BD563B23CC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10400" y="3276600"/>
            <a:ext cx="16287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4" name="Picture 3" descr="MCj04350010000[1]">
            <a:extLst>
              <a:ext uri="{FF2B5EF4-FFF2-40B4-BE49-F238E27FC236}">
                <a16:creationId xmlns:a16="http://schemas.microsoft.com/office/drawing/2014/main" xmlns="" id="{D2FEAADC-092A-4468-B03E-A87DA2B6FBE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8305800" y="304800"/>
            <a:ext cx="11493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5" name="Picture 3" descr="MCj04350010000[1]">
            <a:extLst>
              <a:ext uri="{FF2B5EF4-FFF2-40B4-BE49-F238E27FC236}">
                <a16:creationId xmlns:a16="http://schemas.microsoft.com/office/drawing/2014/main" xmlns="" id="{C219073C-8366-417F-B435-BF1C7EF0658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8305800" y="1828800"/>
            <a:ext cx="11493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6" name="Picture 11" descr="MCSL00227_0000[1]">
            <a:extLst>
              <a:ext uri="{FF2B5EF4-FFF2-40B4-BE49-F238E27FC236}">
                <a16:creationId xmlns:a16="http://schemas.microsoft.com/office/drawing/2014/main" xmlns="" id="{157203F7-EAA5-47E3-990A-FA291C6D11B8}"/>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3352800" y="1600200"/>
            <a:ext cx="2578100" cy="24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5307" name="Group 26">
            <a:extLst>
              <a:ext uri="{FF2B5EF4-FFF2-40B4-BE49-F238E27FC236}">
                <a16:creationId xmlns:a16="http://schemas.microsoft.com/office/drawing/2014/main" xmlns="" id="{F3C1797C-4368-4992-A752-8A7BAD97E441}"/>
              </a:ext>
            </a:extLst>
          </p:cNvPr>
          <p:cNvGrpSpPr>
            <a:grpSpLocks/>
          </p:cNvGrpSpPr>
          <p:nvPr/>
        </p:nvGrpSpPr>
        <p:grpSpPr bwMode="auto">
          <a:xfrm>
            <a:off x="2362200" y="2362200"/>
            <a:ext cx="2667000" cy="4114800"/>
            <a:chOff x="1344" y="1728"/>
            <a:chExt cx="1680" cy="2592"/>
          </a:xfrm>
        </p:grpSpPr>
        <p:pic>
          <p:nvPicPr>
            <p:cNvPr id="55317" name="Picture 27" descr="MCj04349950000[1]">
              <a:extLst>
                <a:ext uri="{FF2B5EF4-FFF2-40B4-BE49-F238E27FC236}">
                  <a16:creationId xmlns:a16="http://schemas.microsoft.com/office/drawing/2014/main" xmlns="" id="{31E004B6-3331-4A64-AED5-F14C341D49E2}"/>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flipH="1">
              <a:off x="1440" y="1728"/>
              <a:ext cx="1056"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8" name="Picture 28" descr="MCj04349950000[1]">
              <a:extLst>
                <a:ext uri="{FF2B5EF4-FFF2-40B4-BE49-F238E27FC236}">
                  <a16:creationId xmlns:a16="http://schemas.microsoft.com/office/drawing/2014/main" xmlns="" id="{506A6A11-4D9D-4D84-A0B2-C24490785ACF}"/>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flipH="1">
              <a:off x="1968" y="1920"/>
              <a:ext cx="1056"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9" name="Picture 29" descr="MCj04349950000[1]">
              <a:extLst>
                <a:ext uri="{FF2B5EF4-FFF2-40B4-BE49-F238E27FC236}">
                  <a16:creationId xmlns:a16="http://schemas.microsoft.com/office/drawing/2014/main" xmlns="" id="{3968B745-1B51-4E3C-8E30-F0EF613B6F83}"/>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flipH="1">
              <a:off x="1344" y="2160"/>
              <a:ext cx="1056"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5308" name="Group 19">
            <a:extLst>
              <a:ext uri="{FF2B5EF4-FFF2-40B4-BE49-F238E27FC236}">
                <a16:creationId xmlns:a16="http://schemas.microsoft.com/office/drawing/2014/main" xmlns="" id="{9526011D-1D3F-4FD8-A7E5-5ADF6248B40C}"/>
              </a:ext>
            </a:extLst>
          </p:cNvPr>
          <p:cNvGrpSpPr>
            <a:grpSpLocks/>
          </p:cNvGrpSpPr>
          <p:nvPr/>
        </p:nvGrpSpPr>
        <p:grpSpPr bwMode="auto">
          <a:xfrm>
            <a:off x="2590800" y="5257800"/>
            <a:ext cx="3048000" cy="1295400"/>
            <a:chOff x="1008" y="2784"/>
            <a:chExt cx="3408" cy="1536"/>
          </a:xfrm>
        </p:grpSpPr>
        <p:pic>
          <p:nvPicPr>
            <p:cNvPr id="55312" name="Picture 20" descr="MCj01160800000[1]">
              <a:extLst>
                <a:ext uri="{FF2B5EF4-FFF2-40B4-BE49-F238E27FC236}">
                  <a16:creationId xmlns:a16="http://schemas.microsoft.com/office/drawing/2014/main" xmlns="" id="{ED309B83-C082-436B-999F-818DF8BB9C3D}"/>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008" y="2784"/>
              <a:ext cx="1024" cy="1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3" name="Picture 21" descr="MPj04334390000[1]">
              <a:extLst>
                <a:ext uri="{FF2B5EF4-FFF2-40B4-BE49-F238E27FC236}">
                  <a16:creationId xmlns:a16="http://schemas.microsoft.com/office/drawing/2014/main" xmlns="" id="{44D57594-F1D5-4B0F-A4DA-A86A940B3E9A}"/>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112" y="3536"/>
              <a:ext cx="768" cy="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14" name="WordArt 22">
              <a:extLst>
                <a:ext uri="{FF2B5EF4-FFF2-40B4-BE49-F238E27FC236}">
                  <a16:creationId xmlns:a16="http://schemas.microsoft.com/office/drawing/2014/main" xmlns="" id="{AFCC7F4D-8393-44D7-B59E-DB836119A29D}"/>
                </a:ext>
              </a:extLst>
            </p:cNvPr>
            <p:cNvSpPr>
              <a:spLocks noChangeArrowheads="1" noChangeShapeType="1" noTextEdit="1"/>
            </p:cNvSpPr>
            <p:nvPr/>
          </p:nvSpPr>
          <p:spPr bwMode="auto">
            <a:xfrm>
              <a:off x="3600" y="2928"/>
              <a:ext cx="456" cy="36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50</a:t>
              </a:r>
            </a:p>
          </p:txBody>
        </p:sp>
        <p:pic>
          <p:nvPicPr>
            <p:cNvPr id="55315" name="Picture 23" descr="MCj04398320000[1]">
              <a:extLst>
                <a:ext uri="{FF2B5EF4-FFF2-40B4-BE49-F238E27FC236}">
                  <a16:creationId xmlns:a16="http://schemas.microsoft.com/office/drawing/2014/main" xmlns="" id="{98A5D108-A89C-4600-A65D-91BA10D6F6C2}"/>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264" y="3168"/>
              <a:ext cx="1152"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16" name="WordArt 24">
              <a:extLst>
                <a:ext uri="{FF2B5EF4-FFF2-40B4-BE49-F238E27FC236}">
                  <a16:creationId xmlns:a16="http://schemas.microsoft.com/office/drawing/2014/main" xmlns="" id="{D89713B4-418D-42B9-AC12-530E7407009B}"/>
                </a:ext>
              </a:extLst>
            </p:cNvPr>
            <p:cNvSpPr>
              <a:spLocks noChangeArrowheads="1" noChangeShapeType="1" noTextEdit="1"/>
            </p:cNvSpPr>
            <p:nvPr/>
          </p:nvSpPr>
          <p:spPr bwMode="auto">
            <a:xfrm>
              <a:off x="2352" y="3168"/>
              <a:ext cx="288" cy="33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contourClr>
                  <a:srgbClr val="CBCBCB"/>
                </a:contourClr>
              </a:sp3d>
            </a:bodyPr>
            <a:lstStyle/>
            <a:p>
              <a:pPr algn="ctr"/>
              <a:r>
                <a:rPr lang="en-US" sz="3600" kern="10">
                  <a:ln w="9525">
                    <a:round/>
                    <a:headEnd/>
                    <a:tailEnd/>
                  </a:ln>
                  <a:gradFill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Times New Roman" panose="02020603050405020304" pitchFamily="18" charset="0"/>
                  <a:cs typeface="Times New Roman" panose="02020603050405020304" pitchFamily="18" charset="0"/>
                </a:rPr>
                <a:t>200</a:t>
              </a:r>
            </a:p>
          </p:txBody>
        </p:sp>
      </p:grpSp>
      <p:pic>
        <p:nvPicPr>
          <p:cNvPr id="55309" name="Picture 30" descr="j0149627">
            <a:extLst>
              <a:ext uri="{FF2B5EF4-FFF2-40B4-BE49-F238E27FC236}">
                <a16:creationId xmlns:a16="http://schemas.microsoft.com/office/drawing/2014/main" xmlns="" id="{AE9626CF-9B35-45B4-B7B5-FC6F9382A5D0}"/>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572000" y="3581400"/>
            <a:ext cx="157162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0" name="Picture 32" descr="MCj04136320000[1]">
            <a:extLst>
              <a:ext uri="{FF2B5EF4-FFF2-40B4-BE49-F238E27FC236}">
                <a16:creationId xmlns:a16="http://schemas.microsoft.com/office/drawing/2014/main" xmlns="" id="{35FC8A52-4762-4FD0-B01A-8A19396B5ED0}"/>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5105400" y="4648200"/>
            <a:ext cx="130492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1" name="Picture 33" descr="MCj03013000000[1]">
            <a:extLst>
              <a:ext uri="{FF2B5EF4-FFF2-40B4-BE49-F238E27FC236}">
                <a16:creationId xmlns:a16="http://schemas.microsoft.com/office/drawing/2014/main" xmlns="" id="{D5BF49B1-6698-42AE-9533-D6CB20E2CB48}"/>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flipH="1">
            <a:off x="1066800" y="4191000"/>
            <a:ext cx="1574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A7ADFDD-6CB8-4FDF-876D-DC3D7B00F0A7}"/>
              </a:ext>
            </a:extLst>
          </p:cNvPr>
          <p:cNvSpPr>
            <a:spLocks noGrp="1"/>
          </p:cNvSpPr>
          <p:nvPr>
            <p:ph type="ctrTitle"/>
          </p:nvPr>
        </p:nvSpPr>
        <p:spPr>
          <a:xfrm>
            <a:off x="762000" y="457200"/>
            <a:ext cx="7772400" cy="1470025"/>
          </a:xfrm>
        </p:spPr>
        <p:txBody>
          <a:bodyPr/>
          <a:lstStyle/>
          <a:p>
            <a:pPr>
              <a:defRPr/>
            </a:pPr>
            <a:r>
              <a:rPr lang="en-US" b="1" dirty="0">
                <a:solidFill>
                  <a:srgbClr val="990033"/>
                </a:solidFill>
                <a:effectLst>
                  <a:outerShdw blurRad="38100" dist="38100" dir="2700000" algn="tl">
                    <a:srgbClr val="000000">
                      <a:alpha val="43137"/>
                    </a:srgbClr>
                  </a:outerShdw>
                </a:effectLst>
              </a:rPr>
              <a:t>Valley of </a:t>
            </a:r>
            <a:r>
              <a:rPr lang="en-US" b="1" dirty="0" err="1">
                <a:solidFill>
                  <a:srgbClr val="990033"/>
                </a:solidFill>
                <a:effectLst>
                  <a:outerShdw blurRad="38100" dist="38100" dir="2700000" algn="tl">
                    <a:srgbClr val="000000">
                      <a:alpha val="43137"/>
                    </a:srgbClr>
                  </a:outerShdw>
                </a:effectLst>
              </a:rPr>
              <a:t>Achor</a:t>
            </a:r>
            <a:endParaRPr lang="en-US" b="1" dirty="0">
              <a:solidFill>
                <a:srgbClr val="990033"/>
              </a:solidFill>
              <a:effectLst>
                <a:outerShdw blurRad="38100" dist="38100" dir="2700000" algn="tl">
                  <a:srgbClr val="000000">
                    <a:alpha val="43137"/>
                  </a:srgbClr>
                </a:outerShdw>
              </a:effectLst>
            </a:endParaRPr>
          </a:p>
        </p:txBody>
      </p:sp>
      <p:sp>
        <p:nvSpPr>
          <p:cNvPr id="56323" name="Subtitle 4">
            <a:extLst>
              <a:ext uri="{FF2B5EF4-FFF2-40B4-BE49-F238E27FC236}">
                <a16:creationId xmlns:a16="http://schemas.microsoft.com/office/drawing/2014/main" xmlns="" id="{93CDDCDD-A394-4B6A-BDC1-BD7263F815EB}"/>
              </a:ext>
            </a:extLst>
          </p:cNvPr>
          <p:cNvSpPr>
            <a:spLocks noGrp="1" noChangeArrowheads="1"/>
          </p:cNvSpPr>
          <p:nvPr>
            <p:ph type="subTitle" idx="1"/>
          </p:nvPr>
        </p:nvSpPr>
        <p:spPr>
          <a:xfrm>
            <a:off x="304800" y="1905000"/>
            <a:ext cx="8382000" cy="2590800"/>
          </a:xfrm>
        </p:spPr>
        <p:txBody>
          <a:bodyPr/>
          <a:lstStyle/>
          <a:p>
            <a:pPr marL="225425" indent="-225425" algn="l">
              <a:buFontTx/>
              <a:buChar char="•"/>
            </a:pPr>
            <a:r>
              <a:rPr lang="en-US" altLang="en-US" b="1">
                <a:solidFill>
                  <a:srgbClr val="990033"/>
                </a:solidFill>
                <a:ea typeface="ＭＳ Ｐゴシック" panose="020B0600070205080204" pitchFamily="34" charset="-128"/>
              </a:rPr>
              <a:t>A valley somewhere between Jericho and Jerusalem when Achan was stoned</a:t>
            </a:r>
          </a:p>
          <a:p>
            <a:pPr marL="225425" indent="-225425" algn="l">
              <a:buFontTx/>
              <a:buChar char="•"/>
            </a:pPr>
            <a:endParaRPr lang="en-US" altLang="en-US" b="1">
              <a:solidFill>
                <a:srgbClr val="990033"/>
              </a:solidFill>
              <a:ea typeface="ＭＳ Ｐゴシック" panose="020B0600070205080204" pitchFamily="34" charset="-128"/>
            </a:endParaRPr>
          </a:p>
          <a:p>
            <a:pPr marL="225425" indent="-225425" algn="l">
              <a:buFontTx/>
              <a:buChar char="•"/>
            </a:pPr>
            <a:r>
              <a:rPr lang="en-US" altLang="en-US" b="1">
                <a:solidFill>
                  <a:srgbClr val="990033"/>
                </a:solidFill>
                <a:ea typeface="ＭＳ Ｐゴシック" panose="020B0600070205080204" pitchFamily="34" charset="-128"/>
              </a:rPr>
              <a:t>Name means “trouble”</a:t>
            </a:r>
          </a:p>
        </p:txBody>
      </p: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4" descr="MPj04383560000[1]">
            <a:extLst>
              <a:ext uri="{FF2B5EF4-FFF2-40B4-BE49-F238E27FC236}">
                <a16:creationId xmlns:a16="http://schemas.microsoft.com/office/drawing/2014/main" xmlns="" id="{F7AC1580-9BC4-45DE-81A4-2A95C26BB98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11" descr="MCSL00227_0000[1]">
            <a:extLst>
              <a:ext uri="{FF2B5EF4-FFF2-40B4-BE49-F238E27FC236}">
                <a16:creationId xmlns:a16="http://schemas.microsoft.com/office/drawing/2014/main" xmlns="" id="{98D0E872-2E43-495B-A43D-62BC1204986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0" y="1828800"/>
            <a:ext cx="2578100" cy="24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7348" name="Group 11">
            <a:extLst>
              <a:ext uri="{FF2B5EF4-FFF2-40B4-BE49-F238E27FC236}">
                <a16:creationId xmlns:a16="http://schemas.microsoft.com/office/drawing/2014/main" xmlns="" id="{2BD3C3E4-D4EF-47C4-B352-931A7B553B6A}"/>
              </a:ext>
            </a:extLst>
          </p:cNvPr>
          <p:cNvGrpSpPr>
            <a:grpSpLocks/>
          </p:cNvGrpSpPr>
          <p:nvPr/>
        </p:nvGrpSpPr>
        <p:grpSpPr bwMode="auto">
          <a:xfrm>
            <a:off x="2362200" y="2362200"/>
            <a:ext cx="2667000" cy="4114800"/>
            <a:chOff x="1344" y="1728"/>
            <a:chExt cx="1680" cy="2592"/>
          </a:xfrm>
        </p:grpSpPr>
        <p:pic>
          <p:nvPicPr>
            <p:cNvPr id="57362" name="Picture 12" descr="MCj04349950000[1]">
              <a:extLst>
                <a:ext uri="{FF2B5EF4-FFF2-40B4-BE49-F238E27FC236}">
                  <a16:creationId xmlns:a16="http://schemas.microsoft.com/office/drawing/2014/main" xmlns="" id="{FFC2C2E7-EB59-44BD-8972-3998C061E5D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1440" y="1728"/>
              <a:ext cx="1056"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63" name="Picture 13" descr="MCj04349950000[1]">
              <a:extLst>
                <a:ext uri="{FF2B5EF4-FFF2-40B4-BE49-F238E27FC236}">
                  <a16:creationId xmlns:a16="http://schemas.microsoft.com/office/drawing/2014/main" xmlns="" id="{3677AA36-9EC9-406D-9A8B-A1B245FB013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1968" y="1920"/>
              <a:ext cx="1056"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64" name="Picture 14" descr="MCj04349950000[1]">
              <a:extLst>
                <a:ext uri="{FF2B5EF4-FFF2-40B4-BE49-F238E27FC236}">
                  <a16:creationId xmlns:a16="http://schemas.microsoft.com/office/drawing/2014/main" xmlns="" id="{AF3B651E-99E4-43E4-B56E-1CE8490E88E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1344" y="2160"/>
              <a:ext cx="1056"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7349" name="Group 15">
            <a:extLst>
              <a:ext uri="{FF2B5EF4-FFF2-40B4-BE49-F238E27FC236}">
                <a16:creationId xmlns:a16="http://schemas.microsoft.com/office/drawing/2014/main" xmlns="" id="{0D3C1D88-1430-4EBB-BE7C-DAB6ECE493E6}"/>
              </a:ext>
            </a:extLst>
          </p:cNvPr>
          <p:cNvGrpSpPr>
            <a:grpSpLocks/>
          </p:cNvGrpSpPr>
          <p:nvPr/>
        </p:nvGrpSpPr>
        <p:grpSpPr bwMode="auto">
          <a:xfrm>
            <a:off x="838200" y="5257800"/>
            <a:ext cx="3048000" cy="1295400"/>
            <a:chOff x="1008" y="2784"/>
            <a:chExt cx="3408" cy="1536"/>
          </a:xfrm>
        </p:grpSpPr>
        <p:pic>
          <p:nvPicPr>
            <p:cNvPr id="57357" name="Picture 16" descr="MCj01160800000[1]">
              <a:extLst>
                <a:ext uri="{FF2B5EF4-FFF2-40B4-BE49-F238E27FC236}">
                  <a16:creationId xmlns:a16="http://schemas.microsoft.com/office/drawing/2014/main" xmlns="" id="{D16470F3-271E-4BFE-BE98-5CBF4FEBF79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08" y="2784"/>
              <a:ext cx="1024" cy="1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8" name="Picture 17" descr="MPj04334390000[1]">
              <a:extLst>
                <a:ext uri="{FF2B5EF4-FFF2-40B4-BE49-F238E27FC236}">
                  <a16:creationId xmlns:a16="http://schemas.microsoft.com/office/drawing/2014/main" xmlns="" id="{C41B9577-A174-487B-A539-0CA6947937ED}"/>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112" y="3536"/>
              <a:ext cx="768" cy="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9" name="WordArt 18">
              <a:extLst>
                <a:ext uri="{FF2B5EF4-FFF2-40B4-BE49-F238E27FC236}">
                  <a16:creationId xmlns:a16="http://schemas.microsoft.com/office/drawing/2014/main" xmlns="" id="{87FC56AC-E177-470E-A51F-E1B9F328D210}"/>
                </a:ext>
              </a:extLst>
            </p:cNvPr>
            <p:cNvSpPr>
              <a:spLocks noChangeArrowheads="1" noChangeShapeType="1" noTextEdit="1"/>
            </p:cNvSpPr>
            <p:nvPr/>
          </p:nvSpPr>
          <p:spPr bwMode="auto">
            <a:xfrm>
              <a:off x="3600" y="2928"/>
              <a:ext cx="456" cy="36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50</a:t>
              </a:r>
            </a:p>
          </p:txBody>
        </p:sp>
        <p:pic>
          <p:nvPicPr>
            <p:cNvPr id="57360" name="Picture 19" descr="MCj04398320000[1]">
              <a:extLst>
                <a:ext uri="{FF2B5EF4-FFF2-40B4-BE49-F238E27FC236}">
                  <a16:creationId xmlns:a16="http://schemas.microsoft.com/office/drawing/2014/main" xmlns="" id="{5148A548-2720-4F90-84F9-9BDAB593E5AA}"/>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264" y="3168"/>
              <a:ext cx="1152"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61" name="WordArt 20">
              <a:extLst>
                <a:ext uri="{FF2B5EF4-FFF2-40B4-BE49-F238E27FC236}">
                  <a16:creationId xmlns:a16="http://schemas.microsoft.com/office/drawing/2014/main" xmlns="" id="{E42B344D-2590-48BA-A6BA-299915F9E07C}"/>
                </a:ext>
              </a:extLst>
            </p:cNvPr>
            <p:cNvSpPr>
              <a:spLocks noChangeArrowheads="1" noChangeShapeType="1" noTextEdit="1"/>
            </p:cNvSpPr>
            <p:nvPr/>
          </p:nvSpPr>
          <p:spPr bwMode="auto">
            <a:xfrm>
              <a:off x="2352" y="3168"/>
              <a:ext cx="288" cy="33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contourClr>
                  <a:srgbClr val="CBCBCB"/>
                </a:contourClr>
              </a:sp3d>
            </a:bodyPr>
            <a:lstStyle/>
            <a:p>
              <a:pPr algn="ctr"/>
              <a:r>
                <a:rPr lang="en-US" sz="3600" kern="10">
                  <a:ln w="9525">
                    <a:round/>
                    <a:headEnd/>
                    <a:tailEnd/>
                  </a:ln>
                  <a:gradFill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Times New Roman" panose="02020603050405020304" pitchFamily="18" charset="0"/>
                  <a:cs typeface="Times New Roman" panose="02020603050405020304" pitchFamily="18" charset="0"/>
                </a:rPr>
                <a:t>200</a:t>
              </a:r>
            </a:p>
          </p:txBody>
        </p:sp>
      </p:grpSp>
      <p:pic>
        <p:nvPicPr>
          <p:cNvPr id="57350" name="Picture 21" descr="j0149627">
            <a:extLst>
              <a:ext uri="{FF2B5EF4-FFF2-40B4-BE49-F238E27FC236}">
                <a16:creationId xmlns:a16="http://schemas.microsoft.com/office/drawing/2014/main" xmlns="" id="{3C20C450-7808-48CF-89E0-719339091958}"/>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267200" y="4191000"/>
            <a:ext cx="157162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1" name="Picture 22" descr="MCj04136320000[1]">
            <a:extLst>
              <a:ext uri="{FF2B5EF4-FFF2-40B4-BE49-F238E27FC236}">
                <a16:creationId xmlns:a16="http://schemas.microsoft.com/office/drawing/2014/main" xmlns="" id="{465C4553-611A-434C-82BA-404C5BA3B63A}"/>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810000" y="5791200"/>
            <a:ext cx="130492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2" name="Picture 23" descr="MCj03013000000[1]">
            <a:extLst>
              <a:ext uri="{FF2B5EF4-FFF2-40B4-BE49-F238E27FC236}">
                <a16:creationId xmlns:a16="http://schemas.microsoft.com/office/drawing/2014/main" xmlns="" id="{B5ACA767-9201-4259-86F0-4DB5F8D27CC4}"/>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flipH="1">
            <a:off x="381000" y="3429000"/>
            <a:ext cx="1574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3" name="Picture 25" descr="clear Joshua with horn">
            <a:extLst>
              <a:ext uri="{FF2B5EF4-FFF2-40B4-BE49-F238E27FC236}">
                <a16:creationId xmlns:a16="http://schemas.microsoft.com/office/drawing/2014/main" xmlns="" id="{E90116D6-855E-48ED-93EC-094A4FA6C5FB}"/>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162800" y="2133600"/>
            <a:ext cx="1570038"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4" name="Picture 26" descr="MCj04417590000[1]">
            <a:extLst>
              <a:ext uri="{FF2B5EF4-FFF2-40B4-BE49-F238E27FC236}">
                <a16:creationId xmlns:a16="http://schemas.microsoft.com/office/drawing/2014/main" xmlns="" id="{5D82D74E-1E7E-440C-874F-53DE95F68FC3}"/>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1828800" y="-457200"/>
            <a:ext cx="7696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5" name="Rectangle 27">
            <a:extLst>
              <a:ext uri="{FF2B5EF4-FFF2-40B4-BE49-F238E27FC236}">
                <a16:creationId xmlns:a16="http://schemas.microsoft.com/office/drawing/2014/main" xmlns="" id="{661CFA8C-55F1-4858-9485-69819A5CF755}"/>
              </a:ext>
            </a:extLst>
          </p:cNvPr>
          <p:cNvSpPr>
            <a:spLocks noChangeArrowheads="1"/>
          </p:cNvSpPr>
          <p:nvPr/>
        </p:nvSpPr>
        <p:spPr bwMode="auto">
          <a:xfrm>
            <a:off x="3276600" y="457200"/>
            <a:ext cx="52816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400" b="1"/>
              <a:t>Why have you brought this trouble on us? The LORD will bring trouble on you today.</a:t>
            </a:r>
          </a:p>
        </p:txBody>
      </p:sp>
      <p:sp>
        <p:nvSpPr>
          <p:cNvPr id="57356" name="Rectangle 3">
            <a:extLst>
              <a:ext uri="{FF2B5EF4-FFF2-40B4-BE49-F238E27FC236}">
                <a16:creationId xmlns:a16="http://schemas.microsoft.com/office/drawing/2014/main" xmlns="" id="{BDFCA051-08CD-42AE-8CA3-012E42BA1972}"/>
              </a:ext>
            </a:extLst>
          </p:cNvPr>
          <p:cNvSpPr>
            <a:spLocks noGrp="1" noChangeArrowheads="1"/>
          </p:cNvSpPr>
          <p:nvPr>
            <p:ph type="subTitle" idx="1"/>
          </p:nvPr>
        </p:nvSpPr>
        <p:spPr>
          <a:xfrm>
            <a:off x="0" y="228600"/>
            <a:ext cx="3124200" cy="609600"/>
          </a:xfrm>
        </p:spPr>
        <p:txBody>
          <a:bodyPr/>
          <a:lstStyle/>
          <a:p>
            <a:pPr eaLnBrk="1" hangingPunct="1"/>
            <a:r>
              <a:rPr lang="en-US" altLang="en-US" b="1">
                <a:ea typeface="ＭＳ Ｐゴシック" panose="020B0600070205080204" pitchFamily="34" charset="-128"/>
              </a:rPr>
              <a:t>Joshua said,</a:t>
            </a:r>
          </a:p>
        </p:txBody>
      </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MPj04383560000[1]">
            <a:extLst>
              <a:ext uri="{FF2B5EF4-FFF2-40B4-BE49-F238E27FC236}">
                <a16:creationId xmlns:a16="http://schemas.microsoft.com/office/drawing/2014/main" xmlns="" id="{2412160A-2A2A-427F-92AD-5E01F402BF0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Rectangle 3">
            <a:extLst>
              <a:ext uri="{FF2B5EF4-FFF2-40B4-BE49-F238E27FC236}">
                <a16:creationId xmlns:a16="http://schemas.microsoft.com/office/drawing/2014/main" xmlns="" id="{B4466227-0386-4654-8D4E-A7E7EB834E5B}"/>
              </a:ext>
            </a:extLst>
          </p:cNvPr>
          <p:cNvSpPr>
            <a:spLocks noGrp="1" noChangeArrowheads="1"/>
          </p:cNvSpPr>
          <p:nvPr>
            <p:ph type="subTitle" idx="1"/>
          </p:nvPr>
        </p:nvSpPr>
        <p:spPr>
          <a:xfrm>
            <a:off x="0" y="228600"/>
            <a:ext cx="9144000" cy="1295400"/>
          </a:xfrm>
        </p:spPr>
        <p:txBody>
          <a:bodyPr/>
          <a:lstStyle/>
          <a:p>
            <a:pPr eaLnBrk="1" hangingPunct="1"/>
            <a:r>
              <a:rPr lang="en-US" altLang="en-US" b="1" dirty="0">
                <a:ea typeface="ＭＳ Ｐゴシック" panose="020B0600070205080204" pitchFamily="34" charset="-128"/>
              </a:rPr>
              <a:t>Then all Israel stoned him, and after they had stoned the rest, they burned them.</a:t>
            </a:r>
          </a:p>
        </p:txBody>
      </p:sp>
      <p:pic>
        <p:nvPicPr>
          <p:cNvPr id="58372" name="Picture 4" descr="MCj04334580000[1]">
            <a:extLst>
              <a:ext uri="{FF2B5EF4-FFF2-40B4-BE49-F238E27FC236}">
                <a16:creationId xmlns:a16="http://schemas.microsoft.com/office/drawing/2014/main" xmlns="" id="{9FF44026-73C8-4D11-985D-C0148A8BB92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43800" y="2590800"/>
            <a:ext cx="11779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4" descr="MCj01413170000[1]">
            <a:extLst>
              <a:ext uri="{FF2B5EF4-FFF2-40B4-BE49-F238E27FC236}">
                <a16:creationId xmlns:a16="http://schemas.microsoft.com/office/drawing/2014/main" xmlns="" id="{49E94B9F-B254-42BF-959A-5BCA62DDC33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05800" y="4864100"/>
            <a:ext cx="1025525"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3" descr="MCj04350010000[1]">
            <a:extLst>
              <a:ext uri="{FF2B5EF4-FFF2-40B4-BE49-F238E27FC236}">
                <a16:creationId xmlns:a16="http://schemas.microsoft.com/office/drawing/2014/main" xmlns="" id="{2D974AB2-30CE-486D-86C3-9741B212BBB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8293100" y="1905000"/>
            <a:ext cx="8509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5" name="Picture 11" descr="MCSL00227_0000[1]">
            <a:extLst>
              <a:ext uri="{FF2B5EF4-FFF2-40B4-BE49-F238E27FC236}">
                <a16:creationId xmlns:a16="http://schemas.microsoft.com/office/drawing/2014/main" xmlns="" id="{36802903-9254-4DC6-8AFB-CFDECBB2280B}"/>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0" y="1828800"/>
            <a:ext cx="2578100" cy="24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8376" name="Group 8">
            <a:extLst>
              <a:ext uri="{FF2B5EF4-FFF2-40B4-BE49-F238E27FC236}">
                <a16:creationId xmlns:a16="http://schemas.microsoft.com/office/drawing/2014/main" xmlns="" id="{C8C9BDBE-6002-4EF3-9A75-72368ECC65B2}"/>
              </a:ext>
            </a:extLst>
          </p:cNvPr>
          <p:cNvGrpSpPr>
            <a:grpSpLocks/>
          </p:cNvGrpSpPr>
          <p:nvPr/>
        </p:nvGrpSpPr>
        <p:grpSpPr bwMode="auto">
          <a:xfrm>
            <a:off x="2362200" y="2362200"/>
            <a:ext cx="2667000" cy="4114800"/>
            <a:chOff x="1344" y="1728"/>
            <a:chExt cx="1680" cy="2592"/>
          </a:xfrm>
        </p:grpSpPr>
        <p:pic>
          <p:nvPicPr>
            <p:cNvPr id="58396" name="Picture 9" descr="MCj04349950000[1]">
              <a:extLst>
                <a:ext uri="{FF2B5EF4-FFF2-40B4-BE49-F238E27FC236}">
                  <a16:creationId xmlns:a16="http://schemas.microsoft.com/office/drawing/2014/main" xmlns="" id="{39CC30AF-516B-4175-9C7B-678B0089293E}"/>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flipH="1">
              <a:off x="1440" y="1728"/>
              <a:ext cx="1056"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97" name="Picture 10" descr="MCj04349950000[1]">
              <a:extLst>
                <a:ext uri="{FF2B5EF4-FFF2-40B4-BE49-F238E27FC236}">
                  <a16:creationId xmlns:a16="http://schemas.microsoft.com/office/drawing/2014/main" xmlns="" id="{457BBCED-B7F6-4DDE-84EB-397392CA1DF1}"/>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flipH="1">
              <a:off x="1968" y="1920"/>
              <a:ext cx="1056"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98" name="Picture 11" descr="MCj04349950000[1]">
              <a:extLst>
                <a:ext uri="{FF2B5EF4-FFF2-40B4-BE49-F238E27FC236}">
                  <a16:creationId xmlns:a16="http://schemas.microsoft.com/office/drawing/2014/main" xmlns="" id="{7A2EE606-8E44-4531-8EC8-C6E27350DA2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flipH="1">
              <a:off x="1344" y="2160"/>
              <a:ext cx="1056"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8377" name="Group 12">
            <a:extLst>
              <a:ext uri="{FF2B5EF4-FFF2-40B4-BE49-F238E27FC236}">
                <a16:creationId xmlns:a16="http://schemas.microsoft.com/office/drawing/2014/main" xmlns="" id="{B621BDF1-690D-436C-B0D5-C8068490DCCB}"/>
              </a:ext>
            </a:extLst>
          </p:cNvPr>
          <p:cNvGrpSpPr>
            <a:grpSpLocks/>
          </p:cNvGrpSpPr>
          <p:nvPr/>
        </p:nvGrpSpPr>
        <p:grpSpPr bwMode="auto">
          <a:xfrm>
            <a:off x="838200" y="5257800"/>
            <a:ext cx="3048000" cy="1295400"/>
            <a:chOff x="1008" y="2784"/>
            <a:chExt cx="3408" cy="1536"/>
          </a:xfrm>
        </p:grpSpPr>
        <p:pic>
          <p:nvPicPr>
            <p:cNvPr id="58391" name="Picture 13" descr="MCj01160800000[1]">
              <a:extLst>
                <a:ext uri="{FF2B5EF4-FFF2-40B4-BE49-F238E27FC236}">
                  <a16:creationId xmlns:a16="http://schemas.microsoft.com/office/drawing/2014/main" xmlns="" id="{02D85AFF-E739-4699-9B2E-DAA8AF79722B}"/>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008" y="2784"/>
              <a:ext cx="1024" cy="1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92" name="Picture 14" descr="MPj04334390000[1]">
              <a:extLst>
                <a:ext uri="{FF2B5EF4-FFF2-40B4-BE49-F238E27FC236}">
                  <a16:creationId xmlns:a16="http://schemas.microsoft.com/office/drawing/2014/main" xmlns="" id="{261EE270-2B48-497C-9F6A-CC824F92E8F3}"/>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112" y="3536"/>
              <a:ext cx="768" cy="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93" name="WordArt 15">
              <a:extLst>
                <a:ext uri="{FF2B5EF4-FFF2-40B4-BE49-F238E27FC236}">
                  <a16:creationId xmlns:a16="http://schemas.microsoft.com/office/drawing/2014/main" xmlns="" id="{0EA88C80-783F-4BB6-A7EB-AA7A6BA405E4}"/>
                </a:ext>
              </a:extLst>
            </p:cNvPr>
            <p:cNvSpPr>
              <a:spLocks noChangeArrowheads="1" noChangeShapeType="1" noTextEdit="1"/>
            </p:cNvSpPr>
            <p:nvPr/>
          </p:nvSpPr>
          <p:spPr bwMode="auto">
            <a:xfrm>
              <a:off x="3600" y="2928"/>
              <a:ext cx="456" cy="36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50</a:t>
              </a:r>
            </a:p>
          </p:txBody>
        </p:sp>
        <p:pic>
          <p:nvPicPr>
            <p:cNvPr id="58394" name="Picture 16" descr="MCj04398320000[1]">
              <a:extLst>
                <a:ext uri="{FF2B5EF4-FFF2-40B4-BE49-F238E27FC236}">
                  <a16:creationId xmlns:a16="http://schemas.microsoft.com/office/drawing/2014/main" xmlns="" id="{B719146F-71C9-42B5-806E-BCA208C6B7BB}"/>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264" y="3168"/>
              <a:ext cx="1152"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95" name="WordArt 17">
              <a:extLst>
                <a:ext uri="{FF2B5EF4-FFF2-40B4-BE49-F238E27FC236}">
                  <a16:creationId xmlns:a16="http://schemas.microsoft.com/office/drawing/2014/main" xmlns="" id="{DF8FB2E1-43D6-4465-88FD-9C1B8DC85290}"/>
                </a:ext>
              </a:extLst>
            </p:cNvPr>
            <p:cNvSpPr>
              <a:spLocks noChangeArrowheads="1" noChangeShapeType="1" noTextEdit="1"/>
            </p:cNvSpPr>
            <p:nvPr/>
          </p:nvSpPr>
          <p:spPr bwMode="auto">
            <a:xfrm>
              <a:off x="2352" y="3168"/>
              <a:ext cx="288" cy="33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contourClr>
                  <a:srgbClr val="CBCBCB"/>
                </a:contourClr>
              </a:sp3d>
            </a:bodyPr>
            <a:lstStyle/>
            <a:p>
              <a:pPr algn="ctr"/>
              <a:r>
                <a:rPr lang="en-US" sz="3600" kern="10">
                  <a:ln w="9525">
                    <a:round/>
                    <a:headEnd/>
                    <a:tailEnd/>
                  </a:ln>
                  <a:gradFill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Times New Roman" panose="02020603050405020304" pitchFamily="18" charset="0"/>
                  <a:cs typeface="Times New Roman" panose="02020603050405020304" pitchFamily="18" charset="0"/>
                </a:rPr>
                <a:t>200</a:t>
              </a:r>
            </a:p>
          </p:txBody>
        </p:sp>
      </p:grpSp>
      <p:pic>
        <p:nvPicPr>
          <p:cNvPr id="58378" name="Picture 18" descr="j0149627">
            <a:extLst>
              <a:ext uri="{FF2B5EF4-FFF2-40B4-BE49-F238E27FC236}">
                <a16:creationId xmlns:a16="http://schemas.microsoft.com/office/drawing/2014/main" xmlns="" id="{819FEC81-C3D8-40A1-8BBE-5927044CF12F}"/>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267200" y="4191000"/>
            <a:ext cx="157162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9" name="Picture 19" descr="MCj04136320000[1]">
            <a:extLst>
              <a:ext uri="{FF2B5EF4-FFF2-40B4-BE49-F238E27FC236}">
                <a16:creationId xmlns:a16="http://schemas.microsoft.com/office/drawing/2014/main" xmlns="" id="{D5F60189-05FB-48C1-B1EA-9F923A7F9C8B}"/>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3810000" y="5791200"/>
            <a:ext cx="130492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0" name="Picture 20" descr="MCj03013000000[1]">
            <a:extLst>
              <a:ext uri="{FF2B5EF4-FFF2-40B4-BE49-F238E27FC236}">
                <a16:creationId xmlns:a16="http://schemas.microsoft.com/office/drawing/2014/main" xmlns="" id="{DC024C94-4701-46D6-B174-9F71F143CA88}"/>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flipH="1">
            <a:off x="381000" y="3429000"/>
            <a:ext cx="1574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1" name="Picture 21" descr="clear Joshua with horn">
            <a:extLst>
              <a:ext uri="{FF2B5EF4-FFF2-40B4-BE49-F238E27FC236}">
                <a16:creationId xmlns:a16="http://schemas.microsoft.com/office/drawing/2014/main" xmlns="" id="{ABDD0C77-2215-4B4A-975B-A25E6D920B6E}"/>
              </a:ext>
            </a:extLst>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6019800" y="2743200"/>
            <a:ext cx="1570038"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1">
            <a:extLst>
              <a:ext uri="{FF2B5EF4-FFF2-40B4-BE49-F238E27FC236}">
                <a16:creationId xmlns:a16="http://schemas.microsoft.com/office/drawing/2014/main" xmlns="" id="{2BF24A2D-5E37-4AF6-82C8-BC8764E987EB}"/>
              </a:ext>
            </a:extLst>
          </p:cNvPr>
          <p:cNvGrpSpPr>
            <a:grpSpLocks/>
          </p:cNvGrpSpPr>
          <p:nvPr/>
        </p:nvGrpSpPr>
        <p:grpSpPr bwMode="auto">
          <a:xfrm>
            <a:off x="6096000" y="2743200"/>
            <a:ext cx="3048000" cy="3675063"/>
            <a:chOff x="3840" y="1584"/>
            <a:chExt cx="1920" cy="2315"/>
          </a:xfrm>
        </p:grpSpPr>
        <p:pic>
          <p:nvPicPr>
            <p:cNvPr id="58384" name="Picture 37" descr="rock.jpg">
              <a:extLst>
                <a:ext uri="{FF2B5EF4-FFF2-40B4-BE49-F238E27FC236}">
                  <a16:creationId xmlns:a16="http://schemas.microsoft.com/office/drawing/2014/main" xmlns="" id="{04FB5A26-EC38-43AD-BB1D-DE43846D557C}"/>
                </a:ext>
              </a:extLst>
            </p:cNvPr>
            <p:cNvPicPr>
              <a:picLocks noChangeAspect="1"/>
            </p:cNvPicPr>
            <p:nvPr/>
          </p:nvPicPr>
          <p:blipFill>
            <a:blip r:embed="rId15" cstate="email">
              <a:extLst>
                <a:ext uri="{28A0092B-C50C-407E-A947-70E740481C1C}">
                  <a14:useLocalDpi xmlns:a14="http://schemas.microsoft.com/office/drawing/2010/main"/>
                </a:ext>
              </a:extLst>
            </a:blip>
            <a:srcRect/>
            <a:stretch>
              <a:fillRect/>
            </a:stretch>
          </p:blipFill>
          <p:spPr bwMode="auto">
            <a:xfrm>
              <a:off x="3840" y="2304"/>
              <a:ext cx="336"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5" name="Picture 37" descr="rock.jpg">
              <a:extLst>
                <a:ext uri="{FF2B5EF4-FFF2-40B4-BE49-F238E27FC236}">
                  <a16:creationId xmlns:a16="http://schemas.microsoft.com/office/drawing/2014/main" xmlns="" id="{73E190BE-9CB3-40E7-8CAC-D5BF95D4E16E}"/>
                </a:ext>
              </a:extLst>
            </p:cNvPr>
            <p:cNvPicPr>
              <a:picLocks noChangeAspect="1"/>
            </p:cNvPicPr>
            <p:nvPr/>
          </p:nvPicPr>
          <p:blipFill>
            <a:blip r:embed="rId15" cstate="email">
              <a:extLst>
                <a:ext uri="{28A0092B-C50C-407E-A947-70E740481C1C}">
                  <a14:useLocalDpi xmlns:a14="http://schemas.microsoft.com/office/drawing/2010/main"/>
                </a:ext>
              </a:extLst>
            </a:blip>
            <a:srcRect/>
            <a:stretch>
              <a:fillRect/>
            </a:stretch>
          </p:blipFill>
          <p:spPr bwMode="auto">
            <a:xfrm>
              <a:off x="4032" y="2688"/>
              <a:ext cx="336"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6" name="Picture 37" descr="rock.jpg">
              <a:extLst>
                <a:ext uri="{FF2B5EF4-FFF2-40B4-BE49-F238E27FC236}">
                  <a16:creationId xmlns:a16="http://schemas.microsoft.com/office/drawing/2014/main" xmlns="" id="{2C2E7F85-D65F-4B28-9F09-2123B2AF969F}"/>
                </a:ext>
              </a:extLst>
            </p:cNvPr>
            <p:cNvPicPr>
              <a:picLocks noChangeAspect="1"/>
            </p:cNvPicPr>
            <p:nvPr/>
          </p:nvPicPr>
          <p:blipFill>
            <a:blip r:embed="rId15" cstate="email">
              <a:extLst>
                <a:ext uri="{28A0092B-C50C-407E-A947-70E740481C1C}">
                  <a14:useLocalDpi xmlns:a14="http://schemas.microsoft.com/office/drawing/2010/main"/>
                </a:ext>
              </a:extLst>
            </a:blip>
            <a:srcRect/>
            <a:stretch>
              <a:fillRect/>
            </a:stretch>
          </p:blipFill>
          <p:spPr bwMode="auto">
            <a:xfrm>
              <a:off x="4512" y="2400"/>
              <a:ext cx="336"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7" name="Picture 37" descr="rock.jpg">
              <a:extLst>
                <a:ext uri="{FF2B5EF4-FFF2-40B4-BE49-F238E27FC236}">
                  <a16:creationId xmlns:a16="http://schemas.microsoft.com/office/drawing/2014/main" xmlns="" id="{6D832C4B-244A-4A5C-811A-36EED25D3547}"/>
                </a:ext>
              </a:extLst>
            </p:cNvPr>
            <p:cNvPicPr>
              <a:picLocks noChangeAspect="1"/>
            </p:cNvPicPr>
            <p:nvPr/>
          </p:nvPicPr>
          <p:blipFill>
            <a:blip r:embed="rId15" cstate="email">
              <a:extLst>
                <a:ext uri="{28A0092B-C50C-407E-A947-70E740481C1C}">
                  <a14:useLocalDpi xmlns:a14="http://schemas.microsoft.com/office/drawing/2010/main"/>
                </a:ext>
              </a:extLst>
            </a:blip>
            <a:srcRect/>
            <a:stretch>
              <a:fillRect/>
            </a:stretch>
          </p:blipFill>
          <p:spPr bwMode="auto">
            <a:xfrm>
              <a:off x="4656" y="2256"/>
              <a:ext cx="336"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8" name="Picture 37" descr="rock.jpg">
              <a:extLst>
                <a:ext uri="{FF2B5EF4-FFF2-40B4-BE49-F238E27FC236}">
                  <a16:creationId xmlns:a16="http://schemas.microsoft.com/office/drawing/2014/main" xmlns="" id="{7B05491A-3ED0-4C69-9780-40B782C59111}"/>
                </a:ext>
              </a:extLst>
            </p:cNvPr>
            <p:cNvPicPr>
              <a:picLocks noChangeAspect="1"/>
            </p:cNvPicPr>
            <p:nvPr/>
          </p:nvPicPr>
          <p:blipFill>
            <a:blip r:embed="rId15" cstate="email">
              <a:extLst>
                <a:ext uri="{28A0092B-C50C-407E-A947-70E740481C1C}">
                  <a14:useLocalDpi xmlns:a14="http://schemas.microsoft.com/office/drawing/2010/main"/>
                </a:ext>
              </a:extLst>
            </a:blip>
            <a:srcRect/>
            <a:stretch>
              <a:fillRect/>
            </a:stretch>
          </p:blipFill>
          <p:spPr bwMode="auto">
            <a:xfrm>
              <a:off x="5184" y="3648"/>
              <a:ext cx="336"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9" name="Picture 37" descr="rock.jpg">
              <a:extLst>
                <a:ext uri="{FF2B5EF4-FFF2-40B4-BE49-F238E27FC236}">
                  <a16:creationId xmlns:a16="http://schemas.microsoft.com/office/drawing/2014/main" xmlns="" id="{AEBFE721-58A4-4132-A029-B9880BC12199}"/>
                </a:ext>
              </a:extLst>
            </p:cNvPr>
            <p:cNvPicPr>
              <a:picLocks noChangeAspect="1"/>
            </p:cNvPicPr>
            <p:nvPr/>
          </p:nvPicPr>
          <p:blipFill>
            <a:blip r:embed="rId15" cstate="email">
              <a:extLst>
                <a:ext uri="{28A0092B-C50C-407E-A947-70E740481C1C}">
                  <a14:useLocalDpi xmlns:a14="http://schemas.microsoft.com/office/drawing/2010/main"/>
                </a:ext>
              </a:extLst>
            </a:blip>
            <a:srcRect/>
            <a:stretch>
              <a:fillRect/>
            </a:stretch>
          </p:blipFill>
          <p:spPr bwMode="auto">
            <a:xfrm>
              <a:off x="5424" y="1584"/>
              <a:ext cx="336"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90" name="Picture 37" descr="rock.jpg">
              <a:extLst>
                <a:ext uri="{FF2B5EF4-FFF2-40B4-BE49-F238E27FC236}">
                  <a16:creationId xmlns:a16="http://schemas.microsoft.com/office/drawing/2014/main" xmlns="" id="{6010E959-6208-41DB-BBD5-50AB08F7D629}"/>
                </a:ext>
              </a:extLst>
            </p:cNvPr>
            <p:cNvPicPr>
              <a:picLocks noChangeAspect="1"/>
            </p:cNvPicPr>
            <p:nvPr/>
          </p:nvPicPr>
          <p:blipFill>
            <a:blip r:embed="rId15" cstate="email">
              <a:extLst>
                <a:ext uri="{28A0092B-C50C-407E-A947-70E740481C1C}">
                  <a14:useLocalDpi xmlns:a14="http://schemas.microsoft.com/office/drawing/2010/main"/>
                </a:ext>
              </a:extLst>
            </a:blip>
            <a:srcRect/>
            <a:stretch>
              <a:fillRect/>
            </a:stretch>
          </p:blipFill>
          <p:spPr bwMode="auto">
            <a:xfrm>
              <a:off x="4896" y="2352"/>
              <a:ext cx="336"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6352" name="Picture 32" descr="MPj04387740000[1]">
            <a:extLst>
              <a:ext uri="{FF2B5EF4-FFF2-40B4-BE49-F238E27FC236}">
                <a16:creationId xmlns:a16="http://schemas.microsoft.com/office/drawing/2014/main" xmlns="" id="{7501F338-4E79-4DEB-AE0E-2C72338CEFEB}"/>
              </a:ext>
            </a:extLst>
          </p:cNvPr>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3048000" y="4191000"/>
            <a:ext cx="406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xmlns="" id="{67F1ED38-6AE9-476C-9335-FC724149FA34}"/>
              </a:ext>
            </a:extLst>
          </p:cNvPr>
          <p:cNvSpPr>
            <a:spLocks noGrp="1" noChangeArrowheads="1"/>
          </p:cNvSpPr>
          <p:nvPr>
            <p:ph type="subTitle" idx="1"/>
          </p:nvPr>
        </p:nvSpPr>
        <p:spPr>
          <a:xfrm>
            <a:off x="228600" y="304800"/>
            <a:ext cx="3352800" cy="6172200"/>
          </a:xfrm>
        </p:spPr>
        <p:txBody>
          <a:bodyPr anchor="ctr"/>
          <a:lstStyle/>
          <a:p>
            <a:pPr eaLnBrk="1" hangingPunct="1"/>
            <a:r>
              <a:rPr lang="en-US" altLang="en-US" b="1">
                <a:ea typeface="ＭＳ Ｐゴシック" panose="020B0600070205080204" pitchFamily="34" charset="-128"/>
              </a:rPr>
              <a:t>Achan son of Karmi, the son of Zimri, the son of Zerah, of the tribe of Judah, took some of them. So the LORD's anger burned against Israel. </a:t>
            </a:r>
          </a:p>
        </p:txBody>
      </p:sp>
      <p:sp>
        <p:nvSpPr>
          <p:cNvPr id="13316" name="Line 6">
            <a:extLst>
              <a:ext uri="{FF2B5EF4-FFF2-40B4-BE49-F238E27FC236}">
                <a16:creationId xmlns:a16="http://schemas.microsoft.com/office/drawing/2014/main" xmlns="" id="{B527C76A-E293-4BAB-9877-48B6B02FDA45}"/>
              </a:ext>
            </a:extLst>
          </p:cNvPr>
          <p:cNvSpPr>
            <a:spLocks noChangeShapeType="1"/>
          </p:cNvSpPr>
          <p:nvPr/>
        </p:nvSpPr>
        <p:spPr bwMode="auto">
          <a:xfrm flipH="1">
            <a:off x="5029200" y="1752600"/>
            <a:ext cx="2286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18" name="Line 10">
            <a:extLst>
              <a:ext uri="{FF2B5EF4-FFF2-40B4-BE49-F238E27FC236}">
                <a16:creationId xmlns:a16="http://schemas.microsoft.com/office/drawing/2014/main" xmlns="" id="{72D929CD-5E64-4E97-8F62-56F3D92B4E3C}"/>
              </a:ext>
            </a:extLst>
          </p:cNvPr>
          <p:cNvSpPr>
            <a:spLocks noChangeShapeType="1"/>
          </p:cNvSpPr>
          <p:nvPr/>
        </p:nvSpPr>
        <p:spPr bwMode="auto">
          <a:xfrm>
            <a:off x="4991100" y="2971800"/>
            <a:ext cx="10668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20" name="Line 15">
            <a:extLst>
              <a:ext uri="{FF2B5EF4-FFF2-40B4-BE49-F238E27FC236}">
                <a16:creationId xmlns:a16="http://schemas.microsoft.com/office/drawing/2014/main" xmlns="" id="{D788F85B-3742-4C2B-B001-F5A6FEAEDAFB}"/>
              </a:ext>
            </a:extLst>
          </p:cNvPr>
          <p:cNvSpPr>
            <a:spLocks noChangeShapeType="1"/>
          </p:cNvSpPr>
          <p:nvPr/>
        </p:nvSpPr>
        <p:spPr bwMode="auto">
          <a:xfrm flipH="1">
            <a:off x="5929819" y="4343400"/>
            <a:ext cx="5334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22" name="Line 17">
            <a:extLst>
              <a:ext uri="{FF2B5EF4-FFF2-40B4-BE49-F238E27FC236}">
                <a16:creationId xmlns:a16="http://schemas.microsoft.com/office/drawing/2014/main" xmlns="" id="{D1FDB321-ABF9-4032-BF53-5D251CD6A5C0}"/>
              </a:ext>
            </a:extLst>
          </p:cNvPr>
          <p:cNvSpPr>
            <a:spLocks noChangeShapeType="1"/>
          </p:cNvSpPr>
          <p:nvPr/>
        </p:nvSpPr>
        <p:spPr bwMode="auto">
          <a:xfrm flipH="1">
            <a:off x="4648200" y="5334000"/>
            <a:ext cx="7620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Rectangle 1">
            <a:extLst>
              <a:ext uri="{FF2B5EF4-FFF2-40B4-BE49-F238E27FC236}">
                <a16:creationId xmlns:a16="http://schemas.microsoft.com/office/drawing/2014/main" xmlns="" id="{E84B3EA3-77E0-46AC-AE5D-5412C38FECD4}"/>
              </a:ext>
            </a:extLst>
          </p:cNvPr>
          <p:cNvSpPr/>
          <p:nvPr/>
        </p:nvSpPr>
        <p:spPr>
          <a:xfrm>
            <a:off x="3337828" y="713125"/>
            <a:ext cx="5440144" cy="1015663"/>
          </a:xfrm>
          <a:prstGeom prst="rect">
            <a:avLst/>
          </a:prstGeom>
          <a:noFill/>
        </p:spPr>
        <p:txBody>
          <a:bodyPr wrap="none" lIns="91440" tIns="45720" rIns="91440" bIns="45720">
            <a:spAutoFit/>
          </a:bodyPr>
          <a:lstStyle/>
          <a:p>
            <a:pPr algn="ctr"/>
            <a:r>
              <a:rPr lang="en-US" sz="6000" b="1" dirty="0">
                <a:ln w="12700">
                  <a:solidFill>
                    <a:schemeClr val="tx2">
                      <a:lumMod val="75000"/>
                    </a:schemeClr>
                  </a:solidFill>
                  <a:prstDash val="solid"/>
                </a:ln>
                <a:blipFill>
                  <a:blip r:embed="rId3"/>
                  <a:tile tx="0" ty="0" sx="100000" sy="100000" flip="none" algn="tl"/>
                </a:blipFill>
                <a:effectLst>
                  <a:outerShdw dist="38100" dir="2640000" algn="bl" rotWithShape="0">
                    <a:schemeClr val="tx2">
                      <a:lumMod val="75000"/>
                    </a:schemeClr>
                  </a:outerShdw>
                </a:effectLst>
              </a:rPr>
              <a:t>Tribe of Judah</a:t>
            </a:r>
            <a:endParaRPr lang="en-US" sz="6000" b="1" cap="none" spc="0" dirty="0">
              <a:ln w="12700">
                <a:solidFill>
                  <a:schemeClr val="tx2">
                    <a:lumMod val="75000"/>
                  </a:schemeClr>
                </a:solidFill>
                <a:prstDash val="solid"/>
              </a:ln>
              <a:blipFill>
                <a:blip r:embed="rId3"/>
                <a:tile tx="0" ty="0" sx="100000" sy="100000" flip="none" algn="tl"/>
              </a:blipFill>
              <a:effectLst>
                <a:outerShdw dist="38100" dir="2640000" algn="bl" rotWithShape="0">
                  <a:schemeClr val="tx2">
                    <a:lumMod val="75000"/>
                  </a:schemeClr>
                </a:outerShdw>
              </a:effectLst>
            </a:endParaRPr>
          </a:p>
        </p:txBody>
      </p:sp>
      <p:sp>
        <p:nvSpPr>
          <p:cNvPr id="3" name="Rectangle 2">
            <a:extLst>
              <a:ext uri="{FF2B5EF4-FFF2-40B4-BE49-F238E27FC236}">
                <a16:creationId xmlns:a16="http://schemas.microsoft.com/office/drawing/2014/main" xmlns="" id="{61567F05-1345-47BA-8995-B6BE7720B2F9}"/>
              </a:ext>
            </a:extLst>
          </p:cNvPr>
          <p:cNvSpPr/>
          <p:nvPr/>
        </p:nvSpPr>
        <p:spPr>
          <a:xfrm>
            <a:off x="4055831" y="2152948"/>
            <a:ext cx="2117957" cy="923330"/>
          </a:xfrm>
          <a:prstGeom prst="rect">
            <a:avLst/>
          </a:prstGeom>
          <a:noFill/>
        </p:spPr>
        <p:txBody>
          <a:bodyPr wrap="square" lIns="91440" tIns="45720" rIns="91440" bIns="45720">
            <a:spAutoFit/>
          </a:bodyPr>
          <a:lstStyle/>
          <a:p>
            <a:pPr algn="ctr"/>
            <a:r>
              <a:rPr lang="en-US" sz="5400" b="1" dirty="0">
                <a:ln w="12700">
                  <a:solidFill>
                    <a:schemeClr val="tx2">
                      <a:lumMod val="75000"/>
                    </a:schemeClr>
                  </a:solidFill>
                  <a:prstDash val="solid"/>
                </a:ln>
                <a:blipFill>
                  <a:blip r:embed="rId3"/>
                  <a:tile tx="0" ty="0" sx="100000" sy="100000" flip="none" algn="tl"/>
                </a:blipFill>
                <a:effectLst>
                  <a:outerShdw dist="38100" dir="2640000" algn="bl" rotWithShape="0">
                    <a:schemeClr val="tx2">
                      <a:lumMod val="75000"/>
                    </a:schemeClr>
                  </a:outerShdw>
                </a:effectLst>
              </a:rPr>
              <a:t>Zerah</a:t>
            </a:r>
            <a:endParaRPr lang="en-US" sz="5400" b="1" cap="none" spc="0" dirty="0">
              <a:ln w="12700">
                <a:solidFill>
                  <a:schemeClr val="tx2">
                    <a:lumMod val="75000"/>
                  </a:schemeClr>
                </a:solidFill>
                <a:prstDash val="solid"/>
              </a:ln>
              <a:blipFill>
                <a:blip r:embed="rId3"/>
                <a:tile tx="0" ty="0" sx="100000" sy="100000" flip="none" algn="tl"/>
              </a:blipFill>
              <a:effectLst>
                <a:outerShdw dist="38100" dir="2640000" algn="bl" rotWithShape="0">
                  <a:schemeClr val="tx2">
                    <a:lumMod val="75000"/>
                  </a:schemeClr>
                </a:outerShdw>
              </a:effectLst>
            </a:endParaRPr>
          </a:p>
        </p:txBody>
      </p:sp>
      <p:sp>
        <p:nvSpPr>
          <p:cNvPr id="4" name="Rectangle 3">
            <a:extLst>
              <a:ext uri="{FF2B5EF4-FFF2-40B4-BE49-F238E27FC236}">
                <a16:creationId xmlns:a16="http://schemas.microsoft.com/office/drawing/2014/main" xmlns="" id="{ACDC88BE-EE34-42C8-B412-C851145CFBE0}"/>
              </a:ext>
            </a:extLst>
          </p:cNvPr>
          <p:cNvSpPr/>
          <p:nvPr/>
        </p:nvSpPr>
        <p:spPr>
          <a:xfrm>
            <a:off x="5524500" y="3489832"/>
            <a:ext cx="1877438"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blipFill>
                  <a:blip r:embed="rId3"/>
                  <a:tile tx="0" ty="0" sx="100000" sy="100000" flip="none" algn="tl"/>
                </a:blipFill>
                <a:effectLst>
                  <a:outerShdw dist="38100" dir="2640000" algn="bl" rotWithShape="0">
                    <a:schemeClr val="tx2">
                      <a:lumMod val="75000"/>
                    </a:schemeClr>
                  </a:outerShdw>
                </a:effectLst>
              </a:rPr>
              <a:t>Zimri</a:t>
            </a:r>
            <a:endParaRPr lang="en-US" sz="5400" b="1" cap="none" spc="0" dirty="0">
              <a:ln w="12700">
                <a:solidFill>
                  <a:schemeClr val="tx2">
                    <a:lumMod val="75000"/>
                  </a:schemeClr>
                </a:solidFill>
                <a:prstDash val="solid"/>
              </a:ln>
              <a:blipFill>
                <a:blip r:embed="rId3"/>
                <a:tile tx="0" ty="0" sx="100000" sy="100000" flip="none" algn="tl"/>
              </a:blipFill>
              <a:effectLst>
                <a:outerShdw dist="38100" dir="2640000" algn="bl" rotWithShape="0">
                  <a:schemeClr val="tx2">
                    <a:lumMod val="75000"/>
                  </a:schemeClr>
                </a:outerShdw>
              </a:effectLst>
            </a:endParaRPr>
          </a:p>
        </p:txBody>
      </p:sp>
      <p:sp>
        <p:nvSpPr>
          <p:cNvPr id="5" name="Rectangle 4">
            <a:extLst>
              <a:ext uri="{FF2B5EF4-FFF2-40B4-BE49-F238E27FC236}">
                <a16:creationId xmlns:a16="http://schemas.microsoft.com/office/drawing/2014/main" xmlns="" id="{319E291A-D299-426E-886C-EF49850FA456}"/>
              </a:ext>
            </a:extLst>
          </p:cNvPr>
          <p:cNvSpPr/>
          <p:nvPr/>
        </p:nvSpPr>
        <p:spPr>
          <a:xfrm>
            <a:off x="4887692" y="4428713"/>
            <a:ext cx="2146742" cy="923330"/>
          </a:xfrm>
          <a:prstGeom prst="rect">
            <a:avLst/>
          </a:prstGeom>
          <a:noFill/>
        </p:spPr>
        <p:txBody>
          <a:bodyPr wrap="none" lIns="91440" tIns="45720" rIns="91440" bIns="45720">
            <a:spAutoFit/>
          </a:bodyPr>
          <a:lstStyle/>
          <a:p>
            <a:pPr algn="ctr"/>
            <a:r>
              <a:rPr lang="en-US" sz="5400" b="1" dirty="0" err="1">
                <a:ln w="12700">
                  <a:solidFill>
                    <a:schemeClr val="tx2">
                      <a:lumMod val="75000"/>
                    </a:schemeClr>
                  </a:solidFill>
                  <a:prstDash val="solid"/>
                </a:ln>
                <a:blipFill>
                  <a:blip r:embed="rId3"/>
                  <a:tile tx="0" ty="0" sx="100000" sy="100000" flip="none" algn="tl"/>
                </a:blipFill>
                <a:effectLst>
                  <a:outerShdw dist="38100" dir="2640000" algn="bl" rotWithShape="0">
                    <a:schemeClr val="tx2">
                      <a:lumMod val="75000"/>
                    </a:schemeClr>
                  </a:outerShdw>
                </a:effectLst>
              </a:rPr>
              <a:t>Karmi</a:t>
            </a:r>
            <a:endParaRPr lang="en-US" sz="5400" b="1" cap="none" spc="0" dirty="0">
              <a:ln w="12700">
                <a:solidFill>
                  <a:schemeClr val="tx2">
                    <a:lumMod val="75000"/>
                  </a:schemeClr>
                </a:solidFill>
                <a:prstDash val="solid"/>
              </a:ln>
              <a:blipFill>
                <a:blip r:embed="rId3"/>
                <a:tile tx="0" ty="0" sx="100000" sy="100000" flip="none" algn="tl"/>
              </a:blipFill>
              <a:effectLst>
                <a:outerShdw dist="38100" dir="2640000" algn="bl" rotWithShape="0">
                  <a:schemeClr val="tx2">
                    <a:lumMod val="75000"/>
                  </a:schemeClr>
                </a:outerShdw>
              </a:effectLst>
            </a:endParaRPr>
          </a:p>
        </p:txBody>
      </p:sp>
      <p:sp>
        <p:nvSpPr>
          <p:cNvPr id="6" name="Rectangle 5">
            <a:extLst>
              <a:ext uri="{FF2B5EF4-FFF2-40B4-BE49-F238E27FC236}">
                <a16:creationId xmlns:a16="http://schemas.microsoft.com/office/drawing/2014/main" xmlns="" id="{92AA82C3-F88D-4623-974A-1EC7D184D935}"/>
              </a:ext>
            </a:extLst>
          </p:cNvPr>
          <p:cNvSpPr/>
          <p:nvPr/>
        </p:nvSpPr>
        <p:spPr>
          <a:xfrm>
            <a:off x="3581400" y="5712541"/>
            <a:ext cx="2300630"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blipFill>
                  <a:blip r:embed="rId3"/>
                  <a:tile tx="0" ty="0" sx="100000" sy="100000" flip="none" algn="tl"/>
                </a:blipFill>
                <a:effectLst>
                  <a:outerShdw dist="38100" dir="2640000" algn="bl" rotWithShape="0">
                    <a:schemeClr val="tx2">
                      <a:lumMod val="75000"/>
                    </a:schemeClr>
                  </a:outerShdw>
                </a:effectLst>
              </a:rPr>
              <a:t>Achan</a:t>
            </a:r>
            <a:endParaRPr lang="en-US" sz="5400" b="1" cap="none" spc="0" dirty="0">
              <a:ln w="12700">
                <a:solidFill>
                  <a:schemeClr val="tx2">
                    <a:lumMod val="75000"/>
                  </a:schemeClr>
                </a:solidFill>
                <a:prstDash val="solid"/>
              </a:ln>
              <a:blipFill>
                <a:blip r:embed="rId3"/>
                <a:tile tx="0" ty="0" sx="100000" sy="100000" flip="none" algn="tl"/>
              </a:blipFill>
              <a:effectLst>
                <a:outerShdw dist="38100" dir="2640000" algn="bl" rotWithShape="0">
                  <a:schemeClr val="tx2">
                    <a:lumMod val="75000"/>
                  </a:schemeClr>
                </a:outerShdw>
              </a:effectLst>
            </a:endParaRPr>
          </a:p>
        </p:txBody>
      </p:sp>
    </p:spTree>
  </p:cSld>
  <p:clrMapOvr>
    <a:overrideClrMapping bg1="lt1" tx1="dk1" bg2="lt2" tx2="dk2" accent1="accent1" accent2="accent2" accent3="accent3" accent4="accent4" accent5="accent5" accent6="accent6" hlink="hlink" folHlink="folHlink"/>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MPj04383560000[1]">
            <a:extLst>
              <a:ext uri="{FF2B5EF4-FFF2-40B4-BE49-F238E27FC236}">
                <a16:creationId xmlns:a16="http://schemas.microsoft.com/office/drawing/2014/main" xmlns="" id="{951246CF-F550-4B63-8904-F860942E30D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Rectangle 3">
            <a:extLst>
              <a:ext uri="{FF2B5EF4-FFF2-40B4-BE49-F238E27FC236}">
                <a16:creationId xmlns:a16="http://schemas.microsoft.com/office/drawing/2014/main" xmlns="" id="{623EEA0C-0A0F-4D1A-9758-4B90BA13A531}"/>
              </a:ext>
            </a:extLst>
          </p:cNvPr>
          <p:cNvSpPr>
            <a:spLocks noGrp="1" noChangeArrowheads="1"/>
          </p:cNvSpPr>
          <p:nvPr>
            <p:ph type="subTitle" idx="1"/>
          </p:nvPr>
        </p:nvSpPr>
        <p:spPr>
          <a:xfrm>
            <a:off x="0" y="228600"/>
            <a:ext cx="9144000" cy="1295400"/>
          </a:xfrm>
        </p:spPr>
        <p:txBody>
          <a:bodyPr/>
          <a:lstStyle/>
          <a:p>
            <a:pPr eaLnBrk="1" hangingPunct="1"/>
            <a:r>
              <a:rPr lang="en-US" altLang="en-US" b="1">
                <a:ea typeface="ＭＳ Ｐゴシック" panose="020B0600070205080204" pitchFamily="34" charset="-128"/>
              </a:rPr>
              <a:t>Over Achan they heaped up a large pile of rocks, which remains to this day.</a:t>
            </a:r>
          </a:p>
        </p:txBody>
      </p:sp>
      <p:pic>
        <p:nvPicPr>
          <p:cNvPr id="59396" name="Picture 4" descr="MCj04334580000[1]">
            <a:extLst>
              <a:ext uri="{FF2B5EF4-FFF2-40B4-BE49-F238E27FC236}">
                <a16:creationId xmlns:a16="http://schemas.microsoft.com/office/drawing/2014/main" xmlns="" id="{3C654922-A8A8-4737-8CB5-57FB605D495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43800" y="2590800"/>
            <a:ext cx="11779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4" descr="MCj01413170000[1]">
            <a:extLst>
              <a:ext uri="{FF2B5EF4-FFF2-40B4-BE49-F238E27FC236}">
                <a16:creationId xmlns:a16="http://schemas.microsoft.com/office/drawing/2014/main" xmlns="" id="{69B2D488-2653-4768-B103-D9E738472B5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05800" y="4864100"/>
            <a:ext cx="1025525"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Picture 3" descr="MCj04350010000[1]">
            <a:extLst>
              <a:ext uri="{FF2B5EF4-FFF2-40B4-BE49-F238E27FC236}">
                <a16:creationId xmlns:a16="http://schemas.microsoft.com/office/drawing/2014/main" xmlns="" id="{42320AE8-B3F2-4C38-A43C-599EB0AF97A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8293100" y="1905000"/>
            <a:ext cx="8509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Picture 11" descr="MCj04349950000[1]">
            <a:extLst>
              <a:ext uri="{FF2B5EF4-FFF2-40B4-BE49-F238E27FC236}">
                <a16:creationId xmlns:a16="http://schemas.microsoft.com/office/drawing/2014/main" xmlns="" id="{8C41C772-F38A-4658-BE19-D67EAF455C64}"/>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16751149" flipH="1">
            <a:off x="1915318" y="4256882"/>
            <a:ext cx="89376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0" name="Picture 21" descr="clear Joshua with horn">
            <a:extLst>
              <a:ext uri="{FF2B5EF4-FFF2-40B4-BE49-F238E27FC236}">
                <a16:creationId xmlns:a16="http://schemas.microsoft.com/office/drawing/2014/main" xmlns="" id="{A6B054EA-E7D2-4BCB-A698-C90A0C55D58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19800" y="2743200"/>
            <a:ext cx="1570038"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1" name="Picture 37" descr="rock.jpg">
            <a:extLst>
              <a:ext uri="{FF2B5EF4-FFF2-40B4-BE49-F238E27FC236}">
                <a16:creationId xmlns:a16="http://schemas.microsoft.com/office/drawing/2014/main" xmlns="" id="{1EDCA3A5-7AD1-4A7D-A186-41AB0CCB332F}"/>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1143000" y="46482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2" name="Picture 37" descr="rock.jpg">
            <a:extLst>
              <a:ext uri="{FF2B5EF4-FFF2-40B4-BE49-F238E27FC236}">
                <a16:creationId xmlns:a16="http://schemas.microsoft.com/office/drawing/2014/main" xmlns="" id="{D4164E98-2300-46F0-ACE0-567FB5C4A2E1}"/>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1600200" y="44958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3" name="Picture 37" descr="rock.jpg">
            <a:extLst>
              <a:ext uri="{FF2B5EF4-FFF2-40B4-BE49-F238E27FC236}">
                <a16:creationId xmlns:a16="http://schemas.microsoft.com/office/drawing/2014/main" xmlns="" id="{9D65A1B9-418F-4230-8F7C-A012B81885B7}"/>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1600200" y="51054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4" name="Picture 37" descr="rock.jpg">
            <a:extLst>
              <a:ext uri="{FF2B5EF4-FFF2-40B4-BE49-F238E27FC236}">
                <a16:creationId xmlns:a16="http://schemas.microsoft.com/office/drawing/2014/main" xmlns="" id="{18FF839F-CF78-4475-812C-0A120501368D}"/>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1905000" y="49530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5" name="Picture 37" descr="rock.jpg">
            <a:extLst>
              <a:ext uri="{FF2B5EF4-FFF2-40B4-BE49-F238E27FC236}">
                <a16:creationId xmlns:a16="http://schemas.microsoft.com/office/drawing/2014/main" xmlns="" id="{6A7F71CA-2920-4B58-B3BE-FEFD6D8D978E}"/>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2667000" y="50292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6" name="Picture 37" descr="rock.jpg">
            <a:extLst>
              <a:ext uri="{FF2B5EF4-FFF2-40B4-BE49-F238E27FC236}">
                <a16:creationId xmlns:a16="http://schemas.microsoft.com/office/drawing/2014/main" xmlns="" id="{ABAB499B-9BA4-4BC3-8145-175CF0C36E20}"/>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2286000" y="46482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7" name="Picture 37" descr="rock.jpg">
            <a:extLst>
              <a:ext uri="{FF2B5EF4-FFF2-40B4-BE49-F238E27FC236}">
                <a16:creationId xmlns:a16="http://schemas.microsoft.com/office/drawing/2014/main" xmlns="" id="{6FD0A878-ACE2-4888-B200-4B1A29A7B335}"/>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2362200" y="52578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8" name="Picture 37" descr="rock.jpg">
            <a:extLst>
              <a:ext uri="{FF2B5EF4-FFF2-40B4-BE49-F238E27FC236}">
                <a16:creationId xmlns:a16="http://schemas.microsoft.com/office/drawing/2014/main" xmlns="" id="{03654039-6540-4DCA-9666-33D22955E1DB}"/>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1295400" y="48006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9" name="Picture 37" descr="rock.jpg">
            <a:extLst>
              <a:ext uri="{FF2B5EF4-FFF2-40B4-BE49-F238E27FC236}">
                <a16:creationId xmlns:a16="http://schemas.microsoft.com/office/drawing/2014/main" xmlns="" id="{B8F4199A-C184-4829-BCD0-B714905F72B8}"/>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1828800" y="52578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10" name="Picture 37" descr="rock.jpg">
            <a:extLst>
              <a:ext uri="{FF2B5EF4-FFF2-40B4-BE49-F238E27FC236}">
                <a16:creationId xmlns:a16="http://schemas.microsoft.com/office/drawing/2014/main" xmlns="" id="{5BAD0A0E-A654-4F97-B95C-3F8AF15525CD}"/>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1600200" y="51054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11" name="Picture 37" descr="rock.jpg">
            <a:extLst>
              <a:ext uri="{FF2B5EF4-FFF2-40B4-BE49-F238E27FC236}">
                <a16:creationId xmlns:a16="http://schemas.microsoft.com/office/drawing/2014/main" xmlns="" id="{7730BE91-0705-460C-8693-CD933AF60C4B}"/>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2286000" y="54864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12" name="Picture 37" descr="rock.jpg">
            <a:extLst>
              <a:ext uri="{FF2B5EF4-FFF2-40B4-BE49-F238E27FC236}">
                <a16:creationId xmlns:a16="http://schemas.microsoft.com/office/drawing/2014/main" xmlns="" id="{6D7D9ADF-9F85-435D-AD77-7B0AB2D99702}"/>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1752600" y="46482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13" name="Picture 37" descr="rock.jpg">
            <a:extLst>
              <a:ext uri="{FF2B5EF4-FFF2-40B4-BE49-F238E27FC236}">
                <a16:creationId xmlns:a16="http://schemas.microsoft.com/office/drawing/2014/main" xmlns="" id="{6214E614-4A55-4FB2-94E5-604F43F269E2}"/>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1828800" y="43434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14" name="Picture 37" descr="rock.jpg">
            <a:extLst>
              <a:ext uri="{FF2B5EF4-FFF2-40B4-BE49-F238E27FC236}">
                <a16:creationId xmlns:a16="http://schemas.microsoft.com/office/drawing/2014/main" xmlns="" id="{E2AF587B-D308-46BF-B535-C384F6DA7483}"/>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2057400" y="49530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15" name="Picture 37" descr="rock.jpg">
            <a:extLst>
              <a:ext uri="{FF2B5EF4-FFF2-40B4-BE49-F238E27FC236}">
                <a16:creationId xmlns:a16="http://schemas.microsoft.com/office/drawing/2014/main" xmlns="" id="{D5399010-0938-4111-B377-D678C5F8DE68}"/>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2438400" y="45720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16" name="Picture 37" descr="rock.jpg">
            <a:extLst>
              <a:ext uri="{FF2B5EF4-FFF2-40B4-BE49-F238E27FC236}">
                <a16:creationId xmlns:a16="http://schemas.microsoft.com/office/drawing/2014/main" xmlns="" id="{69A37B18-6790-4996-947C-89E4F6AD189B}"/>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2362200" y="52578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17" name="Picture 37" descr="rock.jpg">
            <a:extLst>
              <a:ext uri="{FF2B5EF4-FFF2-40B4-BE49-F238E27FC236}">
                <a16:creationId xmlns:a16="http://schemas.microsoft.com/office/drawing/2014/main" xmlns="" id="{A843ACA0-C71E-4113-BA98-4E1CEEA694C4}"/>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2514600" y="54102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18" name="Picture 37" descr="rock.jpg">
            <a:extLst>
              <a:ext uri="{FF2B5EF4-FFF2-40B4-BE49-F238E27FC236}">
                <a16:creationId xmlns:a16="http://schemas.microsoft.com/office/drawing/2014/main" xmlns="" id="{25BC22F6-A0BB-44F2-863E-32CA34D11C95}"/>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2667000" y="55626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19" name="Picture 37" descr="rock.jpg">
            <a:extLst>
              <a:ext uri="{FF2B5EF4-FFF2-40B4-BE49-F238E27FC236}">
                <a16:creationId xmlns:a16="http://schemas.microsoft.com/office/drawing/2014/main" xmlns="" id="{7F655976-239D-459A-A29C-2238D18A1F29}"/>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2819400" y="51816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20" name="Picture 37" descr="rock.jpg">
            <a:extLst>
              <a:ext uri="{FF2B5EF4-FFF2-40B4-BE49-F238E27FC236}">
                <a16:creationId xmlns:a16="http://schemas.microsoft.com/office/drawing/2014/main" xmlns="" id="{5BEF0A94-FEC6-4B65-9799-73DDA981B9FF}"/>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2971800" y="53340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21" name="Picture 37" descr="rock.jpg">
            <a:extLst>
              <a:ext uri="{FF2B5EF4-FFF2-40B4-BE49-F238E27FC236}">
                <a16:creationId xmlns:a16="http://schemas.microsoft.com/office/drawing/2014/main" xmlns="" id="{F5C796ED-1BA3-44C1-898E-36EA7B061951}"/>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2438400" y="48006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22" name="Picture 37" descr="rock.jpg">
            <a:extLst>
              <a:ext uri="{FF2B5EF4-FFF2-40B4-BE49-F238E27FC236}">
                <a16:creationId xmlns:a16="http://schemas.microsoft.com/office/drawing/2014/main" xmlns="" id="{3ABA2802-48AA-45DB-BDB7-6E05CE6AD87E}"/>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2743200" y="46482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23" name="Picture 37" descr="rock.jpg">
            <a:extLst>
              <a:ext uri="{FF2B5EF4-FFF2-40B4-BE49-F238E27FC236}">
                <a16:creationId xmlns:a16="http://schemas.microsoft.com/office/drawing/2014/main" xmlns="" id="{64ED6227-A17C-4C27-894D-9517BDFD9DFC}"/>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1295400" y="48006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24" name="Picture 37" descr="rock.jpg">
            <a:extLst>
              <a:ext uri="{FF2B5EF4-FFF2-40B4-BE49-F238E27FC236}">
                <a16:creationId xmlns:a16="http://schemas.microsoft.com/office/drawing/2014/main" xmlns="" id="{083C8572-74D0-4563-87B3-E70E2CC2BD2F}"/>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1752600" y="52578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25" name="Picture 37" descr="rock.jpg">
            <a:extLst>
              <a:ext uri="{FF2B5EF4-FFF2-40B4-BE49-F238E27FC236}">
                <a16:creationId xmlns:a16="http://schemas.microsoft.com/office/drawing/2014/main" xmlns="" id="{B4D901F4-CE22-4EE4-B79C-BB7B7635EC20}"/>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1981200" y="44958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26" name="Picture 37" descr="rock.jpg">
            <a:extLst>
              <a:ext uri="{FF2B5EF4-FFF2-40B4-BE49-F238E27FC236}">
                <a16:creationId xmlns:a16="http://schemas.microsoft.com/office/drawing/2014/main" xmlns="" id="{2B39EF82-FE3A-4BA3-884E-BF3C78954815}"/>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2209800" y="51054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27" name="Picture 37" descr="rock.jpg">
            <a:extLst>
              <a:ext uri="{FF2B5EF4-FFF2-40B4-BE49-F238E27FC236}">
                <a16:creationId xmlns:a16="http://schemas.microsoft.com/office/drawing/2014/main" xmlns="" id="{32B9656B-8695-4CE5-84E7-059BA0774C60}"/>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2667000" y="55626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28" name="Picture 37" descr="rock.jpg">
            <a:extLst>
              <a:ext uri="{FF2B5EF4-FFF2-40B4-BE49-F238E27FC236}">
                <a16:creationId xmlns:a16="http://schemas.microsoft.com/office/drawing/2014/main" xmlns="" id="{EC2EF956-3CCE-4BF4-918B-FB752F5B8066}"/>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3124200" y="54864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29" name="Picture 37" descr="rock.jpg">
            <a:extLst>
              <a:ext uri="{FF2B5EF4-FFF2-40B4-BE49-F238E27FC236}">
                <a16:creationId xmlns:a16="http://schemas.microsoft.com/office/drawing/2014/main" xmlns="" id="{DBF8655C-5941-4563-ACD4-7B3790F81A67}"/>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2590800" y="49530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30" name="Picture 37" descr="rock.jpg">
            <a:extLst>
              <a:ext uri="{FF2B5EF4-FFF2-40B4-BE49-F238E27FC236}">
                <a16:creationId xmlns:a16="http://schemas.microsoft.com/office/drawing/2014/main" xmlns="" id="{0C4A03D5-3920-40E4-9213-7FEA9C9FF52A}"/>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2895600" y="48006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31" name="Picture 37" descr="rock.jpg">
            <a:extLst>
              <a:ext uri="{FF2B5EF4-FFF2-40B4-BE49-F238E27FC236}">
                <a16:creationId xmlns:a16="http://schemas.microsoft.com/office/drawing/2014/main" xmlns="" id="{47BCA7BB-B856-410E-B026-14AB20540B19}"/>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1447800" y="49530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32" name="Picture 37" descr="rock.jpg">
            <a:extLst>
              <a:ext uri="{FF2B5EF4-FFF2-40B4-BE49-F238E27FC236}">
                <a16:creationId xmlns:a16="http://schemas.microsoft.com/office/drawing/2014/main" xmlns="" id="{68939FFB-4A35-4920-A303-4756B53B07B0}"/>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1752600" y="44958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33" name="Picture 37" descr="rock.jpg">
            <a:extLst>
              <a:ext uri="{FF2B5EF4-FFF2-40B4-BE49-F238E27FC236}">
                <a16:creationId xmlns:a16="http://schemas.microsoft.com/office/drawing/2014/main" xmlns="" id="{59B55A9E-CF9A-4C4D-A6A8-9CADEF962B0B}"/>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2133600" y="46482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34" name="Picture 37" descr="rock.jpg">
            <a:extLst>
              <a:ext uri="{FF2B5EF4-FFF2-40B4-BE49-F238E27FC236}">
                <a16:creationId xmlns:a16="http://schemas.microsoft.com/office/drawing/2014/main" xmlns="" id="{6225DD39-36DA-4B77-A973-F936320D84D3}"/>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3352800" y="41910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35" name="Picture 37" descr="rock.jpg">
            <a:extLst>
              <a:ext uri="{FF2B5EF4-FFF2-40B4-BE49-F238E27FC236}">
                <a16:creationId xmlns:a16="http://schemas.microsoft.com/office/drawing/2014/main" xmlns="" id="{036FE5A7-86D0-487D-BAE1-35E22EF4B160}"/>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2819400" y="57150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36" name="Picture 37" descr="rock.jpg">
            <a:extLst>
              <a:ext uri="{FF2B5EF4-FFF2-40B4-BE49-F238E27FC236}">
                <a16:creationId xmlns:a16="http://schemas.microsoft.com/office/drawing/2014/main" xmlns="" id="{63FFA6E4-B1E5-4D7D-BE4F-9F17269225E7}"/>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3276600" y="56388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37" name="Picture 37" descr="rock.jpg">
            <a:extLst>
              <a:ext uri="{FF2B5EF4-FFF2-40B4-BE49-F238E27FC236}">
                <a16:creationId xmlns:a16="http://schemas.microsoft.com/office/drawing/2014/main" xmlns="" id="{3B0DA7F8-6A86-4650-9715-92A845F79CF8}"/>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2667000" y="44196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38" name="Picture 37" descr="rock.jpg">
            <a:extLst>
              <a:ext uri="{FF2B5EF4-FFF2-40B4-BE49-F238E27FC236}">
                <a16:creationId xmlns:a16="http://schemas.microsoft.com/office/drawing/2014/main" xmlns="" id="{6FC71625-B2CE-41FA-B697-0EBD3277AC1E}"/>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3048000" y="49530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39" name="Picture 37" descr="rock.jpg">
            <a:extLst>
              <a:ext uri="{FF2B5EF4-FFF2-40B4-BE49-F238E27FC236}">
                <a16:creationId xmlns:a16="http://schemas.microsoft.com/office/drawing/2014/main" xmlns="" id="{6CCB85D1-4304-4E91-95E6-E2B695862B4B}"/>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1066800" y="3886200"/>
            <a:ext cx="6096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40" name="Picture 37" descr="rock.jpg">
            <a:extLst>
              <a:ext uri="{FF2B5EF4-FFF2-40B4-BE49-F238E27FC236}">
                <a16:creationId xmlns:a16="http://schemas.microsoft.com/office/drawing/2014/main" xmlns="" id="{5C54EA8C-DF4B-40D5-92D1-1E6A75BF96C9}"/>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1524000" y="4343400"/>
            <a:ext cx="6096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41" name="Picture 37" descr="rock.jpg">
            <a:extLst>
              <a:ext uri="{FF2B5EF4-FFF2-40B4-BE49-F238E27FC236}">
                <a16:creationId xmlns:a16="http://schemas.microsoft.com/office/drawing/2014/main" xmlns="" id="{3D58066A-DAE5-48ED-BD25-FC1E21E9AD23}"/>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1752600" y="3581400"/>
            <a:ext cx="6096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42" name="Picture 37" descr="rock.jpg">
            <a:extLst>
              <a:ext uri="{FF2B5EF4-FFF2-40B4-BE49-F238E27FC236}">
                <a16:creationId xmlns:a16="http://schemas.microsoft.com/office/drawing/2014/main" xmlns="" id="{E088B7CC-C1DF-4251-8143-D175E51F58B7}"/>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1981200" y="4191000"/>
            <a:ext cx="6096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43" name="Picture 37" descr="rock.jpg">
            <a:extLst>
              <a:ext uri="{FF2B5EF4-FFF2-40B4-BE49-F238E27FC236}">
                <a16:creationId xmlns:a16="http://schemas.microsoft.com/office/drawing/2014/main" xmlns="" id="{922823CB-D72B-40A2-A0C4-469FD70E7A71}"/>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2438400" y="4648200"/>
            <a:ext cx="6096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44" name="Picture 37" descr="rock.jpg">
            <a:extLst>
              <a:ext uri="{FF2B5EF4-FFF2-40B4-BE49-F238E27FC236}">
                <a16:creationId xmlns:a16="http://schemas.microsoft.com/office/drawing/2014/main" xmlns="" id="{B8A18238-EC32-4B3F-9D14-B6A692E676DF}"/>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2895600" y="4572000"/>
            <a:ext cx="6096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45" name="Picture 37" descr="rock.jpg">
            <a:extLst>
              <a:ext uri="{FF2B5EF4-FFF2-40B4-BE49-F238E27FC236}">
                <a16:creationId xmlns:a16="http://schemas.microsoft.com/office/drawing/2014/main" xmlns="" id="{60135783-FF97-42AB-9BBC-44EB9C52CD6A}"/>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2362200" y="4038600"/>
            <a:ext cx="6096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46" name="Picture 37" descr="rock.jpg">
            <a:extLst>
              <a:ext uri="{FF2B5EF4-FFF2-40B4-BE49-F238E27FC236}">
                <a16:creationId xmlns:a16="http://schemas.microsoft.com/office/drawing/2014/main" xmlns="" id="{1185C907-7B4C-4AB9-9096-40561010BFA8}"/>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2667000" y="3886200"/>
            <a:ext cx="6096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47" name="Picture 37" descr="rock.jpg">
            <a:extLst>
              <a:ext uri="{FF2B5EF4-FFF2-40B4-BE49-F238E27FC236}">
                <a16:creationId xmlns:a16="http://schemas.microsoft.com/office/drawing/2014/main" xmlns="" id="{A40E6E5E-7CBA-4F9B-84CD-15557D8EA015}"/>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1371600" y="41148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48" name="Picture 37" descr="rock.jpg">
            <a:extLst>
              <a:ext uri="{FF2B5EF4-FFF2-40B4-BE49-F238E27FC236}">
                <a16:creationId xmlns:a16="http://schemas.microsoft.com/office/drawing/2014/main" xmlns="" id="{CB7DE693-3B72-4B5A-A209-051CF92C388E}"/>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1828800" y="45720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49" name="Picture 37" descr="rock.jpg">
            <a:extLst>
              <a:ext uri="{FF2B5EF4-FFF2-40B4-BE49-F238E27FC236}">
                <a16:creationId xmlns:a16="http://schemas.microsoft.com/office/drawing/2014/main" xmlns="" id="{6D42B53F-522C-4EE2-83C3-7F683D272743}"/>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2057400" y="38100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50" name="Picture 37" descr="rock.jpg">
            <a:extLst>
              <a:ext uri="{FF2B5EF4-FFF2-40B4-BE49-F238E27FC236}">
                <a16:creationId xmlns:a16="http://schemas.microsoft.com/office/drawing/2014/main" xmlns="" id="{5904AAAA-061A-4157-9D89-6D19228A2083}"/>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2286000" y="44196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51" name="Picture 37" descr="rock.jpg">
            <a:extLst>
              <a:ext uri="{FF2B5EF4-FFF2-40B4-BE49-F238E27FC236}">
                <a16:creationId xmlns:a16="http://schemas.microsoft.com/office/drawing/2014/main" xmlns="" id="{703D59E2-E1E2-46EB-BBA7-6F04A9E4513D}"/>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2743200" y="48768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52" name="Picture 37" descr="rock.jpg">
            <a:extLst>
              <a:ext uri="{FF2B5EF4-FFF2-40B4-BE49-F238E27FC236}">
                <a16:creationId xmlns:a16="http://schemas.microsoft.com/office/drawing/2014/main" xmlns="" id="{AD1DDA37-1FF6-492E-9C5A-AA9A76B7798B}"/>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3200400" y="48006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53" name="Picture 37" descr="rock.jpg">
            <a:extLst>
              <a:ext uri="{FF2B5EF4-FFF2-40B4-BE49-F238E27FC236}">
                <a16:creationId xmlns:a16="http://schemas.microsoft.com/office/drawing/2014/main" xmlns="" id="{56D785DD-8BB1-4939-A1AB-D8706E44EF55}"/>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2667000" y="42672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54" name="Picture 37" descr="rock.jpg">
            <a:extLst>
              <a:ext uri="{FF2B5EF4-FFF2-40B4-BE49-F238E27FC236}">
                <a16:creationId xmlns:a16="http://schemas.microsoft.com/office/drawing/2014/main" xmlns="" id="{6E989617-BA86-4CC3-9CA3-086A8111022C}"/>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2971800" y="41148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MPj04383560000[1]">
            <a:extLst>
              <a:ext uri="{FF2B5EF4-FFF2-40B4-BE49-F238E27FC236}">
                <a16:creationId xmlns:a16="http://schemas.microsoft.com/office/drawing/2014/main" xmlns="" id="{05D8E9E9-A0A9-441D-941A-25CC5095E11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Rectangle 3">
            <a:extLst>
              <a:ext uri="{FF2B5EF4-FFF2-40B4-BE49-F238E27FC236}">
                <a16:creationId xmlns:a16="http://schemas.microsoft.com/office/drawing/2014/main" xmlns="" id="{9977A28C-7957-4133-AAEE-7F6CB122F45A}"/>
              </a:ext>
            </a:extLst>
          </p:cNvPr>
          <p:cNvSpPr>
            <a:spLocks noGrp="1" noChangeArrowheads="1"/>
          </p:cNvSpPr>
          <p:nvPr>
            <p:ph type="subTitle" idx="1"/>
          </p:nvPr>
        </p:nvSpPr>
        <p:spPr>
          <a:xfrm>
            <a:off x="0" y="228600"/>
            <a:ext cx="9144000" cy="1295400"/>
          </a:xfrm>
        </p:spPr>
        <p:txBody>
          <a:bodyPr/>
          <a:lstStyle/>
          <a:p>
            <a:pPr eaLnBrk="1" hangingPunct="1">
              <a:lnSpc>
                <a:spcPct val="90000"/>
              </a:lnSpc>
            </a:pPr>
            <a:r>
              <a:rPr lang="en-US" altLang="en-US" sz="2800" b="1">
                <a:ea typeface="ＭＳ Ｐゴシック" panose="020B0600070205080204" pitchFamily="34" charset="-128"/>
              </a:rPr>
              <a:t>Then the LORD turned from his fierce anger. Therefore that place has been called the </a:t>
            </a:r>
            <a:r>
              <a:rPr lang="en-US" altLang="en-US" sz="2800" b="1" u="sng">
                <a:ea typeface="ＭＳ Ｐゴシック" panose="020B0600070205080204" pitchFamily="34" charset="-128"/>
              </a:rPr>
              <a:t>Valley of Achor</a:t>
            </a:r>
            <a:r>
              <a:rPr lang="en-US" altLang="en-US" sz="2800" b="1">
                <a:ea typeface="ＭＳ Ｐゴシック" panose="020B0600070205080204" pitchFamily="34" charset="-128"/>
              </a:rPr>
              <a:t> ever since.</a:t>
            </a:r>
          </a:p>
        </p:txBody>
      </p:sp>
      <p:pic>
        <p:nvPicPr>
          <p:cNvPr id="61444" name="Picture 4" descr="MCj04334580000[1]">
            <a:extLst>
              <a:ext uri="{FF2B5EF4-FFF2-40B4-BE49-F238E27FC236}">
                <a16:creationId xmlns:a16="http://schemas.microsoft.com/office/drawing/2014/main" xmlns="" id="{9B3F81F4-F695-4660-8C56-504E177C9FD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43800" y="2590800"/>
            <a:ext cx="11779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4" descr="MCj01413170000[1]">
            <a:extLst>
              <a:ext uri="{FF2B5EF4-FFF2-40B4-BE49-F238E27FC236}">
                <a16:creationId xmlns:a16="http://schemas.microsoft.com/office/drawing/2014/main" xmlns="" id="{E8824D0D-77AC-42D4-A787-DB134585C07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05800" y="4864100"/>
            <a:ext cx="1025525"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3" descr="MCj04350010000[1]">
            <a:extLst>
              <a:ext uri="{FF2B5EF4-FFF2-40B4-BE49-F238E27FC236}">
                <a16:creationId xmlns:a16="http://schemas.microsoft.com/office/drawing/2014/main" xmlns="" id="{E6094CF1-2861-4CC6-930C-801563C96A9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8293100" y="1905000"/>
            <a:ext cx="8509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7" name="Picture 7" descr="MCj04349950000[1]">
            <a:extLst>
              <a:ext uri="{FF2B5EF4-FFF2-40B4-BE49-F238E27FC236}">
                <a16:creationId xmlns:a16="http://schemas.microsoft.com/office/drawing/2014/main" xmlns="" id="{48381E69-68FB-42E1-BE49-7F3F25310553}"/>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16751149" flipH="1">
            <a:off x="1915318" y="4256882"/>
            <a:ext cx="89376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8" name="Picture 8" descr="clear Joshua with horn">
            <a:extLst>
              <a:ext uri="{FF2B5EF4-FFF2-40B4-BE49-F238E27FC236}">
                <a16:creationId xmlns:a16="http://schemas.microsoft.com/office/drawing/2014/main" xmlns="" id="{6E3B61AA-2576-4931-84DC-07EEFBE781BA}"/>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19800" y="2743200"/>
            <a:ext cx="1570038"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9" name="Picture 37" descr="rock.jpg">
            <a:extLst>
              <a:ext uri="{FF2B5EF4-FFF2-40B4-BE49-F238E27FC236}">
                <a16:creationId xmlns:a16="http://schemas.microsoft.com/office/drawing/2014/main" xmlns="" id="{38AF3A87-1CCC-451D-90AB-E5947500CDE7}"/>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1143000" y="46482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0" name="Picture 37" descr="rock.jpg">
            <a:extLst>
              <a:ext uri="{FF2B5EF4-FFF2-40B4-BE49-F238E27FC236}">
                <a16:creationId xmlns:a16="http://schemas.microsoft.com/office/drawing/2014/main" xmlns="" id="{26FEDFA9-57B8-444E-B486-68677070179B}"/>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1600200" y="44958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1" name="Picture 37" descr="rock.jpg">
            <a:extLst>
              <a:ext uri="{FF2B5EF4-FFF2-40B4-BE49-F238E27FC236}">
                <a16:creationId xmlns:a16="http://schemas.microsoft.com/office/drawing/2014/main" xmlns="" id="{E1FD0D86-EADF-4906-8055-B3C36746653C}"/>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1600200" y="51054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2" name="Picture 37" descr="rock.jpg">
            <a:extLst>
              <a:ext uri="{FF2B5EF4-FFF2-40B4-BE49-F238E27FC236}">
                <a16:creationId xmlns:a16="http://schemas.microsoft.com/office/drawing/2014/main" xmlns="" id="{8A811776-CBD2-4BAF-AF1E-EE12638D874F}"/>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1905000" y="49530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3" name="Picture 37" descr="rock.jpg">
            <a:extLst>
              <a:ext uri="{FF2B5EF4-FFF2-40B4-BE49-F238E27FC236}">
                <a16:creationId xmlns:a16="http://schemas.microsoft.com/office/drawing/2014/main" xmlns="" id="{9AABF883-E631-46CA-AA67-750603D3BEAD}"/>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2667000" y="50292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4" name="Picture 37" descr="rock.jpg">
            <a:extLst>
              <a:ext uri="{FF2B5EF4-FFF2-40B4-BE49-F238E27FC236}">
                <a16:creationId xmlns:a16="http://schemas.microsoft.com/office/drawing/2014/main" xmlns="" id="{DD84D6A3-8C7F-4C88-BF1D-057834BCCA9B}"/>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2286000" y="46482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5" name="Picture 37" descr="rock.jpg">
            <a:extLst>
              <a:ext uri="{FF2B5EF4-FFF2-40B4-BE49-F238E27FC236}">
                <a16:creationId xmlns:a16="http://schemas.microsoft.com/office/drawing/2014/main" xmlns="" id="{02DCA851-4FAD-49EB-8C39-B4AE88FD428D}"/>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2362200" y="52578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6" name="Picture 37" descr="rock.jpg">
            <a:extLst>
              <a:ext uri="{FF2B5EF4-FFF2-40B4-BE49-F238E27FC236}">
                <a16:creationId xmlns:a16="http://schemas.microsoft.com/office/drawing/2014/main" xmlns="" id="{AD6055CD-F715-430D-B3BB-AE9117170C55}"/>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1295400" y="48006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7" name="Picture 37" descr="rock.jpg">
            <a:extLst>
              <a:ext uri="{FF2B5EF4-FFF2-40B4-BE49-F238E27FC236}">
                <a16:creationId xmlns:a16="http://schemas.microsoft.com/office/drawing/2014/main" xmlns="" id="{3B7ACE40-0112-4686-92B5-EF863E9B1033}"/>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1828800" y="52578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8" name="Picture 37" descr="rock.jpg">
            <a:extLst>
              <a:ext uri="{FF2B5EF4-FFF2-40B4-BE49-F238E27FC236}">
                <a16:creationId xmlns:a16="http://schemas.microsoft.com/office/drawing/2014/main" xmlns="" id="{33307F44-AA68-4818-945D-0895AB639D47}"/>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1600200" y="51054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9" name="Picture 37" descr="rock.jpg">
            <a:extLst>
              <a:ext uri="{FF2B5EF4-FFF2-40B4-BE49-F238E27FC236}">
                <a16:creationId xmlns:a16="http://schemas.microsoft.com/office/drawing/2014/main" xmlns="" id="{16932429-9D2A-435A-882F-E8D64ED36C1D}"/>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2286000" y="54864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0" name="Picture 37" descr="rock.jpg">
            <a:extLst>
              <a:ext uri="{FF2B5EF4-FFF2-40B4-BE49-F238E27FC236}">
                <a16:creationId xmlns:a16="http://schemas.microsoft.com/office/drawing/2014/main" xmlns="" id="{16A32F12-E478-4152-A0E7-FF0A2B1A440A}"/>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1752600" y="46482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1" name="Picture 37" descr="rock.jpg">
            <a:extLst>
              <a:ext uri="{FF2B5EF4-FFF2-40B4-BE49-F238E27FC236}">
                <a16:creationId xmlns:a16="http://schemas.microsoft.com/office/drawing/2014/main" xmlns="" id="{B52F2353-CA08-44E7-9A7D-915FDCC1B003}"/>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1828800" y="43434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2" name="Picture 37" descr="rock.jpg">
            <a:extLst>
              <a:ext uri="{FF2B5EF4-FFF2-40B4-BE49-F238E27FC236}">
                <a16:creationId xmlns:a16="http://schemas.microsoft.com/office/drawing/2014/main" xmlns="" id="{1E814B87-1D46-431B-BF4C-DAD99F54F41E}"/>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2057400" y="49530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3" name="Picture 37" descr="rock.jpg">
            <a:extLst>
              <a:ext uri="{FF2B5EF4-FFF2-40B4-BE49-F238E27FC236}">
                <a16:creationId xmlns:a16="http://schemas.microsoft.com/office/drawing/2014/main" xmlns="" id="{B039B78D-BA11-465D-B6F7-E03CF35166F3}"/>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2438400" y="45720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4" name="Picture 37" descr="rock.jpg">
            <a:extLst>
              <a:ext uri="{FF2B5EF4-FFF2-40B4-BE49-F238E27FC236}">
                <a16:creationId xmlns:a16="http://schemas.microsoft.com/office/drawing/2014/main" xmlns="" id="{CBD28CA2-0752-42CF-A32F-1161AE5A4078}"/>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2362200" y="52578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5" name="Picture 37" descr="rock.jpg">
            <a:extLst>
              <a:ext uri="{FF2B5EF4-FFF2-40B4-BE49-F238E27FC236}">
                <a16:creationId xmlns:a16="http://schemas.microsoft.com/office/drawing/2014/main" xmlns="" id="{87DC83A7-2283-486C-9E34-5FADC1B0FC82}"/>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2514600" y="54102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6" name="Picture 37" descr="rock.jpg">
            <a:extLst>
              <a:ext uri="{FF2B5EF4-FFF2-40B4-BE49-F238E27FC236}">
                <a16:creationId xmlns:a16="http://schemas.microsoft.com/office/drawing/2014/main" xmlns="" id="{DE94F262-0288-4F6A-AB89-78F2D2FF01D0}"/>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2667000" y="55626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7" name="Picture 37" descr="rock.jpg">
            <a:extLst>
              <a:ext uri="{FF2B5EF4-FFF2-40B4-BE49-F238E27FC236}">
                <a16:creationId xmlns:a16="http://schemas.microsoft.com/office/drawing/2014/main" xmlns="" id="{8ABC9B39-1AF1-47D0-8987-AA5EDF8216E5}"/>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2819400" y="51816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8" name="Picture 37" descr="rock.jpg">
            <a:extLst>
              <a:ext uri="{FF2B5EF4-FFF2-40B4-BE49-F238E27FC236}">
                <a16:creationId xmlns:a16="http://schemas.microsoft.com/office/drawing/2014/main" xmlns="" id="{0BC07ADE-A6E4-4673-B99A-9077AE4E26AF}"/>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2971800" y="53340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9" name="Picture 37" descr="rock.jpg">
            <a:extLst>
              <a:ext uri="{FF2B5EF4-FFF2-40B4-BE49-F238E27FC236}">
                <a16:creationId xmlns:a16="http://schemas.microsoft.com/office/drawing/2014/main" xmlns="" id="{8A332B83-9A81-40ED-A5F4-E26D7F5B7C43}"/>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2438400" y="48006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0" name="Picture 37" descr="rock.jpg">
            <a:extLst>
              <a:ext uri="{FF2B5EF4-FFF2-40B4-BE49-F238E27FC236}">
                <a16:creationId xmlns:a16="http://schemas.microsoft.com/office/drawing/2014/main" xmlns="" id="{C42D3492-7BC9-4561-8C30-C49C4CC59199}"/>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2743200" y="46482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1" name="Picture 37" descr="rock.jpg">
            <a:extLst>
              <a:ext uri="{FF2B5EF4-FFF2-40B4-BE49-F238E27FC236}">
                <a16:creationId xmlns:a16="http://schemas.microsoft.com/office/drawing/2014/main" xmlns="" id="{7078BB0A-D41F-48E6-AC11-54923CFECB4C}"/>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1295400" y="48006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2" name="Picture 37" descr="rock.jpg">
            <a:extLst>
              <a:ext uri="{FF2B5EF4-FFF2-40B4-BE49-F238E27FC236}">
                <a16:creationId xmlns:a16="http://schemas.microsoft.com/office/drawing/2014/main" xmlns="" id="{A3FE2D5B-E105-4FB0-A1DD-CE2D23677C97}"/>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1752600" y="52578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3" name="Picture 37" descr="rock.jpg">
            <a:extLst>
              <a:ext uri="{FF2B5EF4-FFF2-40B4-BE49-F238E27FC236}">
                <a16:creationId xmlns:a16="http://schemas.microsoft.com/office/drawing/2014/main" xmlns="" id="{B1C3E337-60F5-4681-B982-FAB6B08233C8}"/>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1981200" y="44958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4" name="Picture 37" descr="rock.jpg">
            <a:extLst>
              <a:ext uri="{FF2B5EF4-FFF2-40B4-BE49-F238E27FC236}">
                <a16:creationId xmlns:a16="http://schemas.microsoft.com/office/drawing/2014/main" xmlns="" id="{3B74E724-9B19-4202-ABCF-2030C0B08485}"/>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2209800" y="51054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5" name="Picture 37" descr="rock.jpg">
            <a:extLst>
              <a:ext uri="{FF2B5EF4-FFF2-40B4-BE49-F238E27FC236}">
                <a16:creationId xmlns:a16="http://schemas.microsoft.com/office/drawing/2014/main" xmlns="" id="{27811720-9592-4FCB-AD3C-2679661B9C10}"/>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2667000" y="55626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6" name="Picture 37" descr="rock.jpg">
            <a:extLst>
              <a:ext uri="{FF2B5EF4-FFF2-40B4-BE49-F238E27FC236}">
                <a16:creationId xmlns:a16="http://schemas.microsoft.com/office/drawing/2014/main" xmlns="" id="{2D6F8529-067C-45E4-ADB4-5FA4A6C789E2}"/>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3124200" y="54864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7" name="Picture 37" descr="rock.jpg">
            <a:extLst>
              <a:ext uri="{FF2B5EF4-FFF2-40B4-BE49-F238E27FC236}">
                <a16:creationId xmlns:a16="http://schemas.microsoft.com/office/drawing/2014/main" xmlns="" id="{5E5E6D97-E14B-4F3C-A0B8-FCB7042CA2D7}"/>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2590800" y="49530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8" name="Picture 37" descr="rock.jpg">
            <a:extLst>
              <a:ext uri="{FF2B5EF4-FFF2-40B4-BE49-F238E27FC236}">
                <a16:creationId xmlns:a16="http://schemas.microsoft.com/office/drawing/2014/main" xmlns="" id="{6557ABDD-1F9C-4A09-8A8E-0EFCD1087A2B}"/>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2895600" y="48006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9" name="Picture 37" descr="rock.jpg">
            <a:extLst>
              <a:ext uri="{FF2B5EF4-FFF2-40B4-BE49-F238E27FC236}">
                <a16:creationId xmlns:a16="http://schemas.microsoft.com/office/drawing/2014/main" xmlns="" id="{F0715698-7E51-4492-B5E7-A0FE2B21AA5F}"/>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1447800" y="49530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0" name="Picture 37" descr="rock.jpg">
            <a:extLst>
              <a:ext uri="{FF2B5EF4-FFF2-40B4-BE49-F238E27FC236}">
                <a16:creationId xmlns:a16="http://schemas.microsoft.com/office/drawing/2014/main" xmlns="" id="{90085B33-17D4-4244-9B2D-A683D6766DF9}"/>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1752600" y="44958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1" name="Picture 37" descr="rock.jpg">
            <a:extLst>
              <a:ext uri="{FF2B5EF4-FFF2-40B4-BE49-F238E27FC236}">
                <a16:creationId xmlns:a16="http://schemas.microsoft.com/office/drawing/2014/main" xmlns="" id="{68CFC543-D4E3-42C9-A39F-3716E2D99FDF}"/>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2133600" y="46482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2" name="Picture 37" descr="rock.jpg">
            <a:extLst>
              <a:ext uri="{FF2B5EF4-FFF2-40B4-BE49-F238E27FC236}">
                <a16:creationId xmlns:a16="http://schemas.microsoft.com/office/drawing/2014/main" xmlns="" id="{EF46444D-747C-4BD7-9E66-897B044217C5}"/>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3352800" y="41910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3" name="Picture 37" descr="rock.jpg">
            <a:extLst>
              <a:ext uri="{FF2B5EF4-FFF2-40B4-BE49-F238E27FC236}">
                <a16:creationId xmlns:a16="http://schemas.microsoft.com/office/drawing/2014/main" xmlns="" id="{2FDCAF18-1B58-44F3-AA00-1D82C1B43C50}"/>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2819400" y="57150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4" name="Picture 37" descr="rock.jpg">
            <a:extLst>
              <a:ext uri="{FF2B5EF4-FFF2-40B4-BE49-F238E27FC236}">
                <a16:creationId xmlns:a16="http://schemas.microsoft.com/office/drawing/2014/main" xmlns="" id="{6506FF29-ADB3-4B4E-9F31-9B48F3D7916C}"/>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3276600" y="56388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5" name="Picture 37" descr="rock.jpg">
            <a:extLst>
              <a:ext uri="{FF2B5EF4-FFF2-40B4-BE49-F238E27FC236}">
                <a16:creationId xmlns:a16="http://schemas.microsoft.com/office/drawing/2014/main" xmlns="" id="{2ED635F7-21B9-44E7-B926-8FBA569B55DA}"/>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2667000" y="44196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6" name="Picture 37" descr="rock.jpg">
            <a:extLst>
              <a:ext uri="{FF2B5EF4-FFF2-40B4-BE49-F238E27FC236}">
                <a16:creationId xmlns:a16="http://schemas.microsoft.com/office/drawing/2014/main" xmlns="" id="{EFB0A983-FAF5-4EC1-A9D1-D14FAAB4E994}"/>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3048000" y="49530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7" name="Picture 37" descr="rock.jpg">
            <a:extLst>
              <a:ext uri="{FF2B5EF4-FFF2-40B4-BE49-F238E27FC236}">
                <a16:creationId xmlns:a16="http://schemas.microsoft.com/office/drawing/2014/main" xmlns="" id="{E509B8B6-069C-4D0F-AE0F-A758274CC4E3}"/>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1066800" y="3886200"/>
            <a:ext cx="6096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8" name="Picture 37" descr="rock.jpg">
            <a:extLst>
              <a:ext uri="{FF2B5EF4-FFF2-40B4-BE49-F238E27FC236}">
                <a16:creationId xmlns:a16="http://schemas.microsoft.com/office/drawing/2014/main" xmlns="" id="{33A51B31-70F9-478C-A139-824C15B8E334}"/>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1524000" y="4343400"/>
            <a:ext cx="6096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9" name="Picture 37" descr="rock.jpg">
            <a:extLst>
              <a:ext uri="{FF2B5EF4-FFF2-40B4-BE49-F238E27FC236}">
                <a16:creationId xmlns:a16="http://schemas.microsoft.com/office/drawing/2014/main" xmlns="" id="{763F86EB-C1CB-4114-BD50-B105EDF8465E}"/>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1752600" y="3581400"/>
            <a:ext cx="6096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0" name="Picture 37" descr="rock.jpg">
            <a:extLst>
              <a:ext uri="{FF2B5EF4-FFF2-40B4-BE49-F238E27FC236}">
                <a16:creationId xmlns:a16="http://schemas.microsoft.com/office/drawing/2014/main" xmlns="" id="{3BB4F400-F36E-4E11-9410-FADFDA077935}"/>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1981200" y="4191000"/>
            <a:ext cx="6096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1" name="Picture 37" descr="rock.jpg">
            <a:extLst>
              <a:ext uri="{FF2B5EF4-FFF2-40B4-BE49-F238E27FC236}">
                <a16:creationId xmlns:a16="http://schemas.microsoft.com/office/drawing/2014/main" xmlns="" id="{DDED0B7D-6AEB-4179-83FD-F66CCF6B2F19}"/>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2438400" y="4648200"/>
            <a:ext cx="6096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2" name="Picture 37" descr="rock.jpg">
            <a:extLst>
              <a:ext uri="{FF2B5EF4-FFF2-40B4-BE49-F238E27FC236}">
                <a16:creationId xmlns:a16="http://schemas.microsoft.com/office/drawing/2014/main" xmlns="" id="{C09ACD81-146C-4D45-9DD8-1C73B090003E}"/>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2895600" y="4572000"/>
            <a:ext cx="6096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3" name="Picture 37" descr="rock.jpg">
            <a:extLst>
              <a:ext uri="{FF2B5EF4-FFF2-40B4-BE49-F238E27FC236}">
                <a16:creationId xmlns:a16="http://schemas.microsoft.com/office/drawing/2014/main" xmlns="" id="{28F75774-D672-4562-9EBD-3995634ACFE0}"/>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2362200" y="4038600"/>
            <a:ext cx="6096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4" name="Picture 37" descr="rock.jpg">
            <a:extLst>
              <a:ext uri="{FF2B5EF4-FFF2-40B4-BE49-F238E27FC236}">
                <a16:creationId xmlns:a16="http://schemas.microsoft.com/office/drawing/2014/main" xmlns="" id="{C4EEA223-68F4-4FB3-A5E6-154799EEC37A}"/>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2667000" y="3886200"/>
            <a:ext cx="6096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5" name="Picture 37" descr="rock.jpg">
            <a:extLst>
              <a:ext uri="{FF2B5EF4-FFF2-40B4-BE49-F238E27FC236}">
                <a16:creationId xmlns:a16="http://schemas.microsoft.com/office/drawing/2014/main" xmlns="" id="{5781E8F7-AC94-4DAC-B6EB-BF0E135086AA}"/>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1371600" y="41148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6" name="Picture 37" descr="rock.jpg">
            <a:extLst>
              <a:ext uri="{FF2B5EF4-FFF2-40B4-BE49-F238E27FC236}">
                <a16:creationId xmlns:a16="http://schemas.microsoft.com/office/drawing/2014/main" xmlns="" id="{472B4A19-D30F-4D5F-9454-FC0E8E44EBCA}"/>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1828800" y="45720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7" name="Picture 37" descr="rock.jpg">
            <a:extLst>
              <a:ext uri="{FF2B5EF4-FFF2-40B4-BE49-F238E27FC236}">
                <a16:creationId xmlns:a16="http://schemas.microsoft.com/office/drawing/2014/main" xmlns="" id="{D76FCDA0-3FE7-4ECD-B926-D27E50BD7146}"/>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2057400" y="38100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8" name="Picture 37" descr="rock.jpg">
            <a:extLst>
              <a:ext uri="{FF2B5EF4-FFF2-40B4-BE49-F238E27FC236}">
                <a16:creationId xmlns:a16="http://schemas.microsoft.com/office/drawing/2014/main" xmlns="" id="{C34A0982-DB43-4C26-B177-1E30044F2B8C}"/>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2286000" y="44196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9" name="Picture 37" descr="rock.jpg">
            <a:extLst>
              <a:ext uri="{FF2B5EF4-FFF2-40B4-BE49-F238E27FC236}">
                <a16:creationId xmlns:a16="http://schemas.microsoft.com/office/drawing/2014/main" xmlns="" id="{0F442C4F-C37D-454D-B83B-4A5F143674B7}"/>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2743200" y="48768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0" name="Picture 37" descr="rock.jpg">
            <a:extLst>
              <a:ext uri="{FF2B5EF4-FFF2-40B4-BE49-F238E27FC236}">
                <a16:creationId xmlns:a16="http://schemas.microsoft.com/office/drawing/2014/main" xmlns="" id="{78E8F6A9-877A-4E11-B469-BC9B39B925A9}"/>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3200400" y="48006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1" name="Picture 37" descr="rock.jpg">
            <a:extLst>
              <a:ext uri="{FF2B5EF4-FFF2-40B4-BE49-F238E27FC236}">
                <a16:creationId xmlns:a16="http://schemas.microsoft.com/office/drawing/2014/main" xmlns="" id="{21D5D231-292F-4E01-8828-E397D7465FF9}"/>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2667000" y="42672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2" name="Picture 37" descr="rock.jpg">
            <a:extLst>
              <a:ext uri="{FF2B5EF4-FFF2-40B4-BE49-F238E27FC236}">
                <a16:creationId xmlns:a16="http://schemas.microsoft.com/office/drawing/2014/main" xmlns="" id="{76827B88-6584-4457-BFA2-0E053F24CCBA}"/>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2971800" y="4114800"/>
            <a:ext cx="5334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32" name="Picture 64" descr="j0312392">
            <a:extLst>
              <a:ext uri="{FF2B5EF4-FFF2-40B4-BE49-F238E27FC236}">
                <a16:creationId xmlns:a16="http://schemas.microsoft.com/office/drawing/2014/main" xmlns="" id="{D0F842D1-A19B-4EA0-9976-88B2316107A9}"/>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33400" y="1219200"/>
            <a:ext cx="1176338"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xmlns="" id="{FF9A2B1E-241C-4857-BDD8-484E87EFA060}"/>
              </a:ext>
            </a:extLst>
          </p:cNvPr>
          <p:cNvSpPr>
            <a:spLocks noGrp="1" noChangeArrowheads="1"/>
          </p:cNvSpPr>
          <p:nvPr>
            <p:ph type="subTitle" idx="1"/>
          </p:nvPr>
        </p:nvSpPr>
        <p:spPr>
          <a:xfrm>
            <a:off x="990600" y="381000"/>
            <a:ext cx="7010400" cy="1219200"/>
          </a:xfrm>
        </p:spPr>
        <p:txBody>
          <a:bodyPr/>
          <a:lstStyle/>
          <a:p>
            <a:pPr eaLnBrk="1" hangingPunct="1"/>
            <a:r>
              <a:rPr lang="en-US" altLang="en-US" b="1">
                <a:ea typeface="ＭＳ Ｐゴシック" panose="020B0600070205080204" pitchFamily="34" charset="-128"/>
              </a:rPr>
              <a:t>Whom do we now have to go between us and the Lord’s anger?</a:t>
            </a:r>
          </a:p>
        </p:txBody>
      </p:sp>
      <p:sp>
        <p:nvSpPr>
          <p:cNvPr id="3076" name="WordArt 4">
            <a:extLst>
              <a:ext uri="{FF2B5EF4-FFF2-40B4-BE49-F238E27FC236}">
                <a16:creationId xmlns:a16="http://schemas.microsoft.com/office/drawing/2014/main" xmlns="" id="{6B151350-777F-4B13-AC3C-A817C89261EC}"/>
              </a:ext>
            </a:extLst>
          </p:cNvPr>
          <p:cNvSpPr>
            <a:spLocks noChangeArrowheads="1" noChangeShapeType="1" noTextEdit="1"/>
          </p:cNvSpPr>
          <p:nvPr/>
        </p:nvSpPr>
        <p:spPr bwMode="auto">
          <a:xfrm>
            <a:off x="2286000" y="2362200"/>
            <a:ext cx="4114800" cy="31813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JESUS</a:t>
            </a:r>
          </a:p>
        </p:txBody>
      </p:sp>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xmlns="" id="{4C309D88-A93C-43E4-8A4C-856180CE0275}"/>
              </a:ext>
            </a:extLst>
          </p:cNvPr>
          <p:cNvSpPr>
            <a:spLocks noChangeArrowheads="1"/>
          </p:cNvSpPr>
          <p:nvPr/>
        </p:nvSpPr>
        <p:spPr bwMode="auto">
          <a:xfrm>
            <a:off x="0" y="0"/>
            <a:ext cx="9144000" cy="6858000"/>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en-US" altLang="en-US" sz="1800"/>
          </a:p>
        </p:txBody>
      </p:sp>
      <p:sp>
        <p:nvSpPr>
          <p:cNvPr id="110595" name="Rectangle 3">
            <a:extLst>
              <a:ext uri="{FF2B5EF4-FFF2-40B4-BE49-F238E27FC236}">
                <a16:creationId xmlns:a16="http://schemas.microsoft.com/office/drawing/2014/main" xmlns="" id="{FB1D71A3-F22B-4329-A004-F05F17A11D95}"/>
              </a:ext>
            </a:extLst>
          </p:cNvPr>
          <p:cNvSpPr>
            <a:spLocks noGrp="1" noChangeArrowheads="1"/>
          </p:cNvSpPr>
          <p:nvPr>
            <p:ph type="body" idx="4294967295"/>
          </p:nvPr>
        </p:nvSpPr>
        <p:spPr>
          <a:xfrm>
            <a:off x="304800" y="2133600"/>
            <a:ext cx="8610600" cy="2743200"/>
          </a:xfrm>
        </p:spPr>
        <p:txBody>
          <a:bodyPr/>
          <a:lstStyle/>
          <a:p>
            <a:pPr algn="ctr" eaLnBrk="1" hangingPunct="1">
              <a:buFontTx/>
              <a:buNone/>
            </a:pPr>
            <a:r>
              <a:rPr lang="en-US" altLang="en-US" sz="4000" b="1">
                <a:ea typeface="ＭＳ Ｐゴシック" panose="020B0600070205080204" pitchFamily="34" charset="-128"/>
              </a:rPr>
              <a:t>There is a way that appears to be right, but in the end it leads to death.</a:t>
            </a:r>
          </a:p>
        </p:txBody>
      </p:sp>
      <p:sp>
        <p:nvSpPr>
          <p:cNvPr id="63492" name="WordArt 4">
            <a:extLst>
              <a:ext uri="{FF2B5EF4-FFF2-40B4-BE49-F238E27FC236}">
                <a16:creationId xmlns:a16="http://schemas.microsoft.com/office/drawing/2014/main" xmlns="" id="{ADA0E4D3-CDCB-4C8E-8F49-953CD4B20491}"/>
              </a:ext>
            </a:extLst>
          </p:cNvPr>
          <p:cNvSpPr>
            <a:spLocks noChangeArrowheads="1" noChangeShapeType="1" noTextEdit="1"/>
          </p:cNvSpPr>
          <p:nvPr/>
        </p:nvSpPr>
        <p:spPr bwMode="auto">
          <a:xfrm>
            <a:off x="457200" y="533400"/>
            <a:ext cx="8229600" cy="11430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Memory Verse</a:t>
            </a:r>
          </a:p>
        </p:txBody>
      </p:sp>
      <p:sp>
        <p:nvSpPr>
          <p:cNvPr id="63493" name="Text Box 5">
            <a:extLst>
              <a:ext uri="{FF2B5EF4-FFF2-40B4-BE49-F238E27FC236}">
                <a16:creationId xmlns:a16="http://schemas.microsoft.com/office/drawing/2014/main" xmlns="" id="{AF02D43F-0B87-49D8-A331-F03979351DEE}"/>
              </a:ext>
            </a:extLst>
          </p:cNvPr>
          <p:cNvSpPr txBox="1">
            <a:spLocks noChangeArrowheads="1"/>
          </p:cNvSpPr>
          <p:nvPr/>
        </p:nvSpPr>
        <p:spPr bwMode="auto">
          <a:xfrm>
            <a:off x="7908925" y="5980113"/>
            <a:ext cx="438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800"/>
              <a:t>#6</a:t>
            </a:r>
          </a:p>
        </p:txBody>
      </p:sp>
      <p:sp>
        <p:nvSpPr>
          <p:cNvPr id="110598" name="Rectangle 3">
            <a:extLst>
              <a:ext uri="{FF2B5EF4-FFF2-40B4-BE49-F238E27FC236}">
                <a16:creationId xmlns:a16="http://schemas.microsoft.com/office/drawing/2014/main" xmlns="" id="{337F5DFD-CBF9-4DF8-B726-D4C2350307FF}"/>
              </a:ext>
            </a:extLst>
          </p:cNvPr>
          <p:cNvSpPr>
            <a:spLocks noChangeArrowheads="1"/>
          </p:cNvSpPr>
          <p:nvPr/>
        </p:nvSpPr>
        <p:spPr bwMode="auto">
          <a:xfrm>
            <a:off x="228600" y="5257800"/>
            <a:ext cx="8915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buFontTx/>
              <a:buNone/>
            </a:pPr>
            <a:r>
              <a:rPr lang="en-US" altLang="en-US" sz="4000" b="1"/>
              <a:t>Proverbs 14:12</a:t>
            </a:r>
          </a:p>
        </p:txBody>
      </p:sp>
      <p:pic>
        <p:nvPicPr>
          <p:cNvPr id="63495" name="Picture 7" descr="MCj04418960000[1]">
            <a:extLst>
              <a:ext uri="{FF2B5EF4-FFF2-40B4-BE49-F238E27FC236}">
                <a16:creationId xmlns:a16="http://schemas.microsoft.com/office/drawing/2014/main" xmlns="" id="{4BB5C860-9488-429F-B6D6-1AC466CC56C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43000" y="3810000"/>
            <a:ext cx="224790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00" name="Picture 8" descr="MCj04418820000[1]">
            <a:extLst>
              <a:ext uri="{FF2B5EF4-FFF2-40B4-BE49-F238E27FC236}">
                <a16:creationId xmlns:a16="http://schemas.microsoft.com/office/drawing/2014/main" xmlns="" id="{AC0545A2-99B0-4253-B8FD-02F9F1E99BE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0" y="3429000"/>
            <a:ext cx="24384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517FF7D-1A77-4F12-96B3-30BF85D3F6AD}"/>
              </a:ext>
            </a:extLst>
          </p:cNvPr>
          <p:cNvSpPr>
            <a:spLocks noGrp="1"/>
          </p:cNvSpPr>
          <p:nvPr>
            <p:ph type="ctrTitle"/>
          </p:nvPr>
        </p:nvSpPr>
        <p:spPr>
          <a:xfrm>
            <a:off x="762000" y="457200"/>
            <a:ext cx="7772400" cy="1470025"/>
          </a:xfrm>
        </p:spPr>
        <p:txBody>
          <a:bodyPr/>
          <a:lstStyle/>
          <a:p>
            <a:pPr>
              <a:defRPr/>
            </a:pPr>
            <a:r>
              <a:rPr lang="en-US" b="1" dirty="0">
                <a:solidFill>
                  <a:srgbClr val="990033"/>
                </a:solidFill>
                <a:effectLst>
                  <a:outerShdw blurRad="38100" dist="38100" dir="2700000" algn="tl">
                    <a:srgbClr val="000000">
                      <a:alpha val="43137"/>
                    </a:srgbClr>
                  </a:outerShdw>
                </a:effectLst>
              </a:rPr>
              <a:t>“The Lord’s anger burned against Israel.”</a:t>
            </a:r>
          </a:p>
        </p:txBody>
      </p:sp>
      <p:sp>
        <p:nvSpPr>
          <p:cNvPr id="14339" name="Subtitle 4">
            <a:extLst>
              <a:ext uri="{FF2B5EF4-FFF2-40B4-BE49-F238E27FC236}">
                <a16:creationId xmlns:a16="http://schemas.microsoft.com/office/drawing/2014/main" xmlns="" id="{6B63ADF0-FE97-443F-A5B7-320DEBFCB3CA}"/>
              </a:ext>
            </a:extLst>
          </p:cNvPr>
          <p:cNvSpPr>
            <a:spLocks noGrp="1" noChangeArrowheads="1"/>
          </p:cNvSpPr>
          <p:nvPr>
            <p:ph type="subTitle" idx="1"/>
          </p:nvPr>
        </p:nvSpPr>
        <p:spPr>
          <a:xfrm>
            <a:off x="685800" y="2209800"/>
            <a:ext cx="7924800" cy="1752600"/>
          </a:xfrm>
        </p:spPr>
        <p:txBody>
          <a:bodyPr/>
          <a:lstStyle/>
          <a:p>
            <a:pPr algn="l"/>
            <a:r>
              <a:rPr lang="en-US" altLang="en-US" b="1">
                <a:solidFill>
                  <a:srgbClr val="990033"/>
                </a:solidFill>
                <a:ea typeface="ＭＳ Ｐゴシック" panose="020B0600070205080204" pitchFamily="34" charset="-128"/>
              </a:rPr>
              <a:t>God’s anger was so strong that it was like a burning fire. This anger could only be stopped by making things right.</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Template thumbnail">
            <a:hlinkClick r:id="rId2" tooltip="Template thumbnail"/>
            <a:extLst>
              <a:ext uri="{FF2B5EF4-FFF2-40B4-BE49-F238E27FC236}">
                <a16:creationId xmlns:a16="http://schemas.microsoft.com/office/drawing/2014/main" xmlns="" id="{7E6F93AB-C319-44DF-B21F-DB5159D52C1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a:extLst>
              <a:ext uri="{FF2B5EF4-FFF2-40B4-BE49-F238E27FC236}">
                <a16:creationId xmlns:a16="http://schemas.microsoft.com/office/drawing/2014/main" xmlns="" id="{80BFB7B6-1891-4429-AEC1-9C2AF64596C0}"/>
              </a:ext>
            </a:extLst>
          </p:cNvPr>
          <p:cNvSpPr>
            <a:spLocks noGrp="1" noChangeArrowheads="1"/>
          </p:cNvSpPr>
          <p:nvPr>
            <p:ph type="title"/>
          </p:nvPr>
        </p:nvSpPr>
        <p:spPr>
          <a:xfrm>
            <a:off x="457200" y="838200"/>
            <a:ext cx="8229600" cy="2163763"/>
          </a:xfrm>
        </p:spPr>
        <p:txBody>
          <a:bodyPr/>
          <a:lstStyle/>
          <a:p>
            <a:pPr eaLnBrk="1" hangingPunct="1"/>
            <a:r>
              <a:rPr lang="en-US" altLang="en-US">
                <a:solidFill>
                  <a:schemeClr val="bg1"/>
                </a:solidFill>
                <a:latin typeface="Batang" panose="02030600000101010101" pitchFamily="18" charset="-127"/>
                <a:ea typeface="ＭＳ Ｐゴシック" panose="020B0600070205080204" pitchFamily="34" charset="-128"/>
              </a:rPr>
              <a:t>Achan was from what tribe?</a:t>
            </a:r>
            <a:endParaRPr lang="en-US" altLang="en-US">
              <a:solidFill>
                <a:srgbClr val="1E1B1F"/>
              </a:solidFill>
              <a:latin typeface="Batang" panose="02030600000101010101" pitchFamily="18" charset="-127"/>
              <a:ea typeface="ＭＳ Ｐゴシック" panose="020B0600070205080204" pitchFamily="34" charset="-128"/>
            </a:endParaRPr>
          </a:p>
        </p:txBody>
      </p:sp>
      <p:sp>
        <p:nvSpPr>
          <p:cNvPr id="15364" name="Rectangle 4">
            <a:extLst>
              <a:ext uri="{FF2B5EF4-FFF2-40B4-BE49-F238E27FC236}">
                <a16:creationId xmlns:a16="http://schemas.microsoft.com/office/drawing/2014/main" xmlns="" id="{CA795A49-DE4A-49D6-96B5-E9FF9632C72A}"/>
              </a:ext>
            </a:extLst>
          </p:cNvPr>
          <p:cNvSpPr>
            <a:spLocks noGrp="1" noChangeArrowheads="1"/>
          </p:cNvSpPr>
          <p:nvPr>
            <p:ph type="body" idx="1"/>
          </p:nvPr>
        </p:nvSpPr>
        <p:spPr>
          <a:xfrm>
            <a:off x="457200" y="2727325"/>
            <a:ext cx="8229600" cy="2773363"/>
          </a:xfrm>
        </p:spPr>
        <p:txBody>
          <a:bodyPr/>
          <a:lstStyle/>
          <a:p>
            <a:pPr algn="ctr" eaLnBrk="1" hangingPunct="1">
              <a:buFontTx/>
              <a:buNone/>
            </a:pPr>
            <a:endParaRPr lang="en-US" altLang="en-US">
              <a:solidFill>
                <a:schemeClr val="bg1"/>
              </a:solidFill>
              <a:latin typeface="Fat" pitchFamily="2" charset="0"/>
              <a:ea typeface="ＭＳ Ｐゴシック" panose="020B0600070205080204" pitchFamily="34" charset="-128"/>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Template thumbnail">
            <a:hlinkClick r:id="rId2" tooltip="Template thumbnail"/>
            <a:extLst>
              <a:ext uri="{FF2B5EF4-FFF2-40B4-BE49-F238E27FC236}">
                <a16:creationId xmlns:a16="http://schemas.microsoft.com/office/drawing/2014/main" xmlns="" id="{E54B3C9C-3CAE-4706-811F-2F8AE9ABC19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3">
            <a:extLst>
              <a:ext uri="{FF2B5EF4-FFF2-40B4-BE49-F238E27FC236}">
                <a16:creationId xmlns:a16="http://schemas.microsoft.com/office/drawing/2014/main" xmlns="" id="{79020E6E-9871-47C0-A466-89A629966FFC}"/>
              </a:ext>
            </a:extLst>
          </p:cNvPr>
          <p:cNvSpPr>
            <a:spLocks noGrp="1" noChangeArrowheads="1"/>
          </p:cNvSpPr>
          <p:nvPr>
            <p:ph type="title"/>
          </p:nvPr>
        </p:nvSpPr>
        <p:spPr>
          <a:xfrm>
            <a:off x="457200" y="231775"/>
            <a:ext cx="8229600" cy="2163763"/>
          </a:xfrm>
        </p:spPr>
        <p:txBody>
          <a:bodyPr/>
          <a:lstStyle/>
          <a:p>
            <a:pPr eaLnBrk="1" hangingPunct="1"/>
            <a:r>
              <a:rPr lang="en-US" altLang="en-US">
                <a:solidFill>
                  <a:schemeClr val="bg1"/>
                </a:solidFill>
                <a:latin typeface="Batang" panose="02030600000101010101" pitchFamily="18" charset="-127"/>
                <a:ea typeface="ＭＳ Ｐゴシック" panose="020B0600070205080204" pitchFamily="34" charset="-128"/>
              </a:rPr>
              <a:t>Achan was from what tribe?</a:t>
            </a:r>
            <a:endParaRPr lang="en-US" altLang="en-US">
              <a:solidFill>
                <a:srgbClr val="1E1B1F"/>
              </a:solidFill>
              <a:latin typeface="Batang" panose="02030600000101010101" pitchFamily="18" charset="-127"/>
              <a:ea typeface="ＭＳ Ｐゴシック" panose="020B0600070205080204" pitchFamily="34" charset="-128"/>
            </a:endParaRPr>
          </a:p>
        </p:txBody>
      </p:sp>
      <p:sp>
        <p:nvSpPr>
          <p:cNvPr id="16388" name="Rectangle 4">
            <a:extLst>
              <a:ext uri="{FF2B5EF4-FFF2-40B4-BE49-F238E27FC236}">
                <a16:creationId xmlns:a16="http://schemas.microsoft.com/office/drawing/2014/main" xmlns="" id="{25BDB1C7-64BB-43C8-A9DA-E1ADCDCB5E0F}"/>
              </a:ext>
            </a:extLst>
          </p:cNvPr>
          <p:cNvSpPr>
            <a:spLocks noGrp="1" noChangeArrowheads="1"/>
          </p:cNvSpPr>
          <p:nvPr>
            <p:ph type="body" idx="1"/>
          </p:nvPr>
        </p:nvSpPr>
        <p:spPr>
          <a:xfrm>
            <a:off x="457200" y="2727325"/>
            <a:ext cx="8229600" cy="2773363"/>
          </a:xfrm>
        </p:spPr>
        <p:txBody>
          <a:bodyPr/>
          <a:lstStyle/>
          <a:p>
            <a:pPr algn="ctr" eaLnBrk="1" hangingPunct="1">
              <a:buFontTx/>
              <a:buNone/>
            </a:pPr>
            <a:r>
              <a:rPr lang="en-US" altLang="en-US">
                <a:solidFill>
                  <a:schemeClr val="bg1"/>
                </a:solidFill>
                <a:latin typeface="Fat" pitchFamily="2" charset="0"/>
                <a:ea typeface="ＭＳ Ｐゴシック" panose="020B0600070205080204" pitchFamily="34" charset="-128"/>
              </a:rPr>
              <a:t>THE TRIBE OF JUDAH</a:t>
            </a:r>
          </a:p>
        </p:txBody>
      </p:sp>
      <p:sp>
        <p:nvSpPr>
          <p:cNvPr id="16389" name="TextBox 1">
            <a:extLst>
              <a:ext uri="{FF2B5EF4-FFF2-40B4-BE49-F238E27FC236}">
                <a16:creationId xmlns:a16="http://schemas.microsoft.com/office/drawing/2014/main" xmlns="" id="{CD4A1C75-EF33-4086-B42A-BE39435897AB}"/>
              </a:ext>
            </a:extLst>
          </p:cNvPr>
          <p:cNvSpPr txBox="1">
            <a:spLocks noChangeArrowheads="1"/>
          </p:cNvSpPr>
          <p:nvPr/>
        </p:nvSpPr>
        <p:spPr bwMode="auto">
          <a:xfrm>
            <a:off x="1219200" y="2667000"/>
            <a:ext cx="7391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xmlns="" id="{2AF9C41A-3BC8-456C-B80A-487D9424041B}"/>
              </a:ext>
            </a:extLst>
          </p:cNvPr>
          <p:cNvSpPr>
            <a:spLocks noGrp="1" noChangeArrowheads="1"/>
          </p:cNvSpPr>
          <p:nvPr>
            <p:ph type="subTitle" idx="1"/>
          </p:nvPr>
        </p:nvSpPr>
        <p:spPr>
          <a:xfrm>
            <a:off x="381000" y="152400"/>
            <a:ext cx="8610600" cy="1600200"/>
          </a:xfrm>
        </p:spPr>
        <p:txBody>
          <a:bodyPr/>
          <a:lstStyle/>
          <a:p>
            <a:pPr eaLnBrk="1" hangingPunct="1"/>
            <a:r>
              <a:rPr lang="en-US" altLang="en-US">
                <a:ea typeface="ＭＳ Ｐゴシック" panose="020B0600070205080204" pitchFamily="34" charset="-128"/>
              </a:rPr>
              <a:t>   </a:t>
            </a:r>
          </a:p>
        </p:txBody>
      </p:sp>
      <p:sp>
        <p:nvSpPr>
          <p:cNvPr id="17411" name="Rectangle 3">
            <a:extLst>
              <a:ext uri="{FF2B5EF4-FFF2-40B4-BE49-F238E27FC236}">
                <a16:creationId xmlns:a16="http://schemas.microsoft.com/office/drawing/2014/main" xmlns="" id="{824D90A5-5013-4895-8F29-B63521B7E0D5}"/>
              </a:ext>
            </a:extLst>
          </p:cNvPr>
          <p:cNvSpPr>
            <a:spLocks noChangeArrowheads="1"/>
          </p:cNvSpPr>
          <p:nvPr/>
        </p:nvSpPr>
        <p:spPr bwMode="auto">
          <a:xfrm>
            <a:off x="152400" y="0"/>
            <a:ext cx="89916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3600" b="1"/>
              <a:t>Now Joshua sent men from Jericho to Ai, which is near Beth Aven to the east of Bethel, and told them,</a:t>
            </a:r>
          </a:p>
        </p:txBody>
      </p:sp>
      <p:pic>
        <p:nvPicPr>
          <p:cNvPr id="17412" name="Picture 4" descr="clear Joshua with horn">
            <a:extLst>
              <a:ext uri="{FF2B5EF4-FFF2-40B4-BE49-F238E27FC236}">
                <a16:creationId xmlns:a16="http://schemas.microsoft.com/office/drawing/2014/main" xmlns="" id="{38BDDD47-CD33-408C-A337-1E0E4C4C978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80288" y="2667000"/>
            <a:ext cx="1763712"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3" name="Group 5">
            <a:extLst>
              <a:ext uri="{FF2B5EF4-FFF2-40B4-BE49-F238E27FC236}">
                <a16:creationId xmlns:a16="http://schemas.microsoft.com/office/drawing/2014/main" xmlns="" id="{FEC8F24A-A42D-4E48-B42C-675BF51AA37F}"/>
              </a:ext>
            </a:extLst>
          </p:cNvPr>
          <p:cNvGrpSpPr>
            <a:grpSpLocks/>
          </p:cNvGrpSpPr>
          <p:nvPr/>
        </p:nvGrpSpPr>
        <p:grpSpPr bwMode="auto">
          <a:xfrm>
            <a:off x="2357438" y="1757363"/>
            <a:ext cx="2971800" cy="3124200"/>
            <a:chOff x="864" y="960"/>
            <a:chExt cx="2667" cy="3072"/>
          </a:xfrm>
        </p:grpSpPr>
        <p:pic>
          <p:nvPicPr>
            <p:cNvPr id="17420" name="Picture 6" descr="MCj03122840000[1]">
              <a:extLst>
                <a:ext uri="{FF2B5EF4-FFF2-40B4-BE49-F238E27FC236}">
                  <a16:creationId xmlns:a16="http://schemas.microsoft.com/office/drawing/2014/main" xmlns="" id="{B41AE00A-B069-4AF1-A784-4CCDD8F7A00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64" y="1200"/>
              <a:ext cx="1467" cy="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7" descr="MCj03122840000[1]">
              <a:extLst>
                <a:ext uri="{FF2B5EF4-FFF2-40B4-BE49-F238E27FC236}">
                  <a16:creationId xmlns:a16="http://schemas.microsoft.com/office/drawing/2014/main" xmlns="" id="{AF345804-E596-41CD-ADEC-4D0179A9C1C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64" y="1488"/>
              <a:ext cx="1467" cy="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2" name="Text Box 8">
              <a:extLst>
                <a:ext uri="{FF2B5EF4-FFF2-40B4-BE49-F238E27FC236}">
                  <a16:creationId xmlns:a16="http://schemas.microsoft.com/office/drawing/2014/main" xmlns="" id="{F2CAA842-077B-4012-9ED4-EF2AAC752428}"/>
                </a:ext>
              </a:extLst>
            </p:cNvPr>
            <p:cNvSpPr txBox="1">
              <a:spLocks noChangeArrowheads="1"/>
            </p:cNvSpPr>
            <p:nvPr/>
          </p:nvSpPr>
          <p:spPr bwMode="auto">
            <a:xfrm>
              <a:off x="1249" y="960"/>
              <a:ext cx="580"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800"/>
                <a:t>SPY</a:t>
              </a:r>
            </a:p>
          </p:txBody>
        </p:sp>
        <p:sp>
          <p:nvSpPr>
            <p:cNvPr id="17423" name="Text Box 9">
              <a:extLst>
                <a:ext uri="{FF2B5EF4-FFF2-40B4-BE49-F238E27FC236}">
                  <a16:creationId xmlns:a16="http://schemas.microsoft.com/office/drawing/2014/main" xmlns="" id="{3A077CCB-D50B-4AF6-87F6-1DFEBFE9C49B}"/>
                </a:ext>
              </a:extLst>
            </p:cNvPr>
            <p:cNvSpPr txBox="1">
              <a:spLocks noChangeArrowheads="1"/>
            </p:cNvSpPr>
            <p:nvPr/>
          </p:nvSpPr>
          <p:spPr bwMode="auto">
            <a:xfrm>
              <a:off x="2448" y="1249"/>
              <a:ext cx="580"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800"/>
                <a:t>SPY</a:t>
              </a:r>
            </a:p>
          </p:txBody>
        </p:sp>
      </p:grpSp>
      <p:sp>
        <p:nvSpPr>
          <p:cNvPr id="17414" name="PubRRectCallout">
            <a:extLst>
              <a:ext uri="{FF2B5EF4-FFF2-40B4-BE49-F238E27FC236}">
                <a16:creationId xmlns:a16="http://schemas.microsoft.com/office/drawing/2014/main" xmlns="" id="{CF7A79C7-832F-4DF4-BDF2-AD54DCDAFB55}"/>
              </a:ext>
            </a:extLst>
          </p:cNvPr>
          <p:cNvSpPr>
            <a:spLocks noEditPoints="1" noChangeArrowheads="1"/>
          </p:cNvSpPr>
          <p:nvPr/>
        </p:nvSpPr>
        <p:spPr bwMode="auto">
          <a:xfrm>
            <a:off x="5029200" y="1600200"/>
            <a:ext cx="3733800" cy="14478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2147483646 w 21600"/>
              <a:gd name="T9" fmla="*/ 2147483646 h 21600"/>
              <a:gd name="T10" fmla="*/ 17694720 60000 65536"/>
              <a:gd name="T11" fmla="*/ 11796480 60000 65536"/>
              <a:gd name="T12" fmla="*/ 5898240 60000 65536"/>
              <a:gd name="T13" fmla="*/ 5898240 60000 65536"/>
              <a:gd name="T14" fmla="*/ 0 60000 65536"/>
              <a:gd name="T15" fmla="*/ 145 w 21600"/>
              <a:gd name="T16" fmla="*/ 145 h 21600"/>
              <a:gd name="T17" fmla="*/ 21409 w 21600"/>
              <a:gd name="T18" fmla="*/ 17106 h 21600"/>
            </a:gdLst>
            <a:ahLst/>
            <a:cxnLst>
              <a:cxn ang="T10">
                <a:pos x="T0" y="T1"/>
              </a:cxn>
              <a:cxn ang="T11">
                <a:pos x="T2" y="T3"/>
              </a:cxn>
              <a:cxn ang="T12">
                <a:pos x="T4" y="T5"/>
              </a:cxn>
              <a:cxn ang="T13">
                <a:pos x="T6" y="T7"/>
              </a:cxn>
              <a:cxn ang="T14">
                <a:pos x="T8" y="T9"/>
              </a:cxn>
            </a:cxnLst>
            <a:rect l="T15" t="T16" r="T17" b="T18"/>
            <a:pathLst>
              <a:path w="21600" h="21600">
                <a:moveTo>
                  <a:pt x="532" y="0"/>
                </a:moveTo>
                <a:cubicBezTo>
                  <a:pt x="238" y="0"/>
                  <a:pt x="0" y="238"/>
                  <a:pt x="0" y="532"/>
                </a:cubicBezTo>
                <a:lnTo>
                  <a:pt x="0" y="16745"/>
                </a:lnTo>
                <a:cubicBezTo>
                  <a:pt x="0" y="17039"/>
                  <a:pt x="238" y="17277"/>
                  <a:pt x="532" y="17277"/>
                </a:cubicBezTo>
                <a:lnTo>
                  <a:pt x="2623" y="17277"/>
                </a:lnTo>
                <a:lnTo>
                  <a:pt x="10809" y="21600"/>
                </a:lnTo>
                <a:lnTo>
                  <a:pt x="6515" y="17277"/>
                </a:lnTo>
                <a:lnTo>
                  <a:pt x="21016" y="17277"/>
                </a:lnTo>
                <a:cubicBezTo>
                  <a:pt x="21339" y="17277"/>
                  <a:pt x="21600" y="17039"/>
                  <a:pt x="21600" y="16745"/>
                </a:cubicBezTo>
                <a:lnTo>
                  <a:pt x="21600" y="532"/>
                </a:lnTo>
                <a:cubicBezTo>
                  <a:pt x="21600" y="238"/>
                  <a:pt x="21339" y="0"/>
                  <a:pt x="21016" y="0"/>
                </a:cubicBezTo>
                <a:lnTo>
                  <a:pt x="532" y="0"/>
                </a:ln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7415" name="Rectangle 11">
            <a:extLst>
              <a:ext uri="{FF2B5EF4-FFF2-40B4-BE49-F238E27FC236}">
                <a16:creationId xmlns:a16="http://schemas.microsoft.com/office/drawing/2014/main" xmlns="" id="{464EBE2A-2B00-4C07-B747-F39601837B32}"/>
              </a:ext>
            </a:extLst>
          </p:cNvPr>
          <p:cNvSpPr>
            <a:spLocks noChangeArrowheads="1"/>
          </p:cNvSpPr>
          <p:nvPr/>
        </p:nvSpPr>
        <p:spPr bwMode="auto">
          <a:xfrm>
            <a:off x="4876800" y="1676400"/>
            <a:ext cx="411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b="1"/>
              <a:t>Go up and spy out the region.</a:t>
            </a:r>
          </a:p>
        </p:txBody>
      </p:sp>
      <p:sp>
        <p:nvSpPr>
          <p:cNvPr id="17416" name="WordArt 12">
            <a:extLst>
              <a:ext uri="{FF2B5EF4-FFF2-40B4-BE49-F238E27FC236}">
                <a16:creationId xmlns:a16="http://schemas.microsoft.com/office/drawing/2014/main" xmlns="" id="{2534A6B8-7C9A-4E5F-88F3-C998C31C3C7B}"/>
              </a:ext>
            </a:extLst>
          </p:cNvPr>
          <p:cNvSpPr>
            <a:spLocks noChangeArrowheads="1" noChangeShapeType="1" noTextEdit="1"/>
          </p:cNvSpPr>
          <p:nvPr/>
        </p:nvSpPr>
        <p:spPr bwMode="auto">
          <a:xfrm>
            <a:off x="5486400" y="6219825"/>
            <a:ext cx="1876425" cy="638175"/>
          </a:xfrm>
          <a:prstGeom prst="rect">
            <a:avLst/>
          </a:prstGeom>
        </p:spPr>
        <p:txBody>
          <a:bodyPr wrap="none" fromWordArt="1">
            <a:prstTxWarp prst="textPlain">
              <a:avLst>
                <a:gd name="adj" fmla="val 50000"/>
              </a:avLst>
            </a:prstTxWarp>
          </a:bodyPr>
          <a:lstStyle/>
          <a:p>
            <a:pPr algn="ctr"/>
            <a:r>
              <a:rPr lang="en-US" sz="3600" kern="10">
                <a:ln w="12700">
                  <a:solidFill>
                    <a:srgbClr val="3333CC"/>
                  </a:solidFill>
                  <a:round/>
                  <a:headEnd/>
                  <a:tailEnd/>
                </a:ln>
                <a:solidFill>
                  <a:srgbClr val="B2B2B2">
                    <a:alpha val="50195"/>
                  </a:srgbClr>
                </a:solidFill>
                <a:effectLst>
                  <a:outerShdw dist="45791" dir="2021404" algn="ctr" rotWithShape="0">
                    <a:srgbClr val="9999FF">
                      <a:alpha val="74997"/>
                    </a:srgbClr>
                  </a:outerShdw>
                </a:effectLst>
                <a:latin typeface="Arial Black" panose="020B0A04020102020204" pitchFamily="34" charset="0"/>
              </a:rPr>
              <a:t>Jericho</a:t>
            </a:r>
          </a:p>
        </p:txBody>
      </p:sp>
      <p:sp>
        <p:nvSpPr>
          <p:cNvPr id="17417" name="WordArt 13">
            <a:extLst>
              <a:ext uri="{FF2B5EF4-FFF2-40B4-BE49-F238E27FC236}">
                <a16:creationId xmlns:a16="http://schemas.microsoft.com/office/drawing/2014/main" xmlns="" id="{96DB739D-12CE-4CD5-8759-7590941D0513}"/>
              </a:ext>
            </a:extLst>
          </p:cNvPr>
          <p:cNvSpPr>
            <a:spLocks noChangeArrowheads="1" noChangeShapeType="1" noTextEdit="1"/>
          </p:cNvSpPr>
          <p:nvPr/>
        </p:nvSpPr>
        <p:spPr bwMode="auto">
          <a:xfrm>
            <a:off x="671513" y="2000250"/>
            <a:ext cx="1295400" cy="11430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alpha val="74997"/>
                    </a:srgbClr>
                  </a:outerShdw>
                </a:effectLst>
                <a:latin typeface="Impact" panose="020B0806030902050204" pitchFamily="34" charset="0"/>
              </a:rPr>
              <a:t>Ai </a:t>
            </a:r>
          </a:p>
        </p:txBody>
      </p:sp>
      <p:pic>
        <p:nvPicPr>
          <p:cNvPr id="17418" name="Picture 14" descr="MPj04383160000[1]">
            <a:extLst>
              <a:ext uri="{FF2B5EF4-FFF2-40B4-BE49-F238E27FC236}">
                <a16:creationId xmlns:a16="http://schemas.microsoft.com/office/drawing/2014/main" xmlns="" id="{52CC1DBB-DE29-4292-B0DA-703CEA952ED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3200400"/>
            <a:ext cx="23971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9" name="Rectangle 15">
            <a:extLst>
              <a:ext uri="{FF2B5EF4-FFF2-40B4-BE49-F238E27FC236}">
                <a16:creationId xmlns:a16="http://schemas.microsoft.com/office/drawing/2014/main" xmlns="" id="{709F7B04-DF84-421A-ADCA-515703FFAF7D}"/>
              </a:ext>
            </a:extLst>
          </p:cNvPr>
          <p:cNvSpPr>
            <a:spLocks noChangeArrowheads="1"/>
          </p:cNvSpPr>
          <p:nvPr/>
        </p:nvSpPr>
        <p:spPr bwMode="auto">
          <a:xfrm>
            <a:off x="3276600" y="5181600"/>
            <a:ext cx="411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b="1"/>
              <a:t>So the men went up and spied out Ai.</a:t>
            </a:r>
          </a:p>
        </p:txBody>
      </p:sp>
    </p:spTree>
  </p:cSld>
  <p:clrMapOvr>
    <a:overrideClrMapping bg1="lt1" tx1="dk1" bg2="lt2" tx2="dk2" accent1="accent1" accent2="accent2" accent3="accent3" accent4="accent4" accent5="accent5" accent6="accent6" hlink="hlink" folHlink="folHlink"/>
  </p:clrMapOvr>
  <p:transition spd="slow"/>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themeOverride>
</file>

<file path=ppt/theme/themeOverride2.xml><?xml version="1.0" encoding="utf-8"?>
<a:themeOverride xmlns:a="http://schemas.openxmlformats.org/drawingml/2006/main">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themeOverride>
</file>

<file path=ppt/theme/themeOverride3.xml><?xml version="1.0" encoding="utf-8"?>
<a:themeOverride xmlns:a="http://schemas.openxmlformats.org/drawingml/2006/main">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themeOverride>
</file>

<file path=ppt/theme/themeOverride4.xml><?xml version="1.0" encoding="utf-8"?>
<a:themeOverride xmlns:a="http://schemas.openxmlformats.org/drawingml/2006/main">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themeOverride>
</file>

<file path=ppt/theme/themeOverride5.xml><?xml version="1.0" encoding="utf-8"?>
<a:themeOverride xmlns:a="http://schemas.openxmlformats.org/drawingml/2006/main">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6.xml><?xml version="1.0" encoding="utf-8"?>
<a:themeOverride xmlns:a="http://schemas.openxmlformats.org/drawingml/2006/main">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themeOverride>
</file>

<file path=ppt/theme/themeOverride7.xml><?xml version="1.0" encoding="utf-8"?>
<a:themeOverride xmlns:a="http://schemas.openxmlformats.org/drawingml/2006/main">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themeOverride>
</file>

<file path=ppt/theme/themeOverride8.xml><?xml version="1.0" encoding="utf-8"?>
<a:themeOverride xmlns:a="http://schemas.openxmlformats.org/drawingml/2006/main">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themeOverride>
</file>

<file path=ppt/theme/themeOverride9.xml><?xml version="1.0" encoding="utf-8"?>
<a:themeOverride xmlns:a="http://schemas.openxmlformats.org/drawingml/2006/main">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themeOverride>
</file>

<file path=docProps/app.xml><?xml version="1.0" encoding="utf-8"?>
<Properties xmlns="http://schemas.openxmlformats.org/officeDocument/2006/extended-properties" xmlns:vt="http://schemas.openxmlformats.org/officeDocument/2006/docPropsVTypes">
  <Template/>
  <TotalTime>622</TotalTime>
  <Words>1303</Words>
  <Application>Microsoft Office PowerPoint</Application>
  <PresentationFormat>On-screen Show (4:3)</PresentationFormat>
  <Paragraphs>138</Paragraphs>
  <Slides>53</Slides>
  <Notes>0</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53</vt:i4>
      </vt:variant>
    </vt:vector>
  </HeadingPairs>
  <TitlesOfParts>
    <vt:vector size="69" baseType="lpstr">
      <vt:lpstr>ＭＳ Ｐゴシック</vt:lpstr>
      <vt:lpstr>Arial</vt:lpstr>
      <vt:lpstr>Arial Black</vt:lpstr>
      <vt:lpstr>Batang</vt:lpstr>
      <vt:lpstr>Fat</vt:lpstr>
      <vt:lpstr>Franklin Gothic Medium</vt:lpstr>
      <vt:lpstr>Impact</vt:lpstr>
      <vt:lpstr>Tahoma</vt:lpstr>
      <vt:lpstr>Times New Roman</vt:lpstr>
      <vt:lpstr>Verdana</vt:lpstr>
      <vt:lpstr>Wingdings</vt:lpstr>
      <vt:lpstr>Default Design</vt:lpstr>
      <vt:lpstr>Glass Layers</vt:lpstr>
      <vt:lpstr>Ocean</vt:lpstr>
      <vt:lpstr>Globe</vt:lpstr>
      <vt:lpstr>Mountain Top</vt:lpstr>
      <vt:lpstr>PowerPoint Presentation</vt:lpstr>
      <vt:lpstr>PowerPoint Presentation</vt:lpstr>
      <vt:lpstr>PowerPoint Presentation</vt:lpstr>
      <vt:lpstr>Devoted Things</vt:lpstr>
      <vt:lpstr>PowerPoint Presentation</vt:lpstr>
      <vt:lpstr>“The Lord’s anger burned against Israel.”</vt:lpstr>
      <vt:lpstr>Achan was from what tribe?</vt:lpstr>
      <vt:lpstr>Achan was from what tribe?</vt:lpstr>
      <vt:lpstr>PowerPoint Presentation</vt:lpstr>
      <vt:lpstr>Ai</vt:lpstr>
      <vt:lpstr>PowerPoint Presentation</vt:lpstr>
      <vt:lpstr>PowerPoint Presentation</vt:lpstr>
      <vt:lpstr>PowerPoint Presentation</vt:lpstr>
      <vt:lpstr>How many soldiers were sent to Ai?</vt:lpstr>
      <vt:lpstr>How many soldiers were sent to Ai?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Sin</vt:lpstr>
      <vt:lpstr>What three sins did the people commit in Ai?</vt:lpstr>
      <vt:lpstr>What three sins did the people commit in Ai?</vt:lpstr>
      <vt:lpstr>PowerPoint Presentation</vt:lpstr>
      <vt:lpstr>PowerPoint Presentation</vt:lpstr>
      <vt:lpstr>PowerPoint Presentation</vt:lpstr>
      <vt:lpstr>PowerPoint Presentation</vt:lpstr>
      <vt:lpstr>PowerPoint Presentation</vt:lpstr>
      <vt:lpstr>PowerPoint Presentation</vt:lpstr>
      <vt:lpstr>Clan of Judah</vt:lpstr>
      <vt:lpstr>PowerPoint Presentation</vt:lpstr>
      <vt:lpstr>PowerPoint Presentation</vt:lpstr>
      <vt:lpstr>PowerPoint Presentation</vt:lpstr>
      <vt:lpstr>PowerPoint Presentation</vt:lpstr>
      <vt:lpstr>PowerPoint Presentation</vt:lpstr>
      <vt:lpstr>What is plunder?</vt:lpstr>
      <vt:lpstr>Shekel</vt:lpstr>
      <vt:lpstr>PowerPoint Presentation</vt:lpstr>
      <vt:lpstr>What 3 things did Achan take from the plunder?</vt:lpstr>
      <vt:lpstr>What 3 things did Achan take from the plunder?</vt:lpstr>
      <vt:lpstr>PowerPoint Presentation</vt:lpstr>
      <vt:lpstr>PowerPoint Presentation</vt:lpstr>
      <vt:lpstr>PowerPoint Presentation</vt:lpstr>
      <vt:lpstr>Valley of Achor</vt:lpstr>
      <vt:lpstr>PowerPoint Presentation</vt:lpstr>
      <vt:lpstr>PowerPoint Presentation</vt:lpstr>
      <vt:lpstr>PowerPoint Presentation</vt:lpstr>
      <vt:lpstr>PowerPoint Presentation</vt:lpstr>
      <vt:lpstr>PowerPoint Presentation</vt:lpstr>
      <vt:lpstr>PowerPoint Presentation</vt:lpstr>
    </vt:vector>
  </TitlesOfParts>
  <Company>CBR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Joyce Beathard</dc:creator>
  <cp:lastModifiedBy>Ken Stoll</cp:lastModifiedBy>
  <cp:revision>118</cp:revision>
  <dcterms:created xsi:type="dcterms:W3CDTF">2009-08-14T18:45:46Z</dcterms:created>
  <dcterms:modified xsi:type="dcterms:W3CDTF">2021-09-08T17:53:01Z</dcterms:modified>
</cp:coreProperties>
</file>