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859" r:id="rId4"/>
  </p:sldMasterIdLst>
  <p:sldIdLst>
    <p:sldId id="258" r:id="rId5"/>
    <p:sldId id="917" r:id="rId6"/>
    <p:sldId id="919" r:id="rId7"/>
    <p:sldId id="256" r:id="rId8"/>
    <p:sldId id="325" r:id="rId9"/>
    <p:sldId id="290" r:id="rId10"/>
    <p:sldId id="303" r:id="rId11"/>
    <p:sldId id="326" r:id="rId12"/>
    <p:sldId id="291" r:id="rId13"/>
    <p:sldId id="292" r:id="rId14"/>
    <p:sldId id="327" r:id="rId15"/>
    <p:sldId id="304" r:id="rId16"/>
    <p:sldId id="328" r:id="rId17"/>
    <p:sldId id="257" r:id="rId18"/>
    <p:sldId id="265" r:id="rId19"/>
    <p:sldId id="266" r:id="rId20"/>
    <p:sldId id="305" r:id="rId21"/>
    <p:sldId id="329" r:id="rId22"/>
    <p:sldId id="293" r:id="rId23"/>
    <p:sldId id="306" r:id="rId24"/>
    <p:sldId id="330" r:id="rId25"/>
    <p:sldId id="268" r:id="rId26"/>
    <p:sldId id="307" r:id="rId27"/>
    <p:sldId id="331" r:id="rId28"/>
    <p:sldId id="294" r:id="rId29"/>
    <p:sldId id="308" r:id="rId30"/>
    <p:sldId id="332" r:id="rId31"/>
    <p:sldId id="270" r:id="rId32"/>
    <p:sldId id="295" r:id="rId33"/>
    <p:sldId id="318" r:id="rId34"/>
    <p:sldId id="333" r:id="rId35"/>
    <p:sldId id="272" r:id="rId36"/>
    <p:sldId id="309" r:id="rId37"/>
    <p:sldId id="334" r:id="rId38"/>
    <p:sldId id="273" r:id="rId39"/>
    <p:sldId id="321" r:id="rId40"/>
    <p:sldId id="274" r:id="rId41"/>
    <p:sldId id="259" r:id="rId42"/>
    <p:sldId id="296" r:id="rId43"/>
    <p:sldId id="297" r:id="rId44"/>
    <p:sldId id="298" r:id="rId45"/>
    <p:sldId id="310" r:id="rId46"/>
    <p:sldId id="335" r:id="rId47"/>
    <p:sldId id="299" r:id="rId48"/>
    <p:sldId id="336" r:id="rId49"/>
    <p:sldId id="337" r:id="rId50"/>
    <p:sldId id="338" r:id="rId51"/>
    <p:sldId id="339" r:id="rId52"/>
    <p:sldId id="340" r:id="rId53"/>
    <p:sldId id="341" r:id="rId54"/>
    <p:sldId id="311" r:id="rId55"/>
    <p:sldId id="342" r:id="rId56"/>
    <p:sldId id="279" r:id="rId57"/>
    <p:sldId id="319" r:id="rId58"/>
    <p:sldId id="343" r:id="rId59"/>
    <p:sldId id="280" r:id="rId60"/>
    <p:sldId id="312" r:id="rId61"/>
    <p:sldId id="344" r:id="rId62"/>
    <p:sldId id="281" r:id="rId63"/>
    <p:sldId id="320" r:id="rId64"/>
    <p:sldId id="313" r:id="rId65"/>
    <p:sldId id="345" r:id="rId66"/>
    <p:sldId id="282" r:id="rId67"/>
    <p:sldId id="346" r:id="rId68"/>
    <p:sldId id="314" r:id="rId69"/>
    <p:sldId id="347" r:id="rId70"/>
    <p:sldId id="300" r:id="rId71"/>
    <p:sldId id="324" r:id="rId72"/>
    <p:sldId id="284" r:id="rId73"/>
    <p:sldId id="302" r:id="rId74"/>
    <p:sldId id="315" r:id="rId75"/>
    <p:sldId id="348" r:id="rId76"/>
    <p:sldId id="286" r:id="rId77"/>
    <p:sldId id="349" r:id="rId78"/>
    <p:sldId id="287" r:id="rId79"/>
    <p:sldId id="323" r:id="rId80"/>
    <p:sldId id="316" r:id="rId81"/>
    <p:sldId id="350" r:id="rId82"/>
    <p:sldId id="288" r:id="rId83"/>
    <p:sldId id="918" r:id="rId84"/>
    <p:sldId id="911"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9FFCC"/>
    <a:srgbClr val="00CC66"/>
    <a:srgbClr val="FF9900"/>
    <a:srgbClr val="CC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60"/>
  </p:normalViewPr>
  <p:slideViewPr>
    <p:cSldViewPr>
      <p:cViewPr varScale="1">
        <p:scale>
          <a:sx n="67" d="100"/>
          <a:sy n="67" d="100"/>
        </p:scale>
        <p:origin x="147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9BF0389-F01D-4B95-9315-5D3AC5692A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FBBF68-26EB-41AD-BEC5-1EB666601E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B10E9D-9291-4F75-B2A2-34FA13517B9E}"/>
              </a:ext>
            </a:extLst>
          </p:cNvPr>
          <p:cNvSpPr>
            <a:spLocks noGrp="1" noChangeArrowheads="1"/>
          </p:cNvSpPr>
          <p:nvPr>
            <p:ph type="sldNum" sz="quarter" idx="12"/>
          </p:nvPr>
        </p:nvSpPr>
        <p:spPr>
          <a:ln/>
        </p:spPr>
        <p:txBody>
          <a:bodyPr/>
          <a:lstStyle>
            <a:lvl1pPr>
              <a:defRPr/>
            </a:lvl1pPr>
          </a:lstStyle>
          <a:p>
            <a:pPr>
              <a:defRPr/>
            </a:pPr>
            <a:fld id="{12DDB684-681E-4C99-8144-ECCFF6527389}" type="slidenum">
              <a:rPr lang="en-US" altLang="en-US"/>
              <a:pPr>
                <a:defRPr/>
              </a:pPr>
              <a:t>‹#›</a:t>
            </a:fld>
            <a:endParaRPr lang="en-US" altLang="en-US"/>
          </a:p>
        </p:txBody>
      </p:sp>
    </p:spTree>
    <p:extLst>
      <p:ext uri="{BB962C8B-B14F-4D97-AF65-F5344CB8AC3E}">
        <p14:creationId xmlns:p14="http://schemas.microsoft.com/office/powerpoint/2010/main" val="427988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3CEBF4-FA8C-4CB5-ADAE-4E57C854B5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485AAA-4A0C-436B-A7A5-FEA233142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6B9244-3D7E-4C61-ABA3-055CB4D78325}"/>
              </a:ext>
            </a:extLst>
          </p:cNvPr>
          <p:cNvSpPr>
            <a:spLocks noGrp="1" noChangeArrowheads="1"/>
          </p:cNvSpPr>
          <p:nvPr>
            <p:ph type="sldNum" sz="quarter" idx="12"/>
          </p:nvPr>
        </p:nvSpPr>
        <p:spPr>
          <a:ln/>
        </p:spPr>
        <p:txBody>
          <a:bodyPr/>
          <a:lstStyle>
            <a:lvl1pPr>
              <a:defRPr/>
            </a:lvl1pPr>
          </a:lstStyle>
          <a:p>
            <a:pPr>
              <a:defRPr/>
            </a:pPr>
            <a:fld id="{1192DE73-950C-4341-B9DD-6703BF1A1103}" type="slidenum">
              <a:rPr lang="en-US" altLang="en-US"/>
              <a:pPr>
                <a:defRPr/>
              </a:pPr>
              <a:t>‹#›</a:t>
            </a:fld>
            <a:endParaRPr lang="en-US" altLang="en-US"/>
          </a:p>
        </p:txBody>
      </p:sp>
    </p:spTree>
    <p:extLst>
      <p:ext uri="{BB962C8B-B14F-4D97-AF65-F5344CB8AC3E}">
        <p14:creationId xmlns:p14="http://schemas.microsoft.com/office/powerpoint/2010/main" val="73204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59BDF7-B02F-4BA0-982B-629673B1A7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2E277E-BFAE-4D23-8982-5429303762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48317C-169A-4EF6-9C2F-16C578C3133C}"/>
              </a:ext>
            </a:extLst>
          </p:cNvPr>
          <p:cNvSpPr>
            <a:spLocks noGrp="1" noChangeArrowheads="1"/>
          </p:cNvSpPr>
          <p:nvPr>
            <p:ph type="sldNum" sz="quarter" idx="12"/>
          </p:nvPr>
        </p:nvSpPr>
        <p:spPr>
          <a:ln/>
        </p:spPr>
        <p:txBody>
          <a:bodyPr/>
          <a:lstStyle>
            <a:lvl1pPr>
              <a:defRPr/>
            </a:lvl1pPr>
          </a:lstStyle>
          <a:p>
            <a:pPr>
              <a:defRPr/>
            </a:pPr>
            <a:fld id="{64E82A42-F82A-4D15-B1F9-B0072E1DB88A}" type="slidenum">
              <a:rPr lang="en-US" altLang="en-US"/>
              <a:pPr>
                <a:defRPr/>
              </a:pPr>
              <a:t>‹#›</a:t>
            </a:fld>
            <a:endParaRPr lang="en-US" altLang="en-US"/>
          </a:p>
        </p:txBody>
      </p:sp>
    </p:spTree>
    <p:extLst>
      <p:ext uri="{BB962C8B-B14F-4D97-AF65-F5344CB8AC3E}">
        <p14:creationId xmlns:p14="http://schemas.microsoft.com/office/powerpoint/2010/main" val="3463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7B329B1-8721-4F1F-9CFF-9D6A10189608}"/>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CDEDFB69-9B81-4238-A102-9F405DBEF99E}"/>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A1AACD5E-98C2-4368-9CE0-5D51A1C1DB15}"/>
                </a:ext>
              </a:extLst>
            </p:cNvPr>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9B0DDC4D-24E3-4A16-B387-05BEA0D04411}"/>
                </a:ext>
              </a:extLst>
            </p:cNvPr>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A1766C3E-A870-489A-99FF-105DCF3698F1}"/>
                </a:ext>
              </a:extLst>
            </p:cNvPr>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B4C405DE-1772-47DA-A6B5-3553C51C7A8A}"/>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96881032-579F-4EC1-A896-9995492060B2}"/>
                  </a:ext>
                </a:extLst>
              </p:cNvPr>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3FD9594A-9C52-4215-8791-852BBC56EDA3}"/>
                  </a:ext>
                </a:extLst>
              </p:cNvPr>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6F5E6F6A-D2B7-41D6-BD92-9327A5843983}"/>
                  </a:ext>
                </a:extLst>
              </p:cNvPr>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A7CE85E0-F42E-4551-B314-CCB026BED2DF}"/>
                  </a:ext>
                </a:extLst>
              </p:cNvPr>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047C13C2-68C5-41A1-B458-888A1A991531}"/>
                  </a:ext>
                </a:extLst>
              </p:cNvPr>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1A9D6DB8-3E1D-46A0-8844-4132ED3346A2}"/>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3EEEFBE0-A7A4-4B21-883D-F01A0E412C40}"/>
                </a:ext>
              </a:extLst>
            </p:cNvPr>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8011EE65-DCF2-4FE1-8880-4BAE0EC9B19B}"/>
                </a:ext>
              </a:extLst>
            </p:cNvPr>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E465D390-F258-41B8-A1BF-2C1B262A0230}"/>
                </a:ext>
              </a:extLst>
            </p:cNvPr>
            <p:cNvSpPr>
              <a:spLocks/>
            </p:cNvSpPr>
            <p:nvPr userDrawn="1"/>
          </p:nvSpPr>
          <p:spPr bwMode="auto">
            <a:xfrm rot="7320404">
              <a:off x="5000" y="2913"/>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53B1C41D-C202-4EF4-A072-405CBC70EED0}"/>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6F17DCFB-DA48-48F2-BDF3-D74A902A7133}"/>
                  </a:ext>
                </a:extLst>
              </p:cNvPr>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5D97DFE6-268A-4EBC-B59B-09F4339F8B0B}"/>
                  </a:ext>
                </a:extLst>
              </p:cNvPr>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77F69BF5-BF56-4DEE-B4B5-69894F43DE28}"/>
                  </a:ext>
                </a:extLst>
              </p:cNvPr>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B106DF7F-FF18-4927-AF50-8BDB61FED1FE}"/>
                  </a:ext>
                </a:extLst>
              </p:cNvPr>
              <p:cNvSpPr>
                <a:spLocks/>
              </p:cNvSpPr>
              <p:nvPr userDrawn="1"/>
            </p:nvSpPr>
            <p:spPr bwMode="auto">
              <a:xfrm rot="7320404">
                <a:off x="5365" y="2873"/>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0431E281-0A8C-4C28-81A1-BB014D446D43}"/>
                  </a:ext>
                </a:extLst>
              </p:cNvPr>
              <p:cNvSpPr>
                <a:spLocks/>
              </p:cNvSpPr>
              <p:nvPr userDrawn="1"/>
            </p:nvSpPr>
            <p:spPr bwMode="auto">
              <a:xfrm rot="7320404">
                <a:off x="5137"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058C67BF-05BC-4E7F-898D-7F7C3CE6B5D8}"/>
              </a:ext>
            </a:extLst>
          </p:cNvPr>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6 w 4288"/>
              <a:gd name="T5" fmla="*/ 362902749 h 459"/>
              <a:gd name="T6" fmla="*/ 2147483646 w 4288"/>
              <a:gd name="T7" fmla="*/ 947579400 h 459"/>
              <a:gd name="T8" fmla="*/ 2147483646 w 4288"/>
              <a:gd name="T9" fmla="*/ 383064013 h 459"/>
              <a:gd name="T10" fmla="*/ 2147483646 w 4288"/>
              <a:gd name="T11" fmla="*/ 1149192039 h 459"/>
              <a:gd name="T12" fmla="*/ 2147483646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a:extLst>
              <a:ext uri="{FF2B5EF4-FFF2-40B4-BE49-F238E27FC236}">
                <a16:creationId xmlns:a16="http://schemas.microsoft.com/office/drawing/2014/main" id="{ABE22E38-EE1E-424A-B1A4-8EE14FD91384}"/>
              </a:ext>
            </a:extLst>
          </p:cNvPr>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624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175A10D5-F086-4DDC-A7D4-ED6269E6D494}"/>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935D601C-AB80-4050-B62C-88FA3E180FE1}"/>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E3342B1C-595A-4C31-B479-F8CF0214BBFE}"/>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8760D789-8016-4894-98BE-8E25FBCECA6C}" type="slidenum">
              <a:rPr lang="en-US" altLang="en-US"/>
              <a:pPr>
                <a:defRPr/>
              </a:pPr>
              <a:t>‹#›</a:t>
            </a:fld>
            <a:endParaRPr lang="en-US" altLang="en-US"/>
          </a:p>
        </p:txBody>
      </p:sp>
    </p:spTree>
    <p:extLst>
      <p:ext uri="{BB962C8B-B14F-4D97-AF65-F5344CB8AC3E}">
        <p14:creationId xmlns:p14="http://schemas.microsoft.com/office/powerpoint/2010/main" val="301127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82DF10-CFC0-4DD1-A657-86BBED0E9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2796FFC-C3C1-4A1B-8797-79F0D09E58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896DC7F-B9AC-47C0-B2D5-2FABFEC2F409}"/>
              </a:ext>
            </a:extLst>
          </p:cNvPr>
          <p:cNvSpPr>
            <a:spLocks noGrp="1" noChangeArrowheads="1"/>
          </p:cNvSpPr>
          <p:nvPr>
            <p:ph type="sldNum" sz="quarter" idx="12"/>
          </p:nvPr>
        </p:nvSpPr>
        <p:spPr>
          <a:ln/>
        </p:spPr>
        <p:txBody>
          <a:bodyPr/>
          <a:lstStyle>
            <a:lvl1pPr>
              <a:defRPr/>
            </a:lvl1pPr>
          </a:lstStyle>
          <a:p>
            <a:pPr>
              <a:defRPr/>
            </a:pPr>
            <a:fld id="{54F7EE49-8B4F-4E9C-9FCB-B6DD08B82D6B}" type="slidenum">
              <a:rPr lang="en-US" altLang="en-US"/>
              <a:pPr>
                <a:defRPr/>
              </a:pPr>
              <a:t>‹#›</a:t>
            </a:fld>
            <a:endParaRPr lang="en-US" altLang="en-US"/>
          </a:p>
        </p:txBody>
      </p:sp>
    </p:spTree>
    <p:extLst>
      <p:ext uri="{BB962C8B-B14F-4D97-AF65-F5344CB8AC3E}">
        <p14:creationId xmlns:p14="http://schemas.microsoft.com/office/powerpoint/2010/main" val="3555468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FC8779D-D91E-4468-9331-7B57EB55A2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818DC8-1816-4016-AA9A-66100A933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A229963-0B0D-44D0-8729-8A7A36424A68}"/>
              </a:ext>
            </a:extLst>
          </p:cNvPr>
          <p:cNvSpPr>
            <a:spLocks noGrp="1" noChangeArrowheads="1"/>
          </p:cNvSpPr>
          <p:nvPr>
            <p:ph type="sldNum" sz="quarter" idx="12"/>
          </p:nvPr>
        </p:nvSpPr>
        <p:spPr>
          <a:ln/>
        </p:spPr>
        <p:txBody>
          <a:bodyPr/>
          <a:lstStyle>
            <a:lvl1pPr>
              <a:defRPr/>
            </a:lvl1pPr>
          </a:lstStyle>
          <a:p>
            <a:pPr>
              <a:defRPr/>
            </a:pPr>
            <a:fld id="{4907E07B-6BF4-4431-8BE9-A0EFDA5BB826}" type="slidenum">
              <a:rPr lang="en-US" altLang="en-US"/>
              <a:pPr>
                <a:defRPr/>
              </a:pPr>
              <a:t>‹#›</a:t>
            </a:fld>
            <a:endParaRPr lang="en-US" altLang="en-US"/>
          </a:p>
        </p:txBody>
      </p:sp>
    </p:spTree>
    <p:extLst>
      <p:ext uri="{BB962C8B-B14F-4D97-AF65-F5344CB8AC3E}">
        <p14:creationId xmlns:p14="http://schemas.microsoft.com/office/powerpoint/2010/main" val="22267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727A2ED-2BF0-48B0-9E23-0CF7E3716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22267C-9120-42C5-9161-EDF7C0C33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06C7088-7B38-4B24-8B42-0AE6496E6CA0}"/>
              </a:ext>
            </a:extLst>
          </p:cNvPr>
          <p:cNvSpPr>
            <a:spLocks noGrp="1" noChangeArrowheads="1"/>
          </p:cNvSpPr>
          <p:nvPr>
            <p:ph type="sldNum" sz="quarter" idx="12"/>
          </p:nvPr>
        </p:nvSpPr>
        <p:spPr>
          <a:ln/>
        </p:spPr>
        <p:txBody>
          <a:bodyPr/>
          <a:lstStyle>
            <a:lvl1pPr>
              <a:defRPr/>
            </a:lvl1pPr>
          </a:lstStyle>
          <a:p>
            <a:pPr>
              <a:defRPr/>
            </a:pPr>
            <a:fld id="{6A512900-0AE3-4606-9570-EC549362961F}" type="slidenum">
              <a:rPr lang="en-US" altLang="en-US"/>
              <a:pPr>
                <a:defRPr/>
              </a:pPr>
              <a:t>‹#›</a:t>
            </a:fld>
            <a:endParaRPr lang="en-US" altLang="en-US"/>
          </a:p>
        </p:txBody>
      </p:sp>
    </p:spTree>
    <p:extLst>
      <p:ext uri="{BB962C8B-B14F-4D97-AF65-F5344CB8AC3E}">
        <p14:creationId xmlns:p14="http://schemas.microsoft.com/office/powerpoint/2010/main" val="156356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B2736CF-821B-4685-9255-A828928E83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4EFEABE-C29B-458E-BD3C-7578AC9C6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061DCDD3-186E-4AF7-94DD-D62D1790EC67}"/>
              </a:ext>
            </a:extLst>
          </p:cNvPr>
          <p:cNvSpPr>
            <a:spLocks noGrp="1" noChangeArrowheads="1"/>
          </p:cNvSpPr>
          <p:nvPr>
            <p:ph type="sldNum" sz="quarter" idx="12"/>
          </p:nvPr>
        </p:nvSpPr>
        <p:spPr>
          <a:ln/>
        </p:spPr>
        <p:txBody>
          <a:bodyPr/>
          <a:lstStyle>
            <a:lvl1pPr>
              <a:defRPr/>
            </a:lvl1pPr>
          </a:lstStyle>
          <a:p>
            <a:pPr>
              <a:defRPr/>
            </a:pPr>
            <a:fld id="{4D94329A-CEED-450E-A4DF-27D9D2AA9ACD}" type="slidenum">
              <a:rPr lang="en-US" altLang="en-US"/>
              <a:pPr>
                <a:defRPr/>
              </a:pPr>
              <a:t>‹#›</a:t>
            </a:fld>
            <a:endParaRPr lang="en-US" altLang="en-US"/>
          </a:p>
        </p:txBody>
      </p:sp>
    </p:spTree>
    <p:extLst>
      <p:ext uri="{BB962C8B-B14F-4D97-AF65-F5344CB8AC3E}">
        <p14:creationId xmlns:p14="http://schemas.microsoft.com/office/powerpoint/2010/main" val="163917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3799CBE-051F-4A39-8D2B-36B9D497D0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7E1000-9144-4331-8583-55A4D06DDE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A96AC43-CDB2-44AB-97CA-D2391AC62B7D}"/>
              </a:ext>
            </a:extLst>
          </p:cNvPr>
          <p:cNvSpPr>
            <a:spLocks noGrp="1" noChangeArrowheads="1"/>
          </p:cNvSpPr>
          <p:nvPr>
            <p:ph type="sldNum" sz="quarter" idx="12"/>
          </p:nvPr>
        </p:nvSpPr>
        <p:spPr>
          <a:ln/>
        </p:spPr>
        <p:txBody>
          <a:bodyPr/>
          <a:lstStyle>
            <a:lvl1pPr>
              <a:defRPr/>
            </a:lvl1pPr>
          </a:lstStyle>
          <a:p>
            <a:pPr>
              <a:defRPr/>
            </a:pPr>
            <a:fld id="{29794A61-BBE6-4C26-A1FC-B6C4CEFDA195}" type="slidenum">
              <a:rPr lang="en-US" altLang="en-US"/>
              <a:pPr>
                <a:defRPr/>
              </a:pPr>
              <a:t>‹#›</a:t>
            </a:fld>
            <a:endParaRPr lang="en-US" altLang="en-US"/>
          </a:p>
        </p:txBody>
      </p:sp>
    </p:spTree>
    <p:extLst>
      <p:ext uri="{BB962C8B-B14F-4D97-AF65-F5344CB8AC3E}">
        <p14:creationId xmlns:p14="http://schemas.microsoft.com/office/powerpoint/2010/main" val="284446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AB2CB84-DD41-4DA4-8B58-F13B921D115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00CFD3C-B3C1-4276-8B25-5D2F9993E0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BA226DB7-5FE7-478B-AF48-2E05C28B9F66}"/>
              </a:ext>
            </a:extLst>
          </p:cNvPr>
          <p:cNvSpPr>
            <a:spLocks noGrp="1" noChangeArrowheads="1"/>
          </p:cNvSpPr>
          <p:nvPr>
            <p:ph type="sldNum" sz="quarter" idx="12"/>
          </p:nvPr>
        </p:nvSpPr>
        <p:spPr>
          <a:ln/>
        </p:spPr>
        <p:txBody>
          <a:bodyPr/>
          <a:lstStyle>
            <a:lvl1pPr>
              <a:defRPr/>
            </a:lvl1pPr>
          </a:lstStyle>
          <a:p>
            <a:pPr>
              <a:defRPr/>
            </a:pPr>
            <a:fld id="{2EA83494-F7A9-49B9-8388-FAE3E9D1E38F}" type="slidenum">
              <a:rPr lang="en-US" altLang="en-US"/>
              <a:pPr>
                <a:defRPr/>
              </a:pPr>
              <a:t>‹#›</a:t>
            </a:fld>
            <a:endParaRPr lang="en-US" altLang="en-US"/>
          </a:p>
        </p:txBody>
      </p:sp>
    </p:spTree>
    <p:extLst>
      <p:ext uri="{BB962C8B-B14F-4D97-AF65-F5344CB8AC3E}">
        <p14:creationId xmlns:p14="http://schemas.microsoft.com/office/powerpoint/2010/main" val="1232744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6C0FDA8-12A0-41BE-8207-3E4D0C4C78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9494CF-EAA7-4475-AD04-5E3061B22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3B299AD-7B7B-41EE-9B94-CF7F5EF3B7C1}"/>
              </a:ext>
            </a:extLst>
          </p:cNvPr>
          <p:cNvSpPr>
            <a:spLocks noGrp="1" noChangeArrowheads="1"/>
          </p:cNvSpPr>
          <p:nvPr>
            <p:ph type="sldNum" sz="quarter" idx="12"/>
          </p:nvPr>
        </p:nvSpPr>
        <p:spPr>
          <a:ln/>
        </p:spPr>
        <p:txBody>
          <a:bodyPr/>
          <a:lstStyle>
            <a:lvl1pPr>
              <a:defRPr/>
            </a:lvl1pPr>
          </a:lstStyle>
          <a:p>
            <a:pPr>
              <a:defRPr/>
            </a:pPr>
            <a:fld id="{2E693740-40C5-444A-BEE4-5344D2894D2D}" type="slidenum">
              <a:rPr lang="en-US" altLang="en-US"/>
              <a:pPr>
                <a:defRPr/>
              </a:pPr>
              <a:t>‹#›</a:t>
            </a:fld>
            <a:endParaRPr lang="en-US" altLang="en-US"/>
          </a:p>
        </p:txBody>
      </p:sp>
    </p:spTree>
    <p:extLst>
      <p:ext uri="{BB962C8B-B14F-4D97-AF65-F5344CB8AC3E}">
        <p14:creationId xmlns:p14="http://schemas.microsoft.com/office/powerpoint/2010/main" val="68698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F5B89-BC3F-458F-9A4D-9B389F25DC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406963-7BB3-4B7F-A98B-713A0666E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5D9BE9-51F4-49F3-8853-EC78C29E3777}"/>
              </a:ext>
            </a:extLst>
          </p:cNvPr>
          <p:cNvSpPr>
            <a:spLocks noGrp="1" noChangeArrowheads="1"/>
          </p:cNvSpPr>
          <p:nvPr>
            <p:ph type="sldNum" sz="quarter" idx="12"/>
          </p:nvPr>
        </p:nvSpPr>
        <p:spPr>
          <a:ln/>
        </p:spPr>
        <p:txBody>
          <a:bodyPr/>
          <a:lstStyle>
            <a:lvl1pPr>
              <a:defRPr/>
            </a:lvl1pPr>
          </a:lstStyle>
          <a:p>
            <a:pPr>
              <a:defRPr/>
            </a:pPr>
            <a:fld id="{7B9DDD9D-9ACE-47F2-A070-3DE0AE8292A9}" type="slidenum">
              <a:rPr lang="en-US" altLang="en-US"/>
              <a:pPr>
                <a:defRPr/>
              </a:pPr>
              <a:t>‹#›</a:t>
            </a:fld>
            <a:endParaRPr lang="en-US" altLang="en-US"/>
          </a:p>
        </p:txBody>
      </p:sp>
    </p:spTree>
    <p:extLst>
      <p:ext uri="{BB962C8B-B14F-4D97-AF65-F5344CB8AC3E}">
        <p14:creationId xmlns:p14="http://schemas.microsoft.com/office/powerpoint/2010/main" val="153735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F7F8E4B-47B6-482D-823C-A79582F0F3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364C57-B4F2-4C6C-A845-4888CF40C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63602B7-BCA1-49F7-AF99-46EC9E611FA1}"/>
              </a:ext>
            </a:extLst>
          </p:cNvPr>
          <p:cNvSpPr>
            <a:spLocks noGrp="1" noChangeArrowheads="1"/>
          </p:cNvSpPr>
          <p:nvPr>
            <p:ph type="sldNum" sz="quarter" idx="12"/>
          </p:nvPr>
        </p:nvSpPr>
        <p:spPr>
          <a:ln/>
        </p:spPr>
        <p:txBody>
          <a:bodyPr/>
          <a:lstStyle>
            <a:lvl1pPr>
              <a:defRPr/>
            </a:lvl1pPr>
          </a:lstStyle>
          <a:p>
            <a:pPr>
              <a:defRPr/>
            </a:pPr>
            <a:fld id="{C9EC7683-D448-4320-BD89-7A98BABF3C4F}" type="slidenum">
              <a:rPr lang="en-US" altLang="en-US"/>
              <a:pPr>
                <a:defRPr/>
              </a:pPr>
              <a:t>‹#›</a:t>
            </a:fld>
            <a:endParaRPr lang="en-US" altLang="en-US"/>
          </a:p>
        </p:txBody>
      </p:sp>
    </p:spTree>
    <p:extLst>
      <p:ext uri="{BB962C8B-B14F-4D97-AF65-F5344CB8AC3E}">
        <p14:creationId xmlns:p14="http://schemas.microsoft.com/office/powerpoint/2010/main" val="135738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F91D76A-3C41-4AC6-A6E3-4C4A43419D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662E9B-A1D0-410C-8628-F8A606499A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B386575-62D4-463F-A9CF-F22346BB569A}"/>
              </a:ext>
            </a:extLst>
          </p:cNvPr>
          <p:cNvSpPr>
            <a:spLocks noGrp="1" noChangeArrowheads="1"/>
          </p:cNvSpPr>
          <p:nvPr>
            <p:ph type="sldNum" sz="quarter" idx="12"/>
          </p:nvPr>
        </p:nvSpPr>
        <p:spPr>
          <a:ln/>
        </p:spPr>
        <p:txBody>
          <a:bodyPr/>
          <a:lstStyle>
            <a:lvl1pPr>
              <a:defRPr/>
            </a:lvl1pPr>
          </a:lstStyle>
          <a:p>
            <a:pPr>
              <a:defRPr/>
            </a:pPr>
            <a:fld id="{224C234C-A26C-4060-B02F-CC0F6923E8D9}" type="slidenum">
              <a:rPr lang="en-US" altLang="en-US"/>
              <a:pPr>
                <a:defRPr/>
              </a:pPr>
              <a:t>‹#›</a:t>
            </a:fld>
            <a:endParaRPr lang="en-US" altLang="en-US"/>
          </a:p>
        </p:txBody>
      </p:sp>
    </p:spTree>
    <p:extLst>
      <p:ext uri="{BB962C8B-B14F-4D97-AF65-F5344CB8AC3E}">
        <p14:creationId xmlns:p14="http://schemas.microsoft.com/office/powerpoint/2010/main" val="341620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116472C-0775-4753-B785-C675C04788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872592D-D095-421A-912E-F8FD7C1078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0F8D73D-9A0F-4E05-976B-F556ABC6FBCF}"/>
              </a:ext>
            </a:extLst>
          </p:cNvPr>
          <p:cNvSpPr>
            <a:spLocks noGrp="1" noChangeArrowheads="1"/>
          </p:cNvSpPr>
          <p:nvPr>
            <p:ph type="sldNum" sz="quarter" idx="12"/>
          </p:nvPr>
        </p:nvSpPr>
        <p:spPr>
          <a:ln/>
        </p:spPr>
        <p:txBody>
          <a:bodyPr/>
          <a:lstStyle>
            <a:lvl1pPr>
              <a:defRPr/>
            </a:lvl1pPr>
          </a:lstStyle>
          <a:p>
            <a:pPr>
              <a:defRPr/>
            </a:pPr>
            <a:fld id="{5316A401-0103-4450-B1EB-225070BA701D}" type="slidenum">
              <a:rPr lang="en-US" altLang="en-US"/>
              <a:pPr>
                <a:defRPr/>
              </a:pPr>
              <a:t>‹#›</a:t>
            </a:fld>
            <a:endParaRPr lang="en-US" altLang="en-US"/>
          </a:p>
        </p:txBody>
      </p:sp>
    </p:spTree>
    <p:extLst>
      <p:ext uri="{BB962C8B-B14F-4D97-AF65-F5344CB8AC3E}">
        <p14:creationId xmlns:p14="http://schemas.microsoft.com/office/powerpoint/2010/main" val="1120698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82F0CF7-0E40-4A01-AF3D-A75C478CCBD9}"/>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542436BE-90C5-452D-9C79-C21824992651}"/>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6" name="Freeform 4">
              <a:extLst>
                <a:ext uri="{FF2B5EF4-FFF2-40B4-BE49-F238E27FC236}">
                  <a16:creationId xmlns:a16="http://schemas.microsoft.com/office/drawing/2014/main" id="{E56FE3A3-48E3-4484-A67C-B67099723AE3}"/>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09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09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a:extLst>
              <a:ext uri="{FF2B5EF4-FFF2-40B4-BE49-F238E27FC236}">
                <a16:creationId xmlns:a16="http://schemas.microsoft.com/office/drawing/2014/main" id="{C67F349B-FCD0-406F-B1F4-0BF57F54211E}"/>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A71D2785-A1CF-47B5-95E6-E6D00C67E05C}"/>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2A144CB3-E050-4F38-B97E-4DCA30E2B82C}"/>
              </a:ext>
            </a:extLst>
          </p:cNvPr>
          <p:cNvSpPr>
            <a:spLocks noGrp="1" noChangeArrowheads="1"/>
          </p:cNvSpPr>
          <p:nvPr>
            <p:ph type="sldNum" sz="quarter" idx="12"/>
          </p:nvPr>
        </p:nvSpPr>
        <p:spPr/>
        <p:txBody>
          <a:bodyPr/>
          <a:lstStyle>
            <a:lvl1pPr>
              <a:defRPr/>
            </a:lvl1pPr>
          </a:lstStyle>
          <a:p>
            <a:pPr>
              <a:defRPr/>
            </a:pPr>
            <a:fld id="{3191A184-9AB6-47C1-BC92-DBCE1D20C8DA}" type="slidenum">
              <a:rPr lang="en-US" altLang="en-US"/>
              <a:pPr>
                <a:defRPr/>
              </a:pPr>
              <a:t>‹#›</a:t>
            </a:fld>
            <a:endParaRPr lang="en-US" altLang="en-US"/>
          </a:p>
        </p:txBody>
      </p:sp>
    </p:spTree>
    <p:extLst>
      <p:ext uri="{BB962C8B-B14F-4D97-AF65-F5344CB8AC3E}">
        <p14:creationId xmlns:p14="http://schemas.microsoft.com/office/powerpoint/2010/main" val="415869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03F52B6-1406-41F7-A1A4-588E53446D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07EBD1A7-26EA-487C-8F4B-674F037A22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B5470E4-16F1-4288-B587-FD298DC9D799}"/>
              </a:ext>
            </a:extLst>
          </p:cNvPr>
          <p:cNvSpPr>
            <a:spLocks noGrp="1" noChangeArrowheads="1"/>
          </p:cNvSpPr>
          <p:nvPr>
            <p:ph type="sldNum" sz="quarter" idx="12"/>
          </p:nvPr>
        </p:nvSpPr>
        <p:spPr>
          <a:ln/>
        </p:spPr>
        <p:txBody>
          <a:bodyPr/>
          <a:lstStyle>
            <a:lvl1pPr>
              <a:defRPr/>
            </a:lvl1pPr>
          </a:lstStyle>
          <a:p>
            <a:pPr>
              <a:defRPr/>
            </a:pPr>
            <a:fld id="{4EA5BC42-D549-4356-83B5-CB4DADE3E0C7}" type="slidenum">
              <a:rPr lang="en-US" altLang="en-US"/>
              <a:pPr>
                <a:defRPr/>
              </a:pPr>
              <a:t>‹#›</a:t>
            </a:fld>
            <a:endParaRPr lang="en-US" altLang="en-US"/>
          </a:p>
        </p:txBody>
      </p:sp>
    </p:spTree>
    <p:extLst>
      <p:ext uri="{BB962C8B-B14F-4D97-AF65-F5344CB8AC3E}">
        <p14:creationId xmlns:p14="http://schemas.microsoft.com/office/powerpoint/2010/main" val="3775124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5A175921-3CE6-46C4-87DB-AD9361ED4B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B54547BE-5468-4C91-A422-3608F052B3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A7BF8B0-434B-40BB-901C-B3EE0D6D29B1}"/>
              </a:ext>
            </a:extLst>
          </p:cNvPr>
          <p:cNvSpPr>
            <a:spLocks noGrp="1" noChangeArrowheads="1"/>
          </p:cNvSpPr>
          <p:nvPr>
            <p:ph type="sldNum" sz="quarter" idx="12"/>
          </p:nvPr>
        </p:nvSpPr>
        <p:spPr>
          <a:ln/>
        </p:spPr>
        <p:txBody>
          <a:bodyPr/>
          <a:lstStyle>
            <a:lvl1pPr>
              <a:defRPr/>
            </a:lvl1pPr>
          </a:lstStyle>
          <a:p>
            <a:pPr>
              <a:defRPr/>
            </a:pPr>
            <a:fld id="{E45835A9-5732-4E63-BF69-6795F340A0CF}" type="slidenum">
              <a:rPr lang="en-US" altLang="en-US"/>
              <a:pPr>
                <a:defRPr/>
              </a:pPr>
              <a:t>‹#›</a:t>
            </a:fld>
            <a:endParaRPr lang="en-US" altLang="en-US"/>
          </a:p>
        </p:txBody>
      </p:sp>
    </p:spTree>
    <p:extLst>
      <p:ext uri="{BB962C8B-B14F-4D97-AF65-F5344CB8AC3E}">
        <p14:creationId xmlns:p14="http://schemas.microsoft.com/office/powerpoint/2010/main" val="2942833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40E6100-A4B6-4780-AD90-BE89B68F56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3EA69A6-CB0C-4077-A951-458734F22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A7BBC9D1-95A8-4BD1-81B0-969B26118744}"/>
              </a:ext>
            </a:extLst>
          </p:cNvPr>
          <p:cNvSpPr>
            <a:spLocks noGrp="1" noChangeArrowheads="1"/>
          </p:cNvSpPr>
          <p:nvPr>
            <p:ph type="sldNum" sz="quarter" idx="12"/>
          </p:nvPr>
        </p:nvSpPr>
        <p:spPr>
          <a:ln/>
        </p:spPr>
        <p:txBody>
          <a:bodyPr/>
          <a:lstStyle>
            <a:lvl1pPr>
              <a:defRPr/>
            </a:lvl1pPr>
          </a:lstStyle>
          <a:p>
            <a:pPr>
              <a:defRPr/>
            </a:pPr>
            <a:fld id="{550882F4-952D-496E-A271-8DFF4805CD90}" type="slidenum">
              <a:rPr lang="en-US" altLang="en-US"/>
              <a:pPr>
                <a:defRPr/>
              </a:pPr>
              <a:t>‹#›</a:t>
            </a:fld>
            <a:endParaRPr lang="en-US" altLang="en-US"/>
          </a:p>
        </p:txBody>
      </p:sp>
    </p:spTree>
    <p:extLst>
      <p:ext uri="{BB962C8B-B14F-4D97-AF65-F5344CB8AC3E}">
        <p14:creationId xmlns:p14="http://schemas.microsoft.com/office/powerpoint/2010/main" val="1642441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CD77FD14-A4D7-4A17-B93B-99F3410BA53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C98E56F6-6A08-4E48-8562-B505BD9AA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6F4F2FA4-F07A-4C3F-A55A-A6EA5CEE517C}"/>
              </a:ext>
            </a:extLst>
          </p:cNvPr>
          <p:cNvSpPr>
            <a:spLocks noGrp="1" noChangeArrowheads="1"/>
          </p:cNvSpPr>
          <p:nvPr>
            <p:ph type="sldNum" sz="quarter" idx="12"/>
          </p:nvPr>
        </p:nvSpPr>
        <p:spPr>
          <a:ln/>
        </p:spPr>
        <p:txBody>
          <a:bodyPr/>
          <a:lstStyle>
            <a:lvl1pPr>
              <a:defRPr/>
            </a:lvl1pPr>
          </a:lstStyle>
          <a:p>
            <a:pPr>
              <a:defRPr/>
            </a:pPr>
            <a:fld id="{6A98B372-8E5B-4C63-BFE4-D4EF320F5B6C}" type="slidenum">
              <a:rPr lang="en-US" altLang="en-US"/>
              <a:pPr>
                <a:defRPr/>
              </a:pPr>
              <a:t>‹#›</a:t>
            </a:fld>
            <a:endParaRPr lang="en-US" altLang="en-US"/>
          </a:p>
        </p:txBody>
      </p:sp>
    </p:spTree>
    <p:extLst>
      <p:ext uri="{BB962C8B-B14F-4D97-AF65-F5344CB8AC3E}">
        <p14:creationId xmlns:p14="http://schemas.microsoft.com/office/powerpoint/2010/main" val="171969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308F3B14-4B23-4851-8932-5F6F664B2D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E164AD43-926E-4204-B7AD-4D1941BFD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7EE9837-6638-4EF1-8456-6209BC8A830F}"/>
              </a:ext>
            </a:extLst>
          </p:cNvPr>
          <p:cNvSpPr>
            <a:spLocks noGrp="1" noChangeArrowheads="1"/>
          </p:cNvSpPr>
          <p:nvPr>
            <p:ph type="sldNum" sz="quarter" idx="12"/>
          </p:nvPr>
        </p:nvSpPr>
        <p:spPr>
          <a:ln/>
        </p:spPr>
        <p:txBody>
          <a:bodyPr/>
          <a:lstStyle>
            <a:lvl1pPr>
              <a:defRPr/>
            </a:lvl1pPr>
          </a:lstStyle>
          <a:p>
            <a:pPr>
              <a:defRPr/>
            </a:pPr>
            <a:fld id="{51417B42-A408-4DD3-BBF8-E4664917630A}" type="slidenum">
              <a:rPr lang="en-US" altLang="en-US"/>
              <a:pPr>
                <a:defRPr/>
              </a:pPr>
              <a:t>‹#›</a:t>
            </a:fld>
            <a:endParaRPr lang="en-US" altLang="en-US"/>
          </a:p>
        </p:txBody>
      </p:sp>
    </p:spTree>
    <p:extLst>
      <p:ext uri="{BB962C8B-B14F-4D97-AF65-F5344CB8AC3E}">
        <p14:creationId xmlns:p14="http://schemas.microsoft.com/office/powerpoint/2010/main" val="185931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A9177EC-B635-424A-9C2D-94B281F05CB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6382CB24-C70C-4773-9024-F315DD02C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6034095-CD4C-4CB8-BC20-7BCBAD752075}"/>
              </a:ext>
            </a:extLst>
          </p:cNvPr>
          <p:cNvSpPr>
            <a:spLocks noGrp="1" noChangeArrowheads="1"/>
          </p:cNvSpPr>
          <p:nvPr>
            <p:ph type="sldNum" sz="quarter" idx="12"/>
          </p:nvPr>
        </p:nvSpPr>
        <p:spPr>
          <a:ln/>
        </p:spPr>
        <p:txBody>
          <a:bodyPr/>
          <a:lstStyle>
            <a:lvl1pPr>
              <a:defRPr/>
            </a:lvl1pPr>
          </a:lstStyle>
          <a:p>
            <a:pPr>
              <a:defRPr/>
            </a:pPr>
            <a:fld id="{4BC40D27-271C-4922-899C-EB27E6887E13}" type="slidenum">
              <a:rPr lang="en-US" altLang="en-US"/>
              <a:pPr>
                <a:defRPr/>
              </a:pPr>
              <a:t>‹#›</a:t>
            </a:fld>
            <a:endParaRPr lang="en-US" altLang="en-US"/>
          </a:p>
        </p:txBody>
      </p:sp>
    </p:spTree>
    <p:extLst>
      <p:ext uri="{BB962C8B-B14F-4D97-AF65-F5344CB8AC3E}">
        <p14:creationId xmlns:p14="http://schemas.microsoft.com/office/powerpoint/2010/main" val="369290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2587120-223C-4053-8AE7-6F6C21130F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74C92B-5F6B-4DA4-8AC6-B4AC4C6B9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BADEC4-5790-48A7-B048-5C771B9A432E}"/>
              </a:ext>
            </a:extLst>
          </p:cNvPr>
          <p:cNvSpPr>
            <a:spLocks noGrp="1" noChangeArrowheads="1"/>
          </p:cNvSpPr>
          <p:nvPr>
            <p:ph type="sldNum" sz="quarter" idx="12"/>
          </p:nvPr>
        </p:nvSpPr>
        <p:spPr>
          <a:ln/>
        </p:spPr>
        <p:txBody>
          <a:bodyPr/>
          <a:lstStyle>
            <a:lvl1pPr>
              <a:defRPr/>
            </a:lvl1pPr>
          </a:lstStyle>
          <a:p>
            <a:pPr>
              <a:defRPr/>
            </a:pPr>
            <a:fld id="{DB09AFB1-CBED-4CAA-81D9-2F7F02F6E683}" type="slidenum">
              <a:rPr lang="en-US" altLang="en-US"/>
              <a:pPr>
                <a:defRPr/>
              </a:pPr>
              <a:t>‹#›</a:t>
            </a:fld>
            <a:endParaRPr lang="en-US" altLang="en-US"/>
          </a:p>
        </p:txBody>
      </p:sp>
    </p:spTree>
    <p:extLst>
      <p:ext uri="{BB962C8B-B14F-4D97-AF65-F5344CB8AC3E}">
        <p14:creationId xmlns:p14="http://schemas.microsoft.com/office/powerpoint/2010/main" val="4108967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8DBE347-5BC1-4382-9268-AD70C62E6F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5032FE3-E67E-40C1-92AB-D8735F2CC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0BE746A1-4CF4-4146-9186-8E3651E126CD}"/>
              </a:ext>
            </a:extLst>
          </p:cNvPr>
          <p:cNvSpPr>
            <a:spLocks noGrp="1" noChangeArrowheads="1"/>
          </p:cNvSpPr>
          <p:nvPr>
            <p:ph type="sldNum" sz="quarter" idx="12"/>
          </p:nvPr>
        </p:nvSpPr>
        <p:spPr>
          <a:ln/>
        </p:spPr>
        <p:txBody>
          <a:bodyPr/>
          <a:lstStyle>
            <a:lvl1pPr>
              <a:defRPr/>
            </a:lvl1pPr>
          </a:lstStyle>
          <a:p>
            <a:pPr>
              <a:defRPr/>
            </a:pPr>
            <a:fld id="{FEB3AC4F-A10E-413B-A696-4AAE76B14438}" type="slidenum">
              <a:rPr lang="en-US" altLang="en-US"/>
              <a:pPr>
                <a:defRPr/>
              </a:pPr>
              <a:t>‹#›</a:t>
            </a:fld>
            <a:endParaRPr lang="en-US" altLang="en-US"/>
          </a:p>
        </p:txBody>
      </p:sp>
    </p:spTree>
    <p:extLst>
      <p:ext uri="{BB962C8B-B14F-4D97-AF65-F5344CB8AC3E}">
        <p14:creationId xmlns:p14="http://schemas.microsoft.com/office/powerpoint/2010/main" val="4185981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E7ECB35-B265-40F8-8AA9-575126BE8F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F3D514B-0E6E-4CEC-82B9-93C3845E4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41FE715-43E9-4840-BFE4-37366B3F7CF1}"/>
              </a:ext>
            </a:extLst>
          </p:cNvPr>
          <p:cNvSpPr>
            <a:spLocks noGrp="1" noChangeArrowheads="1"/>
          </p:cNvSpPr>
          <p:nvPr>
            <p:ph type="sldNum" sz="quarter" idx="12"/>
          </p:nvPr>
        </p:nvSpPr>
        <p:spPr>
          <a:ln/>
        </p:spPr>
        <p:txBody>
          <a:bodyPr/>
          <a:lstStyle>
            <a:lvl1pPr>
              <a:defRPr/>
            </a:lvl1pPr>
          </a:lstStyle>
          <a:p>
            <a:pPr>
              <a:defRPr/>
            </a:pPr>
            <a:fld id="{F44EDDEC-3F8D-4022-98C8-00891B0F99C2}" type="slidenum">
              <a:rPr lang="en-US" altLang="en-US"/>
              <a:pPr>
                <a:defRPr/>
              </a:pPr>
              <a:t>‹#›</a:t>
            </a:fld>
            <a:endParaRPr lang="en-US" altLang="en-US"/>
          </a:p>
        </p:txBody>
      </p:sp>
    </p:spTree>
    <p:extLst>
      <p:ext uri="{BB962C8B-B14F-4D97-AF65-F5344CB8AC3E}">
        <p14:creationId xmlns:p14="http://schemas.microsoft.com/office/powerpoint/2010/main" val="2312378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3F25568-84AD-4EFE-BA66-C937DEC5C1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0673D5B-4419-40C6-9247-4AE721B3A6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942F6DA-A90A-40E8-AEDD-90D389A7B1EB}"/>
              </a:ext>
            </a:extLst>
          </p:cNvPr>
          <p:cNvSpPr>
            <a:spLocks noGrp="1" noChangeArrowheads="1"/>
          </p:cNvSpPr>
          <p:nvPr>
            <p:ph type="sldNum" sz="quarter" idx="12"/>
          </p:nvPr>
        </p:nvSpPr>
        <p:spPr>
          <a:ln/>
        </p:spPr>
        <p:txBody>
          <a:bodyPr/>
          <a:lstStyle>
            <a:lvl1pPr>
              <a:defRPr/>
            </a:lvl1pPr>
          </a:lstStyle>
          <a:p>
            <a:pPr>
              <a:defRPr/>
            </a:pPr>
            <a:fld id="{24C252B8-8B87-4655-AFF8-2FB30574E036}" type="slidenum">
              <a:rPr lang="en-US" altLang="en-US"/>
              <a:pPr>
                <a:defRPr/>
              </a:pPr>
              <a:t>‹#›</a:t>
            </a:fld>
            <a:endParaRPr lang="en-US" altLang="en-US"/>
          </a:p>
        </p:txBody>
      </p:sp>
    </p:spTree>
    <p:extLst>
      <p:ext uri="{BB962C8B-B14F-4D97-AF65-F5344CB8AC3E}">
        <p14:creationId xmlns:p14="http://schemas.microsoft.com/office/powerpoint/2010/main" val="311101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5CA8D27-AF7F-463C-8D21-A0544F8CC5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C099273-7781-4DEC-9B4F-E3FAC7170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56C43B2-3A04-4C4B-B5DD-93984A1DD613}"/>
              </a:ext>
            </a:extLst>
          </p:cNvPr>
          <p:cNvSpPr>
            <a:spLocks noGrp="1" noChangeArrowheads="1"/>
          </p:cNvSpPr>
          <p:nvPr>
            <p:ph type="sldNum" sz="quarter" idx="12"/>
          </p:nvPr>
        </p:nvSpPr>
        <p:spPr>
          <a:ln/>
        </p:spPr>
        <p:txBody>
          <a:bodyPr/>
          <a:lstStyle>
            <a:lvl1pPr>
              <a:defRPr/>
            </a:lvl1pPr>
          </a:lstStyle>
          <a:p>
            <a:pPr>
              <a:defRPr/>
            </a:pPr>
            <a:fld id="{F0F056DE-C43E-4DCE-BC7D-28CE56340259}" type="slidenum">
              <a:rPr lang="en-US" altLang="en-US"/>
              <a:pPr>
                <a:defRPr/>
              </a:pPr>
              <a:t>‹#›</a:t>
            </a:fld>
            <a:endParaRPr lang="en-US" altLang="en-US"/>
          </a:p>
        </p:txBody>
      </p:sp>
    </p:spTree>
    <p:extLst>
      <p:ext uri="{BB962C8B-B14F-4D97-AF65-F5344CB8AC3E}">
        <p14:creationId xmlns:p14="http://schemas.microsoft.com/office/powerpoint/2010/main" val="3303545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12F30FE7-19F0-4A59-AA84-B194FCCAC8C0}"/>
              </a:ext>
            </a:extLst>
          </p:cNvPr>
          <p:cNvSpPr>
            <a:spLocks noGrp="1" noChangeArrowheads="1"/>
          </p:cNvSpPr>
          <p:nvPr>
            <p:ph type="dt" sz="half" idx="10"/>
          </p:nvPr>
        </p:nvSpPr>
        <p:spPr/>
        <p:txBody>
          <a:bodyPr/>
          <a:lstStyle>
            <a:lvl1pPr>
              <a:defRPr>
                <a:solidFill>
                  <a:srgbClr val="FFFFFF"/>
                </a:solidFill>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id="{3A65B7E2-1D01-4D50-BE73-823E30959FBB}"/>
              </a:ext>
            </a:extLst>
          </p:cNvPr>
          <p:cNvSpPr>
            <a:spLocks noGrp="1" noChangeArrowheads="1"/>
          </p:cNvSpPr>
          <p:nvPr>
            <p:ph type="ftr" sz="quarter" idx="11"/>
          </p:nvPr>
        </p:nvSpPr>
        <p:spPr/>
        <p:txBody>
          <a:bodyPr/>
          <a:lstStyle>
            <a:lvl1pPr>
              <a:defRPr>
                <a:solidFill>
                  <a:srgbClr val="FFFFFF"/>
                </a:solidFill>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id="{6A963D11-F238-4037-8560-C15CB20159D4}"/>
              </a:ext>
            </a:extLst>
          </p:cNvPr>
          <p:cNvSpPr>
            <a:spLocks noGrp="1" noChangeArrowheads="1"/>
          </p:cNvSpPr>
          <p:nvPr>
            <p:ph type="sldNum" sz="quarter" idx="12"/>
          </p:nvPr>
        </p:nvSpPr>
        <p:spPr/>
        <p:txBody>
          <a:bodyPr/>
          <a:lstStyle>
            <a:lvl1pPr>
              <a:defRPr>
                <a:solidFill>
                  <a:srgbClr val="FFFFFF"/>
                </a:solidFill>
                <a:ea typeface="+mn-ea"/>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0857E0-22A7-4F72-A6EB-91C99E314933}"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46406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68FD7AC-6BB0-494D-AECC-EF72BA358F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FAEB12-49C7-41A6-B138-85F9F595DD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5F811D-9BAA-4F2C-A021-39DA82BA0199}"/>
              </a:ext>
            </a:extLst>
          </p:cNvPr>
          <p:cNvSpPr>
            <a:spLocks noGrp="1" noChangeArrowheads="1"/>
          </p:cNvSpPr>
          <p:nvPr>
            <p:ph type="sldNum" sz="quarter" idx="12"/>
          </p:nvPr>
        </p:nvSpPr>
        <p:spPr>
          <a:ln/>
        </p:spPr>
        <p:txBody>
          <a:bodyPr/>
          <a:lstStyle>
            <a:lvl1pPr>
              <a:defRPr/>
            </a:lvl1pPr>
          </a:lstStyle>
          <a:p>
            <a:pPr>
              <a:defRPr/>
            </a:pPr>
            <a:fld id="{4D4E6030-A75E-4AEB-A746-29C253243D4A}" type="slidenum">
              <a:rPr lang="en-US" altLang="en-US"/>
              <a:pPr>
                <a:defRPr/>
              </a:pPr>
              <a:t>‹#›</a:t>
            </a:fld>
            <a:endParaRPr lang="en-US" altLang="en-US"/>
          </a:p>
        </p:txBody>
      </p:sp>
    </p:spTree>
    <p:extLst>
      <p:ext uri="{BB962C8B-B14F-4D97-AF65-F5344CB8AC3E}">
        <p14:creationId xmlns:p14="http://schemas.microsoft.com/office/powerpoint/2010/main" val="15056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414E26D-DED5-4715-8A64-A7843413BC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4D4AA87-FA56-4510-A5C5-557C1332F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CE40505-095B-4A25-9D9C-36A4DE68AE6F}"/>
              </a:ext>
            </a:extLst>
          </p:cNvPr>
          <p:cNvSpPr>
            <a:spLocks noGrp="1" noChangeArrowheads="1"/>
          </p:cNvSpPr>
          <p:nvPr>
            <p:ph type="sldNum" sz="quarter" idx="12"/>
          </p:nvPr>
        </p:nvSpPr>
        <p:spPr>
          <a:ln/>
        </p:spPr>
        <p:txBody>
          <a:bodyPr/>
          <a:lstStyle>
            <a:lvl1pPr>
              <a:defRPr/>
            </a:lvl1pPr>
          </a:lstStyle>
          <a:p>
            <a:pPr>
              <a:defRPr/>
            </a:pPr>
            <a:fld id="{FF3B11BF-E2EF-4EA1-9F86-528EF066FFE2}" type="slidenum">
              <a:rPr lang="en-US" altLang="en-US"/>
              <a:pPr>
                <a:defRPr/>
              </a:pPr>
              <a:t>‹#›</a:t>
            </a:fld>
            <a:endParaRPr lang="en-US" altLang="en-US"/>
          </a:p>
        </p:txBody>
      </p:sp>
    </p:spTree>
    <p:extLst>
      <p:ext uri="{BB962C8B-B14F-4D97-AF65-F5344CB8AC3E}">
        <p14:creationId xmlns:p14="http://schemas.microsoft.com/office/powerpoint/2010/main" val="35844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9AB2CA8-43C1-4373-8DC3-B1318401E8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6C822EA-8189-4AFC-B368-A27F551CF5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1E5A77-EE6A-42F3-970A-8D2201883066}"/>
              </a:ext>
            </a:extLst>
          </p:cNvPr>
          <p:cNvSpPr>
            <a:spLocks noGrp="1" noChangeArrowheads="1"/>
          </p:cNvSpPr>
          <p:nvPr>
            <p:ph type="sldNum" sz="quarter" idx="12"/>
          </p:nvPr>
        </p:nvSpPr>
        <p:spPr>
          <a:ln/>
        </p:spPr>
        <p:txBody>
          <a:bodyPr/>
          <a:lstStyle>
            <a:lvl1pPr>
              <a:defRPr/>
            </a:lvl1pPr>
          </a:lstStyle>
          <a:p>
            <a:pPr>
              <a:defRPr/>
            </a:pPr>
            <a:fld id="{B1B39B93-3DEC-4E9A-ABEA-D071ACCA60AB}" type="slidenum">
              <a:rPr lang="en-US" altLang="en-US"/>
              <a:pPr>
                <a:defRPr/>
              </a:pPr>
              <a:t>‹#›</a:t>
            </a:fld>
            <a:endParaRPr lang="en-US" altLang="en-US"/>
          </a:p>
        </p:txBody>
      </p:sp>
    </p:spTree>
    <p:extLst>
      <p:ext uri="{BB962C8B-B14F-4D97-AF65-F5344CB8AC3E}">
        <p14:creationId xmlns:p14="http://schemas.microsoft.com/office/powerpoint/2010/main" val="240720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A48A4A-C6D3-47B4-9BAB-F644843F76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2571EFF-17AD-4384-9B7D-89D5349DA3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BAF2959-9F40-44FA-B1B9-3D3E54EC5F6A}"/>
              </a:ext>
            </a:extLst>
          </p:cNvPr>
          <p:cNvSpPr>
            <a:spLocks noGrp="1" noChangeArrowheads="1"/>
          </p:cNvSpPr>
          <p:nvPr>
            <p:ph type="sldNum" sz="quarter" idx="12"/>
          </p:nvPr>
        </p:nvSpPr>
        <p:spPr>
          <a:ln/>
        </p:spPr>
        <p:txBody>
          <a:bodyPr/>
          <a:lstStyle>
            <a:lvl1pPr>
              <a:defRPr/>
            </a:lvl1pPr>
          </a:lstStyle>
          <a:p>
            <a:pPr>
              <a:defRPr/>
            </a:pPr>
            <a:fld id="{CB81FB79-EAD7-4CCC-893B-4F70A39B080A}" type="slidenum">
              <a:rPr lang="en-US" altLang="en-US"/>
              <a:pPr>
                <a:defRPr/>
              </a:pPr>
              <a:t>‹#›</a:t>
            </a:fld>
            <a:endParaRPr lang="en-US" altLang="en-US"/>
          </a:p>
        </p:txBody>
      </p:sp>
    </p:spTree>
    <p:extLst>
      <p:ext uri="{BB962C8B-B14F-4D97-AF65-F5344CB8AC3E}">
        <p14:creationId xmlns:p14="http://schemas.microsoft.com/office/powerpoint/2010/main" val="2645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DE1587-06A7-4836-BDE4-9F091858BF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2993E2-51B9-4255-92FA-E3F261569B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9744D3-4C67-4524-9FDA-258FBE550BCF}"/>
              </a:ext>
            </a:extLst>
          </p:cNvPr>
          <p:cNvSpPr>
            <a:spLocks noGrp="1" noChangeArrowheads="1"/>
          </p:cNvSpPr>
          <p:nvPr>
            <p:ph type="sldNum" sz="quarter" idx="12"/>
          </p:nvPr>
        </p:nvSpPr>
        <p:spPr>
          <a:ln/>
        </p:spPr>
        <p:txBody>
          <a:bodyPr/>
          <a:lstStyle>
            <a:lvl1pPr>
              <a:defRPr/>
            </a:lvl1pPr>
          </a:lstStyle>
          <a:p>
            <a:pPr>
              <a:defRPr/>
            </a:pPr>
            <a:fld id="{48FE6769-5780-4B08-8710-B78689C9403F}" type="slidenum">
              <a:rPr lang="en-US" altLang="en-US"/>
              <a:pPr>
                <a:defRPr/>
              </a:pPr>
              <a:t>‹#›</a:t>
            </a:fld>
            <a:endParaRPr lang="en-US" altLang="en-US"/>
          </a:p>
        </p:txBody>
      </p:sp>
    </p:spTree>
    <p:extLst>
      <p:ext uri="{BB962C8B-B14F-4D97-AF65-F5344CB8AC3E}">
        <p14:creationId xmlns:p14="http://schemas.microsoft.com/office/powerpoint/2010/main" val="206325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0D3F64-311C-4E96-B62B-D0BCFDCB5A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ED0FE0-A53D-49F3-A7C0-64A9D3957D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4505EC-C751-4F55-9D65-9550B60FC235}"/>
              </a:ext>
            </a:extLst>
          </p:cNvPr>
          <p:cNvSpPr>
            <a:spLocks noGrp="1" noChangeArrowheads="1"/>
          </p:cNvSpPr>
          <p:nvPr>
            <p:ph type="sldNum" sz="quarter" idx="12"/>
          </p:nvPr>
        </p:nvSpPr>
        <p:spPr>
          <a:ln/>
        </p:spPr>
        <p:txBody>
          <a:bodyPr/>
          <a:lstStyle>
            <a:lvl1pPr>
              <a:defRPr/>
            </a:lvl1pPr>
          </a:lstStyle>
          <a:p>
            <a:pPr>
              <a:defRPr/>
            </a:pPr>
            <a:fld id="{9F96865B-591D-4B67-A95D-4D5DC621E2AD}" type="slidenum">
              <a:rPr lang="en-US" altLang="en-US"/>
              <a:pPr>
                <a:defRPr/>
              </a:pPr>
              <a:t>‹#›</a:t>
            </a:fld>
            <a:endParaRPr lang="en-US" altLang="en-US"/>
          </a:p>
        </p:txBody>
      </p:sp>
    </p:spTree>
    <p:extLst>
      <p:ext uri="{BB962C8B-B14F-4D97-AF65-F5344CB8AC3E}">
        <p14:creationId xmlns:p14="http://schemas.microsoft.com/office/powerpoint/2010/main" val="423140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863AC6-2770-4314-9696-5A903CA4D28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A29A0D-F2D2-4581-915B-7E959199D45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1EFA49-8F5C-4409-A790-A7DF7C16CA3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91741ABA-AB6F-433D-BF77-8B052349898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8FFB519-AF1D-4546-9ABA-D3525A57414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5BF00C-1C8C-4751-818C-F2EB41607D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a:extLst>
              <a:ext uri="{FF2B5EF4-FFF2-40B4-BE49-F238E27FC236}">
                <a16:creationId xmlns:a16="http://schemas.microsoft.com/office/drawing/2014/main" id="{06D587B5-F234-46E2-BA8A-E3D8F1924186}"/>
              </a:ext>
            </a:extLst>
          </p:cNvPr>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Rectangle 3">
            <a:extLst>
              <a:ext uri="{FF2B5EF4-FFF2-40B4-BE49-F238E27FC236}">
                <a16:creationId xmlns:a16="http://schemas.microsoft.com/office/drawing/2014/main" id="{9B3F1452-E18E-4E28-A959-42CC523A7501}"/>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DBE271FA-4B8D-41E7-B803-F9C1BAA64AA9}"/>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45" name="Rectangle 5">
            <a:extLst>
              <a:ext uri="{FF2B5EF4-FFF2-40B4-BE49-F238E27FC236}">
                <a16:creationId xmlns:a16="http://schemas.microsoft.com/office/drawing/2014/main" id="{334BFD15-5B14-4B7F-A173-8A2D4F76AA58}"/>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61446" name="Rectangle 6">
            <a:extLst>
              <a:ext uri="{FF2B5EF4-FFF2-40B4-BE49-F238E27FC236}">
                <a16:creationId xmlns:a16="http://schemas.microsoft.com/office/drawing/2014/main" id="{BCAF7F65-E9D9-4914-BC1F-ED90181C1DB6}"/>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61447" name="Rectangle 7">
            <a:extLst>
              <a:ext uri="{FF2B5EF4-FFF2-40B4-BE49-F238E27FC236}">
                <a16:creationId xmlns:a16="http://schemas.microsoft.com/office/drawing/2014/main" id="{EA90FAF9-B4F4-498D-B36A-84E7B3513EB9}"/>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pPr>
              <a:defRPr/>
            </a:pPr>
            <a:fld id="{75F09E6A-CB2B-4765-BD9B-C7FCE43244B4}" type="slidenum">
              <a:rPr lang="en-US" altLang="en-US"/>
              <a:pPr>
                <a:defRPr/>
              </a:pPr>
              <a:t>‹#›</a:t>
            </a:fld>
            <a:endParaRPr lang="en-US" altLang="en-US"/>
          </a:p>
        </p:txBody>
      </p:sp>
      <p:sp>
        <p:nvSpPr>
          <p:cNvPr id="2056" name="Freeform 8">
            <a:extLst>
              <a:ext uri="{FF2B5EF4-FFF2-40B4-BE49-F238E27FC236}">
                <a16:creationId xmlns:a16="http://schemas.microsoft.com/office/drawing/2014/main" id="{C13A7BA4-2DC2-4C02-861D-AD9D5ED4369C}"/>
              </a:ext>
            </a:extLst>
          </p:cNvPr>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9">
            <a:extLst>
              <a:ext uri="{FF2B5EF4-FFF2-40B4-BE49-F238E27FC236}">
                <a16:creationId xmlns:a16="http://schemas.microsoft.com/office/drawing/2014/main" id="{F78C1F83-6A82-4B2D-9E29-059F574963B7}"/>
              </a:ext>
            </a:extLst>
          </p:cNvPr>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8" name="Group 10">
            <a:extLst>
              <a:ext uri="{FF2B5EF4-FFF2-40B4-BE49-F238E27FC236}">
                <a16:creationId xmlns:a16="http://schemas.microsoft.com/office/drawing/2014/main" id="{5E262CC8-62E6-4D5D-81BA-4FB45703AA7D}"/>
              </a:ext>
            </a:extLst>
          </p:cNvPr>
          <p:cNvGrpSpPr>
            <a:grpSpLocks/>
          </p:cNvGrpSpPr>
          <p:nvPr/>
        </p:nvGrpSpPr>
        <p:grpSpPr bwMode="auto">
          <a:xfrm>
            <a:off x="7938" y="5540375"/>
            <a:ext cx="1784350" cy="1246188"/>
            <a:chOff x="5" y="3490"/>
            <a:chExt cx="1124" cy="785"/>
          </a:xfrm>
        </p:grpSpPr>
        <p:sp>
          <p:nvSpPr>
            <p:cNvPr id="2075" name="Freeform 11">
              <a:extLst>
                <a:ext uri="{FF2B5EF4-FFF2-40B4-BE49-F238E27FC236}">
                  <a16:creationId xmlns:a16="http://schemas.microsoft.com/office/drawing/2014/main" id="{DB428D09-2F2D-4244-A179-A8D17BA612E8}"/>
                </a:ext>
              </a:extLst>
            </p:cNvPr>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2">
              <a:extLst>
                <a:ext uri="{FF2B5EF4-FFF2-40B4-BE49-F238E27FC236}">
                  <a16:creationId xmlns:a16="http://schemas.microsoft.com/office/drawing/2014/main" id="{8AF8EBB2-9BFC-4E04-87EA-7578F51EE10D}"/>
                </a:ext>
              </a:extLst>
            </p:cNvPr>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3">
              <a:extLst>
                <a:ext uri="{FF2B5EF4-FFF2-40B4-BE49-F238E27FC236}">
                  <a16:creationId xmlns:a16="http://schemas.microsoft.com/office/drawing/2014/main" id="{44DE9705-04DA-4ABF-977B-D280FDEE4788}"/>
                </a:ext>
              </a:extLst>
            </p:cNvPr>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4">
              <a:extLst>
                <a:ext uri="{FF2B5EF4-FFF2-40B4-BE49-F238E27FC236}">
                  <a16:creationId xmlns:a16="http://schemas.microsoft.com/office/drawing/2014/main" id="{F0019653-8D86-4492-A994-DDAFEA12B374}"/>
                </a:ext>
              </a:extLst>
            </p:cNvPr>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15">
              <a:extLst>
                <a:ext uri="{FF2B5EF4-FFF2-40B4-BE49-F238E27FC236}">
                  <a16:creationId xmlns:a16="http://schemas.microsoft.com/office/drawing/2014/main" id="{07978F13-5C9F-4586-88D5-E628CB8F1286}"/>
                </a:ext>
              </a:extLst>
            </p:cNvPr>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16">
              <a:extLst>
                <a:ext uri="{FF2B5EF4-FFF2-40B4-BE49-F238E27FC236}">
                  <a16:creationId xmlns:a16="http://schemas.microsoft.com/office/drawing/2014/main" id="{EC3418F6-365D-4748-BBB1-837D6E86A77D}"/>
                </a:ext>
              </a:extLst>
            </p:cNvPr>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17">
              <a:extLst>
                <a:ext uri="{FF2B5EF4-FFF2-40B4-BE49-F238E27FC236}">
                  <a16:creationId xmlns:a16="http://schemas.microsoft.com/office/drawing/2014/main" id="{EAC9EF3B-C031-46D2-9D4C-3B880AEE8B28}"/>
                </a:ext>
              </a:extLst>
            </p:cNvPr>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18">
              <a:extLst>
                <a:ext uri="{FF2B5EF4-FFF2-40B4-BE49-F238E27FC236}">
                  <a16:creationId xmlns:a16="http://schemas.microsoft.com/office/drawing/2014/main" id="{BD1DBB1A-1B55-490C-B69E-1E9C7D1672F0}"/>
                </a:ext>
              </a:extLst>
            </p:cNvPr>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19">
              <a:extLst>
                <a:ext uri="{FF2B5EF4-FFF2-40B4-BE49-F238E27FC236}">
                  <a16:creationId xmlns:a16="http://schemas.microsoft.com/office/drawing/2014/main" id="{390C9022-62CF-4F1B-A85B-8C6DCBEF88E2}"/>
                </a:ext>
              </a:extLst>
            </p:cNvPr>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4" name="Group 20">
              <a:extLst>
                <a:ext uri="{FF2B5EF4-FFF2-40B4-BE49-F238E27FC236}">
                  <a16:creationId xmlns:a16="http://schemas.microsoft.com/office/drawing/2014/main" id="{8E391D70-D95A-478D-8B5C-DF5595A4D728}"/>
                </a:ext>
              </a:extLst>
            </p:cNvPr>
            <p:cNvGrpSpPr>
              <a:grpSpLocks/>
            </p:cNvGrpSpPr>
            <p:nvPr userDrawn="1"/>
          </p:nvGrpSpPr>
          <p:grpSpPr bwMode="auto">
            <a:xfrm>
              <a:off x="5" y="3490"/>
              <a:ext cx="1124" cy="780"/>
              <a:chOff x="5" y="3490"/>
              <a:chExt cx="1124" cy="780"/>
            </a:xfrm>
          </p:grpSpPr>
          <p:grpSp>
            <p:nvGrpSpPr>
              <p:cNvPr id="2085" name="Group 21">
                <a:extLst>
                  <a:ext uri="{FF2B5EF4-FFF2-40B4-BE49-F238E27FC236}">
                    <a16:creationId xmlns:a16="http://schemas.microsoft.com/office/drawing/2014/main" id="{F1BED03E-759A-47C7-A972-33E4CF1B0A5B}"/>
                  </a:ext>
                </a:extLst>
              </p:cNvPr>
              <p:cNvGrpSpPr>
                <a:grpSpLocks/>
              </p:cNvGrpSpPr>
              <p:nvPr userDrawn="1"/>
            </p:nvGrpSpPr>
            <p:grpSpPr bwMode="auto">
              <a:xfrm>
                <a:off x="499" y="3562"/>
                <a:ext cx="548" cy="708"/>
                <a:chOff x="499" y="3562"/>
                <a:chExt cx="548" cy="708"/>
              </a:xfrm>
            </p:grpSpPr>
            <p:sp>
              <p:nvSpPr>
                <p:cNvPr id="2098" name="Freeform 22">
                  <a:extLst>
                    <a:ext uri="{FF2B5EF4-FFF2-40B4-BE49-F238E27FC236}">
                      <a16:creationId xmlns:a16="http://schemas.microsoft.com/office/drawing/2014/main" id="{E3C13CF2-8A24-4872-AFBE-AAAE7790D9E5}"/>
                    </a:ext>
                  </a:extLst>
                </p:cNvPr>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23">
                  <a:extLst>
                    <a:ext uri="{FF2B5EF4-FFF2-40B4-BE49-F238E27FC236}">
                      <a16:creationId xmlns:a16="http://schemas.microsoft.com/office/drawing/2014/main" id="{06E36BB1-E602-4F9A-AEC8-2EB10194A2E4}"/>
                    </a:ext>
                  </a:extLst>
                </p:cNvPr>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24">
                  <a:extLst>
                    <a:ext uri="{FF2B5EF4-FFF2-40B4-BE49-F238E27FC236}">
                      <a16:creationId xmlns:a16="http://schemas.microsoft.com/office/drawing/2014/main" id="{6E0BC485-3637-4A9A-A309-3503B85C9CD1}"/>
                    </a:ext>
                  </a:extLst>
                </p:cNvPr>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86" name="Freeform 25">
                <a:extLst>
                  <a:ext uri="{FF2B5EF4-FFF2-40B4-BE49-F238E27FC236}">
                    <a16:creationId xmlns:a16="http://schemas.microsoft.com/office/drawing/2014/main" id="{6A3FCC3A-43B0-4028-A291-406674B8C474}"/>
                  </a:ext>
                </a:extLst>
              </p:cNvPr>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26">
                <a:extLst>
                  <a:ext uri="{FF2B5EF4-FFF2-40B4-BE49-F238E27FC236}">
                    <a16:creationId xmlns:a16="http://schemas.microsoft.com/office/drawing/2014/main" id="{6493FD82-A3A5-4617-B8E8-3B61FA488F12}"/>
                  </a:ext>
                </a:extLst>
              </p:cNvPr>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27">
                <a:extLst>
                  <a:ext uri="{FF2B5EF4-FFF2-40B4-BE49-F238E27FC236}">
                    <a16:creationId xmlns:a16="http://schemas.microsoft.com/office/drawing/2014/main" id="{7B01CF2C-DB44-460C-BD4A-B87F991B04B2}"/>
                  </a:ext>
                </a:extLst>
              </p:cNvPr>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9" name="Group 28">
                <a:extLst>
                  <a:ext uri="{FF2B5EF4-FFF2-40B4-BE49-F238E27FC236}">
                    <a16:creationId xmlns:a16="http://schemas.microsoft.com/office/drawing/2014/main" id="{6B039DB7-BEAA-4D86-83EE-11B02566B9FD}"/>
                  </a:ext>
                </a:extLst>
              </p:cNvPr>
              <p:cNvGrpSpPr>
                <a:grpSpLocks/>
              </p:cNvGrpSpPr>
              <p:nvPr userDrawn="1"/>
            </p:nvGrpSpPr>
            <p:grpSpPr bwMode="auto">
              <a:xfrm>
                <a:off x="5" y="3490"/>
                <a:ext cx="1124" cy="678"/>
                <a:chOff x="5" y="3490"/>
                <a:chExt cx="1124" cy="678"/>
              </a:xfrm>
            </p:grpSpPr>
            <p:sp>
              <p:nvSpPr>
                <p:cNvPr id="2090" name="Freeform 29">
                  <a:extLst>
                    <a:ext uri="{FF2B5EF4-FFF2-40B4-BE49-F238E27FC236}">
                      <a16:creationId xmlns:a16="http://schemas.microsoft.com/office/drawing/2014/main" id="{1B8D3C0E-5F3C-4BDE-835D-D80D3BDFD01F}"/>
                    </a:ext>
                  </a:extLst>
                </p:cNvPr>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0">
                  <a:extLst>
                    <a:ext uri="{FF2B5EF4-FFF2-40B4-BE49-F238E27FC236}">
                      <a16:creationId xmlns:a16="http://schemas.microsoft.com/office/drawing/2014/main" id="{1DDB19D0-2198-4413-A6F5-D9540E1D130E}"/>
                    </a:ext>
                  </a:extLst>
                </p:cNvPr>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1">
                  <a:extLst>
                    <a:ext uri="{FF2B5EF4-FFF2-40B4-BE49-F238E27FC236}">
                      <a16:creationId xmlns:a16="http://schemas.microsoft.com/office/drawing/2014/main" id="{A26D86F3-1269-4D1B-A02E-284A07227DDD}"/>
                    </a:ext>
                  </a:extLst>
                </p:cNvPr>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32">
                  <a:extLst>
                    <a:ext uri="{FF2B5EF4-FFF2-40B4-BE49-F238E27FC236}">
                      <a16:creationId xmlns:a16="http://schemas.microsoft.com/office/drawing/2014/main" id="{1BFD69E2-ED32-44A3-8F6C-DDD638616393}"/>
                    </a:ext>
                  </a:extLst>
                </p:cNvPr>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33">
                  <a:extLst>
                    <a:ext uri="{FF2B5EF4-FFF2-40B4-BE49-F238E27FC236}">
                      <a16:creationId xmlns:a16="http://schemas.microsoft.com/office/drawing/2014/main" id="{E2FAC07B-A500-48DD-A322-75118D067FF2}"/>
                    </a:ext>
                  </a:extLst>
                </p:cNvPr>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34">
                  <a:extLst>
                    <a:ext uri="{FF2B5EF4-FFF2-40B4-BE49-F238E27FC236}">
                      <a16:creationId xmlns:a16="http://schemas.microsoft.com/office/drawing/2014/main" id="{FCA89FEC-52DC-4832-96F1-33FED795AC0A}"/>
                    </a:ext>
                  </a:extLst>
                </p:cNvPr>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35">
                  <a:extLst>
                    <a:ext uri="{FF2B5EF4-FFF2-40B4-BE49-F238E27FC236}">
                      <a16:creationId xmlns:a16="http://schemas.microsoft.com/office/drawing/2014/main" id="{E0362B7C-1CCA-4D79-8CAE-BD3A320BDB02}"/>
                    </a:ext>
                  </a:extLst>
                </p:cNvPr>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36">
                  <a:extLst>
                    <a:ext uri="{FF2B5EF4-FFF2-40B4-BE49-F238E27FC236}">
                      <a16:creationId xmlns:a16="http://schemas.microsoft.com/office/drawing/2014/main" id="{904ABFFA-1299-49C2-9F9B-8E7C3D6FFFDB}"/>
                    </a:ext>
                  </a:extLst>
                </p:cNvPr>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059" name="Group 37">
            <a:extLst>
              <a:ext uri="{FF2B5EF4-FFF2-40B4-BE49-F238E27FC236}">
                <a16:creationId xmlns:a16="http://schemas.microsoft.com/office/drawing/2014/main" id="{885D42DB-7B87-4D81-937C-C0CB86F1BF19}"/>
              </a:ext>
            </a:extLst>
          </p:cNvPr>
          <p:cNvGrpSpPr>
            <a:grpSpLocks/>
          </p:cNvGrpSpPr>
          <p:nvPr/>
        </p:nvGrpSpPr>
        <p:grpSpPr bwMode="auto">
          <a:xfrm>
            <a:off x="8680450" y="2116138"/>
            <a:ext cx="385763" cy="4308475"/>
            <a:chOff x="5468" y="1333"/>
            <a:chExt cx="243" cy="2714"/>
          </a:xfrm>
        </p:grpSpPr>
        <p:sp>
          <p:nvSpPr>
            <p:cNvPr id="2073" name="Freeform 38">
              <a:extLst>
                <a:ext uri="{FF2B5EF4-FFF2-40B4-BE49-F238E27FC236}">
                  <a16:creationId xmlns:a16="http://schemas.microsoft.com/office/drawing/2014/main" id="{E286EC5E-9544-4BC7-B71D-0B0775725E31}"/>
                </a:ext>
              </a:extLst>
            </p:cNvPr>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39">
              <a:extLst>
                <a:ext uri="{FF2B5EF4-FFF2-40B4-BE49-F238E27FC236}">
                  <a16:creationId xmlns:a16="http://schemas.microsoft.com/office/drawing/2014/main" id="{BD4EF671-C9C3-4DE1-826E-967AABE81DD5}"/>
                </a:ext>
              </a:extLst>
            </p:cNvPr>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0" name="Group 40">
            <a:extLst>
              <a:ext uri="{FF2B5EF4-FFF2-40B4-BE49-F238E27FC236}">
                <a16:creationId xmlns:a16="http://schemas.microsoft.com/office/drawing/2014/main" id="{F0F4BA00-A598-4251-BEC1-5D5FEAA03D60}"/>
              </a:ext>
            </a:extLst>
          </p:cNvPr>
          <p:cNvGrpSpPr>
            <a:grpSpLocks/>
          </p:cNvGrpSpPr>
          <p:nvPr/>
        </p:nvGrpSpPr>
        <p:grpSpPr bwMode="auto">
          <a:xfrm>
            <a:off x="7318375" y="90488"/>
            <a:ext cx="2133600" cy="1911350"/>
            <a:chOff x="4610" y="57"/>
            <a:chExt cx="1344" cy="1204"/>
          </a:xfrm>
        </p:grpSpPr>
        <p:grpSp>
          <p:nvGrpSpPr>
            <p:cNvPr id="2061" name="Group 41">
              <a:extLst>
                <a:ext uri="{FF2B5EF4-FFF2-40B4-BE49-F238E27FC236}">
                  <a16:creationId xmlns:a16="http://schemas.microsoft.com/office/drawing/2014/main" id="{7A640111-BD4E-4682-9DED-8527E39BC1B3}"/>
                </a:ext>
              </a:extLst>
            </p:cNvPr>
            <p:cNvGrpSpPr>
              <a:grpSpLocks/>
            </p:cNvGrpSpPr>
            <p:nvPr userDrawn="1"/>
          </p:nvGrpSpPr>
          <p:grpSpPr bwMode="auto">
            <a:xfrm>
              <a:off x="4610" y="57"/>
              <a:ext cx="1344" cy="1204"/>
              <a:chOff x="4610" y="57"/>
              <a:chExt cx="1344" cy="1204"/>
            </a:xfrm>
          </p:grpSpPr>
          <p:sp>
            <p:nvSpPr>
              <p:cNvPr id="2063" name="Freeform 42">
                <a:extLst>
                  <a:ext uri="{FF2B5EF4-FFF2-40B4-BE49-F238E27FC236}">
                    <a16:creationId xmlns:a16="http://schemas.microsoft.com/office/drawing/2014/main" id="{DAA38547-DB26-4BFA-99B9-2086226D2B35}"/>
                  </a:ext>
                </a:extLst>
              </p:cNvPr>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4" name="Group 43">
                <a:extLst>
                  <a:ext uri="{FF2B5EF4-FFF2-40B4-BE49-F238E27FC236}">
                    <a16:creationId xmlns:a16="http://schemas.microsoft.com/office/drawing/2014/main" id="{6897A278-1800-4C58-BE9C-66E5CB6B387E}"/>
                  </a:ext>
                </a:extLst>
              </p:cNvPr>
              <p:cNvGrpSpPr>
                <a:grpSpLocks/>
              </p:cNvGrpSpPr>
              <p:nvPr userDrawn="1"/>
            </p:nvGrpSpPr>
            <p:grpSpPr bwMode="auto">
              <a:xfrm>
                <a:off x="4610" y="57"/>
                <a:ext cx="1344" cy="985"/>
                <a:chOff x="4610" y="57"/>
                <a:chExt cx="1344" cy="985"/>
              </a:xfrm>
            </p:grpSpPr>
            <p:sp>
              <p:nvSpPr>
                <p:cNvPr id="2065" name="Freeform 44">
                  <a:extLst>
                    <a:ext uri="{FF2B5EF4-FFF2-40B4-BE49-F238E27FC236}">
                      <a16:creationId xmlns:a16="http://schemas.microsoft.com/office/drawing/2014/main" id="{6391C85C-A049-4E6F-B3B9-BD8B6560B6CC}"/>
                    </a:ext>
                  </a:extLst>
                </p:cNvPr>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45">
                  <a:extLst>
                    <a:ext uri="{FF2B5EF4-FFF2-40B4-BE49-F238E27FC236}">
                      <a16:creationId xmlns:a16="http://schemas.microsoft.com/office/drawing/2014/main" id="{D779F9D3-6815-4D54-8CAC-C48B28034AD9}"/>
                    </a:ext>
                  </a:extLst>
                </p:cNvPr>
                <p:cNvSpPr>
                  <a:spLocks/>
                </p:cNvSpPr>
                <p:nvPr userDrawn="1"/>
              </p:nvSpPr>
              <p:spPr bwMode="auto">
                <a:xfrm rot="-3172564">
                  <a:off x="5050" y="330"/>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46">
                  <a:extLst>
                    <a:ext uri="{FF2B5EF4-FFF2-40B4-BE49-F238E27FC236}">
                      <a16:creationId xmlns:a16="http://schemas.microsoft.com/office/drawing/2014/main" id="{96981CE1-829C-4089-9244-691A07AB0F53}"/>
                    </a:ext>
                  </a:extLst>
                </p:cNvPr>
                <p:cNvSpPr>
                  <a:spLocks/>
                </p:cNvSpPr>
                <p:nvPr userDrawn="1"/>
              </p:nvSpPr>
              <p:spPr bwMode="auto">
                <a:xfrm rot="-3172564">
                  <a:off x="4860" y="180"/>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47">
                  <a:extLst>
                    <a:ext uri="{FF2B5EF4-FFF2-40B4-BE49-F238E27FC236}">
                      <a16:creationId xmlns:a16="http://schemas.microsoft.com/office/drawing/2014/main" id="{6153E529-664A-4073-B85A-DFEC84471321}"/>
                    </a:ext>
                  </a:extLst>
                </p:cNvPr>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48">
                  <a:extLst>
                    <a:ext uri="{FF2B5EF4-FFF2-40B4-BE49-F238E27FC236}">
                      <a16:creationId xmlns:a16="http://schemas.microsoft.com/office/drawing/2014/main" id="{8C8C972D-D2E5-4EA2-8C7D-1C099729B757}"/>
                    </a:ext>
                  </a:extLst>
                </p:cNvPr>
                <p:cNvSpPr>
                  <a:spLocks/>
                </p:cNvSpPr>
                <p:nvPr userDrawn="1"/>
              </p:nvSpPr>
              <p:spPr bwMode="auto">
                <a:xfrm rot="-3172564">
                  <a:off x="5299" y="895"/>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49">
                  <a:extLst>
                    <a:ext uri="{FF2B5EF4-FFF2-40B4-BE49-F238E27FC236}">
                      <a16:creationId xmlns:a16="http://schemas.microsoft.com/office/drawing/2014/main" id="{F52161E0-08D9-4E00-AFC1-FC99C09AFF53}"/>
                    </a:ext>
                  </a:extLst>
                </p:cNvPr>
                <p:cNvSpPr>
                  <a:spLocks/>
                </p:cNvSpPr>
                <p:nvPr userDrawn="1"/>
              </p:nvSpPr>
              <p:spPr bwMode="auto">
                <a:xfrm rot="-3172564">
                  <a:off x="5253" y="804"/>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50">
                  <a:extLst>
                    <a:ext uri="{FF2B5EF4-FFF2-40B4-BE49-F238E27FC236}">
                      <a16:creationId xmlns:a16="http://schemas.microsoft.com/office/drawing/2014/main" id="{537055FE-A9D3-45A1-B04C-24D9760DEC76}"/>
                    </a:ext>
                  </a:extLst>
                </p:cNvPr>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51">
                  <a:extLst>
                    <a:ext uri="{FF2B5EF4-FFF2-40B4-BE49-F238E27FC236}">
                      <a16:creationId xmlns:a16="http://schemas.microsoft.com/office/drawing/2014/main" id="{E16AE156-9B8F-4DE8-BD29-801C7082FCF2}"/>
                    </a:ext>
                  </a:extLst>
                </p:cNvPr>
                <p:cNvSpPr>
                  <a:spLocks/>
                </p:cNvSpPr>
                <p:nvPr userDrawn="1"/>
              </p:nvSpPr>
              <p:spPr bwMode="auto">
                <a:xfrm rot="-3172564">
                  <a:off x="4949" y="140"/>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62" name="Line 52">
              <a:extLst>
                <a:ext uri="{FF2B5EF4-FFF2-40B4-BE49-F238E27FC236}">
                  <a16:creationId xmlns:a16="http://schemas.microsoft.com/office/drawing/2014/main" id="{0F5A9EB7-C5C4-47B2-A4E2-17C59E4533CE}"/>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57"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92EAF4C0-C145-44CB-9A67-05327BD4D7E3}"/>
              </a:ext>
            </a:extLst>
          </p:cNvPr>
          <p:cNvGrpSpPr>
            <a:grpSpLocks/>
          </p:cNvGrpSpPr>
          <p:nvPr/>
        </p:nvGrpSpPr>
        <p:grpSpPr bwMode="auto">
          <a:xfrm>
            <a:off x="0" y="0"/>
            <a:ext cx="7242175" cy="1981200"/>
            <a:chOff x="0" y="0"/>
            <a:chExt cx="4562" cy="1248"/>
          </a:xfrm>
        </p:grpSpPr>
        <p:sp>
          <p:nvSpPr>
            <p:cNvPr id="79875" name="Freeform 3">
              <a:extLst>
                <a:ext uri="{FF2B5EF4-FFF2-40B4-BE49-F238E27FC236}">
                  <a16:creationId xmlns:a16="http://schemas.microsoft.com/office/drawing/2014/main" id="{F6321A13-90B6-42B5-82D8-F5DFC9260C52}"/>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3081" name="Freeform 4">
              <a:extLst>
                <a:ext uri="{FF2B5EF4-FFF2-40B4-BE49-F238E27FC236}">
                  <a16:creationId xmlns:a16="http://schemas.microsoft.com/office/drawing/2014/main" id="{CA78B6D3-93AC-4D65-82E1-541D22EC88D5}"/>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9877" name="Rectangle 5">
            <a:extLst>
              <a:ext uri="{FF2B5EF4-FFF2-40B4-BE49-F238E27FC236}">
                <a16:creationId xmlns:a16="http://schemas.microsoft.com/office/drawing/2014/main" id="{492D526F-4A6A-4598-96B5-76D767B45F1D}"/>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8" name="Rectangle 6">
            <a:extLst>
              <a:ext uri="{FF2B5EF4-FFF2-40B4-BE49-F238E27FC236}">
                <a16:creationId xmlns:a16="http://schemas.microsoft.com/office/drawing/2014/main" id="{805DD94E-C044-49F8-9660-C37C0D19868E}"/>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9" name="Rectangle 7">
            <a:extLst>
              <a:ext uri="{FF2B5EF4-FFF2-40B4-BE49-F238E27FC236}">
                <a16:creationId xmlns:a16="http://schemas.microsoft.com/office/drawing/2014/main" id="{547F9554-5E13-48C0-AA6F-4E0E7AFB70AC}"/>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9880" name="Rectangle 8">
            <a:extLst>
              <a:ext uri="{FF2B5EF4-FFF2-40B4-BE49-F238E27FC236}">
                <a16:creationId xmlns:a16="http://schemas.microsoft.com/office/drawing/2014/main" id="{0C5A3D0A-7306-4788-8578-02C15A21F45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9881" name="Rectangle 9">
            <a:extLst>
              <a:ext uri="{FF2B5EF4-FFF2-40B4-BE49-F238E27FC236}">
                <a16:creationId xmlns:a16="http://schemas.microsoft.com/office/drawing/2014/main" id="{3D6208E2-2D87-4FD7-A6EB-087D122345D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pPr>
              <a:defRPr/>
            </a:pPr>
            <a:fld id="{B46CD0EB-80A9-4A12-9D3F-5D420E78C01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58"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937F3678-0721-4ED8-B6DA-38219E53FA79}"/>
              </a:ext>
            </a:extLst>
          </p:cNvPr>
          <p:cNvGrpSpPr>
            <a:grpSpLocks/>
          </p:cNvGrpSpPr>
          <p:nvPr/>
        </p:nvGrpSpPr>
        <p:grpSpPr bwMode="auto">
          <a:xfrm>
            <a:off x="0" y="1422400"/>
            <a:ext cx="9147175" cy="5435600"/>
            <a:chOff x="0" y="896"/>
            <a:chExt cx="5762" cy="3424"/>
          </a:xfrm>
        </p:grpSpPr>
        <p:grpSp>
          <p:nvGrpSpPr>
            <p:cNvPr id="5128" name="Group 3">
              <a:extLst>
                <a:ext uri="{FF2B5EF4-FFF2-40B4-BE49-F238E27FC236}">
                  <a16:creationId xmlns:a16="http://schemas.microsoft.com/office/drawing/2014/main" id="{E50C46CD-E307-426B-9A82-CACBA1F972FA}"/>
                </a:ext>
              </a:extLst>
            </p:cNvPr>
            <p:cNvGrpSpPr>
              <a:grpSpLocks/>
            </p:cNvGrpSpPr>
            <p:nvPr userDrawn="1"/>
          </p:nvGrpSpPr>
          <p:grpSpPr bwMode="auto">
            <a:xfrm>
              <a:off x="20" y="896"/>
              <a:ext cx="5742" cy="3424"/>
              <a:chOff x="20" y="896"/>
              <a:chExt cx="5742" cy="3424"/>
            </a:xfrm>
          </p:grpSpPr>
          <p:sp>
            <p:nvSpPr>
              <p:cNvPr id="5265" name="Freeform 4">
                <a:extLst>
                  <a:ext uri="{FF2B5EF4-FFF2-40B4-BE49-F238E27FC236}">
                    <a16:creationId xmlns:a16="http://schemas.microsoft.com/office/drawing/2014/main" id="{706BA4B5-17F5-427D-9692-BDD0F13AD5A0}"/>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6" name="Freeform 5">
                <a:extLst>
                  <a:ext uri="{FF2B5EF4-FFF2-40B4-BE49-F238E27FC236}">
                    <a16:creationId xmlns:a16="http://schemas.microsoft.com/office/drawing/2014/main" id="{9449A3B0-D9CE-4623-830E-2BE20F084EA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7" name="Freeform 6">
                <a:extLst>
                  <a:ext uri="{FF2B5EF4-FFF2-40B4-BE49-F238E27FC236}">
                    <a16:creationId xmlns:a16="http://schemas.microsoft.com/office/drawing/2014/main" id="{9F6A9DE8-47EE-439F-9BE9-4EB5B923489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8" name="Freeform 7">
                <a:extLst>
                  <a:ext uri="{FF2B5EF4-FFF2-40B4-BE49-F238E27FC236}">
                    <a16:creationId xmlns:a16="http://schemas.microsoft.com/office/drawing/2014/main" id="{20C14F8A-E759-459C-A52C-19AEE5F6707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9" name="Freeform 8">
                <a:extLst>
                  <a:ext uri="{FF2B5EF4-FFF2-40B4-BE49-F238E27FC236}">
                    <a16:creationId xmlns:a16="http://schemas.microsoft.com/office/drawing/2014/main" id="{5E192D90-3D91-47CC-8833-1E7E2F360EF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0" name="Freeform 9">
                <a:extLst>
                  <a:ext uri="{FF2B5EF4-FFF2-40B4-BE49-F238E27FC236}">
                    <a16:creationId xmlns:a16="http://schemas.microsoft.com/office/drawing/2014/main" id="{8895B574-412D-483C-B766-2F9528C449D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1" name="Freeform 10">
                <a:extLst>
                  <a:ext uri="{FF2B5EF4-FFF2-40B4-BE49-F238E27FC236}">
                    <a16:creationId xmlns:a16="http://schemas.microsoft.com/office/drawing/2014/main" id="{4669721C-811D-44D9-91C9-74A3A278DBC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2" name="Freeform 11">
                <a:extLst>
                  <a:ext uri="{FF2B5EF4-FFF2-40B4-BE49-F238E27FC236}">
                    <a16:creationId xmlns:a16="http://schemas.microsoft.com/office/drawing/2014/main" id="{A5D1EC9F-8363-45B6-9C35-34F22403B803}"/>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3" name="Freeform 12">
                <a:extLst>
                  <a:ext uri="{FF2B5EF4-FFF2-40B4-BE49-F238E27FC236}">
                    <a16:creationId xmlns:a16="http://schemas.microsoft.com/office/drawing/2014/main" id="{E5EF1894-9DE5-499C-9E50-DDB047E01F4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4" name="Freeform 13">
                <a:extLst>
                  <a:ext uri="{FF2B5EF4-FFF2-40B4-BE49-F238E27FC236}">
                    <a16:creationId xmlns:a16="http://schemas.microsoft.com/office/drawing/2014/main" id="{860AC225-D5B7-4FF8-990E-2C436369F4A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5" name="Freeform 14">
                <a:extLst>
                  <a:ext uri="{FF2B5EF4-FFF2-40B4-BE49-F238E27FC236}">
                    <a16:creationId xmlns:a16="http://schemas.microsoft.com/office/drawing/2014/main" id="{514DBB1F-46C2-498B-886B-82233C6F161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6" name="Freeform 15">
                <a:extLst>
                  <a:ext uri="{FF2B5EF4-FFF2-40B4-BE49-F238E27FC236}">
                    <a16:creationId xmlns:a16="http://schemas.microsoft.com/office/drawing/2014/main" id="{989232C5-E7B3-49C3-B0BA-3891F4F64BAA}"/>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7" name="Freeform 16">
                <a:extLst>
                  <a:ext uri="{FF2B5EF4-FFF2-40B4-BE49-F238E27FC236}">
                    <a16:creationId xmlns:a16="http://schemas.microsoft.com/office/drawing/2014/main" id="{D175911C-58BF-4B44-9A17-098616FF0FD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129" name="Group 17">
              <a:extLst>
                <a:ext uri="{FF2B5EF4-FFF2-40B4-BE49-F238E27FC236}">
                  <a16:creationId xmlns:a16="http://schemas.microsoft.com/office/drawing/2014/main" id="{4FD22DBF-1E33-48DE-9637-31245CACA754}"/>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8E72B575-A1E7-428B-ABD4-F92EE00DB76D}"/>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id="{0EE8129C-035F-49D0-91E5-08F2ADD4C79E}"/>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id="{4B7B4379-324F-41E3-89F8-D749232AEE3E}"/>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id="{8A864505-DF87-4F13-A28F-4EE37EF945F4}"/>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id="{F85AD4D7-0B15-4C66-9465-068C837D22BF}"/>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id="{337B1117-A212-4E94-BE8F-6A27CB11D92C}"/>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id="{FAAE1F7A-8E07-4851-AA68-44C90EB79077}"/>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id="{67EC58E6-7AD6-42FA-BE70-9546A722EDE1}"/>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id="{CE691A43-6B9B-460F-8D10-AF304E0486F2}"/>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id="{79405284-723A-4357-BA44-5D226C9BEFF0}"/>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id="{AED0CC57-EFE3-4552-87C8-88AAD8843385}"/>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id="{9CAF2998-EA1C-4F71-8C70-EE31560BCEED}"/>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id="{DF316E4D-2611-4EC7-B892-433BD5CCC935}"/>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id="{E99F47D3-6C23-4F9C-BB1D-68D65CC7DC88}"/>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id="{C228DC11-2580-437E-8241-37110CCAC0C9}"/>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id="{7CC80478-7235-4080-8419-5E0F86BD47D6}"/>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id="{8B90445D-1CB8-4F5F-BC14-EE9B46E637DC}"/>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id="{AFB83EF1-8F0C-46EF-A2EB-E854DCB04595}"/>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id="{9E18C1E8-C227-4948-B171-475EF516EC5B}"/>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id="{65F5B0AC-3526-475A-87BA-D044D294CAA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id="{6210EDD6-BBF9-41D8-87DA-ED290D4E86E8}"/>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id="{2999ECCE-C146-4A62-A4F9-B01083C2F5B7}"/>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id="{B1D33D77-C063-4794-8794-85B0AE97579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id="{F22D9172-7DC9-49ED-A396-014604C17B67}"/>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id="{2D0954A9-3A82-43B7-A559-8F3792BC57D6}"/>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id="{0A5E9D8B-636B-4E82-A71E-9BE6F1F17BAF}"/>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id="{7EB9370C-B763-4596-8898-FFE927854276}"/>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id="{345BCD20-2C60-4932-9166-DDBFE35F7556}"/>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id="{34435470-804A-4E32-9BD8-3AD6A08F00BA}"/>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id="{078A7885-0AB8-49AB-AE08-D00161AC48A8}"/>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id="{F311AEED-9E34-4597-BC5D-983AC3FD32C8}"/>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id="{4D143860-C10C-4B79-ABA5-B74D2D807165}"/>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id="{A1E71433-284C-42F4-89E7-EE06A56E7352}"/>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id="{C7FE5CFE-1B57-4794-8855-11895B69B61D}"/>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id="{973BFEF5-4227-4EB0-AEE5-C34D58E68AD0}"/>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id="{F6B4136E-215B-47B6-9D59-7B1212BE8143}"/>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id="{4D33DD89-3539-4B75-9584-2603CB6581CB}"/>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id="{8DB99A7F-ECB5-48E1-9698-7B5723886E32}"/>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id="{F636D311-FF42-44A8-8013-E22C04D724B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id="{A70E292F-B804-412A-B09F-7C735DEF7A81}"/>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id="{B0353D88-F176-4D94-A99B-6120AEC25180}"/>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id="{85BB7F1F-2BFF-4090-9E48-C0307F7DD27C}"/>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id="{0C306A58-3673-469F-97BE-4FF84517C46C}"/>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id="{072C2383-4C9C-425E-B464-8479B14728F4}"/>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id="{CB84D404-BE29-4E3D-95A2-E1E4888CD68C}"/>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id="{40649E74-675C-4BDB-848C-8568F75F90F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id="{09503C83-99C0-430D-A917-169AC270D7D7}"/>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id="{E7E05438-9D8C-43B2-8C24-EF8EC1B07CC6}"/>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id="{17BD3674-8F04-4195-9955-75761B524E65}"/>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id="{79F50D7B-2E4F-44CE-9F1F-62DC4C6D88A1}"/>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id="{D0A4658C-CB6D-4CBE-B1D4-9B491BAF9C4B}"/>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id="{ECEBA430-3B5F-4240-8464-FDF640397D47}"/>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id="{3314EE71-A9E5-458F-B430-5B6A5E3D5F73}"/>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id="{4D907FC5-16CB-4B00-8592-1B549D941EB1}"/>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id="{34F79070-562D-47C4-9BFB-2E88226DD582}"/>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id="{910FB947-9B77-4DAA-A222-C04B0F2C26FC}"/>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id="{90C53AB2-1657-4AD3-9460-99FF6AA5EF56}"/>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id="{6AF10A2C-F07E-47F3-89BF-182CC5ABD863}"/>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id="{B5F31750-8F44-478F-B734-77EC657C3821}"/>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id="{03F689A7-D71A-414E-9391-FE1FA421D902}"/>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id="{7292CF5D-1300-467A-8B24-C5D6A4CE2EF0}"/>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id="{B0E95B6E-AB9D-4E70-BC1D-8D26E1036522}"/>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id="{7E43E138-95FB-4BFE-9BB7-D4BBC166BDE9}"/>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3" name="Freeform 81">
                <a:extLst>
                  <a:ext uri="{FF2B5EF4-FFF2-40B4-BE49-F238E27FC236}">
                    <a16:creationId xmlns:a16="http://schemas.microsoft.com/office/drawing/2014/main" id="{F8F62C79-DD37-4AF7-B7BA-E54FC7F1238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id="{39CA920D-FCD3-4E70-B772-09ABF44A68A5}"/>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id="{1DBFFFF4-080F-4789-AE77-F614D495882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id="{416590E6-284D-4904-868A-96E4EECA479A}"/>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id="{9E5ADD8B-831B-48E9-A099-9F8056178F67}"/>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id="{0B4D5238-7149-4215-92A3-FEF7BD19722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id="{F53639C5-3DF9-4F9E-BC3A-A85E05C4D56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id="{37F02F5D-A7FB-452E-9979-C6CE72FB1B5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id="{F71CCD53-4A1B-4C4C-8EF9-9331CDE39FCE}"/>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id="{5A7E5388-7C88-44BD-806C-4D2A96271A03}"/>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id="{D3D52F0F-E114-4581-A1B5-093C6EE354C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id="{6161E395-131F-4047-9B22-6A912647E40E}"/>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id="{A390AA53-B3F5-4810-9DB1-14D725881744}"/>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id="{FD2A101D-CBA8-4C3D-B0F3-8792C8295C5C}"/>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id="{D80AFC67-8768-4A8A-9507-A953FA39CACF}"/>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id="{06B62416-6304-4032-AECE-49B99C711AF4}"/>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id="{CA1FE98B-6532-41D3-8F1B-77A72DB33591}"/>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id="{C222FE7C-4E56-405F-BA11-F4B488524EA7}"/>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id="{67EBD25D-ED90-4159-B248-343531116DA2}"/>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id="{8DA0CC96-B698-4797-A8CE-1A389A60C924}"/>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id="{37193269-F99B-4195-8EDB-F237848E4FD4}"/>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id="{5904A066-C195-4EB8-9652-412CCFCC793C}"/>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id="{D315B94C-69F9-43DE-983D-AB116418A89A}"/>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id="{C8ACD21C-F87E-4885-AF15-F3AF179223FF}"/>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id="{7B4EB068-8B79-469E-886B-FFBC4B6860CC}"/>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id="{562B2D37-FED0-4E80-8C18-53143C81CDC9}"/>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id="{833EBF75-0468-448B-8265-7D9F8D54E63A}"/>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id="{8EFE1F67-CF7A-4346-B844-55E3CFC89AA2}"/>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id="{CB03A351-1C3E-43EB-BDF4-B7A99BE364E9}"/>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id="{E6B06012-BEC2-48BB-84E4-902C0E91B143}"/>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id="{6C4549DC-53D6-4D29-9A97-28016A06CEC5}"/>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id="{929DCB24-920A-43DA-8B4A-F10C5B755B0F}"/>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id="{FB36FEA1-64B5-4B0A-91C3-555529BD107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id="{11798D96-8ECD-4BC3-9FE7-27293DE630E2}"/>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id="{5F8EC69A-2B6B-4DB2-8224-EF2973002E9C}"/>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id="{4D8F85CC-CE97-46E4-8068-EBF4F5C803A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id="{4001A49A-9563-4A0A-BC57-7121EA8B94E5}"/>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id="{7CBA67EA-989F-49B8-948F-A1DFD3C5EBB6}"/>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id="{7014E60C-4C0B-4FB0-BE99-BB679BBBDD00}"/>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id="{E1A1DE57-A2E3-40E7-8EF8-AF0184772172}"/>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id="{5E2CC3C3-3D14-41A7-B59F-B2F00326B40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id="{56083776-C8F2-43E8-BB8B-BFA024E0387C}"/>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id="{064FBB0C-6D80-4586-944F-0CA011742703}"/>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id="{2D20C10B-F928-4BFF-BAC7-BB5DFBB2C72E}"/>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id="{BEF4B1C0-59E8-4111-88F3-19588914B13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id="{9B19EDCE-12D7-4CFA-986A-34C228E71AAD}"/>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id="{968AEEAD-1E14-45DC-9FA0-A79FBFD7B132}"/>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id="{0F901870-E1E7-4F00-9974-9FA0FE72134C}"/>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id="{279C424F-758C-45C1-B211-E4531C1E7B13}"/>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id="{1A42C2BC-B878-40B6-A071-4440E2A2A421}"/>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id="{DFFC5CB0-2BDB-40E2-8515-6B447B08531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id="{202BA2CA-9357-4819-B1A5-8C0B9CAF6226}"/>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id="{D0469162-281C-449A-8A15-00C020BEDB9B}"/>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id="{271C063C-6A79-4B72-B960-57E0B9152E0B}"/>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id="{DCD60C4B-2681-478D-914F-14EA912468C2}"/>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id="{6341F40A-E6F0-488E-A925-F441CA8D53A5}"/>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id="{3185CB06-98D3-4E97-80BE-676D30D410B8}"/>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50" name="Freeform 138">
                <a:extLst>
                  <a:ext uri="{FF2B5EF4-FFF2-40B4-BE49-F238E27FC236}">
                    <a16:creationId xmlns:a16="http://schemas.microsoft.com/office/drawing/2014/main" id="{6225F2DE-4FA2-45B5-9516-7DA1368D16A9}"/>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 name="Freeform 139">
                <a:extLst>
                  <a:ext uri="{FF2B5EF4-FFF2-40B4-BE49-F238E27FC236}">
                    <a16:creationId xmlns:a16="http://schemas.microsoft.com/office/drawing/2014/main" id="{B625533D-B9E3-4363-81B2-E5DAD5236E5D}"/>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 name="Freeform 140">
                <a:extLst>
                  <a:ext uri="{FF2B5EF4-FFF2-40B4-BE49-F238E27FC236}">
                    <a16:creationId xmlns:a16="http://schemas.microsoft.com/office/drawing/2014/main" id="{9044B02B-747A-4341-88CA-3A6BFB0444BA}"/>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 name="Freeform 141">
                <a:extLst>
                  <a:ext uri="{FF2B5EF4-FFF2-40B4-BE49-F238E27FC236}">
                    <a16:creationId xmlns:a16="http://schemas.microsoft.com/office/drawing/2014/main" id="{76DEB6C6-6FC1-4C79-90D8-95F47667589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 name="Freeform 142">
                <a:extLst>
                  <a:ext uri="{FF2B5EF4-FFF2-40B4-BE49-F238E27FC236}">
                    <a16:creationId xmlns:a16="http://schemas.microsoft.com/office/drawing/2014/main" id="{BBD1D275-8781-4A69-91CF-093D032AC6C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 name="Freeform 143">
                <a:extLst>
                  <a:ext uri="{FF2B5EF4-FFF2-40B4-BE49-F238E27FC236}">
                    <a16:creationId xmlns:a16="http://schemas.microsoft.com/office/drawing/2014/main" id="{D5C8E23E-6C8A-4AB1-BFAD-0A45DA46574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 name="Freeform 144">
                <a:extLst>
                  <a:ext uri="{FF2B5EF4-FFF2-40B4-BE49-F238E27FC236}">
                    <a16:creationId xmlns:a16="http://schemas.microsoft.com/office/drawing/2014/main" id="{8A098614-2909-4DB8-A6F6-D3229AE1EFF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 name="Freeform 145">
                <a:extLst>
                  <a:ext uri="{FF2B5EF4-FFF2-40B4-BE49-F238E27FC236}">
                    <a16:creationId xmlns:a16="http://schemas.microsoft.com/office/drawing/2014/main" id="{8718A45D-100A-4247-AB1C-E8D8A3499AEF}"/>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 name="Freeform 146">
                <a:extLst>
                  <a:ext uri="{FF2B5EF4-FFF2-40B4-BE49-F238E27FC236}">
                    <a16:creationId xmlns:a16="http://schemas.microsoft.com/office/drawing/2014/main" id="{60711D4B-B013-496D-8020-30486BE5EBE6}"/>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id="{02F4EE37-F0ED-41B2-BBD7-5AFA64BD4E07}"/>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id="{8CD2887E-F6EF-4C35-A4C0-5F9065CCCADA}"/>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1" name="Freeform 149">
                <a:extLst>
                  <a:ext uri="{FF2B5EF4-FFF2-40B4-BE49-F238E27FC236}">
                    <a16:creationId xmlns:a16="http://schemas.microsoft.com/office/drawing/2014/main" id="{665D86E4-D020-432B-B7B9-9531DF75EC0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 name="Freeform 150">
                <a:extLst>
                  <a:ext uri="{FF2B5EF4-FFF2-40B4-BE49-F238E27FC236}">
                    <a16:creationId xmlns:a16="http://schemas.microsoft.com/office/drawing/2014/main" id="{20ADC408-41CD-467C-826D-1FE043CD8AF3}"/>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384856B5-18CA-4931-BE97-480C14D1B05A}"/>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id="{1C5A5328-B20C-46D0-93D8-2A4DEF1698B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id="{72ADEACE-8244-4E0F-897F-6062868298E9}"/>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E28E0341-55E0-49E2-B800-319F15C84328}"/>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C27CCAF6-B32E-441D-88E6-5EF7A1A3D4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C3243492-84ED-4141-8B91-C9477566D87A}"/>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6A17037-3076-4D0D-9695-C921EAF3D796}" type="slidenum">
              <a:rPr lang="en-US" altLang="en-US"/>
              <a:pPr>
                <a:defRPr/>
              </a:pPr>
              <a:t>‹#›</a:t>
            </a:fld>
            <a:endParaRPr lang="en-US" altLang="en-US"/>
          </a:p>
        </p:txBody>
      </p:sp>
      <p:sp>
        <p:nvSpPr>
          <p:cNvPr id="45213" name="Rectangle 157">
            <a:extLst>
              <a:ext uri="{FF2B5EF4-FFF2-40B4-BE49-F238E27FC236}">
                <a16:creationId xmlns:a16="http://schemas.microsoft.com/office/drawing/2014/main" id="{5978B227-462D-4B60-BFC2-44E4E1D18EEF}"/>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400673"/>
      </p:ext>
    </p:extLst>
  </p:cSld>
  <p:clrMap bg1="dk2" tx1="lt1" bg2="dk1" tx2="lt2" accent1="accent1" accent2="accent2" accent3="accent3" accent4="accent4" accent5="accent5" accent6="accent6" hlink="hlink" folHlink="folHlink"/>
  <p:sldLayoutIdLst>
    <p:sldLayoutId id="2147483860" r:id="rId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wm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themeOverride" Target="../theme/themeOverride7.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png"/><Relationship Id="rId10" Type="http://schemas.openxmlformats.org/officeDocument/2006/relationships/image" Target="../media/image18.wmf"/><Relationship Id="rId4" Type="http://schemas.openxmlformats.org/officeDocument/2006/relationships/image" Target="../media/image9.wmf"/><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3.png"/><Relationship Id="rId7" Type="http://schemas.openxmlformats.org/officeDocument/2006/relationships/image" Target="../media/image17.wmf"/><Relationship Id="rId2" Type="http://schemas.openxmlformats.org/officeDocument/2006/relationships/image" Target="../media/image9.wmf"/><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5.png"/><Relationship Id="rId5" Type="http://schemas.openxmlformats.org/officeDocument/2006/relationships/image" Target="../media/image15.wmf"/><Relationship Id="rId10" Type="http://schemas.openxmlformats.org/officeDocument/2006/relationships/image" Target="../media/image24.png"/><Relationship Id="rId4" Type="http://schemas.openxmlformats.org/officeDocument/2006/relationships/image" Target="../media/image14.wmf"/><Relationship Id="rId9"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image" Target="../media/image9.w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28.wmf"/><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hemeOverride" Target="../theme/themeOverride10.xml"/><Relationship Id="rId5" Type="http://schemas.openxmlformats.org/officeDocument/2006/relationships/image" Target="../media/image20.png"/><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9.wmf"/></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9.wmf"/></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1.wmf"/><Relationship Id="rId1" Type="http://schemas.openxmlformats.org/officeDocument/2006/relationships/slideLayout" Target="../slideLayouts/slideLayout1.xml"/><Relationship Id="rId5" Type="http://schemas.openxmlformats.org/officeDocument/2006/relationships/image" Target="../media/image33.wmf"/><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9.wm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w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31.wmf"/><Relationship Id="rId4" Type="http://schemas.openxmlformats.org/officeDocument/2006/relationships/image" Target="../media/image45.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22.wmf"/></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48.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wmf"/></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7.wmf"/></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61.wmf"/><Relationship Id="rId2" Type="http://schemas.openxmlformats.org/officeDocument/2006/relationships/image" Target="../media/image52.wmf"/><Relationship Id="rId1" Type="http://schemas.openxmlformats.org/officeDocument/2006/relationships/slideLayout" Target="../slideLayouts/slideLayout1.xml"/><Relationship Id="rId6" Type="http://schemas.openxmlformats.org/officeDocument/2006/relationships/image" Target="../media/image53.wmf"/><Relationship Id="rId5" Type="http://schemas.openxmlformats.org/officeDocument/2006/relationships/image" Target="../media/image60.wmf"/><Relationship Id="rId4" Type="http://schemas.openxmlformats.org/officeDocument/2006/relationships/image" Target="../media/image59.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B8B944-56F6-4ED4-AF9D-914ED10BCA15}"/>
              </a:ext>
            </a:extLst>
          </p:cNvPr>
          <p:cNvSpPr>
            <a:spLocks noGrp="1" noChangeArrowheads="1"/>
          </p:cNvSpPr>
          <p:nvPr>
            <p:ph type="subTitle" idx="1"/>
          </p:nvPr>
        </p:nvSpPr>
        <p:spPr>
          <a:xfrm>
            <a:off x="0" y="0"/>
            <a:ext cx="9144000" cy="3429000"/>
          </a:xfrm>
          <a:solidFill>
            <a:srgbClr val="99FFCC"/>
          </a:solidFill>
        </p:spPr>
        <p:txBody>
          <a:bodyPr/>
          <a:lstStyle/>
          <a:p>
            <a:pPr eaLnBrk="1" hangingPunct="1">
              <a:lnSpc>
                <a:spcPct val="150000"/>
              </a:lnSpc>
              <a:defRPr/>
            </a:pPr>
            <a:r>
              <a:rPr lang="en-US" sz="8000" dirty="0">
                <a:solidFill>
                  <a:schemeClr val="accent6">
                    <a:lumMod val="50000"/>
                  </a:schemeClr>
                </a:solidFill>
              </a:rPr>
              <a:t>Lesson #5</a:t>
            </a:r>
          </a:p>
          <a:p>
            <a:pPr eaLnBrk="1" hangingPunct="1">
              <a:lnSpc>
                <a:spcPct val="80000"/>
              </a:lnSpc>
              <a:defRPr/>
            </a:pPr>
            <a:r>
              <a:rPr lang="en-US" sz="8000" dirty="0">
                <a:solidFill>
                  <a:schemeClr val="accent6">
                    <a:lumMod val="50000"/>
                  </a:schemeClr>
                </a:solidFill>
              </a:rPr>
              <a:t>Joshua 5:13–6:25</a:t>
            </a:r>
          </a:p>
        </p:txBody>
      </p:sp>
      <p:pic>
        <p:nvPicPr>
          <p:cNvPr id="6147" name="Picture 4" descr="http://christianfilmcentral.com/jericho2.jpg">
            <a:extLst>
              <a:ext uri="{FF2B5EF4-FFF2-40B4-BE49-F238E27FC236}">
                <a16:creationId xmlns:a16="http://schemas.microsoft.com/office/drawing/2014/main" id="{3E52000A-4E99-4803-AF3D-6B8AECB26C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29000"/>
            <a:ext cx="92630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http://st-takla.org/Gallery/var/albums/Bible/Illustrations/Bible-Slides/OT/06-Joshua/www-St-Takla-org--Bible-Slides-joshua-520.jpg">
            <a:extLst>
              <a:ext uri="{FF2B5EF4-FFF2-40B4-BE49-F238E27FC236}">
                <a16:creationId xmlns:a16="http://schemas.microsoft.com/office/drawing/2014/main" id="{64936CF5-128C-4A5B-8F7A-72424D5A96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1219200"/>
            <a:ext cx="6781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7">
            <a:extLst>
              <a:ext uri="{FF2B5EF4-FFF2-40B4-BE49-F238E27FC236}">
                <a16:creationId xmlns:a16="http://schemas.microsoft.com/office/drawing/2014/main" id="{EFFB0AD3-A89C-44AD-9CAA-8983EA3DD75B}"/>
              </a:ext>
            </a:extLst>
          </p:cNvPr>
          <p:cNvSpPr>
            <a:spLocks noGrp="1" noChangeArrowheads="1"/>
          </p:cNvSpPr>
          <p:nvPr>
            <p:ph type="subTitle" idx="1"/>
          </p:nvPr>
        </p:nvSpPr>
        <p:spPr>
          <a:xfrm>
            <a:off x="119742" y="15240"/>
            <a:ext cx="8610600" cy="1341120"/>
          </a:xfrm>
        </p:spPr>
        <p:txBody>
          <a:bodyPr/>
          <a:lstStyle/>
          <a:p>
            <a:pPr eaLnBrk="1" hangingPunct="1">
              <a:lnSpc>
                <a:spcPct val="80000"/>
              </a:lnSpc>
              <a:defRPr/>
            </a:pPr>
            <a:r>
              <a:rPr lang="en-US" sz="4400" b="1" dirty="0">
                <a:solidFill>
                  <a:schemeClr val="tx2"/>
                </a:solidFill>
              </a:rPr>
              <a:t>The commander of the </a:t>
            </a:r>
            <a:r>
              <a:rPr lang="en-US" sz="4400" b="1" cap="small" dirty="0">
                <a:solidFill>
                  <a:schemeClr val="tx2"/>
                </a:solidFill>
              </a:rPr>
              <a:t>Lord</a:t>
            </a:r>
            <a:r>
              <a:rPr lang="en-US" sz="4400" b="1" dirty="0">
                <a:solidFill>
                  <a:schemeClr val="tx2"/>
                </a:solidFill>
              </a:rPr>
              <a:t>’s army replied,</a:t>
            </a:r>
            <a:endParaRPr lang="en-US" sz="4400" b="1" dirty="0"/>
          </a:p>
        </p:txBody>
      </p:sp>
      <p:sp>
        <p:nvSpPr>
          <p:cNvPr id="3" name="Speech Bubble: Rectangle 2">
            <a:extLst>
              <a:ext uri="{FF2B5EF4-FFF2-40B4-BE49-F238E27FC236}">
                <a16:creationId xmlns:a16="http://schemas.microsoft.com/office/drawing/2014/main" id="{4BAC94D1-6938-4E4A-BDF6-A06042BE4768}"/>
              </a:ext>
            </a:extLst>
          </p:cNvPr>
          <p:cNvSpPr/>
          <p:nvPr/>
        </p:nvSpPr>
        <p:spPr>
          <a:xfrm>
            <a:off x="0" y="1356360"/>
            <a:ext cx="2378529" cy="4248757"/>
          </a:xfrm>
          <a:prstGeom prst="wedgeRectCallout">
            <a:avLst>
              <a:gd name="adj1" fmla="val 129954"/>
              <a:gd name="adj2" fmla="val -325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5" name="Rectangle 8">
            <a:extLst>
              <a:ext uri="{FF2B5EF4-FFF2-40B4-BE49-F238E27FC236}">
                <a16:creationId xmlns:a16="http://schemas.microsoft.com/office/drawing/2014/main" id="{B3F79090-E55D-4F6D-AA12-764E8478F2DF}"/>
              </a:ext>
            </a:extLst>
          </p:cNvPr>
          <p:cNvSpPr>
            <a:spLocks noChangeArrowheads="1"/>
          </p:cNvSpPr>
          <p:nvPr/>
        </p:nvSpPr>
        <p:spPr bwMode="auto">
          <a:xfrm>
            <a:off x="152400" y="259080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buFontTx/>
              <a:buNone/>
            </a:pPr>
            <a:endParaRPr lang="en-US" altLang="en-US" sz="4000" b="1" dirty="0"/>
          </a:p>
        </p:txBody>
      </p:sp>
      <p:sp>
        <p:nvSpPr>
          <p:cNvPr id="44038" name="Rectangle 6">
            <a:extLst>
              <a:ext uri="{FF2B5EF4-FFF2-40B4-BE49-F238E27FC236}">
                <a16:creationId xmlns:a16="http://schemas.microsoft.com/office/drawing/2014/main" id="{A86593F3-F37A-4966-A82E-DCD10BE4F3DA}"/>
              </a:ext>
            </a:extLst>
          </p:cNvPr>
          <p:cNvSpPr>
            <a:spLocks noChangeArrowheads="1"/>
          </p:cNvSpPr>
          <p:nvPr/>
        </p:nvSpPr>
        <p:spPr bwMode="auto">
          <a:xfrm>
            <a:off x="136071" y="1524000"/>
            <a:ext cx="2226129" cy="4081117"/>
          </a:xfrm>
          <a:prstGeom prst="rect">
            <a:avLst/>
          </a:prstGeom>
          <a:noFill/>
          <a:ln w="9525">
            <a:noFill/>
            <a:miter lim="800000"/>
            <a:headEnd/>
            <a:tailEnd/>
          </a:ln>
          <a:effectLst/>
        </p:spPr>
        <p:txBody>
          <a:bodyPr wrap="square">
            <a:spAutoFit/>
          </a:bodyPr>
          <a:lstStyle/>
          <a:p>
            <a:pPr eaLnBrk="1" hangingPunct="1">
              <a:lnSpc>
                <a:spcPct val="80000"/>
              </a:lnSpc>
              <a:defRPr/>
            </a:pPr>
            <a:r>
              <a:rPr lang="en-US" sz="3600" b="1" dirty="0">
                <a:solidFill>
                  <a:schemeClr val="accent2">
                    <a:lumMod val="75000"/>
                  </a:schemeClr>
                </a:solidFill>
                <a:latin typeface="Arial" charset="0"/>
              </a:rPr>
              <a:t>Take off your sandals, for the place where you are standing is holy.</a:t>
            </a:r>
            <a:endParaRPr lang="en-US" sz="4400" b="1" dirty="0">
              <a:solidFill>
                <a:schemeClr val="accent2">
                  <a:lumMod val="75000"/>
                </a:schemeClr>
              </a:solidFill>
              <a:latin typeface="Georg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http://st-takla.org/Gallery/var/albums/Bible/Illustrations/Bible-Slides/OT/06-Joshua/www-St-Takla-org--Bible-Slides-joshua-520.jpg">
            <a:extLst>
              <a:ext uri="{FF2B5EF4-FFF2-40B4-BE49-F238E27FC236}">
                <a16:creationId xmlns:a16="http://schemas.microsoft.com/office/drawing/2014/main" id="{64936CF5-128C-4A5B-8F7A-72424D5A96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678" y="1219200"/>
            <a:ext cx="6781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8">
            <a:extLst>
              <a:ext uri="{FF2B5EF4-FFF2-40B4-BE49-F238E27FC236}">
                <a16:creationId xmlns:a16="http://schemas.microsoft.com/office/drawing/2014/main" id="{B3F79090-E55D-4F6D-AA12-764E8478F2DF}"/>
              </a:ext>
            </a:extLst>
          </p:cNvPr>
          <p:cNvSpPr>
            <a:spLocks noChangeArrowheads="1"/>
          </p:cNvSpPr>
          <p:nvPr/>
        </p:nvSpPr>
        <p:spPr bwMode="auto">
          <a:xfrm>
            <a:off x="16329" y="599126"/>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4000" b="1" dirty="0">
                <a:solidFill>
                  <a:schemeClr val="tx2"/>
                </a:solidFill>
              </a:rPr>
              <a:t>And Joshua did so.</a:t>
            </a:r>
            <a:endParaRPr lang="en-US" altLang="en-US" sz="4000" b="1" dirty="0"/>
          </a:p>
        </p:txBody>
      </p:sp>
      <p:grpSp>
        <p:nvGrpSpPr>
          <p:cNvPr id="2" name="Group 11">
            <a:extLst>
              <a:ext uri="{FF2B5EF4-FFF2-40B4-BE49-F238E27FC236}">
                <a16:creationId xmlns:a16="http://schemas.microsoft.com/office/drawing/2014/main" id="{5B873ECB-283A-4CC3-BCD8-772983C3B8F1}"/>
              </a:ext>
            </a:extLst>
          </p:cNvPr>
          <p:cNvGrpSpPr>
            <a:grpSpLocks/>
          </p:cNvGrpSpPr>
          <p:nvPr/>
        </p:nvGrpSpPr>
        <p:grpSpPr bwMode="auto">
          <a:xfrm>
            <a:off x="0" y="5181600"/>
            <a:ext cx="1981200" cy="1219200"/>
            <a:chOff x="960" y="3024"/>
            <a:chExt cx="1247" cy="715"/>
          </a:xfrm>
        </p:grpSpPr>
        <p:pic>
          <p:nvPicPr>
            <p:cNvPr id="12296" name="Picture 9" descr="MCj04354620000[1]">
              <a:extLst>
                <a:ext uri="{FF2B5EF4-FFF2-40B4-BE49-F238E27FC236}">
                  <a16:creationId xmlns:a16="http://schemas.microsoft.com/office/drawing/2014/main" id="{563102CD-27E8-4E08-ABA8-9523B065E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 y="3024"/>
              <a:ext cx="1151"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MCj04354620000[1]">
              <a:extLst>
                <a:ext uri="{FF2B5EF4-FFF2-40B4-BE49-F238E27FC236}">
                  <a16:creationId xmlns:a16="http://schemas.microsoft.com/office/drawing/2014/main" id="{A0EEF5DF-6651-4E10-818F-38CF9A1225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 y="3120"/>
              <a:ext cx="1151"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040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mplate thumbnail">
            <a:hlinkClick r:id="rId2" tooltip="Template thumbnail"/>
            <a:extLst>
              <a:ext uri="{FF2B5EF4-FFF2-40B4-BE49-F238E27FC236}">
                <a16:creationId xmlns:a16="http://schemas.microsoft.com/office/drawing/2014/main" id="{0F0C1B37-82D1-411F-B5C5-A879A7A3DB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E0CDDA80-3AF5-4E7C-AD35-505AFA026D0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Why did Joshua have to take off his sandals?</a:t>
            </a:r>
          </a:p>
        </p:txBody>
      </p:sp>
      <p:sp>
        <p:nvSpPr>
          <p:cNvPr id="64516" name="Rectangle 4">
            <a:extLst>
              <a:ext uri="{FF2B5EF4-FFF2-40B4-BE49-F238E27FC236}">
                <a16:creationId xmlns:a16="http://schemas.microsoft.com/office/drawing/2014/main" id="{6A878B09-6792-4BC8-A51F-5EB6F38BEFDE}"/>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mplate thumbnail">
            <a:hlinkClick r:id="rId2" tooltip="Template thumbnail"/>
            <a:extLst>
              <a:ext uri="{FF2B5EF4-FFF2-40B4-BE49-F238E27FC236}">
                <a16:creationId xmlns:a16="http://schemas.microsoft.com/office/drawing/2014/main" id="{0F0C1B37-82D1-411F-B5C5-A879A7A3DB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E0CDDA80-3AF5-4E7C-AD35-505AFA026D0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Why did Joshua have to take off his sandals?</a:t>
            </a:r>
          </a:p>
        </p:txBody>
      </p:sp>
      <p:sp>
        <p:nvSpPr>
          <p:cNvPr id="64516" name="Rectangle 4">
            <a:extLst>
              <a:ext uri="{FF2B5EF4-FFF2-40B4-BE49-F238E27FC236}">
                <a16:creationId xmlns:a16="http://schemas.microsoft.com/office/drawing/2014/main" id="{6A878B09-6792-4BC8-A51F-5EB6F38BEFDE}"/>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The place he was </a:t>
            </a:r>
          </a:p>
          <a:p>
            <a:pPr algn="ctr" eaLnBrk="1" hangingPunct="1">
              <a:buFontTx/>
              <a:buNone/>
            </a:pPr>
            <a:r>
              <a:rPr lang="en-US" altLang="en-US">
                <a:solidFill>
                  <a:schemeClr val="bg1"/>
                </a:solidFill>
                <a:latin typeface="Fat" pitchFamily="2" charset="0"/>
              </a:rPr>
              <a:t>standing was holy ground.</a:t>
            </a:r>
          </a:p>
        </p:txBody>
      </p:sp>
    </p:spTree>
    <p:extLst>
      <p:ext uri="{BB962C8B-B14F-4D97-AF65-F5344CB8AC3E}">
        <p14:creationId xmlns:p14="http://schemas.microsoft.com/office/powerpoint/2010/main" val="14198288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Cj03536340000[1]">
            <a:extLst>
              <a:ext uri="{FF2B5EF4-FFF2-40B4-BE49-F238E27FC236}">
                <a16:creationId xmlns:a16="http://schemas.microsoft.com/office/drawing/2014/main" id="{8799BFC0-DFB5-4F4B-BC45-8D27A22878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BDCA956E-BCBD-4220-9492-9ACE1C624BD2}"/>
              </a:ext>
            </a:extLst>
          </p:cNvPr>
          <p:cNvSpPr>
            <a:spLocks noGrp="1" noChangeArrowheads="1"/>
          </p:cNvSpPr>
          <p:nvPr>
            <p:ph type="subTitle" idx="1"/>
          </p:nvPr>
        </p:nvSpPr>
        <p:spPr>
          <a:xfrm>
            <a:off x="228600" y="228600"/>
            <a:ext cx="8610600" cy="1676400"/>
          </a:xfrm>
        </p:spPr>
        <p:txBody>
          <a:bodyPr/>
          <a:lstStyle/>
          <a:p>
            <a:pPr eaLnBrk="1" hangingPunct="1">
              <a:lnSpc>
                <a:spcPct val="90000"/>
              </a:lnSpc>
            </a:pPr>
            <a:r>
              <a:rPr lang="en-US" altLang="en-US" b="1">
                <a:solidFill>
                  <a:schemeClr val="tx2"/>
                </a:solidFill>
              </a:rPr>
              <a:t>Now the gates of Jericho were securely barred because of the Israelites. No one went out and no one came in.</a:t>
            </a:r>
            <a:endParaRPr lang="en-US" altLang="en-US"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joshua crop.jpg">
            <a:extLst>
              <a:ext uri="{FF2B5EF4-FFF2-40B4-BE49-F238E27FC236}">
                <a16:creationId xmlns:a16="http://schemas.microsoft.com/office/drawing/2014/main" id="{EE068C56-686C-4283-A126-25404D0DA5EE}"/>
              </a:ext>
            </a:extLst>
          </p:cNvPr>
          <p:cNvPicPr>
            <a:picLocks noChangeAspect="1"/>
          </p:cNvPicPr>
          <p:nvPr/>
        </p:nvPicPr>
        <p:blipFill>
          <a:blip r:embed="rId3" cstate="print"/>
          <a:stretch>
            <a:fillRect/>
          </a:stretch>
        </p:blipFill>
        <p:spPr>
          <a:xfrm flipH="1">
            <a:off x="866862" y="2438400"/>
            <a:ext cx="2224642" cy="3889375"/>
          </a:xfrm>
          <a:prstGeom prst="rect">
            <a:avLst/>
          </a:prstGeom>
          <a:effectLst>
            <a:softEdge rad="63500"/>
          </a:effectLst>
        </p:spPr>
      </p:pic>
      <p:grpSp>
        <p:nvGrpSpPr>
          <p:cNvPr id="2" name="Group 12">
            <a:extLst>
              <a:ext uri="{FF2B5EF4-FFF2-40B4-BE49-F238E27FC236}">
                <a16:creationId xmlns:a16="http://schemas.microsoft.com/office/drawing/2014/main" id="{542E13CD-C9A8-4BAB-AB43-24AE2E329443}"/>
              </a:ext>
            </a:extLst>
          </p:cNvPr>
          <p:cNvGrpSpPr>
            <a:grpSpLocks/>
          </p:cNvGrpSpPr>
          <p:nvPr/>
        </p:nvGrpSpPr>
        <p:grpSpPr bwMode="auto">
          <a:xfrm>
            <a:off x="3505200" y="1447800"/>
            <a:ext cx="5638800" cy="5562600"/>
            <a:chOff x="2757" y="1344"/>
            <a:chExt cx="3003" cy="2976"/>
          </a:xfrm>
        </p:grpSpPr>
        <p:pic>
          <p:nvPicPr>
            <p:cNvPr id="15365" name="Picture 5" descr="MCj03536340000[1]">
              <a:extLst>
                <a:ext uri="{FF2B5EF4-FFF2-40B4-BE49-F238E27FC236}">
                  <a16:creationId xmlns:a16="http://schemas.microsoft.com/office/drawing/2014/main" id="{81389D74-808A-4D50-82E7-C9DAADE898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55231"/>
            <a:stretch>
              <a:fillRect/>
            </a:stretch>
          </p:blipFill>
          <p:spPr bwMode="auto">
            <a:xfrm>
              <a:off x="2757" y="1344"/>
              <a:ext cx="3003"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MCj04257420000[1]">
              <a:extLst>
                <a:ext uri="{FF2B5EF4-FFF2-40B4-BE49-F238E27FC236}">
                  <a16:creationId xmlns:a16="http://schemas.microsoft.com/office/drawing/2014/main" id="{C8027837-0F3B-4C4C-AAAE-5A263702FD7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4" y="2592"/>
              <a:ext cx="575"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MCj03516190000[1]">
              <a:extLst>
                <a:ext uri="{FF2B5EF4-FFF2-40B4-BE49-F238E27FC236}">
                  <a16:creationId xmlns:a16="http://schemas.microsoft.com/office/drawing/2014/main" id="{C9041605-3173-426A-AF88-42EE9294B93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6" y="3024"/>
              <a:ext cx="1142"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MCj03516190000[1]">
              <a:extLst>
                <a:ext uri="{FF2B5EF4-FFF2-40B4-BE49-F238E27FC236}">
                  <a16:creationId xmlns:a16="http://schemas.microsoft.com/office/drawing/2014/main" id="{45EBE6C4-5CE7-405B-8524-598C538A23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8" y="3120"/>
              <a:ext cx="1142"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MCj03516190000[1]">
              <a:extLst>
                <a:ext uri="{FF2B5EF4-FFF2-40B4-BE49-F238E27FC236}">
                  <a16:creationId xmlns:a16="http://schemas.microsoft.com/office/drawing/2014/main" id="{CBA6C6AF-30C2-48FC-9D85-AAB0B01C47C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72" y="2256"/>
              <a:ext cx="1142"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0" name="Rectangle 2">
            <a:extLst>
              <a:ext uri="{FF2B5EF4-FFF2-40B4-BE49-F238E27FC236}">
                <a16:creationId xmlns:a16="http://schemas.microsoft.com/office/drawing/2014/main" id="{F236070A-B930-4CD4-B78D-B1C6EF3F5162}"/>
              </a:ext>
            </a:extLst>
          </p:cNvPr>
          <p:cNvSpPr>
            <a:spLocks noGrp="1" noChangeArrowheads="1"/>
          </p:cNvSpPr>
          <p:nvPr>
            <p:ph type="subTitle" idx="1"/>
          </p:nvPr>
        </p:nvSpPr>
        <p:spPr>
          <a:xfrm>
            <a:off x="228600" y="0"/>
            <a:ext cx="8610600" cy="1600200"/>
          </a:xfrm>
        </p:spPr>
        <p:txBody>
          <a:bodyPr/>
          <a:lstStyle/>
          <a:p>
            <a:pPr eaLnBrk="1" hangingPunct="1">
              <a:defRPr/>
            </a:pPr>
            <a:r>
              <a:rPr lang="en-US" b="1" dirty="0">
                <a:solidFill>
                  <a:schemeClr val="tx2"/>
                </a:solidFill>
              </a:rPr>
              <a:t>Then the </a:t>
            </a:r>
            <a:r>
              <a:rPr lang="en-US" b="1" cap="small" dirty="0">
                <a:solidFill>
                  <a:schemeClr val="tx2"/>
                </a:solidFill>
              </a:rPr>
              <a:t>Lord</a:t>
            </a:r>
            <a:r>
              <a:rPr lang="en-US" b="1" dirty="0">
                <a:solidFill>
                  <a:schemeClr val="tx2"/>
                </a:solidFill>
              </a:rPr>
              <a:t> said to Joshua, “See, I have delivered Jericho into your hands, along with its king and its fighting men.</a:t>
            </a:r>
            <a:endParaRPr lang="en-US" b="1" dirty="0"/>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DEF7A63-172C-4F64-80F8-E920901E58DB}"/>
              </a:ext>
            </a:extLst>
          </p:cNvPr>
          <p:cNvSpPr>
            <a:spLocks noGrp="1" noChangeArrowheads="1"/>
          </p:cNvSpPr>
          <p:nvPr>
            <p:ph type="subTitle" idx="1"/>
          </p:nvPr>
        </p:nvSpPr>
        <p:spPr>
          <a:xfrm>
            <a:off x="304800" y="228600"/>
            <a:ext cx="8610600" cy="5715000"/>
          </a:xfrm>
        </p:spPr>
        <p:txBody>
          <a:bodyPr/>
          <a:lstStyle/>
          <a:p>
            <a:pPr eaLnBrk="1" hangingPunct="1"/>
            <a:r>
              <a:rPr lang="en-US" altLang="en-US" b="1">
                <a:solidFill>
                  <a:schemeClr val="tx2"/>
                </a:solidFill>
              </a:rPr>
              <a:t>March around the city once with all the armed men. Do this for six days.</a:t>
            </a:r>
            <a:endParaRPr lang="en-US" altLang="en-US" b="1"/>
          </a:p>
        </p:txBody>
      </p:sp>
      <p:pic>
        <p:nvPicPr>
          <p:cNvPr id="16387" name="Picture 3" descr="MCj03536340000[1]">
            <a:extLst>
              <a:ext uri="{FF2B5EF4-FFF2-40B4-BE49-F238E27FC236}">
                <a16:creationId xmlns:a16="http://schemas.microsoft.com/office/drawing/2014/main" id="{2504E00F-F70D-43E7-B006-94258CA981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mplate thumbnail">
            <a:hlinkClick r:id="rId2" tooltip="Template thumbnail"/>
            <a:extLst>
              <a:ext uri="{FF2B5EF4-FFF2-40B4-BE49-F238E27FC236}">
                <a16:creationId xmlns:a16="http://schemas.microsoft.com/office/drawing/2014/main" id="{5E957C38-43E8-4892-B692-801DEE4F0F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a:extLst>
              <a:ext uri="{FF2B5EF4-FFF2-40B4-BE49-F238E27FC236}">
                <a16:creationId xmlns:a16="http://schemas.microsoft.com/office/drawing/2014/main" id="{8D7BB22B-74A8-45D4-B39C-76C0D8049A45}"/>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For how many days did the Israelites need to march around Jericho just one time?</a:t>
            </a:r>
          </a:p>
        </p:txBody>
      </p:sp>
      <p:sp>
        <p:nvSpPr>
          <p:cNvPr id="65540" name="Rectangle 4">
            <a:extLst>
              <a:ext uri="{FF2B5EF4-FFF2-40B4-BE49-F238E27FC236}">
                <a16:creationId xmlns:a16="http://schemas.microsoft.com/office/drawing/2014/main" id="{16BDA678-BAF1-4DC4-978F-CEDBE617B02F}"/>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sz="5400" dirty="0">
              <a:solidFill>
                <a:schemeClr val="bg1"/>
              </a:solidFill>
              <a:latin typeface="Fat"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mplate thumbnail">
            <a:hlinkClick r:id="rId2" tooltip="Template thumbnail"/>
            <a:extLst>
              <a:ext uri="{FF2B5EF4-FFF2-40B4-BE49-F238E27FC236}">
                <a16:creationId xmlns:a16="http://schemas.microsoft.com/office/drawing/2014/main" id="{5E957C38-43E8-4892-B692-801DEE4F0F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a:extLst>
              <a:ext uri="{FF2B5EF4-FFF2-40B4-BE49-F238E27FC236}">
                <a16:creationId xmlns:a16="http://schemas.microsoft.com/office/drawing/2014/main" id="{8D7BB22B-74A8-45D4-B39C-76C0D8049A45}"/>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For how many days did the Israelites need to march around Jericho just one time?</a:t>
            </a:r>
          </a:p>
        </p:txBody>
      </p:sp>
      <p:sp>
        <p:nvSpPr>
          <p:cNvPr id="65540" name="Rectangle 4">
            <a:extLst>
              <a:ext uri="{FF2B5EF4-FFF2-40B4-BE49-F238E27FC236}">
                <a16:creationId xmlns:a16="http://schemas.microsoft.com/office/drawing/2014/main" id="{16BDA678-BAF1-4DC4-978F-CEDBE617B02F}"/>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sz="5400" dirty="0">
                <a:solidFill>
                  <a:schemeClr val="bg1"/>
                </a:solidFill>
                <a:latin typeface="Fat" pitchFamily="2" charset="0"/>
              </a:rPr>
              <a:t>6 days</a:t>
            </a:r>
          </a:p>
        </p:txBody>
      </p:sp>
    </p:spTree>
    <p:extLst>
      <p:ext uri="{BB962C8B-B14F-4D97-AF65-F5344CB8AC3E}">
        <p14:creationId xmlns:p14="http://schemas.microsoft.com/office/powerpoint/2010/main" val="34003434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MCj03536340000[1]">
            <a:extLst>
              <a:ext uri="{FF2B5EF4-FFF2-40B4-BE49-F238E27FC236}">
                <a16:creationId xmlns:a16="http://schemas.microsoft.com/office/drawing/2014/main" id="{DF5D6370-9C04-4366-A077-4A11048955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MCj04347260000[1]">
            <a:extLst>
              <a:ext uri="{FF2B5EF4-FFF2-40B4-BE49-F238E27FC236}">
                <a16:creationId xmlns:a16="http://schemas.microsoft.com/office/drawing/2014/main" id="{E0C7EE38-974C-4189-A11A-BF4E0A541C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1995487"/>
            <a:ext cx="10461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MCj04345390000[1]">
            <a:extLst>
              <a:ext uri="{FF2B5EF4-FFF2-40B4-BE49-F238E27FC236}">
                <a16:creationId xmlns:a16="http://schemas.microsoft.com/office/drawing/2014/main" id="{AE8489BC-34E5-4A5B-887B-6EE2308C45D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0" y="2133600"/>
            <a:ext cx="520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MCj03668500000[1]">
            <a:extLst>
              <a:ext uri="{FF2B5EF4-FFF2-40B4-BE49-F238E27FC236}">
                <a16:creationId xmlns:a16="http://schemas.microsoft.com/office/drawing/2014/main" id="{BE6EE1D6-2C22-4646-8AD3-7BC67A07A7E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38400" y="2133600"/>
            <a:ext cx="64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MCj04370530000[1]">
            <a:extLst>
              <a:ext uri="{FF2B5EF4-FFF2-40B4-BE49-F238E27FC236}">
                <a16:creationId xmlns:a16="http://schemas.microsoft.com/office/drawing/2014/main" id="{694EE9BB-B955-44A1-80FD-4D86D33B924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66180" y="2049462"/>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MCj03400020000[1]">
            <a:extLst>
              <a:ext uri="{FF2B5EF4-FFF2-40B4-BE49-F238E27FC236}">
                <a16:creationId xmlns:a16="http://schemas.microsoft.com/office/drawing/2014/main" id="{A66D6D71-C2A2-4B2C-B8EE-52D66789139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24400" y="2216149"/>
            <a:ext cx="5365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MCSY01115_0000[1]">
            <a:extLst>
              <a:ext uri="{FF2B5EF4-FFF2-40B4-BE49-F238E27FC236}">
                <a16:creationId xmlns:a16="http://schemas.microsoft.com/office/drawing/2014/main" id="{A5ED7610-D062-4E81-8731-D608912B2A3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19800" y="2183492"/>
            <a:ext cx="7413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MCSY00256_0000[1]">
            <a:extLst>
              <a:ext uri="{FF2B5EF4-FFF2-40B4-BE49-F238E27FC236}">
                <a16:creationId xmlns:a16="http://schemas.microsoft.com/office/drawing/2014/main" id="{2C2D305B-813C-4DFC-B959-255BC3DAC99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14431" y="2102643"/>
            <a:ext cx="8763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a:hlinkClick r:id="" action="ppaction://media"/>
            <a:extLst>
              <a:ext uri="{FF2B5EF4-FFF2-40B4-BE49-F238E27FC236}">
                <a16:creationId xmlns:a16="http://schemas.microsoft.com/office/drawing/2014/main" id="{1E080F58-2D7D-44B9-8477-C46DB3BC1695}"/>
              </a:ext>
            </a:extLst>
          </p:cNvPr>
          <p:cNvPicPr>
            <a:picLocks noRot="1" noChangeAspect="1" noChangeArrowheads="1"/>
          </p:cNvPicPr>
          <p:nvPr>
            <a:wavAudioFile r:embed="rId2" name="MSj03885940000[1].wav"/>
          </p:nvPr>
        </p:nvPicPr>
        <p:blipFill>
          <a:blip r:embed="rId12">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2">
            <a:extLst>
              <a:ext uri="{FF2B5EF4-FFF2-40B4-BE49-F238E27FC236}">
                <a16:creationId xmlns:a16="http://schemas.microsoft.com/office/drawing/2014/main" id="{623D1E5A-DB7F-4BC3-B44F-1D8FB073F78E}"/>
              </a:ext>
            </a:extLst>
          </p:cNvPr>
          <p:cNvSpPr>
            <a:spLocks noGrp="1" noChangeArrowheads="1"/>
          </p:cNvSpPr>
          <p:nvPr>
            <p:ph type="subTitle" idx="1"/>
          </p:nvPr>
        </p:nvSpPr>
        <p:spPr>
          <a:xfrm>
            <a:off x="0" y="-33338"/>
            <a:ext cx="9144000" cy="1828801"/>
          </a:xfrm>
        </p:spPr>
        <p:txBody>
          <a:bodyPr/>
          <a:lstStyle/>
          <a:p>
            <a:pPr eaLnBrk="1" hangingPunct="1">
              <a:spcBef>
                <a:spcPct val="0"/>
              </a:spcBef>
            </a:pPr>
            <a:r>
              <a:rPr lang="en-US" altLang="en-US" sz="3000" b="1">
                <a:solidFill>
                  <a:schemeClr val="tx2"/>
                </a:solidFill>
              </a:rPr>
              <a:t>Have seven priests carry trumpets of rams’ horns in front of the ark. On the seventh day, march around the city seven times, with the priests blowing the trumpet.</a:t>
            </a:r>
            <a:endParaRPr lang="en-US" altLang="en-US" sz="3000" b="1"/>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507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E38BADA-756E-41C2-AFAB-502A6CDEE330}"/>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id="{C25CC871-FF2B-4BB4-BD26-DF05F45ADD41}"/>
              </a:ext>
            </a:extLst>
          </p:cNvPr>
          <p:cNvSpPr>
            <a:spLocks noChangeArrowheads="1" noChangeShapeType="1" noTextEdit="1"/>
          </p:cNvSpPr>
          <p:nvPr/>
        </p:nvSpPr>
        <p:spPr bwMode="auto">
          <a:xfrm rot="16200000">
            <a:off x="-2691401" y="2833527"/>
            <a:ext cx="6601146"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Deuteronomy</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 27:10</a:t>
            </a:r>
          </a:p>
        </p:txBody>
      </p:sp>
      <p:sp>
        <p:nvSpPr>
          <p:cNvPr id="7" name="TextBox 1">
            <a:extLst>
              <a:ext uri="{FF2B5EF4-FFF2-40B4-BE49-F238E27FC236}">
                <a16:creationId xmlns:a16="http://schemas.microsoft.com/office/drawing/2014/main" id="{7788F4D3-52AC-46BB-951F-7E9F6468AE5B}"/>
              </a:ext>
            </a:extLst>
          </p:cNvPr>
          <p:cNvSpPr txBox="1">
            <a:spLocks noChangeArrowheads="1"/>
          </p:cNvSpPr>
          <p:nvPr/>
        </p:nvSpPr>
        <p:spPr bwMode="auto">
          <a:xfrm>
            <a:off x="2819400" y="762000"/>
            <a:ext cx="51054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34" charset="-128"/>
                <a:cs typeface="+mn-cs"/>
              </a:rPr>
              <a:t>Hide it in your</a:t>
            </a:r>
          </a:p>
        </p:txBody>
      </p:sp>
      <p:pic>
        <p:nvPicPr>
          <p:cNvPr id="32773" name="Picture 8" descr="Shape, arrow&#10;&#10;Description automatically generated">
            <a:extLst>
              <a:ext uri="{FF2B5EF4-FFF2-40B4-BE49-F238E27FC236}">
                <a16:creationId xmlns:a16="http://schemas.microsoft.com/office/drawing/2014/main" id="{1F6879C8-A757-4F88-87CB-2220719C1F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9343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emplate thumbnail">
            <a:hlinkClick r:id="rId2" tooltip="Template thumbnail"/>
            <a:extLst>
              <a:ext uri="{FF2B5EF4-FFF2-40B4-BE49-F238E27FC236}">
                <a16:creationId xmlns:a16="http://schemas.microsoft.com/office/drawing/2014/main" id="{CF9D2D49-7188-4A9A-A734-F79AF9C811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12F8952C-2293-4D45-B785-C52D4C87851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How many priests carried rams’ horns?</a:t>
            </a:r>
          </a:p>
        </p:txBody>
      </p:sp>
      <p:sp>
        <p:nvSpPr>
          <p:cNvPr id="66564" name="Rectangle 4">
            <a:extLst>
              <a:ext uri="{FF2B5EF4-FFF2-40B4-BE49-F238E27FC236}">
                <a16:creationId xmlns:a16="http://schemas.microsoft.com/office/drawing/2014/main" id="{00185BD6-4DF8-402A-A812-4E09961623EC}"/>
              </a:ext>
            </a:extLst>
          </p:cNvPr>
          <p:cNvSpPr>
            <a:spLocks noGrp="1" noChangeArrowheads="1"/>
          </p:cNvSpPr>
          <p:nvPr>
            <p:ph type="body" idx="1"/>
          </p:nvPr>
        </p:nvSpPr>
        <p:spPr>
          <a:xfrm>
            <a:off x="941615" y="3707462"/>
            <a:ext cx="8229600" cy="2521239"/>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emplate thumbnail">
            <a:hlinkClick r:id="rId2" tooltip="Template thumbnail"/>
            <a:extLst>
              <a:ext uri="{FF2B5EF4-FFF2-40B4-BE49-F238E27FC236}">
                <a16:creationId xmlns:a16="http://schemas.microsoft.com/office/drawing/2014/main" id="{CF9D2D49-7188-4A9A-A734-F79AF9C811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12F8952C-2293-4D45-B785-C52D4C87851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How many priests carried rams’ horns?</a:t>
            </a:r>
          </a:p>
        </p:txBody>
      </p:sp>
      <p:sp>
        <p:nvSpPr>
          <p:cNvPr id="66564" name="Rectangle 4">
            <a:extLst>
              <a:ext uri="{FF2B5EF4-FFF2-40B4-BE49-F238E27FC236}">
                <a16:creationId xmlns:a16="http://schemas.microsoft.com/office/drawing/2014/main" id="{00185BD6-4DF8-402A-A812-4E09961623EC}"/>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SEVEN</a:t>
            </a:r>
          </a:p>
        </p:txBody>
      </p:sp>
    </p:spTree>
    <p:extLst>
      <p:ext uri="{BB962C8B-B14F-4D97-AF65-F5344CB8AC3E}">
        <p14:creationId xmlns:p14="http://schemas.microsoft.com/office/powerpoint/2010/main" val="31441332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9D3D30C-331E-4C4B-A4EF-ACC421ED56E1}"/>
              </a:ext>
            </a:extLst>
          </p:cNvPr>
          <p:cNvSpPr>
            <a:spLocks noGrp="1" noChangeArrowheads="1"/>
          </p:cNvSpPr>
          <p:nvPr>
            <p:ph type="subTitle" idx="1"/>
          </p:nvPr>
        </p:nvSpPr>
        <p:spPr>
          <a:xfrm>
            <a:off x="228600" y="304800"/>
            <a:ext cx="8610600" cy="2590800"/>
          </a:xfrm>
        </p:spPr>
        <p:txBody>
          <a:bodyPr/>
          <a:lstStyle/>
          <a:p>
            <a:pPr algn="just" eaLnBrk="1" hangingPunct="1"/>
            <a:r>
              <a:rPr lang="en-US" altLang="en-US" b="1">
                <a:solidFill>
                  <a:schemeClr val="tx2"/>
                </a:solidFill>
              </a:rPr>
              <a:t>When you hear them sound a long blast on the trumpets, have the whole army give a loud shout; then the wall of the city will collapse and the army will go up, everyone straight in.</a:t>
            </a:r>
            <a:r>
              <a:rPr lang="en-US" altLang="en-US" b="1"/>
              <a:t>   </a:t>
            </a:r>
          </a:p>
        </p:txBody>
      </p:sp>
      <p:pic>
        <p:nvPicPr>
          <p:cNvPr id="20483" name="Picture 4" descr="MCj02900470000[1]">
            <a:extLst>
              <a:ext uri="{FF2B5EF4-FFF2-40B4-BE49-F238E27FC236}">
                <a16:creationId xmlns:a16="http://schemas.microsoft.com/office/drawing/2014/main" id="{5EA872C7-D2F8-487C-8FB5-1C29C7AAB2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41117">
            <a:off x="-381000" y="3429000"/>
            <a:ext cx="4724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9" descr="MCPE00093_0000[1]">
            <a:extLst>
              <a:ext uri="{FF2B5EF4-FFF2-40B4-BE49-F238E27FC236}">
                <a16:creationId xmlns:a16="http://schemas.microsoft.com/office/drawing/2014/main" id="{C76F9A96-8B65-4AF4-A8AC-1C98D72999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2950" y="3048000"/>
            <a:ext cx="33210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mplate thumbnail">
            <a:hlinkClick r:id="rId2" tooltip="Template thumbnail"/>
            <a:extLst>
              <a:ext uri="{FF2B5EF4-FFF2-40B4-BE49-F238E27FC236}">
                <a16:creationId xmlns:a16="http://schemas.microsoft.com/office/drawing/2014/main" id="{54E34AEC-0655-4AE6-B188-AB4D11969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6F623AC6-8C6A-43D5-97D1-FC5C1F674BE9}"/>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comes first, the horn or the yell?</a:t>
            </a:r>
          </a:p>
        </p:txBody>
      </p:sp>
      <p:sp>
        <p:nvSpPr>
          <p:cNvPr id="67588" name="Rectangle 4">
            <a:extLst>
              <a:ext uri="{FF2B5EF4-FFF2-40B4-BE49-F238E27FC236}">
                <a16:creationId xmlns:a16="http://schemas.microsoft.com/office/drawing/2014/main" id="{62EBDE12-CFE7-415B-8603-9CC6C3B5EAD8}"/>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mplate thumbnail">
            <a:hlinkClick r:id="rId2" tooltip="Template thumbnail"/>
            <a:extLst>
              <a:ext uri="{FF2B5EF4-FFF2-40B4-BE49-F238E27FC236}">
                <a16:creationId xmlns:a16="http://schemas.microsoft.com/office/drawing/2014/main" id="{54E34AEC-0655-4AE6-B188-AB4D11969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6F623AC6-8C6A-43D5-97D1-FC5C1F674BE9}"/>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comes first, the horn or the yell?</a:t>
            </a:r>
          </a:p>
        </p:txBody>
      </p:sp>
      <p:sp>
        <p:nvSpPr>
          <p:cNvPr id="67588" name="Rectangle 4">
            <a:extLst>
              <a:ext uri="{FF2B5EF4-FFF2-40B4-BE49-F238E27FC236}">
                <a16:creationId xmlns:a16="http://schemas.microsoft.com/office/drawing/2014/main" id="{62EBDE12-CFE7-415B-8603-9CC6C3B5EAD8}"/>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THE HORN</a:t>
            </a:r>
          </a:p>
        </p:txBody>
      </p:sp>
    </p:spTree>
    <p:extLst>
      <p:ext uri="{BB962C8B-B14F-4D97-AF65-F5344CB8AC3E}">
        <p14:creationId xmlns:p14="http://schemas.microsoft.com/office/powerpoint/2010/main" val="4470700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Cj03536340000[1]">
            <a:extLst>
              <a:ext uri="{FF2B5EF4-FFF2-40B4-BE49-F238E27FC236}">
                <a16:creationId xmlns:a16="http://schemas.microsoft.com/office/drawing/2014/main" id="{D0D4332A-A9EE-43A1-8592-847FA9E343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MCj04347260000[1]">
            <a:extLst>
              <a:ext uri="{FF2B5EF4-FFF2-40B4-BE49-F238E27FC236}">
                <a16:creationId xmlns:a16="http://schemas.microsoft.com/office/drawing/2014/main" id="{D993C5DB-3382-49E8-B4FC-572FD80467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6612" y="5232400"/>
            <a:ext cx="797151" cy="7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MCj04345390000[1]">
            <a:extLst>
              <a:ext uri="{FF2B5EF4-FFF2-40B4-BE49-F238E27FC236}">
                <a16:creationId xmlns:a16="http://schemas.microsoft.com/office/drawing/2014/main" id="{5837F2BE-1E7E-4FA9-B764-B84E5F1789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5867400"/>
            <a:ext cx="520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MCj03668500000[1]">
            <a:extLst>
              <a:ext uri="{FF2B5EF4-FFF2-40B4-BE49-F238E27FC236}">
                <a16:creationId xmlns:a16="http://schemas.microsoft.com/office/drawing/2014/main" id="{0BCDDFA7-E153-45E3-85B8-A2478D6ABEA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5037137"/>
            <a:ext cx="64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MCj04370530000[1]">
            <a:extLst>
              <a:ext uri="{FF2B5EF4-FFF2-40B4-BE49-F238E27FC236}">
                <a16:creationId xmlns:a16="http://schemas.microsoft.com/office/drawing/2014/main" id="{6BAA2D71-A7EF-455E-B2AA-36431FB1CEB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26276" y="5849144"/>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MCj03400020000[1]">
            <a:extLst>
              <a:ext uri="{FF2B5EF4-FFF2-40B4-BE49-F238E27FC236}">
                <a16:creationId xmlns:a16="http://schemas.microsoft.com/office/drawing/2014/main" id="{9863F925-42DB-452E-8D1A-FED156122F5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174" y="5026138"/>
            <a:ext cx="5365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MCSY01115_0000[1]">
            <a:extLst>
              <a:ext uri="{FF2B5EF4-FFF2-40B4-BE49-F238E27FC236}">
                <a16:creationId xmlns:a16="http://schemas.microsoft.com/office/drawing/2014/main" id="{DF06F24F-9162-4C22-A1E0-6D17113EF07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10839" y="5783262"/>
            <a:ext cx="604383" cy="66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MCSY00256_0000[1]">
            <a:extLst>
              <a:ext uri="{FF2B5EF4-FFF2-40B4-BE49-F238E27FC236}">
                <a16:creationId xmlns:a16="http://schemas.microsoft.com/office/drawing/2014/main" id="{40BD638F-3ED7-430D-9324-9C514F657D4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39566" y="5097576"/>
            <a:ext cx="57846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3" descr="joshua crop.jpg">
            <a:extLst>
              <a:ext uri="{FF2B5EF4-FFF2-40B4-BE49-F238E27FC236}">
                <a16:creationId xmlns:a16="http://schemas.microsoft.com/office/drawing/2014/main" id="{57BEA81D-B6FA-4FC4-88A0-3F45AA6A467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15200" y="228600"/>
            <a:ext cx="16764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4" descr="MCj04326890000[1]">
            <a:extLst>
              <a:ext uri="{FF2B5EF4-FFF2-40B4-BE49-F238E27FC236}">
                <a16:creationId xmlns:a16="http://schemas.microsoft.com/office/drawing/2014/main" id="{000C7CE7-74B3-4C60-9AC1-C9F3C9A27E14}"/>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85800" y="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Rectangle 13">
            <a:extLst>
              <a:ext uri="{FF2B5EF4-FFF2-40B4-BE49-F238E27FC236}">
                <a16:creationId xmlns:a16="http://schemas.microsoft.com/office/drawing/2014/main" id="{5376FE5E-3CB1-45FA-96E5-5DF0802FA1D3}"/>
              </a:ext>
            </a:extLst>
          </p:cNvPr>
          <p:cNvSpPr>
            <a:spLocks noChangeArrowheads="1"/>
          </p:cNvSpPr>
          <p:nvPr/>
        </p:nvSpPr>
        <p:spPr bwMode="auto">
          <a:xfrm>
            <a:off x="1676400" y="1676400"/>
            <a:ext cx="6096000" cy="1371600"/>
          </a:xfrm>
          <a:prstGeom prst="rect">
            <a:avLst/>
          </a:prstGeom>
          <a:noFill/>
          <a:ln w="9525">
            <a:noFill/>
            <a:miter lim="800000"/>
            <a:headEnd/>
            <a:tailEnd/>
          </a:ln>
          <a:effectLst/>
        </p:spPr>
        <p:txBody>
          <a:bodyPr/>
          <a:lstStyle/>
          <a:p>
            <a:pPr algn="ctr" eaLnBrk="1" hangingPunct="1">
              <a:spcBef>
                <a:spcPct val="20000"/>
              </a:spcBef>
              <a:defRPr/>
            </a:pPr>
            <a:r>
              <a:rPr lang="en-US" sz="2800" b="1" dirty="0">
                <a:solidFill>
                  <a:schemeClr val="tx2"/>
                </a:solidFill>
                <a:latin typeface="Arial" charset="0"/>
              </a:rPr>
              <a:t> Take up the ark of the covenant of the </a:t>
            </a:r>
            <a:r>
              <a:rPr lang="en-US" sz="2800" b="1" cap="small" dirty="0">
                <a:solidFill>
                  <a:schemeClr val="tx2"/>
                </a:solidFill>
                <a:latin typeface="Arial" charset="0"/>
              </a:rPr>
              <a:t>Lord</a:t>
            </a:r>
            <a:r>
              <a:rPr lang="en-US" sz="2800" b="1" dirty="0">
                <a:solidFill>
                  <a:schemeClr val="tx2"/>
                </a:solidFill>
                <a:latin typeface="Arial" charset="0"/>
              </a:rPr>
              <a:t> and have seven priests carry trumpets in front of it.</a:t>
            </a:r>
            <a:endParaRPr lang="en-US" sz="2800" dirty="0">
              <a:latin typeface="Arial" charset="0"/>
            </a:endParaRPr>
          </a:p>
        </p:txBody>
      </p:sp>
      <p:sp>
        <p:nvSpPr>
          <p:cNvPr id="22541" name="Rectangle 2">
            <a:extLst>
              <a:ext uri="{FF2B5EF4-FFF2-40B4-BE49-F238E27FC236}">
                <a16:creationId xmlns:a16="http://schemas.microsoft.com/office/drawing/2014/main" id="{5D3F3D67-DACA-4573-8837-2F6FA307ECE0}"/>
              </a:ext>
            </a:extLst>
          </p:cNvPr>
          <p:cNvSpPr>
            <a:spLocks noGrp="1" noChangeArrowheads="1"/>
          </p:cNvSpPr>
          <p:nvPr>
            <p:ph type="subTitle" idx="1"/>
          </p:nvPr>
        </p:nvSpPr>
        <p:spPr>
          <a:xfrm>
            <a:off x="152400" y="0"/>
            <a:ext cx="7543800" cy="1295400"/>
          </a:xfrm>
        </p:spPr>
        <p:txBody>
          <a:bodyPr/>
          <a:lstStyle/>
          <a:p>
            <a:pPr algn="l" eaLnBrk="1" hangingPunct="1"/>
            <a:r>
              <a:rPr lang="en-US" altLang="en-US" b="1">
                <a:solidFill>
                  <a:schemeClr val="tx2"/>
                </a:solidFill>
              </a:rPr>
              <a:t>So Joshua son of Nun called the priests and said to them,</a:t>
            </a:r>
            <a:endParaRPr lang="en-US" alt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mplate thumbnail">
            <a:hlinkClick r:id="rId2" tooltip="Template thumbnail"/>
            <a:extLst>
              <a:ext uri="{FF2B5EF4-FFF2-40B4-BE49-F238E27FC236}">
                <a16:creationId xmlns:a16="http://schemas.microsoft.com/office/drawing/2014/main" id="{4EA7E524-9DB5-4D71-8DA8-E0E4ED609A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27F4AA79-F801-4D45-B345-9FA6C83CED9A}"/>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comes first: the ark or the priests?</a:t>
            </a:r>
          </a:p>
        </p:txBody>
      </p:sp>
      <p:sp>
        <p:nvSpPr>
          <p:cNvPr id="68612" name="Rectangle 4">
            <a:extLst>
              <a:ext uri="{FF2B5EF4-FFF2-40B4-BE49-F238E27FC236}">
                <a16:creationId xmlns:a16="http://schemas.microsoft.com/office/drawing/2014/main" id="{E388C7C7-2BB0-406F-BE0C-B03259E161C4}"/>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mplate thumbnail">
            <a:hlinkClick r:id="rId2" tooltip="Template thumbnail"/>
            <a:extLst>
              <a:ext uri="{FF2B5EF4-FFF2-40B4-BE49-F238E27FC236}">
                <a16:creationId xmlns:a16="http://schemas.microsoft.com/office/drawing/2014/main" id="{4EA7E524-9DB5-4D71-8DA8-E0E4ED609A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27F4AA79-F801-4D45-B345-9FA6C83CED9A}"/>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comes first: the ark or the priests?</a:t>
            </a:r>
          </a:p>
        </p:txBody>
      </p:sp>
      <p:sp>
        <p:nvSpPr>
          <p:cNvPr id="68612" name="Rectangle 4">
            <a:extLst>
              <a:ext uri="{FF2B5EF4-FFF2-40B4-BE49-F238E27FC236}">
                <a16:creationId xmlns:a16="http://schemas.microsoft.com/office/drawing/2014/main" id="{E388C7C7-2BB0-406F-BE0C-B03259E161C4}"/>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THE PRIESTS</a:t>
            </a:r>
          </a:p>
        </p:txBody>
      </p:sp>
    </p:spTree>
    <p:extLst>
      <p:ext uri="{BB962C8B-B14F-4D97-AF65-F5344CB8AC3E}">
        <p14:creationId xmlns:p14="http://schemas.microsoft.com/office/powerpoint/2010/main" val="17951988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4578" name="Picture 8" descr="http://pinkme.typepad.com/.a/6a0120a5f35956970c017d3beeb18f970c-320wi">
            <a:extLst>
              <a:ext uri="{FF2B5EF4-FFF2-40B4-BE49-F238E27FC236}">
                <a16:creationId xmlns:a16="http://schemas.microsoft.com/office/drawing/2014/main" id="{2DEDD9DA-6361-4BAB-AACD-8F63AFE614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31445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a:extLst>
              <a:ext uri="{FF2B5EF4-FFF2-40B4-BE49-F238E27FC236}">
                <a16:creationId xmlns:a16="http://schemas.microsoft.com/office/drawing/2014/main" id="{F66FCAFE-A01E-4188-BB28-000FA8EFA3B6}"/>
              </a:ext>
            </a:extLst>
          </p:cNvPr>
          <p:cNvSpPr>
            <a:spLocks noGrp="1" noChangeArrowheads="1"/>
          </p:cNvSpPr>
          <p:nvPr>
            <p:ph type="subTitle" idx="1"/>
          </p:nvPr>
        </p:nvSpPr>
        <p:spPr>
          <a:xfrm>
            <a:off x="242888" y="57150"/>
            <a:ext cx="8610600" cy="1371600"/>
          </a:xfrm>
        </p:spPr>
        <p:txBody>
          <a:bodyPr/>
          <a:lstStyle/>
          <a:p>
            <a:pPr eaLnBrk="1" hangingPunct="1">
              <a:lnSpc>
                <a:spcPct val="80000"/>
              </a:lnSpc>
              <a:defRPr/>
            </a:pPr>
            <a:r>
              <a:rPr lang="en-US" b="1" dirty="0">
                <a:solidFill>
                  <a:srgbClr val="FFC000"/>
                </a:solidFill>
                <a:effectLst>
                  <a:outerShdw blurRad="38100" dist="38100" dir="2700000" algn="tl">
                    <a:srgbClr val="000000">
                      <a:alpha val="43137"/>
                    </a:srgbClr>
                  </a:outerShdw>
                </a:effectLst>
              </a:rPr>
              <a:t>And he ordered the army, “Advance! March around the city, with an armed guard going ahead of the ark of the </a:t>
            </a:r>
            <a:r>
              <a:rPr lang="en-US" b="1" cap="small" dirty="0">
                <a:solidFill>
                  <a:srgbClr val="FFC000"/>
                </a:solidFill>
                <a:effectLst>
                  <a:outerShdw blurRad="38100" dist="38100" dir="2700000" algn="tl">
                    <a:srgbClr val="000000">
                      <a:alpha val="43137"/>
                    </a:srgbClr>
                  </a:outerShdw>
                </a:effectLst>
              </a:rPr>
              <a:t>Lord</a:t>
            </a:r>
            <a:r>
              <a:rPr lang="en-US" b="1" dirty="0">
                <a:solidFill>
                  <a:srgbClr val="FFC000"/>
                </a:solidFill>
                <a:effectLst>
                  <a:outerShdw blurRad="38100" dist="38100" dir="2700000" algn="tl">
                    <a:srgbClr val="000000">
                      <a:alpha val="43137"/>
                    </a:srgbClr>
                  </a:outerShdw>
                </a:effectLst>
              </a:rPr>
              <a:t>.”</a:t>
            </a:r>
            <a:endParaRPr lang="en-US" sz="2800" b="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91A47AA-786F-4650-B36E-ECC4F603F8C8}"/>
              </a:ext>
            </a:extLst>
          </p:cNvPr>
          <p:cNvSpPr>
            <a:spLocks noGrp="1" noChangeArrowheads="1"/>
          </p:cNvSpPr>
          <p:nvPr>
            <p:ph type="subTitle" idx="1"/>
          </p:nvPr>
        </p:nvSpPr>
        <p:spPr>
          <a:xfrm>
            <a:off x="304800" y="228600"/>
            <a:ext cx="8610600" cy="2590800"/>
          </a:xfrm>
        </p:spPr>
        <p:txBody>
          <a:bodyPr/>
          <a:lstStyle/>
          <a:p>
            <a:pPr eaLnBrk="1" hangingPunct="1">
              <a:defRPr/>
            </a:pPr>
            <a:r>
              <a:rPr lang="en-US" b="1" dirty="0">
                <a:solidFill>
                  <a:schemeClr val="tx2"/>
                </a:solidFill>
              </a:rPr>
              <a:t>When Joshua had spoken to the people, the seven priests carrying the seven trumpets before the </a:t>
            </a:r>
            <a:r>
              <a:rPr lang="en-US" b="1" cap="small" dirty="0">
                <a:solidFill>
                  <a:schemeClr val="tx2"/>
                </a:solidFill>
              </a:rPr>
              <a:t>Lord</a:t>
            </a:r>
            <a:r>
              <a:rPr lang="en-US" b="1" dirty="0">
                <a:solidFill>
                  <a:schemeClr val="tx2"/>
                </a:solidFill>
              </a:rPr>
              <a:t> went forward, blowing their trumpets, and the ark of the </a:t>
            </a:r>
            <a:r>
              <a:rPr lang="en-US" b="1" cap="small" dirty="0">
                <a:solidFill>
                  <a:schemeClr val="tx2"/>
                </a:solidFill>
              </a:rPr>
              <a:t>Lord</a:t>
            </a:r>
            <a:r>
              <a:rPr lang="en-US" b="1" dirty="0">
                <a:solidFill>
                  <a:schemeClr val="tx2"/>
                </a:solidFill>
              </a:rPr>
              <a:t>’s covenant followed them.</a:t>
            </a:r>
            <a:endParaRPr lang="en-US" b="1" dirty="0"/>
          </a:p>
        </p:txBody>
      </p:sp>
      <p:pic>
        <p:nvPicPr>
          <p:cNvPr id="25603" name="Picture 3" descr="MCj03536340000[1]">
            <a:extLst>
              <a:ext uri="{FF2B5EF4-FFF2-40B4-BE49-F238E27FC236}">
                <a16:creationId xmlns:a16="http://schemas.microsoft.com/office/drawing/2014/main" id="{21B3D816-516E-4E54-A5EB-B4F8948FF7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670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MCj04347260000[1]">
            <a:extLst>
              <a:ext uri="{FF2B5EF4-FFF2-40B4-BE49-F238E27FC236}">
                <a16:creationId xmlns:a16="http://schemas.microsoft.com/office/drawing/2014/main" id="{E1D400EE-572F-4918-AC91-ADD694F82C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5181600"/>
            <a:ext cx="10461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MCj04345390000[1]">
            <a:extLst>
              <a:ext uri="{FF2B5EF4-FFF2-40B4-BE49-F238E27FC236}">
                <a16:creationId xmlns:a16="http://schemas.microsoft.com/office/drawing/2014/main" id="{3E384464-EBCC-4AAB-8344-29ABB0A92A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5867400"/>
            <a:ext cx="520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MCj03668500000[1]">
            <a:extLst>
              <a:ext uri="{FF2B5EF4-FFF2-40B4-BE49-F238E27FC236}">
                <a16:creationId xmlns:a16="http://schemas.microsoft.com/office/drawing/2014/main" id="{2A205595-4FA0-45AD-A5BA-56A6C2D53F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5334000"/>
            <a:ext cx="64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MCj04370530000[1]">
            <a:extLst>
              <a:ext uri="{FF2B5EF4-FFF2-40B4-BE49-F238E27FC236}">
                <a16:creationId xmlns:a16="http://schemas.microsoft.com/office/drawing/2014/main" id="{1E97A16E-1E9D-4710-951E-2AB16F89BF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0" y="57912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MCj03400020000[1]">
            <a:extLst>
              <a:ext uri="{FF2B5EF4-FFF2-40B4-BE49-F238E27FC236}">
                <a16:creationId xmlns:a16="http://schemas.microsoft.com/office/drawing/2014/main" id="{8CC6D177-AB5E-46D0-A3A8-34614B35C6B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9800" y="5410200"/>
            <a:ext cx="5365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MCSY01115_0000[1]">
            <a:extLst>
              <a:ext uri="{FF2B5EF4-FFF2-40B4-BE49-F238E27FC236}">
                <a16:creationId xmlns:a16="http://schemas.microsoft.com/office/drawing/2014/main" id="{D0E532BA-9F20-4F55-9FBD-6C26934B246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1800" y="5867400"/>
            <a:ext cx="7413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MCSY00256_0000[1]">
            <a:extLst>
              <a:ext uri="{FF2B5EF4-FFF2-40B4-BE49-F238E27FC236}">
                <a16:creationId xmlns:a16="http://schemas.microsoft.com/office/drawing/2014/main" id="{C9F572BC-202E-4975-83A6-D3CE07557FF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01000" y="5562600"/>
            <a:ext cx="8763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01D6AA0-1058-4736-9272-E06222BB5C80}"/>
              </a:ext>
            </a:extLst>
          </p:cNvPr>
          <p:cNvSpPr>
            <a:spLocks noGrp="1" noChangeArrowheads="1"/>
          </p:cNvSpPr>
          <p:nvPr>
            <p:ph idx="1"/>
          </p:nvPr>
        </p:nvSpPr>
        <p:spPr>
          <a:xfrm>
            <a:off x="914400" y="914400"/>
            <a:ext cx="7924800" cy="4343400"/>
          </a:xfrm>
        </p:spPr>
        <p:txBody>
          <a:bodyPr/>
          <a:lstStyle/>
          <a:p>
            <a:pPr marL="0" indent="0" algn="ctr" eaLnBrk="1" hangingPunct="1">
              <a:spcBef>
                <a:spcPts val="600"/>
              </a:spcBef>
              <a:buFontTx/>
              <a:buNone/>
              <a:defRPr/>
            </a:pPr>
            <a:r>
              <a:rPr lang="en-US" altLang="en-US" sz="8800" b="1" dirty="0"/>
              <a:t>   </a:t>
            </a:r>
            <a:r>
              <a:rPr lang="en-US" sz="6000" dirty="0"/>
              <a:t>“Obey the LORD your God and follow his commands and decrees that I give you today.” </a:t>
            </a:r>
            <a:endParaRPr lang="en-US" altLang="en-US" sz="8800" b="1" dirty="0"/>
          </a:p>
        </p:txBody>
      </p:sp>
      <p:sp>
        <p:nvSpPr>
          <p:cNvPr id="31748" name="WordArt 4">
            <a:extLst>
              <a:ext uri="{FF2B5EF4-FFF2-40B4-BE49-F238E27FC236}">
                <a16:creationId xmlns:a16="http://schemas.microsoft.com/office/drawing/2014/main" id="{24A7D3D5-43C4-4AAA-816D-9E6586726D2E}"/>
              </a:ext>
            </a:extLst>
          </p:cNvPr>
          <p:cNvSpPr>
            <a:spLocks noChangeArrowheads="1" noChangeShapeType="1" noTextEdit="1"/>
          </p:cNvSpPr>
          <p:nvPr/>
        </p:nvSpPr>
        <p:spPr bwMode="auto">
          <a:xfrm rot="16200000">
            <a:off x="-2729501" y="2871627"/>
            <a:ext cx="6677346"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Deuteronomy</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 27:10</a:t>
            </a:r>
          </a:p>
        </p:txBody>
      </p:sp>
      <p:sp>
        <p:nvSpPr>
          <p:cNvPr id="2" name="TextBox 3">
            <a:extLst>
              <a:ext uri="{FF2B5EF4-FFF2-40B4-BE49-F238E27FC236}">
                <a16:creationId xmlns:a16="http://schemas.microsoft.com/office/drawing/2014/main" id="{828F025B-4A4A-4E07-8791-0CC9E3D000D1}"/>
              </a:ext>
            </a:extLst>
          </p:cNvPr>
          <p:cNvSpPr txBox="1">
            <a:spLocks noChangeArrowheads="1"/>
          </p:cNvSpPr>
          <p:nvPr/>
        </p:nvSpPr>
        <p:spPr bwMode="auto">
          <a:xfrm>
            <a:off x="7848600" y="6067425"/>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DS#5</a:t>
            </a:r>
          </a:p>
        </p:txBody>
      </p:sp>
    </p:spTree>
    <p:extLst>
      <p:ext uri="{BB962C8B-B14F-4D97-AF65-F5344CB8AC3E}">
        <p14:creationId xmlns:p14="http://schemas.microsoft.com/office/powerpoint/2010/main" val="37041843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emplate thumbnail">
            <a:hlinkClick r:id="rId2" tooltip="Template thumbnail"/>
            <a:extLst>
              <a:ext uri="{FF2B5EF4-FFF2-40B4-BE49-F238E27FC236}">
                <a16:creationId xmlns:a16="http://schemas.microsoft.com/office/drawing/2014/main" id="{B46B252B-FF41-4EC4-A8FF-64A24355D2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DC3812DD-C0D1-475A-926E-F57D9C8A172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is God’s perfect number of completion?</a:t>
            </a:r>
          </a:p>
        </p:txBody>
      </p:sp>
      <p:sp>
        <p:nvSpPr>
          <p:cNvPr id="84996" name="Rectangle 4">
            <a:extLst>
              <a:ext uri="{FF2B5EF4-FFF2-40B4-BE49-F238E27FC236}">
                <a16:creationId xmlns:a16="http://schemas.microsoft.com/office/drawing/2014/main" id="{45CD593B-7665-44A7-9603-8789E8FBAD6B}"/>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sz="15600" dirty="0">
              <a:solidFill>
                <a:schemeClr val="bg1"/>
              </a:solidFill>
              <a:latin typeface="Fat"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emplate thumbnail">
            <a:hlinkClick r:id="rId2" tooltip="Template thumbnail"/>
            <a:extLst>
              <a:ext uri="{FF2B5EF4-FFF2-40B4-BE49-F238E27FC236}">
                <a16:creationId xmlns:a16="http://schemas.microsoft.com/office/drawing/2014/main" id="{B46B252B-FF41-4EC4-A8FF-64A24355D2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DC3812DD-C0D1-475A-926E-F57D9C8A172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is God’s perfect number of completion?</a:t>
            </a:r>
          </a:p>
        </p:txBody>
      </p:sp>
      <p:sp>
        <p:nvSpPr>
          <p:cNvPr id="84996" name="Rectangle 4">
            <a:extLst>
              <a:ext uri="{FF2B5EF4-FFF2-40B4-BE49-F238E27FC236}">
                <a16:creationId xmlns:a16="http://schemas.microsoft.com/office/drawing/2014/main" id="{45CD593B-7665-44A7-9603-8789E8FBAD6B}"/>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sz="15600">
                <a:solidFill>
                  <a:schemeClr val="bg1"/>
                </a:solidFill>
                <a:latin typeface="Fat" pitchFamily="2" charset="0"/>
              </a:rPr>
              <a:t>7</a:t>
            </a:r>
          </a:p>
        </p:txBody>
      </p:sp>
    </p:spTree>
    <p:extLst>
      <p:ext uri="{BB962C8B-B14F-4D97-AF65-F5344CB8AC3E}">
        <p14:creationId xmlns:p14="http://schemas.microsoft.com/office/powerpoint/2010/main" val="21994516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DBBAEF5-2028-467E-A64E-E0F8F8965463}"/>
              </a:ext>
            </a:extLst>
          </p:cNvPr>
          <p:cNvSpPr>
            <a:spLocks noGrp="1" noChangeArrowheads="1"/>
          </p:cNvSpPr>
          <p:nvPr>
            <p:ph type="subTitle" idx="1"/>
          </p:nvPr>
        </p:nvSpPr>
        <p:spPr>
          <a:xfrm>
            <a:off x="228600" y="304800"/>
            <a:ext cx="8610600" cy="1752600"/>
          </a:xfrm>
        </p:spPr>
        <p:txBody>
          <a:bodyPr/>
          <a:lstStyle/>
          <a:p>
            <a:pPr eaLnBrk="1" hangingPunct="1">
              <a:defRPr/>
            </a:pPr>
            <a:r>
              <a:rPr lang="en-US" b="1" dirty="0">
                <a:solidFill>
                  <a:schemeClr val="tx2"/>
                </a:solidFill>
                <a:effectLst>
                  <a:outerShdw blurRad="38100" dist="38100" dir="2700000" algn="tl">
                    <a:srgbClr val="000000">
                      <a:alpha val="43137"/>
                    </a:srgbClr>
                  </a:outerShdw>
                </a:effectLst>
              </a:rPr>
              <a:t>The armed guard marched ahead of the priests who blew the trumpets, and the rear guard followed the ark.</a:t>
            </a:r>
            <a:endParaRPr lang="en-US" b="1" dirty="0">
              <a:effectLst>
                <a:outerShdw blurRad="38100" dist="38100" dir="2700000" algn="tl">
                  <a:srgbClr val="000000">
                    <a:alpha val="43137"/>
                  </a:srgbClr>
                </a:outerShdw>
              </a:effectLst>
            </a:endParaRPr>
          </a:p>
        </p:txBody>
      </p:sp>
      <p:pic>
        <p:nvPicPr>
          <p:cNvPr id="27651" name="Picture 3" descr="MCj03536340000[1]">
            <a:extLst>
              <a:ext uri="{FF2B5EF4-FFF2-40B4-BE49-F238E27FC236}">
                <a16:creationId xmlns:a16="http://schemas.microsoft.com/office/drawing/2014/main" id="{E2754C54-8133-4F05-B0D6-F80F2C7E81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1242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MCj01493210000[1]">
            <a:extLst>
              <a:ext uri="{FF2B5EF4-FFF2-40B4-BE49-F238E27FC236}">
                <a16:creationId xmlns:a16="http://schemas.microsoft.com/office/drawing/2014/main" id="{2B9151F8-9EB3-4063-85DA-E6E0E0CC09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23622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MCj01493210000[1]">
            <a:extLst>
              <a:ext uri="{FF2B5EF4-FFF2-40B4-BE49-F238E27FC236}">
                <a16:creationId xmlns:a16="http://schemas.microsoft.com/office/drawing/2014/main" id="{6A11CFAF-531F-466F-9296-354DBFE157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41148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MCj01493210000[1]">
            <a:extLst>
              <a:ext uri="{FF2B5EF4-FFF2-40B4-BE49-F238E27FC236}">
                <a16:creationId xmlns:a16="http://schemas.microsoft.com/office/drawing/2014/main" id="{E3CABA9C-370E-4203-8426-8FC87D1CC0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8194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MCj01493210000[1]">
            <a:extLst>
              <a:ext uri="{FF2B5EF4-FFF2-40B4-BE49-F238E27FC236}">
                <a16:creationId xmlns:a16="http://schemas.microsoft.com/office/drawing/2014/main" id="{1C8C6F2E-02A1-4F83-9F5C-80944396EB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42672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descr="MCj01494200000[1]">
            <a:extLst>
              <a:ext uri="{FF2B5EF4-FFF2-40B4-BE49-F238E27FC236}">
                <a16:creationId xmlns:a16="http://schemas.microsoft.com/office/drawing/2014/main" id="{428A83DA-9993-4702-AB4F-5913BC1E5B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62000" y="1828800"/>
            <a:ext cx="173513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MCj01494200000[1]">
            <a:extLst>
              <a:ext uri="{FF2B5EF4-FFF2-40B4-BE49-F238E27FC236}">
                <a16:creationId xmlns:a16="http://schemas.microsoft.com/office/drawing/2014/main" id="{BD95CBA2-6F82-4CB4-827B-4B7243E8083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90600" y="3973513"/>
            <a:ext cx="1735138"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MCj01494200000[1]">
            <a:extLst>
              <a:ext uri="{FF2B5EF4-FFF2-40B4-BE49-F238E27FC236}">
                <a16:creationId xmlns:a16="http://schemas.microsoft.com/office/drawing/2014/main" id="{986F7173-3145-4006-A98A-64787FBB26F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0" y="3200400"/>
            <a:ext cx="173513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emplate thumbnail">
            <a:hlinkClick r:id="rId2" tooltip="Template thumbnail"/>
            <a:extLst>
              <a:ext uri="{FF2B5EF4-FFF2-40B4-BE49-F238E27FC236}">
                <a16:creationId xmlns:a16="http://schemas.microsoft.com/office/drawing/2014/main" id="{0C6E343D-EC54-4CA2-97F2-664097C111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7A7714B9-C1A7-4D43-AD18-D6D234734465}"/>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in front of the priests?</a:t>
            </a:r>
          </a:p>
        </p:txBody>
      </p:sp>
      <p:sp>
        <p:nvSpPr>
          <p:cNvPr id="69636" name="Rectangle 4">
            <a:extLst>
              <a:ext uri="{FF2B5EF4-FFF2-40B4-BE49-F238E27FC236}">
                <a16:creationId xmlns:a16="http://schemas.microsoft.com/office/drawing/2014/main" id="{D74D8A22-3CAD-4C09-B5D3-DB9ACA525D1D}"/>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emplate thumbnail">
            <a:hlinkClick r:id="rId2" tooltip="Template thumbnail"/>
            <a:extLst>
              <a:ext uri="{FF2B5EF4-FFF2-40B4-BE49-F238E27FC236}">
                <a16:creationId xmlns:a16="http://schemas.microsoft.com/office/drawing/2014/main" id="{0C6E343D-EC54-4CA2-97F2-664097C111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7A7714B9-C1A7-4D43-AD18-D6D234734465}"/>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in front of the priests?</a:t>
            </a:r>
          </a:p>
        </p:txBody>
      </p:sp>
      <p:sp>
        <p:nvSpPr>
          <p:cNvPr id="69636" name="Rectangle 4">
            <a:extLst>
              <a:ext uri="{FF2B5EF4-FFF2-40B4-BE49-F238E27FC236}">
                <a16:creationId xmlns:a16="http://schemas.microsoft.com/office/drawing/2014/main" id="{D74D8A22-3CAD-4C09-B5D3-DB9ACA525D1D}"/>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THE ARMED GUARD</a:t>
            </a:r>
          </a:p>
        </p:txBody>
      </p:sp>
    </p:spTree>
    <p:extLst>
      <p:ext uri="{BB962C8B-B14F-4D97-AF65-F5344CB8AC3E}">
        <p14:creationId xmlns:p14="http://schemas.microsoft.com/office/powerpoint/2010/main" val="28320931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5E358A-4DDA-4DD9-825B-8872D31BBDD7}"/>
              </a:ext>
            </a:extLst>
          </p:cNvPr>
          <p:cNvSpPr>
            <a:spLocks noGrp="1" noChangeArrowheads="1"/>
          </p:cNvSpPr>
          <p:nvPr>
            <p:ph type="subTitle" idx="1"/>
          </p:nvPr>
        </p:nvSpPr>
        <p:spPr>
          <a:xfrm>
            <a:off x="228600" y="304800"/>
            <a:ext cx="8610600" cy="2895600"/>
          </a:xfrm>
        </p:spPr>
        <p:txBody>
          <a:bodyPr/>
          <a:lstStyle/>
          <a:p>
            <a:pPr eaLnBrk="1" hangingPunct="1"/>
            <a:r>
              <a:rPr lang="en-US" altLang="en-US">
                <a:solidFill>
                  <a:schemeClr val="tx2"/>
                </a:solidFill>
              </a:rPr>
              <a:t>All this time the trumpets were sounding. But Joshua had commanded the army, “Do not give a war cry, do not raise your voices, do not say a word until the day I tell you to shout. Then shout!”</a:t>
            </a:r>
            <a:endParaRPr lang="en-US" altLang="en-US"/>
          </a:p>
        </p:txBody>
      </p:sp>
      <p:pic>
        <p:nvPicPr>
          <p:cNvPr id="20484" name="Picture 4" descr="MCj02345230000[1]">
            <a:extLst>
              <a:ext uri="{FF2B5EF4-FFF2-40B4-BE49-F238E27FC236}">
                <a16:creationId xmlns:a16="http://schemas.microsoft.com/office/drawing/2014/main" id="{CB2FB04E-94D9-4CE0-A812-2E7869099F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3200400"/>
            <a:ext cx="5053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hlinkClick r:id="" action="ppaction://media"/>
            <a:extLst>
              <a:ext uri="{FF2B5EF4-FFF2-40B4-BE49-F238E27FC236}">
                <a16:creationId xmlns:a16="http://schemas.microsoft.com/office/drawing/2014/main" id="{D6AE91E8-611C-486C-82B6-BECF958AD255}"/>
              </a:ext>
            </a:extLst>
          </p:cNvPr>
          <p:cNvPicPr>
            <a:picLocks noRot="1" noChangeAspect="1" noChangeArrowheads="1"/>
          </p:cNvPicPr>
          <p:nvPr>
            <a:wavAudioFile r:embed="rId2" name="MSj03885940000[1].wav"/>
          </p:nvPr>
        </p:nvPicPr>
        <p:blipFill>
          <a:blip r:embed="rId5">
            <a:extLst>
              <a:ext uri="{28A0092B-C50C-407E-A947-70E740481C1C}">
                <a14:useLocalDpi xmlns:a14="http://schemas.microsoft.com/office/drawing/2010/main" val="0"/>
              </a:ext>
            </a:extLst>
          </a:blip>
          <a:srcRect/>
          <a:stretch>
            <a:fillRect/>
          </a:stretch>
        </p:blipFill>
        <p:spPr bwMode="auto">
          <a:xfrm>
            <a:off x="45720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885F7C-4893-45BC-BF02-277F7499873A}"/>
              </a:ext>
            </a:extLst>
          </p:cNvPr>
          <p:cNvSpPr>
            <a:spLocks noGrp="1"/>
          </p:cNvSpPr>
          <p:nvPr>
            <p:ph type="ctrTitle"/>
          </p:nvPr>
        </p:nvSpPr>
        <p:spPr>
          <a:xfrm>
            <a:off x="609600" y="533400"/>
            <a:ext cx="7772400" cy="1470025"/>
          </a:xfrm>
        </p:spPr>
        <p:txBody>
          <a:bodyPr/>
          <a:lstStyle/>
          <a:p>
            <a:pPr>
              <a:defRPr/>
            </a:pPr>
            <a:r>
              <a:rPr lang="en-US" b="1" dirty="0">
                <a:solidFill>
                  <a:schemeClr val="bg1"/>
                </a:solidFill>
                <a:effectLst>
                  <a:outerShdw blurRad="38100" dist="38100" dir="2700000" algn="tl">
                    <a:srgbClr val="000000">
                      <a:alpha val="43137"/>
                    </a:srgbClr>
                  </a:outerShdw>
                </a:effectLst>
              </a:rPr>
              <a:t>War Cry</a:t>
            </a:r>
          </a:p>
        </p:txBody>
      </p:sp>
      <p:sp>
        <p:nvSpPr>
          <p:cNvPr id="30723" name="Subtitle 4">
            <a:extLst>
              <a:ext uri="{FF2B5EF4-FFF2-40B4-BE49-F238E27FC236}">
                <a16:creationId xmlns:a16="http://schemas.microsoft.com/office/drawing/2014/main" id="{000FD385-29EE-4E43-A4C7-8E280F3485FE}"/>
              </a:ext>
            </a:extLst>
          </p:cNvPr>
          <p:cNvSpPr>
            <a:spLocks noGrp="1" noChangeArrowheads="1"/>
          </p:cNvSpPr>
          <p:nvPr>
            <p:ph type="subTitle" idx="1"/>
          </p:nvPr>
        </p:nvSpPr>
        <p:spPr>
          <a:xfrm>
            <a:off x="685800" y="2209800"/>
            <a:ext cx="7848600" cy="3352800"/>
          </a:xfrm>
        </p:spPr>
        <p:txBody>
          <a:bodyPr/>
          <a:lstStyle/>
          <a:p>
            <a:pPr marL="463550" indent="-463550" algn="l">
              <a:buFontTx/>
              <a:buChar char="•"/>
            </a:pPr>
            <a:r>
              <a:rPr lang="en-US" altLang="en-US" b="1">
                <a:solidFill>
                  <a:srgbClr val="FFFF00"/>
                </a:solidFill>
              </a:rPr>
              <a:t>A battle cry that was a part of the ritual of fighting an enemy</a:t>
            </a:r>
          </a:p>
          <a:p>
            <a:pPr marL="463550" indent="-463550" algn="l">
              <a:buFontTx/>
              <a:buChar char="•"/>
            </a:pPr>
            <a:r>
              <a:rPr lang="en-US" altLang="en-US" b="1">
                <a:solidFill>
                  <a:srgbClr val="FFFF00"/>
                </a:solidFill>
              </a:rPr>
              <a:t>Many sports teams have a war cry. The team and crowd chant to show support and to scare their opponent.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MCSL00227_0000[1]">
            <a:extLst>
              <a:ext uri="{FF2B5EF4-FFF2-40B4-BE49-F238E27FC236}">
                <a16:creationId xmlns:a16="http://schemas.microsoft.com/office/drawing/2014/main" id="{49AC33D5-A451-4F5B-8A82-70AB7CF2A3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6000" y="2133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B3F2399D-E891-4D1B-8C18-BB207FA39CCA}"/>
              </a:ext>
            </a:extLst>
          </p:cNvPr>
          <p:cNvSpPr>
            <a:spLocks noGrp="1" noChangeArrowheads="1"/>
          </p:cNvSpPr>
          <p:nvPr>
            <p:ph type="subTitle" idx="1"/>
          </p:nvPr>
        </p:nvSpPr>
        <p:spPr>
          <a:xfrm>
            <a:off x="152400" y="152400"/>
            <a:ext cx="8839200" cy="1828800"/>
          </a:xfrm>
        </p:spPr>
        <p:txBody>
          <a:bodyPr/>
          <a:lstStyle/>
          <a:p>
            <a:pPr eaLnBrk="1" hangingPunct="1">
              <a:defRPr/>
            </a:pPr>
            <a:r>
              <a:rPr lang="en-US" b="1" dirty="0">
                <a:solidFill>
                  <a:schemeClr val="tx2"/>
                </a:solidFill>
              </a:rPr>
              <a:t>So he had the ark of the </a:t>
            </a:r>
            <a:r>
              <a:rPr lang="en-US" b="1" cap="small" dirty="0">
                <a:solidFill>
                  <a:schemeClr val="tx2"/>
                </a:solidFill>
              </a:rPr>
              <a:t>Lord</a:t>
            </a:r>
            <a:r>
              <a:rPr lang="en-US" b="1" dirty="0">
                <a:solidFill>
                  <a:schemeClr val="tx2"/>
                </a:solidFill>
              </a:rPr>
              <a:t> carried around the city, circling it once. Then the army returned to camp and spent the night there.</a:t>
            </a:r>
            <a:endParaRPr lang="en-US" b="1" dirty="0">
              <a:latin typeface="Tempus Sans ITC" pitchFamily="82" charset="0"/>
            </a:endParaRPr>
          </a:p>
        </p:txBody>
      </p:sp>
      <p:pic>
        <p:nvPicPr>
          <p:cNvPr id="21507" name="Picture 3" descr="MCj03536340000[1]">
            <a:extLst>
              <a:ext uri="{FF2B5EF4-FFF2-40B4-BE49-F238E27FC236}">
                <a16:creationId xmlns:a16="http://schemas.microsoft.com/office/drawing/2014/main" id="{95758E4B-7195-4F7C-A537-51FFD8E647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40386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69DF489B-70C1-44D8-AA38-56681F3DB6D6}"/>
              </a:ext>
            </a:extLst>
          </p:cNvPr>
          <p:cNvSpPr txBox="1">
            <a:spLocks noChangeArrowheads="1"/>
          </p:cNvSpPr>
          <p:nvPr/>
        </p:nvSpPr>
        <p:spPr bwMode="auto">
          <a:xfrm>
            <a:off x="228600" y="3200400"/>
            <a:ext cx="373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1 time around</a:t>
            </a:r>
          </a:p>
        </p:txBody>
      </p:sp>
      <p:pic>
        <p:nvPicPr>
          <p:cNvPr id="31750" name="Picture 11" descr="MCSL00227_0000[1]">
            <a:extLst>
              <a:ext uri="{FF2B5EF4-FFF2-40B4-BE49-F238E27FC236}">
                <a16:creationId xmlns:a16="http://schemas.microsoft.com/office/drawing/2014/main" id="{F81E17D2-EA7B-46F4-9D61-48AC45908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8775" y="2514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MCSL00227_0000[1]">
            <a:extLst>
              <a:ext uri="{FF2B5EF4-FFF2-40B4-BE49-F238E27FC236}">
                <a16:creationId xmlns:a16="http://schemas.microsoft.com/office/drawing/2014/main" id="{570F94EC-06DA-43FA-AA62-00F709D0BD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029200" y="26670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MCj04404050000[1]">
            <a:extLst>
              <a:ext uri="{FF2B5EF4-FFF2-40B4-BE49-F238E27FC236}">
                <a16:creationId xmlns:a16="http://schemas.microsoft.com/office/drawing/2014/main" id="{21839C72-6C24-44BB-A790-4220E797C7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00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MCj04282650000[1]">
            <a:extLst>
              <a:ext uri="{FF2B5EF4-FFF2-40B4-BE49-F238E27FC236}">
                <a16:creationId xmlns:a16="http://schemas.microsoft.com/office/drawing/2014/main" id="{1F1179E8-B8F9-47F1-A410-E2B7284551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800" y="1447800"/>
            <a:ext cx="1993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MCj04355600000[1]">
            <a:extLst>
              <a:ext uri="{FF2B5EF4-FFF2-40B4-BE49-F238E27FC236}">
                <a16:creationId xmlns:a16="http://schemas.microsoft.com/office/drawing/2014/main" id="{561222AC-D95C-4486-BAC0-B501E0631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86" y="-70644"/>
            <a:ext cx="92964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E5ED9B85-D053-4DB4-8234-22A1E6FA5E0C}"/>
              </a:ext>
            </a:extLst>
          </p:cNvPr>
          <p:cNvSpPr>
            <a:spLocks noGrp="1" noChangeArrowheads="1"/>
          </p:cNvSpPr>
          <p:nvPr>
            <p:ph type="subTitle" idx="1"/>
          </p:nvPr>
        </p:nvSpPr>
        <p:spPr>
          <a:xfrm>
            <a:off x="114300" y="81756"/>
            <a:ext cx="8915400" cy="2819400"/>
          </a:xfrm>
        </p:spPr>
        <p:txBody>
          <a:bodyPr/>
          <a:lstStyle/>
          <a:p>
            <a:pPr eaLnBrk="1" hangingPunct="1">
              <a:spcBef>
                <a:spcPts val="600"/>
              </a:spcBef>
              <a:defRPr/>
            </a:pPr>
            <a:r>
              <a:rPr lang="en-US" b="1" dirty="0">
                <a:solidFill>
                  <a:schemeClr val="accent6">
                    <a:lumMod val="50000"/>
                  </a:schemeClr>
                </a:solidFill>
              </a:rPr>
              <a:t>  Joshua got up early the next morning and the priests took up the ark of the </a:t>
            </a:r>
            <a:r>
              <a:rPr lang="en-US" b="1" cap="small" dirty="0">
                <a:solidFill>
                  <a:schemeClr val="accent6">
                    <a:lumMod val="50000"/>
                  </a:schemeClr>
                </a:solidFill>
              </a:rPr>
              <a:t>Lord</a:t>
            </a:r>
            <a:r>
              <a:rPr lang="en-US" b="1" dirty="0">
                <a:solidFill>
                  <a:schemeClr val="accent6">
                    <a:lumMod val="50000"/>
                  </a:schemeClr>
                </a:solidFill>
              </a:rPr>
              <a:t>. </a:t>
            </a:r>
          </a:p>
          <a:p>
            <a:pPr eaLnBrk="1" hangingPunct="1">
              <a:spcBef>
                <a:spcPts val="600"/>
              </a:spcBef>
              <a:defRPr/>
            </a:pPr>
            <a:r>
              <a:rPr lang="en-US" b="1" dirty="0">
                <a:solidFill>
                  <a:schemeClr val="accent6">
                    <a:lumMod val="50000"/>
                  </a:schemeClr>
                </a:solidFill>
              </a:rPr>
              <a:t>The seven priests carrying the seven trumpets went forward, marching before</a:t>
            </a:r>
          </a:p>
          <a:p>
            <a:pPr eaLnBrk="1" hangingPunct="1">
              <a:spcBef>
                <a:spcPts val="600"/>
              </a:spcBef>
              <a:defRPr/>
            </a:pPr>
            <a:r>
              <a:rPr lang="en-US" b="1" dirty="0">
                <a:solidFill>
                  <a:schemeClr val="accent6">
                    <a:lumMod val="50000"/>
                  </a:schemeClr>
                </a:solidFill>
              </a:rPr>
              <a:t> the ark of the </a:t>
            </a:r>
            <a:r>
              <a:rPr lang="en-US" b="1" cap="small" dirty="0">
                <a:solidFill>
                  <a:schemeClr val="accent6">
                    <a:lumMod val="50000"/>
                  </a:schemeClr>
                </a:solidFill>
              </a:rPr>
              <a:t>Lord</a:t>
            </a:r>
            <a:r>
              <a:rPr lang="en-US" b="1" dirty="0">
                <a:solidFill>
                  <a:schemeClr val="accent6">
                    <a:lumMod val="50000"/>
                  </a:schemeClr>
                </a:solidFill>
              </a:rPr>
              <a:t> and blowing the trumpets.</a:t>
            </a:r>
          </a:p>
        </p:txBody>
      </p:sp>
      <p:pic>
        <p:nvPicPr>
          <p:cNvPr id="32772" name="Picture 4" descr="MCj03536340000[1]">
            <a:extLst>
              <a:ext uri="{FF2B5EF4-FFF2-40B4-BE49-F238E27FC236}">
                <a16:creationId xmlns:a16="http://schemas.microsoft.com/office/drawing/2014/main" id="{FC6000C5-DE34-4EE3-B1B5-889D6A2DBD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3352800"/>
            <a:ext cx="48768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MCj04414110000[1]">
            <a:extLst>
              <a:ext uri="{FF2B5EF4-FFF2-40B4-BE49-F238E27FC236}">
                <a16:creationId xmlns:a16="http://schemas.microsoft.com/office/drawing/2014/main" id="{7D9B4360-08E1-468A-A7C9-E19CB1641F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810000"/>
            <a:ext cx="18224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MPj04329490000[1]">
            <a:extLst>
              <a:ext uri="{FF2B5EF4-FFF2-40B4-BE49-F238E27FC236}">
                <a16:creationId xmlns:a16="http://schemas.microsoft.com/office/drawing/2014/main" id="{68BBE561-7CA8-46D3-AE60-3FC3485FC49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276600"/>
            <a:ext cx="16684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hlinkClick r:id="" action="ppaction://media"/>
            <a:extLst>
              <a:ext uri="{FF2B5EF4-FFF2-40B4-BE49-F238E27FC236}">
                <a16:creationId xmlns:a16="http://schemas.microsoft.com/office/drawing/2014/main" id="{F986E76C-3D9D-4B0C-A9AB-EA4ADF5B42DC}"/>
              </a:ext>
            </a:extLst>
          </p:cNvPr>
          <p:cNvPicPr>
            <a:picLocks noRot="1" noChangeAspect="1" noChangeArrowheads="1"/>
          </p:cNvPicPr>
          <p:nvPr>
            <a:wavAudioFile r:embed="rId1" name="MSj00749510000[1].wav"/>
          </p:nvPr>
        </p:nvPicPr>
        <p:blipFill>
          <a:blip r:embed="rId7">
            <a:extLst>
              <a:ext uri="{28A0092B-C50C-407E-A947-70E740481C1C}">
                <a14:useLocalDpi xmlns:a14="http://schemas.microsoft.com/office/drawing/2010/main" val="0"/>
              </a:ext>
            </a:extLst>
          </a:blip>
          <a:srcRect/>
          <a:stretch>
            <a:fillRect/>
          </a:stretch>
        </p:blipFill>
        <p:spPr bwMode="auto">
          <a:xfrm>
            <a:off x="3810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128"/>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D04055-6AD2-49F8-93D4-B94D894C9D75}"/>
              </a:ext>
            </a:extLst>
          </p:cNvPr>
          <p:cNvSpPr>
            <a:spLocks noGrp="1" noChangeArrowheads="1"/>
          </p:cNvSpPr>
          <p:nvPr>
            <p:ph type="subTitle" idx="1"/>
          </p:nvPr>
        </p:nvSpPr>
        <p:spPr>
          <a:xfrm>
            <a:off x="228600" y="228600"/>
            <a:ext cx="8610600" cy="1752600"/>
          </a:xfrm>
        </p:spPr>
        <p:txBody>
          <a:bodyPr/>
          <a:lstStyle/>
          <a:p>
            <a:pPr eaLnBrk="1" hangingPunct="1">
              <a:defRPr/>
            </a:pPr>
            <a:r>
              <a:rPr lang="en-US" b="1" dirty="0">
                <a:solidFill>
                  <a:schemeClr val="tx2"/>
                </a:solidFill>
              </a:rPr>
              <a:t>The armed men went ahead of them and the rear guard followed the ark of the </a:t>
            </a:r>
            <a:r>
              <a:rPr lang="en-US" b="1" cap="small" dirty="0">
                <a:solidFill>
                  <a:schemeClr val="tx2"/>
                </a:solidFill>
              </a:rPr>
              <a:t>Lord</a:t>
            </a:r>
            <a:r>
              <a:rPr lang="en-US" b="1" dirty="0">
                <a:solidFill>
                  <a:schemeClr val="tx2"/>
                </a:solidFill>
              </a:rPr>
              <a:t>, while the trumpets kept sounding.</a:t>
            </a:r>
            <a:endParaRPr lang="en-US" b="1" dirty="0"/>
          </a:p>
        </p:txBody>
      </p:sp>
      <p:pic>
        <p:nvPicPr>
          <p:cNvPr id="33795" name="Picture 3" descr="MCj03536340000[1]">
            <a:extLst>
              <a:ext uri="{FF2B5EF4-FFF2-40B4-BE49-F238E27FC236}">
                <a16:creationId xmlns:a16="http://schemas.microsoft.com/office/drawing/2014/main" id="{C7F37004-321E-443B-81AF-4B30184596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31242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MCj01493210000[1]">
            <a:extLst>
              <a:ext uri="{FF2B5EF4-FFF2-40B4-BE49-F238E27FC236}">
                <a16:creationId xmlns:a16="http://schemas.microsoft.com/office/drawing/2014/main" id="{669CAC85-3023-4302-8DAF-5FC398D94A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23622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MCj01493210000[1]">
            <a:extLst>
              <a:ext uri="{FF2B5EF4-FFF2-40B4-BE49-F238E27FC236}">
                <a16:creationId xmlns:a16="http://schemas.microsoft.com/office/drawing/2014/main" id="{2E967837-7BA1-467C-BFA4-A23C3CDFBC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41148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MCj01493210000[1]">
            <a:extLst>
              <a:ext uri="{FF2B5EF4-FFF2-40B4-BE49-F238E27FC236}">
                <a16:creationId xmlns:a16="http://schemas.microsoft.com/office/drawing/2014/main" id="{6F1344BE-EE24-4F2F-9EAA-1B0AF0DA3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28194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MCj01493210000[1]">
            <a:extLst>
              <a:ext uri="{FF2B5EF4-FFF2-40B4-BE49-F238E27FC236}">
                <a16:creationId xmlns:a16="http://schemas.microsoft.com/office/drawing/2014/main" id="{5D1DAEBE-F309-406B-87A5-957CAFABE0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267200"/>
            <a:ext cx="1371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MCj01494200000[1]">
            <a:extLst>
              <a:ext uri="{FF2B5EF4-FFF2-40B4-BE49-F238E27FC236}">
                <a16:creationId xmlns:a16="http://schemas.microsoft.com/office/drawing/2014/main" id="{5C5E6F96-443A-4979-9AFE-B0C8731C5C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62000" y="1828800"/>
            <a:ext cx="173513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MCj01494200000[1]">
            <a:extLst>
              <a:ext uri="{FF2B5EF4-FFF2-40B4-BE49-F238E27FC236}">
                <a16:creationId xmlns:a16="http://schemas.microsoft.com/office/drawing/2014/main" id="{68F514BB-AC23-48EF-A2DF-8EFCDFD177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90600" y="3973513"/>
            <a:ext cx="1735138"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MCj01494200000[1]">
            <a:extLst>
              <a:ext uri="{FF2B5EF4-FFF2-40B4-BE49-F238E27FC236}">
                <a16:creationId xmlns:a16="http://schemas.microsoft.com/office/drawing/2014/main" id="{58240FF9-0814-4ACE-BEE3-16EB6BD14D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0" y="3200400"/>
            <a:ext cx="173513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http://st-takla.org/Gallery/var/albums/Bible/Illustrations/Bible-Slides/OT/06-Joshua/www-St-Takla-org--Bible-Slides-joshua-519.jpg">
            <a:extLst>
              <a:ext uri="{FF2B5EF4-FFF2-40B4-BE49-F238E27FC236}">
                <a16:creationId xmlns:a16="http://schemas.microsoft.com/office/drawing/2014/main" id="{9B20ABB4-E3BE-4F08-B683-E0BBB61E1C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2057400"/>
            <a:ext cx="73152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a:extLst>
              <a:ext uri="{FF2B5EF4-FFF2-40B4-BE49-F238E27FC236}">
                <a16:creationId xmlns:a16="http://schemas.microsoft.com/office/drawing/2014/main" id="{D493AC0A-782F-442B-A64D-197E6FD06895}"/>
              </a:ext>
            </a:extLst>
          </p:cNvPr>
          <p:cNvSpPr>
            <a:spLocks noGrp="1" noChangeArrowheads="1"/>
          </p:cNvSpPr>
          <p:nvPr>
            <p:ph type="subTitle" idx="1"/>
          </p:nvPr>
        </p:nvSpPr>
        <p:spPr>
          <a:xfrm>
            <a:off x="228600" y="0"/>
            <a:ext cx="8763000" cy="2209800"/>
          </a:xfrm>
        </p:spPr>
        <p:txBody>
          <a:bodyPr/>
          <a:lstStyle/>
          <a:p>
            <a:pPr algn="l" eaLnBrk="1" hangingPunct="1">
              <a:lnSpc>
                <a:spcPct val="80000"/>
              </a:lnSpc>
              <a:defRPr/>
            </a:pPr>
            <a:r>
              <a:rPr lang="en-US" sz="4000" dirty="0">
                <a:solidFill>
                  <a:schemeClr val="tx2"/>
                </a:solidFill>
                <a:effectLst>
                  <a:outerShdw blurRad="38100" dist="38100" dir="2700000" algn="tl">
                    <a:srgbClr val="000000">
                      <a:alpha val="43137"/>
                    </a:srgbClr>
                  </a:outerShdw>
                </a:effectLst>
              </a:rPr>
              <a:t>Now when Joshua was near Jericho, he looked up and saw a man standing in front of him with a drawn sword in his hand.</a:t>
            </a:r>
            <a:endParaRPr lang="en-US" sz="4000" dirty="0">
              <a:effectLst>
                <a:outerShdw blurRad="38100" dist="38100" dir="2700000" algn="tl">
                  <a:srgbClr val="000000">
                    <a:alpha val="43137"/>
                  </a:srgbClr>
                </a:outerShdw>
              </a:effectLst>
            </a:endParaRPr>
          </a:p>
        </p:txBody>
      </p:sp>
    </p:spTree>
  </p:cSld>
  <p:clrMapOvr>
    <a:overrideClrMapping bg1="dk2" tx1="lt1" bg2="dk1"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MCSL00227_0000[1]">
            <a:extLst>
              <a:ext uri="{FF2B5EF4-FFF2-40B4-BE49-F238E27FC236}">
                <a16:creationId xmlns:a16="http://schemas.microsoft.com/office/drawing/2014/main" id="{AACE7CE8-A877-4974-9CF9-220FC6A524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096000" y="2133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868FAAF8-6B68-4AAA-82B1-4CDD5D68FF08}"/>
              </a:ext>
            </a:extLst>
          </p:cNvPr>
          <p:cNvSpPr>
            <a:spLocks noGrp="1" noChangeArrowheads="1"/>
          </p:cNvSpPr>
          <p:nvPr>
            <p:ph type="subTitle" idx="1"/>
          </p:nvPr>
        </p:nvSpPr>
        <p:spPr>
          <a:xfrm>
            <a:off x="304800" y="152400"/>
            <a:ext cx="8686800" cy="1371600"/>
          </a:xfrm>
        </p:spPr>
        <p:txBody>
          <a:bodyPr/>
          <a:lstStyle/>
          <a:p>
            <a:pPr eaLnBrk="1" hangingPunct="1"/>
            <a:r>
              <a:rPr lang="en-US" altLang="en-US" b="1">
                <a:solidFill>
                  <a:schemeClr val="tx2"/>
                </a:solidFill>
              </a:rPr>
              <a:t>So on the second day they marched around the city once and returned to the camp.</a:t>
            </a:r>
            <a:endParaRPr lang="en-US" altLang="en-US" b="1"/>
          </a:p>
        </p:txBody>
      </p:sp>
      <p:pic>
        <p:nvPicPr>
          <p:cNvPr id="50180" name="Picture 4" descr="MCj03536340000[1]">
            <a:extLst>
              <a:ext uri="{FF2B5EF4-FFF2-40B4-BE49-F238E27FC236}">
                <a16:creationId xmlns:a16="http://schemas.microsoft.com/office/drawing/2014/main" id="{6B81271F-B114-451A-B7F6-EF5C62C6E5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0386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C86F8FF3-B833-4216-90CD-603BFBD8FBC4}"/>
              </a:ext>
            </a:extLst>
          </p:cNvPr>
          <p:cNvSpPr txBox="1">
            <a:spLocks noChangeArrowheads="1"/>
          </p:cNvSpPr>
          <p:nvPr/>
        </p:nvSpPr>
        <p:spPr bwMode="auto">
          <a:xfrm>
            <a:off x="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1 time around again</a:t>
            </a:r>
          </a:p>
        </p:txBody>
      </p:sp>
      <p:pic>
        <p:nvPicPr>
          <p:cNvPr id="34822" name="Picture 11" descr="MCSL00227_0000[1]">
            <a:extLst>
              <a:ext uri="{FF2B5EF4-FFF2-40B4-BE49-F238E27FC236}">
                <a16:creationId xmlns:a16="http://schemas.microsoft.com/office/drawing/2014/main" id="{8C313E26-83FE-4455-BFED-0536344C29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08775" y="2514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MCSL00227_0000[1]">
            <a:extLst>
              <a:ext uri="{FF2B5EF4-FFF2-40B4-BE49-F238E27FC236}">
                <a16:creationId xmlns:a16="http://schemas.microsoft.com/office/drawing/2014/main" id="{CBB414D1-AF07-4D8F-8511-F4C3EEBF5F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029200" y="26670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MCj04404050000[1]">
            <a:extLst>
              <a:ext uri="{FF2B5EF4-FFF2-40B4-BE49-F238E27FC236}">
                <a16:creationId xmlns:a16="http://schemas.microsoft.com/office/drawing/2014/main" id="{B97C5EF2-56FC-4048-9AAD-3351CAB243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600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MCj04282650000[1]">
            <a:extLst>
              <a:ext uri="{FF2B5EF4-FFF2-40B4-BE49-F238E27FC236}">
                <a16:creationId xmlns:a16="http://schemas.microsoft.com/office/drawing/2014/main" id="{2A764CC5-983B-4C6B-A86E-DD5024434B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1447800"/>
            <a:ext cx="1993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MCSL00227_0000[1]">
            <a:extLst>
              <a:ext uri="{FF2B5EF4-FFF2-40B4-BE49-F238E27FC236}">
                <a16:creationId xmlns:a16="http://schemas.microsoft.com/office/drawing/2014/main" id="{21AD3E8E-505E-4191-909B-B9B67EDD35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6000" y="2133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55260B20-1D52-45F6-8F21-83E51C756FB2}"/>
              </a:ext>
            </a:extLst>
          </p:cNvPr>
          <p:cNvSpPr>
            <a:spLocks noGrp="1" noChangeArrowheads="1"/>
          </p:cNvSpPr>
          <p:nvPr>
            <p:ph type="subTitle" idx="1"/>
          </p:nvPr>
        </p:nvSpPr>
        <p:spPr>
          <a:xfrm>
            <a:off x="304800" y="381000"/>
            <a:ext cx="8610600" cy="1143000"/>
          </a:xfrm>
        </p:spPr>
        <p:txBody>
          <a:bodyPr/>
          <a:lstStyle/>
          <a:p>
            <a:pPr eaLnBrk="1" hangingPunct="1"/>
            <a:r>
              <a:rPr lang="en-US" altLang="en-US" sz="4800" b="1">
                <a:solidFill>
                  <a:schemeClr val="tx2"/>
                </a:solidFill>
              </a:rPr>
              <a:t> They did this for six days.</a:t>
            </a:r>
            <a:endParaRPr lang="en-US" altLang="en-US" sz="2800" b="1"/>
          </a:p>
        </p:txBody>
      </p:sp>
      <p:pic>
        <p:nvPicPr>
          <p:cNvPr id="51204" name="Picture 4" descr="MCj03536340000[1]">
            <a:extLst>
              <a:ext uri="{FF2B5EF4-FFF2-40B4-BE49-F238E27FC236}">
                <a16:creationId xmlns:a16="http://schemas.microsoft.com/office/drawing/2014/main" id="{D09B6584-F4D1-4602-82DD-F24CE6EC32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257550"/>
            <a:ext cx="4267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MCSL00227_0000[1]">
            <a:extLst>
              <a:ext uri="{FF2B5EF4-FFF2-40B4-BE49-F238E27FC236}">
                <a16:creationId xmlns:a16="http://schemas.microsoft.com/office/drawing/2014/main" id="{61D5058E-1834-400C-937E-E718799C8B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8775" y="2514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1" descr="MCSL00227_0000[1]">
            <a:extLst>
              <a:ext uri="{FF2B5EF4-FFF2-40B4-BE49-F238E27FC236}">
                <a16:creationId xmlns:a16="http://schemas.microsoft.com/office/drawing/2014/main" id="{2DC94BBE-3156-497E-9FC1-D8E303A7AF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029200" y="26670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MCj04404050000[1]">
            <a:extLst>
              <a:ext uri="{FF2B5EF4-FFF2-40B4-BE49-F238E27FC236}">
                <a16:creationId xmlns:a16="http://schemas.microsoft.com/office/drawing/2014/main" id="{BA14A34A-84F9-45D7-8AE8-2066B35CB53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371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MCj04282650000[1]">
            <a:extLst>
              <a:ext uri="{FF2B5EF4-FFF2-40B4-BE49-F238E27FC236}">
                <a16:creationId xmlns:a16="http://schemas.microsoft.com/office/drawing/2014/main" id="{BF568A30-F13A-424D-8E5D-44ADC91E23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0100" y="1066800"/>
            <a:ext cx="1993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3.33333E-6 4.21832E-6 L 0.55416 4.21832E-6 " pathEditMode="relative" rAng="0" ptsTypes="AA">
                                      <p:cBhvr>
                                        <p:cTn id="6" dur="2000" fill="hold"/>
                                        <p:tgtEl>
                                          <p:spTgt spid="51204"/>
                                        </p:tgtEl>
                                        <p:attrNameLst>
                                          <p:attrName>ppt_x</p:attrName>
                                          <p:attrName>ppt_y</p:attrName>
                                        </p:attrNameLst>
                                      </p:cBhvr>
                                      <p:rCtr x="27708" y="0"/>
                                    </p:animMotion>
                                  </p:childTnLst>
                                </p:cTn>
                              </p:par>
                            </p:childTnLst>
                          </p:cTn>
                        </p:par>
                        <p:par>
                          <p:cTn id="7" fill="hold" nodeType="afterGroup">
                            <p:stCondLst>
                              <p:cond delay="2000"/>
                            </p:stCondLst>
                            <p:childTnLst>
                              <p:par>
                                <p:cTn id="8" presetID="9" presetClass="exit" presetSubtype="0" fill="hold" nodeType="afterEffect">
                                  <p:stCondLst>
                                    <p:cond delay="0"/>
                                  </p:stCondLst>
                                  <p:childTnLst>
                                    <p:animEffect transition="out" filter="dissolve">
                                      <p:cBhvr>
                                        <p:cTn id="9" dur="500"/>
                                        <p:tgtEl>
                                          <p:spTgt spid="51208"/>
                                        </p:tgtEl>
                                      </p:cBhvr>
                                    </p:animEffect>
                                    <p:set>
                                      <p:cBhvr>
                                        <p:cTn id="10" dur="1" fill="hold">
                                          <p:stCondLst>
                                            <p:cond delay="499"/>
                                          </p:stCondLst>
                                        </p:cTn>
                                        <p:tgtEl>
                                          <p:spTgt spid="51208"/>
                                        </p:tgtEl>
                                        <p:attrNameLst>
                                          <p:attrName>style.visibility</p:attrName>
                                        </p:attrNameLst>
                                      </p:cBhvr>
                                      <p:to>
                                        <p:strVal val="hidden"/>
                                      </p:to>
                                    </p:set>
                                  </p:childTnLst>
                                </p:cTn>
                              </p:par>
                            </p:childTnLst>
                          </p:cTn>
                        </p:par>
                        <p:par>
                          <p:cTn id="11" fill="hold" nodeType="afterGroup">
                            <p:stCondLst>
                              <p:cond delay="2500"/>
                            </p:stCondLst>
                            <p:childTnLst>
                              <p:par>
                                <p:cTn id="12" presetID="9" presetClass="entr" presetSubtype="0" fill="hold" nodeType="afterEffect">
                                  <p:stCondLst>
                                    <p:cond delay="0"/>
                                  </p:stCondLst>
                                  <p:childTnLst>
                                    <p:set>
                                      <p:cBhvr>
                                        <p:cTn id="13" dur="1" fill="hold">
                                          <p:stCondLst>
                                            <p:cond delay="0"/>
                                          </p:stCondLst>
                                        </p:cTn>
                                        <p:tgtEl>
                                          <p:spTgt spid="51209"/>
                                        </p:tgtEl>
                                        <p:attrNameLst>
                                          <p:attrName>style.visibility</p:attrName>
                                        </p:attrNameLst>
                                      </p:cBhvr>
                                      <p:to>
                                        <p:strVal val="visible"/>
                                      </p:to>
                                    </p:set>
                                    <p:animEffect transition="in" filter="dissolve">
                                      <p:cBhvr>
                                        <p:cTn id="14"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emplate thumbnail">
            <a:hlinkClick r:id="rId2" tooltip="Template thumbnail"/>
            <a:extLst>
              <a:ext uri="{FF2B5EF4-FFF2-40B4-BE49-F238E27FC236}">
                <a16:creationId xmlns:a16="http://schemas.microsoft.com/office/drawing/2014/main" id="{C71E7153-6318-4DFA-988E-4DB2034154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89CC49E2-A51B-4121-8CA2-56C5B8A65EB3}"/>
              </a:ext>
            </a:extLst>
          </p:cNvPr>
          <p:cNvSpPr>
            <a:spLocks noGrp="1" noChangeArrowheads="1"/>
          </p:cNvSpPr>
          <p:nvPr>
            <p:ph type="title"/>
          </p:nvPr>
        </p:nvSpPr>
        <p:spPr>
          <a:xfrm>
            <a:off x="304800" y="274638"/>
            <a:ext cx="8534400" cy="2163762"/>
          </a:xfrm>
        </p:spPr>
        <p:txBody>
          <a:bodyPr/>
          <a:lstStyle/>
          <a:p>
            <a:pPr eaLnBrk="1" hangingPunct="1"/>
            <a:r>
              <a:rPr lang="en-US" altLang="en-US">
                <a:solidFill>
                  <a:schemeClr val="bg1"/>
                </a:solidFill>
                <a:latin typeface="Batang" panose="02030600000101010101" pitchFamily="18" charset="-127"/>
              </a:rPr>
              <a:t>How many times did they circle Jericho on the sixth day?</a:t>
            </a:r>
          </a:p>
        </p:txBody>
      </p:sp>
      <p:sp>
        <p:nvSpPr>
          <p:cNvPr id="70660" name="Rectangle 4">
            <a:extLst>
              <a:ext uri="{FF2B5EF4-FFF2-40B4-BE49-F238E27FC236}">
                <a16:creationId xmlns:a16="http://schemas.microsoft.com/office/drawing/2014/main" id="{E83D85BA-2E4A-4C85-9239-42BE2CFF0173}"/>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emplate thumbnail">
            <a:hlinkClick r:id="rId2" tooltip="Template thumbnail"/>
            <a:extLst>
              <a:ext uri="{FF2B5EF4-FFF2-40B4-BE49-F238E27FC236}">
                <a16:creationId xmlns:a16="http://schemas.microsoft.com/office/drawing/2014/main" id="{C71E7153-6318-4DFA-988E-4DB2034154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89CC49E2-A51B-4121-8CA2-56C5B8A65EB3}"/>
              </a:ext>
            </a:extLst>
          </p:cNvPr>
          <p:cNvSpPr>
            <a:spLocks noGrp="1" noChangeArrowheads="1"/>
          </p:cNvSpPr>
          <p:nvPr>
            <p:ph type="title"/>
          </p:nvPr>
        </p:nvSpPr>
        <p:spPr>
          <a:xfrm>
            <a:off x="304800" y="274638"/>
            <a:ext cx="8534400" cy="2163762"/>
          </a:xfrm>
        </p:spPr>
        <p:txBody>
          <a:bodyPr/>
          <a:lstStyle/>
          <a:p>
            <a:pPr eaLnBrk="1" hangingPunct="1"/>
            <a:r>
              <a:rPr lang="en-US" altLang="en-US">
                <a:solidFill>
                  <a:schemeClr val="bg1"/>
                </a:solidFill>
                <a:latin typeface="Batang" panose="02030600000101010101" pitchFamily="18" charset="-127"/>
              </a:rPr>
              <a:t>How many times did they circle Jericho on the sixth day?</a:t>
            </a:r>
          </a:p>
        </p:txBody>
      </p:sp>
      <p:sp>
        <p:nvSpPr>
          <p:cNvPr id="70660" name="Rectangle 4">
            <a:extLst>
              <a:ext uri="{FF2B5EF4-FFF2-40B4-BE49-F238E27FC236}">
                <a16:creationId xmlns:a16="http://schemas.microsoft.com/office/drawing/2014/main" id="{E83D85BA-2E4A-4C85-9239-42BE2CFF0173}"/>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JUST ONCE</a:t>
            </a:r>
          </a:p>
        </p:txBody>
      </p:sp>
    </p:spTree>
    <p:extLst>
      <p:ext uri="{BB962C8B-B14F-4D97-AF65-F5344CB8AC3E}">
        <p14:creationId xmlns:p14="http://schemas.microsoft.com/office/powerpoint/2010/main" val="6246523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MCj04347260000[1]">
            <a:extLst>
              <a:ext uri="{FF2B5EF4-FFF2-40B4-BE49-F238E27FC236}">
                <a16:creationId xmlns:a16="http://schemas.microsoft.com/office/drawing/2014/main" id="{201BF617-FC8D-4C41-AC78-6843C98228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5181600"/>
            <a:ext cx="10461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MCj04345390000[1]">
            <a:extLst>
              <a:ext uri="{FF2B5EF4-FFF2-40B4-BE49-F238E27FC236}">
                <a16:creationId xmlns:a16="http://schemas.microsoft.com/office/drawing/2014/main" id="{062D0091-E905-469D-9CEB-0BECA99346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5867400"/>
            <a:ext cx="520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531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1" descr="MCj03668500000[1]">
            <a:extLst>
              <a:ext uri="{FF2B5EF4-FFF2-40B4-BE49-F238E27FC236}">
                <a16:creationId xmlns:a16="http://schemas.microsoft.com/office/drawing/2014/main" id="{8EF56C81-6EBF-4889-AF25-69ECC5AA99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5181600"/>
            <a:ext cx="64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72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MCj04370530000[1]">
            <a:extLst>
              <a:ext uri="{FF2B5EF4-FFF2-40B4-BE49-F238E27FC236}">
                <a16:creationId xmlns:a16="http://schemas.microsoft.com/office/drawing/2014/main" id="{E90B2095-6895-4AD7-9115-2EF2521E0C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56388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895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3" descr="MCj03400020000[1]">
            <a:extLst>
              <a:ext uri="{FF2B5EF4-FFF2-40B4-BE49-F238E27FC236}">
                <a16:creationId xmlns:a16="http://schemas.microsoft.com/office/drawing/2014/main" id="{45F55C77-DF98-4E67-88A2-734C0AC611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5562600"/>
            <a:ext cx="5365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30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4" descr="MCSY01115_0000[1]">
            <a:extLst>
              <a:ext uri="{FF2B5EF4-FFF2-40B4-BE49-F238E27FC236}">
                <a16:creationId xmlns:a16="http://schemas.microsoft.com/office/drawing/2014/main" id="{36882850-9B5B-478D-A169-4C4B0D14E0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5715000"/>
            <a:ext cx="7413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51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http://st-takla.org/Gallery/var/albums/Bible/Illustrations/Bible-Slides/OT/06-Joshua/www-St-Takla-org--Bible-Slides-joshua-519.jpg">
            <a:extLst>
              <a:ext uri="{FF2B5EF4-FFF2-40B4-BE49-F238E27FC236}">
                <a16:creationId xmlns:a16="http://schemas.microsoft.com/office/drawing/2014/main" id="{547C739D-C7F1-4B63-B5E4-60CFBF79E2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188" y="1317625"/>
            <a:ext cx="848201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97153EFC-1D20-4310-95A7-FB7F81E2391D}"/>
              </a:ext>
            </a:extLst>
          </p:cNvPr>
          <p:cNvSpPr>
            <a:spLocks noGrp="1" noChangeArrowheads="1"/>
          </p:cNvSpPr>
          <p:nvPr>
            <p:ph type="subTitle" idx="1"/>
          </p:nvPr>
        </p:nvSpPr>
        <p:spPr>
          <a:xfrm>
            <a:off x="228600" y="304800"/>
            <a:ext cx="8610600" cy="1143000"/>
          </a:xfrm>
        </p:spPr>
        <p:txBody>
          <a:bodyPr/>
          <a:lstStyle/>
          <a:p>
            <a:pPr algn="l" eaLnBrk="1" hangingPunct="1">
              <a:lnSpc>
                <a:spcPct val="80000"/>
              </a:lnSpc>
              <a:spcBef>
                <a:spcPct val="0"/>
              </a:spcBef>
            </a:pPr>
            <a:r>
              <a:rPr lang="en-US" altLang="en-US" sz="4000">
                <a:solidFill>
                  <a:schemeClr val="tx2"/>
                </a:solidFill>
              </a:rPr>
              <a:t>Joshua went up to him and asked,</a:t>
            </a:r>
            <a:endParaRPr lang="en-US" altLang="en-US" sz="4000"/>
          </a:p>
        </p:txBody>
      </p:sp>
      <p:pic>
        <p:nvPicPr>
          <p:cNvPr id="8196" name="Picture 6" descr="MCj04413670000[1]">
            <a:extLst>
              <a:ext uri="{FF2B5EF4-FFF2-40B4-BE49-F238E27FC236}">
                <a16:creationId xmlns:a16="http://schemas.microsoft.com/office/drawing/2014/main" id="{F9A1FDFF-1351-48B7-8D27-AD9C70700F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0" y="8382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7">
            <a:extLst>
              <a:ext uri="{FF2B5EF4-FFF2-40B4-BE49-F238E27FC236}">
                <a16:creationId xmlns:a16="http://schemas.microsoft.com/office/drawing/2014/main" id="{092B3567-E000-4B6D-BFD5-D03207F5C17F}"/>
              </a:ext>
            </a:extLst>
          </p:cNvPr>
          <p:cNvSpPr>
            <a:spLocks noChangeArrowheads="1"/>
          </p:cNvSpPr>
          <p:nvPr/>
        </p:nvSpPr>
        <p:spPr bwMode="auto">
          <a:xfrm>
            <a:off x="4343400" y="1600200"/>
            <a:ext cx="3505200" cy="879475"/>
          </a:xfrm>
          <a:prstGeom prst="rect">
            <a:avLst/>
          </a:prstGeom>
          <a:noFill/>
          <a:ln w="9525">
            <a:noFill/>
            <a:miter lim="800000"/>
            <a:headEnd/>
            <a:tailEnd/>
          </a:ln>
          <a:effectLst/>
        </p:spPr>
        <p:txBody>
          <a:bodyPr>
            <a:spAutoFit/>
          </a:bodyPr>
          <a:lstStyle/>
          <a:p>
            <a:pPr eaLnBrk="1" hangingPunct="1">
              <a:lnSpc>
                <a:spcPct val="80000"/>
              </a:lnSpc>
              <a:defRPr/>
            </a:pPr>
            <a:r>
              <a:rPr lang="en-US" sz="3200" b="1" dirty="0">
                <a:solidFill>
                  <a:schemeClr val="bg1">
                    <a:lumMod val="75000"/>
                  </a:schemeClr>
                </a:solidFill>
                <a:latin typeface="Arial" charset="0"/>
              </a:rPr>
              <a:t>Are you for us or for our enemies?</a:t>
            </a:r>
          </a:p>
        </p:txBody>
      </p:sp>
    </p:spTree>
    <p:extLst>
      <p:ext uri="{BB962C8B-B14F-4D97-AF65-F5344CB8AC3E}">
        <p14:creationId xmlns:p14="http://schemas.microsoft.com/office/powerpoint/2010/main" val="4097479558"/>
      </p:ext>
    </p:extLst>
  </p:cSld>
  <p:clrMapOvr>
    <a:overrideClrMapping bg1="dk2" tx1="lt1" bg2="dk1"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D525373-A8CD-4618-9005-59718ABAA496}"/>
              </a:ext>
            </a:extLst>
          </p:cNvPr>
          <p:cNvSpPr>
            <a:spLocks noGrp="1" noChangeArrowheads="1"/>
          </p:cNvSpPr>
          <p:nvPr>
            <p:ph type="subTitle" idx="1"/>
          </p:nvPr>
        </p:nvSpPr>
        <p:spPr>
          <a:xfrm>
            <a:off x="304800" y="228600"/>
            <a:ext cx="8610600" cy="1828800"/>
          </a:xfrm>
        </p:spPr>
        <p:txBody>
          <a:bodyPr/>
          <a:lstStyle/>
          <a:p>
            <a:pPr eaLnBrk="1" hangingPunct="1"/>
            <a:r>
              <a:rPr lang="en-US" altLang="en-US" sz="2800" b="1">
                <a:solidFill>
                  <a:schemeClr val="tx2"/>
                </a:solidFill>
              </a:rPr>
              <a:t>On the </a:t>
            </a:r>
            <a:r>
              <a:rPr lang="en-US" altLang="en-US" sz="2800" b="1" u="sng">
                <a:solidFill>
                  <a:schemeClr val="tx2"/>
                </a:solidFill>
              </a:rPr>
              <a:t>seventh day</a:t>
            </a:r>
            <a:r>
              <a:rPr lang="en-US" altLang="en-US" sz="2800" b="1">
                <a:solidFill>
                  <a:schemeClr val="tx2"/>
                </a:solidFill>
              </a:rPr>
              <a:t>, they got up at daybreak and marched around the city </a:t>
            </a:r>
            <a:r>
              <a:rPr lang="en-US" altLang="en-US" sz="2800" b="1" u="sng">
                <a:solidFill>
                  <a:schemeClr val="tx2"/>
                </a:solidFill>
              </a:rPr>
              <a:t>seven times </a:t>
            </a:r>
            <a:r>
              <a:rPr lang="en-US" altLang="en-US" sz="2800" b="1">
                <a:solidFill>
                  <a:schemeClr val="tx2"/>
                </a:solidFill>
              </a:rPr>
              <a:t>in the same manner, except that on that day they circled the city </a:t>
            </a:r>
            <a:r>
              <a:rPr lang="en-US" altLang="en-US" sz="2800" b="1" u="sng">
                <a:solidFill>
                  <a:schemeClr val="tx2"/>
                </a:solidFill>
              </a:rPr>
              <a:t>seven times</a:t>
            </a:r>
            <a:r>
              <a:rPr lang="en-US" altLang="en-US" sz="2800" b="1">
                <a:solidFill>
                  <a:schemeClr val="tx2"/>
                </a:solidFill>
              </a:rPr>
              <a:t>.</a:t>
            </a:r>
            <a:endParaRPr lang="en-US" altLang="en-US" sz="2800" b="1"/>
          </a:p>
        </p:txBody>
      </p:sp>
      <p:pic>
        <p:nvPicPr>
          <p:cNvPr id="52228" name="Picture 4" descr="MCj03536340000[1]">
            <a:extLst>
              <a:ext uri="{FF2B5EF4-FFF2-40B4-BE49-F238E27FC236}">
                <a16:creationId xmlns:a16="http://schemas.microsoft.com/office/drawing/2014/main" id="{39A5C875-ACB0-45C1-9C5D-CDA5767F3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981200"/>
            <a:ext cx="6400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5" descr="MCSY00256_0000[1]">
            <a:extLst>
              <a:ext uri="{FF2B5EF4-FFF2-40B4-BE49-F238E27FC236}">
                <a16:creationId xmlns:a16="http://schemas.microsoft.com/office/drawing/2014/main" id="{B9EA802C-A6E5-4CC2-BFA4-37CA713BA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5562600"/>
            <a:ext cx="8763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41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emplate thumbnail">
            <a:hlinkClick r:id="rId2" tooltip="Template thumbnail"/>
            <a:extLst>
              <a:ext uri="{FF2B5EF4-FFF2-40B4-BE49-F238E27FC236}">
                <a16:creationId xmlns:a16="http://schemas.microsoft.com/office/drawing/2014/main" id="{12411820-BBB8-4693-B3D0-F0A1139B4E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a:extLst>
              <a:ext uri="{FF2B5EF4-FFF2-40B4-BE49-F238E27FC236}">
                <a16:creationId xmlns:a16="http://schemas.microsoft.com/office/drawing/2014/main" id="{0B2EC3FD-CDE6-40A4-998C-8250955FC56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How many times did they circle Jericho on the 7</a:t>
            </a:r>
            <a:r>
              <a:rPr lang="en-US" altLang="en-US" baseline="30000">
                <a:solidFill>
                  <a:schemeClr val="bg1"/>
                </a:solidFill>
                <a:latin typeface="Batang" panose="02030600000101010101" pitchFamily="18" charset="-127"/>
              </a:rPr>
              <a:t>th</a:t>
            </a:r>
            <a:r>
              <a:rPr lang="en-US" altLang="en-US">
                <a:solidFill>
                  <a:schemeClr val="bg1"/>
                </a:solidFill>
                <a:latin typeface="Batang" panose="02030600000101010101" pitchFamily="18" charset="-127"/>
              </a:rPr>
              <a:t> day?</a:t>
            </a:r>
          </a:p>
        </p:txBody>
      </p:sp>
      <p:sp>
        <p:nvSpPr>
          <p:cNvPr id="71684" name="Rectangle 4">
            <a:extLst>
              <a:ext uri="{FF2B5EF4-FFF2-40B4-BE49-F238E27FC236}">
                <a16:creationId xmlns:a16="http://schemas.microsoft.com/office/drawing/2014/main" id="{D6C0C4B8-FB04-43B7-9148-1199223E1BF9}"/>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emplate thumbnail">
            <a:hlinkClick r:id="rId2" tooltip="Template thumbnail"/>
            <a:extLst>
              <a:ext uri="{FF2B5EF4-FFF2-40B4-BE49-F238E27FC236}">
                <a16:creationId xmlns:a16="http://schemas.microsoft.com/office/drawing/2014/main" id="{12411820-BBB8-4693-B3D0-F0A1139B4E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a:extLst>
              <a:ext uri="{FF2B5EF4-FFF2-40B4-BE49-F238E27FC236}">
                <a16:creationId xmlns:a16="http://schemas.microsoft.com/office/drawing/2014/main" id="{0B2EC3FD-CDE6-40A4-998C-8250955FC56F}"/>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How many times did they circle Jericho on the 7</a:t>
            </a:r>
            <a:r>
              <a:rPr lang="en-US" altLang="en-US" baseline="30000">
                <a:solidFill>
                  <a:schemeClr val="bg1"/>
                </a:solidFill>
                <a:latin typeface="Batang" panose="02030600000101010101" pitchFamily="18" charset="-127"/>
              </a:rPr>
              <a:t>th</a:t>
            </a:r>
            <a:r>
              <a:rPr lang="en-US" altLang="en-US">
                <a:solidFill>
                  <a:schemeClr val="bg1"/>
                </a:solidFill>
                <a:latin typeface="Batang" panose="02030600000101010101" pitchFamily="18" charset="-127"/>
              </a:rPr>
              <a:t> day?</a:t>
            </a:r>
          </a:p>
        </p:txBody>
      </p:sp>
      <p:sp>
        <p:nvSpPr>
          <p:cNvPr id="71684" name="Rectangle 4">
            <a:extLst>
              <a:ext uri="{FF2B5EF4-FFF2-40B4-BE49-F238E27FC236}">
                <a16:creationId xmlns:a16="http://schemas.microsoft.com/office/drawing/2014/main" id="{D6C0C4B8-FB04-43B7-9148-1199223E1BF9}"/>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7 TIMES</a:t>
            </a:r>
          </a:p>
        </p:txBody>
      </p:sp>
    </p:spTree>
    <p:extLst>
      <p:ext uri="{BB962C8B-B14F-4D97-AF65-F5344CB8AC3E}">
        <p14:creationId xmlns:p14="http://schemas.microsoft.com/office/powerpoint/2010/main" val="11433753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3D63A7E-E164-46D1-8ED7-78F18C635623}"/>
              </a:ext>
            </a:extLst>
          </p:cNvPr>
          <p:cNvSpPr>
            <a:spLocks noGrp="1" noChangeArrowheads="1"/>
          </p:cNvSpPr>
          <p:nvPr>
            <p:ph type="subTitle" idx="1"/>
          </p:nvPr>
        </p:nvSpPr>
        <p:spPr>
          <a:xfrm>
            <a:off x="304800" y="0"/>
            <a:ext cx="8610600" cy="1371600"/>
          </a:xfrm>
        </p:spPr>
        <p:txBody>
          <a:bodyPr/>
          <a:lstStyle/>
          <a:p>
            <a:pPr eaLnBrk="1" hangingPunct="1"/>
            <a:r>
              <a:rPr lang="en-US" altLang="en-US" sz="2800" b="1">
                <a:solidFill>
                  <a:schemeClr val="tx2"/>
                </a:solidFill>
              </a:rPr>
              <a:t>The seventh time around, when the priests sounded the trumpet blast, Joshua commanded the army,</a:t>
            </a:r>
            <a:endParaRPr lang="en-US" altLang="en-US" sz="2800" b="1"/>
          </a:p>
        </p:txBody>
      </p:sp>
      <p:pic>
        <p:nvPicPr>
          <p:cNvPr id="39939" name="Picture 3" descr="MCj03536340000[1]">
            <a:extLst>
              <a:ext uri="{FF2B5EF4-FFF2-40B4-BE49-F238E27FC236}">
                <a16:creationId xmlns:a16="http://schemas.microsoft.com/office/drawing/2014/main" id="{D9B89041-01F6-4ABC-B545-7B6BD113D7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3548063"/>
            <a:ext cx="4267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joshua crop.jpg">
            <a:extLst>
              <a:ext uri="{FF2B5EF4-FFF2-40B4-BE49-F238E27FC236}">
                <a16:creationId xmlns:a16="http://schemas.microsoft.com/office/drawing/2014/main" id="{0D18FCFD-19E8-4709-9EB3-E34105E81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299125" y="3508375"/>
            <a:ext cx="1743393" cy="3048000"/>
          </a:xfrm>
          <a:prstGeom prst="rect">
            <a:avLst/>
          </a:prstGeom>
          <a:effectLst>
            <a:softEdge rad="63500"/>
          </a:effectLst>
        </p:spPr>
      </p:pic>
      <p:pic>
        <p:nvPicPr>
          <p:cNvPr id="39941" name="Picture 6" descr="MCSY00256_0000[1]">
            <a:extLst>
              <a:ext uri="{FF2B5EF4-FFF2-40B4-BE49-F238E27FC236}">
                <a16:creationId xmlns:a16="http://schemas.microsoft.com/office/drawing/2014/main" id="{A3FDB6F2-93FF-48BE-9823-B83333A0AA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7700" y="3429000"/>
            <a:ext cx="8763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MCj04413670000[1]">
            <a:extLst>
              <a:ext uri="{FF2B5EF4-FFF2-40B4-BE49-F238E27FC236}">
                <a16:creationId xmlns:a16="http://schemas.microsoft.com/office/drawing/2014/main" id="{2C2C7D28-5577-4B01-883F-DD788BF492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620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a:extLst>
              <a:ext uri="{FF2B5EF4-FFF2-40B4-BE49-F238E27FC236}">
                <a16:creationId xmlns:a16="http://schemas.microsoft.com/office/drawing/2014/main" id="{FFBB294C-087B-43D5-AC32-528CCDAF53E1}"/>
              </a:ext>
            </a:extLst>
          </p:cNvPr>
          <p:cNvSpPr>
            <a:spLocks noChangeArrowheads="1"/>
          </p:cNvSpPr>
          <p:nvPr/>
        </p:nvSpPr>
        <p:spPr bwMode="auto">
          <a:xfrm>
            <a:off x="228600" y="1524000"/>
            <a:ext cx="868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800">
                <a:latin typeface="Georgia" panose="02040502050405020303" pitchFamily="18" charset="0"/>
              </a:rPr>
              <a:t>Shout! For the LORD </a:t>
            </a:r>
          </a:p>
          <a:p>
            <a:pPr algn="ctr" eaLnBrk="1" hangingPunct="1">
              <a:buFontTx/>
              <a:buNone/>
            </a:pPr>
            <a:r>
              <a:rPr lang="en-US" altLang="en-US" sz="4800">
                <a:latin typeface="Georgia" panose="02040502050405020303" pitchFamily="18" charset="0"/>
              </a:rPr>
              <a:t>has given you the city!</a:t>
            </a:r>
            <a:r>
              <a:rPr lang="en-US" altLang="en-US" sz="48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emplate thumbnail">
            <a:hlinkClick r:id="rId2" tooltip="Template thumbnail"/>
            <a:extLst>
              <a:ext uri="{FF2B5EF4-FFF2-40B4-BE49-F238E27FC236}">
                <a16:creationId xmlns:a16="http://schemas.microsoft.com/office/drawing/2014/main" id="{4126FEB8-5663-443F-8FA8-B184E7B1A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a:extLst>
              <a:ext uri="{FF2B5EF4-FFF2-40B4-BE49-F238E27FC236}">
                <a16:creationId xmlns:a16="http://schemas.microsoft.com/office/drawing/2014/main" id="{A5DF3CAB-8DA4-4A81-838E-9B4BAA2812C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7 is God’s perfect number of _______?</a:t>
            </a:r>
          </a:p>
        </p:txBody>
      </p:sp>
      <p:sp>
        <p:nvSpPr>
          <p:cNvPr id="86020" name="Rectangle 4">
            <a:extLst>
              <a:ext uri="{FF2B5EF4-FFF2-40B4-BE49-F238E27FC236}">
                <a16:creationId xmlns:a16="http://schemas.microsoft.com/office/drawing/2014/main" id="{F9F47687-F673-4564-8C11-B1F929524BCB}"/>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sz="3600" dirty="0">
              <a:solidFill>
                <a:schemeClr val="bg1"/>
              </a:solidFill>
              <a:latin typeface="Fat" pitchFamily="2"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emplate thumbnail">
            <a:hlinkClick r:id="rId2" tooltip="Template thumbnail"/>
            <a:extLst>
              <a:ext uri="{FF2B5EF4-FFF2-40B4-BE49-F238E27FC236}">
                <a16:creationId xmlns:a16="http://schemas.microsoft.com/office/drawing/2014/main" id="{4126FEB8-5663-443F-8FA8-B184E7B1A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a:extLst>
              <a:ext uri="{FF2B5EF4-FFF2-40B4-BE49-F238E27FC236}">
                <a16:creationId xmlns:a16="http://schemas.microsoft.com/office/drawing/2014/main" id="{A5DF3CAB-8DA4-4A81-838E-9B4BAA2812C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7 is God’s perfect number of _______?</a:t>
            </a:r>
          </a:p>
        </p:txBody>
      </p:sp>
      <p:sp>
        <p:nvSpPr>
          <p:cNvPr id="86020" name="Rectangle 4">
            <a:extLst>
              <a:ext uri="{FF2B5EF4-FFF2-40B4-BE49-F238E27FC236}">
                <a16:creationId xmlns:a16="http://schemas.microsoft.com/office/drawing/2014/main" id="{F9F47687-F673-4564-8C11-B1F929524BCB}"/>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sz="3600">
                <a:solidFill>
                  <a:schemeClr val="bg1"/>
                </a:solidFill>
                <a:latin typeface="Fat" pitchFamily="2" charset="0"/>
              </a:rPr>
              <a:t>COMPLETION</a:t>
            </a:r>
          </a:p>
        </p:txBody>
      </p:sp>
    </p:spTree>
    <p:extLst>
      <p:ext uri="{BB962C8B-B14F-4D97-AF65-F5344CB8AC3E}">
        <p14:creationId xmlns:p14="http://schemas.microsoft.com/office/powerpoint/2010/main" val="75794636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joshua crop.jpg">
            <a:extLst>
              <a:ext uri="{FF2B5EF4-FFF2-40B4-BE49-F238E27FC236}">
                <a16:creationId xmlns:a16="http://schemas.microsoft.com/office/drawing/2014/main" id="{117C6645-8F4B-4E15-8887-DCCBB4C9B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146725" y="3432175"/>
            <a:ext cx="1743393" cy="3048000"/>
          </a:xfrm>
          <a:prstGeom prst="rect">
            <a:avLst/>
          </a:prstGeom>
          <a:effectLst>
            <a:softEdge rad="63500"/>
          </a:effectLst>
        </p:spPr>
      </p:pic>
      <p:pic>
        <p:nvPicPr>
          <p:cNvPr id="41987" name="Picture 4" descr="MCj04413670000[1]">
            <a:extLst>
              <a:ext uri="{FF2B5EF4-FFF2-40B4-BE49-F238E27FC236}">
                <a16:creationId xmlns:a16="http://schemas.microsoft.com/office/drawing/2014/main" id="{BE63BBE5-3034-4AD0-ACA0-E2BF7AA5B0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914400"/>
            <a:ext cx="10134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a:extLst>
              <a:ext uri="{FF2B5EF4-FFF2-40B4-BE49-F238E27FC236}">
                <a16:creationId xmlns:a16="http://schemas.microsoft.com/office/drawing/2014/main" id="{CE92E269-CC92-4468-A775-9BF07008F892}"/>
              </a:ext>
            </a:extLst>
          </p:cNvPr>
          <p:cNvSpPr>
            <a:spLocks noGrp="1" noChangeArrowheads="1"/>
          </p:cNvSpPr>
          <p:nvPr>
            <p:ph type="subTitle" idx="1"/>
          </p:nvPr>
        </p:nvSpPr>
        <p:spPr>
          <a:xfrm>
            <a:off x="228600" y="533400"/>
            <a:ext cx="8915400" cy="2209800"/>
          </a:xfrm>
        </p:spPr>
        <p:txBody>
          <a:bodyPr/>
          <a:lstStyle/>
          <a:p>
            <a:pPr eaLnBrk="1" hangingPunct="1">
              <a:defRPr/>
            </a:pPr>
            <a:r>
              <a:rPr lang="en-US" b="1" dirty="0">
                <a:solidFill>
                  <a:schemeClr val="tx2"/>
                </a:solidFill>
              </a:rPr>
              <a:t>The city and all that is in it are to be devoted</a:t>
            </a:r>
            <a:r>
              <a:rPr lang="en-US" b="1" baseline="30000" dirty="0"/>
              <a:t> </a:t>
            </a:r>
            <a:r>
              <a:rPr lang="en-US" b="1" dirty="0">
                <a:solidFill>
                  <a:schemeClr val="tx2"/>
                </a:solidFill>
              </a:rPr>
              <a:t>to the </a:t>
            </a:r>
            <a:r>
              <a:rPr lang="en-US" b="1" cap="small" dirty="0">
                <a:solidFill>
                  <a:schemeClr val="tx2"/>
                </a:solidFill>
              </a:rPr>
              <a:t>Lord</a:t>
            </a:r>
            <a:r>
              <a:rPr lang="en-US" b="1" dirty="0">
                <a:solidFill>
                  <a:schemeClr val="tx2"/>
                </a:solidFill>
              </a:rPr>
              <a:t>. Only </a:t>
            </a:r>
            <a:r>
              <a:rPr lang="en-US" b="1" dirty="0" err="1">
                <a:solidFill>
                  <a:schemeClr val="tx2"/>
                </a:solidFill>
              </a:rPr>
              <a:t>Rahab</a:t>
            </a:r>
            <a:r>
              <a:rPr lang="en-US" b="1" dirty="0">
                <a:solidFill>
                  <a:schemeClr val="tx2"/>
                </a:solidFill>
              </a:rPr>
              <a:t> the prostitute and all who are with her in her house shall be spared, because she hid the spies we sent.</a:t>
            </a:r>
            <a:endParaRPr lang="en-US" b="1" dirty="0"/>
          </a:p>
        </p:txBody>
      </p:sp>
      <p:sp>
        <p:nvSpPr>
          <p:cNvPr id="41989" name="Rectangle 5">
            <a:extLst>
              <a:ext uri="{FF2B5EF4-FFF2-40B4-BE49-F238E27FC236}">
                <a16:creationId xmlns:a16="http://schemas.microsoft.com/office/drawing/2014/main" id="{A25457E6-19F9-4944-B5F7-E3ECB63C4248}"/>
              </a:ext>
            </a:extLst>
          </p:cNvPr>
          <p:cNvSpPr>
            <a:spLocks noChangeArrowheads="1"/>
          </p:cNvSpPr>
          <p:nvPr/>
        </p:nvSpPr>
        <p:spPr bwMode="auto">
          <a:xfrm>
            <a:off x="228600" y="4572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a:t>   </a:t>
            </a:r>
          </a:p>
        </p:txBody>
      </p:sp>
      <p:pic>
        <p:nvPicPr>
          <p:cNvPr id="41990" name="Picture 6" descr="MPj04384360000[1]">
            <a:extLst>
              <a:ext uri="{FF2B5EF4-FFF2-40B4-BE49-F238E27FC236}">
                <a16:creationId xmlns:a16="http://schemas.microsoft.com/office/drawing/2014/main" id="{361325BB-57E1-45A7-AAF4-B435349975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3203575"/>
            <a:ext cx="5943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MPj04333730000[1]">
            <a:extLst>
              <a:ext uri="{FF2B5EF4-FFF2-40B4-BE49-F238E27FC236}">
                <a16:creationId xmlns:a16="http://schemas.microsoft.com/office/drawing/2014/main" id="{BF61F048-1310-4791-92CB-64142ED8279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2971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descr="MPj03414200000[1]">
            <a:extLst>
              <a:ext uri="{FF2B5EF4-FFF2-40B4-BE49-F238E27FC236}">
                <a16:creationId xmlns:a16="http://schemas.microsoft.com/office/drawing/2014/main" id="{165ED8D3-F0DD-4016-AE31-605BB319D8C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2600" y="5029200"/>
            <a:ext cx="68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descr="MPj03414200000[1]">
            <a:extLst>
              <a:ext uri="{FF2B5EF4-FFF2-40B4-BE49-F238E27FC236}">
                <a16:creationId xmlns:a16="http://schemas.microsoft.com/office/drawing/2014/main" id="{2A1AF0B5-C368-404A-ABCF-91D7168848F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9200" y="4267200"/>
            <a:ext cx="723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1" descr="MCj04391700000[1]">
            <a:extLst>
              <a:ext uri="{FF2B5EF4-FFF2-40B4-BE49-F238E27FC236}">
                <a16:creationId xmlns:a16="http://schemas.microsoft.com/office/drawing/2014/main" id="{69C3188F-CA7A-4CC1-8BF8-310B1131C0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3962400"/>
            <a:ext cx="415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2" descr="MCj04391700000[1]">
            <a:extLst>
              <a:ext uri="{FF2B5EF4-FFF2-40B4-BE49-F238E27FC236}">
                <a16:creationId xmlns:a16="http://schemas.microsoft.com/office/drawing/2014/main" id="{1DEE14A8-EE1D-455F-9DB9-597E7E7CC5B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8800" y="4572000"/>
            <a:ext cx="327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emplate thumbnail">
            <a:hlinkClick r:id="rId2" tooltip="Template thumbnail"/>
            <a:extLst>
              <a:ext uri="{FF2B5EF4-FFF2-40B4-BE49-F238E27FC236}">
                <a16:creationId xmlns:a16="http://schemas.microsoft.com/office/drawing/2014/main" id="{B541DADB-4312-4669-B0BE-8ACDB7C3A6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05BE2B5E-0E60-4E66-A4C6-F47431195774}"/>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Was everyone in Jericho killed?</a:t>
            </a:r>
          </a:p>
        </p:txBody>
      </p:sp>
      <p:sp>
        <p:nvSpPr>
          <p:cNvPr id="72708" name="Rectangle 4">
            <a:extLst>
              <a:ext uri="{FF2B5EF4-FFF2-40B4-BE49-F238E27FC236}">
                <a16:creationId xmlns:a16="http://schemas.microsoft.com/office/drawing/2014/main" id="{F7850852-4935-4F93-945E-C516ED58D0B9}"/>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emplate thumbnail">
            <a:hlinkClick r:id="rId2" tooltip="Template thumbnail"/>
            <a:extLst>
              <a:ext uri="{FF2B5EF4-FFF2-40B4-BE49-F238E27FC236}">
                <a16:creationId xmlns:a16="http://schemas.microsoft.com/office/drawing/2014/main" id="{B541DADB-4312-4669-B0BE-8ACDB7C3A6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05BE2B5E-0E60-4E66-A4C6-F47431195774}"/>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Was everyone in Jericho killed?</a:t>
            </a:r>
          </a:p>
        </p:txBody>
      </p:sp>
      <p:sp>
        <p:nvSpPr>
          <p:cNvPr id="72708" name="Rectangle 4">
            <a:extLst>
              <a:ext uri="{FF2B5EF4-FFF2-40B4-BE49-F238E27FC236}">
                <a16:creationId xmlns:a16="http://schemas.microsoft.com/office/drawing/2014/main" id="{F7850852-4935-4F93-945E-C516ED58D0B9}"/>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NO, RAHAB &amp; THOSE IN HER HOUSE SURVIVED.</a:t>
            </a:r>
          </a:p>
        </p:txBody>
      </p:sp>
    </p:spTree>
    <p:extLst>
      <p:ext uri="{BB962C8B-B14F-4D97-AF65-F5344CB8AC3E}">
        <p14:creationId xmlns:p14="http://schemas.microsoft.com/office/powerpoint/2010/main" val="190420600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9B2625-4F1B-4CDE-B82E-968C24025AE0}"/>
              </a:ext>
            </a:extLst>
          </p:cNvPr>
          <p:cNvSpPr>
            <a:spLocks noGrp="1" noChangeArrowheads="1"/>
          </p:cNvSpPr>
          <p:nvPr>
            <p:ph type="subTitle" idx="1"/>
          </p:nvPr>
        </p:nvSpPr>
        <p:spPr>
          <a:xfrm>
            <a:off x="381000" y="152400"/>
            <a:ext cx="8610600" cy="2667000"/>
          </a:xfrm>
        </p:spPr>
        <p:txBody>
          <a:bodyPr/>
          <a:lstStyle/>
          <a:p>
            <a:pPr eaLnBrk="1" hangingPunct="1"/>
            <a:r>
              <a:rPr lang="en-US" altLang="en-US" b="1">
                <a:solidFill>
                  <a:schemeClr val="tx2"/>
                </a:solidFill>
              </a:rPr>
              <a:t>But keep away from the devoted things, so that you will not bring about your own destruction by taking any of them. Otherwise you will make the camp of Israel liable to destruction and bring trouble on it.</a:t>
            </a:r>
            <a:endParaRPr lang="en-US" altLang="en-US" b="1"/>
          </a:p>
        </p:txBody>
      </p:sp>
      <p:pic>
        <p:nvPicPr>
          <p:cNvPr id="44035" name="Picture 3" descr="MPj03142090000[1]">
            <a:extLst>
              <a:ext uri="{FF2B5EF4-FFF2-40B4-BE49-F238E27FC236}">
                <a16:creationId xmlns:a16="http://schemas.microsoft.com/office/drawing/2014/main" id="{102AA85E-0BF7-40A6-B45F-2EC60C25A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96986"/>
            <a:ext cx="18780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MCPE02921_0000[1]">
            <a:extLst>
              <a:ext uri="{FF2B5EF4-FFF2-40B4-BE49-F238E27FC236}">
                <a16:creationId xmlns:a16="http://schemas.microsoft.com/office/drawing/2014/main" id="{1BBB76C6-F50F-4413-B6A6-66E6287A60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267200" y="2819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descr="MCSL00227_0000[1]">
            <a:extLst>
              <a:ext uri="{FF2B5EF4-FFF2-40B4-BE49-F238E27FC236}">
                <a16:creationId xmlns:a16="http://schemas.microsoft.com/office/drawing/2014/main" id="{4B3DE66C-D6CD-4546-B5AD-3E027F1A90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708775" y="2514600"/>
            <a:ext cx="2435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ication Sign 1">
            <a:extLst>
              <a:ext uri="{FF2B5EF4-FFF2-40B4-BE49-F238E27FC236}">
                <a16:creationId xmlns:a16="http://schemas.microsoft.com/office/drawing/2014/main" id="{ACAEF3B5-C6D8-4A61-90E9-2ED1C813A027}"/>
              </a:ext>
            </a:extLst>
          </p:cNvPr>
          <p:cNvSpPr/>
          <p:nvPr/>
        </p:nvSpPr>
        <p:spPr>
          <a:xfrm>
            <a:off x="0" y="2971800"/>
            <a:ext cx="2514600" cy="3352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st-takla.org/Gallery/var/albums/Bible/Illustrations/Bible-Slides/OT/06-Joshua/www-St-Takla-org--Bible-Slides-joshua-519.jpg">
            <a:extLst>
              <a:ext uri="{FF2B5EF4-FFF2-40B4-BE49-F238E27FC236}">
                <a16:creationId xmlns:a16="http://schemas.microsoft.com/office/drawing/2014/main" id="{1CF70CB0-FC9F-43DC-8AE4-5636E39354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188" y="1317625"/>
            <a:ext cx="848201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MCj04413670000[1]">
            <a:extLst>
              <a:ext uri="{FF2B5EF4-FFF2-40B4-BE49-F238E27FC236}">
                <a16:creationId xmlns:a16="http://schemas.microsoft.com/office/drawing/2014/main" id="{8EEFB1AF-4E8C-4DCB-9453-096CB7FB2D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609600"/>
            <a:ext cx="8915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a:extLst>
              <a:ext uri="{FF2B5EF4-FFF2-40B4-BE49-F238E27FC236}">
                <a16:creationId xmlns:a16="http://schemas.microsoft.com/office/drawing/2014/main" id="{814F1A78-DE3C-445B-BAC7-84557C2CB654}"/>
              </a:ext>
            </a:extLst>
          </p:cNvPr>
          <p:cNvSpPr>
            <a:spLocks noChangeArrowheads="1"/>
          </p:cNvSpPr>
          <p:nvPr/>
        </p:nvSpPr>
        <p:spPr bwMode="auto">
          <a:xfrm>
            <a:off x="914400" y="457200"/>
            <a:ext cx="7391400" cy="879475"/>
          </a:xfrm>
          <a:prstGeom prst="rect">
            <a:avLst/>
          </a:prstGeom>
          <a:noFill/>
          <a:ln w="9525">
            <a:noFill/>
            <a:miter lim="800000"/>
            <a:headEnd/>
            <a:tailEnd/>
          </a:ln>
          <a:effectLst/>
        </p:spPr>
        <p:txBody>
          <a:bodyPr>
            <a:spAutoFit/>
          </a:bodyPr>
          <a:lstStyle/>
          <a:p>
            <a:pPr algn="ctr" eaLnBrk="1" hangingPunct="1">
              <a:lnSpc>
                <a:spcPct val="80000"/>
              </a:lnSpc>
              <a:spcBef>
                <a:spcPct val="20000"/>
              </a:spcBef>
              <a:defRPr/>
            </a:pPr>
            <a:r>
              <a:rPr lang="en-US" sz="3200" b="1" dirty="0">
                <a:solidFill>
                  <a:schemeClr val="bg1">
                    <a:lumMod val="75000"/>
                  </a:schemeClr>
                </a:solidFill>
                <a:latin typeface="Arial" charset="0"/>
              </a:rPr>
              <a:t>Neither, but as commander of the army of the </a:t>
            </a:r>
            <a:r>
              <a:rPr lang="en-US" sz="3200" b="1" cap="small" dirty="0">
                <a:solidFill>
                  <a:schemeClr val="bg1">
                    <a:lumMod val="75000"/>
                  </a:schemeClr>
                </a:solidFill>
                <a:latin typeface="Arial" charset="0"/>
              </a:rPr>
              <a:t>Lord</a:t>
            </a:r>
            <a:r>
              <a:rPr lang="en-US" sz="3200" b="1" dirty="0">
                <a:solidFill>
                  <a:schemeClr val="bg1">
                    <a:lumMod val="75000"/>
                  </a:schemeClr>
                </a:solidFill>
                <a:latin typeface="Arial" charset="0"/>
              </a:rPr>
              <a:t> I have now come.</a:t>
            </a:r>
            <a:endParaRPr lang="en-US" sz="4400" b="1" dirty="0">
              <a:solidFill>
                <a:schemeClr val="bg1">
                  <a:lumMod val="75000"/>
                </a:schemeClr>
              </a:solidFill>
              <a:latin typeface="Arial" charset="0"/>
            </a:endParaRPr>
          </a:p>
        </p:txBody>
      </p:sp>
    </p:spTree>
  </p:cSld>
  <p:clrMapOvr>
    <a:overrideClrMapping bg1="dk2" tx1="lt1" bg2="dk1"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DF772-2065-44A9-9C5A-AFF30FC8D512}"/>
              </a:ext>
            </a:extLst>
          </p:cNvPr>
          <p:cNvSpPr>
            <a:spLocks noGrp="1"/>
          </p:cNvSpPr>
          <p:nvPr>
            <p:ph type="ctrTitle"/>
          </p:nvPr>
        </p:nvSpPr>
        <p:spPr>
          <a:xfrm>
            <a:off x="609600" y="533400"/>
            <a:ext cx="7772400" cy="1470025"/>
          </a:xfrm>
        </p:spPr>
        <p:txBody>
          <a:bodyPr/>
          <a:lstStyle/>
          <a:p>
            <a:pPr>
              <a:defRPr/>
            </a:pPr>
            <a:r>
              <a:rPr lang="en-US" b="1" dirty="0">
                <a:solidFill>
                  <a:schemeClr val="bg1"/>
                </a:solidFill>
                <a:effectLst>
                  <a:outerShdw blurRad="38100" dist="38100" dir="2700000" algn="tl">
                    <a:srgbClr val="000000">
                      <a:alpha val="43137"/>
                    </a:srgbClr>
                  </a:outerShdw>
                </a:effectLst>
              </a:rPr>
              <a:t>Devoted Things</a:t>
            </a:r>
          </a:p>
        </p:txBody>
      </p:sp>
      <p:sp>
        <p:nvSpPr>
          <p:cNvPr id="45059" name="Subtitle 4">
            <a:extLst>
              <a:ext uri="{FF2B5EF4-FFF2-40B4-BE49-F238E27FC236}">
                <a16:creationId xmlns:a16="http://schemas.microsoft.com/office/drawing/2014/main" id="{0152E60F-723D-43F9-965E-D149214CFD21}"/>
              </a:ext>
            </a:extLst>
          </p:cNvPr>
          <p:cNvSpPr>
            <a:spLocks noGrp="1" noChangeArrowheads="1"/>
          </p:cNvSpPr>
          <p:nvPr>
            <p:ph type="subTitle" idx="1"/>
          </p:nvPr>
        </p:nvSpPr>
        <p:spPr>
          <a:xfrm>
            <a:off x="685800" y="2209800"/>
            <a:ext cx="7848600" cy="2438400"/>
          </a:xfrm>
        </p:spPr>
        <p:txBody>
          <a:bodyPr/>
          <a:lstStyle/>
          <a:p>
            <a:pPr marL="463550" indent="-463550" algn="l">
              <a:buFontTx/>
              <a:buChar char="•"/>
            </a:pPr>
            <a:r>
              <a:rPr lang="en-US" altLang="en-US" b="1">
                <a:solidFill>
                  <a:srgbClr val="FFFF00"/>
                </a:solidFill>
              </a:rPr>
              <a:t>Things that were given completely to the Lord</a:t>
            </a:r>
          </a:p>
          <a:p>
            <a:pPr marL="463550" indent="-463550" algn="l"/>
            <a:endParaRPr lang="en-US" altLang="en-US" b="1">
              <a:solidFill>
                <a:srgbClr val="FFFF00"/>
              </a:solidFill>
            </a:endParaRPr>
          </a:p>
          <a:p>
            <a:pPr marL="463550" indent="-463550" algn="l">
              <a:buFontTx/>
              <a:buChar char="•"/>
            </a:pPr>
            <a:r>
              <a:rPr lang="en-US" altLang="en-US" b="1">
                <a:solidFill>
                  <a:srgbClr val="FFFF00"/>
                </a:solidFill>
              </a:rPr>
              <a:t>Sometimes the Lord told the people to completely destroy these items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emplate thumbnail">
            <a:hlinkClick r:id="rId2" tooltip="Template thumbnail"/>
            <a:extLst>
              <a:ext uri="{FF2B5EF4-FFF2-40B4-BE49-F238E27FC236}">
                <a16:creationId xmlns:a16="http://schemas.microsoft.com/office/drawing/2014/main" id="{2C0DE65F-3544-448B-B52A-196F6F7811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89B06678-A84D-4903-953C-B30896338793}"/>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do the Israelites have to stay away from?</a:t>
            </a:r>
          </a:p>
        </p:txBody>
      </p:sp>
      <p:sp>
        <p:nvSpPr>
          <p:cNvPr id="73732" name="Rectangle 4">
            <a:extLst>
              <a:ext uri="{FF2B5EF4-FFF2-40B4-BE49-F238E27FC236}">
                <a16:creationId xmlns:a16="http://schemas.microsoft.com/office/drawing/2014/main" id="{950624AD-6468-4CA9-A5D0-EB749BBE6C5B}"/>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emplate thumbnail">
            <a:hlinkClick r:id="rId2" tooltip="Template thumbnail"/>
            <a:extLst>
              <a:ext uri="{FF2B5EF4-FFF2-40B4-BE49-F238E27FC236}">
                <a16:creationId xmlns:a16="http://schemas.microsoft.com/office/drawing/2014/main" id="{2C0DE65F-3544-448B-B52A-196F6F7811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89B06678-A84D-4903-953C-B30896338793}"/>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do the Israelites have to stay away from?</a:t>
            </a:r>
          </a:p>
        </p:txBody>
      </p:sp>
      <p:sp>
        <p:nvSpPr>
          <p:cNvPr id="73732" name="Rectangle 4">
            <a:extLst>
              <a:ext uri="{FF2B5EF4-FFF2-40B4-BE49-F238E27FC236}">
                <a16:creationId xmlns:a16="http://schemas.microsoft.com/office/drawing/2014/main" id="{950624AD-6468-4CA9-A5D0-EB749BBE6C5B}"/>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DEVOTED THINGS</a:t>
            </a:r>
          </a:p>
        </p:txBody>
      </p:sp>
    </p:spTree>
    <p:extLst>
      <p:ext uri="{BB962C8B-B14F-4D97-AF65-F5344CB8AC3E}">
        <p14:creationId xmlns:p14="http://schemas.microsoft.com/office/powerpoint/2010/main" val="357224016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1D34F0-AFDC-42D6-9C9D-712C7FCEB511}"/>
              </a:ext>
            </a:extLst>
          </p:cNvPr>
          <p:cNvSpPr>
            <a:spLocks noGrp="1" noChangeArrowheads="1"/>
          </p:cNvSpPr>
          <p:nvPr>
            <p:ph type="subTitle" idx="1"/>
          </p:nvPr>
        </p:nvSpPr>
        <p:spPr>
          <a:xfrm>
            <a:off x="381000" y="228600"/>
            <a:ext cx="8458200" cy="1752600"/>
          </a:xfrm>
        </p:spPr>
        <p:txBody>
          <a:bodyPr/>
          <a:lstStyle/>
          <a:p>
            <a:pPr eaLnBrk="1" hangingPunct="1">
              <a:defRPr/>
            </a:pPr>
            <a:r>
              <a:rPr lang="en-US" b="1" dirty="0">
                <a:solidFill>
                  <a:schemeClr val="tx2"/>
                </a:solidFill>
              </a:rPr>
              <a:t>All the silver and gold and the articles of bronze and iron are sacred to the </a:t>
            </a:r>
            <a:r>
              <a:rPr lang="en-US" b="1" cap="small" dirty="0">
                <a:solidFill>
                  <a:schemeClr val="tx2"/>
                </a:solidFill>
              </a:rPr>
              <a:t>Lord</a:t>
            </a:r>
            <a:r>
              <a:rPr lang="en-US" b="1" dirty="0">
                <a:solidFill>
                  <a:schemeClr val="tx2"/>
                </a:solidFill>
              </a:rPr>
              <a:t> and must go into his treasury.</a:t>
            </a:r>
            <a:endParaRPr lang="en-US" b="1" dirty="0"/>
          </a:p>
        </p:txBody>
      </p:sp>
      <p:pic>
        <p:nvPicPr>
          <p:cNvPr id="47108" name="Picture 4" descr="MCj04417170000[1]">
            <a:extLst>
              <a:ext uri="{FF2B5EF4-FFF2-40B4-BE49-F238E27FC236}">
                <a16:creationId xmlns:a16="http://schemas.microsoft.com/office/drawing/2014/main" id="{144097FF-BAB0-4E46-9F00-247E5FD902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1600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1D34F0-AFDC-42D6-9C9D-712C7FCEB511}"/>
              </a:ext>
            </a:extLst>
          </p:cNvPr>
          <p:cNvSpPr>
            <a:spLocks noGrp="1" noChangeArrowheads="1"/>
          </p:cNvSpPr>
          <p:nvPr>
            <p:ph type="subTitle" idx="1"/>
          </p:nvPr>
        </p:nvSpPr>
        <p:spPr>
          <a:xfrm>
            <a:off x="381000" y="228600"/>
            <a:ext cx="8458200" cy="1752600"/>
          </a:xfrm>
        </p:spPr>
        <p:txBody>
          <a:bodyPr/>
          <a:lstStyle/>
          <a:p>
            <a:pPr eaLnBrk="1" hangingPunct="1">
              <a:defRPr/>
            </a:pPr>
            <a:endParaRPr lang="en-US" b="1" dirty="0"/>
          </a:p>
        </p:txBody>
      </p:sp>
      <p:sp>
        <p:nvSpPr>
          <p:cNvPr id="4" name="TextBox 3">
            <a:extLst>
              <a:ext uri="{FF2B5EF4-FFF2-40B4-BE49-F238E27FC236}">
                <a16:creationId xmlns:a16="http://schemas.microsoft.com/office/drawing/2014/main" id="{D225307F-5474-4F70-91C2-893A93BE9910}"/>
              </a:ext>
            </a:extLst>
          </p:cNvPr>
          <p:cNvSpPr txBox="1"/>
          <p:nvPr/>
        </p:nvSpPr>
        <p:spPr>
          <a:xfrm>
            <a:off x="228600" y="266700"/>
            <a:ext cx="3962400" cy="4032250"/>
          </a:xfrm>
          <a:prstGeom prst="rect">
            <a:avLst/>
          </a:prstGeom>
          <a:solidFill>
            <a:srgbClr val="FF9900"/>
          </a:solidFill>
        </p:spPr>
        <p:txBody>
          <a:bodyPr>
            <a:spAutoFit/>
          </a:bodyPr>
          <a:lstStyle/>
          <a:p>
            <a:pPr algn="ctr" eaLnBrk="1" hangingPunct="1">
              <a:defRPr/>
            </a:pPr>
            <a:r>
              <a:rPr lang="en-US" sz="3200" b="1" u="sng" dirty="0">
                <a:solidFill>
                  <a:schemeClr val="accent2">
                    <a:lumMod val="50000"/>
                  </a:schemeClr>
                </a:solidFill>
                <a:latin typeface="Times New Roman" pitchFamily="18" charset="0"/>
                <a:cs typeface="Times New Roman" pitchFamily="18" charset="0"/>
              </a:rPr>
              <a:t>The Lord’s Treasury:</a:t>
            </a:r>
          </a:p>
          <a:p>
            <a:pPr algn="ctr" eaLnBrk="1" hangingPunct="1">
              <a:defRPr/>
            </a:pPr>
            <a:r>
              <a:rPr lang="en-US" sz="3200" b="1" dirty="0">
                <a:solidFill>
                  <a:schemeClr val="accent2">
                    <a:lumMod val="50000"/>
                  </a:schemeClr>
                </a:solidFill>
                <a:latin typeface="Times New Roman" pitchFamily="18" charset="0"/>
                <a:cs typeface="Times New Roman" pitchFamily="18" charset="0"/>
              </a:rPr>
              <a:t>A place where all the gold, silver, and valuable items were kept to be used in service to the Lord. It was probably in or near the Tabernacle.</a:t>
            </a:r>
          </a:p>
        </p:txBody>
      </p:sp>
      <p:pic>
        <p:nvPicPr>
          <p:cNvPr id="47108" name="Picture 4" descr="MCj04417170000[1]">
            <a:extLst>
              <a:ext uri="{FF2B5EF4-FFF2-40B4-BE49-F238E27FC236}">
                <a16:creationId xmlns:a16="http://schemas.microsoft.com/office/drawing/2014/main" id="{144097FF-BAB0-4E46-9F00-247E5FD902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1600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198453"/>
      </p:ext>
    </p:extLst>
  </p:cSld>
  <p:clrMapOvr>
    <a:overrideClrMapping bg1="dk2" tx1="lt1" bg2="dk1"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emplate thumbnail">
            <a:hlinkClick r:id="rId2" tooltip="Template thumbnail"/>
            <a:extLst>
              <a:ext uri="{FF2B5EF4-FFF2-40B4-BE49-F238E27FC236}">
                <a16:creationId xmlns:a16="http://schemas.microsoft.com/office/drawing/2014/main" id="{3C5EDA05-2CDC-4880-912B-8DEFF24D6F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F4A0D549-3552-4D62-994C-A9189254705A}"/>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Where do the gold items belong?</a:t>
            </a:r>
          </a:p>
        </p:txBody>
      </p:sp>
      <p:sp>
        <p:nvSpPr>
          <p:cNvPr id="74756" name="Rectangle 4">
            <a:extLst>
              <a:ext uri="{FF2B5EF4-FFF2-40B4-BE49-F238E27FC236}">
                <a16:creationId xmlns:a16="http://schemas.microsoft.com/office/drawing/2014/main" id="{1A052E48-3E06-458C-B608-65C84E5B70B2}"/>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IN GOD’S TREASURY</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emplate thumbnail">
            <a:hlinkClick r:id="rId2" tooltip="Template thumbnail"/>
            <a:extLst>
              <a:ext uri="{FF2B5EF4-FFF2-40B4-BE49-F238E27FC236}">
                <a16:creationId xmlns:a16="http://schemas.microsoft.com/office/drawing/2014/main" id="{3C5EDA05-2CDC-4880-912B-8DEFF24D6F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F4A0D549-3552-4D62-994C-A9189254705A}"/>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Where do the gold items belong?</a:t>
            </a:r>
          </a:p>
        </p:txBody>
      </p:sp>
      <p:sp>
        <p:nvSpPr>
          <p:cNvPr id="74756" name="Rectangle 4">
            <a:extLst>
              <a:ext uri="{FF2B5EF4-FFF2-40B4-BE49-F238E27FC236}">
                <a16:creationId xmlns:a16="http://schemas.microsoft.com/office/drawing/2014/main" id="{1A052E48-3E06-458C-B608-65C84E5B70B2}"/>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extLst>
      <p:ext uri="{BB962C8B-B14F-4D97-AF65-F5344CB8AC3E}">
        <p14:creationId xmlns:p14="http://schemas.microsoft.com/office/powerpoint/2010/main" val="424373084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3957705-BF7F-47E6-BD70-8300184BC8C5}"/>
              </a:ext>
            </a:extLst>
          </p:cNvPr>
          <p:cNvSpPr>
            <a:spLocks noGrp="1" noChangeArrowheads="1"/>
          </p:cNvSpPr>
          <p:nvPr>
            <p:ph type="subTitle" idx="1"/>
          </p:nvPr>
        </p:nvSpPr>
        <p:spPr>
          <a:xfrm>
            <a:off x="228600" y="228600"/>
            <a:ext cx="8610600" cy="2057400"/>
          </a:xfrm>
        </p:spPr>
        <p:txBody>
          <a:bodyPr/>
          <a:lstStyle/>
          <a:p>
            <a:pPr eaLnBrk="1" hangingPunct="1">
              <a:spcBef>
                <a:spcPct val="0"/>
              </a:spcBef>
            </a:pPr>
            <a:r>
              <a:rPr lang="en-US" altLang="en-US" b="1">
                <a:solidFill>
                  <a:schemeClr val="tx2"/>
                </a:solidFill>
              </a:rPr>
              <a:t>When the trumpets sounded, the army shouted, and at the sound of the trumpet, when the men gave a loud shout, the wall collapsed;</a:t>
            </a:r>
            <a:r>
              <a:rPr lang="en-US" altLang="en-US" b="1"/>
              <a:t>   </a:t>
            </a:r>
          </a:p>
        </p:txBody>
      </p:sp>
      <p:pic>
        <p:nvPicPr>
          <p:cNvPr id="49155" name="Picture 3" descr="MCj02900470000[1]">
            <a:extLst>
              <a:ext uri="{FF2B5EF4-FFF2-40B4-BE49-F238E27FC236}">
                <a16:creationId xmlns:a16="http://schemas.microsoft.com/office/drawing/2014/main" id="{6476C4ED-69A7-40A2-A986-EFD228592E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41117">
            <a:off x="-381000" y="3429000"/>
            <a:ext cx="4724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MCPE00093_0000[1]">
            <a:extLst>
              <a:ext uri="{FF2B5EF4-FFF2-40B4-BE49-F238E27FC236}">
                <a16:creationId xmlns:a16="http://schemas.microsoft.com/office/drawing/2014/main" id="{D194E653-2116-4FC0-806C-B39333966E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2950" y="3048000"/>
            <a:ext cx="33210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thebricktestament.com/joshua/massacre_of_jericho/jos06_20b.jpg">
            <a:extLst>
              <a:ext uri="{FF2B5EF4-FFF2-40B4-BE49-F238E27FC236}">
                <a16:creationId xmlns:a16="http://schemas.microsoft.com/office/drawing/2014/main" id="{1BB3C24A-FB87-42BE-80BA-7F2E15A58B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BA891F8-D7C8-4ECC-9916-57A9573CDF5D}"/>
              </a:ext>
            </a:extLst>
          </p:cNvPr>
          <p:cNvSpPr>
            <a:spLocks noGrp="1" noChangeArrowheads="1"/>
          </p:cNvSpPr>
          <p:nvPr>
            <p:ph type="subTitle" idx="1"/>
          </p:nvPr>
        </p:nvSpPr>
        <p:spPr>
          <a:xfrm>
            <a:off x="381000" y="228600"/>
            <a:ext cx="8458200" cy="2590800"/>
          </a:xfrm>
        </p:spPr>
        <p:txBody>
          <a:bodyPr/>
          <a:lstStyle/>
          <a:p>
            <a:pPr eaLnBrk="1" hangingPunct="1">
              <a:defRPr/>
            </a:pPr>
            <a:r>
              <a:rPr lang="en-US" b="1" dirty="0">
                <a:solidFill>
                  <a:schemeClr val="tx2"/>
                </a:solidFill>
              </a:rPr>
              <a:t>so everyone charged straight in, and they took the city. They devoted the city to the </a:t>
            </a:r>
            <a:r>
              <a:rPr lang="en-US" b="1" cap="small" dirty="0">
                <a:solidFill>
                  <a:schemeClr val="tx2"/>
                </a:solidFill>
              </a:rPr>
              <a:t>Lord</a:t>
            </a:r>
            <a:r>
              <a:rPr lang="en-US" b="1" dirty="0">
                <a:solidFill>
                  <a:schemeClr val="tx2"/>
                </a:solidFill>
              </a:rPr>
              <a:t> and destroyed with the sword every living thing in it—men and women, young and old, cattle, sheep and donkeys.</a:t>
            </a:r>
            <a:endParaRPr lang="en-US" b="1" dirty="0"/>
          </a:p>
        </p:txBody>
      </p:sp>
      <p:pic>
        <p:nvPicPr>
          <p:cNvPr id="33795" name="Picture 3" descr="MCPE02921_0000[1]">
            <a:extLst>
              <a:ext uri="{FF2B5EF4-FFF2-40B4-BE49-F238E27FC236}">
                <a16:creationId xmlns:a16="http://schemas.microsoft.com/office/drawing/2014/main" id="{575A7D59-48FD-4309-8143-76FB7AA8A7B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13568" y="2438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j0149627">
            <a:extLst>
              <a:ext uri="{FF2B5EF4-FFF2-40B4-BE49-F238E27FC236}">
                <a16:creationId xmlns:a16="http://schemas.microsoft.com/office/drawing/2014/main" id="{6941F818-AD1C-4BFF-BDFD-4429327016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732613"/>
            <a:ext cx="5105400" cy="362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Template thumbnail">
            <a:hlinkClick r:id="rId2" tooltip="Template thumbnail"/>
            <a:extLst>
              <a:ext uri="{FF2B5EF4-FFF2-40B4-BE49-F238E27FC236}">
                <a16:creationId xmlns:a16="http://schemas.microsoft.com/office/drawing/2014/main" id="{907CA0EF-DD43-4A37-8F21-7FBD7F0846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a:extLst>
              <a:ext uri="{FF2B5EF4-FFF2-40B4-BE49-F238E27FC236}">
                <a16:creationId xmlns:a16="http://schemas.microsoft.com/office/drawing/2014/main" id="{AB2343D6-8550-40A0-857E-6D17CC5BCFC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the man </a:t>
            </a:r>
            <a:br>
              <a:rPr lang="en-US" altLang="en-US">
                <a:solidFill>
                  <a:schemeClr val="bg1"/>
                </a:solidFill>
                <a:latin typeface="Batang" panose="02030600000101010101" pitchFamily="18" charset="-127"/>
              </a:rPr>
            </a:br>
            <a:r>
              <a:rPr lang="en-US" altLang="en-US">
                <a:solidFill>
                  <a:schemeClr val="bg1"/>
                </a:solidFill>
                <a:latin typeface="Batang" panose="02030600000101010101" pitchFamily="18" charset="-127"/>
              </a:rPr>
              <a:t>Joshua met near Jericho?</a:t>
            </a:r>
          </a:p>
        </p:txBody>
      </p:sp>
      <p:sp>
        <p:nvSpPr>
          <p:cNvPr id="57347" name="Rectangle 3">
            <a:extLst>
              <a:ext uri="{FF2B5EF4-FFF2-40B4-BE49-F238E27FC236}">
                <a16:creationId xmlns:a16="http://schemas.microsoft.com/office/drawing/2014/main" id="{164EC0AC-C308-40E9-8546-5EAB7A8FABB8}"/>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F416221-56B9-4DE9-9012-3EA5D1C83756}"/>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52227" name="Rectangle 3">
            <a:extLst>
              <a:ext uri="{FF2B5EF4-FFF2-40B4-BE49-F238E27FC236}">
                <a16:creationId xmlns:a16="http://schemas.microsoft.com/office/drawing/2014/main" id="{343E46C4-5E89-4CCD-80C7-72A18D03E1B4}"/>
              </a:ext>
            </a:extLst>
          </p:cNvPr>
          <p:cNvSpPr>
            <a:spLocks noChangeArrowheads="1"/>
          </p:cNvSpPr>
          <p:nvPr/>
        </p:nvSpPr>
        <p:spPr bwMode="auto">
          <a:xfrm>
            <a:off x="0" y="150813"/>
            <a:ext cx="899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2"/>
                </a:solidFill>
              </a:rPr>
              <a:t>Joshua said to the two men who had spied out the land,</a:t>
            </a:r>
            <a:endParaRPr lang="en-US" altLang="en-US" sz="2800"/>
          </a:p>
        </p:txBody>
      </p:sp>
      <p:pic>
        <p:nvPicPr>
          <p:cNvPr id="52228" name="Picture 5" descr="clear Joshua with horn">
            <a:extLst>
              <a:ext uri="{FF2B5EF4-FFF2-40B4-BE49-F238E27FC236}">
                <a16:creationId xmlns:a16="http://schemas.microsoft.com/office/drawing/2014/main" id="{03DB6B2E-FCDF-4446-BDBC-7DB235F17D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3088" y="2667000"/>
            <a:ext cx="17637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7">
            <a:extLst>
              <a:ext uri="{FF2B5EF4-FFF2-40B4-BE49-F238E27FC236}">
                <a16:creationId xmlns:a16="http://schemas.microsoft.com/office/drawing/2014/main" id="{7FB56A35-D4BA-4A86-A148-42B382F39C86}"/>
              </a:ext>
            </a:extLst>
          </p:cNvPr>
          <p:cNvGrpSpPr>
            <a:grpSpLocks/>
          </p:cNvGrpSpPr>
          <p:nvPr/>
        </p:nvGrpSpPr>
        <p:grpSpPr bwMode="auto">
          <a:xfrm>
            <a:off x="457200" y="2819400"/>
            <a:ext cx="4267200" cy="4572000"/>
            <a:chOff x="864" y="960"/>
            <a:chExt cx="2667" cy="3072"/>
          </a:xfrm>
        </p:grpSpPr>
        <p:pic>
          <p:nvPicPr>
            <p:cNvPr id="52232" name="Picture 8" descr="MCj03122840000[1]">
              <a:extLst>
                <a:ext uri="{FF2B5EF4-FFF2-40B4-BE49-F238E27FC236}">
                  <a16:creationId xmlns:a16="http://schemas.microsoft.com/office/drawing/2014/main" id="{5118B005-8539-4B0B-A985-66F2DC7CA0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MCj03122840000[1]">
              <a:extLst>
                <a:ext uri="{FF2B5EF4-FFF2-40B4-BE49-F238E27FC236}">
                  <a16:creationId xmlns:a16="http://schemas.microsoft.com/office/drawing/2014/main" id="{34D33830-A573-4CF2-9217-5B2ED86B11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0">
              <a:extLst>
                <a:ext uri="{FF2B5EF4-FFF2-40B4-BE49-F238E27FC236}">
                  <a16:creationId xmlns:a16="http://schemas.microsoft.com/office/drawing/2014/main" id="{4D67F8C5-B4F6-41A9-AD12-2C7A966E504F}"/>
                </a:ext>
              </a:extLst>
            </p:cNvPr>
            <p:cNvSpPr txBox="1">
              <a:spLocks noChangeArrowheads="1"/>
            </p:cNvSpPr>
            <p:nvPr/>
          </p:nvSpPr>
          <p:spPr bwMode="auto">
            <a:xfrm>
              <a:off x="1248" y="960"/>
              <a:ext cx="52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SPY 1</a:t>
              </a:r>
            </a:p>
          </p:txBody>
        </p:sp>
        <p:sp>
          <p:nvSpPr>
            <p:cNvPr id="52235" name="Text Box 11">
              <a:extLst>
                <a:ext uri="{FF2B5EF4-FFF2-40B4-BE49-F238E27FC236}">
                  <a16:creationId xmlns:a16="http://schemas.microsoft.com/office/drawing/2014/main" id="{FCCE9497-4DCB-42EB-9FC7-F10FB25AEFDC}"/>
                </a:ext>
              </a:extLst>
            </p:cNvPr>
            <p:cNvSpPr txBox="1">
              <a:spLocks noChangeArrowheads="1"/>
            </p:cNvSpPr>
            <p:nvPr/>
          </p:nvSpPr>
          <p:spPr bwMode="auto">
            <a:xfrm>
              <a:off x="2448" y="1248"/>
              <a:ext cx="51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SPY 2</a:t>
              </a:r>
            </a:p>
          </p:txBody>
        </p:sp>
      </p:grpSp>
      <p:sp>
        <p:nvSpPr>
          <p:cNvPr id="52230" name="PubRRectCallout">
            <a:extLst>
              <a:ext uri="{FF2B5EF4-FFF2-40B4-BE49-F238E27FC236}">
                <a16:creationId xmlns:a16="http://schemas.microsoft.com/office/drawing/2014/main" id="{59AC2BE9-24A5-4060-A8AC-DE71167CE6C6}"/>
              </a:ext>
            </a:extLst>
          </p:cNvPr>
          <p:cNvSpPr>
            <a:spLocks noEditPoints="1" noChangeArrowheads="1"/>
          </p:cNvSpPr>
          <p:nvPr/>
        </p:nvSpPr>
        <p:spPr bwMode="auto">
          <a:xfrm>
            <a:off x="762000" y="762000"/>
            <a:ext cx="8001000" cy="2286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698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2231" name="Rectangle 12">
            <a:extLst>
              <a:ext uri="{FF2B5EF4-FFF2-40B4-BE49-F238E27FC236}">
                <a16:creationId xmlns:a16="http://schemas.microsoft.com/office/drawing/2014/main" id="{4F8055AF-6544-49E2-86D0-7007F52F079D}"/>
              </a:ext>
            </a:extLst>
          </p:cNvPr>
          <p:cNvSpPr>
            <a:spLocks noChangeArrowheads="1"/>
          </p:cNvSpPr>
          <p:nvPr/>
        </p:nvSpPr>
        <p:spPr bwMode="auto">
          <a:xfrm>
            <a:off x="838200" y="960438"/>
            <a:ext cx="7924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Go into the prostitute’s house and bring her out and all who belong to her, in accordance with your oath to her.</a:t>
            </a:r>
            <a:endParaRPr lang="en-US" altLang="en-US" sz="2800" b="1">
              <a:solidFill>
                <a:schemeClr val="accent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emplate thumbnail">
            <a:hlinkClick r:id="rId2" tooltip="Template thumbnail"/>
            <a:extLst>
              <a:ext uri="{FF2B5EF4-FFF2-40B4-BE49-F238E27FC236}">
                <a16:creationId xmlns:a16="http://schemas.microsoft.com/office/drawing/2014/main" id="{70871B60-103B-4506-8BFC-337CF493A8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a:extLst>
              <a:ext uri="{FF2B5EF4-FFF2-40B4-BE49-F238E27FC236}">
                <a16:creationId xmlns:a16="http://schemas.microsoft.com/office/drawing/2014/main" id="{17FBE7D9-F1A3-4E25-A7BF-A772E83997D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told to get Rahab and her family?</a:t>
            </a:r>
          </a:p>
        </p:txBody>
      </p:sp>
      <p:sp>
        <p:nvSpPr>
          <p:cNvPr id="75780" name="Rectangle 4">
            <a:extLst>
              <a:ext uri="{FF2B5EF4-FFF2-40B4-BE49-F238E27FC236}">
                <a16:creationId xmlns:a16="http://schemas.microsoft.com/office/drawing/2014/main" id="{084FF1DD-B1E2-460E-82A1-E3935E2F436D}"/>
              </a:ext>
            </a:extLst>
          </p:cNvPr>
          <p:cNvSpPr>
            <a:spLocks noGrp="1" noChangeArrowheads="1"/>
          </p:cNvSpPr>
          <p:nvPr>
            <p:ph type="body" idx="1"/>
          </p:nvPr>
        </p:nvSpPr>
        <p:spPr>
          <a:xfrm>
            <a:off x="914400" y="3581400"/>
            <a:ext cx="8229600" cy="685800"/>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emplate thumbnail">
            <a:hlinkClick r:id="rId2" tooltip="Template thumbnail"/>
            <a:extLst>
              <a:ext uri="{FF2B5EF4-FFF2-40B4-BE49-F238E27FC236}">
                <a16:creationId xmlns:a16="http://schemas.microsoft.com/office/drawing/2014/main" id="{70871B60-103B-4506-8BFC-337CF493A8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a:extLst>
              <a:ext uri="{FF2B5EF4-FFF2-40B4-BE49-F238E27FC236}">
                <a16:creationId xmlns:a16="http://schemas.microsoft.com/office/drawing/2014/main" id="{17FBE7D9-F1A3-4E25-A7BF-A772E83997D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told to get Rahab and her family?</a:t>
            </a:r>
          </a:p>
        </p:txBody>
      </p:sp>
      <p:sp>
        <p:nvSpPr>
          <p:cNvPr id="75780" name="Rectangle 4">
            <a:extLst>
              <a:ext uri="{FF2B5EF4-FFF2-40B4-BE49-F238E27FC236}">
                <a16:creationId xmlns:a16="http://schemas.microsoft.com/office/drawing/2014/main" id="{084FF1DD-B1E2-460E-82A1-E3935E2F436D}"/>
              </a:ext>
            </a:extLst>
          </p:cNvPr>
          <p:cNvSpPr>
            <a:spLocks noGrp="1" noChangeArrowheads="1"/>
          </p:cNvSpPr>
          <p:nvPr>
            <p:ph type="body" idx="1"/>
          </p:nvPr>
        </p:nvSpPr>
        <p:spPr>
          <a:xfrm>
            <a:off x="914400" y="3581400"/>
            <a:ext cx="8229600" cy="685800"/>
          </a:xfrm>
        </p:spPr>
        <p:txBody>
          <a:bodyPr/>
          <a:lstStyle/>
          <a:p>
            <a:pPr algn="ctr" eaLnBrk="1" hangingPunct="1">
              <a:buFontTx/>
              <a:buNone/>
            </a:pPr>
            <a:r>
              <a:rPr lang="en-US" altLang="en-US">
                <a:solidFill>
                  <a:schemeClr val="bg1"/>
                </a:solidFill>
                <a:latin typeface="Fat" pitchFamily="2" charset="0"/>
              </a:rPr>
              <a:t>THE SPIES THAT SHE HAD HELPED</a:t>
            </a:r>
          </a:p>
        </p:txBody>
      </p:sp>
    </p:spTree>
    <p:extLst>
      <p:ext uri="{BB962C8B-B14F-4D97-AF65-F5344CB8AC3E}">
        <p14:creationId xmlns:p14="http://schemas.microsoft.com/office/powerpoint/2010/main" val="140159926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0B0CC36-D94E-49FB-89AB-C934325BAF13}"/>
              </a:ext>
            </a:extLst>
          </p:cNvPr>
          <p:cNvSpPr>
            <a:spLocks noGrp="1" noChangeArrowheads="1"/>
          </p:cNvSpPr>
          <p:nvPr>
            <p:ph type="subTitle" idx="1"/>
          </p:nvPr>
        </p:nvSpPr>
        <p:spPr>
          <a:xfrm>
            <a:off x="228600" y="304800"/>
            <a:ext cx="5410200" cy="6096000"/>
          </a:xfrm>
        </p:spPr>
        <p:txBody>
          <a:bodyPr/>
          <a:lstStyle/>
          <a:p>
            <a:pPr eaLnBrk="1" hangingPunct="1"/>
            <a:r>
              <a:rPr lang="en-US" altLang="en-US" sz="3000" b="1" dirty="0">
                <a:solidFill>
                  <a:schemeClr val="tx2"/>
                </a:solidFill>
              </a:rPr>
              <a:t>So the young men who had done the spying went in and brought out Rahab, her father and mother, her brothers and sisters and all who belonged to her. </a:t>
            </a:r>
            <a:endParaRPr lang="en-US" altLang="en-US" sz="3000" b="1" dirty="0"/>
          </a:p>
        </p:txBody>
      </p:sp>
      <p:grpSp>
        <p:nvGrpSpPr>
          <p:cNvPr id="54275" name="Group 4">
            <a:extLst>
              <a:ext uri="{FF2B5EF4-FFF2-40B4-BE49-F238E27FC236}">
                <a16:creationId xmlns:a16="http://schemas.microsoft.com/office/drawing/2014/main" id="{4ED038D9-7019-41AF-A972-61B336B509F2}"/>
              </a:ext>
            </a:extLst>
          </p:cNvPr>
          <p:cNvGrpSpPr>
            <a:grpSpLocks/>
          </p:cNvGrpSpPr>
          <p:nvPr/>
        </p:nvGrpSpPr>
        <p:grpSpPr bwMode="auto">
          <a:xfrm>
            <a:off x="2514600" y="1143000"/>
            <a:ext cx="6629400" cy="5715000"/>
            <a:chOff x="1584" y="720"/>
            <a:chExt cx="4176" cy="3600"/>
          </a:xfrm>
        </p:grpSpPr>
        <p:pic>
          <p:nvPicPr>
            <p:cNvPr id="54276" name="Picture 5" descr="MCj04334520000[1]">
              <a:extLst>
                <a:ext uri="{FF2B5EF4-FFF2-40B4-BE49-F238E27FC236}">
                  <a16:creationId xmlns:a16="http://schemas.microsoft.com/office/drawing/2014/main" id="{9CECF6E2-3FA1-49AE-85E2-07317436E4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84" y="2953"/>
              <a:ext cx="948"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MCj04334580000[1]">
              <a:extLst>
                <a:ext uri="{FF2B5EF4-FFF2-40B4-BE49-F238E27FC236}">
                  <a16:creationId xmlns:a16="http://schemas.microsoft.com/office/drawing/2014/main" id="{7D8D3774-3564-4A4E-90FB-B798C2E033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2832"/>
              <a:ext cx="107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MPj04384360000[1]">
              <a:extLst>
                <a:ext uri="{FF2B5EF4-FFF2-40B4-BE49-F238E27FC236}">
                  <a16:creationId xmlns:a16="http://schemas.microsoft.com/office/drawing/2014/main" id="{73A9460D-BD39-485F-8D36-B5FFF43A35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6" y="720"/>
              <a:ext cx="2064"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descr="MPj04333730000[1]">
              <a:extLst>
                <a:ext uri="{FF2B5EF4-FFF2-40B4-BE49-F238E27FC236}">
                  <a16:creationId xmlns:a16="http://schemas.microsoft.com/office/drawing/2014/main" id="{5A75CAC7-68EB-40FC-B977-9F3AB06F07D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4" y="1440"/>
              <a:ext cx="94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0B0CC36-D94E-49FB-89AB-C934325BAF13}"/>
              </a:ext>
            </a:extLst>
          </p:cNvPr>
          <p:cNvSpPr>
            <a:spLocks noGrp="1" noChangeArrowheads="1"/>
          </p:cNvSpPr>
          <p:nvPr>
            <p:ph type="subTitle" idx="1"/>
          </p:nvPr>
        </p:nvSpPr>
        <p:spPr>
          <a:xfrm>
            <a:off x="228600" y="304800"/>
            <a:ext cx="5410200" cy="6096000"/>
          </a:xfrm>
        </p:spPr>
        <p:txBody>
          <a:bodyPr/>
          <a:lstStyle/>
          <a:p>
            <a:pPr eaLnBrk="1" hangingPunct="1"/>
            <a:r>
              <a:rPr lang="en-US" altLang="en-US" sz="3000" b="1" dirty="0">
                <a:solidFill>
                  <a:schemeClr val="tx2"/>
                </a:solidFill>
              </a:rPr>
              <a:t>They brought out her entire family and put them in a place outside the camp of Israel.</a:t>
            </a:r>
            <a:r>
              <a:rPr lang="en-US" altLang="en-US" sz="3000" b="1" dirty="0"/>
              <a:t>   </a:t>
            </a:r>
          </a:p>
        </p:txBody>
      </p:sp>
      <p:grpSp>
        <p:nvGrpSpPr>
          <p:cNvPr id="54275" name="Group 4">
            <a:extLst>
              <a:ext uri="{FF2B5EF4-FFF2-40B4-BE49-F238E27FC236}">
                <a16:creationId xmlns:a16="http://schemas.microsoft.com/office/drawing/2014/main" id="{4ED038D9-7019-41AF-A972-61B336B509F2}"/>
              </a:ext>
            </a:extLst>
          </p:cNvPr>
          <p:cNvGrpSpPr>
            <a:grpSpLocks/>
          </p:cNvGrpSpPr>
          <p:nvPr/>
        </p:nvGrpSpPr>
        <p:grpSpPr bwMode="auto">
          <a:xfrm>
            <a:off x="2514600" y="1143000"/>
            <a:ext cx="6629400" cy="5715000"/>
            <a:chOff x="1584" y="720"/>
            <a:chExt cx="4176" cy="3600"/>
          </a:xfrm>
        </p:grpSpPr>
        <p:pic>
          <p:nvPicPr>
            <p:cNvPr id="54276" name="Picture 5" descr="MCj04334520000[1]">
              <a:extLst>
                <a:ext uri="{FF2B5EF4-FFF2-40B4-BE49-F238E27FC236}">
                  <a16:creationId xmlns:a16="http://schemas.microsoft.com/office/drawing/2014/main" id="{9CECF6E2-3FA1-49AE-85E2-07317436E4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84" y="2953"/>
              <a:ext cx="948" cy="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MCj04334580000[1]">
              <a:extLst>
                <a:ext uri="{FF2B5EF4-FFF2-40B4-BE49-F238E27FC236}">
                  <a16:creationId xmlns:a16="http://schemas.microsoft.com/office/drawing/2014/main" id="{7D8D3774-3564-4A4E-90FB-B798C2E033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4" y="2832"/>
              <a:ext cx="107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MPj04384360000[1]">
              <a:extLst>
                <a:ext uri="{FF2B5EF4-FFF2-40B4-BE49-F238E27FC236}">
                  <a16:creationId xmlns:a16="http://schemas.microsoft.com/office/drawing/2014/main" id="{73A9460D-BD39-485F-8D36-B5FFF43A35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6" y="720"/>
              <a:ext cx="2064"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descr="MPj04333730000[1]">
              <a:extLst>
                <a:ext uri="{FF2B5EF4-FFF2-40B4-BE49-F238E27FC236}">
                  <a16:creationId xmlns:a16="http://schemas.microsoft.com/office/drawing/2014/main" id="{5A75CAC7-68EB-40FC-B977-9F3AB06F07D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4" y="1440"/>
              <a:ext cx="94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5784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ox(in)">
                                      <p:cBhvr>
                                        <p:cTn id="7" dur="2000"/>
                                        <p:tgtEl>
                                          <p:spTgt spid="36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AF4CBD8-9583-4A74-8F80-08DFB1ABFEE2}"/>
              </a:ext>
            </a:extLst>
          </p:cNvPr>
          <p:cNvSpPr>
            <a:spLocks noGrp="1" noChangeArrowheads="1"/>
          </p:cNvSpPr>
          <p:nvPr>
            <p:ph type="subTitle" idx="1"/>
          </p:nvPr>
        </p:nvSpPr>
        <p:spPr>
          <a:xfrm>
            <a:off x="381000" y="381000"/>
            <a:ext cx="8458200" cy="6019800"/>
          </a:xfrm>
        </p:spPr>
        <p:txBody>
          <a:bodyPr/>
          <a:lstStyle/>
          <a:p>
            <a:pPr eaLnBrk="1" hangingPunct="1"/>
            <a:r>
              <a:rPr lang="en-US" altLang="en-US" b="1">
                <a:solidFill>
                  <a:schemeClr val="tx2"/>
                </a:solidFill>
              </a:rPr>
              <a:t>Then they burned the whole city and everything in it,</a:t>
            </a:r>
            <a:endParaRPr lang="en-US" altLang="en-US" b="1"/>
          </a:p>
        </p:txBody>
      </p:sp>
      <p:pic>
        <p:nvPicPr>
          <p:cNvPr id="55299" name="Picture 6" descr="MCj04348160000[1]">
            <a:extLst>
              <a:ext uri="{FF2B5EF4-FFF2-40B4-BE49-F238E27FC236}">
                <a16:creationId xmlns:a16="http://schemas.microsoft.com/office/drawing/2014/main" id="{37E5A6D1-6982-40B4-9879-658FBE6F73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2743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C2F75007-2173-4478-9BC9-BEFCABBC69DA}"/>
              </a:ext>
            </a:extLst>
          </p:cNvPr>
          <p:cNvGrpSpPr>
            <a:grpSpLocks/>
          </p:cNvGrpSpPr>
          <p:nvPr/>
        </p:nvGrpSpPr>
        <p:grpSpPr bwMode="auto">
          <a:xfrm>
            <a:off x="0" y="1676400"/>
            <a:ext cx="9144000" cy="5181600"/>
            <a:chOff x="0" y="1536"/>
            <a:chExt cx="5760" cy="2784"/>
          </a:xfrm>
        </p:grpSpPr>
        <p:pic>
          <p:nvPicPr>
            <p:cNvPr id="55305" name="Picture 3" descr="MCj03536340000[1]">
              <a:extLst>
                <a:ext uri="{FF2B5EF4-FFF2-40B4-BE49-F238E27FC236}">
                  <a16:creationId xmlns:a16="http://schemas.microsoft.com/office/drawing/2014/main" id="{714537CE-7546-4DFE-B1D4-D0A64B2BDB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55231"/>
            <a:stretch>
              <a:fillRect/>
            </a:stretch>
          </p:blipFill>
          <p:spPr bwMode="auto">
            <a:xfrm>
              <a:off x="0" y="1536"/>
              <a:ext cx="576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7" descr="MCj04247560000[1]">
              <a:extLst>
                <a:ext uri="{FF2B5EF4-FFF2-40B4-BE49-F238E27FC236}">
                  <a16:creationId xmlns:a16="http://schemas.microsoft.com/office/drawing/2014/main" id="{AA0B37FB-15BA-4E47-B03E-310129DC45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8"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8" descr="MCj04247560000[1]">
              <a:extLst>
                <a:ext uri="{FF2B5EF4-FFF2-40B4-BE49-F238E27FC236}">
                  <a16:creationId xmlns:a16="http://schemas.microsoft.com/office/drawing/2014/main" id="{14756307-AEBE-4BE3-878A-CAB1004C5D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2"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9" descr="MCj04247560000[1]">
              <a:extLst>
                <a:ext uri="{FF2B5EF4-FFF2-40B4-BE49-F238E27FC236}">
                  <a16:creationId xmlns:a16="http://schemas.microsoft.com/office/drawing/2014/main" id="{333439E6-06E6-4A9B-B69C-184968BCD0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4"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0" descr="MCj04247560000[1]">
              <a:extLst>
                <a:ext uri="{FF2B5EF4-FFF2-40B4-BE49-F238E27FC236}">
                  <a16:creationId xmlns:a16="http://schemas.microsoft.com/office/drawing/2014/main" id="{E7ADDCC7-905A-4BC9-A636-166A889B81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8"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1" descr="MCj04247560000[1]">
              <a:extLst>
                <a:ext uri="{FF2B5EF4-FFF2-40B4-BE49-F238E27FC236}">
                  <a16:creationId xmlns:a16="http://schemas.microsoft.com/office/drawing/2014/main" id="{00D7FE90-E4AE-4BEB-BB38-9BA4C34DDE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2" descr="MCj04247560000[1]">
              <a:extLst>
                <a:ext uri="{FF2B5EF4-FFF2-40B4-BE49-F238E27FC236}">
                  <a16:creationId xmlns:a16="http://schemas.microsoft.com/office/drawing/2014/main" id="{C6DC9A1D-ADB2-447F-9C7A-5F95D967CA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a:extLst>
              <a:ext uri="{FF2B5EF4-FFF2-40B4-BE49-F238E27FC236}">
                <a16:creationId xmlns:a16="http://schemas.microsoft.com/office/drawing/2014/main" id="{08A561EF-3A7F-4454-90C4-EE9F60DFEEFB}"/>
              </a:ext>
            </a:extLst>
          </p:cNvPr>
          <p:cNvGrpSpPr>
            <a:grpSpLocks/>
          </p:cNvGrpSpPr>
          <p:nvPr/>
        </p:nvGrpSpPr>
        <p:grpSpPr bwMode="auto">
          <a:xfrm>
            <a:off x="1524000" y="4114800"/>
            <a:ext cx="2654300" cy="2286000"/>
            <a:chOff x="864" y="2880"/>
            <a:chExt cx="1672" cy="1440"/>
          </a:xfrm>
        </p:grpSpPr>
        <p:pic>
          <p:nvPicPr>
            <p:cNvPr id="55302" name="Picture 13" descr="MCj04247560000[1]">
              <a:extLst>
                <a:ext uri="{FF2B5EF4-FFF2-40B4-BE49-F238E27FC236}">
                  <a16:creationId xmlns:a16="http://schemas.microsoft.com/office/drawing/2014/main" id="{67B9943E-ECC0-4B64-BAA1-679F6913C6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 y="2880"/>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4" descr="MCj04247560000[1]">
              <a:extLst>
                <a:ext uri="{FF2B5EF4-FFF2-40B4-BE49-F238E27FC236}">
                  <a16:creationId xmlns:a16="http://schemas.microsoft.com/office/drawing/2014/main" id="{166AAF80-5093-41A3-A632-568581C39A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2" y="292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5" descr="MCj04247560000[1]">
              <a:extLst>
                <a:ext uri="{FF2B5EF4-FFF2-40B4-BE49-F238E27FC236}">
                  <a16:creationId xmlns:a16="http://schemas.microsoft.com/office/drawing/2014/main" id="{3448CA0A-F3B3-40E9-A315-B10544B284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8" y="3058"/>
              <a:ext cx="808"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B1AE1CA-4BA4-4E3D-AAEF-F4268ED11DB4}"/>
              </a:ext>
            </a:extLst>
          </p:cNvPr>
          <p:cNvSpPr>
            <a:spLocks noGrp="1" noChangeArrowheads="1"/>
          </p:cNvSpPr>
          <p:nvPr>
            <p:ph type="subTitle" idx="1"/>
          </p:nvPr>
        </p:nvSpPr>
        <p:spPr>
          <a:xfrm>
            <a:off x="381000" y="5181600"/>
            <a:ext cx="8458200" cy="1524000"/>
          </a:xfrm>
        </p:spPr>
        <p:txBody>
          <a:bodyPr/>
          <a:lstStyle/>
          <a:p>
            <a:pPr eaLnBrk="1" hangingPunct="1">
              <a:defRPr/>
            </a:pPr>
            <a:r>
              <a:rPr lang="en-US" b="1" dirty="0">
                <a:solidFill>
                  <a:schemeClr val="tx2"/>
                </a:solidFill>
              </a:rPr>
              <a:t>but they put the silver and gold and the articles of bronze and iron into the treasury of the </a:t>
            </a:r>
            <a:r>
              <a:rPr lang="en-US" b="1" cap="small" dirty="0">
                <a:solidFill>
                  <a:schemeClr val="tx2"/>
                </a:solidFill>
              </a:rPr>
              <a:t>Lord</a:t>
            </a:r>
            <a:r>
              <a:rPr lang="en-US" b="1" dirty="0">
                <a:solidFill>
                  <a:schemeClr val="tx2"/>
                </a:solidFill>
              </a:rPr>
              <a:t>’s house.</a:t>
            </a:r>
            <a:r>
              <a:rPr lang="en-US" b="1" dirty="0"/>
              <a:t> </a:t>
            </a:r>
          </a:p>
        </p:txBody>
      </p:sp>
      <p:pic>
        <p:nvPicPr>
          <p:cNvPr id="56323" name="Picture 2" descr="https://upload.wikimedia.org/wikipedia/commons/7/74/Book_of_Joshua_Chapter_6-11_%28Bible_Illustrations_by_Sweet_Media%29.jpg">
            <a:extLst>
              <a:ext uri="{FF2B5EF4-FFF2-40B4-BE49-F238E27FC236}">
                <a16:creationId xmlns:a16="http://schemas.microsoft.com/office/drawing/2014/main" id="{1138FDCC-08F8-4C02-A31F-A67DC5885A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3628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emplate thumbnail">
            <a:hlinkClick r:id="rId2" tooltip="Template thumbnail"/>
            <a:extLst>
              <a:ext uri="{FF2B5EF4-FFF2-40B4-BE49-F238E27FC236}">
                <a16:creationId xmlns:a16="http://schemas.microsoft.com/office/drawing/2014/main" id="{9DA326C5-ED23-44CD-A672-F370BC365D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C4309311-664E-45B4-AC1F-428EF109C017}"/>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did the Israelites do just before they left?</a:t>
            </a:r>
          </a:p>
        </p:txBody>
      </p:sp>
      <p:sp>
        <p:nvSpPr>
          <p:cNvPr id="76804" name="Rectangle 4">
            <a:extLst>
              <a:ext uri="{FF2B5EF4-FFF2-40B4-BE49-F238E27FC236}">
                <a16:creationId xmlns:a16="http://schemas.microsoft.com/office/drawing/2014/main" id="{82B6AEB3-8514-4A91-B04E-C61ABECD0AE8}"/>
              </a:ext>
            </a:extLst>
          </p:cNvPr>
          <p:cNvSpPr>
            <a:spLocks noGrp="1" noChangeArrowheads="1"/>
          </p:cNvSpPr>
          <p:nvPr>
            <p:ph type="body" idx="1"/>
          </p:nvPr>
        </p:nvSpPr>
        <p:spPr>
          <a:xfrm>
            <a:off x="914400" y="3581400"/>
            <a:ext cx="8229600" cy="2773363"/>
          </a:xfrm>
        </p:spPr>
        <p:txBody>
          <a:bodyPr/>
          <a:lstStyle/>
          <a:p>
            <a:pPr algn="ctr" eaLnBrk="1" hangingPunct="1">
              <a:buFontTx/>
              <a:buNone/>
            </a:pPr>
            <a:endParaRPr lang="en-US" altLang="en-US" dirty="0">
              <a:solidFill>
                <a:schemeClr val="bg1"/>
              </a:solidFill>
              <a:latin typeface="Fat" pitchFamily="2"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emplate thumbnail">
            <a:hlinkClick r:id="rId2" tooltip="Template thumbnail"/>
            <a:extLst>
              <a:ext uri="{FF2B5EF4-FFF2-40B4-BE49-F238E27FC236}">
                <a16:creationId xmlns:a16="http://schemas.microsoft.com/office/drawing/2014/main" id="{9DA326C5-ED23-44CD-A672-F370BC365D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C4309311-664E-45B4-AC1F-428EF109C017}"/>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What did the Israelites do just before they left?</a:t>
            </a:r>
          </a:p>
        </p:txBody>
      </p:sp>
      <p:sp>
        <p:nvSpPr>
          <p:cNvPr id="76804" name="Rectangle 4">
            <a:extLst>
              <a:ext uri="{FF2B5EF4-FFF2-40B4-BE49-F238E27FC236}">
                <a16:creationId xmlns:a16="http://schemas.microsoft.com/office/drawing/2014/main" id="{82B6AEB3-8514-4A91-B04E-C61ABECD0AE8}"/>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dirty="0">
                <a:solidFill>
                  <a:schemeClr val="bg1"/>
                </a:solidFill>
                <a:latin typeface="Fat" pitchFamily="2" charset="0"/>
              </a:rPr>
              <a:t>BURNED </a:t>
            </a:r>
          </a:p>
          <a:p>
            <a:pPr algn="ctr" eaLnBrk="1" hangingPunct="1">
              <a:buFontTx/>
              <a:buNone/>
            </a:pPr>
            <a:r>
              <a:rPr lang="en-US" altLang="en-US" dirty="0">
                <a:solidFill>
                  <a:schemeClr val="bg1"/>
                </a:solidFill>
                <a:latin typeface="Fat" pitchFamily="2" charset="0"/>
              </a:rPr>
              <a:t>DOWN </a:t>
            </a:r>
          </a:p>
          <a:p>
            <a:pPr algn="ctr" eaLnBrk="1" hangingPunct="1">
              <a:buFontTx/>
              <a:buNone/>
            </a:pPr>
            <a:r>
              <a:rPr lang="en-US" altLang="en-US" dirty="0">
                <a:solidFill>
                  <a:schemeClr val="bg1"/>
                </a:solidFill>
                <a:latin typeface="Fat" pitchFamily="2" charset="0"/>
              </a:rPr>
              <a:t>JERICHO</a:t>
            </a:r>
          </a:p>
        </p:txBody>
      </p:sp>
    </p:spTree>
    <p:extLst>
      <p:ext uri="{BB962C8B-B14F-4D97-AF65-F5344CB8AC3E}">
        <p14:creationId xmlns:p14="http://schemas.microsoft.com/office/powerpoint/2010/main" val="67932425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82C5421-17BE-4995-9D0F-5ED288068F51}"/>
              </a:ext>
            </a:extLst>
          </p:cNvPr>
          <p:cNvSpPr>
            <a:spLocks noGrp="1" noChangeArrowheads="1"/>
          </p:cNvSpPr>
          <p:nvPr>
            <p:ph type="subTitle" idx="1"/>
          </p:nvPr>
        </p:nvSpPr>
        <p:spPr>
          <a:xfrm>
            <a:off x="381000" y="228600"/>
            <a:ext cx="8458200" cy="2514600"/>
          </a:xfrm>
        </p:spPr>
        <p:txBody>
          <a:bodyPr/>
          <a:lstStyle/>
          <a:p>
            <a:pPr eaLnBrk="1" hangingPunct="1"/>
            <a:r>
              <a:rPr lang="en-US" altLang="en-US" b="1">
                <a:solidFill>
                  <a:schemeClr val="tx2"/>
                </a:solidFill>
              </a:rPr>
              <a:t>But Joshua spared Rahab the prostitute, with her family and all who belonged to her, because she hid the men Joshua had sent as spies to Jericho—and she lives among the Israelites to this day.</a:t>
            </a:r>
            <a:endParaRPr lang="en-US" altLang="en-US" b="1">
              <a:latin typeface="Tempus Sans ITC" panose="04020404030D07020202" pitchFamily="82" charset="0"/>
            </a:endParaRPr>
          </a:p>
        </p:txBody>
      </p:sp>
      <p:pic>
        <p:nvPicPr>
          <p:cNvPr id="58371" name="Picture 4" descr="MCj04334520000[1]">
            <a:extLst>
              <a:ext uri="{FF2B5EF4-FFF2-40B4-BE49-F238E27FC236}">
                <a16:creationId xmlns:a16="http://schemas.microsoft.com/office/drawing/2014/main" id="{0DCCA4E1-CF3E-4505-9A8E-089D7F471B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19600" y="3200400"/>
            <a:ext cx="15049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7" descr="MPj04333730000[1]">
            <a:extLst>
              <a:ext uri="{FF2B5EF4-FFF2-40B4-BE49-F238E27FC236}">
                <a16:creationId xmlns:a16="http://schemas.microsoft.com/office/drawing/2014/main" id="{4A45EB99-5565-4D89-BA4C-EFB5321AFD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886200"/>
            <a:ext cx="1501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8" descr="MCj04334540000[1]">
            <a:extLst>
              <a:ext uri="{FF2B5EF4-FFF2-40B4-BE49-F238E27FC236}">
                <a16:creationId xmlns:a16="http://schemas.microsoft.com/office/drawing/2014/main" id="{6489312D-E685-4DDE-947D-FAFF31F751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667000"/>
            <a:ext cx="16605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descr="MCj04349950000[1]">
            <a:extLst>
              <a:ext uri="{FF2B5EF4-FFF2-40B4-BE49-F238E27FC236}">
                <a16:creationId xmlns:a16="http://schemas.microsoft.com/office/drawing/2014/main" id="{3DEF69ED-7DA6-4F70-849B-948D163DEE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791200" y="34290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 descr="MCj04334580000[1]">
            <a:extLst>
              <a:ext uri="{FF2B5EF4-FFF2-40B4-BE49-F238E27FC236}">
                <a16:creationId xmlns:a16="http://schemas.microsoft.com/office/drawing/2014/main" id="{6AA89899-0937-4E95-9C35-238AEAC27A7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32766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1" descr="MCj04334600000[1]">
            <a:extLst>
              <a:ext uri="{FF2B5EF4-FFF2-40B4-BE49-F238E27FC236}">
                <a16:creationId xmlns:a16="http://schemas.microsoft.com/office/drawing/2014/main" id="{2B66B871-1883-451C-859F-4BB034B06A4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50100" y="26670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Down 1">
            <a:extLst>
              <a:ext uri="{FF2B5EF4-FFF2-40B4-BE49-F238E27FC236}">
                <a16:creationId xmlns:a16="http://schemas.microsoft.com/office/drawing/2014/main" id="{F1440BCE-7D45-46FF-8BAE-BFB2329B41B2}"/>
              </a:ext>
            </a:extLst>
          </p:cNvPr>
          <p:cNvSpPr/>
          <p:nvPr/>
        </p:nvSpPr>
        <p:spPr>
          <a:xfrm>
            <a:off x="3152775" y="2743200"/>
            <a:ext cx="762907" cy="1219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Template thumbnail">
            <a:hlinkClick r:id="rId2" tooltip="Template thumbnail"/>
            <a:extLst>
              <a:ext uri="{FF2B5EF4-FFF2-40B4-BE49-F238E27FC236}">
                <a16:creationId xmlns:a16="http://schemas.microsoft.com/office/drawing/2014/main" id="{907CA0EF-DD43-4A37-8F21-7FBD7F0846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a:extLst>
              <a:ext uri="{FF2B5EF4-FFF2-40B4-BE49-F238E27FC236}">
                <a16:creationId xmlns:a16="http://schemas.microsoft.com/office/drawing/2014/main" id="{AB2343D6-8550-40A0-857E-6D17CC5BCFC6}"/>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rPr>
              <a:t>Who was the man </a:t>
            </a:r>
            <a:br>
              <a:rPr lang="en-US" altLang="en-US">
                <a:solidFill>
                  <a:schemeClr val="bg1"/>
                </a:solidFill>
                <a:latin typeface="Batang" panose="02030600000101010101" pitchFamily="18" charset="-127"/>
              </a:rPr>
            </a:br>
            <a:r>
              <a:rPr lang="en-US" altLang="en-US">
                <a:solidFill>
                  <a:schemeClr val="bg1"/>
                </a:solidFill>
                <a:latin typeface="Batang" panose="02030600000101010101" pitchFamily="18" charset="-127"/>
              </a:rPr>
              <a:t>Joshua met near Jericho?</a:t>
            </a:r>
          </a:p>
        </p:txBody>
      </p:sp>
      <p:sp>
        <p:nvSpPr>
          <p:cNvPr id="57347" name="Rectangle 3">
            <a:extLst>
              <a:ext uri="{FF2B5EF4-FFF2-40B4-BE49-F238E27FC236}">
                <a16:creationId xmlns:a16="http://schemas.microsoft.com/office/drawing/2014/main" id="{164EC0AC-C308-40E9-8546-5EAB7A8FABB8}"/>
              </a:ext>
            </a:extLst>
          </p:cNvPr>
          <p:cNvSpPr>
            <a:spLocks noGrp="1" noChangeArrowheads="1"/>
          </p:cNvSpPr>
          <p:nvPr>
            <p:ph type="body" idx="1"/>
          </p:nvPr>
        </p:nvSpPr>
        <p:spPr>
          <a:xfrm>
            <a:off x="914400" y="3581400"/>
            <a:ext cx="8229600" cy="2773363"/>
          </a:xfrm>
        </p:spPr>
        <p:txBody>
          <a:bodyPr/>
          <a:lstStyle/>
          <a:p>
            <a:pPr algn="ctr" eaLnBrk="1" hangingPunct="1">
              <a:buFontTx/>
              <a:buNone/>
            </a:pPr>
            <a:r>
              <a:rPr lang="en-US" altLang="en-US">
                <a:solidFill>
                  <a:schemeClr val="bg1"/>
                </a:solidFill>
                <a:latin typeface="Fat" pitchFamily="2" charset="0"/>
              </a:rPr>
              <a:t>Commander of the </a:t>
            </a:r>
          </a:p>
          <a:p>
            <a:pPr algn="ctr" eaLnBrk="1" hangingPunct="1">
              <a:buFontTx/>
              <a:buNone/>
            </a:pPr>
            <a:r>
              <a:rPr lang="en-US" altLang="en-US">
                <a:solidFill>
                  <a:schemeClr val="bg1"/>
                </a:solidFill>
                <a:latin typeface="Fat" pitchFamily="2" charset="0"/>
              </a:rPr>
              <a:t>army of the Lord</a:t>
            </a:r>
          </a:p>
        </p:txBody>
      </p:sp>
    </p:spTree>
    <p:extLst>
      <p:ext uri="{BB962C8B-B14F-4D97-AF65-F5344CB8AC3E}">
        <p14:creationId xmlns:p14="http://schemas.microsoft.com/office/powerpoint/2010/main" val="37275028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E38BADA-756E-41C2-AFAB-502A6CDEE330}"/>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id="{C25CC871-FF2B-4BB4-BD26-DF05F45ADD41}"/>
              </a:ext>
            </a:extLst>
          </p:cNvPr>
          <p:cNvSpPr>
            <a:spLocks noChangeArrowheads="1" noChangeShapeType="1" noTextEdit="1"/>
          </p:cNvSpPr>
          <p:nvPr/>
        </p:nvSpPr>
        <p:spPr bwMode="auto">
          <a:xfrm rot="16200000">
            <a:off x="-2691401" y="2833527"/>
            <a:ext cx="6601146"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Deuteronomy</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 27:10</a:t>
            </a:r>
          </a:p>
        </p:txBody>
      </p:sp>
      <p:sp>
        <p:nvSpPr>
          <p:cNvPr id="7" name="TextBox 1">
            <a:extLst>
              <a:ext uri="{FF2B5EF4-FFF2-40B4-BE49-F238E27FC236}">
                <a16:creationId xmlns:a16="http://schemas.microsoft.com/office/drawing/2014/main" id="{7788F4D3-52AC-46BB-951F-7E9F6468AE5B}"/>
              </a:ext>
            </a:extLst>
          </p:cNvPr>
          <p:cNvSpPr txBox="1">
            <a:spLocks noChangeArrowheads="1"/>
          </p:cNvSpPr>
          <p:nvPr/>
        </p:nvSpPr>
        <p:spPr bwMode="auto">
          <a:xfrm>
            <a:off x="2819400" y="762000"/>
            <a:ext cx="51054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34" charset="-128"/>
                <a:cs typeface="+mn-cs"/>
              </a:rPr>
              <a:t>Hide it in your</a:t>
            </a:r>
          </a:p>
        </p:txBody>
      </p:sp>
      <p:pic>
        <p:nvPicPr>
          <p:cNvPr id="32773" name="Picture 8" descr="Shape, arrow&#10;&#10;Description automatically generated">
            <a:extLst>
              <a:ext uri="{FF2B5EF4-FFF2-40B4-BE49-F238E27FC236}">
                <a16:creationId xmlns:a16="http://schemas.microsoft.com/office/drawing/2014/main" id="{1F6879C8-A757-4F88-87CB-2220719C1F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7737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01D6AA0-1058-4736-9272-E06222BB5C80}"/>
              </a:ext>
            </a:extLst>
          </p:cNvPr>
          <p:cNvSpPr>
            <a:spLocks noGrp="1" noChangeArrowheads="1"/>
          </p:cNvSpPr>
          <p:nvPr>
            <p:ph idx="1"/>
          </p:nvPr>
        </p:nvSpPr>
        <p:spPr>
          <a:xfrm>
            <a:off x="914400" y="914400"/>
            <a:ext cx="7924800" cy="4343400"/>
          </a:xfrm>
        </p:spPr>
        <p:txBody>
          <a:bodyPr/>
          <a:lstStyle/>
          <a:p>
            <a:pPr marL="0" indent="0" algn="ctr" eaLnBrk="1" hangingPunct="1">
              <a:spcBef>
                <a:spcPts val="600"/>
              </a:spcBef>
              <a:buFontTx/>
              <a:buNone/>
              <a:defRPr/>
            </a:pPr>
            <a:r>
              <a:rPr lang="en-US" altLang="en-US" sz="6000" b="1" dirty="0"/>
              <a:t> </a:t>
            </a:r>
            <a:r>
              <a:rPr lang="en-US" sz="6000" dirty="0"/>
              <a:t>“Obey the LORD your God and follow his commands and decrees that I give you today.” </a:t>
            </a:r>
            <a:endParaRPr lang="en-US" altLang="en-US" sz="4000" b="1" dirty="0"/>
          </a:p>
        </p:txBody>
      </p:sp>
      <p:sp>
        <p:nvSpPr>
          <p:cNvPr id="31748" name="WordArt 4">
            <a:extLst>
              <a:ext uri="{FF2B5EF4-FFF2-40B4-BE49-F238E27FC236}">
                <a16:creationId xmlns:a16="http://schemas.microsoft.com/office/drawing/2014/main" id="{24A7D3D5-43C4-4AAA-816D-9E6586726D2E}"/>
              </a:ext>
            </a:extLst>
          </p:cNvPr>
          <p:cNvSpPr>
            <a:spLocks noChangeArrowheads="1" noChangeShapeType="1" noTextEdit="1"/>
          </p:cNvSpPr>
          <p:nvPr/>
        </p:nvSpPr>
        <p:spPr bwMode="auto">
          <a:xfrm rot="16200000">
            <a:off x="-2729501" y="2871627"/>
            <a:ext cx="6677346"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Deuteronomy</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ＭＳ Ｐゴシック" pitchFamily="34" charset="-128"/>
                <a:cs typeface="+mn-cs"/>
              </a:rPr>
              <a:t> 27:10</a:t>
            </a:r>
          </a:p>
        </p:txBody>
      </p:sp>
      <p:sp>
        <p:nvSpPr>
          <p:cNvPr id="2" name="TextBox 3">
            <a:extLst>
              <a:ext uri="{FF2B5EF4-FFF2-40B4-BE49-F238E27FC236}">
                <a16:creationId xmlns:a16="http://schemas.microsoft.com/office/drawing/2014/main" id="{828F025B-4A4A-4E07-8791-0CC9E3D000D1}"/>
              </a:ext>
            </a:extLst>
          </p:cNvPr>
          <p:cNvSpPr txBox="1">
            <a:spLocks noChangeArrowheads="1"/>
          </p:cNvSpPr>
          <p:nvPr/>
        </p:nvSpPr>
        <p:spPr bwMode="auto">
          <a:xfrm>
            <a:off x="7848600" y="6067425"/>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DS#5</a:t>
            </a:r>
          </a:p>
        </p:txBody>
      </p:sp>
    </p:spTree>
    <p:extLst>
      <p:ext uri="{BB962C8B-B14F-4D97-AF65-F5344CB8AC3E}">
        <p14:creationId xmlns:p14="http://schemas.microsoft.com/office/powerpoint/2010/main" val="40072278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http://st-takla.org/Gallery/var/albums/Bible/Illustrations/Bible-Slides/OT/06-Joshua/www-St-Takla-org--Bible-Slides-joshua-520.jpg">
            <a:extLst>
              <a:ext uri="{FF2B5EF4-FFF2-40B4-BE49-F238E27FC236}">
                <a16:creationId xmlns:a16="http://schemas.microsoft.com/office/drawing/2014/main" id="{E02B0944-FF30-417A-AE8E-F224ABA1FB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377950"/>
            <a:ext cx="6781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a:extLst>
              <a:ext uri="{FF2B5EF4-FFF2-40B4-BE49-F238E27FC236}">
                <a16:creationId xmlns:a16="http://schemas.microsoft.com/office/drawing/2014/main" id="{AADFA62B-B41C-4AA1-B30C-9013CFAF22E5}"/>
              </a:ext>
            </a:extLst>
          </p:cNvPr>
          <p:cNvSpPr/>
          <p:nvPr/>
        </p:nvSpPr>
        <p:spPr>
          <a:xfrm>
            <a:off x="5257800" y="1219200"/>
            <a:ext cx="3886200" cy="1600200"/>
          </a:xfrm>
          <a:prstGeom prst="wedgeRectCallout">
            <a:avLst>
              <a:gd name="adj1" fmla="val -5147"/>
              <a:gd name="adj2" fmla="val 88602"/>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11268" name="Rectangle 2">
            <a:extLst>
              <a:ext uri="{FF2B5EF4-FFF2-40B4-BE49-F238E27FC236}">
                <a16:creationId xmlns:a16="http://schemas.microsoft.com/office/drawing/2014/main" id="{C896A740-D9C5-4B6A-9E2F-596E1C24BA63}"/>
              </a:ext>
            </a:extLst>
          </p:cNvPr>
          <p:cNvSpPr>
            <a:spLocks noGrp="1" noChangeArrowheads="1"/>
          </p:cNvSpPr>
          <p:nvPr>
            <p:ph type="subTitle" idx="1"/>
          </p:nvPr>
        </p:nvSpPr>
        <p:spPr>
          <a:xfrm>
            <a:off x="228600" y="304800"/>
            <a:ext cx="8610600" cy="1143000"/>
          </a:xfrm>
        </p:spPr>
        <p:txBody>
          <a:bodyPr/>
          <a:lstStyle/>
          <a:p>
            <a:pPr algn="l" eaLnBrk="1" hangingPunct="1">
              <a:lnSpc>
                <a:spcPct val="80000"/>
              </a:lnSpc>
              <a:spcBef>
                <a:spcPct val="0"/>
              </a:spcBef>
            </a:pPr>
            <a:r>
              <a:rPr lang="en-US" altLang="en-US" sz="3600" b="1">
                <a:solidFill>
                  <a:schemeClr val="tx2"/>
                </a:solidFill>
              </a:rPr>
              <a:t>Then Joshua fell facedown to the ground in reverence, and asked him,</a:t>
            </a:r>
            <a:endParaRPr lang="en-US" altLang="en-US" sz="3600" b="1"/>
          </a:p>
        </p:txBody>
      </p:sp>
      <p:sp>
        <p:nvSpPr>
          <p:cNvPr id="43015" name="Rectangle 7">
            <a:extLst>
              <a:ext uri="{FF2B5EF4-FFF2-40B4-BE49-F238E27FC236}">
                <a16:creationId xmlns:a16="http://schemas.microsoft.com/office/drawing/2014/main" id="{2E57066E-BC1C-4106-B34F-897B345078B8}"/>
              </a:ext>
            </a:extLst>
          </p:cNvPr>
          <p:cNvSpPr>
            <a:spLocks noChangeArrowheads="1"/>
          </p:cNvSpPr>
          <p:nvPr/>
        </p:nvSpPr>
        <p:spPr bwMode="auto">
          <a:xfrm>
            <a:off x="5257800" y="1371600"/>
            <a:ext cx="3886200" cy="1317625"/>
          </a:xfrm>
          <a:prstGeom prst="rect">
            <a:avLst/>
          </a:prstGeom>
          <a:noFill/>
          <a:ln w="9525">
            <a:noFill/>
            <a:miter lim="800000"/>
            <a:headEnd/>
            <a:tailEnd/>
          </a:ln>
          <a:effectLst/>
        </p:spPr>
        <p:txBody>
          <a:bodyPr>
            <a:spAutoFit/>
          </a:bodyPr>
          <a:lstStyle/>
          <a:p>
            <a:pPr eaLnBrk="1" hangingPunct="1">
              <a:lnSpc>
                <a:spcPct val="80000"/>
              </a:lnSpc>
              <a:defRPr/>
            </a:pPr>
            <a:r>
              <a:rPr lang="en-US" sz="3200" b="1" dirty="0">
                <a:solidFill>
                  <a:schemeClr val="accent6">
                    <a:lumMod val="50000"/>
                  </a:schemeClr>
                </a:solidFill>
                <a:latin typeface="Arial" charset="0"/>
              </a:rPr>
              <a:t>What message does my Lord</a:t>
            </a:r>
            <a:r>
              <a:rPr lang="en-US" sz="3200" b="1" baseline="30000" dirty="0">
                <a:solidFill>
                  <a:schemeClr val="accent6">
                    <a:lumMod val="50000"/>
                  </a:schemeClr>
                </a:solidFill>
                <a:latin typeface="Arial" charset="0"/>
              </a:rPr>
              <a:t> </a:t>
            </a:r>
            <a:r>
              <a:rPr lang="en-US" sz="3200" b="1" dirty="0">
                <a:solidFill>
                  <a:schemeClr val="accent6">
                    <a:lumMod val="50000"/>
                  </a:schemeClr>
                </a:solidFill>
                <a:latin typeface="Arial" charset="0"/>
              </a:rPr>
              <a:t>have for his servant?</a:t>
            </a:r>
          </a:p>
        </p:txBody>
      </p:sp>
    </p:spTree>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4.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15.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16.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7.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2.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4.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5.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6.xml><?xml version="1.0" encoding="utf-8"?>
<a:themeOverride xmlns:a="http://schemas.openxmlformats.org/drawingml/2006/main">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ppt/theme/themeOverride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docProps/app.xml><?xml version="1.0" encoding="utf-8"?>
<Properties xmlns="http://schemas.openxmlformats.org/officeDocument/2006/extended-properties" xmlns:vt="http://schemas.openxmlformats.org/officeDocument/2006/docPropsVTypes">
  <TotalTime>779</TotalTime>
  <Words>1687</Words>
  <Application>Microsoft Office PowerPoint</Application>
  <PresentationFormat>On-screen Show (4:3)</PresentationFormat>
  <Paragraphs>130</Paragraphs>
  <Slides>81</Slides>
  <Notes>0</Notes>
  <HiddenSlides>0</HiddenSlides>
  <MMClips>3</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81</vt:i4>
      </vt:variant>
    </vt:vector>
  </HeadingPairs>
  <TitlesOfParts>
    <vt:vector size="96" baseType="lpstr">
      <vt:lpstr>Batang</vt:lpstr>
      <vt:lpstr>Alba Super</vt:lpstr>
      <vt:lpstr>Arial</vt:lpstr>
      <vt:lpstr>Arial Black</vt:lpstr>
      <vt:lpstr>Comic Sans MS</vt:lpstr>
      <vt:lpstr>Fat</vt:lpstr>
      <vt:lpstr>Georgia</vt:lpstr>
      <vt:lpstr>Tahoma</vt:lpstr>
      <vt:lpstr>Tempus Sans ITC</vt:lpstr>
      <vt:lpstr>Times New Roman</vt:lpstr>
      <vt:lpstr>Wingdings</vt:lpstr>
      <vt:lpstr>Default Design</vt:lpstr>
      <vt:lpstr>Crayons</vt:lpstr>
      <vt:lpstr>Slit</vt:lpstr>
      <vt:lpstr>Compass</vt:lpstr>
      <vt:lpstr>PowerPoint Presentation</vt:lpstr>
      <vt:lpstr>PowerPoint Presentation</vt:lpstr>
      <vt:lpstr>PowerPoint Presentation</vt:lpstr>
      <vt:lpstr>PowerPoint Presentation</vt:lpstr>
      <vt:lpstr>PowerPoint Presentation</vt:lpstr>
      <vt:lpstr>PowerPoint Presentation</vt:lpstr>
      <vt:lpstr>Who was the man  Joshua met near Jericho?</vt:lpstr>
      <vt:lpstr>Who was the man  Joshua met near Jericho?</vt:lpstr>
      <vt:lpstr>PowerPoint Presentation</vt:lpstr>
      <vt:lpstr>PowerPoint Presentation</vt:lpstr>
      <vt:lpstr>PowerPoint Presentation</vt:lpstr>
      <vt:lpstr>Why did Joshua have to take off his sandals?</vt:lpstr>
      <vt:lpstr>Why did Joshua have to take off his sandals?</vt:lpstr>
      <vt:lpstr>PowerPoint Presentation</vt:lpstr>
      <vt:lpstr>PowerPoint Presentation</vt:lpstr>
      <vt:lpstr>PowerPoint Presentation</vt:lpstr>
      <vt:lpstr>For how many days did the Israelites need to march around Jericho just one time?</vt:lpstr>
      <vt:lpstr>For how many days did the Israelites need to march around Jericho just one time?</vt:lpstr>
      <vt:lpstr>PowerPoint Presentation</vt:lpstr>
      <vt:lpstr>How many priests carried rams’ horns?</vt:lpstr>
      <vt:lpstr>How many priests carried rams’ horns?</vt:lpstr>
      <vt:lpstr>PowerPoint Presentation</vt:lpstr>
      <vt:lpstr>What comes first, the horn or the yell?</vt:lpstr>
      <vt:lpstr>What comes first, the horn or the yell?</vt:lpstr>
      <vt:lpstr>PowerPoint Presentation</vt:lpstr>
      <vt:lpstr>What comes first: the ark or the priests?</vt:lpstr>
      <vt:lpstr>What comes first: the ark or the priests?</vt:lpstr>
      <vt:lpstr>PowerPoint Presentation</vt:lpstr>
      <vt:lpstr>PowerPoint Presentation</vt:lpstr>
      <vt:lpstr>What is God’s perfect number of completion?</vt:lpstr>
      <vt:lpstr>What is God’s perfect number of completion?</vt:lpstr>
      <vt:lpstr>PowerPoint Presentation</vt:lpstr>
      <vt:lpstr>Who was in front of the priests?</vt:lpstr>
      <vt:lpstr>Who was in front of the priests?</vt:lpstr>
      <vt:lpstr>PowerPoint Presentation</vt:lpstr>
      <vt:lpstr>War Cry</vt:lpstr>
      <vt:lpstr>PowerPoint Presentation</vt:lpstr>
      <vt:lpstr>PowerPoint Presentation</vt:lpstr>
      <vt:lpstr>PowerPoint Presentation</vt:lpstr>
      <vt:lpstr>PowerPoint Presentation</vt:lpstr>
      <vt:lpstr>PowerPoint Presentation</vt:lpstr>
      <vt:lpstr>How many times did they circle Jericho on the sixth day?</vt:lpstr>
      <vt:lpstr>How many times did they circle Jericho on the sixth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times did they circle Jericho on the 7th day?</vt:lpstr>
      <vt:lpstr>How many times did they circle Jericho on the 7th day?</vt:lpstr>
      <vt:lpstr>PowerPoint Presentation</vt:lpstr>
      <vt:lpstr>7 is God’s perfect number of _______?</vt:lpstr>
      <vt:lpstr>7 is God’s perfect number of _______?</vt:lpstr>
      <vt:lpstr>PowerPoint Presentation</vt:lpstr>
      <vt:lpstr>Was everyone in Jericho killed?</vt:lpstr>
      <vt:lpstr>Was everyone in Jericho killed?</vt:lpstr>
      <vt:lpstr>PowerPoint Presentation</vt:lpstr>
      <vt:lpstr>Devoted Things</vt:lpstr>
      <vt:lpstr>What do the Israelites have to stay away from?</vt:lpstr>
      <vt:lpstr>What do the Israelites have to stay away from?</vt:lpstr>
      <vt:lpstr>PowerPoint Presentation</vt:lpstr>
      <vt:lpstr>PowerPoint Presentation</vt:lpstr>
      <vt:lpstr>Where do the gold items belong?</vt:lpstr>
      <vt:lpstr>Where do the gold items belong?</vt:lpstr>
      <vt:lpstr>PowerPoint Presentation</vt:lpstr>
      <vt:lpstr>PowerPoint Presentation</vt:lpstr>
      <vt:lpstr>PowerPoint Presentation</vt:lpstr>
      <vt:lpstr>PowerPoint Presentation</vt:lpstr>
      <vt:lpstr>Who was told to get Rahab and her family?</vt:lpstr>
      <vt:lpstr>Who was told to get Rahab and her family?</vt:lpstr>
      <vt:lpstr>PowerPoint Presentation</vt:lpstr>
      <vt:lpstr>PowerPoint Presentation</vt:lpstr>
      <vt:lpstr>PowerPoint Presentation</vt:lpstr>
      <vt:lpstr>PowerPoint Presentation</vt:lpstr>
      <vt:lpstr>What did the Israelites do just before they left?</vt:lpstr>
      <vt:lpstr>What did the Israelites do just before they left?</vt:lpstr>
      <vt:lpstr>PowerPoint Presentation</vt:lpstr>
      <vt:lpstr>PowerPoint Presentation</vt:lpstr>
      <vt:lpstr>PowerPoint Presentation</vt:lpstr>
    </vt:vector>
  </TitlesOfParts>
  <Company>CBR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Litman, Kevin</cp:lastModifiedBy>
  <cp:revision>101</cp:revision>
  <dcterms:created xsi:type="dcterms:W3CDTF">2009-08-14T18:45:46Z</dcterms:created>
  <dcterms:modified xsi:type="dcterms:W3CDTF">2021-09-29T15:18:36Z</dcterms:modified>
</cp:coreProperties>
</file>