
<file path=[Content_Types].xml><?xml version="1.0" encoding="utf-8"?>
<Types xmlns="http://schemas.openxmlformats.org/package/2006/content-types">
  <Default Extension="png" ContentType="image/png"/>
  <Default Extension="jpeg" ContentType="image/jpeg"/>
  <Default Extension="m4a" ContentType="audio/mp4"/>
  <Default Extension="wmf" ContentType="image/x-wmf"/>
  <Default Extension="rels" ContentType="application/vnd.openxmlformats-package.relationships+xml"/>
  <Default Extension="xml" ContentType="application/xml"/>
  <Default Extension="gif" ContentType="image/gif"/>
  <Default Extension="crdownload"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685" r:id="rId3"/>
  </p:sldMasterIdLst>
  <p:notesMasterIdLst>
    <p:notesMasterId r:id="rId59"/>
  </p:notesMasterIdLst>
  <p:sldIdLst>
    <p:sldId id="331" r:id="rId4"/>
    <p:sldId id="873" r:id="rId5"/>
    <p:sldId id="916" r:id="rId6"/>
    <p:sldId id="911" r:id="rId7"/>
    <p:sldId id="912" r:id="rId8"/>
    <p:sldId id="913" r:id="rId9"/>
    <p:sldId id="914" r:id="rId10"/>
    <p:sldId id="915" r:id="rId11"/>
    <p:sldId id="917" r:id="rId12"/>
    <p:sldId id="918" r:id="rId13"/>
    <p:sldId id="261" r:id="rId14"/>
    <p:sldId id="262" r:id="rId15"/>
    <p:sldId id="263" r:id="rId16"/>
    <p:sldId id="926" r:id="rId17"/>
    <p:sldId id="266" r:id="rId18"/>
    <p:sldId id="267" r:id="rId19"/>
    <p:sldId id="927" r:id="rId20"/>
    <p:sldId id="268" r:id="rId21"/>
    <p:sldId id="303" r:id="rId22"/>
    <p:sldId id="928" r:id="rId23"/>
    <p:sldId id="264" r:id="rId24"/>
    <p:sldId id="270" r:id="rId25"/>
    <p:sldId id="271" r:id="rId26"/>
    <p:sldId id="929" r:id="rId27"/>
    <p:sldId id="272" r:id="rId28"/>
    <p:sldId id="875" r:id="rId29"/>
    <p:sldId id="275" r:id="rId30"/>
    <p:sldId id="274" r:id="rId31"/>
    <p:sldId id="930" r:id="rId32"/>
    <p:sldId id="276" r:id="rId33"/>
    <p:sldId id="931" r:id="rId34"/>
    <p:sldId id="256" r:id="rId35"/>
    <p:sldId id="277" r:id="rId36"/>
    <p:sldId id="279" r:id="rId37"/>
    <p:sldId id="932" r:id="rId38"/>
    <p:sldId id="280" r:id="rId39"/>
    <p:sldId id="281" r:id="rId40"/>
    <p:sldId id="283" r:id="rId41"/>
    <p:sldId id="278" r:id="rId42"/>
    <p:sldId id="293" r:id="rId43"/>
    <p:sldId id="286" r:id="rId44"/>
    <p:sldId id="287" r:id="rId45"/>
    <p:sldId id="288" r:id="rId46"/>
    <p:sldId id="933" r:id="rId47"/>
    <p:sldId id="934" r:id="rId48"/>
    <p:sldId id="290" r:id="rId49"/>
    <p:sldId id="291" r:id="rId50"/>
    <p:sldId id="292" r:id="rId51"/>
    <p:sldId id="874" r:id="rId52"/>
    <p:sldId id="919" r:id="rId53"/>
    <p:sldId id="920" r:id="rId54"/>
    <p:sldId id="922" r:id="rId55"/>
    <p:sldId id="923" r:id="rId56"/>
    <p:sldId id="924" r:id="rId57"/>
    <p:sldId id="925"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yce Kramer" initials="JK" lastIdx="1" clrIdx="0">
    <p:extLst>
      <p:ext uri="{19B8F6BF-5375-455C-9EA6-DF929625EA0E}">
        <p15:presenceInfo xmlns:p15="http://schemas.microsoft.com/office/powerpoint/2012/main" userId="e92c0e4fe6f53b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B78"/>
    <a:srgbClr val="FFF2CC"/>
    <a:srgbClr val="CCECFF"/>
    <a:srgbClr val="A5BF72"/>
    <a:srgbClr val="E7B58F"/>
    <a:srgbClr val="FECF9A"/>
    <a:srgbClr val="FEC18C"/>
    <a:srgbClr val="FDC68A"/>
    <a:srgbClr val="32130B"/>
    <a:srgbClr val="FAB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58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BDF09-ECFF-4EF1-8FC4-46DF26CC6F8F}" type="datetimeFigureOut">
              <a:rPr lang="en-US" smtClean="0"/>
              <a:t>9/22/2021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D275F-4D44-41B6-9794-6EE4F1DEC690}" type="slidenum">
              <a:rPr lang="en-US" smtClean="0"/>
              <a:t>‹#›</a:t>
            </a:fld>
            <a:endParaRPr lang="en-US"/>
          </a:p>
        </p:txBody>
      </p:sp>
    </p:spTree>
    <p:extLst>
      <p:ext uri="{BB962C8B-B14F-4D97-AF65-F5344CB8AC3E}">
        <p14:creationId xmlns:p14="http://schemas.microsoft.com/office/powerpoint/2010/main" val="2617141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8D103E26-B6A9-4A3C-95E7-3F6CE9DF39AB}"/>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xmlns="" id="{78F20B77-5AF6-4077-ADAA-ACC3B4100AE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xmlns="" id="{160AB302-8006-4C9D-BB2B-C514AA429C3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55954-3B84-4A1B-9CF1-050A24DD72C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3167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4048C4BB-7887-4BFD-9B5E-8E6E1B1E28A5}"/>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xmlns="" id="{51044CBB-88D1-40E4-B4EE-F189D672BE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xmlns="" id="{C0A85B67-D69B-4B1A-AEB7-1EE480A62EE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537405-9576-42F2-A72E-25BC00E1956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8745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0F1D27-7A92-407E-A845-249591FD1A75}" type="slidenum">
              <a:rPr lang="en-US" altLang="en-US"/>
              <a:pPr>
                <a:defRPr/>
              </a:pPr>
              <a:t>‹#›</a:t>
            </a:fld>
            <a:endParaRPr lang="en-US" altLang="en-US"/>
          </a:p>
        </p:txBody>
      </p:sp>
    </p:spTree>
    <p:extLst>
      <p:ext uri="{BB962C8B-B14F-4D97-AF65-F5344CB8AC3E}">
        <p14:creationId xmlns:p14="http://schemas.microsoft.com/office/powerpoint/2010/main" val="184669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CBC4F3-892B-4704-B24C-D49CD71CB643}" type="slidenum">
              <a:rPr lang="en-US" altLang="en-US"/>
              <a:pPr>
                <a:defRPr/>
              </a:pPr>
              <a:t>‹#›</a:t>
            </a:fld>
            <a:endParaRPr lang="en-US" altLang="en-US"/>
          </a:p>
        </p:txBody>
      </p:sp>
    </p:spTree>
    <p:extLst>
      <p:ext uri="{BB962C8B-B14F-4D97-AF65-F5344CB8AC3E}">
        <p14:creationId xmlns:p14="http://schemas.microsoft.com/office/powerpoint/2010/main" val="225056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803BF9-F9BE-4D96-A0F2-EFF22EA0559A}" type="slidenum">
              <a:rPr lang="en-US" altLang="en-US"/>
              <a:pPr>
                <a:defRPr/>
              </a:pPr>
              <a:t>‹#›</a:t>
            </a:fld>
            <a:endParaRPr lang="en-US" altLang="en-US"/>
          </a:p>
        </p:txBody>
      </p:sp>
    </p:spTree>
    <p:extLst>
      <p:ext uri="{BB962C8B-B14F-4D97-AF65-F5344CB8AC3E}">
        <p14:creationId xmlns:p14="http://schemas.microsoft.com/office/powerpoint/2010/main" val="1812327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xmlns="" id="{9D4F0D73-1F6E-4D61-B02A-5DF80BEE2A7C}"/>
              </a:ext>
            </a:extLst>
          </p:cNvPr>
          <p:cNvSpPr>
            <a:spLocks noGrp="1" noChangeArrowheads="1"/>
          </p:cNvSpPr>
          <p:nvPr>
            <p:ph type="dt" sz="half" idx="10"/>
          </p:nvPr>
        </p:nvSpPr>
        <p:spPr/>
        <p:txBody>
          <a:bodyPr/>
          <a:lstStyle>
            <a:lvl1pPr>
              <a:defRPr>
                <a:solidFill>
                  <a:srgbClr val="FFFFFF"/>
                </a:solidFill>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 name="Rectangle 155">
            <a:extLst>
              <a:ext uri="{FF2B5EF4-FFF2-40B4-BE49-F238E27FC236}">
                <a16:creationId xmlns:a16="http://schemas.microsoft.com/office/drawing/2014/main" xmlns="" id="{1EDF6D5E-A91C-441E-827F-3FCB3A3430F8}"/>
              </a:ext>
            </a:extLst>
          </p:cNvPr>
          <p:cNvSpPr>
            <a:spLocks noGrp="1" noChangeArrowheads="1"/>
          </p:cNvSpPr>
          <p:nvPr>
            <p:ph type="ftr" sz="quarter" idx="11"/>
          </p:nvPr>
        </p:nvSpPr>
        <p:spPr/>
        <p:txBody>
          <a:bodyPr/>
          <a:lstStyle>
            <a:lvl1pPr>
              <a:defRPr>
                <a:solidFill>
                  <a:srgbClr val="FFFFFF"/>
                </a:solidFill>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156">
            <a:extLst>
              <a:ext uri="{FF2B5EF4-FFF2-40B4-BE49-F238E27FC236}">
                <a16:creationId xmlns:a16="http://schemas.microsoft.com/office/drawing/2014/main" xmlns="" id="{E24D864D-EFC1-453C-A45E-DCFBFBAB99DB}"/>
              </a:ext>
            </a:extLst>
          </p:cNvPr>
          <p:cNvSpPr>
            <a:spLocks noGrp="1" noChangeArrowheads="1"/>
          </p:cNvSpPr>
          <p:nvPr>
            <p:ph type="sldNum" sz="quarter" idx="12"/>
          </p:nvPr>
        </p:nvSpPr>
        <p:spPr/>
        <p:txBody>
          <a:bodyPr/>
          <a:lstStyle>
            <a:lvl1pPr>
              <a:defRPr>
                <a:solidFill>
                  <a:srgbClr val="FFFFFF"/>
                </a:solidFill>
                <a:ea typeface="+mn-ea"/>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E85296-7FCB-408E-AD14-170A26BDA80B}" type="slidenum">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3659297"/>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xmlns="" id="{12F30FE7-19F0-4A59-AA84-B194FCCAC8C0}"/>
              </a:ext>
            </a:extLst>
          </p:cNvPr>
          <p:cNvSpPr>
            <a:spLocks noGrp="1" noChangeArrowheads="1"/>
          </p:cNvSpPr>
          <p:nvPr>
            <p:ph type="dt" sz="half" idx="10"/>
          </p:nvPr>
        </p:nvSpPr>
        <p:spPr/>
        <p:txBody>
          <a:bodyPr/>
          <a:lstStyle>
            <a:lvl1pPr>
              <a:defRPr>
                <a:solidFill>
                  <a:srgbClr val="FFFFFF"/>
                </a:solidFill>
                <a:ea typeface="+mn-ea"/>
              </a:defRPr>
            </a:lvl1pPr>
          </a:lstStyle>
          <a:p>
            <a:pPr>
              <a:defRPr/>
            </a:pPr>
            <a:endParaRPr lang="en-US"/>
          </a:p>
        </p:txBody>
      </p:sp>
      <p:sp>
        <p:nvSpPr>
          <p:cNvPr id="5" name="Rectangle 155">
            <a:extLst>
              <a:ext uri="{FF2B5EF4-FFF2-40B4-BE49-F238E27FC236}">
                <a16:creationId xmlns:a16="http://schemas.microsoft.com/office/drawing/2014/main" xmlns="" id="{3A65B7E2-1D01-4D50-BE73-823E30959FBB}"/>
              </a:ext>
            </a:extLst>
          </p:cNvPr>
          <p:cNvSpPr>
            <a:spLocks noGrp="1" noChangeArrowheads="1"/>
          </p:cNvSpPr>
          <p:nvPr>
            <p:ph type="ftr" sz="quarter" idx="11"/>
          </p:nvPr>
        </p:nvSpPr>
        <p:spPr/>
        <p:txBody>
          <a:bodyPr/>
          <a:lstStyle>
            <a:lvl1pPr>
              <a:defRPr>
                <a:solidFill>
                  <a:srgbClr val="FFFFFF"/>
                </a:solidFill>
                <a:ea typeface="+mn-ea"/>
              </a:defRPr>
            </a:lvl1pPr>
          </a:lstStyle>
          <a:p>
            <a:pPr>
              <a:defRPr/>
            </a:pPr>
            <a:endParaRPr lang="en-US"/>
          </a:p>
        </p:txBody>
      </p:sp>
      <p:sp>
        <p:nvSpPr>
          <p:cNvPr id="6" name="Rectangle 156">
            <a:extLst>
              <a:ext uri="{FF2B5EF4-FFF2-40B4-BE49-F238E27FC236}">
                <a16:creationId xmlns:a16="http://schemas.microsoft.com/office/drawing/2014/main" xmlns="" id="{6A963D11-F238-4037-8560-C15CB20159D4}"/>
              </a:ext>
            </a:extLst>
          </p:cNvPr>
          <p:cNvSpPr>
            <a:spLocks noGrp="1" noChangeArrowheads="1"/>
          </p:cNvSpPr>
          <p:nvPr>
            <p:ph type="sldNum" sz="quarter" idx="12"/>
          </p:nvPr>
        </p:nvSpPr>
        <p:spPr/>
        <p:txBody>
          <a:bodyPr/>
          <a:lstStyle>
            <a:lvl1pPr>
              <a:defRPr>
                <a:solidFill>
                  <a:srgbClr val="FFFFFF"/>
                </a:solidFill>
                <a:ea typeface="+mn-ea"/>
              </a:defRPr>
            </a:lvl1pPr>
          </a:lstStyle>
          <a:p>
            <a:pPr>
              <a:defRPr/>
            </a:pPr>
            <a:fld id="{520857E0-22A7-4F72-A6EB-91C99E314933}" type="slidenum">
              <a:rPr lang="en-US" altLang="en-US"/>
              <a:pPr>
                <a:defRPr/>
              </a:pPr>
              <a:t>‹#›</a:t>
            </a:fld>
            <a:endParaRPr lang="en-US" altLang="en-US"/>
          </a:p>
        </p:txBody>
      </p:sp>
    </p:spTree>
    <p:extLst>
      <p:ext uri="{BB962C8B-B14F-4D97-AF65-F5344CB8AC3E}">
        <p14:creationId xmlns:p14="http://schemas.microsoft.com/office/powerpoint/2010/main" val="406356624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1BD18DB-A70B-4F68-8C67-C178D4487F2F}"/>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5" name="Rectangle 5">
            <a:extLst>
              <a:ext uri="{FF2B5EF4-FFF2-40B4-BE49-F238E27FC236}">
                <a16:creationId xmlns:a16="http://schemas.microsoft.com/office/drawing/2014/main" xmlns="" id="{2798096B-645C-4BE1-8FE5-F68AED06B15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 name="Rectangle 6">
            <a:extLst>
              <a:ext uri="{FF2B5EF4-FFF2-40B4-BE49-F238E27FC236}">
                <a16:creationId xmlns:a16="http://schemas.microsoft.com/office/drawing/2014/main" xmlns="" id="{FC5FD2FF-5B76-490C-9BC4-D33198B2277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D0A9BBD-E285-4973-A31D-68AA399CA56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4892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8AA0F1-3EAA-4CAA-81F2-87C6B14D90A1}" type="slidenum">
              <a:rPr lang="en-US" altLang="en-US"/>
              <a:pPr>
                <a:defRPr/>
              </a:pPr>
              <a:t>‹#›</a:t>
            </a:fld>
            <a:endParaRPr lang="en-US" altLang="en-US"/>
          </a:p>
        </p:txBody>
      </p:sp>
    </p:spTree>
    <p:extLst>
      <p:ext uri="{BB962C8B-B14F-4D97-AF65-F5344CB8AC3E}">
        <p14:creationId xmlns:p14="http://schemas.microsoft.com/office/powerpoint/2010/main" val="188996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29D18D-8FF2-424D-BA8B-8D1589C88367}" type="slidenum">
              <a:rPr lang="en-US" altLang="en-US"/>
              <a:pPr>
                <a:defRPr/>
              </a:pPr>
              <a:t>‹#›</a:t>
            </a:fld>
            <a:endParaRPr lang="en-US" altLang="en-US"/>
          </a:p>
        </p:txBody>
      </p:sp>
    </p:spTree>
    <p:extLst>
      <p:ext uri="{BB962C8B-B14F-4D97-AF65-F5344CB8AC3E}">
        <p14:creationId xmlns:p14="http://schemas.microsoft.com/office/powerpoint/2010/main" val="64749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F7E19E-51C1-4348-8FF1-F9E8EAE25417}" type="slidenum">
              <a:rPr lang="en-US" altLang="en-US"/>
              <a:pPr>
                <a:defRPr/>
              </a:pPr>
              <a:t>‹#›</a:t>
            </a:fld>
            <a:endParaRPr lang="en-US" altLang="en-US"/>
          </a:p>
        </p:txBody>
      </p:sp>
    </p:spTree>
    <p:extLst>
      <p:ext uri="{BB962C8B-B14F-4D97-AF65-F5344CB8AC3E}">
        <p14:creationId xmlns:p14="http://schemas.microsoft.com/office/powerpoint/2010/main" val="116262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6BC1AB-7C6B-461D-BEAF-4BBB6F43DDFA}" type="slidenum">
              <a:rPr lang="en-US" altLang="en-US"/>
              <a:pPr>
                <a:defRPr/>
              </a:pPr>
              <a:t>‹#›</a:t>
            </a:fld>
            <a:endParaRPr lang="en-US" altLang="en-US"/>
          </a:p>
        </p:txBody>
      </p:sp>
    </p:spTree>
    <p:extLst>
      <p:ext uri="{BB962C8B-B14F-4D97-AF65-F5344CB8AC3E}">
        <p14:creationId xmlns:p14="http://schemas.microsoft.com/office/powerpoint/2010/main" val="228176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03C1F8-2A61-43BA-9A5B-01FCC7D37F6A}" type="slidenum">
              <a:rPr lang="en-US" altLang="en-US"/>
              <a:pPr>
                <a:defRPr/>
              </a:pPr>
              <a:t>‹#›</a:t>
            </a:fld>
            <a:endParaRPr lang="en-US" altLang="en-US"/>
          </a:p>
        </p:txBody>
      </p:sp>
    </p:spTree>
    <p:extLst>
      <p:ext uri="{BB962C8B-B14F-4D97-AF65-F5344CB8AC3E}">
        <p14:creationId xmlns:p14="http://schemas.microsoft.com/office/powerpoint/2010/main" val="255582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F25135-14C9-4BE7-8D20-9CDEAB236905}" type="slidenum">
              <a:rPr lang="en-US" altLang="en-US"/>
              <a:pPr>
                <a:defRPr/>
              </a:pPr>
              <a:t>‹#›</a:t>
            </a:fld>
            <a:endParaRPr lang="en-US" altLang="en-US"/>
          </a:p>
        </p:txBody>
      </p:sp>
    </p:spTree>
    <p:extLst>
      <p:ext uri="{BB962C8B-B14F-4D97-AF65-F5344CB8AC3E}">
        <p14:creationId xmlns:p14="http://schemas.microsoft.com/office/powerpoint/2010/main" val="245539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745526-75E3-4562-9754-F2224BE2EBF5}" type="slidenum">
              <a:rPr lang="en-US" altLang="en-US"/>
              <a:pPr>
                <a:defRPr/>
              </a:pPr>
              <a:t>‹#›</a:t>
            </a:fld>
            <a:endParaRPr lang="en-US" altLang="en-US"/>
          </a:p>
        </p:txBody>
      </p:sp>
    </p:spTree>
    <p:extLst>
      <p:ext uri="{BB962C8B-B14F-4D97-AF65-F5344CB8AC3E}">
        <p14:creationId xmlns:p14="http://schemas.microsoft.com/office/powerpoint/2010/main" val="283543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AA55A9-5622-45DD-A2CA-CD7530CD7296}" type="slidenum">
              <a:rPr lang="en-US" altLang="en-US"/>
              <a:pPr>
                <a:defRPr/>
              </a:pPr>
              <a:t>‹#›</a:t>
            </a:fld>
            <a:endParaRPr lang="en-US" altLang="en-US"/>
          </a:p>
        </p:txBody>
      </p:sp>
    </p:spTree>
    <p:extLst>
      <p:ext uri="{BB962C8B-B14F-4D97-AF65-F5344CB8AC3E}">
        <p14:creationId xmlns:p14="http://schemas.microsoft.com/office/powerpoint/2010/main" val="218609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351330E-3B66-456F-9B1F-FF27B5A3AA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xmlns="" id="{937F3678-0721-4ED8-B6DA-38219E53FA79}"/>
              </a:ext>
            </a:extLst>
          </p:cNvPr>
          <p:cNvGrpSpPr>
            <a:grpSpLocks/>
          </p:cNvGrpSpPr>
          <p:nvPr/>
        </p:nvGrpSpPr>
        <p:grpSpPr bwMode="auto">
          <a:xfrm>
            <a:off x="0" y="1422400"/>
            <a:ext cx="9147175" cy="5435600"/>
            <a:chOff x="0" y="896"/>
            <a:chExt cx="5762" cy="3424"/>
          </a:xfrm>
        </p:grpSpPr>
        <p:grpSp>
          <p:nvGrpSpPr>
            <p:cNvPr id="5128" name="Group 3">
              <a:extLst>
                <a:ext uri="{FF2B5EF4-FFF2-40B4-BE49-F238E27FC236}">
                  <a16:creationId xmlns:a16="http://schemas.microsoft.com/office/drawing/2014/main" xmlns="" id="{E50C46CD-E307-426B-9A82-CACBA1F972FA}"/>
                </a:ext>
              </a:extLst>
            </p:cNvPr>
            <p:cNvGrpSpPr>
              <a:grpSpLocks/>
            </p:cNvGrpSpPr>
            <p:nvPr userDrawn="1"/>
          </p:nvGrpSpPr>
          <p:grpSpPr bwMode="auto">
            <a:xfrm>
              <a:off x="20" y="896"/>
              <a:ext cx="5742" cy="3424"/>
              <a:chOff x="20" y="896"/>
              <a:chExt cx="5742" cy="3424"/>
            </a:xfrm>
          </p:grpSpPr>
          <p:sp>
            <p:nvSpPr>
              <p:cNvPr id="5265" name="Freeform 4">
                <a:extLst>
                  <a:ext uri="{FF2B5EF4-FFF2-40B4-BE49-F238E27FC236}">
                    <a16:creationId xmlns:a16="http://schemas.microsoft.com/office/drawing/2014/main" xmlns="" id="{706BA4B5-17F5-427D-9692-BDD0F13AD5A0}"/>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6" name="Freeform 5">
                <a:extLst>
                  <a:ext uri="{FF2B5EF4-FFF2-40B4-BE49-F238E27FC236}">
                    <a16:creationId xmlns:a16="http://schemas.microsoft.com/office/drawing/2014/main" xmlns="" id="{9449A3B0-D9CE-4623-830E-2BE20F084EA6}"/>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7" name="Freeform 6">
                <a:extLst>
                  <a:ext uri="{FF2B5EF4-FFF2-40B4-BE49-F238E27FC236}">
                    <a16:creationId xmlns:a16="http://schemas.microsoft.com/office/drawing/2014/main" xmlns="" id="{9F6A9DE8-47EE-439F-9BE9-4EB5B923489C}"/>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8" name="Freeform 7">
                <a:extLst>
                  <a:ext uri="{FF2B5EF4-FFF2-40B4-BE49-F238E27FC236}">
                    <a16:creationId xmlns:a16="http://schemas.microsoft.com/office/drawing/2014/main" xmlns="" id="{20C14F8A-E759-459C-A52C-19AEE5F67070}"/>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9" name="Freeform 8">
                <a:extLst>
                  <a:ext uri="{FF2B5EF4-FFF2-40B4-BE49-F238E27FC236}">
                    <a16:creationId xmlns:a16="http://schemas.microsoft.com/office/drawing/2014/main" xmlns="" id="{5E192D90-3D91-47CC-8833-1E7E2F360EF1}"/>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0" name="Freeform 9">
                <a:extLst>
                  <a:ext uri="{FF2B5EF4-FFF2-40B4-BE49-F238E27FC236}">
                    <a16:creationId xmlns:a16="http://schemas.microsoft.com/office/drawing/2014/main" xmlns="" id="{8895B574-412D-483C-B766-2F9528C449DE}"/>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1" name="Freeform 10">
                <a:extLst>
                  <a:ext uri="{FF2B5EF4-FFF2-40B4-BE49-F238E27FC236}">
                    <a16:creationId xmlns:a16="http://schemas.microsoft.com/office/drawing/2014/main" xmlns="" id="{4669721C-811D-44D9-91C9-74A3A278DBC2}"/>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2" name="Freeform 11">
                <a:extLst>
                  <a:ext uri="{FF2B5EF4-FFF2-40B4-BE49-F238E27FC236}">
                    <a16:creationId xmlns:a16="http://schemas.microsoft.com/office/drawing/2014/main" xmlns="" id="{A5D1EC9F-8363-45B6-9C35-34F22403B803}"/>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3" name="Freeform 12">
                <a:extLst>
                  <a:ext uri="{FF2B5EF4-FFF2-40B4-BE49-F238E27FC236}">
                    <a16:creationId xmlns:a16="http://schemas.microsoft.com/office/drawing/2014/main" xmlns="" id="{E5EF1894-9DE5-499C-9E50-DDB047E01F44}"/>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4" name="Freeform 13">
                <a:extLst>
                  <a:ext uri="{FF2B5EF4-FFF2-40B4-BE49-F238E27FC236}">
                    <a16:creationId xmlns:a16="http://schemas.microsoft.com/office/drawing/2014/main" xmlns="" id="{860AC225-D5B7-4FF8-990E-2C436369F4AC}"/>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5" name="Freeform 14">
                <a:extLst>
                  <a:ext uri="{FF2B5EF4-FFF2-40B4-BE49-F238E27FC236}">
                    <a16:creationId xmlns:a16="http://schemas.microsoft.com/office/drawing/2014/main" xmlns="" id="{514DBB1F-46C2-498B-886B-82233C6F1614}"/>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6" name="Freeform 15">
                <a:extLst>
                  <a:ext uri="{FF2B5EF4-FFF2-40B4-BE49-F238E27FC236}">
                    <a16:creationId xmlns:a16="http://schemas.microsoft.com/office/drawing/2014/main" xmlns="" id="{989232C5-E7B3-49C3-B0BA-3891F4F64BAA}"/>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7" name="Freeform 16">
                <a:extLst>
                  <a:ext uri="{FF2B5EF4-FFF2-40B4-BE49-F238E27FC236}">
                    <a16:creationId xmlns:a16="http://schemas.microsoft.com/office/drawing/2014/main" xmlns="" id="{D175911C-58BF-4B44-9A17-098616FF0FD2}"/>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129" name="Group 17">
              <a:extLst>
                <a:ext uri="{FF2B5EF4-FFF2-40B4-BE49-F238E27FC236}">
                  <a16:creationId xmlns:a16="http://schemas.microsoft.com/office/drawing/2014/main" xmlns="" id="{4FD22DBF-1E33-48DE-9637-31245CACA754}"/>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xmlns="" id="{8E72B575-A1E7-428B-ABD4-F92EE00DB76D}"/>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1" name="Rectangle 19">
                <a:extLst>
                  <a:ext uri="{FF2B5EF4-FFF2-40B4-BE49-F238E27FC236}">
                    <a16:creationId xmlns:a16="http://schemas.microsoft.com/office/drawing/2014/main" xmlns="" id="{0EE8129C-035F-49D0-91E5-08F2ADD4C79E}"/>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2" name="Rectangle 20">
                <a:extLst>
                  <a:ext uri="{FF2B5EF4-FFF2-40B4-BE49-F238E27FC236}">
                    <a16:creationId xmlns:a16="http://schemas.microsoft.com/office/drawing/2014/main" xmlns="" id="{4B7B4379-324F-41E3-89F8-D749232AEE3E}"/>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3" name="Rectangle 21">
                <a:extLst>
                  <a:ext uri="{FF2B5EF4-FFF2-40B4-BE49-F238E27FC236}">
                    <a16:creationId xmlns:a16="http://schemas.microsoft.com/office/drawing/2014/main" xmlns="" id="{8A864505-DF87-4F13-A28F-4EE37EF945F4}"/>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4" name="Rectangle 22">
                <a:extLst>
                  <a:ext uri="{FF2B5EF4-FFF2-40B4-BE49-F238E27FC236}">
                    <a16:creationId xmlns:a16="http://schemas.microsoft.com/office/drawing/2014/main" xmlns="" id="{F85AD4D7-0B15-4C66-9465-068C837D22BF}"/>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5" name="Rectangle 23">
                <a:extLst>
                  <a:ext uri="{FF2B5EF4-FFF2-40B4-BE49-F238E27FC236}">
                    <a16:creationId xmlns:a16="http://schemas.microsoft.com/office/drawing/2014/main" xmlns="" id="{337B1117-A212-4E94-BE8F-6A27CB11D92C}"/>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6" name="Rectangle 24">
                <a:extLst>
                  <a:ext uri="{FF2B5EF4-FFF2-40B4-BE49-F238E27FC236}">
                    <a16:creationId xmlns:a16="http://schemas.microsoft.com/office/drawing/2014/main" xmlns="" id="{FAAE1F7A-8E07-4851-AA68-44C90EB79077}"/>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7" name="Rectangle 25">
                <a:extLst>
                  <a:ext uri="{FF2B5EF4-FFF2-40B4-BE49-F238E27FC236}">
                    <a16:creationId xmlns:a16="http://schemas.microsoft.com/office/drawing/2014/main" xmlns="" id="{67EC58E6-7AD6-42FA-BE70-9546A722EDE1}"/>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8" name="Rectangle 26">
                <a:extLst>
                  <a:ext uri="{FF2B5EF4-FFF2-40B4-BE49-F238E27FC236}">
                    <a16:creationId xmlns:a16="http://schemas.microsoft.com/office/drawing/2014/main" xmlns="" id="{CE691A43-6B9B-460F-8D10-AF304E0486F2}"/>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9" name="Rectangle 27">
                <a:extLst>
                  <a:ext uri="{FF2B5EF4-FFF2-40B4-BE49-F238E27FC236}">
                    <a16:creationId xmlns:a16="http://schemas.microsoft.com/office/drawing/2014/main" xmlns="" id="{79405284-723A-4357-BA44-5D226C9BEFF0}"/>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0" name="Rectangle 28">
                <a:extLst>
                  <a:ext uri="{FF2B5EF4-FFF2-40B4-BE49-F238E27FC236}">
                    <a16:creationId xmlns:a16="http://schemas.microsoft.com/office/drawing/2014/main" xmlns="" id="{AED0CC57-EFE3-4552-87C8-88AAD8843385}"/>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1" name="Rectangle 29">
                <a:extLst>
                  <a:ext uri="{FF2B5EF4-FFF2-40B4-BE49-F238E27FC236}">
                    <a16:creationId xmlns:a16="http://schemas.microsoft.com/office/drawing/2014/main" xmlns="" id="{9CAF2998-EA1C-4F71-8C70-EE31560BCEED}"/>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2" name="Rectangle 30">
                <a:extLst>
                  <a:ext uri="{FF2B5EF4-FFF2-40B4-BE49-F238E27FC236}">
                    <a16:creationId xmlns:a16="http://schemas.microsoft.com/office/drawing/2014/main" xmlns="" id="{DF316E4D-2611-4EC7-B892-433BD5CCC935}"/>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3" name="Rectangle 31">
                <a:extLst>
                  <a:ext uri="{FF2B5EF4-FFF2-40B4-BE49-F238E27FC236}">
                    <a16:creationId xmlns:a16="http://schemas.microsoft.com/office/drawing/2014/main" xmlns="" id="{E99F47D3-6C23-4F9C-BB1D-68D65CC7DC88}"/>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4" name="Rectangle 32">
                <a:extLst>
                  <a:ext uri="{FF2B5EF4-FFF2-40B4-BE49-F238E27FC236}">
                    <a16:creationId xmlns:a16="http://schemas.microsoft.com/office/drawing/2014/main" xmlns="" id="{C228DC11-2580-437E-8241-37110CCAC0C9}"/>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5" name="Rectangle 33">
                <a:extLst>
                  <a:ext uri="{FF2B5EF4-FFF2-40B4-BE49-F238E27FC236}">
                    <a16:creationId xmlns:a16="http://schemas.microsoft.com/office/drawing/2014/main" xmlns="" id="{7CC80478-7235-4080-8419-5E0F86BD47D6}"/>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6" name="Rectangle 34">
                <a:extLst>
                  <a:ext uri="{FF2B5EF4-FFF2-40B4-BE49-F238E27FC236}">
                    <a16:creationId xmlns:a16="http://schemas.microsoft.com/office/drawing/2014/main" xmlns="" id="{8B90445D-1CB8-4F5F-BC14-EE9B46E637DC}"/>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7" name="Rectangle 35">
                <a:extLst>
                  <a:ext uri="{FF2B5EF4-FFF2-40B4-BE49-F238E27FC236}">
                    <a16:creationId xmlns:a16="http://schemas.microsoft.com/office/drawing/2014/main" xmlns="" id="{AFB83EF1-8F0C-46EF-A2EB-E854DCB04595}"/>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8" name="Rectangle 36">
                <a:extLst>
                  <a:ext uri="{FF2B5EF4-FFF2-40B4-BE49-F238E27FC236}">
                    <a16:creationId xmlns:a16="http://schemas.microsoft.com/office/drawing/2014/main" xmlns="" id="{9E18C1E8-C227-4948-B171-475EF516EC5B}"/>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9" name="Rectangle 37">
                <a:extLst>
                  <a:ext uri="{FF2B5EF4-FFF2-40B4-BE49-F238E27FC236}">
                    <a16:creationId xmlns:a16="http://schemas.microsoft.com/office/drawing/2014/main" xmlns="" id="{65F5B0AC-3526-475A-87BA-D044D294CAA3}"/>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0" name="Rectangle 38">
                <a:extLst>
                  <a:ext uri="{FF2B5EF4-FFF2-40B4-BE49-F238E27FC236}">
                    <a16:creationId xmlns:a16="http://schemas.microsoft.com/office/drawing/2014/main" xmlns="" id="{6210EDD6-BBF9-41D8-87DA-ED290D4E86E8}"/>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1" name="Rectangle 39">
                <a:extLst>
                  <a:ext uri="{FF2B5EF4-FFF2-40B4-BE49-F238E27FC236}">
                    <a16:creationId xmlns:a16="http://schemas.microsoft.com/office/drawing/2014/main" xmlns="" id="{2999ECCE-C146-4A62-A4F9-B01083C2F5B7}"/>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2" name="Rectangle 40">
                <a:extLst>
                  <a:ext uri="{FF2B5EF4-FFF2-40B4-BE49-F238E27FC236}">
                    <a16:creationId xmlns:a16="http://schemas.microsoft.com/office/drawing/2014/main" xmlns="" id="{B1D33D77-C063-4794-8794-85B0AE97579B}"/>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3" name="Rectangle 41">
                <a:extLst>
                  <a:ext uri="{FF2B5EF4-FFF2-40B4-BE49-F238E27FC236}">
                    <a16:creationId xmlns:a16="http://schemas.microsoft.com/office/drawing/2014/main" xmlns="" id="{F22D9172-7DC9-49ED-A396-014604C17B67}"/>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4" name="Rectangle 42">
                <a:extLst>
                  <a:ext uri="{FF2B5EF4-FFF2-40B4-BE49-F238E27FC236}">
                    <a16:creationId xmlns:a16="http://schemas.microsoft.com/office/drawing/2014/main" xmlns="" id="{2D0954A9-3A82-43B7-A559-8F3792BC57D6}"/>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5" name="Rectangle 43">
                <a:extLst>
                  <a:ext uri="{FF2B5EF4-FFF2-40B4-BE49-F238E27FC236}">
                    <a16:creationId xmlns:a16="http://schemas.microsoft.com/office/drawing/2014/main" xmlns="" id="{0A5E9D8B-636B-4E82-A71E-9BE6F1F17BAF}"/>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6" name="Rectangle 44">
                <a:extLst>
                  <a:ext uri="{FF2B5EF4-FFF2-40B4-BE49-F238E27FC236}">
                    <a16:creationId xmlns:a16="http://schemas.microsoft.com/office/drawing/2014/main" xmlns="" id="{7EB9370C-B763-4596-8898-FFE927854276}"/>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7" name="Rectangle 45">
                <a:extLst>
                  <a:ext uri="{FF2B5EF4-FFF2-40B4-BE49-F238E27FC236}">
                    <a16:creationId xmlns:a16="http://schemas.microsoft.com/office/drawing/2014/main" xmlns="" id="{345BCD20-2C60-4932-9166-DDBFE35F7556}"/>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8" name="Rectangle 46">
                <a:extLst>
                  <a:ext uri="{FF2B5EF4-FFF2-40B4-BE49-F238E27FC236}">
                    <a16:creationId xmlns:a16="http://schemas.microsoft.com/office/drawing/2014/main" xmlns="" id="{34435470-804A-4E32-9BD8-3AD6A08F00BA}"/>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9" name="Rectangle 47">
                <a:extLst>
                  <a:ext uri="{FF2B5EF4-FFF2-40B4-BE49-F238E27FC236}">
                    <a16:creationId xmlns:a16="http://schemas.microsoft.com/office/drawing/2014/main" xmlns="" id="{078A7885-0AB8-49AB-AE08-D00161AC48A8}"/>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0" name="Rectangle 48">
                <a:extLst>
                  <a:ext uri="{FF2B5EF4-FFF2-40B4-BE49-F238E27FC236}">
                    <a16:creationId xmlns:a16="http://schemas.microsoft.com/office/drawing/2014/main" xmlns="" id="{F311AEED-9E34-4597-BC5D-983AC3FD32C8}"/>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1" name="Rectangle 49">
                <a:extLst>
                  <a:ext uri="{FF2B5EF4-FFF2-40B4-BE49-F238E27FC236}">
                    <a16:creationId xmlns:a16="http://schemas.microsoft.com/office/drawing/2014/main" xmlns="" id="{4D143860-C10C-4B79-ABA5-B74D2D807165}"/>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2" name="Rectangle 50">
                <a:extLst>
                  <a:ext uri="{FF2B5EF4-FFF2-40B4-BE49-F238E27FC236}">
                    <a16:creationId xmlns:a16="http://schemas.microsoft.com/office/drawing/2014/main" xmlns="" id="{A1E71433-284C-42F4-89E7-EE06A56E7352}"/>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3" name="Rectangle 51">
                <a:extLst>
                  <a:ext uri="{FF2B5EF4-FFF2-40B4-BE49-F238E27FC236}">
                    <a16:creationId xmlns:a16="http://schemas.microsoft.com/office/drawing/2014/main" xmlns="" id="{C7FE5CFE-1B57-4794-8855-11895B69B61D}"/>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4" name="Rectangle 52">
                <a:extLst>
                  <a:ext uri="{FF2B5EF4-FFF2-40B4-BE49-F238E27FC236}">
                    <a16:creationId xmlns:a16="http://schemas.microsoft.com/office/drawing/2014/main" xmlns="" id="{973BFEF5-4227-4EB0-AEE5-C34D58E68AD0}"/>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5" name="Rectangle 53">
                <a:extLst>
                  <a:ext uri="{FF2B5EF4-FFF2-40B4-BE49-F238E27FC236}">
                    <a16:creationId xmlns:a16="http://schemas.microsoft.com/office/drawing/2014/main" xmlns="" id="{F6B4136E-215B-47B6-9D59-7B1212BE8143}"/>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6" name="Rectangle 54">
                <a:extLst>
                  <a:ext uri="{FF2B5EF4-FFF2-40B4-BE49-F238E27FC236}">
                    <a16:creationId xmlns:a16="http://schemas.microsoft.com/office/drawing/2014/main" xmlns="" id="{4D33DD89-3539-4B75-9584-2603CB6581CB}"/>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7" name="Rectangle 55">
                <a:extLst>
                  <a:ext uri="{FF2B5EF4-FFF2-40B4-BE49-F238E27FC236}">
                    <a16:creationId xmlns:a16="http://schemas.microsoft.com/office/drawing/2014/main" xmlns="" id="{8DB99A7F-ECB5-48E1-9698-7B5723886E32}"/>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8" name="Rectangle 56">
                <a:extLst>
                  <a:ext uri="{FF2B5EF4-FFF2-40B4-BE49-F238E27FC236}">
                    <a16:creationId xmlns:a16="http://schemas.microsoft.com/office/drawing/2014/main" xmlns="" id="{F636D311-FF42-44A8-8013-E22C04D724BC}"/>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9" name="Rectangle 57">
                <a:extLst>
                  <a:ext uri="{FF2B5EF4-FFF2-40B4-BE49-F238E27FC236}">
                    <a16:creationId xmlns:a16="http://schemas.microsoft.com/office/drawing/2014/main" xmlns="" id="{A70E292F-B804-412A-B09F-7C735DEF7A81}"/>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0" name="Rectangle 58">
                <a:extLst>
                  <a:ext uri="{FF2B5EF4-FFF2-40B4-BE49-F238E27FC236}">
                    <a16:creationId xmlns:a16="http://schemas.microsoft.com/office/drawing/2014/main" xmlns="" id="{B0353D88-F176-4D94-A99B-6120AEC25180}"/>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1" name="Rectangle 59">
                <a:extLst>
                  <a:ext uri="{FF2B5EF4-FFF2-40B4-BE49-F238E27FC236}">
                    <a16:creationId xmlns:a16="http://schemas.microsoft.com/office/drawing/2014/main" xmlns="" id="{85BB7F1F-2BFF-4090-9E48-C0307F7DD27C}"/>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2" name="Rectangle 60">
                <a:extLst>
                  <a:ext uri="{FF2B5EF4-FFF2-40B4-BE49-F238E27FC236}">
                    <a16:creationId xmlns:a16="http://schemas.microsoft.com/office/drawing/2014/main" xmlns="" id="{0C306A58-3673-469F-97BE-4FF84517C46C}"/>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3" name="Rectangle 61">
                <a:extLst>
                  <a:ext uri="{FF2B5EF4-FFF2-40B4-BE49-F238E27FC236}">
                    <a16:creationId xmlns:a16="http://schemas.microsoft.com/office/drawing/2014/main" xmlns="" id="{072C2383-4C9C-425E-B464-8479B14728F4}"/>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4" name="Rectangle 62">
                <a:extLst>
                  <a:ext uri="{FF2B5EF4-FFF2-40B4-BE49-F238E27FC236}">
                    <a16:creationId xmlns:a16="http://schemas.microsoft.com/office/drawing/2014/main" xmlns="" id="{CB84D404-BE29-4E3D-95A2-E1E4888CD68C}"/>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5" name="Rectangle 63">
                <a:extLst>
                  <a:ext uri="{FF2B5EF4-FFF2-40B4-BE49-F238E27FC236}">
                    <a16:creationId xmlns:a16="http://schemas.microsoft.com/office/drawing/2014/main" xmlns="" id="{40649E74-675C-4BDB-848C-8568F75F90FF}"/>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6" name="Rectangle 64">
                <a:extLst>
                  <a:ext uri="{FF2B5EF4-FFF2-40B4-BE49-F238E27FC236}">
                    <a16:creationId xmlns:a16="http://schemas.microsoft.com/office/drawing/2014/main" xmlns="" id="{09503C83-99C0-430D-A917-169AC270D7D7}"/>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7" name="Rectangle 65">
                <a:extLst>
                  <a:ext uri="{FF2B5EF4-FFF2-40B4-BE49-F238E27FC236}">
                    <a16:creationId xmlns:a16="http://schemas.microsoft.com/office/drawing/2014/main" xmlns="" id="{E7E05438-9D8C-43B2-8C24-EF8EC1B07CC6}"/>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8" name="Rectangle 66">
                <a:extLst>
                  <a:ext uri="{FF2B5EF4-FFF2-40B4-BE49-F238E27FC236}">
                    <a16:creationId xmlns:a16="http://schemas.microsoft.com/office/drawing/2014/main" xmlns="" id="{17BD3674-8F04-4195-9955-75761B524E65}"/>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9" name="Rectangle 67">
                <a:extLst>
                  <a:ext uri="{FF2B5EF4-FFF2-40B4-BE49-F238E27FC236}">
                    <a16:creationId xmlns:a16="http://schemas.microsoft.com/office/drawing/2014/main" xmlns="" id="{79F50D7B-2E4F-44CE-9F1F-62DC4C6D88A1}"/>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0" name="Rectangle 68">
                <a:extLst>
                  <a:ext uri="{FF2B5EF4-FFF2-40B4-BE49-F238E27FC236}">
                    <a16:creationId xmlns:a16="http://schemas.microsoft.com/office/drawing/2014/main" xmlns="" id="{D0A4658C-CB6D-4CBE-B1D4-9B491BAF9C4B}"/>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1" name="Rectangle 69">
                <a:extLst>
                  <a:ext uri="{FF2B5EF4-FFF2-40B4-BE49-F238E27FC236}">
                    <a16:creationId xmlns:a16="http://schemas.microsoft.com/office/drawing/2014/main" xmlns="" id="{ECEBA430-3B5F-4240-8464-FDF640397D47}"/>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2" name="Rectangle 70">
                <a:extLst>
                  <a:ext uri="{FF2B5EF4-FFF2-40B4-BE49-F238E27FC236}">
                    <a16:creationId xmlns:a16="http://schemas.microsoft.com/office/drawing/2014/main" xmlns="" id="{3314EE71-A9E5-458F-B430-5B6A5E3D5F73}"/>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3" name="Rectangle 71">
                <a:extLst>
                  <a:ext uri="{FF2B5EF4-FFF2-40B4-BE49-F238E27FC236}">
                    <a16:creationId xmlns:a16="http://schemas.microsoft.com/office/drawing/2014/main" xmlns="" id="{4D907FC5-16CB-4B00-8592-1B549D941EB1}"/>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4" name="Rectangle 72">
                <a:extLst>
                  <a:ext uri="{FF2B5EF4-FFF2-40B4-BE49-F238E27FC236}">
                    <a16:creationId xmlns:a16="http://schemas.microsoft.com/office/drawing/2014/main" xmlns="" id="{34F79070-562D-47C4-9BFB-2E88226DD582}"/>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5" name="Rectangle 73">
                <a:extLst>
                  <a:ext uri="{FF2B5EF4-FFF2-40B4-BE49-F238E27FC236}">
                    <a16:creationId xmlns:a16="http://schemas.microsoft.com/office/drawing/2014/main" xmlns="" id="{910FB947-9B77-4DAA-A222-C04B0F2C26FC}"/>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6" name="Rectangle 74">
                <a:extLst>
                  <a:ext uri="{FF2B5EF4-FFF2-40B4-BE49-F238E27FC236}">
                    <a16:creationId xmlns:a16="http://schemas.microsoft.com/office/drawing/2014/main" xmlns="" id="{90C53AB2-1657-4AD3-9460-99FF6AA5EF56}"/>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7" name="Rectangle 75">
                <a:extLst>
                  <a:ext uri="{FF2B5EF4-FFF2-40B4-BE49-F238E27FC236}">
                    <a16:creationId xmlns:a16="http://schemas.microsoft.com/office/drawing/2014/main" xmlns="" id="{6AF10A2C-F07E-47F3-89BF-182CC5ABD863}"/>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8" name="Rectangle 76">
                <a:extLst>
                  <a:ext uri="{FF2B5EF4-FFF2-40B4-BE49-F238E27FC236}">
                    <a16:creationId xmlns:a16="http://schemas.microsoft.com/office/drawing/2014/main" xmlns="" id="{B5F31750-8F44-478F-B734-77EC657C3821}"/>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9" name="Rectangle 77">
                <a:extLst>
                  <a:ext uri="{FF2B5EF4-FFF2-40B4-BE49-F238E27FC236}">
                    <a16:creationId xmlns:a16="http://schemas.microsoft.com/office/drawing/2014/main" xmlns="" id="{03F689A7-D71A-414E-9391-FE1FA421D902}"/>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0" name="Rectangle 78">
                <a:extLst>
                  <a:ext uri="{FF2B5EF4-FFF2-40B4-BE49-F238E27FC236}">
                    <a16:creationId xmlns:a16="http://schemas.microsoft.com/office/drawing/2014/main" xmlns="" id="{7292CF5D-1300-467A-8B24-C5D6A4CE2EF0}"/>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1" name="Rectangle 79">
                <a:extLst>
                  <a:ext uri="{FF2B5EF4-FFF2-40B4-BE49-F238E27FC236}">
                    <a16:creationId xmlns:a16="http://schemas.microsoft.com/office/drawing/2014/main" xmlns="" id="{B0E95B6E-AB9D-4E70-BC1D-8D26E1036522}"/>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2" name="Rectangle 80">
                <a:extLst>
                  <a:ext uri="{FF2B5EF4-FFF2-40B4-BE49-F238E27FC236}">
                    <a16:creationId xmlns:a16="http://schemas.microsoft.com/office/drawing/2014/main" xmlns="" id="{7E43E138-95FB-4BFE-9BB7-D4BBC166BDE9}"/>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3" name="Freeform 81">
                <a:extLst>
                  <a:ext uri="{FF2B5EF4-FFF2-40B4-BE49-F238E27FC236}">
                    <a16:creationId xmlns:a16="http://schemas.microsoft.com/office/drawing/2014/main" xmlns="" id="{F8F62C79-DD37-4AF7-B7BA-E54FC7F12383}"/>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4" name="Rectangle 82">
                <a:extLst>
                  <a:ext uri="{FF2B5EF4-FFF2-40B4-BE49-F238E27FC236}">
                    <a16:creationId xmlns:a16="http://schemas.microsoft.com/office/drawing/2014/main" xmlns="" id="{39CA920D-FCD3-4E70-B772-09ABF44A68A5}"/>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5" name="Rectangle 83">
                <a:extLst>
                  <a:ext uri="{FF2B5EF4-FFF2-40B4-BE49-F238E27FC236}">
                    <a16:creationId xmlns:a16="http://schemas.microsoft.com/office/drawing/2014/main" xmlns="" id="{1DBFFFF4-080F-4789-AE77-F614D495882B}"/>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6" name="Rectangle 84">
                <a:extLst>
                  <a:ext uri="{FF2B5EF4-FFF2-40B4-BE49-F238E27FC236}">
                    <a16:creationId xmlns:a16="http://schemas.microsoft.com/office/drawing/2014/main" xmlns="" id="{416590E6-284D-4904-868A-96E4EECA479A}"/>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7" name="Rectangle 85">
                <a:extLst>
                  <a:ext uri="{FF2B5EF4-FFF2-40B4-BE49-F238E27FC236}">
                    <a16:creationId xmlns:a16="http://schemas.microsoft.com/office/drawing/2014/main" xmlns="" id="{9E5ADD8B-831B-48E9-A099-9F8056178F67}"/>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8" name="Rectangle 86">
                <a:extLst>
                  <a:ext uri="{FF2B5EF4-FFF2-40B4-BE49-F238E27FC236}">
                    <a16:creationId xmlns:a16="http://schemas.microsoft.com/office/drawing/2014/main" xmlns="" id="{0B4D5238-7149-4215-92A3-FEF7BD19722D}"/>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9" name="Rectangle 87">
                <a:extLst>
                  <a:ext uri="{FF2B5EF4-FFF2-40B4-BE49-F238E27FC236}">
                    <a16:creationId xmlns:a16="http://schemas.microsoft.com/office/drawing/2014/main" xmlns="" id="{F53639C5-3DF9-4F9E-BC3A-A85E05C4D56D}"/>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0" name="Rectangle 88">
                <a:extLst>
                  <a:ext uri="{FF2B5EF4-FFF2-40B4-BE49-F238E27FC236}">
                    <a16:creationId xmlns:a16="http://schemas.microsoft.com/office/drawing/2014/main" xmlns="" id="{37F02F5D-A7FB-452E-9979-C6CE72FB1B5C}"/>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1" name="Rectangle 89">
                <a:extLst>
                  <a:ext uri="{FF2B5EF4-FFF2-40B4-BE49-F238E27FC236}">
                    <a16:creationId xmlns:a16="http://schemas.microsoft.com/office/drawing/2014/main" xmlns="" id="{F71CCD53-4A1B-4C4C-8EF9-9331CDE39FCE}"/>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2" name="Rectangle 90">
                <a:extLst>
                  <a:ext uri="{FF2B5EF4-FFF2-40B4-BE49-F238E27FC236}">
                    <a16:creationId xmlns:a16="http://schemas.microsoft.com/office/drawing/2014/main" xmlns="" id="{5A7E5388-7C88-44BD-806C-4D2A96271A03}"/>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3" name="Rectangle 91">
                <a:extLst>
                  <a:ext uri="{FF2B5EF4-FFF2-40B4-BE49-F238E27FC236}">
                    <a16:creationId xmlns:a16="http://schemas.microsoft.com/office/drawing/2014/main" xmlns="" id="{D3D52F0F-E114-4581-A1B5-093C6EE354CE}"/>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4" name="Rectangle 92">
                <a:extLst>
                  <a:ext uri="{FF2B5EF4-FFF2-40B4-BE49-F238E27FC236}">
                    <a16:creationId xmlns:a16="http://schemas.microsoft.com/office/drawing/2014/main" xmlns="" id="{6161E395-131F-4047-9B22-6A912647E40E}"/>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5" name="Rectangle 93">
                <a:extLst>
                  <a:ext uri="{FF2B5EF4-FFF2-40B4-BE49-F238E27FC236}">
                    <a16:creationId xmlns:a16="http://schemas.microsoft.com/office/drawing/2014/main" xmlns="" id="{A390AA53-B3F5-4810-9DB1-14D725881744}"/>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6" name="Rectangle 94">
                <a:extLst>
                  <a:ext uri="{FF2B5EF4-FFF2-40B4-BE49-F238E27FC236}">
                    <a16:creationId xmlns:a16="http://schemas.microsoft.com/office/drawing/2014/main" xmlns="" id="{FD2A101D-CBA8-4C3D-B0F3-8792C8295C5C}"/>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7" name="Rectangle 95">
                <a:extLst>
                  <a:ext uri="{FF2B5EF4-FFF2-40B4-BE49-F238E27FC236}">
                    <a16:creationId xmlns:a16="http://schemas.microsoft.com/office/drawing/2014/main" xmlns="" id="{D80AFC67-8768-4A8A-9507-A953FA39CACF}"/>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8" name="Rectangle 96">
                <a:extLst>
                  <a:ext uri="{FF2B5EF4-FFF2-40B4-BE49-F238E27FC236}">
                    <a16:creationId xmlns:a16="http://schemas.microsoft.com/office/drawing/2014/main" xmlns="" id="{06B62416-6304-4032-AECE-49B99C711AF4}"/>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9" name="Rectangle 97">
                <a:extLst>
                  <a:ext uri="{FF2B5EF4-FFF2-40B4-BE49-F238E27FC236}">
                    <a16:creationId xmlns:a16="http://schemas.microsoft.com/office/drawing/2014/main" xmlns="" id="{CA1FE98B-6532-41D3-8F1B-77A72DB33591}"/>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0" name="Rectangle 98">
                <a:extLst>
                  <a:ext uri="{FF2B5EF4-FFF2-40B4-BE49-F238E27FC236}">
                    <a16:creationId xmlns:a16="http://schemas.microsoft.com/office/drawing/2014/main" xmlns="" id="{C222FE7C-4E56-405F-BA11-F4B488524EA7}"/>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1" name="Rectangle 99">
                <a:extLst>
                  <a:ext uri="{FF2B5EF4-FFF2-40B4-BE49-F238E27FC236}">
                    <a16:creationId xmlns:a16="http://schemas.microsoft.com/office/drawing/2014/main" xmlns="" id="{67EBD25D-ED90-4159-B248-343531116DA2}"/>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2" name="Rectangle 100">
                <a:extLst>
                  <a:ext uri="{FF2B5EF4-FFF2-40B4-BE49-F238E27FC236}">
                    <a16:creationId xmlns:a16="http://schemas.microsoft.com/office/drawing/2014/main" xmlns="" id="{8DA0CC96-B698-4797-A8CE-1A389A60C924}"/>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3" name="Rectangle 101">
                <a:extLst>
                  <a:ext uri="{FF2B5EF4-FFF2-40B4-BE49-F238E27FC236}">
                    <a16:creationId xmlns:a16="http://schemas.microsoft.com/office/drawing/2014/main" xmlns="" id="{37193269-F99B-4195-8EDB-F237848E4FD4}"/>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4" name="Rectangle 102">
                <a:extLst>
                  <a:ext uri="{FF2B5EF4-FFF2-40B4-BE49-F238E27FC236}">
                    <a16:creationId xmlns:a16="http://schemas.microsoft.com/office/drawing/2014/main" xmlns="" id="{5904A066-C195-4EB8-9652-412CCFCC793C}"/>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5" name="Rectangle 103">
                <a:extLst>
                  <a:ext uri="{FF2B5EF4-FFF2-40B4-BE49-F238E27FC236}">
                    <a16:creationId xmlns:a16="http://schemas.microsoft.com/office/drawing/2014/main" xmlns="" id="{D315B94C-69F9-43DE-983D-AB116418A89A}"/>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6" name="Rectangle 104">
                <a:extLst>
                  <a:ext uri="{FF2B5EF4-FFF2-40B4-BE49-F238E27FC236}">
                    <a16:creationId xmlns:a16="http://schemas.microsoft.com/office/drawing/2014/main" xmlns="" id="{C8ACD21C-F87E-4885-AF15-F3AF179223FF}"/>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7" name="Rectangle 105">
                <a:extLst>
                  <a:ext uri="{FF2B5EF4-FFF2-40B4-BE49-F238E27FC236}">
                    <a16:creationId xmlns:a16="http://schemas.microsoft.com/office/drawing/2014/main" xmlns="" id="{7B4EB068-8B79-469E-886B-FFBC4B6860CC}"/>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8" name="Rectangle 106">
                <a:extLst>
                  <a:ext uri="{FF2B5EF4-FFF2-40B4-BE49-F238E27FC236}">
                    <a16:creationId xmlns:a16="http://schemas.microsoft.com/office/drawing/2014/main" xmlns="" id="{562B2D37-FED0-4E80-8C18-53143C81CDC9}"/>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9" name="Rectangle 107">
                <a:extLst>
                  <a:ext uri="{FF2B5EF4-FFF2-40B4-BE49-F238E27FC236}">
                    <a16:creationId xmlns:a16="http://schemas.microsoft.com/office/drawing/2014/main" xmlns="" id="{833EBF75-0468-448B-8265-7D9F8D54E63A}"/>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0" name="Rectangle 108">
                <a:extLst>
                  <a:ext uri="{FF2B5EF4-FFF2-40B4-BE49-F238E27FC236}">
                    <a16:creationId xmlns:a16="http://schemas.microsoft.com/office/drawing/2014/main" xmlns="" id="{8EFE1F67-CF7A-4346-B844-55E3CFC89AA2}"/>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1" name="Rectangle 109">
                <a:extLst>
                  <a:ext uri="{FF2B5EF4-FFF2-40B4-BE49-F238E27FC236}">
                    <a16:creationId xmlns:a16="http://schemas.microsoft.com/office/drawing/2014/main" xmlns="" id="{CB03A351-1C3E-43EB-BDF4-B7A99BE364E9}"/>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2" name="Rectangle 110">
                <a:extLst>
                  <a:ext uri="{FF2B5EF4-FFF2-40B4-BE49-F238E27FC236}">
                    <a16:creationId xmlns:a16="http://schemas.microsoft.com/office/drawing/2014/main" xmlns="" id="{E6B06012-BEC2-48BB-84E4-902C0E91B143}"/>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3" name="Rectangle 111">
                <a:extLst>
                  <a:ext uri="{FF2B5EF4-FFF2-40B4-BE49-F238E27FC236}">
                    <a16:creationId xmlns:a16="http://schemas.microsoft.com/office/drawing/2014/main" xmlns="" id="{6C4549DC-53D6-4D29-9A97-28016A06CEC5}"/>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4" name="Rectangle 112">
                <a:extLst>
                  <a:ext uri="{FF2B5EF4-FFF2-40B4-BE49-F238E27FC236}">
                    <a16:creationId xmlns:a16="http://schemas.microsoft.com/office/drawing/2014/main" xmlns="" id="{929DCB24-920A-43DA-8B4A-F10C5B755B0F}"/>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5" name="Rectangle 113">
                <a:extLst>
                  <a:ext uri="{FF2B5EF4-FFF2-40B4-BE49-F238E27FC236}">
                    <a16:creationId xmlns:a16="http://schemas.microsoft.com/office/drawing/2014/main" xmlns="" id="{FB36FEA1-64B5-4B0A-91C3-555529BD1072}"/>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6" name="Rectangle 114">
                <a:extLst>
                  <a:ext uri="{FF2B5EF4-FFF2-40B4-BE49-F238E27FC236}">
                    <a16:creationId xmlns:a16="http://schemas.microsoft.com/office/drawing/2014/main" xmlns="" id="{11798D96-8ECD-4BC3-9FE7-27293DE630E2}"/>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7" name="Rectangle 115">
                <a:extLst>
                  <a:ext uri="{FF2B5EF4-FFF2-40B4-BE49-F238E27FC236}">
                    <a16:creationId xmlns:a16="http://schemas.microsoft.com/office/drawing/2014/main" xmlns="" id="{5F8EC69A-2B6B-4DB2-8224-EF2973002E9C}"/>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8" name="Rectangle 116">
                <a:extLst>
                  <a:ext uri="{FF2B5EF4-FFF2-40B4-BE49-F238E27FC236}">
                    <a16:creationId xmlns:a16="http://schemas.microsoft.com/office/drawing/2014/main" xmlns="" id="{4D8F85CC-CE97-46E4-8068-EBF4F5C803AB}"/>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9" name="Rectangle 117">
                <a:extLst>
                  <a:ext uri="{FF2B5EF4-FFF2-40B4-BE49-F238E27FC236}">
                    <a16:creationId xmlns:a16="http://schemas.microsoft.com/office/drawing/2014/main" xmlns="" id="{4001A49A-9563-4A0A-BC57-7121EA8B94E5}"/>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0" name="Rectangle 118">
                <a:extLst>
                  <a:ext uri="{FF2B5EF4-FFF2-40B4-BE49-F238E27FC236}">
                    <a16:creationId xmlns:a16="http://schemas.microsoft.com/office/drawing/2014/main" xmlns="" id="{7CBA67EA-989F-49B8-948F-A1DFD3C5EBB6}"/>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1" name="Rectangle 119">
                <a:extLst>
                  <a:ext uri="{FF2B5EF4-FFF2-40B4-BE49-F238E27FC236}">
                    <a16:creationId xmlns:a16="http://schemas.microsoft.com/office/drawing/2014/main" xmlns="" id="{7014E60C-4C0B-4FB0-BE99-BB679BBBDD00}"/>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2" name="Rectangle 120">
                <a:extLst>
                  <a:ext uri="{FF2B5EF4-FFF2-40B4-BE49-F238E27FC236}">
                    <a16:creationId xmlns:a16="http://schemas.microsoft.com/office/drawing/2014/main" xmlns="" id="{E1A1DE57-A2E3-40E7-8EF8-AF0184772172}"/>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3" name="Rectangle 121">
                <a:extLst>
                  <a:ext uri="{FF2B5EF4-FFF2-40B4-BE49-F238E27FC236}">
                    <a16:creationId xmlns:a16="http://schemas.microsoft.com/office/drawing/2014/main" xmlns="" id="{5E2CC3C3-3D14-41A7-B59F-B2F00326B408}"/>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4" name="Rectangle 122">
                <a:extLst>
                  <a:ext uri="{FF2B5EF4-FFF2-40B4-BE49-F238E27FC236}">
                    <a16:creationId xmlns:a16="http://schemas.microsoft.com/office/drawing/2014/main" xmlns="" id="{56083776-C8F2-43E8-BB8B-BFA024E0387C}"/>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5" name="Rectangle 123">
                <a:extLst>
                  <a:ext uri="{FF2B5EF4-FFF2-40B4-BE49-F238E27FC236}">
                    <a16:creationId xmlns:a16="http://schemas.microsoft.com/office/drawing/2014/main" xmlns="" id="{064FBB0C-6D80-4586-944F-0CA011742703}"/>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6" name="Rectangle 124">
                <a:extLst>
                  <a:ext uri="{FF2B5EF4-FFF2-40B4-BE49-F238E27FC236}">
                    <a16:creationId xmlns:a16="http://schemas.microsoft.com/office/drawing/2014/main" xmlns="" id="{2D20C10B-F928-4BFF-BAC7-BB5DFBB2C72E}"/>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7" name="Rectangle 125">
                <a:extLst>
                  <a:ext uri="{FF2B5EF4-FFF2-40B4-BE49-F238E27FC236}">
                    <a16:creationId xmlns:a16="http://schemas.microsoft.com/office/drawing/2014/main" xmlns="" id="{BEF4B1C0-59E8-4111-88F3-19588914B133}"/>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8" name="Rectangle 126">
                <a:extLst>
                  <a:ext uri="{FF2B5EF4-FFF2-40B4-BE49-F238E27FC236}">
                    <a16:creationId xmlns:a16="http://schemas.microsoft.com/office/drawing/2014/main" xmlns="" id="{9B19EDCE-12D7-4CFA-986A-34C228E71AAD}"/>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9" name="Rectangle 127">
                <a:extLst>
                  <a:ext uri="{FF2B5EF4-FFF2-40B4-BE49-F238E27FC236}">
                    <a16:creationId xmlns:a16="http://schemas.microsoft.com/office/drawing/2014/main" xmlns="" id="{968AEEAD-1E14-45DC-9FA0-A79FBFD7B132}"/>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0" name="Rectangle 128">
                <a:extLst>
                  <a:ext uri="{FF2B5EF4-FFF2-40B4-BE49-F238E27FC236}">
                    <a16:creationId xmlns:a16="http://schemas.microsoft.com/office/drawing/2014/main" xmlns="" id="{0F901870-E1E7-4F00-9974-9FA0FE72134C}"/>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1" name="Rectangle 129">
                <a:extLst>
                  <a:ext uri="{FF2B5EF4-FFF2-40B4-BE49-F238E27FC236}">
                    <a16:creationId xmlns:a16="http://schemas.microsoft.com/office/drawing/2014/main" xmlns="" id="{279C424F-758C-45C1-B211-E4531C1E7B13}"/>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2" name="Rectangle 130">
                <a:extLst>
                  <a:ext uri="{FF2B5EF4-FFF2-40B4-BE49-F238E27FC236}">
                    <a16:creationId xmlns:a16="http://schemas.microsoft.com/office/drawing/2014/main" xmlns="" id="{1A42C2BC-B878-40B6-A071-4440E2A2A421}"/>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3" name="Rectangle 131">
                <a:extLst>
                  <a:ext uri="{FF2B5EF4-FFF2-40B4-BE49-F238E27FC236}">
                    <a16:creationId xmlns:a16="http://schemas.microsoft.com/office/drawing/2014/main" xmlns="" id="{DFFC5CB0-2BDB-40E2-8515-6B447B085319}"/>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4" name="Rectangle 132">
                <a:extLst>
                  <a:ext uri="{FF2B5EF4-FFF2-40B4-BE49-F238E27FC236}">
                    <a16:creationId xmlns:a16="http://schemas.microsoft.com/office/drawing/2014/main" xmlns="" id="{202BA2CA-9357-4819-B1A5-8C0B9CAF6226}"/>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5" name="Rectangle 133">
                <a:extLst>
                  <a:ext uri="{FF2B5EF4-FFF2-40B4-BE49-F238E27FC236}">
                    <a16:creationId xmlns:a16="http://schemas.microsoft.com/office/drawing/2014/main" xmlns="" id="{D0469162-281C-449A-8A15-00C020BEDB9B}"/>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6" name="Rectangle 134">
                <a:extLst>
                  <a:ext uri="{FF2B5EF4-FFF2-40B4-BE49-F238E27FC236}">
                    <a16:creationId xmlns:a16="http://schemas.microsoft.com/office/drawing/2014/main" xmlns="" id="{271C063C-6A79-4B72-B960-57E0B9152E0B}"/>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7" name="Rectangle 135">
                <a:extLst>
                  <a:ext uri="{FF2B5EF4-FFF2-40B4-BE49-F238E27FC236}">
                    <a16:creationId xmlns:a16="http://schemas.microsoft.com/office/drawing/2014/main" xmlns="" id="{DCD60C4B-2681-478D-914F-14EA912468C2}"/>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8" name="Rectangle 136">
                <a:extLst>
                  <a:ext uri="{FF2B5EF4-FFF2-40B4-BE49-F238E27FC236}">
                    <a16:creationId xmlns:a16="http://schemas.microsoft.com/office/drawing/2014/main" xmlns="" id="{6341F40A-E6F0-488E-A925-F441CA8D53A5}"/>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9" name="Rectangle 137">
                <a:extLst>
                  <a:ext uri="{FF2B5EF4-FFF2-40B4-BE49-F238E27FC236}">
                    <a16:creationId xmlns:a16="http://schemas.microsoft.com/office/drawing/2014/main" xmlns="" id="{3185CB06-98D3-4E97-80BE-676D30D410B8}"/>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50" name="Freeform 138">
                <a:extLst>
                  <a:ext uri="{FF2B5EF4-FFF2-40B4-BE49-F238E27FC236}">
                    <a16:creationId xmlns:a16="http://schemas.microsoft.com/office/drawing/2014/main" xmlns="" id="{6225F2DE-4FA2-45B5-9516-7DA1368D16A9}"/>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1" name="Freeform 139">
                <a:extLst>
                  <a:ext uri="{FF2B5EF4-FFF2-40B4-BE49-F238E27FC236}">
                    <a16:creationId xmlns:a16="http://schemas.microsoft.com/office/drawing/2014/main" xmlns="" id="{B625533D-B9E3-4363-81B2-E5DAD5236E5D}"/>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2" name="Freeform 140">
                <a:extLst>
                  <a:ext uri="{FF2B5EF4-FFF2-40B4-BE49-F238E27FC236}">
                    <a16:creationId xmlns:a16="http://schemas.microsoft.com/office/drawing/2014/main" xmlns="" id="{9044B02B-747A-4341-88CA-3A6BFB0444BA}"/>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3" name="Freeform 141">
                <a:extLst>
                  <a:ext uri="{FF2B5EF4-FFF2-40B4-BE49-F238E27FC236}">
                    <a16:creationId xmlns:a16="http://schemas.microsoft.com/office/drawing/2014/main" xmlns="" id="{76DEB6C6-6FC1-4C79-90D8-95F47667589F}"/>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4" name="Freeform 142">
                <a:extLst>
                  <a:ext uri="{FF2B5EF4-FFF2-40B4-BE49-F238E27FC236}">
                    <a16:creationId xmlns:a16="http://schemas.microsoft.com/office/drawing/2014/main" xmlns="" id="{BBD1D275-8781-4A69-91CF-093D032AC6C2}"/>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5" name="Freeform 143">
                <a:extLst>
                  <a:ext uri="{FF2B5EF4-FFF2-40B4-BE49-F238E27FC236}">
                    <a16:creationId xmlns:a16="http://schemas.microsoft.com/office/drawing/2014/main" xmlns="" id="{D5C8E23E-6C8A-4AB1-BFAD-0A45DA465741}"/>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6" name="Freeform 144">
                <a:extLst>
                  <a:ext uri="{FF2B5EF4-FFF2-40B4-BE49-F238E27FC236}">
                    <a16:creationId xmlns:a16="http://schemas.microsoft.com/office/drawing/2014/main" xmlns="" id="{8A098614-2909-4DB8-A6F6-D3229AE1EFFC}"/>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7" name="Freeform 145">
                <a:extLst>
                  <a:ext uri="{FF2B5EF4-FFF2-40B4-BE49-F238E27FC236}">
                    <a16:creationId xmlns:a16="http://schemas.microsoft.com/office/drawing/2014/main" xmlns="" id="{8718A45D-100A-4247-AB1C-E8D8A3499AEF}"/>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8" name="Freeform 146">
                <a:extLst>
                  <a:ext uri="{FF2B5EF4-FFF2-40B4-BE49-F238E27FC236}">
                    <a16:creationId xmlns:a16="http://schemas.microsoft.com/office/drawing/2014/main" xmlns="" id="{60711D4B-B013-496D-8020-30486BE5EBE6}"/>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 name="Rectangle 147">
                <a:extLst>
                  <a:ext uri="{FF2B5EF4-FFF2-40B4-BE49-F238E27FC236}">
                    <a16:creationId xmlns:a16="http://schemas.microsoft.com/office/drawing/2014/main" xmlns="" id="{02F4EE37-F0ED-41B2-BBD7-5AFA64BD4E07}"/>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60" name="Rectangle 148">
                <a:extLst>
                  <a:ext uri="{FF2B5EF4-FFF2-40B4-BE49-F238E27FC236}">
                    <a16:creationId xmlns:a16="http://schemas.microsoft.com/office/drawing/2014/main" xmlns="" id="{8CD2887E-F6EF-4C35-A4C0-5F9065CCCADA}"/>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61" name="Freeform 149">
                <a:extLst>
                  <a:ext uri="{FF2B5EF4-FFF2-40B4-BE49-F238E27FC236}">
                    <a16:creationId xmlns:a16="http://schemas.microsoft.com/office/drawing/2014/main" xmlns="" id="{665D86E4-D020-432B-B7B9-9531DF75EC03}"/>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 name="Freeform 150">
                <a:extLst>
                  <a:ext uri="{FF2B5EF4-FFF2-40B4-BE49-F238E27FC236}">
                    <a16:creationId xmlns:a16="http://schemas.microsoft.com/office/drawing/2014/main" xmlns="" id="{20ADC408-41CD-467C-826D-1FE043CD8AF3}"/>
                  </a:ext>
                </a:extLst>
              </p:cNvPr>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07" name="Freeform 151">
                <a:extLst>
                  <a:ext uri="{FF2B5EF4-FFF2-40B4-BE49-F238E27FC236}">
                    <a16:creationId xmlns:a16="http://schemas.microsoft.com/office/drawing/2014/main" xmlns="" id="{384856B5-18CA-4931-BE97-480C14D1B05A}"/>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spcBef>
                    <a:spcPct val="20000"/>
                  </a:spcBef>
                  <a:defRPr/>
                </a:pPr>
                <a:endParaRPr lang="en-US">
                  <a:latin typeface="Arial" charset="0"/>
                </a:endParaRPr>
              </a:p>
            </p:txBody>
          </p:sp>
          <p:sp>
            <p:nvSpPr>
              <p:cNvPr id="45208" name="Oval 152">
                <a:extLst>
                  <a:ext uri="{FF2B5EF4-FFF2-40B4-BE49-F238E27FC236}">
                    <a16:creationId xmlns:a16="http://schemas.microsoft.com/office/drawing/2014/main" xmlns="" id="{1C5A5328-B20C-46D0-93D8-2A4DEF1698B6}"/>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spcBef>
                    <a:spcPct val="20000"/>
                  </a:spcBef>
                  <a:defRPr/>
                </a:pPr>
                <a:endParaRPr lang="en-US">
                  <a:latin typeface="Arial" charset="0"/>
                </a:endParaRPr>
              </a:p>
            </p:txBody>
          </p:sp>
        </p:grpSp>
      </p:grpSp>
      <p:sp>
        <p:nvSpPr>
          <p:cNvPr id="45209" name="Rectangle 153">
            <a:extLst>
              <a:ext uri="{FF2B5EF4-FFF2-40B4-BE49-F238E27FC236}">
                <a16:creationId xmlns:a16="http://schemas.microsoft.com/office/drawing/2014/main" xmlns="" id="{72ADEACE-8244-4E0F-897F-6062868298E9}"/>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xmlns="" id="{E28E0341-55E0-49E2-B800-319F15C84328}"/>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Arial" charset="0"/>
              </a:defRPr>
            </a:lvl1pPr>
          </a:lstStyle>
          <a:p>
            <a:pPr>
              <a:defRPr/>
            </a:pPr>
            <a:endParaRPr lang="en-US"/>
          </a:p>
        </p:txBody>
      </p:sp>
      <p:sp>
        <p:nvSpPr>
          <p:cNvPr id="45211" name="Rectangle 155">
            <a:extLst>
              <a:ext uri="{FF2B5EF4-FFF2-40B4-BE49-F238E27FC236}">
                <a16:creationId xmlns:a16="http://schemas.microsoft.com/office/drawing/2014/main" xmlns="" id="{C27CCAF6-B32E-441D-88E6-5EF7A1A3D4E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a:latin typeface="Arial" charset="0"/>
              </a:defRPr>
            </a:lvl1pPr>
          </a:lstStyle>
          <a:p>
            <a:pPr>
              <a:defRPr/>
            </a:pPr>
            <a:endParaRPr lang="en-US"/>
          </a:p>
        </p:txBody>
      </p:sp>
      <p:sp>
        <p:nvSpPr>
          <p:cNvPr id="45212" name="Rectangle 156">
            <a:extLst>
              <a:ext uri="{FF2B5EF4-FFF2-40B4-BE49-F238E27FC236}">
                <a16:creationId xmlns:a16="http://schemas.microsoft.com/office/drawing/2014/main" xmlns="" id="{C3243492-84ED-4141-8B91-C9477566D87A}"/>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96A17037-3076-4D0D-9695-C921EAF3D796}" type="slidenum">
              <a:rPr lang="en-US" altLang="en-US"/>
              <a:pPr>
                <a:defRPr/>
              </a:pPr>
              <a:t>‹#›</a:t>
            </a:fld>
            <a:endParaRPr lang="en-US" altLang="en-US"/>
          </a:p>
        </p:txBody>
      </p:sp>
      <p:sp>
        <p:nvSpPr>
          <p:cNvPr id="45213" name="Rectangle 157">
            <a:extLst>
              <a:ext uri="{FF2B5EF4-FFF2-40B4-BE49-F238E27FC236}">
                <a16:creationId xmlns:a16="http://schemas.microsoft.com/office/drawing/2014/main" xmlns="" id="{5978B227-462D-4B60-BFC2-44E4E1D18EEF}"/>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053511"/>
      </p:ext>
    </p:extLst>
  </p:cSld>
  <p:clrMap bg1="dk2" tx1="lt1" bg2="dk1" tx2="lt2" accent1="accent1" accent2="accent2" accent3="accent3" accent4="accent4" accent5="accent5" accent6="accent6" hlink="hlink" folHlink="folHlink"/>
  <p:sldLayoutIdLst>
    <p:sldLayoutId id="2147483684" r:id="rId1"/>
    <p:sldLayoutId id="2147483687" r:id="rId2"/>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0ED7974-247D-4F6B-9A61-2B794C37C77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EA25113D-5640-445F-ACAC-2303CD3856A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8BE43CF8-730D-440C-A968-D537080D8A1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xmlns="" id="{D9BCAF48-BFA8-4E15-8028-C89421E91D4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xmlns="" id="{31C236D7-806A-4522-BCF3-84FC2328231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147C1CF-122A-49D0-A38B-8F1FBD74C38A}" type="slidenum">
              <a:rPr lang="en-US" altLang="en-US"/>
              <a:pPr>
                <a:defRPr/>
              </a:pPr>
              <a:t>‹#›</a:t>
            </a:fld>
            <a:endParaRPr lang="en-US" altLang="en-US"/>
          </a:p>
        </p:txBody>
      </p:sp>
    </p:spTree>
    <p:extLst>
      <p:ext uri="{BB962C8B-B14F-4D97-AF65-F5344CB8AC3E}">
        <p14:creationId xmlns:p14="http://schemas.microsoft.com/office/powerpoint/2010/main" val="2145810748"/>
      </p:ext>
    </p:extLst>
  </p:cSld>
  <p:clrMap bg1="lt1" tx1="dk1" bg2="lt2" tx2="dk2" accent1="accent1" accent2="accent2" accent3="accent3" accent4="accent4" accent5="accent5" accent6="accent6" hlink="hlink" folHlink="folHlink"/>
  <p:sldLayoutIdLst>
    <p:sldLayoutId id="2147483686" r:id="rId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6.gif"/><Relationship Id="rId4" Type="http://schemas.openxmlformats.org/officeDocument/2006/relationships/image" Target="../media/image11.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16.gif"/><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23.jpeg"/><Relationship Id="rId10" Type="http://schemas.openxmlformats.org/officeDocument/2006/relationships/image" Target="../media/image16.gif"/><Relationship Id="rId4" Type="http://schemas.openxmlformats.org/officeDocument/2006/relationships/image" Target="../media/image22.wmf"/><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23.jpeg"/><Relationship Id="rId10" Type="http://schemas.openxmlformats.org/officeDocument/2006/relationships/image" Target="../media/image16.gif"/><Relationship Id="rId4" Type="http://schemas.openxmlformats.org/officeDocument/2006/relationships/image" Target="../media/image22.wmf"/><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5.wmf"/><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png"/><Relationship Id="rId7"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5.wmf"/><Relationship Id="rId9" Type="http://schemas.openxmlformats.org/officeDocument/2006/relationships/image" Target="../media/image13.jpeg"/></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0.png"/><Relationship Id="rId7" Type="http://schemas.openxmlformats.org/officeDocument/2006/relationships/image" Target="../media/image16.gif"/><Relationship Id="rId12"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35.jpeg"/><Relationship Id="rId5" Type="http://schemas.openxmlformats.org/officeDocument/2006/relationships/image" Target="../media/image14.jpeg"/><Relationship Id="rId10" Type="http://schemas.openxmlformats.org/officeDocument/2006/relationships/image" Target="../media/image34.jpeg"/><Relationship Id="rId4" Type="http://schemas.openxmlformats.org/officeDocument/2006/relationships/image" Target="../media/image5.wmf"/><Relationship Id="rId9" Type="http://schemas.openxmlformats.org/officeDocument/2006/relationships/image" Target="../media/image33.jpe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jpeg"/><Relationship Id="rId3" Type="http://schemas.openxmlformats.org/officeDocument/2006/relationships/image" Target="../media/image10.pn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7.jpeg"/><Relationship Id="rId11" Type="http://schemas.openxmlformats.org/officeDocument/2006/relationships/image" Target="../media/image41.png"/><Relationship Id="rId5" Type="http://schemas.openxmlformats.org/officeDocument/2006/relationships/image" Target="../media/image14.jpeg"/><Relationship Id="rId10" Type="http://schemas.openxmlformats.org/officeDocument/2006/relationships/image" Target="../media/image40.png"/><Relationship Id="rId4" Type="http://schemas.openxmlformats.org/officeDocument/2006/relationships/image" Target="../media/image5.wmf"/><Relationship Id="rId9" Type="http://schemas.openxmlformats.org/officeDocument/2006/relationships/image" Target="../media/image39.png"/><Relationship Id="rId14" Type="http://schemas.openxmlformats.org/officeDocument/2006/relationships/image" Target="../media/image44.jpe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jpeg"/><Relationship Id="rId18" Type="http://schemas.openxmlformats.org/officeDocument/2006/relationships/image" Target="../media/image59.jpeg"/><Relationship Id="rId3" Type="http://schemas.openxmlformats.org/officeDocument/2006/relationships/image" Target="../media/image45.wmf"/><Relationship Id="rId21" Type="http://schemas.openxmlformats.org/officeDocument/2006/relationships/image" Target="../media/image62.jpeg"/><Relationship Id="rId7" Type="http://schemas.openxmlformats.org/officeDocument/2006/relationships/image" Target="../media/image48.jpeg"/><Relationship Id="rId12" Type="http://schemas.openxmlformats.org/officeDocument/2006/relationships/image" Target="../media/image53.png"/><Relationship Id="rId17" Type="http://schemas.openxmlformats.org/officeDocument/2006/relationships/image" Target="../media/image58.jpeg"/><Relationship Id="rId2" Type="http://schemas.openxmlformats.org/officeDocument/2006/relationships/image" Target="../media/image4.png"/><Relationship Id="rId16" Type="http://schemas.openxmlformats.org/officeDocument/2006/relationships/image" Target="../media/image57.jpeg"/><Relationship Id="rId20" Type="http://schemas.openxmlformats.org/officeDocument/2006/relationships/image" Target="../media/image61.jpeg"/><Relationship Id="rId1" Type="http://schemas.openxmlformats.org/officeDocument/2006/relationships/slideLayout" Target="../slideLayouts/slideLayout1.xml"/><Relationship Id="rId6" Type="http://schemas.openxmlformats.org/officeDocument/2006/relationships/image" Target="../media/image47.jpeg"/><Relationship Id="rId11" Type="http://schemas.openxmlformats.org/officeDocument/2006/relationships/image" Target="../media/image52.png"/><Relationship Id="rId5" Type="http://schemas.openxmlformats.org/officeDocument/2006/relationships/image" Target="../media/image5.wmf"/><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jpeg"/><Relationship Id="rId4" Type="http://schemas.openxmlformats.org/officeDocument/2006/relationships/image" Target="../media/image46.png"/><Relationship Id="rId9" Type="http://schemas.openxmlformats.org/officeDocument/2006/relationships/image" Target="../media/image50.png"/><Relationship Id="rId14" Type="http://schemas.openxmlformats.org/officeDocument/2006/relationships/image" Target="../media/image55.jpe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jpeg"/><Relationship Id="rId18" Type="http://schemas.openxmlformats.org/officeDocument/2006/relationships/image" Target="../media/image60.jpeg"/><Relationship Id="rId3" Type="http://schemas.openxmlformats.org/officeDocument/2006/relationships/image" Target="../media/image45.wmf"/><Relationship Id="rId7" Type="http://schemas.openxmlformats.org/officeDocument/2006/relationships/image" Target="../media/image49.png"/><Relationship Id="rId12" Type="http://schemas.openxmlformats.org/officeDocument/2006/relationships/image" Target="../media/image54.jpeg"/><Relationship Id="rId17" Type="http://schemas.openxmlformats.org/officeDocument/2006/relationships/image" Target="../media/image59.jpeg"/><Relationship Id="rId2" Type="http://schemas.openxmlformats.org/officeDocument/2006/relationships/image" Target="../media/image4.png"/><Relationship Id="rId16" Type="http://schemas.openxmlformats.org/officeDocument/2006/relationships/image" Target="../media/image58.jpeg"/><Relationship Id="rId20" Type="http://schemas.openxmlformats.org/officeDocument/2006/relationships/image" Target="../media/image62.jpeg"/><Relationship Id="rId1" Type="http://schemas.openxmlformats.org/officeDocument/2006/relationships/slideLayout" Target="../slideLayouts/slideLayout1.xml"/><Relationship Id="rId6" Type="http://schemas.openxmlformats.org/officeDocument/2006/relationships/image" Target="../media/image47.jpeg"/><Relationship Id="rId11" Type="http://schemas.openxmlformats.org/officeDocument/2006/relationships/image" Target="../media/image53.png"/><Relationship Id="rId5" Type="http://schemas.openxmlformats.org/officeDocument/2006/relationships/image" Target="../media/image5.wmf"/><Relationship Id="rId15" Type="http://schemas.openxmlformats.org/officeDocument/2006/relationships/image" Target="../media/image57.jpeg"/><Relationship Id="rId10" Type="http://schemas.openxmlformats.org/officeDocument/2006/relationships/image" Target="../media/image52.png"/><Relationship Id="rId19" Type="http://schemas.openxmlformats.org/officeDocument/2006/relationships/image" Target="../media/image61.jpe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63.png"/><Relationship Id="rId2" Type="http://schemas.openxmlformats.org/officeDocument/2006/relationships/image" Target="../media/image45.wmf"/><Relationship Id="rId1" Type="http://schemas.openxmlformats.org/officeDocument/2006/relationships/slideLayout" Target="../slideLayouts/slideLayout1.xml"/><Relationship Id="rId6" Type="http://schemas.openxmlformats.org/officeDocument/2006/relationships/image" Target="../media/image16.gif"/><Relationship Id="rId5" Type="http://schemas.openxmlformats.org/officeDocument/2006/relationships/image" Target="../media/image47.jpeg"/><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64.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8.wmf"/><Relationship Id="rId4" Type="http://schemas.openxmlformats.org/officeDocument/2006/relationships/image" Target="../media/image7.wmf"/></Relationships>
</file>

<file path=ppt/slides/_rels/slide2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9.wmf"/><Relationship Id="rId7" Type="http://schemas.openxmlformats.org/officeDocument/2006/relationships/image" Target="../media/image64.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8.wmf"/><Relationship Id="rId4" Type="http://schemas.openxmlformats.org/officeDocument/2006/relationships/image" Target="../media/image7.wmf"/></Relationships>
</file>

<file path=ppt/slides/_rels/slide31.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9.wmf"/><Relationship Id="rId7" Type="http://schemas.openxmlformats.org/officeDocument/2006/relationships/image" Target="../media/image64.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8.wmf"/><Relationship Id="rId4" Type="http://schemas.openxmlformats.org/officeDocument/2006/relationships/image" Target="../media/image7.wmf"/></Relationships>
</file>

<file path=ppt/slides/_rels/slide32.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3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64.jpeg"/></Relationships>
</file>

<file path=ppt/slides/_rels/slide3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0.crdownload"/><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images.google.com/imgres?imgurl=http://www.admin.technion.ac.il/iaeste/gallery/JordanRiver1.jpg&amp;imgrefurl=http://www.admin.technion.ac.il/iaeste/gallery/JordanRiver1.html&amp;usg=__wpq5lplF318t0dgPp7AczhNhCpY=&amp;h=310&amp;w=310&amp;sz=32&amp;hl=en&amp;start=8&amp;um=1&amp;tbnid=vQhUoC3gfM25hM:&amp;tbnh=117&amp;tbnw=117&amp;prev=/images?q=jordan+river&amp;hl=en&amp;rls=com.microsoft:en-us:IE-SearchBox&amp;rlz=1I7SUNA&amp;sa=N&amp;um=1" TargetMode="Externa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hyperlink" Target="http://www.rotaru.com/pics/red-sea.jpg"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81.jpeg"/><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45.wmf"/><Relationship Id="rId7" Type="http://schemas.openxmlformats.org/officeDocument/2006/relationships/hyperlink" Target="http://images.google.com/imgres?imgurl=http://images.jupiterimages.com/common/detail/40/67/23036740.jpg&amp;imgrefurl=http://www.recipes.thelogicgirl.com/2008/05/simple-pita-bread-recipe.html&amp;usg=__GV2Gk3vWWIHIfA8Hr2UzcbEhj9M=&amp;h=199&amp;w=250&amp;sz=26&amp;hl=en&amp;start=11&amp;um=1&amp;tbnid=5mgGKjxRHTfAJM:&amp;tbnh=88&amp;tbnw=111&amp;prev=/images?q=pita+bread&amp;hl=en&amp;rls=com.microsoft:en-us:IE-SearchBox&amp;rlz=1I7SUNA&amp;um=1" TargetMode="External"/><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83.jpeg"/><Relationship Id="rId5" Type="http://schemas.openxmlformats.org/officeDocument/2006/relationships/hyperlink" Target="http://images.google.com/imgres?imgurl=http://www.ces.purdue.edu/extmedia/images/grain.jpg&amp;imgrefurl=http://www.ces.purdue.edu/extmedia/grain.htm&amp;usg=__qcr4XI9mi97KfbUB5LYw_hHRJgk=&amp;h=282&amp;w=422&amp;sz=249&amp;hl=en&amp;start=2&amp;um=1&amp;tbnid=xZ9zTLqNxjvLZM:&amp;tbnh=84&amp;tbnw=126&amp;prev=/images?q=grain&amp;hl=en&amp;rls=com.microsoft:en-us:IE-SearchBox&amp;rlz=1I7SUNA&amp;um=1" TargetMode="External"/><Relationship Id="rId4" Type="http://schemas.openxmlformats.org/officeDocument/2006/relationships/image" Target="../media/image82.png"/><Relationship Id="rId9"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xmlns="" id="{FFEF2A1A-E5BE-432B-933F-7BF1FE43F786}"/>
              </a:ext>
            </a:extLst>
          </p:cNvPr>
          <p:cNvSpPr txBox="1">
            <a:spLocks noChangeArrowheads="1"/>
          </p:cNvSpPr>
          <p:nvPr/>
        </p:nvSpPr>
        <p:spPr bwMode="auto">
          <a:xfrm>
            <a:off x="76200" y="762000"/>
            <a:ext cx="8991600" cy="3786188"/>
          </a:xfrm>
          <a:prstGeom prst="rect">
            <a:avLst/>
          </a:prstGeom>
          <a:noFill/>
          <a:ln>
            <a:noFill/>
          </a:ln>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0" b="0" i="0" u="none" strike="noStrike" kern="1200" cap="none" spc="0" normalizeH="0" baseline="0" noProof="0" dirty="0">
                <a:ln>
                  <a:noFill/>
                </a:ln>
                <a:solidFill>
                  <a:srgbClr val="FFFFFF"/>
                </a:solidFill>
                <a:effectLst/>
                <a:uLnTx/>
                <a:uFillTx/>
                <a:latin typeface="Arial Black" panose="020B0A04020102020204" pitchFamily="34" charset="0"/>
                <a:ea typeface="ＭＳ Ｐゴシック" panose="020B0600070205080204" pitchFamily="34" charset="-128"/>
                <a:cs typeface="+mn-cs"/>
              </a:rPr>
              <a:t>DigSite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0" b="0" i="0" u="none" strike="noStrike" kern="1200" cap="none" spc="0" normalizeH="0" baseline="0" noProof="0" dirty="0">
                <a:ln>
                  <a:noFill/>
                </a:ln>
                <a:solidFill>
                  <a:srgbClr val="FFFFFF"/>
                </a:solidFill>
                <a:effectLst/>
                <a:uLnTx/>
                <a:uFillTx/>
                <a:latin typeface="Arial Black" panose="020B0A04020102020204" pitchFamily="34" charset="0"/>
                <a:ea typeface="ＭＳ Ｐゴシック" panose="020B0600070205080204" pitchFamily="34" charset="-128"/>
                <a:cs typeface="+mn-cs"/>
              </a:rPr>
              <a:t> #4</a:t>
            </a:r>
          </a:p>
        </p:txBody>
      </p:sp>
      <p:sp>
        <p:nvSpPr>
          <p:cNvPr id="11267" name="TextBox 6">
            <a:extLst>
              <a:ext uri="{FF2B5EF4-FFF2-40B4-BE49-F238E27FC236}">
                <a16:creationId xmlns:a16="http://schemas.microsoft.com/office/drawing/2014/main" xmlns="" id="{07B2B2B1-C99A-4529-AD02-4976BAAD6826}"/>
              </a:ext>
            </a:extLst>
          </p:cNvPr>
          <p:cNvSpPr txBox="1">
            <a:spLocks noChangeArrowheads="1"/>
          </p:cNvSpPr>
          <p:nvPr/>
        </p:nvSpPr>
        <p:spPr bwMode="auto">
          <a:xfrm>
            <a:off x="0" y="4800600"/>
            <a:ext cx="8991600" cy="2123658"/>
          </a:xfrm>
          <a:prstGeom prst="rect">
            <a:avLst/>
          </a:prstGeom>
          <a:noFill/>
          <a:ln>
            <a:noFill/>
          </a:ln>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dirty="0">
                <a:ln>
                  <a:noFill/>
                </a:ln>
                <a:solidFill>
                  <a:srgbClr val="FFFFFF"/>
                </a:solidFill>
                <a:effectLst/>
                <a:uLnTx/>
                <a:uFillTx/>
                <a:latin typeface="Arial Black" panose="020B0A04020102020204" pitchFamily="34" charset="0"/>
                <a:ea typeface="ＭＳ Ｐゴシック" panose="020B0600070205080204" pitchFamily="34" charset="-128"/>
                <a:cs typeface="+mn-cs"/>
              </a:rPr>
              <a:t>A Tale of 12 Stones</a:t>
            </a:r>
            <a:endParaRPr kumimoji="0" lang="en-US" altLang="en-US" sz="6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383407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F5D3FE38-857C-4520-84D9-B28C37591978}"/>
              </a:ext>
            </a:extLst>
          </p:cNvPr>
          <p:cNvSpPr>
            <a:spLocks noGrp="1" noChangeArrowheads="1"/>
          </p:cNvSpPr>
          <p:nvPr>
            <p:ph idx="1"/>
          </p:nvPr>
        </p:nvSpPr>
        <p:spPr>
          <a:xfrm>
            <a:off x="1066800" y="1295400"/>
            <a:ext cx="7924800" cy="4876800"/>
          </a:xfrm>
        </p:spPr>
        <p:txBody>
          <a:bodyPr/>
          <a:lstStyle/>
          <a:p>
            <a:pPr marL="0" indent="0" algn="ctr" eaLnBrk="1" hangingPunct="1">
              <a:spcBef>
                <a:spcPts val="600"/>
              </a:spcBef>
              <a:buFontTx/>
              <a:buNone/>
              <a:defRPr/>
            </a:pPr>
            <a:r>
              <a:rPr lang="en-US" altLang="en-US" sz="4000" b="1" dirty="0"/>
              <a:t>   He said to the Israelites,</a:t>
            </a:r>
          </a:p>
          <a:p>
            <a:pPr marL="0" indent="0" algn="ctr" eaLnBrk="1" hangingPunct="1">
              <a:spcBef>
                <a:spcPts val="600"/>
              </a:spcBef>
              <a:buFontTx/>
              <a:buNone/>
              <a:defRPr/>
            </a:pPr>
            <a:r>
              <a:rPr lang="en-US" altLang="en-US" sz="4000" b="1" dirty="0"/>
              <a:t>In the future </a:t>
            </a:r>
          </a:p>
          <a:p>
            <a:pPr marL="0" indent="0" algn="ctr" eaLnBrk="1" hangingPunct="1">
              <a:spcBef>
                <a:spcPts val="600"/>
              </a:spcBef>
              <a:buFontTx/>
              <a:buNone/>
              <a:defRPr/>
            </a:pPr>
            <a:r>
              <a:rPr lang="en-US" altLang="en-US" sz="4000" b="1" dirty="0"/>
              <a:t>when your descendants ask their parents,</a:t>
            </a:r>
          </a:p>
          <a:p>
            <a:pPr marL="0" indent="0" algn="ctr" eaLnBrk="1" hangingPunct="1">
              <a:spcBef>
                <a:spcPts val="600"/>
              </a:spcBef>
              <a:buFontTx/>
              <a:buNone/>
              <a:defRPr/>
            </a:pPr>
            <a:r>
              <a:rPr lang="en-US" altLang="en-US" sz="4000" b="1" dirty="0"/>
              <a:t>“What do these stones mean?”</a:t>
            </a:r>
          </a:p>
          <a:p>
            <a:pPr marL="0" indent="0" algn="ctr" eaLnBrk="1" hangingPunct="1">
              <a:spcBef>
                <a:spcPts val="600"/>
              </a:spcBef>
              <a:buFontTx/>
              <a:buNone/>
              <a:defRPr/>
            </a:pPr>
            <a:r>
              <a:rPr lang="en-US" altLang="en-US" sz="4000" b="1" dirty="0"/>
              <a:t>Tell them,</a:t>
            </a:r>
          </a:p>
          <a:p>
            <a:pPr marL="0" indent="0" algn="ctr" eaLnBrk="1" hangingPunct="1">
              <a:spcBef>
                <a:spcPts val="600"/>
              </a:spcBef>
              <a:buFontTx/>
              <a:buNone/>
              <a:defRPr/>
            </a:pPr>
            <a:r>
              <a:rPr lang="en-US" altLang="en-US" sz="4000" b="1" dirty="0"/>
              <a:t>“Israel crossed the Jordan on dry ground”</a:t>
            </a:r>
            <a:br>
              <a:rPr lang="en-US" altLang="en-US" sz="4000" b="1" dirty="0"/>
            </a:br>
            <a:endParaRPr lang="en-US" altLang="en-US" sz="4000" b="1" dirty="0"/>
          </a:p>
        </p:txBody>
      </p:sp>
      <p:sp>
        <p:nvSpPr>
          <p:cNvPr id="31748" name="WordArt 4">
            <a:extLst>
              <a:ext uri="{FF2B5EF4-FFF2-40B4-BE49-F238E27FC236}">
                <a16:creationId xmlns:a16="http://schemas.microsoft.com/office/drawing/2014/main" xmlns="" id="{4ED3CCB9-16C2-46A2-B849-4A61A91AB5A4}"/>
              </a:ext>
            </a:extLst>
          </p:cNvPr>
          <p:cNvSpPr>
            <a:spLocks noChangeArrowheads="1" noChangeShapeType="1" noTextEdit="1"/>
          </p:cNvSpPr>
          <p:nvPr/>
        </p:nvSpPr>
        <p:spPr bwMode="auto">
          <a:xfrm rot="16200000">
            <a:off x="-2729501" y="2871627"/>
            <a:ext cx="6677346" cy="1143000"/>
          </a:xfrm>
          <a:prstGeom prst="rect">
            <a:avLst/>
          </a:prstGeom>
        </p:spPr>
        <p:txBody>
          <a:bodyPr wrap="none" fromWordArt="1">
            <a:prstTxWarp prst="textPlain">
              <a:avLst>
                <a:gd name="adj" fmla="val 50000"/>
              </a:avLst>
            </a:prstTxWarp>
          </a:bodyPr>
          <a:lstStyle/>
          <a:p>
            <a:pPr algn="ctr">
              <a:defRPr/>
            </a:pPr>
            <a:r>
              <a:rPr lang="en-US" sz="6000" kern="10" dirty="0">
                <a:ln w="12700">
                  <a:solidFill>
                    <a:srgbClr val="EAEAEA"/>
                  </a:solidFill>
                  <a:round/>
                  <a:headEnd/>
                  <a:tailEnd/>
                </a:ln>
                <a:solidFill>
                  <a:srgbClr val="5B5D6B">
                    <a:lumMod val="75000"/>
                  </a:srgbClr>
                </a:solidFill>
                <a:latin typeface="Arial Black" panose="020B0A04020102020204" pitchFamily="34" charset="0"/>
                <a:ea typeface="+mn-ea"/>
              </a:rPr>
              <a:t>Joshua</a:t>
            </a:r>
            <a:r>
              <a:rPr lang="en-US" sz="6600" kern="10" dirty="0">
                <a:ln w="12700">
                  <a:solidFill>
                    <a:srgbClr val="EAEAEA"/>
                  </a:solidFill>
                  <a:round/>
                  <a:headEnd/>
                  <a:tailEnd/>
                </a:ln>
                <a:solidFill>
                  <a:srgbClr val="5B5D6B">
                    <a:lumMod val="75000"/>
                  </a:srgbClr>
                </a:solidFill>
                <a:latin typeface="Arial Black" panose="020B0A04020102020204" pitchFamily="34" charset="0"/>
                <a:ea typeface="+mn-ea"/>
              </a:rPr>
              <a:t> 4:21-22</a:t>
            </a:r>
          </a:p>
        </p:txBody>
      </p:sp>
      <p:sp>
        <p:nvSpPr>
          <p:cNvPr id="35844" name="TextBox 3">
            <a:extLst>
              <a:ext uri="{FF2B5EF4-FFF2-40B4-BE49-F238E27FC236}">
                <a16:creationId xmlns:a16="http://schemas.microsoft.com/office/drawing/2014/main" xmlns="" id="{3E9BD248-7AFD-4C52-AA5A-B138A90329F4}"/>
              </a:ext>
            </a:extLst>
          </p:cNvPr>
          <p:cNvSpPr txBox="1">
            <a:spLocks noChangeArrowheads="1"/>
          </p:cNvSpPr>
          <p:nvPr/>
        </p:nvSpPr>
        <p:spPr bwMode="auto">
          <a:xfrm>
            <a:off x="7229475" y="5791200"/>
            <a:ext cx="84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spcBef>
                <a:spcPct val="0"/>
              </a:spcBef>
              <a:buClrTx/>
              <a:buSzTx/>
              <a:buFontTx/>
              <a:buNone/>
            </a:pPr>
            <a:r>
              <a:rPr lang="en-US" altLang="en-US" sz="1800" dirty="0">
                <a:latin typeface="Arial" panose="020B0604020202020204" pitchFamily="34" charset="0"/>
              </a:rPr>
              <a:t>DS#4</a:t>
            </a:r>
          </a:p>
        </p:txBody>
      </p:sp>
    </p:spTree>
    <p:extLst>
      <p:ext uri="{BB962C8B-B14F-4D97-AF65-F5344CB8AC3E}">
        <p14:creationId xmlns:p14="http://schemas.microsoft.com/office/powerpoint/2010/main" val="1787058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anim calcmode="lin" valueType="num">
                                      <p:cBhvr>
                                        <p:cTn id="8" dur="1000" fill="hold"/>
                                        <p:tgtEl>
                                          <p:spTgt spid="31748"/>
                                        </p:tgtEl>
                                        <p:attrNameLst>
                                          <p:attrName>ppt_x</p:attrName>
                                        </p:attrNameLst>
                                      </p:cBhvr>
                                      <p:tavLst>
                                        <p:tav tm="0">
                                          <p:val>
                                            <p:strVal val="#ppt_x"/>
                                          </p:val>
                                        </p:tav>
                                        <p:tav tm="100000">
                                          <p:val>
                                            <p:strVal val="#ppt_x"/>
                                          </p:val>
                                        </p:tav>
                                      </p:tavLst>
                                    </p:anim>
                                    <p:anim calcmode="lin" valueType="num">
                                      <p:cBhvr>
                                        <p:cTn id="9" dur="1000" fill="hold"/>
                                        <p:tgtEl>
                                          <p:spTgt spid="317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1747">
                                            <p:txEl>
                                              <p:pRg st="0" end="0"/>
                                            </p:txEl>
                                          </p:spTgt>
                                        </p:tgtEl>
                                        <p:attrNameLst>
                                          <p:attrName>style.visibility</p:attrName>
                                        </p:attrNameLst>
                                      </p:cBhvr>
                                      <p:to>
                                        <p:strVal val="visible"/>
                                      </p:to>
                                    </p:set>
                                    <p:anim calcmode="lin" valueType="num">
                                      <p:cBhvr additive="base">
                                        <p:cTn id="14"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1747">
                                            <p:txEl>
                                              <p:pRg st="1" end="1"/>
                                            </p:txEl>
                                          </p:spTgt>
                                        </p:tgtEl>
                                        <p:attrNameLst>
                                          <p:attrName>style.visibility</p:attrName>
                                        </p:attrNameLst>
                                      </p:cBhvr>
                                      <p:to>
                                        <p:strVal val="visible"/>
                                      </p:to>
                                    </p:set>
                                    <p:anim calcmode="lin" valueType="num">
                                      <p:cBhvr additive="base">
                                        <p:cTn id="20"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1747">
                                            <p:txEl>
                                              <p:pRg st="2" end="2"/>
                                            </p:txEl>
                                          </p:spTgt>
                                        </p:tgtEl>
                                        <p:attrNameLst>
                                          <p:attrName>style.visibility</p:attrName>
                                        </p:attrNameLst>
                                      </p:cBhvr>
                                      <p:to>
                                        <p:strVal val="visible"/>
                                      </p:to>
                                    </p:set>
                                    <p:anim calcmode="lin" valueType="num">
                                      <p:cBhvr additive="base">
                                        <p:cTn id="26"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747">
                                            <p:txEl>
                                              <p:pRg st="3" end="3"/>
                                            </p:txEl>
                                          </p:spTgt>
                                        </p:tgtEl>
                                        <p:attrNameLst>
                                          <p:attrName>style.visibility</p:attrName>
                                        </p:attrNameLst>
                                      </p:cBhvr>
                                      <p:to>
                                        <p:strVal val="visible"/>
                                      </p:to>
                                    </p:set>
                                    <p:anim calcmode="lin" valueType="num">
                                      <p:cBhvr additive="base">
                                        <p:cTn id="32"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1747">
                                            <p:txEl>
                                              <p:pRg st="4" end="4"/>
                                            </p:txEl>
                                          </p:spTgt>
                                        </p:tgtEl>
                                        <p:attrNameLst>
                                          <p:attrName>style.visibility</p:attrName>
                                        </p:attrNameLst>
                                      </p:cBhvr>
                                      <p:to>
                                        <p:strVal val="visible"/>
                                      </p:to>
                                    </p:set>
                                    <p:anim calcmode="lin" valueType="num">
                                      <p:cBhvr additive="base">
                                        <p:cTn id="38"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1747">
                                            <p:txEl>
                                              <p:pRg st="5" end="5"/>
                                            </p:txEl>
                                          </p:spTgt>
                                        </p:tgtEl>
                                        <p:attrNameLst>
                                          <p:attrName>style.visibility</p:attrName>
                                        </p:attrNameLst>
                                      </p:cBhvr>
                                      <p:to>
                                        <p:strVal val="visible"/>
                                      </p:to>
                                    </p:set>
                                    <p:anim calcmode="lin" valueType="num">
                                      <p:cBhvr additive="base">
                                        <p:cTn id="44"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0"/>
            <a:ext cx="1005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Group 9"/>
          <p:cNvGrpSpPr>
            <a:grpSpLocks/>
          </p:cNvGrpSpPr>
          <p:nvPr/>
        </p:nvGrpSpPr>
        <p:grpSpPr bwMode="auto">
          <a:xfrm>
            <a:off x="7086600" y="1143000"/>
            <a:ext cx="990600" cy="1066800"/>
            <a:chOff x="401" y="528"/>
            <a:chExt cx="2553" cy="4003"/>
          </a:xfrm>
        </p:grpSpPr>
        <p:pic>
          <p:nvPicPr>
            <p:cNvPr id="11273"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2" descr="the%20new%20ar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7" descr="MCj0433458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44577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MCj0433460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1600200"/>
            <a:ext cx="1993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81000" y="609600"/>
            <a:ext cx="3886200" cy="523220"/>
          </a:xfrm>
          <a:prstGeom prst="rect">
            <a:avLst/>
          </a:prstGeom>
          <a:solidFill>
            <a:schemeClr val="accent1">
              <a:lumMod val="75000"/>
            </a:schemeClr>
          </a:solidFill>
        </p:spPr>
        <p:txBody>
          <a:bodyPr>
            <a:spAutoFit/>
          </a:bodyPr>
          <a:lstStyle/>
          <a:p>
            <a:pPr eaLnBrk="1" hangingPunct="1">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mn-ea"/>
              </a:rPr>
              <a:t>When the whole nation</a:t>
            </a:r>
          </a:p>
        </p:txBody>
      </p:sp>
      <p:sp>
        <p:nvSpPr>
          <p:cNvPr id="14" name="TextBox 13"/>
          <p:cNvSpPr txBox="1"/>
          <p:nvPr/>
        </p:nvSpPr>
        <p:spPr>
          <a:xfrm>
            <a:off x="4724400" y="5105400"/>
            <a:ext cx="4419600" cy="1384995"/>
          </a:xfrm>
          <a:prstGeom prst="rect">
            <a:avLst/>
          </a:prstGeom>
          <a:solidFill>
            <a:srgbClr val="E3C48D"/>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a:ln w="11430"/>
                <a:solidFill>
                  <a:srgbClr val="000000"/>
                </a:solidFill>
                <a:effectLst>
                  <a:outerShdw blurRad="50800" dist="39000" dir="5460000" algn="tl">
                    <a:srgbClr val="000000">
                      <a:alpha val="38000"/>
                    </a:srgbClr>
                  </a:outerShdw>
                </a:effectLst>
                <a:latin typeface="Arial" charset="0"/>
                <a:ea typeface="+mn-ea"/>
              </a:rPr>
              <a:t>Had finished crossing the Jordan,</a:t>
            </a:r>
          </a:p>
          <a:p>
            <a:pPr eaLnBrk="1" hangingPunct="1">
              <a:defRPr/>
            </a:pPr>
            <a:r>
              <a:rPr lang="en-US" sz="2800" b="1" dirty="0">
                <a:ln w="11430"/>
                <a:solidFill>
                  <a:srgbClr val="000000"/>
                </a:solidFill>
                <a:effectLst>
                  <a:outerShdw blurRad="50800" dist="39000" dir="5460000" algn="tl">
                    <a:srgbClr val="000000">
                      <a:alpha val="38000"/>
                    </a:srgbClr>
                  </a:outerShdw>
                </a:effectLst>
                <a:latin typeface="Arial" charset="0"/>
                <a:ea typeface="+mn-ea"/>
              </a:rPr>
              <a:t>The Lord said to Joshua,</a:t>
            </a:r>
          </a:p>
        </p:txBody>
      </p:sp>
      <p:pic>
        <p:nvPicPr>
          <p:cNvPr id="5" name="Picture 4" descr="MCj0434995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1066800" y="266700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0"/>
            <a:ext cx="1005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14097000"/>
            <a:ext cx="37592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
          <p:cNvSpPr txBox="1">
            <a:spLocks noChangeArrowheads="1"/>
          </p:cNvSpPr>
          <p:nvPr/>
        </p:nvSpPr>
        <p:spPr bwMode="auto">
          <a:xfrm>
            <a:off x="0" y="0"/>
            <a:ext cx="4648200" cy="6858001"/>
          </a:xfrm>
          <a:prstGeom prst="rect">
            <a:avLst/>
          </a:prstGeom>
          <a:solidFill>
            <a:srgbClr val="FABF83"/>
          </a:solidFill>
          <a:ln w="9525">
            <a:noFill/>
            <a:miter lim="800000"/>
            <a:headEnd/>
            <a:tailEnd/>
          </a:ln>
        </p:spPr>
        <p:txBody>
          <a:bodyPr>
            <a:scene3d>
              <a:camera prst="orthographicFront"/>
              <a:lightRig rig="flat" dir="tl">
                <a:rot lat="0" lon="0" rev="6600000"/>
              </a:lightRig>
            </a:scene3d>
            <a:sp3d extrusionH="25400" contourW="8890">
              <a:contourClr>
                <a:schemeClr val="accent2">
                  <a:shade val="75000"/>
                </a:schemeClr>
              </a:contourClr>
            </a:sp3d>
          </a:bodyPr>
          <a:lstStyle/>
          <a:p>
            <a:pPr marL="342900" indent="-342900">
              <a:spcBef>
                <a:spcPct val="20000"/>
              </a:spcBef>
              <a:defRPr/>
            </a:pPr>
            <a:endPar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endParaRPr>
          </a:p>
          <a:p>
            <a:pPr marL="342900" indent="-342900">
              <a:spcBef>
                <a:spcPct val="20000"/>
              </a:spcBef>
              <a:defRPr/>
            </a:pPr>
            <a:endPar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endParaRPr>
          </a:p>
          <a:p>
            <a:pPr marL="342900" indent="-342900">
              <a:spcBef>
                <a:spcPct val="20000"/>
              </a:spcBef>
              <a:defRPr/>
            </a:pPr>
            <a:endPar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endParaRPr>
          </a:p>
          <a:p>
            <a:pPr marL="342900" indent="-342900">
              <a:spcBef>
                <a:spcPct val="20000"/>
              </a:spcBef>
              <a:defRPr/>
            </a:pPr>
            <a:endPar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endParaRPr>
          </a:p>
          <a:p>
            <a:pPr marL="342900" indent="-342900">
              <a:spcBef>
                <a:spcPct val="20000"/>
              </a:spcBef>
              <a:defRPr/>
            </a:pPr>
            <a:endPar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endParaRPr>
          </a:p>
          <a:p>
            <a:pPr marL="342900" indent="-342900">
              <a:spcBef>
                <a:spcPct val="20000"/>
              </a:spcBef>
              <a:defRPr/>
            </a:pPr>
            <a:r>
              <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rPr>
              <a:t>Reuben       </a:t>
            </a:r>
          </a:p>
          <a:p>
            <a:pPr marL="342900" indent="-342900">
              <a:spcBef>
                <a:spcPct val="20000"/>
              </a:spcBef>
              <a:defRPr/>
            </a:pPr>
            <a:r>
              <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rPr>
              <a:t>Simeon       </a:t>
            </a:r>
          </a:p>
          <a:p>
            <a:pPr marL="342900" indent="-342900">
              <a:spcBef>
                <a:spcPct val="20000"/>
              </a:spcBef>
              <a:defRPr/>
            </a:pPr>
            <a:r>
              <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rPr>
              <a:t>Levi             </a:t>
            </a:r>
          </a:p>
          <a:p>
            <a:pPr marL="342900" indent="-342900">
              <a:spcBef>
                <a:spcPct val="20000"/>
              </a:spcBef>
              <a:defRPr/>
            </a:pPr>
            <a:r>
              <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rPr>
              <a:t>Judah          </a:t>
            </a:r>
          </a:p>
          <a:p>
            <a:pPr marL="342900" indent="-342900">
              <a:spcBef>
                <a:spcPct val="20000"/>
              </a:spcBef>
              <a:defRPr/>
            </a:pPr>
            <a:r>
              <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rPr>
              <a:t>Issachar      </a:t>
            </a:r>
          </a:p>
          <a:p>
            <a:pPr marL="342900" indent="-342900">
              <a:spcBef>
                <a:spcPct val="20000"/>
              </a:spcBef>
              <a:defRPr/>
            </a:pPr>
            <a:r>
              <a:rPr lang="en-US" sz="2200" b="1" kern="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rPr>
              <a:t>Zebulun</a:t>
            </a:r>
            <a:endPar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endParaRPr>
          </a:p>
          <a:p>
            <a:pPr marL="342900" indent="-342900">
              <a:spcBef>
                <a:spcPct val="20000"/>
              </a:spcBef>
              <a:defRPr/>
            </a:pPr>
            <a:r>
              <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rPr>
              <a:t>Benjamin</a:t>
            </a:r>
          </a:p>
          <a:p>
            <a:pPr marL="342900" indent="-342900">
              <a:spcBef>
                <a:spcPct val="20000"/>
              </a:spcBef>
              <a:defRPr/>
            </a:pPr>
            <a:r>
              <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rPr>
              <a:t>Dan</a:t>
            </a:r>
          </a:p>
          <a:p>
            <a:pPr marL="342900" indent="-342900">
              <a:spcBef>
                <a:spcPct val="20000"/>
              </a:spcBef>
              <a:defRPr/>
            </a:pPr>
            <a:r>
              <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rPr>
              <a:t>Naphtali</a:t>
            </a:r>
          </a:p>
          <a:p>
            <a:pPr marL="342900" indent="-342900">
              <a:spcBef>
                <a:spcPct val="20000"/>
              </a:spcBef>
              <a:defRPr/>
            </a:pPr>
            <a:r>
              <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rPr>
              <a:t>Gad</a:t>
            </a:r>
          </a:p>
          <a:p>
            <a:pPr marL="342900" indent="-342900">
              <a:spcBef>
                <a:spcPct val="20000"/>
              </a:spcBef>
              <a:defRPr/>
            </a:pPr>
            <a:r>
              <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rPr>
              <a:t>Asher</a:t>
            </a:r>
          </a:p>
          <a:p>
            <a:pPr marL="342900" indent="-342900">
              <a:spcBef>
                <a:spcPct val="20000"/>
              </a:spcBef>
              <a:defRPr/>
            </a:pPr>
            <a:r>
              <a:rPr lang="en-US" sz="2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ea typeface="+mn-ea"/>
              </a:rPr>
              <a:t>Joseph (E&amp;M)</a:t>
            </a:r>
          </a:p>
          <a:p>
            <a:pPr marL="342900" indent="-342900">
              <a:spcBef>
                <a:spcPct val="20000"/>
              </a:spcBef>
              <a:defRPr/>
            </a:pPr>
            <a:endParaRPr lang="en-US" sz="28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endParaRPr>
          </a:p>
        </p:txBody>
      </p:sp>
      <p:sp>
        <p:nvSpPr>
          <p:cNvPr id="12294" name="AutoShape 9"/>
          <p:cNvSpPr>
            <a:spLocks noChangeArrowheads="1"/>
          </p:cNvSpPr>
          <p:nvPr/>
        </p:nvSpPr>
        <p:spPr bwMode="auto">
          <a:xfrm>
            <a:off x="0" y="0"/>
            <a:ext cx="9144000" cy="2133600"/>
          </a:xfrm>
          <a:prstGeom prst="wedgeEllipseCallout">
            <a:avLst>
              <a:gd name="adj1" fmla="val -49769"/>
              <a:gd name="adj2" fmla="val -35616"/>
            </a:avLst>
          </a:prstGeom>
          <a:solidFill>
            <a:schemeClr val="accent1"/>
          </a:solidFill>
          <a:ln w="9525">
            <a:solidFill>
              <a:schemeClr val="tx1"/>
            </a:solidFill>
            <a:miter lim="800000"/>
            <a:headEnd/>
            <a:tailEnd/>
          </a:ln>
        </p:spPr>
        <p:txBody>
          <a:bodyPr wrap="none"/>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2000" b="1"/>
              <a:t>Choose 12 men from among the people, one from </a:t>
            </a:r>
          </a:p>
          <a:p>
            <a:pPr eaLnBrk="1" hangingPunct="1">
              <a:spcBef>
                <a:spcPct val="0"/>
              </a:spcBef>
              <a:buFontTx/>
              <a:buNone/>
            </a:pPr>
            <a:r>
              <a:rPr lang="en-US" altLang="en-US" sz="2000" b="1"/>
              <a:t>each tribe, and tell them to take up 12 stones from the </a:t>
            </a:r>
          </a:p>
          <a:p>
            <a:pPr eaLnBrk="1" hangingPunct="1">
              <a:spcBef>
                <a:spcPct val="0"/>
              </a:spcBef>
              <a:buFontTx/>
              <a:buNone/>
            </a:pPr>
            <a:r>
              <a:rPr lang="en-US" altLang="en-US" sz="2000" b="1"/>
              <a:t>middle of the Jordan, from right where the priests are standing,</a:t>
            </a:r>
          </a:p>
          <a:p>
            <a:pPr eaLnBrk="1" hangingPunct="1">
              <a:spcBef>
                <a:spcPct val="0"/>
              </a:spcBef>
              <a:buFontTx/>
              <a:buNone/>
            </a:pPr>
            <a:r>
              <a:rPr lang="en-US" altLang="en-US" sz="2000" b="1"/>
              <a:t>and carry them over with you and put them down at the place </a:t>
            </a:r>
          </a:p>
          <a:p>
            <a:pPr eaLnBrk="1" hangingPunct="1">
              <a:spcBef>
                <a:spcPct val="0"/>
              </a:spcBef>
              <a:buFontTx/>
              <a:buNone/>
            </a:pPr>
            <a:r>
              <a:rPr lang="en-US" altLang="en-US" sz="2000" b="1"/>
              <a:t>where you stay tonight.</a:t>
            </a:r>
          </a:p>
        </p:txBody>
      </p:sp>
      <p:sp>
        <p:nvSpPr>
          <p:cNvPr id="31" name="Text Box 10"/>
          <p:cNvSpPr txBox="1">
            <a:spLocks noChangeArrowheads="1"/>
          </p:cNvSpPr>
          <p:nvPr/>
        </p:nvSpPr>
        <p:spPr bwMode="auto">
          <a:xfrm>
            <a:off x="2286000" y="3581400"/>
            <a:ext cx="1905000" cy="1569660"/>
          </a:xfrm>
          <a:prstGeom prst="rect">
            <a:avLst/>
          </a:prstGeom>
          <a:solidFill>
            <a:srgbClr val="FABF83"/>
          </a:solidFill>
          <a:ln w="9525">
            <a:noFill/>
            <a:miter lim="800000"/>
            <a:headEnd/>
            <a:tailEnd/>
          </a:ln>
          <a:effectLst/>
        </p:spPr>
        <p:txBody>
          <a:bodyPr>
            <a:spAutoFit/>
            <a:scene3d>
              <a:camera prst="orthographicFront"/>
              <a:lightRig rig="flat" dir="tl">
                <a:rot lat="0" lon="0" rev="6600000"/>
              </a:lightRig>
            </a:scene3d>
            <a:sp3d extrusionH="25400" contourW="8890">
              <a:contourClr>
                <a:schemeClr val="accent2">
                  <a:shade val="75000"/>
                </a:schemeClr>
              </a:contourClr>
            </a:sp3d>
          </a:bodyPr>
          <a:lstStyle/>
          <a:p>
            <a:pPr eaLnBrk="1" hangingPunct="1">
              <a:defRPr/>
            </a:pPr>
            <a:r>
              <a:rPr lang="en-US" sz="3200" b="1" dirty="0">
                <a:ln w="11430"/>
                <a:solidFill>
                  <a:srgbClr val="000000"/>
                </a:solidFill>
                <a:latin typeface="Arial" charset="0"/>
                <a:ea typeface="+mn-ea"/>
              </a:rPr>
              <a:t>Jacob’</a:t>
            </a:r>
            <a:r>
              <a:rPr lang="en-US" sz="3200" b="1" dirty="0">
                <a:ln w="11430"/>
                <a:solidFill>
                  <a:srgbClr val="000000"/>
                </a:solidFill>
                <a:effectLst>
                  <a:outerShdw blurRad="50800" dist="39000" dir="5460000" algn="tl">
                    <a:srgbClr val="000000">
                      <a:alpha val="38000"/>
                    </a:srgbClr>
                  </a:outerShdw>
                </a:effectLst>
                <a:latin typeface="Arial" charset="0"/>
                <a:ea typeface="+mn-ea"/>
              </a:rPr>
              <a:t>s (Israel’s) sons</a:t>
            </a:r>
          </a:p>
        </p:txBody>
      </p:sp>
      <p:pic>
        <p:nvPicPr>
          <p:cNvPr id="12296" name="Picture 33"/>
          <p:cNvPicPr>
            <a:picLocks noChangeAspect="1"/>
          </p:cNvPicPr>
          <p:nvPr/>
        </p:nvPicPr>
        <p:blipFill>
          <a:blip r:embed="rId4" cstate="email">
            <a:extLst>
              <a:ext uri="{28A0092B-C50C-407E-A947-70E740481C1C}">
                <a14:useLocalDpi xmlns:a14="http://schemas.microsoft.com/office/drawing/2010/main"/>
              </a:ext>
            </a:extLst>
          </a:blip>
          <a:srcRect/>
          <a:stretch/>
        </p:blipFill>
        <p:spPr bwMode="auto">
          <a:xfrm>
            <a:off x="4739712" y="4013666"/>
            <a:ext cx="874061" cy="65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4"/>
          <p:cNvPicPr>
            <a:picLocks noChangeAspect="1"/>
          </p:cNvPicPr>
          <p:nvPr/>
        </p:nvPicPr>
        <p:blipFill>
          <a:blip r:embed="rId5" cstate="email">
            <a:extLst>
              <a:ext uri="{28A0092B-C50C-407E-A947-70E740481C1C}">
                <a14:useLocalDpi xmlns:a14="http://schemas.microsoft.com/office/drawing/2010/main"/>
              </a:ext>
            </a:extLst>
          </a:blip>
          <a:srcRect/>
          <a:stretch/>
        </p:blipFill>
        <p:spPr bwMode="auto">
          <a:xfrm>
            <a:off x="4725910" y="3276600"/>
            <a:ext cx="33511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5"/>
          <p:cNvPicPr>
            <a:picLocks noChangeAspect="1"/>
          </p:cNvPicPr>
          <p:nvPr/>
        </p:nvPicPr>
        <p:blipFill>
          <a:blip r:embed="rId6" cstate="email">
            <a:extLst>
              <a:ext uri="{28A0092B-C50C-407E-A947-70E740481C1C}">
                <a14:useLocalDpi xmlns:a14="http://schemas.microsoft.com/office/drawing/2010/main"/>
              </a:ext>
            </a:extLst>
          </a:blip>
          <a:srcRect/>
          <a:stretch/>
        </p:blipFill>
        <p:spPr bwMode="auto">
          <a:xfrm>
            <a:off x="5184381" y="2902429"/>
            <a:ext cx="45314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36"/>
          <p:cNvPicPr>
            <a:picLocks noChangeAspect="1"/>
          </p:cNvPicPr>
          <p:nvPr/>
        </p:nvPicPr>
        <p:blipFill>
          <a:blip r:embed="rId6" cstate="email">
            <a:extLst>
              <a:ext uri="{28A0092B-C50C-407E-A947-70E740481C1C}">
                <a14:useLocalDpi xmlns:a14="http://schemas.microsoft.com/office/drawing/2010/main"/>
              </a:ext>
            </a:extLst>
          </a:blip>
          <a:srcRect/>
          <a:stretch/>
        </p:blipFill>
        <p:spPr bwMode="auto">
          <a:xfrm>
            <a:off x="5717026" y="4267200"/>
            <a:ext cx="45314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0" name="Group 9"/>
          <p:cNvGrpSpPr>
            <a:grpSpLocks/>
          </p:cNvGrpSpPr>
          <p:nvPr/>
        </p:nvGrpSpPr>
        <p:grpSpPr bwMode="auto">
          <a:xfrm>
            <a:off x="4267200" y="2209800"/>
            <a:ext cx="685800" cy="838200"/>
            <a:chOff x="401" y="528"/>
            <a:chExt cx="2553" cy="4003"/>
          </a:xfrm>
        </p:grpSpPr>
        <p:pic>
          <p:nvPicPr>
            <p:cNvPr id="12310" name="Picture 3" descr="MCj0435001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3" descr="MCj0435001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12" descr="the%20new%20ark"/>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3" descr="MCj0435001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3" descr="MCj0435001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01" name="Picture 37"/>
          <p:cNvPicPr>
            <a:picLocks noChangeAspect="1"/>
          </p:cNvPicPr>
          <p:nvPr/>
        </p:nvPicPr>
        <p:blipFill>
          <a:blip r:embed="rId9" cstate="email">
            <a:extLst>
              <a:ext uri="{28A0092B-C50C-407E-A947-70E740481C1C}">
                <a14:useLocalDpi xmlns:a14="http://schemas.microsoft.com/office/drawing/2010/main"/>
              </a:ext>
            </a:extLst>
          </a:blip>
          <a:srcRect/>
          <a:stretch/>
        </p:blipFill>
        <p:spPr bwMode="auto">
          <a:xfrm>
            <a:off x="5336188" y="3581400"/>
            <a:ext cx="52902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38"/>
          <p:cNvPicPr>
            <a:picLocks noChangeAspect="1"/>
          </p:cNvPicPr>
          <p:nvPr/>
        </p:nvPicPr>
        <p:blipFill>
          <a:blip r:embed="rId5" cstate="email">
            <a:extLst>
              <a:ext uri="{28A0092B-C50C-407E-A947-70E740481C1C}">
                <a14:useLocalDpi xmlns:a14="http://schemas.microsoft.com/office/drawing/2010/main"/>
              </a:ext>
            </a:extLst>
          </a:blip>
          <a:srcRect/>
          <a:stretch/>
        </p:blipFill>
        <p:spPr bwMode="auto">
          <a:xfrm>
            <a:off x="6326110" y="2513697"/>
            <a:ext cx="33511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39"/>
          <p:cNvPicPr>
            <a:picLocks noChangeAspect="1"/>
          </p:cNvPicPr>
          <p:nvPr/>
        </p:nvPicPr>
        <p:blipFill>
          <a:blip r:embed="rId6" cstate="email">
            <a:extLst>
              <a:ext uri="{28A0092B-C50C-407E-A947-70E740481C1C}">
                <a14:useLocalDpi xmlns:a14="http://schemas.microsoft.com/office/drawing/2010/main"/>
              </a:ext>
            </a:extLst>
          </a:blip>
          <a:srcRect/>
          <a:stretch/>
        </p:blipFill>
        <p:spPr bwMode="auto">
          <a:xfrm>
            <a:off x="5869426" y="2662922"/>
            <a:ext cx="45314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40"/>
          <p:cNvPicPr>
            <a:picLocks noChangeAspect="1"/>
          </p:cNvPicPr>
          <p:nvPr/>
        </p:nvPicPr>
        <p:blipFill>
          <a:blip r:embed="rId6" cstate="email">
            <a:extLst>
              <a:ext uri="{28A0092B-C50C-407E-A947-70E740481C1C}">
                <a14:useLocalDpi xmlns:a14="http://schemas.microsoft.com/office/drawing/2010/main"/>
              </a:ext>
            </a:extLst>
          </a:blip>
          <a:srcRect/>
          <a:stretch/>
        </p:blipFill>
        <p:spPr bwMode="auto">
          <a:xfrm>
            <a:off x="6174226" y="3657600"/>
            <a:ext cx="45314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32"/>
          <p:cNvPicPr>
            <a:picLocks noChangeAspect="1"/>
          </p:cNvPicPr>
          <p:nvPr/>
        </p:nvPicPr>
        <p:blipFill>
          <a:blip r:embed="rId9" cstate="email">
            <a:extLst>
              <a:ext uri="{28A0092B-C50C-407E-A947-70E740481C1C}">
                <a14:useLocalDpi xmlns:a14="http://schemas.microsoft.com/office/drawing/2010/main"/>
              </a:ext>
            </a:extLst>
          </a:blip>
          <a:srcRect/>
          <a:stretch/>
        </p:blipFill>
        <p:spPr bwMode="auto">
          <a:xfrm>
            <a:off x="5869588" y="3124200"/>
            <a:ext cx="52902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41"/>
          <p:cNvPicPr>
            <a:picLocks noChangeAspect="1"/>
          </p:cNvPicPr>
          <p:nvPr/>
        </p:nvPicPr>
        <p:blipFill>
          <a:blip r:embed="rId5" cstate="email">
            <a:extLst>
              <a:ext uri="{28A0092B-C50C-407E-A947-70E740481C1C}">
                <a14:useLocalDpi xmlns:a14="http://schemas.microsoft.com/office/drawing/2010/main"/>
              </a:ext>
            </a:extLst>
          </a:blip>
          <a:srcRect/>
          <a:stretch/>
        </p:blipFill>
        <p:spPr bwMode="auto">
          <a:xfrm>
            <a:off x="7571503" y="2083593"/>
            <a:ext cx="33511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42"/>
          <p:cNvPicPr>
            <a:picLocks noChangeAspect="1"/>
          </p:cNvPicPr>
          <p:nvPr/>
        </p:nvPicPr>
        <p:blipFill>
          <a:blip r:embed="rId6" cstate="email">
            <a:extLst>
              <a:ext uri="{28A0092B-C50C-407E-A947-70E740481C1C}">
                <a14:useLocalDpi xmlns:a14="http://schemas.microsoft.com/office/drawing/2010/main"/>
              </a:ext>
            </a:extLst>
          </a:blip>
          <a:srcRect/>
          <a:stretch/>
        </p:blipFill>
        <p:spPr bwMode="auto">
          <a:xfrm>
            <a:off x="7850626" y="1587500"/>
            <a:ext cx="45314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43"/>
          <p:cNvPicPr>
            <a:picLocks noChangeAspect="1"/>
          </p:cNvPicPr>
          <p:nvPr/>
        </p:nvPicPr>
        <p:blipFill>
          <a:blip r:embed="rId6" cstate="email">
            <a:extLst>
              <a:ext uri="{28A0092B-C50C-407E-A947-70E740481C1C}">
                <a14:useLocalDpi xmlns:a14="http://schemas.microsoft.com/office/drawing/2010/main"/>
              </a:ext>
            </a:extLst>
          </a:blip>
          <a:srcRect/>
          <a:stretch/>
        </p:blipFill>
        <p:spPr bwMode="auto">
          <a:xfrm>
            <a:off x="6860026" y="2209800"/>
            <a:ext cx="45314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wearing a santa hat&#10;&#10;Description automatically generated with low confidence">
            <a:extLst>
              <a:ext uri="{FF2B5EF4-FFF2-40B4-BE49-F238E27FC236}">
                <a16:creationId xmlns:a16="http://schemas.microsoft.com/office/drawing/2014/main" xmlns="" id="{E038AC81-FC78-4D02-9BBB-9F01254A36E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22815" y="2888005"/>
            <a:ext cx="2375370" cy="38481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Robert\AppData\Local\Microsoft\Windows\Temporary Internet Files\Content.IE5\JJ8N0KKI\MPj0438356000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5886" y="-48647"/>
            <a:ext cx="4130686" cy="2677656"/>
          </a:xfrm>
          <a:prstGeom prst="rect">
            <a:avLst/>
          </a:prstGeom>
          <a:noFill/>
        </p:spPr>
        <p:txBody>
          <a:bodyPr wrap="square">
            <a:spAutoFit/>
          </a:bodyPr>
          <a:lstStyle/>
          <a:p>
            <a:pPr algn="ctr" eaLnBrk="1" hangingPunct="1">
              <a:defRPr/>
            </a:pPr>
            <a:r>
              <a:rPr lang="en-US" sz="2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charset="0"/>
                <a:ea typeface="+mn-ea"/>
              </a:rPr>
              <a:t>So Joshua called together the 12 men he had appointed from the Israelites, one from each tribe, and said to them*,</a:t>
            </a:r>
          </a:p>
        </p:txBody>
      </p:sp>
      <p:pic>
        <p:nvPicPr>
          <p:cNvPr id="1946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19400"/>
            <a:ext cx="726479" cy="1962150"/>
          </a:xfrm>
          <a:prstGeom prst="rect">
            <a:avLst/>
          </a:prstGeom>
          <a:noFill/>
          <a:ln w="9525">
            <a:noFill/>
            <a:miter lim="800000"/>
            <a:headEnd/>
            <a:tailEnd/>
          </a:ln>
          <a:effectLst>
            <a:softEdge rad="63500"/>
          </a:effectLst>
        </p:spPr>
      </p:pic>
      <p:pic>
        <p:nvPicPr>
          <p:cNvPr id="3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2667000"/>
            <a:ext cx="726479" cy="1962150"/>
          </a:xfrm>
          <a:prstGeom prst="rect">
            <a:avLst/>
          </a:prstGeom>
          <a:noFill/>
          <a:ln w="9525">
            <a:noFill/>
            <a:miter lim="800000"/>
            <a:headEnd/>
            <a:tailEnd/>
          </a:ln>
          <a:effectLst>
            <a:softEdge rad="63500"/>
          </a:effectLst>
          <a:scene3d>
            <a:camera prst="isometricLeftDown"/>
            <a:lightRig rig="threePt" dir="t"/>
          </a:scene3d>
        </p:spPr>
      </p:pic>
      <p:pic>
        <p:nvPicPr>
          <p:cNvPr id="3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2766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6"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267200"/>
            <a:ext cx="726479" cy="1962150"/>
          </a:xfrm>
          <a:prstGeom prst="rect">
            <a:avLst/>
          </a:prstGeom>
          <a:noFill/>
          <a:ln w="9525">
            <a:noFill/>
            <a:miter lim="800000"/>
            <a:headEnd/>
            <a:tailEnd/>
          </a:ln>
          <a:effectLst>
            <a:softEdge rad="63500"/>
          </a:effectLst>
          <a:scene3d>
            <a:camera prst="isometricOffAxis1Right"/>
            <a:lightRig rig="threePt" dir="t"/>
          </a:scene3d>
        </p:spPr>
      </p:pic>
      <p:pic>
        <p:nvPicPr>
          <p:cNvPr id="37"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3048000"/>
            <a:ext cx="726479" cy="1962150"/>
          </a:xfrm>
          <a:prstGeom prst="rect">
            <a:avLst/>
          </a:prstGeom>
          <a:noFill/>
          <a:ln w="9525">
            <a:noFill/>
            <a:miter lim="800000"/>
            <a:headEnd/>
            <a:tailEnd/>
          </a:ln>
          <a:effectLst>
            <a:softEdge rad="63500"/>
          </a:effectLst>
          <a:scene3d>
            <a:camera prst="isometricOffAxis1Right"/>
            <a:lightRig rig="threePt" dir="t"/>
          </a:scene3d>
        </p:spPr>
      </p:pic>
      <p:pic>
        <p:nvPicPr>
          <p:cNvPr id="38"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40386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4724400"/>
            <a:ext cx="726479" cy="1962150"/>
          </a:xfrm>
          <a:prstGeom prst="rect">
            <a:avLst/>
          </a:prstGeom>
          <a:noFill/>
          <a:ln w="9525">
            <a:noFill/>
            <a:miter lim="800000"/>
            <a:headEnd/>
            <a:tailEnd/>
          </a:ln>
          <a:effectLst>
            <a:softEdge rad="63500"/>
          </a:effectLst>
        </p:spPr>
      </p:pic>
      <p:pic>
        <p:nvPicPr>
          <p:cNvPr id="40"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4267200"/>
            <a:ext cx="726479" cy="1962150"/>
          </a:xfrm>
          <a:prstGeom prst="rect">
            <a:avLst/>
          </a:prstGeom>
          <a:noFill/>
          <a:ln w="9525">
            <a:noFill/>
            <a:miter lim="800000"/>
            <a:headEnd/>
            <a:tailEnd/>
          </a:ln>
          <a:effectLst>
            <a:softEdge rad="63500"/>
          </a:effectLst>
        </p:spPr>
      </p:pic>
      <p:pic>
        <p:nvPicPr>
          <p:cNvPr id="41"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3276600"/>
            <a:ext cx="726479" cy="1962150"/>
          </a:xfrm>
          <a:prstGeom prst="rect">
            <a:avLst/>
          </a:prstGeom>
          <a:noFill/>
          <a:ln w="9525">
            <a:noFill/>
            <a:miter lim="800000"/>
            <a:headEnd/>
            <a:tailEnd/>
          </a:ln>
          <a:effectLst>
            <a:softEdge rad="63500"/>
          </a:effectLst>
          <a:scene3d>
            <a:camera prst="isometricOffAxis1Left"/>
            <a:lightRig rig="threePt" dir="t"/>
          </a:scene3d>
        </p:spPr>
      </p:pic>
      <p:pic>
        <p:nvPicPr>
          <p:cNvPr id="42"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4895850"/>
            <a:ext cx="726479" cy="1962150"/>
          </a:xfrm>
          <a:prstGeom prst="rect">
            <a:avLst/>
          </a:prstGeom>
          <a:noFill/>
          <a:ln w="9525">
            <a:noFill/>
            <a:miter lim="800000"/>
            <a:headEnd/>
            <a:tailEnd/>
          </a:ln>
          <a:effectLst>
            <a:softEdge rad="63500"/>
          </a:effectLst>
          <a:scene3d>
            <a:camera prst="isometricOffAxis2Right"/>
            <a:lightRig rig="threePt" dir="t"/>
          </a:scene3d>
        </p:spPr>
      </p:pic>
      <p:pic>
        <p:nvPicPr>
          <p:cNvPr id="43"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41910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4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3962400"/>
            <a:ext cx="726479" cy="1962150"/>
          </a:xfrm>
          <a:prstGeom prst="rect">
            <a:avLst/>
          </a:prstGeom>
          <a:noFill/>
          <a:ln w="9525">
            <a:noFill/>
            <a:miter lim="800000"/>
            <a:headEnd/>
            <a:tailEnd/>
          </a:ln>
          <a:effectLst>
            <a:softEdge rad="63500"/>
          </a:effectLst>
        </p:spPr>
      </p:pic>
      <p:pic>
        <p:nvPicPr>
          <p:cNvPr id="19" name="Picture 18" descr="A person wearing a santa hat&#10;&#10;Description automatically generated with low confidence">
            <a:extLst>
              <a:ext uri="{FF2B5EF4-FFF2-40B4-BE49-F238E27FC236}">
                <a16:creationId xmlns:a16="http://schemas.microsoft.com/office/drawing/2014/main" xmlns="" id="{125AD47A-7D90-4A6C-9EF8-2E108D209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0030" y="3324225"/>
            <a:ext cx="2375370" cy="38481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Robert\AppData\Local\Microsoft\Windows\Temporary Internet Files\Content.IE5\JJ8N0KKI\MPj0438356000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19400"/>
            <a:ext cx="726479" cy="1962150"/>
          </a:xfrm>
          <a:prstGeom prst="rect">
            <a:avLst/>
          </a:prstGeom>
          <a:noFill/>
          <a:ln w="9525">
            <a:noFill/>
            <a:miter lim="800000"/>
            <a:headEnd/>
            <a:tailEnd/>
          </a:ln>
          <a:effectLst>
            <a:softEdge rad="63500"/>
          </a:effectLst>
        </p:spPr>
      </p:pic>
      <p:pic>
        <p:nvPicPr>
          <p:cNvPr id="3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2667000"/>
            <a:ext cx="726479" cy="1962150"/>
          </a:xfrm>
          <a:prstGeom prst="rect">
            <a:avLst/>
          </a:prstGeom>
          <a:noFill/>
          <a:ln w="9525">
            <a:noFill/>
            <a:miter lim="800000"/>
            <a:headEnd/>
            <a:tailEnd/>
          </a:ln>
          <a:effectLst>
            <a:softEdge rad="63500"/>
          </a:effectLst>
          <a:scene3d>
            <a:camera prst="isometricLeftDown"/>
            <a:lightRig rig="threePt" dir="t"/>
          </a:scene3d>
        </p:spPr>
      </p:pic>
      <p:pic>
        <p:nvPicPr>
          <p:cNvPr id="3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2766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6"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267200"/>
            <a:ext cx="726479" cy="1962150"/>
          </a:xfrm>
          <a:prstGeom prst="rect">
            <a:avLst/>
          </a:prstGeom>
          <a:noFill/>
          <a:ln w="9525">
            <a:noFill/>
            <a:miter lim="800000"/>
            <a:headEnd/>
            <a:tailEnd/>
          </a:ln>
          <a:effectLst>
            <a:softEdge rad="63500"/>
          </a:effectLst>
          <a:scene3d>
            <a:camera prst="isometricOffAxis1Right"/>
            <a:lightRig rig="threePt" dir="t"/>
          </a:scene3d>
        </p:spPr>
      </p:pic>
      <p:pic>
        <p:nvPicPr>
          <p:cNvPr id="37"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3048000"/>
            <a:ext cx="726479" cy="1962150"/>
          </a:xfrm>
          <a:prstGeom prst="rect">
            <a:avLst/>
          </a:prstGeom>
          <a:noFill/>
          <a:ln w="9525">
            <a:noFill/>
            <a:miter lim="800000"/>
            <a:headEnd/>
            <a:tailEnd/>
          </a:ln>
          <a:effectLst>
            <a:softEdge rad="63500"/>
          </a:effectLst>
          <a:scene3d>
            <a:camera prst="isometricOffAxis1Right"/>
            <a:lightRig rig="threePt" dir="t"/>
          </a:scene3d>
        </p:spPr>
      </p:pic>
      <p:pic>
        <p:nvPicPr>
          <p:cNvPr id="38"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40386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4724400"/>
            <a:ext cx="726479" cy="1962150"/>
          </a:xfrm>
          <a:prstGeom prst="rect">
            <a:avLst/>
          </a:prstGeom>
          <a:noFill/>
          <a:ln w="9525">
            <a:noFill/>
            <a:miter lim="800000"/>
            <a:headEnd/>
            <a:tailEnd/>
          </a:ln>
          <a:effectLst>
            <a:softEdge rad="63500"/>
          </a:effectLst>
        </p:spPr>
      </p:pic>
      <p:pic>
        <p:nvPicPr>
          <p:cNvPr id="40"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4267200"/>
            <a:ext cx="726479" cy="1962150"/>
          </a:xfrm>
          <a:prstGeom prst="rect">
            <a:avLst/>
          </a:prstGeom>
          <a:noFill/>
          <a:ln w="9525">
            <a:noFill/>
            <a:miter lim="800000"/>
            <a:headEnd/>
            <a:tailEnd/>
          </a:ln>
          <a:effectLst>
            <a:softEdge rad="63500"/>
          </a:effectLst>
        </p:spPr>
      </p:pic>
      <p:pic>
        <p:nvPicPr>
          <p:cNvPr id="41"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3276600"/>
            <a:ext cx="726479" cy="1962150"/>
          </a:xfrm>
          <a:prstGeom prst="rect">
            <a:avLst/>
          </a:prstGeom>
          <a:noFill/>
          <a:ln w="9525">
            <a:noFill/>
            <a:miter lim="800000"/>
            <a:headEnd/>
            <a:tailEnd/>
          </a:ln>
          <a:effectLst>
            <a:softEdge rad="63500"/>
          </a:effectLst>
          <a:scene3d>
            <a:camera prst="isometricOffAxis1Left"/>
            <a:lightRig rig="threePt" dir="t"/>
          </a:scene3d>
        </p:spPr>
      </p:pic>
      <p:pic>
        <p:nvPicPr>
          <p:cNvPr id="42"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4895850"/>
            <a:ext cx="726479" cy="1962150"/>
          </a:xfrm>
          <a:prstGeom prst="rect">
            <a:avLst/>
          </a:prstGeom>
          <a:noFill/>
          <a:ln w="9525">
            <a:noFill/>
            <a:miter lim="800000"/>
            <a:headEnd/>
            <a:tailEnd/>
          </a:ln>
          <a:effectLst>
            <a:softEdge rad="63500"/>
          </a:effectLst>
          <a:scene3d>
            <a:camera prst="isometricOffAxis2Right"/>
            <a:lightRig rig="threePt" dir="t"/>
          </a:scene3d>
        </p:spPr>
      </p:pic>
      <p:pic>
        <p:nvPicPr>
          <p:cNvPr id="43"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41910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4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3962400"/>
            <a:ext cx="726479" cy="1962150"/>
          </a:xfrm>
          <a:prstGeom prst="rect">
            <a:avLst/>
          </a:prstGeom>
          <a:noFill/>
          <a:ln w="9525">
            <a:noFill/>
            <a:miter lim="800000"/>
            <a:headEnd/>
            <a:tailEnd/>
          </a:ln>
          <a:effectLst>
            <a:softEdge rad="63500"/>
          </a:effectLst>
        </p:spPr>
      </p:pic>
      <p:sp>
        <p:nvSpPr>
          <p:cNvPr id="2" name="Speech Bubble: Rectangle with Corners Rounded 1">
            <a:extLst>
              <a:ext uri="{FF2B5EF4-FFF2-40B4-BE49-F238E27FC236}">
                <a16:creationId xmlns:a16="http://schemas.microsoft.com/office/drawing/2014/main" xmlns="" id="{F094005F-3B30-4F11-BC8C-42F791062AC9}"/>
              </a:ext>
            </a:extLst>
          </p:cNvPr>
          <p:cNvSpPr/>
          <p:nvPr/>
        </p:nvSpPr>
        <p:spPr>
          <a:xfrm rot="538707">
            <a:off x="4396131" y="135349"/>
            <a:ext cx="3748165" cy="2518648"/>
          </a:xfrm>
          <a:prstGeom prst="wedgeRoundRectCallout">
            <a:avLst>
              <a:gd name="adj1" fmla="val 37854"/>
              <a:gd name="adj2" fmla="val 63120"/>
              <a:gd name="adj3" fmla="val 16667"/>
            </a:avLst>
          </a:prstGeom>
          <a:solidFill>
            <a:srgbClr val="FDC6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rot="533400">
            <a:off x="4589043" y="214318"/>
            <a:ext cx="3555960" cy="2554545"/>
          </a:xfrm>
          <a:prstGeom prst="rect">
            <a:avLst/>
          </a:prstGeom>
          <a:noFill/>
        </p:spPr>
        <p:txBody>
          <a:bodyPr wrap="square">
            <a:spAutoFit/>
          </a:bodyPr>
          <a:lstStyle/>
          <a:p>
            <a:pPr eaLnBrk="1" hangingPunct="1">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mn-ea"/>
              </a:rPr>
              <a:t>Go over before the ark of the Lord your God into the middle of the Jordan.</a:t>
            </a:r>
          </a:p>
        </p:txBody>
      </p:sp>
      <p:pic>
        <p:nvPicPr>
          <p:cNvPr id="19" name="Picture 18" descr="A person wearing a santa hat&#10;&#10;Description automatically generated with low confidence">
            <a:extLst>
              <a:ext uri="{FF2B5EF4-FFF2-40B4-BE49-F238E27FC236}">
                <a16:creationId xmlns:a16="http://schemas.microsoft.com/office/drawing/2014/main" xmlns="" id="{125AD47A-7D90-4A6C-9EF8-2E108D209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0030" y="3324225"/>
            <a:ext cx="2375370" cy="3848100"/>
          </a:xfrm>
          <a:prstGeom prst="rect">
            <a:avLst/>
          </a:prstGeom>
        </p:spPr>
      </p:pic>
    </p:spTree>
    <p:extLst>
      <p:ext uri="{BB962C8B-B14F-4D97-AF65-F5344CB8AC3E}">
        <p14:creationId xmlns:p14="http://schemas.microsoft.com/office/powerpoint/2010/main" val="400523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Users\Robert\AppData\Local\Microsoft\Windows\Temporary Internet Files\Content.IE5\JJ8N0KKI\MPj0438356000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19400"/>
            <a:ext cx="726479" cy="1962150"/>
          </a:xfrm>
          <a:prstGeom prst="rect">
            <a:avLst/>
          </a:prstGeom>
          <a:noFill/>
          <a:ln w="9525">
            <a:noFill/>
            <a:miter lim="800000"/>
            <a:headEnd/>
            <a:tailEnd/>
          </a:ln>
          <a:effectLst>
            <a:softEdge rad="63500"/>
          </a:effectLst>
        </p:spPr>
      </p:pic>
      <p:pic>
        <p:nvPicPr>
          <p:cNvPr id="3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2667000"/>
            <a:ext cx="726479" cy="1962150"/>
          </a:xfrm>
          <a:prstGeom prst="rect">
            <a:avLst/>
          </a:prstGeom>
          <a:noFill/>
          <a:ln w="9525">
            <a:noFill/>
            <a:miter lim="800000"/>
            <a:headEnd/>
            <a:tailEnd/>
          </a:ln>
          <a:effectLst>
            <a:softEdge rad="63500"/>
          </a:effectLst>
          <a:scene3d>
            <a:camera prst="isometricLeftDown"/>
            <a:lightRig rig="threePt" dir="t"/>
          </a:scene3d>
        </p:spPr>
      </p:pic>
      <p:pic>
        <p:nvPicPr>
          <p:cNvPr id="3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2766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6"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267200"/>
            <a:ext cx="726479" cy="1962150"/>
          </a:xfrm>
          <a:prstGeom prst="rect">
            <a:avLst/>
          </a:prstGeom>
          <a:noFill/>
          <a:ln w="9525">
            <a:noFill/>
            <a:miter lim="800000"/>
            <a:headEnd/>
            <a:tailEnd/>
          </a:ln>
          <a:effectLst>
            <a:softEdge rad="63500"/>
          </a:effectLst>
          <a:scene3d>
            <a:camera prst="isometricOffAxis1Right"/>
            <a:lightRig rig="threePt" dir="t"/>
          </a:scene3d>
        </p:spPr>
      </p:pic>
      <p:pic>
        <p:nvPicPr>
          <p:cNvPr id="37"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3048000"/>
            <a:ext cx="726479" cy="1962150"/>
          </a:xfrm>
          <a:prstGeom prst="rect">
            <a:avLst/>
          </a:prstGeom>
          <a:noFill/>
          <a:ln w="9525">
            <a:noFill/>
            <a:miter lim="800000"/>
            <a:headEnd/>
            <a:tailEnd/>
          </a:ln>
          <a:effectLst>
            <a:softEdge rad="63500"/>
          </a:effectLst>
          <a:scene3d>
            <a:camera prst="isometricOffAxis1Right"/>
            <a:lightRig rig="threePt" dir="t"/>
          </a:scene3d>
        </p:spPr>
      </p:pic>
      <p:pic>
        <p:nvPicPr>
          <p:cNvPr id="38"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40386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4724400"/>
            <a:ext cx="726479" cy="1962150"/>
          </a:xfrm>
          <a:prstGeom prst="rect">
            <a:avLst/>
          </a:prstGeom>
          <a:noFill/>
          <a:ln w="9525">
            <a:noFill/>
            <a:miter lim="800000"/>
            <a:headEnd/>
            <a:tailEnd/>
          </a:ln>
          <a:effectLst>
            <a:softEdge rad="63500"/>
          </a:effectLst>
        </p:spPr>
      </p:pic>
      <p:pic>
        <p:nvPicPr>
          <p:cNvPr id="40"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4267200"/>
            <a:ext cx="726479" cy="1962150"/>
          </a:xfrm>
          <a:prstGeom prst="rect">
            <a:avLst/>
          </a:prstGeom>
          <a:noFill/>
          <a:ln w="9525">
            <a:noFill/>
            <a:miter lim="800000"/>
            <a:headEnd/>
            <a:tailEnd/>
          </a:ln>
          <a:effectLst>
            <a:softEdge rad="63500"/>
          </a:effectLst>
        </p:spPr>
      </p:pic>
      <p:pic>
        <p:nvPicPr>
          <p:cNvPr id="41"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3276600"/>
            <a:ext cx="726479" cy="1962150"/>
          </a:xfrm>
          <a:prstGeom prst="rect">
            <a:avLst/>
          </a:prstGeom>
          <a:noFill/>
          <a:ln w="9525">
            <a:noFill/>
            <a:miter lim="800000"/>
            <a:headEnd/>
            <a:tailEnd/>
          </a:ln>
          <a:effectLst>
            <a:softEdge rad="63500"/>
          </a:effectLst>
          <a:scene3d>
            <a:camera prst="isometricOffAxis1Left"/>
            <a:lightRig rig="threePt" dir="t"/>
          </a:scene3d>
        </p:spPr>
      </p:pic>
      <p:pic>
        <p:nvPicPr>
          <p:cNvPr id="42"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4895850"/>
            <a:ext cx="726479" cy="1962150"/>
          </a:xfrm>
          <a:prstGeom prst="rect">
            <a:avLst/>
          </a:prstGeom>
          <a:noFill/>
          <a:ln w="9525">
            <a:noFill/>
            <a:miter lim="800000"/>
            <a:headEnd/>
            <a:tailEnd/>
          </a:ln>
          <a:effectLst>
            <a:softEdge rad="63500"/>
          </a:effectLst>
          <a:scene3d>
            <a:camera prst="isometricOffAxis2Right"/>
            <a:lightRig rig="threePt" dir="t"/>
          </a:scene3d>
        </p:spPr>
      </p:pic>
      <p:pic>
        <p:nvPicPr>
          <p:cNvPr id="43"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41910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4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3962400"/>
            <a:ext cx="726479" cy="1962150"/>
          </a:xfrm>
          <a:prstGeom prst="rect">
            <a:avLst/>
          </a:prstGeom>
          <a:noFill/>
          <a:ln w="9525">
            <a:noFill/>
            <a:miter lim="800000"/>
            <a:headEnd/>
            <a:tailEnd/>
          </a:ln>
          <a:effectLst>
            <a:softEdge rad="63500"/>
          </a:effectLst>
        </p:spPr>
      </p:pic>
      <p:sp>
        <p:nvSpPr>
          <p:cNvPr id="3" name="Speech Bubble: Oval 2">
            <a:extLst>
              <a:ext uri="{FF2B5EF4-FFF2-40B4-BE49-F238E27FC236}">
                <a16:creationId xmlns:a16="http://schemas.microsoft.com/office/drawing/2014/main" xmlns="" id="{906F472C-91A1-495F-A1F8-3533508B21BA}"/>
              </a:ext>
            </a:extLst>
          </p:cNvPr>
          <p:cNvSpPr/>
          <p:nvPr/>
        </p:nvSpPr>
        <p:spPr>
          <a:xfrm>
            <a:off x="4191000" y="-288851"/>
            <a:ext cx="5161261" cy="3839854"/>
          </a:xfrm>
          <a:prstGeom prst="wedgeEllipseCallout">
            <a:avLst/>
          </a:prstGeom>
          <a:solidFill>
            <a:srgbClr val="FEC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rcRect/>
          <a:stretch/>
        </p:blipFill>
        <p:spPr bwMode="auto">
          <a:xfrm>
            <a:off x="5646532" y="4847663"/>
            <a:ext cx="1712913" cy="129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bwMode="auto">
          <a:xfrm>
            <a:off x="4876801" y="289479"/>
            <a:ext cx="4252854" cy="2677656"/>
          </a:xfrm>
          <a:prstGeom prst="rect">
            <a:avLst/>
          </a:prstGeom>
          <a:noFill/>
        </p:spPr>
        <p:txBody>
          <a:bodyPr wrap="square">
            <a:spAutoFit/>
          </a:bodyPr>
          <a:lstStyle/>
          <a:p>
            <a:pPr eaLnBrk="1" hangingPunct="1">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mn-ea"/>
              </a:rPr>
              <a:t>Each of you is to take up a stone on his shoulder, according to the number of the tribes of the Israelites, to serve as a sign among you.</a:t>
            </a:r>
          </a:p>
        </p:txBody>
      </p:sp>
      <p:pic>
        <p:nvPicPr>
          <p:cNvPr id="5" name="Picture 4" descr="A person wearing a santa hat&#10;&#10;Description automatically generated with low confidence">
            <a:extLst>
              <a:ext uri="{FF2B5EF4-FFF2-40B4-BE49-F238E27FC236}">
                <a16:creationId xmlns:a16="http://schemas.microsoft.com/office/drawing/2014/main" xmlns="" id="{07F37061-DD1E-428F-A6F3-0F80554F35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8145" y="2895600"/>
            <a:ext cx="2939815" cy="4762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Robert\AppData\Local\Microsoft\Windows\Temporary Internet Files\Content.IE5\JJ8N0KKI\MPj0438356000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19400"/>
            <a:ext cx="726479" cy="1962150"/>
          </a:xfrm>
          <a:prstGeom prst="rect">
            <a:avLst/>
          </a:prstGeom>
          <a:noFill/>
          <a:ln w="9525">
            <a:noFill/>
            <a:miter lim="800000"/>
            <a:headEnd/>
            <a:tailEnd/>
          </a:ln>
          <a:effectLst>
            <a:softEdge rad="63500"/>
          </a:effectLst>
        </p:spPr>
      </p:pic>
      <p:pic>
        <p:nvPicPr>
          <p:cNvPr id="3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2667000"/>
            <a:ext cx="726479" cy="1962150"/>
          </a:xfrm>
          <a:prstGeom prst="rect">
            <a:avLst/>
          </a:prstGeom>
          <a:noFill/>
          <a:ln w="9525">
            <a:noFill/>
            <a:miter lim="800000"/>
            <a:headEnd/>
            <a:tailEnd/>
          </a:ln>
          <a:effectLst>
            <a:softEdge rad="63500"/>
          </a:effectLst>
          <a:scene3d>
            <a:camera prst="isometricLeftDown"/>
            <a:lightRig rig="threePt" dir="t"/>
          </a:scene3d>
        </p:spPr>
      </p:pic>
      <p:pic>
        <p:nvPicPr>
          <p:cNvPr id="3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2766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6"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267200"/>
            <a:ext cx="726479" cy="1962150"/>
          </a:xfrm>
          <a:prstGeom prst="rect">
            <a:avLst/>
          </a:prstGeom>
          <a:noFill/>
          <a:ln w="9525">
            <a:noFill/>
            <a:miter lim="800000"/>
            <a:headEnd/>
            <a:tailEnd/>
          </a:ln>
          <a:effectLst>
            <a:softEdge rad="63500"/>
          </a:effectLst>
          <a:scene3d>
            <a:camera prst="isometricOffAxis1Right"/>
            <a:lightRig rig="threePt" dir="t"/>
          </a:scene3d>
        </p:spPr>
      </p:pic>
      <p:pic>
        <p:nvPicPr>
          <p:cNvPr id="37"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3048000"/>
            <a:ext cx="726479" cy="1962150"/>
          </a:xfrm>
          <a:prstGeom prst="rect">
            <a:avLst/>
          </a:prstGeom>
          <a:noFill/>
          <a:ln w="9525">
            <a:noFill/>
            <a:miter lim="800000"/>
            <a:headEnd/>
            <a:tailEnd/>
          </a:ln>
          <a:effectLst>
            <a:softEdge rad="63500"/>
          </a:effectLst>
          <a:scene3d>
            <a:camera prst="isometricOffAxis1Right"/>
            <a:lightRig rig="threePt" dir="t"/>
          </a:scene3d>
        </p:spPr>
      </p:pic>
      <p:pic>
        <p:nvPicPr>
          <p:cNvPr id="38"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40386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4724400"/>
            <a:ext cx="726479" cy="1962150"/>
          </a:xfrm>
          <a:prstGeom prst="rect">
            <a:avLst/>
          </a:prstGeom>
          <a:noFill/>
          <a:ln w="9525">
            <a:noFill/>
            <a:miter lim="800000"/>
            <a:headEnd/>
            <a:tailEnd/>
          </a:ln>
          <a:effectLst>
            <a:softEdge rad="63500"/>
          </a:effectLst>
        </p:spPr>
      </p:pic>
      <p:pic>
        <p:nvPicPr>
          <p:cNvPr id="40"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4267200"/>
            <a:ext cx="726479" cy="1962150"/>
          </a:xfrm>
          <a:prstGeom prst="rect">
            <a:avLst/>
          </a:prstGeom>
          <a:noFill/>
          <a:ln w="9525">
            <a:noFill/>
            <a:miter lim="800000"/>
            <a:headEnd/>
            <a:tailEnd/>
          </a:ln>
          <a:effectLst>
            <a:softEdge rad="63500"/>
          </a:effectLst>
        </p:spPr>
      </p:pic>
      <p:pic>
        <p:nvPicPr>
          <p:cNvPr id="41"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3276600"/>
            <a:ext cx="726479" cy="1962150"/>
          </a:xfrm>
          <a:prstGeom prst="rect">
            <a:avLst/>
          </a:prstGeom>
          <a:noFill/>
          <a:ln w="9525">
            <a:noFill/>
            <a:miter lim="800000"/>
            <a:headEnd/>
            <a:tailEnd/>
          </a:ln>
          <a:effectLst>
            <a:softEdge rad="63500"/>
          </a:effectLst>
          <a:scene3d>
            <a:camera prst="isometricOffAxis1Left"/>
            <a:lightRig rig="threePt" dir="t"/>
          </a:scene3d>
        </p:spPr>
      </p:pic>
      <p:pic>
        <p:nvPicPr>
          <p:cNvPr id="42"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4895850"/>
            <a:ext cx="726479" cy="1962150"/>
          </a:xfrm>
          <a:prstGeom prst="rect">
            <a:avLst/>
          </a:prstGeom>
          <a:noFill/>
          <a:ln w="9525">
            <a:noFill/>
            <a:miter lim="800000"/>
            <a:headEnd/>
            <a:tailEnd/>
          </a:ln>
          <a:effectLst>
            <a:softEdge rad="63500"/>
          </a:effectLst>
          <a:scene3d>
            <a:camera prst="isometricOffAxis2Right"/>
            <a:lightRig rig="threePt" dir="t"/>
          </a:scene3d>
        </p:spPr>
      </p:pic>
      <p:pic>
        <p:nvPicPr>
          <p:cNvPr id="43"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41910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4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3962400"/>
            <a:ext cx="726479" cy="1962150"/>
          </a:xfrm>
          <a:prstGeom prst="rect">
            <a:avLst/>
          </a:prstGeom>
          <a:noFill/>
          <a:ln w="9525">
            <a:noFill/>
            <a:miter lim="800000"/>
            <a:headEnd/>
            <a:tailEnd/>
          </a:ln>
          <a:effectLst>
            <a:softEdge rad="63500"/>
          </a:effectLst>
        </p:spPr>
      </p:pic>
      <p:sp>
        <p:nvSpPr>
          <p:cNvPr id="2" name="Speech Bubble: Rectangle with Corners Rounded 1">
            <a:extLst>
              <a:ext uri="{FF2B5EF4-FFF2-40B4-BE49-F238E27FC236}">
                <a16:creationId xmlns:a16="http://schemas.microsoft.com/office/drawing/2014/main" xmlns="" id="{84CBE418-60F8-4069-8F0E-E4E67670E126}"/>
              </a:ext>
            </a:extLst>
          </p:cNvPr>
          <p:cNvSpPr/>
          <p:nvPr/>
        </p:nvSpPr>
        <p:spPr>
          <a:xfrm>
            <a:off x="4686300" y="233422"/>
            <a:ext cx="4343400" cy="2514600"/>
          </a:xfrm>
          <a:prstGeom prst="wedgeRoundRectCallout">
            <a:avLst/>
          </a:prstGeom>
          <a:solidFill>
            <a:srgbClr val="FEC1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http://www.chabadoftampabay.com/media/images/522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886200" y="4476750"/>
            <a:ext cx="1733550" cy="2381250"/>
          </a:xfrm>
          <a:prstGeom prst="rect">
            <a:avLst/>
          </a:prstGeom>
          <a:noFill/>
          <a:effectLst>
            <a:softEdge rad="127000"/>
          </a:effectLst>
        </p:spPr>
      </p:pic>
      <p:sp>
        <p:nvSpPr>
          <p:cNvPr id="47" name="TextBox 46"/>
          <p:cNvSpPr txBox="1"/>
          <p:nvPr/>
        </p:nvSpPr>
        <p:spPr bwMode="auto">
          <a:xfrm>
            <a:off x="5029200" y="459671"/>
            <a:ext cx="3905933" cy="2062103"/>
          </a:xfrm>
          <a:prstGeom prst="rect">
            <a:avLst/>
          </a:prstGeom>
          <a:noFill/>
        </p:spPr>
        <p:txBody>
          <a:bodyPr>
            <a:spAutoFit/>
          </a:bodyPr>
          <a:lstStyle/>
          <a:p>
            <a:pPr eaLnBrk="1" hangingPunct="1">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mn-ea"/>
              </a:rPr>
              <a:t>In the future, when your children ask you, ‘What do these stones mean?’</a:t>
            </a:r>
          </a:p>
        </p:txBody>
      </p:sp>
      <p:pic>
        <p:nvPicPr>
          <p:cNvPr id="5" name="Picture 4" descr="A close-up of a rock&#10;&#10;Description automatically generated with medium confidence">
            <a:extLst>
              <a:ext uri="{FF2B5EF4-FFF2-40B4-BE49-F238E27FC236}">
                <a16:creationId xmlns:a16="http://schemas.microsoft.com/office/drawing/2014/main" xmlns="" id="{DFCC63B1-B59E-414C-B288-8FAA007B58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5717" y="3710719"/>
            <a:ext cx="1855255" cy="1397388"/>
          </a:xfrm>
          <a:prstGeom prst="rect">
            <a:avLst/>
          </a:prstGeom>
        </p:spPr>
      </p:pic>
      <p:pic>
        <p:nvPicPr>
          <p:cNvPr id="23" name="Picture 22" descr="A person wearing a santa hat&#10;&#10;Description automatically generated with low confidence">
            <a:extLst>
              <a:ext uri="{FF2B5EF4-FFF2-40B4-BE49-F238E27FC236}">
                <a16:creationId xmlns:a16="http://schemas.microsoft.com/office/drawing/2014/main" xmlns="" id="{0DE1BC46-69EA-4E81-9C3C-026491D1DD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56585" y="2895600"/>
            <a:ext cx="2939815" cy="4762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Robert\AppData\Local\Microsoft\Windows\Temporary Internet Files\Content.IE5\JJ8N0KKI\MPj0438356000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4267200"/>
            <a:ext cx="726479" cy="1962150"/>
          </a:xfrm>
          <a:prstGeom prst="rect">
            <a:avLst/>
          </a:prstGeom>
          <a:noFill/>
          <a:ln w="9525">
            <a:noFill/>
            <a:miter lim="800000"/>
            <a:headEnd/>
            <a:tailEnd/>
          </a:ln>
          <a:effectLst>
            <a:softEdge rad="63500"/>
          </a:effectLst>
        </p:spPr>
      </p:pic>
      <p:grpSp>
        <p:nvGrpSpPr>
          <p:cNvPr id="16388" name="Group 25"/>
          <p:cNvGrpSpPr>
            <a:grpSpLocks/>
          </p:cNvGrpSpPr>
          <p:nvPr/>
        </p:nvGrpSpPr>
        <p:grpSpPr bwMode="auto">
          <a:xfrm>
            <a:off x="0" y="2667000"/>
            <a:ext cx="4003675" cy="4191000"/>
            <a:chOff x="0" y="2667000"/>
            <a:chExt cx="4003079" cy="4191000"/>
          </a:xfrm>
        </p:grpSpPr>
        <p:pic>
          <p:nvPicPr>
            <p:cNvPr id="1946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19400"/>
              <a:ext cx="726479" cy="1962150"/>
            </a:xfrm>
            <a:prstGeom prst="rect">
              <a:avLst/>
            </a:prstGeom>
            <a:noFill/>
            <a:ln w="9525">
              <a:noFill/>
              <a:miter lim="800000"/>
              <a:headEnd/>
              <a:tailEnd/>
            </a:ln>
            <a:effectLst>
              <a:softEdge rad="63500"/>
            </a:effectLst>
          </p:spPr>
        </p:pic>
        <p:pic>
          <p:nvPicPr>
            <p:cNvPr id="3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2667000"/>
              <a:ext cx="726479" cy="1962150"/>
            </a:xfrm>
            <a:prstGeom prst="rect">
              <a:avLst/>
            </a:prstGeom>
            <a:noFill/>
            <a:ln w="9525">
              <a:noFill/>
              <a:miter lim="800000"/>
              <a:headEnd/>
              <a:tailEnd/>
            </a:ln>
            <a:effectLst>
              <a:softEdge rad="63500"/>
            </a:effectLst>
            <a:scene3d>
              <a:camera prst="isometricLeftDown"/>
              <a:lightRig rig="threePt" dir="t"/>
            </a:scene3d>
          </p:spPr>
        </p:pic>
        <p:pic>
          <p:nvPicPr>
            <p:cNvPr id="3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2766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6"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267200"/>
              <a:ext cx="726479" cy="1962150"/>
            </a:xfrm>
            <a:prstGeom prst="rect">
              <a:avLst/>
            </a:prstGeom>
            <a:noFill/>
            <a:ln w="9525">
              <a:noFill/>
              <a:miter lim="800000"/>
              <a:headEnd/>
              <a:tailEnd/>
            </a:ln>
            <a:effectLst>
              <a:softEdge rad="63500"/>
            </a:effectLst>
            <a:scene3d>
              <a:camera prst="isometricOffAxis1Right"/>
              <a:lightRig rig="threePt" dir="t"/>
            </a:scene3d>
          </p:spPr>
        </p:pic>
        <p:pic>
          <p:nvPicPr>
            <p:cNvPr id="37"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3048000"/>
              <a:ext cx="726479" cy="1962150"/>
            </a:xfrm>
            <a:prstGeom prst="rect">
              <a:avLst/>
            </a:prstGeom>
            <a:noFill/>
            <a:ln w="9525">
              <a:noFill/>
              <a:miter lim="800000"/>
              <a:headEnd/>
              <a:tailEnd/>
            </a:ln>
            <a:effectLst>
              <a:softEdge rad="63500"/>
            </a:effectLst>
            <a:scene3d>
              <a:camera prst="isometricOffAxis1Right"/>
              <a:lightRig rig="threePt" dir="t"/>
            </a:scene3d>
          </p:spPr>
        </p:pic>
        <p:pic>
          <p:nvPicPr>
            <p:cNvPr id="38"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40386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4724400"/>
              <a:ext cx="726479" cy="1962150"/>
            </a:xfrm>
            <a:prstGeom prst="rect">
              <a:avLst/>
            </a:prstGeom>
            <a:noFill/>
            <a:ln w="9525">
              <a:noFill/>
              <a:miter lim="800000"/>
              <a:headEnd/>
              <a:tailEnd/>
            </a:ln>
            <a:effectLst>
              <a:softEdge rad="63500"/>
            </a:effectLst>
          </p:spPr>
        </p:pic>
        <p:pic>
          <p:nvPicPr>
            <p:cNvPr id="41"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3276600"/>
              <a:ext cx="726479" cy="1962150"/>
            </a:xfrm>
            <a:prstGeom prst="rect">
              <a:avLst/>
            </a:prstGeom>
            <a:noFill/>
            <a:ln w="9525">
              <a:noFill/>
              <a:miter lim="800000"/>
              <a:headEnd/>
              <a:tailEnd/>
            </a:ln>
            <a:effectLst>
              <a:softEdge rad="63500"/>
            </a:effectLst>
            <a:scene3d>
              <a:camera prst="isometricOffAxis1Left"/>
              <a:lightRig rig="threePt" dir="t"/>
            </a:scene3d>
          </p:spPr>
        </p:pic>
        <p:pic>
          <p:nvPicPr>
            <p:cNvPr id="42"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4895850"/>
              <a:ext cx="726479" cy="1962150"/>
            </a:xfrm>
            <a:prstGeom prst="rect">
              <a:avLst/>
            </a:prstGeom>
            <a:noFill/>
            <a:ln w="9525">
              <a:noFill/>
              <a:miter lim="800000"/>
              <a:headEnd/>
              <a:tailEnd/>
            </a:ln>
            <a:effectLst>
              <a:softEdge rad="63500"/>
            </a:effectLst>
            <a:scene3d>
              <a:camera prst="isometricOffAxis2Right"/>
              <a:lightRig rig="threePt" dir="t"/>
            </a:scene3d>
          </p:spPr>
        </p:pic>
        <p:pic>
          <p:nvPicPr>
            <p:cNvPr id="43"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41910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4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3962400"/>
              <a:ext cx="726479" cy="1962150"/>
            </a:xfrm>
            <a:prstGeom prst="rect">
              <a:avLst/>
            </a:prstGeom>
            <a:noFill/>
            <a:ln w="9525">
              <a:noFill/>
              <a:miter lim="800000"/>
              <a:headEnd/>
              <a:tailEnd/>
            </a:ln>
            <a:effectLst>
              <a:softEdge rad="63500"/>
            </a:effectLst>
          </p:spPr>
        </p:pic>
      </p:grpSp>
      <p:pic>
        <p:nvPicPr>
          <p:cNvPr id="35842" name="Picture 2" descr="C:\Users\Robert\AppData\Local\Microsoft\Windows\Temporary Internet Files\Content.IE5\J5Y3LMPC\MCj0424208000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348855">
            <a:off x="6783388" y="4549775"/>
            <a:ext cx="15113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MPj0433011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81600" y="4419600"/>
            <a:ext cx="162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9"/>
          <p:cNvGrpSpPr>
            <a:grpSpLocks/>
          </p:cNvGrpSpPr>
          <p:nvPr/>
        </p:nvGrpSpPr>
        <p:grpSpPr bwMode="auto">
          <a:xfrm>
            <a:off x="7391400" y="3657600"/>
            <a:ext cx="990600" cy="1066800"/>
            <a:chOff x="401" y="528"/>
            <a:chExt cx="2553" cy="4003"/>
          </a:xfrm>
        </p:grpSpPr>
        <p:pic>
          <p:nvPicPr>
            <p:cNvPr id="16395"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2" descr="the%20new%20ar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descr="Bottom River.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181600" y="5239136"/>
            <a:ext cx="1627188" cy="91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op River.p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5181600" y="4572000"/>
            <a:ext cx="1616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peech Bubble: Rectangle with Corners Rounded 3">
            <a:extLst>
              <a:ext uri="{FF2B5EF4-FFF2-40B4-BE49-F238E27FC236}">
                <a16:creationId xmlns:a16="http://schemas.microsoft.com/office/drawing/2014/main" xmlns="" id="{C39D9871-F468-4949-8422-C5E3E729FEB5}"/>
              </a:ext>
            </a:extLst>
          </p:cNvPr>
          <p:cNvSpPr/>
          <p:nvPr/>
        </p:nvSpPr>
        <p:spPr>
          <a:xfrm>
            <a:off x="4724400" y="48760"/>
            <a:ext cx="4419600" cy="1714311"/>
          </a:xfrm>
          <a:prstGeom prst="wedgeRoundRectCallout">
            <a:avLst>
              <a:gd name="adj1" fmla="val 32455"/>
              <a:gd name="adj2" fmla="val 74957"/>
              <a:gd name="adj3" fmla="val 16667"/>
            </a:avLst>
          </a:prstGeom>
          <a:solidFill>
            <a:srgbClr val="E7B5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bwMode="auto">
          <a:xfrm>
            <a:off x="5033211" y="162720"/>
            <a:ext cx="4035044" cy="1569660"/>
          </a:xfrm>
          <a:prstGeom prst="rect">
            <a:avLst/>
          </a:prstGeom>
          <a:noFill/>
        </p:spPr>
        <p:txBody>
          <a:bodyPr>
            <a:spAutoFit/>
          </a:bodyPr>
          <a:lstStyle/>
          <a:p>
            <a:pPr algn="ctr" eaLnBrk="1" hangingPunct="1">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mn-ea"/>
              </a:rPr>
              <a:t>tell them that the flow of the Jordan was cut off</a:t>
            </a:r>
          </a:p>
        </p:txBody>
      </p:sp>
      <p:pic>
        <p:nvPicPr>
          <p:cNvPr id="32" name="Picture 31" descr="A person wearing a santa hat&#10;&#10;Description automatically generated with low confidence">
            <a:extLst>
              <a:ext uri="{FF2B5EF4-FFF2-40B4-BE49-F238E27FC236}">
                <a16:creationId xmlns:a16="http://schemas.microsoft.com/office/drawing/2014/main" xmlns="" id="{997E648D-9E11-43EF-A807-08A7144146F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77110" y="2628900"/>
            <a:ext cx="2939815" cy="4762500"/>
          </a:xfrm>
          <a:prstGeom prst="rect">
            <a:avLst/>
          </a:prstGeom>
        </p:spPr>
      </p:pic>
    </p:spTree>
    <p:extLst>
      <p:ext uri="{BB962C8B-B14F-4D97-AF65-F5344CB8AC3E}">
        <p14:creationId xmlns:p14="http://schemas.microsoft.com/office/powerpoint/2010/main" val="1707174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Robert\AppData\Local\Microsoft\Windows\Temporary Internet Files\Content.IE5\JJ8N0KKI\MPj0438356000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4267200"/>
            <a:ext cx="726479" cy="1962150"/>
          </a:xfrm>
          <a:prstGeom prst="rect">
            <a:avLst/>
          </a:prstGeom>
          <a:noFill/>
          <a:ln w="9525">
            <a:noFill/>
            <a:miter lim="800000"/>
            <a:headEnd/>
            <a:tailEnd/>
          </a:ln>
          <a:effectLst>
            <a:softEdge rad="63500"/>
          </a:effectLst>
        </p:spPr>
      </p:pic>
      <p:grpSp>
        <p:nvGrpSpPr>
          <p:cNvPr id="16388" name="Group 25"/>
          <p:cNvGrpSpPr>
            <a:grpSpLocks/>
          </p:cNvGrpSpPr>
          <p:nvPr/>
        </p:nvGrpSpPr>
        <p:grpSpPr bwMode="auto">
          <a:xfrm>
            <a:off x="0" y="2667000"/>
            <a:ext cx="4003675" cy="4191000"/>
            <a:chOff x="0" y="2667000"/>
            <a:chExt cx="4003079" cy="4191000"/>
          </a:xfrm>
        </p:grpSpPr>
        <p:pic>
          <p:nvPicPr>
            <p:cNvPr id="1946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19400"/>
              <a:ext cx="726479" cy="1962150"/>
            </a:xfrm>
            <a:prstGeom prst="rect">
              <a:avLst/>
            </a:prstGeom>
            <a:noFill/>
            <a:ln w="9525">
              <a:noFill/>
              <a:miter lim="800000"/>
              <a:headEnd/>
              <a:tailEnd/>
            </a:ln>
            <a:effectLst>
              <a:softEdge rad="63500"/>
            </a:effectLst>
          </p:spPr>
        </p:pic>
        <p:pic>
          <p:nvPicPr>
            <p:cNvPr id="3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2667000"/>
              <a:ext cx="726479" cy="1962150"/>
            </a:xfrm>
            <a:prstGeom prst="rect">
              <a:avLst/>
            </a:prstGeom>
            <a:noFill/>
            <a:ln w="9525">
              <a:noFill/>
              <a:miter lim="800000"/>
              <a:headEnd/>
              <a:tailEnd/>
            </a:ln>
            <a:effectLst>
              <a:softEdge rad="63500"/>
            </a:effectLst>
            <a:scene3d>
              <a:camera prst="isometricLeftDown"/>
              <a:lightRig rig="threePt" dir="t"/>
            </a:scene3d>
          </p:spPr>
        </p:pic>
        <p:pic>
          <p:nvPicPr>
            <p:cNvPr id="3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2766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6"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267200"/>
              <a:ext cx="726479" cy="1962150"/>
            </a:xfrm>
            <a:prstGeom prst="rect">
              <a:avLst/>
            </a:prstGeom>
            <a:noFill/>
            <a:ln w="9525">
              <a:noFill/>
              <a:miter lim="800000"/>
              <a:headEnd/>
              <a:tailEnd/>
            </a:ln>
            <a:effectLst>
              <a:softEdge rad="63500"/>
            </a:effectLst>
            <a:scene3d>
              <a:camera prst="isometricOffAxis1Right"/>
              <a:lightRig rig="threePt" dir="t"/>
            </a:scene3d>
          </p:spPr>
        </p:pic>
        <p:pic>
          <p:nvPicPr>
            <p:cNvPr id="37"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3048000"/>
              <a:ext cx="726479" cy="1962150"/>
            </a:xfrm>
            <a:prstGeom prst="rect">
              <a:avLst/>
            </a:prstGeom>
            <a:noFill/>
            <a:ln w="9525">
              <a:noFill/>
              <a:miter lim="800000"/>
              <a:headEnd/>
              <a:tailEnd/>
            </a:ln>
            <a:effectLst>
              <a:softEdge rad="63500"/>
            </a:effectLst>
            <a:scene3d>
              <a:camera prst="isometricOffAxis1Right"/>
              <a:lightRig rig="threePt" dir="t"/>
            </a:scene3d>
          </p:spPr>
        </p:pic>
        <p:pic>
          <p:nvPicPr>
            <p:cNvPr id="38"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40386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4724400"/>
              <a:ext cx="726479" cy="1962150"/>
            </a:xfrm>
            <a:prstGeom prst="rect">
              <a:avLst/>
            </a:prstGeom>
            <a:noFill/>
            <a:ln w="9525">
              <a:noFill/>
              <a:miter lim="800000"/>
              <a:headEnd/>
              <a:tailEnd/>
            </a:ln>
            <a:effectLst>
              <a:softEdge rad="63500"/>
            </a:effectLst>
          </p:spPr>
        </p:pic>
        <p:pic>
          <p:nvPicPr>
            <p:cNvPr id="41"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3276600"/>
              <a:ext cx="726479" cy="1962150"/>
            </a:xfrm>
            <a:prstGeom prst="rect">
              <a:avLst/>
            </a:prstGeom>
            <a:noFill/>
            <a:ln w="9525">
              <a:noFill/>
              <a:miter lim="800000"/>
              <a:headEnd/>
              <a:tailEnd/>
            </a:ln>
            <a:effectLst>
              <a:softEdge rad="63500"/>
            </a:effectLst>
            <a:scene3d>
              <a:camera prst="isometricOffAxis1Left"/>
              <a:lightRig rig="threePt" dir="t"/>
            </a:scene3d>
          </p:spPr>
        </p:pic>
        <p:pic>
          <p:nvPicPr>
            <p:cNvPr id="42"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4895850"/>
              <a:ext cx="726479" cy="1962150"/>
            </a:xfrm>
            <a:prstGeom prst="rect">
              <a:avLst/>
            </a:prstGeom>
            <a:noFill/>
            <a:ln w="9525">
              <a:noFill/>
              <a:miter lim="800000"/>
              <a:headEnd/>
              <a:tailEnd/>
            </a:ln>
            <a:effectLst>
              <a:softEdge rad="63500"/>
            </a:effectLst>
            <a:scene3d>
              <a:camera prst="isometricOffAxis2Right"/>
              <a:lightRig rig="threePt" dir="t"/>
            </a:scene3d>
          </p:spPr>
        </p:pic>
        <p:pic>
          <p:nvPicPr>
            <p:cNvPr id="43"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41910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4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3962400"/>
              <a:ext cx="726479" cy="1962150"/>
            </a:xfrm>
            <a:prstGeom prst="rect">
              <a:avLst/>
            </a:prstGeom>
            <a:noFill/>
            <a:ln w="9525">
              <a:noFill/>
              <a:miter lim="800000"/>
              <a:headEnd/>
              <a:tailEnd/>
            </a:ln>
            <a:effectLst>
              <a:softEdge rad="63500"/>
            </a:effectLst>
          </p:spPr>
        </p:pic>
      </p:grpSp>
      <p:pic>
        <p:nvPicPr>
          <p:cNvPr id="35842" name="Picture 2" descr="C:\Users\Robert\AppData\Local\Microsoft\Windows\Temporary Internet Files\Content.IE5\J5Y3LMPC\MCj0424208000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348855">
            <a:off x="6783388" y="4549775"/>
            <a:ext cx="15113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MPj0433011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81600" y="4419600"/>
            <a:ext cx="162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9"/>
          <p:cNvGrpSpPr>
            <a:grpSpLocks/>
          </p:cNvGrpSpPr>
          <p:nvPr/>
        </p:nvGrpSpPr>
        <p:grpSpPr bwMode="auto">
          <a:xfrm>
            <a:off x="5438776" y="5334000"/>
            <a:ext cx="990600" cy="1066800"/>
            <a:chOff x="401" y="528"/>
            <a:chExt cx="2553" cy="4003"/>
          </a:xfrm>
        </p:grpSpPr>
        <p:pic>
          <p:nvPicPr>
            <p:cNvPr id="16395"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2" descr="the%20new%20ar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descr="Bottom River.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181600" y="6096000"/>
            <a:ext cx="162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op River.p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5181600" y="4572000"/>
            <a:ext cx="1616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peech Bubble: Rectangle with Corners Rounded 3">
            <a:extLst>
              <a:ext uri="{FF2B5EF4-FFF2-40B4-BE49-F238E27FC236}">
                <a16:creationId xmlns:a16="http://schemas.microsoft.com/office/drawing/2014/main" xmlns="" id="{C39D9871-F468-4949-8422-C5E3E729FEB5}"/>
              </a:ext>
            </a:extLst>
          </p:cNvPr>
          <p:cNvSpPr/>
          <p:nvPr/>
        </p:nvSpPr>
        <p:spPr>
          <a:xfrm>
            <a:off x="4724400" y="48760"/>
            <a:ext cx="4419600" cy="1399040"/>
          </a:xfrm>
          <a:prstGeom prst="wedgeRoundRectCallout">
            <a:avLst>
              <a:gd name="adj1" fmla="val 43015"/>
              <a:gd name="adj2" fmla="val 141678"/>
              <a:gd name="adj3" fmla="val 16667"/>
            </a:avLst>
          </a:prstGeom>
          <a:solidFill>
            <a:srgbClr val="E7B5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bwMode="auto">
          <a:xfrm>
            <a:off x="5033211" y="162720"/>
            <a:ext cx="4035044" cy="1077218"/>
          </a:xfrm>
          <a:prstGeom prst="rect">
            <a:avLst/>
          </a:prstGeom>
          <a:noFill/>
        </p:spPr>
        <p:txBody>
          <a:bodyPr>
            <a:spAutoFit/>
          </a:bodyPr>
          <a:lstStyle/>
          <a:p>
            <a:pPr algn="ctr" eaLnBrk="1" hangingPunct="1">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mn-ea"/>
              </a:rPr>
              <a:t>before the ark of the covenant of the Lord.</a:t>
            </a:r>
          </a:p>
        </p:txBody>
      </p:sp>
      <p:pic>
        <p:nvPicPr>
          <p:cNvPr id="32" name="Picture 31" descr="A person wearing a santa hat&#10;&#10;Description automatically generated with low confidence">
            <a:extLst>
              <a:ext uri="{FF2B5EF4-FFF2-40B4-BE49-F238E27FC236}">
                <a16:creationId xmlns:a16="http://schemas.microsoft.com/office/drawing/2014/main" xmlns="" id="{997E648D-9E11-43EF-A807-08A7144146F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77110" y="2628900"/>
            <a:ext cx="2939815" cy="4762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7410" name="Content Placeholder 3" descr="Bottom River.pn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17475" y="5334000"/>
            <a:ext cx="9261475" cy="5029200"/>
          </a:xfrm>
        </p:spPr>
      </p:pic>
      <p:pic>
        <p:nvPicPr>
          <p:cNvPr id="17411" name="Picture 4" descr="Top River.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3813" y="-685800"/>
            <a:ext cx="9390063"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MPj0433011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2400" y="36513"/>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7010400" y="1219200"/>
            <a:ext cx="3214688" cy="4343400"/>
            <a:chOff x="401" y="528"/>
            <a:chExt cx="2553" cy="4003"/>
          </a:xfrm>
        </p:grpSpPr>
        <p:pic>
          <p:nvPicPr>
            <p:cNvPr id="17416"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7" descr="the%20new%20ark"/>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Picture 2" descr="C:\Users\Robert\AppData\Local\Microsoft\Windows\Temporary Internet Files\Content.IE5\J5Y3LMPC\MCj04242080000[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471259">
            <a:off x="5222875" y="-139700"/>
            <a:ext cx="3887788"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peech Bubble: Rectangle with Corners Rounded 1">
            <a:extLst>
              <a:ext uri="{FF2B5EF4-FFF2-40B4-BE49-F238E27FC236}">
                <a16:creationId xmlns:a16="http://schemas.microsoft.com/office/drawing/2014/main" xmlns="" id="{8BCD1AE1-8D1B-4E51-BF77-05F3D7A527C8}"/>
              </a:ext>
            </a:extLst>
          </p:cNvPr>
          <p:cNvSpPr/>
          <p:nvPr/>
        </p:nvSpPr>
        <p:spPr>
          <a:xfrm>
            <a:off x="59074" y="1423988"/>
            <a:ext cx="2819400" cy="313136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3"/>
          <p:cNvSpPr txBox="1">
            <a:spLocks noChangeArrowheads="1"/>
          </p:cNvSpPr>
          <p:nvPr/>
        </p:nvSpPr>
        <p:spPr bwMode="auto">
          <a:xfrm>
            <a:off x="225111" y="1509666"/>
            <a:ext cx="2987675" cy="3131367"/>
          </a:xfrm>
          <a:prstGeom prst="rect">
            <a:avLst/>
          </a:prstGeom>
          <a:noFill/>
          <a:ln w="9525">
            <a:noFill/>
            <a:miter lim="800000"/>
            <a:headEnd/>
            <a:tailEnd/>
          </a:ln>
        </p:spPr>
        <p:txBody>
          <a:bodyPr/>
          <a:lstStyle/>
          <a:p>
            <a:pPr>
              <a:spcBef>
                <a:spcPct val="20000"/>
              </a:spcBef>
              <a:defRPr/>
            </a:pPr>
            <a:r>
              <a:rPr lang="en-US" sz="3200" b="1" kern="0" dirty="0">
                <a:solidFill>
                  <a:schemeClr val="bg1"/>
                </a:solidFill>
                <a:latin typeface="+mn-lt"/>
                <a:ea typeface="+mn-ea"/>
              </a:rPr>
              <a:t>When it crossed the Jordan, the waters of the Jordan were cut off.</a:t>
            </a:r>
            <a:endParaRPr lang="en-US" sz="4800" b="1" kern="0" dirty="0">
              <a:solidFill>
                <a:schemeClr val="bg1"/>
              </a:solidFill>
              <a:latin typeface="+mn-lt"/>
              <a:ea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xmlns="" id="{8FBC0CD4-F446-4F15-BAD1-A0B4DBBD5D63}"/>
              </a:ext>
            </a:extLst>
          </p:cNvPr>
          <p:cNvSpPr txBox="1">
            <a:spLocks noChangeArrowheads="1"/>
          </p:cNvSpPr>
          <p:nvPr/>
        </p:nvSpPr>
        <p:spPr bwMode="auto">
          <a:xfrm>
            <a:off x="76200" y="762000"/>
            <a:ext cx="8991600" cy="4647426"/>
          </a:xfrm>
          <a:prstGeom prst="rect">
            <a:avLst/>
          </a:prstGeom>
          <a:noFill/>
          <a:ln>
            <a:noFill/>
          </a:ln>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0" b="0" i="0" u="none" strike="noStrike" kern="1200" cap="none" spc="0" normalizeH="0" baseline="0" noProof="0" dirty="0">
                <a:ln>
                  <a:noFill/>
                </a:ln>
                <a:solidFill>
                  <a:srgbClr val="FFFFFF"/>
                </a:solidFill>
                <a:effectLst/>
                <a:uLnTx/>
                <a:uFillTx/>
                <a:latin typeface="Arial Black" panose="020B0A04020102020204" pitchFamily="34" charset="0"/>
                <a:ea typeface="ＭＳ Ｐゴシック" panose="020B0600070205080204" pitchFamily="34" charset="-128"/>
                <a:cs typeface="+mn-cs"/>
              </a:rPr>
              <a:t>Joshua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0" i="0" u="none" strike="noStrike" kern="1200" cap="none" spc="0" normalizeH="0" baseline="0" noProof="0" dirty="0">
                <a:ln>
                  <a:noFill/>
                </a:ln>
                <a:solidFill>
                  <a:srgbClr val="FFFFFF"/>
                </a:solidFill>
                <a:effectLst/>
                <a:uLnTx/>
                <a:uFillTx/>
                <a:latin typeface="Arial Black" panose="020B0A04020102020204" pitchFamily="34" charset="0"/>
                <a:ea typeface="ＭＳ Ｐゴシック" panose="020B0600070205080204" pitchFamily="34" charset="-128"/>
                <a:cs typeface="+mn-cs"/>
              </a:rPr>
              <a:t>4:1-24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0" i="0" u="none" strike="noStrike" kern="1200" cap="none" spc="0" normalizeH="0" baseline="0" noProof="0" dirty="0">
                <a:ln>
                  <a:noFill/>
                </a:ln>
                <a:solidFill>
                  <a:srgbClr val="FFFFFF"/>
                </a:solidFill>
                <a:effectLst/>
                <a:uLnTx/>
                <a:uFillTx/>
                <a:latin typeface="Arial Black" panose="020B0A04020102020204" pitchFamily="34" charset="0"/>
                <a:ea typeface="ＭＳ Ｐゴシック" panose="020B0600070205080204" pitchFamily="34" charset="-128"/>
                <a:cs typeface="+mn-cs"/>
              </a:rPr>
              <a:t>5:10-12</a:t>
            </a:r>
          </a:p>
        </p:txBody>
      </p:sp>
    </p:spTree>
    <p:extLst>
      <p:ext uri="{BB962C8B-B14F-4D97-AF65-F5344CB8AC3E}">
        <p14:creationId xmlns:p14="http://schemas.microsoft.com/office/powerpoint/2010/main" val="91043541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7410" name="Content Placeholder 3" descr="Bottom River.pn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17475" y="5334000"/>
            <a:ext cx="9261475" cy="5029200"/>
          </a:xfrm>
        </p:spPr>
      </p:pic>
      <p:pic>
        <p:nvPicPr>
          <p:cNvPr id="17411" name="Picture 4" descr="Top River.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3813" y="-685800"/>
            <a:ext cx="9390063"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1600200" y="914400"/>
            <a:ext cx="3214688" cy="4343400"/>
            <a:chOff x="401" y="528"/>
            <a:chExt cx="2553" cy="4003"/>
          </a:xfrm>
        </p:grpSpPr>
        <p:pic>
          <p:nvPicPr>
            <p:cNvPr id="17416" name="Picture 3" descr="MCj043500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3" descr="MCj043500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7" descr="the%20new%20ark"/>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 descr="MCj043500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3" descr="MCj043500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1709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0"/>
            <a:ext cx="1181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14097000"/>
            <a:ext cx="37592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6" name="Group 9"/>
          <p:cNvGrpSpPr>
            <a:grpSpLocks/>
          </p:cNvGrpSpPr>
          <p:nvPr/>
        </p:nvGrpSpPr>
        <p:grpSpPr bwMode="auto">
          <a:xfrm>
            <a:off x="5562600" y="1752600"/>
            <a:ext cx="685800" cy="838200"/>
            <a:chOff x="401" y="528"/>
            <a:chExt cx="2553" cy="4003"/>
          </a:xfrm>
        </p:grpSpPr>
        <p:pic>
          <p:nvPicPr>
            <p:cNvPr id="18453"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12" descr="the%20new%20ar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37" name="Picture 32"/>
          <p:cNvPicPr>
            <a:picLocks noChangeAspect="1"/>
          </p:cNvPicPr>
          <p:nvPr/>
        </p:nvPicPr>
        <p:blipFill>
          <a:blip r:embed="rId6" cstate="email">
            <a:extLst>
              <a:ext uri="{28A0092B-C50C-407E-A947-70E740481C1C}">
                <a14:useLocalDpi xmlns:a14="http://schemas.microsoft.com/office/drawing/2010/main"/>
              </a:ext>
            </a:extLst>
          </a:blip>
          <a:srcRect/>
          <a:stretch/>
        </p:blipFill>
        <p:spPr bwMode="auto">
          <a:xfrm>
            <a:off x="5867399" y="3123176"/>
            <a:ext cx="52902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3"/>
          <p:cNvPicPr>
            <a:picLocks noChangeAspect="1"/>
          </p:cNvPicPr>
          <p:nvPr/>
        </p:nvPicPr>
        <p:blipFill>
          <a:blip r:embed="rId7" cstate="email">
            <a:extLst>
              <a:ext uri="{28A0092B-C50C-407E-A947-70E740481C1C}">
                <a14:useLocalDpi xmlns:a14="http://schemas.microsoft.com/office/drawing/2010/main"/>
              </a:ext>
            </a:extLst>
          </a:blip>
          <a:srcRect/>
          <a:stretch/>
        </p:blipFill>
        <p:spPr bwMode="auto">
          <a:xfrm>
            <a:off x="3361197" y="3352800"/>
            <a:ext cx="2196181"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4"/>
          <p:cNvPicPr>
            <a:picLocks noChangeAspect="1"/>
          </p:cNvPicPr>
          <p:nvPr/>
        </p:nvPicPr>
        <p:blipFill>
          <a:blip r:embed="rId8" cstate="email">
            <a:extLst>
              <a:ext uri="{28A0092B-C50C-407E-A947-70E740481C1C}">
                <a14:useLocalDpi xmlns:a14="http://schemas.microsoft.com/office/drawing/2010/main"/>
              </a:ext>
            </a:extLst>
          </a:blip>
          <a:srcRect/>
          <a:stretch/>
        </p:blipFill>
        <p:spPr bwMode="auto">
          <a:xfrm>
            <a:off x="4725910" y="3276600"/>
            <a:ext cx="33511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35"/>
          <p:cNvPicPr>
            <a:picLocks noChangeAspect="1"/>
          </p:cNvPicPr>
          <p:nvPr/>
        </p:nvPicPr>
        <p:blipFill>
          <a:blip r:embed="rId9" cstate="email">
            <a:extLst>
              <a:ext uri="{28A0092B-C50C-407E-A947-70E740481C1C}">
                <a14:useLocalDpi xmlns:a14="http://schemas.microsoft.com/office/drawing/2010/main"/>
              </a:ext>
            </a:extLst>
          </a:blip>
          <a:srcRect/>
          <a:stretch/>
        </p:blipFill>
        <p:spPr bwMode="auto">
          <a:xfrm>
            <a:off x="5183626" y="2895600"/>
            <a:ext cx="45314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36"/>
          <p:cNvPicPr>
            <a:picLocks noChangeAspect="1"/>
          </p:cNvPicPr>
          <p:nvPr/>
        </p:nvPicPr>
        <p:blipFill>
          <a:blip r:embed="rId9" cstate="email">
            <a:extLst>
              <a:ext uri="{28A0092B-C50C-407E-A947-70E740481C1C}">
                <a14:useLocalDpi xmlns:a14="http://schemas.microsoft.com/office/drawing/2010/main"/>
              </a:ext>
            </a:extLst>
          </a:blip>
          <a:srcRect/>
          <a:stretch/>
        </p:blipFill>
        <p:spPr bwMode="auto">
          <a:xfrm>
            <a:off x="4574026" y="2819400"/>
            <a:ext cx="45314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37"/>
          <p:cNvPicPr>
            <a:picLocks noChangeAspect="1"/>
          </p:cNvPicPr>
          <p:nvPr/>
        </p:nvPicPr>
        <p:blipFill>
          <a:blip r:embed="rId6" cstate="email">
            <a:extLst>
              <a:ext uri="{28A0092B-C50C-407E-A947-70E740481C1C}">
                <a14:useLocalDpi xmlns:a14="http://schemas.microsoft.com/office/drawing/2010/main"/>
              </a:ext>
            </a:extLst>
          </a:blip>
          <a:srcRect/>
          <a:stretch/>
        </p:blipFill>
        <p:spPr bwMode="auto">
          <a:xfrm>
            <a:off x="5336188" y="3558510"/>
            <a:ext cx="52902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38"/>
          <p:cNvPicPr>
            <a:picLocks noChangeAspect="1"/>
          </p:cNvPicPr>
          <p:nvPr/>
        </p:nvPicPr>
        <p:blipFill>
          <a:blip r:embed="rId8" cstate="email">
            <a:extLst>
              <a:ext uri="{28A0092B-C50C-407E-A947-70E740481C1C}">
                <a14:useLocalDpi xmlns:a14="http://schemas.microsoft.com/office/drawing/2010/main"/>
              </a:ext>
            </a:extLst>
          </a:blip>
          <a:srcRect/>
          <a:stretch/>
        </p:blipFill>
        <p:spPr bwMode="auto">
          <a:xfrm>
            <a:off x="6326110" y="2514600"/>
            <a:ext cx="33511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39"/>
          <p:cNvPicPr>
            <a:picLocks noChangeAspect="1"/>
          </p:cNvPicPr>
          <p:nvPr/>
        </p:nvPicPr>
        <p:blipFill>
          <a:blip r:embed="rId9" cstate="email">
            <a:extLst>
              <a:ext uri="{28A0092B-C50C-407E-A947-70E740481C1C}">
                <a14:useLocalDpi xmlns:a14="http://schemas.microsoft.com/office/drawing/2010/main"/>
              </a:ext>
            </a:extLst>
          </a:blip>
          <a:srcRect/>
          <a:stretch/>
        </p:blipFill>
        <p:spPr bwMode="auto">
          <a:xfrm>
            <a:off x="5869574" y="2668023"/>
            <a:ext cx="45314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40"/>
          <p:cNvPicPr>
            <a:picLocks noChangeAspect="1"/>
          </p:cNvPicPr>
          <p:nvPr/>
        </p:nvPicPr>
        <p:blipFill>
          <a:blip r:embed="rId9" cstate="email">
            <a:extLst>
              <a:ext uri="{28A0092B-C50C-407E-A947-70E740481C1C}">
                <a14:useLocalDpi xmlns:a14="http://schemas.microsoft.com/office/drawing/2010/main"/>
              </a:ext>
            </a:extLst>
          </a:blip>
          <a:srcRect/>
          <a:stretch/>
        </p:blipFill>
        <p:spPr bwMode="auto">
          <a:xfrm>
            <a:off x="5031226" y="2362200"/>
            <a:ext cx="45314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41"/>
          <p:cNvPicPr>
            <a:picLocks noChangeAspect="1"/>
          </p:cNvPicPr>
          <p:nvPr/>
        </p:nvPicPr>
        <p:blipFill>
          <a:blip r:embed="rId8" cstate="email">
            <a:extLst>
              <a:ext uri="{28A0092B-C50C-407E-A947-70E740481C1C}">
                <a14:useLocalDpi xmlns:a14="http://schemas.microsoft.com/office/drawing/2010/main"/>
              </a:ext>
            </a:extLst>
          </a:blip>
          <a:srcRect/>
          <a:stretch/>
        </p:blipFill>
        <p:spPr bwMode="auto">
          <a:xfrm>
            <a:off x="7381461" y="2059999"/>
            <a:ext cx="33511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42"/>
          <p:cNvPicPr>
            <a:picLocks noChangeAspect="1"/>
          </p:cNvPicPr>
          <p:nvPr/>
        </p:nvPicPr>
        <p:blipFill>
          <a:blip r:embed="rId9" cstate="email">
            <a:extLst>
              <a:ext uri="{28A0092B-C50C-407E-A947-70E740481C1C}">
                <a14:useLocalDpi xmlns:a14="http://schemas.microsoft.com/office/drawing/2010/main"/>
              </a:ext>
            </a:extLst>
          </a:blip>
          <a:srcRect/>
          <a:stretch/>
        </p:blipFill>
        <p:spPr bwMode="auto">
          <a:xfrm>
            <a:off x="7804914" y="1581943"/>
            <a:ext cx="45314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43"/>
          <p:cNvPicPr>
            <a:picLocks noChangeAspect="1"/>
          </p:cNvPicPr>
          <p:nvPr/>
        </p:nvPicPr>
        <p:blipFill>
          <a:blip r:embed="rId9" cstate="email">
            <a:extLst>
              <a:ext uri="{28A0092B-C50C-407E-A947-70E740481C1C}">
                <a14:useLocalDpi xmlns:a14="http://schemas.microsoft.com/office/drawing/2010/main"/>
              </a:ext>
            </a:extLst>
          </a:blip>
          <a:srcRect/>
          <a:stretch/>
        </p:blipFill>
        <p:spPr bwMode="auto">
          <a:xfrm>
            <a:off x="6631426" y="2120900"/>
            <a:ext cx="45314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3810000" y="3733800"/>
            <a:ext cx="167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eaLnBrk="1" hangingPunct="1">
              <a:spcBef>
                <a:spcPct val="0"/>
              </a:spcBef>
              <a:buFontTx/>
              <a:buNone/>
            </a:pPr>
            <a:r>
              <a:rPr lang="en-US" altLang="en-US" sz="1800" b="1" dirty="0"/>
              <a:t>IN MEMORY OF THE ISRAELITES</a:t>
            </a:r>
          </a:p>
        </p:txBody>
      </p:sp>
      <p:sp>
        <p:nvSpPr>
          <p:cNvPr id="26" name="Speech Bubble: Rectangle with Corners Rounded 25">
            <a:extLst>
              <a:ext uri="{FF2B5EF4-FFF2-40B4-BE49-F238E27FC236}">
                <a16:creationId xmlns:a16="http://schemas.microsoft.com/office/drawing/2014/main" xmlns="" id="{3B6D659C-A429-4DD9-885B-531E138398F5}"/>
              </a:ext>
            </a:extLst>
          </p:cNvPr>
          <p:cNvSpPr/>
          <p:nvPr/>
        </p:nvSpPr>
        <p:spPr>
          <a:xfrm>
            <a:off x="59074" y="1423988"/>
            <a:ext cx="2819400" cy="313136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p:cNvSpPr txBox="1">
            <a:spLocks noChangeArrowheads="1"/>
          </p:cNvSpPr>
          <p:nvPr/>
        </p:nvSpPr>
        <p:spPr bwMode="auto">
          <a:xfrm>
            <a:off x="0" y="1454792"/>
            <a:ext cx="2811091" cy="3648868"/>
          </a:xfrm>
          <a:prstGeom prst="rect">
            <a:avLst/>
          </a:prstGeom>
          <a:noFill/>
          <a:ln w="9525">
            <a:noFill/>
            <a:miter lim="800000"/>
            <a:headEnd/>
            <a:tailEnd/>
          </a:ln>
        </p:spPr>
        <p:txBody>
          <a:bodyPr/>
          <a:lstStyle/>
          <a:p>
            <a:pPr algn="ctr">
              <a:spcBef>
                <a:spcPct val="20000"/>
              </a:spcBef>
              <a:defRPr/>
            </a:pPr>
            <a:r>
              <a:rPr lang="en-US" sz="3200" b="1" kern="0" dirty="0">
                <a:solidFill>
                  <a:schemeClr val="bg1"/>
                </a:solidFill>
                <a:effectLst>
                  <a:outerShdw blurRad="38100" dist="38100" dir="2700000" algn="tl">
                    <a:srgbClr val="000000">
                      <a:alpha val="43137"/>
                    </a:srgbClr>
                  </a:outerShdw>
                </a:effectLst>
                <a:latin typeface="+mn-lt"/>
                <a:ea typeface="+mn-ea"/>
              </a:rPr>
              <a:t>These stones are to be a memorial to the people of Israel forever.</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0"/>
            <a:ext cx="10210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14097000"/>
            <a:ext cx="37592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9"/>
          <p:cNvGrpSpPr>
            <a:grpSpLocks/>
          </p:cNvGrpSpPr>
          <p:nvPr/>
        </p:nvGrpSpPr>
        <p:grpSpPr bwMode="auto">
          <a:xfrm>
            <a:off x="5562600" y="1752600"/>
            <a:ext cx="685800" cy="838200"/>
            <a:chOff x="401" y="528"/>
            <a:chExt cx="2553" cy="4003"/>
          </a:xfrm>
        </p:grpSpPr>
        <p:pic>
          <p:nvPicPr>
            <p:cNvPr id="19487"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12" descr="the%20new%20ar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1"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73" name="Group 26"/>
          <p:cNvGrpSpPr>
            <a:grpSpLocks/>
          </p:cNvGrpSpPr>
          <p:nvPr/>
        </p:nvGrpSpPr>
        <p:grpSpPr bwMode="auto">
          <a:xfrm>
            <a:off x="-304800" y="1066800"/>
            <a:ext cx="4003675" cy="4191000"/>
            <a:chOff x="0" y="2667000"/>
            <a:chExt cx="4003079" cy="4191000"/>
          </a:xfrm>
        </p:grpSpPr>
        <p:pic>
          <p:nvPicPr>
            <p:cNvPr id="28"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600" y="2819400"/>
              <a:ext cx="726479" cy="1962150"/>
            </a:xfrm>
            <a:prstGeom prst="rect">
              <a:avLst/>
            </a:prstGeom>
            <a:noFill/>
            <a:ln w="9525">
              <a:noFill/>
              <a:miter lim="800000"/>
              <a:headEnd/>
              <a:tailEnd/>
            </a:ln>
            <a:effectLst>
              <a:softEdge rad="63500"/>
            </a:effectLst>
          </p:spPr>
        </p:pic>
        <p:pic>
          <p:nvPicPr>
            <p:cNvPr id="30"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6800" y="2667000"/>
              <a:ext cx="726479" cy="1962150"/>
            </a:xfrm>
            <a:prstGeom prst="rect">
              <a:avLst/>
            </a:prstGeom>
            <a:noFill/>
            <a:ln w="9525">
              <a:noFill/>
              <a:miter lim="800000"/>
              <a:headEnd/>
              <a:tailEnd/>
            </a:ln>
            <a:effectLst>
              <a:softEdge rad="63500"/>
            </a:effectLst>
            <a:scene3d>
              <a:camera prst="isometricLeftDown"/>
              <a:lightRig rig="threePt" dir="t"/>
            </a:scene3d>
          </p:spPr>
        </p:pic>
        <p:pic>
          <p:nvPicPr>
            <p:cNvPr id="31"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0" y="32766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2"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4267200"/>
              <a:ext cx="726479" cy="1962150"/>
            </a:xfrm>
            <a:prstGeom prst="rect">
              <a:avLst/>
            </a:prstGeom>
            <a:noFill/>
            <a:ln w="9525">
              <a:noFill/>
              <a:miter lim="800000"/>
              <a:headEnd/>
              <a:tailEnd/>
            </a:ln>
            <a:effectLst>
              <a:softEdge rad="63500"/>
            </a:effectLst>
            <a:scene3d>
              <a:camera prst="isometricOffAxis1Right"/>
              <a:lightRig rig="threePt" dir="t"/>
            </a:scene3d>
          </p:spPr>
        </p:pic>
        <p:pic>
          <p:nvPicPr>
            <p:cNvPr id="33"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00200" y="3048000"/>
              <a:ext cx="726479" cy="1962150"/>
            </a:xfrm>
            <a:prstGeom prst="rect">
              <a:avLst/>
            </a:prstGeom>
            <a:noFill/>
            <a:ln w="9525">
              <a:noFill/>
              <a:miter lim="800000"/>
              <a:headEnd/>
              <a:tailEnd/>
            </a:ln>
            <a:effectLst>
              <a:softEdge rad="63500"/>
            </a:effectLst>
            <a:scene3d>
              <a:camera prst="isometricOffAxis1Right"/>
              <a:lightRig rig="threePt" dir="t"/>
            </a:scene3d>
          </p:spPr>
        </p:pic>
        <p:pic>
          <p:nvPicPr>
            <p:cNvPr id="34"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43000" y="40386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5"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 y="4724400"/>
              <a:ext cx="726479" cy="1962150"/>
            </a:xfrm>
            <a:prstGeom prst="rect">
              <a:avLst/>
            </a:prstGeom>
            <a:noFill/>
            <a:ln w="9525">
              <a:noFill/>
              <a:miter lim="800000"/>
              <a:headEnd/>
              <a:tailEnd/>
            </a:ln>
            <a:effectLst>
              <a:softEdge rad="63500"/>
            </a:effectLst>
          </p:spPr>
        </p:pic>
        <p:pic>
          <p:nvPicPr>
            <p:cNvPr id="36"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09800" y="3276600"/>
              <a:ext cx="726479" cy="1962150"/>
            </a:xfrm>
            <a:prstGeom prst="rect">
              <a:avLst/>
            </a:prstGeom>
            <a:noFill/>
            <a:ln w="9525">
              <a:noFill/>
              <a:miter lim="800000"/>
              <a:headEnd/>
              <a:tailEnd/>
            </a:ln>
            <a:effectLst>
              <a:softEdge rad="63500"/>
            </a:effectLst>
            <a:scene3d>
              <a:camera prst="isometricOffAxis1Left"/>
              <a:lightRig rig="threePt" dir="t"/>
            </a:scene3d>
          </p:spPr>
        </p:pic>
        <p:pic>
          <p:nvPicPr>
            <p:cNvPr id="37"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5400" y="4895850"/>
              <a:ext cx="726479" cy="1962150"/>
            </a:xfrm>
            <a:prstGeom prst="rect">
              <a:avLst/>
            </a:prstGeom>
            <a:noFill/>
            <a:ln w="9525">
              <a:noFill/>
              <a:miter lim="800000"/>
              <a:headEnd/>
              <a:tailEnd/>
            </a:ln>
            <a:effectLst>
              <a:softEdge rad="63500"/>
            </a:effectLst>
            <a:scene3d>
              <a:camera prst="isometricOffAxis2Right"/>
              <a:lightRig rig="threePt" dir="t"/>
            </a:scene3d>
          </p:spPr>
        </p:pic>
        <p:pic>
          <p:nvPicPr>
            <p:cNvPr id="38"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0800" y="4191000"/>
              <a:ext cx="726479" cy="1962150"/>
            </a:xfrm>
            <a:prstGeom prst="rect">
              <a:avLst/>
            </a:prstGeom>
            <a:noFill/>
            <a:ln w="9525">
              <a:noFill/>
              <a:miter lim="800000"/>
              <a:headEnd/>
              <a:tailEnd/>
            </a:ln>
            <a:effectLst>
              <a:softEdge rad="63500"/>
            </a:effectLst>
            <a:scene3d>
              <a:camera prst="isometricRightUp"/>
              <a:lightRig rig="threePt" dir="t"/>
            </a:scene3d>
          </p:spPr>
        </p:pic>
        <p:pic>
          <p:nvPicPr>
            <p:cNvPr id="39"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76600" y="3962400"/>
              <a:ext cx="726479" cy="1962150"/>
            </a:xfrm>
            <a:prstGeom prst="rect">
              <a:avLst/>
            </a:prstGeom>
            <a:noFill/>
            <a:ln w="9525">
              <a:noFill/>
              <a:miter lim="800000"/>
              <a:headEnd/>
              <a:tailEnd/>
            </a:ln>
            <a:effectLst>
              <a:softEdge rad="63500"/>
            </a:effectLst>
          </p:spPr>
        </p:pic>
      </p:grpSp>
      <p:sp>
        <p:nvSpPr>
          <p:cNvPr id="26" name="Flowchart: Manual Operation 25"/>
          <p:cNvSpPr/>
          <p:nvPr/>
        </p:nvSpPr>
        <p:spPr>
          <a:xfrm flipV="1">
            <a:off x="-228600" y="4648200"/>
            <a:ext cx="3429000" cy="22098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Rectangle 3"/>
          <p:cNvSpPr txBox="1">
            <a:spLocks noChangeArrowheads="1"/>
          </p:cNvSpPr>
          <p:nvPr/>
        </p:nvSpPr>
        <p:spPr bwMode="auto">
          <a:xfrm>
            <a:off x="-152400" y="4800600"/>
            <a:ext cx="3405188" cy="2608263"/>
          </a:xfrm>
          <a:prstGeom prst="rect">
            <a:avLst/>
          </a:prstGeom>
          <a:noFill/>
          <a:ln w="9525">
            <a:noFill/>
            <a:miter lim="800000"/>
            <a:headEnd/>
            <a:tailEnd/>
          </a:ln>
        </p:spPr>
        <p:txBody>
          <a:bodyPr/>
          <a:lstStyle/>
          <a:p>
            <a:pPr algn="ctr">
              <a:spcBef>
                <a:spcPct val="20000"/>
              </a:spcBef>
              <a:defRPr/>
            </a:pPr>
            <a:r>
              <a:rPr lang="en-US" sz="2800" b="1" kern="0" dirty="0">
                <a:solidFill>
                  <a:srgbClr val="FF0000"/>
                </a:solidFill>
                <a:latin typeface="+mn-lt"/>
                <a:ea typeface="+mn-ea"/>
              </a:rPr>
              <a:t>So the </a:t>
            </a:r>
          </a:p>
          <a:p>
            <a:pPr algn="ctr">
              <a:spcBef>
                <a:spcPct val="20000"/>
              </a:spcBef>
              <a:defRPr/>
            </a:pPr>
            <a:r>
              <a:rPr lang="en-US" sz="2800" b="1" kern="0" dirty="0">
                <a:solidFill>
                  <a:srgbClr val="FF0000"/>
                </a:solidFill>
                <a:latin typeface="+mn-lt"/>
                <a:ea typeface="+mn-ea"/>
              </a:rPr>
              <a:t>Israelites </a:t>
            </a:r>
          </a:p>
          <a:p>
            <a:pPr algn="ctr">
              <a:spcBef>
                <a:spcPct val="20000"/>
              </a:spcBef>
              <a:defRPr/>
            </a:pPr>
            <a:r>
              <a:rPr lang="en-US" sz="2800" b="1" kern="0" dirty="0">
                <a:solidFill>
                  <a:srgbClr val="FF0000"/>
                </a:solidFill>
                <a:latin typeface="+mn-lt"/>
                <a:ea typeface="+mn-ea"/>
              </a:rPr>
              <a:t>did as Joshua commanded them.</a:t>
            </a:r>
          </a:p>
        </p:txBody>
      </p:sp>
      <p:pic>
        <p:nvPicPr>
          <p:cNvPr id="40" name="Picture 39" descr="A person wearing a santa hat&#10;&#10;Description automatically generated with low confidence">
            <a:extLst>
              <a:ext uri="{FF2B5EF4-FFF2-40B4-BE49-F238E27FC236}">
                <a16:creationId xmlns:a16="http://schemas.microsoft.com/office/drawing/2014/main" xmlns="" id="{98CB8FCE-B60F-4B58-9FC8-15708BC907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51315" y="2959894"/>
            <a:ext cx="2516482" cy="4076700"/>
          </a:xfrm>
          <a:prstGeom prst="rect">
            <a:avLst/>
          </a:prstGeom>
        </p:spPr>
      </p:pic>
      <p:pic>
        <p:nvPicPr>
          <p:cNvPr id="3" name="Picture 2" descr="A close-up of a rock&#10;&#10;Description automatically generated with medium confidence">
            <a:extLst>
              <a:ext uri="{FF2B5EF4-FFF2-40B4-BE49-F238E27FC236}">
                <a16:creationId xmlns:a16="http://schemas.microsoft.com/office/drawing/2014/main" xmlns="" id="{12E4453A-3329-483A-8BCF-AD3A56DD7AD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92213" y="3244850"/>
            <a:ext cx="868354" cy="654049"/>
          </a:xfrm>
          <a:prstGeom prst="rect">
            <a:avLst/>
          </a:prstGeom>
        </p:spPr>
      </p:pic>
      <p:pic>
        <p:nvPicPr>
          <p:cNvPr id="41" name="Picture 40" descr="A close-up of a rock&#10;&#10;Description automatically generated with medium confidence">
            <a:extLst>
              <a:ext uri="{FF2B5EF4-FFF2-40B4-BE49-F238E27FC236}">
                <a16:creationId xmlns:a16="http://schemas.microsoft.com/office/drawing/2014/main" xmlns="" id="{D8A686DA-633B-4FA4-A081-6D450A577A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35061" y="2495549"/>
            <a:ext cx="868354" cy="654049"/>
          </a:xfrm>
          <a:prstGeom prst="rect">
            <a:avLst/>
          </a:prstGeom>
        </p:spPr>
      </p:pic>
      <p:pic>
        <p:nvPicPr>
          <p:cNvPr id="42" name="Picture 41" descr="A close-up of a rock&#10;&#10;Description automatically generated with medium confidence">
            <a:extLst>
              <a:ext uri="{FF2B5EF4-FFF2-40B4-BE49-F238E27FC236}">
                <a16:creationId xmlns:a16="http://schemas.microsoft.com/office/drawing/2014/main" xmlns="" id="{F122D3A3-784D-4CC1-A478-1D07B17355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99388" y="3994151"/>
            <a:ext cx="868354" cy="654049"/>
          </a:xfrm>
          <a:prstGeom prst="rect">
            <a:avLst/>
          </a:prstGeom>
        </p:spPr>
      </p:pic>
      <p:pic>
        <p:nvPicPr>
          <p:cNvPr id="43" name="Picture 42" descr="A close-up of a rock&#10;&#10;Description automatically generated with medium confidence">
            <a:extLst>
              <a:ext uri="{FF2B5EF4-FFF2-40B4-BE49-F238E27FC236}">
                <a16:creationId xmlns:a16="http://schemas.microsoft.com/office/drawing/2014/main" xmlns="" id="{7C3D5C5A-E0D9-460D-864A-138BC5965C8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36217" y="2495549"/>
            <a:ext cx="868354" cy="654049"/>
          </a:xfrm>
          <a:prstGeom prst="rect">
            <a:avLst/>
          </a:prstGeom>
        </p:spPr>
      </p:pic>
      <p:pic>
        <p:nvPicPr>
          <p:cNvPr id="44" name="Picture 43" descr="A close-up of a rock&#10;&#10;Description automatically generated with medium confidence">
            <a:extLst>
              <a:ext uri="{FF2B5EF4-FFF2-40B4-BE49-F238E27FC236}">
                <a16:creationId xmlns:a16="http://schemas.microsoft.com/office/drawing/2014/main" xmlns="" id="{746D044F-84E4-4CC6-B230-46FE624C6C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15201" y="2495549"/>
            <a:ext cx="661805" cy="498475"/>
          </a:xfrm>
          <a:prstGeom prst="rect">
            <a:avLst/>
          </a:prstGeom>
        </p:spPr>
      </p:pic>
      <p:pic>
        <p:nvPicPr>
          <p:cNvPr id="45" name="Picture 44" descr="A close-up of a rock&#10;&#10;Description automatically generated with medium confidence">
            <a:extLst>
              <a:ext uri="{FF2B5EF4-FFF2-40B4-BE49-F238E27FC236}">
                <a16:creationId xmlns:a16="http://schemas.microsoft.com/office/drawing/2014/main" xmlns="" id="{E25E3327-E30E-4118-95E1-E92EF30935E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74177" y="2543587"/>
            <a:ext cx="598027" cy="450437"/>
          </a:xfrm>
          <a:prstGeom prst="rect">
            <a:avLst/>
          </a:prstGeom>
        </p:spPr>
      </p:pic>
      <p:pic>
        <p:nvPicPr>
          <p:cNvPr id="46" name="Picture 45" descr="A close-up of a rock&#10;&#10;Description automatically generated with medium confidence">
            <a:extLst>
              <a:ext uri="{FF2B5EF4-FFF2-40B4-BE49-F238E27FC236}">
                <a16:creationId xmlns:a16="http://schemas.microsoft.com/office/drawing/2014/main" xmlns="" id="{45BD8108-14F5-478E-B70B-8F9B4391EE3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641253" y="1410480"/>
            <a:ext cx="555369" cy="418307"/>
          </a:xfrm>
          <a:prstGeom prst="rect">
            <a:avLst/>
          </a:prstGeom>
        </p:spPr>
      </p:pic>
      <p:pic>
        <p:nvPicPr>
          <p:cNvPr id="47" name="Picture 46" descr="A close-up of a rock&#10;&#10;Description automatically generated with medium confidence">
            <a:extLst>
              <a:ext uri="{FF2B5EF4-FFF2-40B4-BE49-F238E27FC236}">
                <a16:creationId xmlns:a16="http://schemas.microsoft.com/office/drawing/2014/main" xmlns="" id="{2DD02055-F44D-445E-8D04-6D62B2EA91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68012" y="3295650"/>
            <a:ext cx="661805" cy="498475"/>
          </a:xfrm>
          <a:prstGeom prst="rect">
            <a:avLst/>
          </a:prstGeom>
        </p:spPr>
      </p:pic>
      <p:pic>
        <p:nvPicPr>
          <p:cNvPr id="48" name="Picture 47" descr="A close-up of a rock&#10;&#10;Description automatically generated with medium confidence">
            <a:extLst>
              <a:ext uri="{FF2B5EF4-FFF2-40B4-BE49-F238E27FC236}">
                <a16:creationId xmlns:a16="http://schemas.microsoft.com/office/drawing/2014/main" xmlns="" id="{511AB90C-D786-4AF3-B0AD-F7675DE3FB8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62239" y="1876825"/>
            <a:ext cx="598027" cy="450437"/>
          </a:xfrm>
          <a:prstGeom prst="rect">
            <a:avLst/>
          </a:prstGeom>
        </p:spPr>
      </p:pic>
      <p:pic>
        <p:nvPicPr>
          <p:cNvPr id="49" name="Picture 48" descr="A close-up of a rock&#10;&#10;Description automatically generated with medium confidence">
            <a:extLst>
              <a:ext uri="{FF2B5EF4-FFF2-40B4-BE49-F238E27FC236}">
                <a16:creationId xmlns:a16="http://schemas.microsoft.com/office/drawing/2014/main" xmlns="" id="{6C3B64D8-0E2C-4F1C-876C-3E0F31A40E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826472" y="1628007"/>
            <a:ext cx="555369" cy="418307"/>
          </a:xfrm>
          <a:prstGeom prst="rect">
            <a:avLst/>
          </a:prstGeom>
        </p:spPr>
      </p:pic>
      <p:pic>
        <p:nvPicPr>
          <p:cNvPr id="50" name="Picture 49" descr="A close-up of a rock&#10;&#10;Description automatically generated with medium confidence">
            <a:extLst>
              <a:ext uri="{FF2B5EF4-FFF2-40B4-BE49-F238E27FC236}">
                <a16:creationId xmlns:a16="http://schemas.microsoft.com/office/drawing/2014/main" xmlns="" id="{EDE462A6-91E8-4933-A5B3-E297B67073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45619" y="2590800"/>
            <a:ext cx="598027" cy="450437"/>
          </a:xfrm>
          <a:prstGeom prst="rect">
            <a:avLst/>
          </a:prstGeom>
        </p:spPr>
      </p:pic>
      <p:pic>
        <p:nvPicPr>
          <p:cNvPr id="51" name="Picture 50" descr="A close-up of a rock&#10;&#10;Description automatically generated with medium confidence">
            <a:extLst>
              <a:ext uri="{FF2B5EF4-FFF2-40B4-BE49-F238E27FC236}">
                <a16:creationId xmlns:a16="http://schemas.microsoft.com/office/drawing/2014/main" xmlns="" id="{D0E7BB6F-2D26-42CE-940F-C34C1DC5495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9889" y="2010568"/>
            <a:ext cx="555369" cy="418307"/>
          </a:xfrm>
          <a:prstGeom prst="rect">
            <a:avLst/>
          </a:prstGeom>
        </p:spPr>
      </p:pic>
      <p:pic>
        <p:nvPicPr>
          <p:cNvPr id="52" name="Picture 51" descr="A close-up of a rock&#10;&#10;Description automatically generated with medium confidence">
            <a:extLst>
              <a:ext uri="{FF2B5EF4-FFF2-40B4-BE49-F238E27FC236}">
                <a16:creationId xmlns:a16="http://schemas.microsoft.com/office/drawing/2014/main" xmlns="" id="{830D0802-EB42-42AB-AC62-D0A8464D044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214373" y="4606522"/>
            <a:ext cx="1059804" cy="798250"/>
          </a:xfrm>
          <a:prstGeom prst="rect">
            <a:avLst/>
          </a:prstGeom>
        </p:spPr>
      </p:pic>
      <p:pic>
        <p:nvPicPr>
          <p:cNvPr id="53" name="Picture 52" descr="A close-up of a rock&#10;&#10;Description automatically generated with medium confidence">
            <a:extLst>
              <a:ext uri="{FF2B5EF4-FFF2-40B4-BE49-F238E27FC236}">
                <a16:creationId xmlns:a16="http://schemas.microsoft.com/office/drawing/2014/main" xmlns="" id="{0232D274-90C0-4C92-96A4-DE14A83610A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58963" y="3915692"/>
            <a:ext cx="598027" cy="450437"/>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0"/>
            <a:ext cx="10210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14097000"/>
            <a:ext cx="37592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4" name="Group 9"/>
          <p:cNvGrpSpPr>
            <a:grpSpLocks/>
          </p:cNvGrpSpPr>
          <p:nvPr/>
        </p:nvGrpSpPr>
        <p:grpSpPr bwMode="auto">
          <a:xfrm>
            <a:off x="5562600" y="1752600"/>
            <a:ext cx="685800" cy="838200"/>
            <a:chOff x="401" y="528"/>
            <a:chExt cx="2553" cy="4003"/>
          </a:xfrm>
        </p:grpSpPr>
        <p:pic>
          <p:nvPicPr>
            <p:cNvPr id="20510"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2" name="Picture 12" descr="the%20new%20ar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3"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4"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5" name="Picture 38" descr="rock.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324600" y="2514600"/>
            <a:ext cx="3381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29200" y="1447800"/>
            <a:ext cx="609600" cy="1646471"/>
          </a:xfrm>
          <a:prstGeom prst="rect">
            <a:avLst/>
          </a:prstGeom>
          <a:noFill/>
          <a:ln w="9525">
            <a:noFill/>
            <a:miter lim="800000"/>
            <a:headEnd/>
            <a:tailEnd/>
          </a:ln>
          <a:effectLst>
            <a:softEdge rad="63500"/>
          </a:effectLst>
        </p:spPr>
      </p:pic>
      <p:pic>
        <p:nvPicPr>
          <p:cNvPr id="31"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48200" y="1905000"/>
            <a:ext cx="726479" cy="1962150"/>
          </a:xfrm>
          <a:prstGeom prst="rect">
            <a:avLst/>
          </a:prstGeom>
          <a:noFill/>
          <a:ln w="9525">
            <a:noFill/>
            <a:miter lim="800000"/>
            <a:headEnd/>
            <a:tailEnd/>
          </a:ln>
          <a:effectLst>
            <a:softEdge rad="63500"/>
          </a:effectLst>
          <a:scene3d>
            <a:camera prst="isometricLeftDown"/>
            <a:lightRig rig="threePt" dir="t"/>
          </a:scene3d>
        </p:spPr>
      </p:pic>
      <p:pic>
        <p:nvPicPr>
          <p:cNvPr id="32"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29000" y="2362200"/>
            <a:ext cx="726479" cy="1962150"/>
          </a:xfrm>
          <a:prstGeom prst="rect">
            <a:avLst/>
          </a:prstGeom>
          <a:noFill/>
          <a:ln w="9525">
            <a:noFill/>
            <a:miter lim="800000"/>
            <a:headEnd/>
            <a:tailEnd/>
          </a:ln>
          <a:effectLst>
            <a:softEdge rad="63500"/>
          </a:effectLst>
          <a:scene3d>
            <a:camera prst="isometricOffAxis2Left"/>
            <a:lightRig rig="threePt" dir="t"/>
          </a:scene3d>
        </p:spPr>
      </p:pic>
      <p:pic>
        <p:nvPicPr>
          <p:cNvPr id="34"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34000" y="2819400"/>
            <a:ext cx="726479" cy="1962150"/>
          </a:xfrm>
          <a:prstGeom prst="rect">
            <a:avLst/>
          </a:prstGeom>
          <a:noFill/>
          <a:ln w="9525">
            <a:noFill/>
            <a:miter lim="800000"/>
            <a:headEnd/>
            <a:tailEnd/>
          </a:ln>
          <a:effectLst>
            <a:softEdge rad="63500"/>
          </a:effectLst>
          <a:scene3d>
            <a:camera prst="isometricLeftDown"/>
            <a:lightRig rig="threePt" dir="t"/>
          </a:scene3d>
        </p:spPr>
      </p:pic>
      <p:pic>
        <p:nvPicPr>
          <p:cNvPr id="35"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19600" y="2819400"/>
            <a:ext cx="726479" cy="1962150"/>
          </a:xfrm>
          <a:prstGeom prst="rect">
            <a:avLst/>
          </a:prstGeom>
          <a:noFill/>
          <a:ln w="9525">
            <a:noFill/>
            <a:miter lim="800000"/>
            <a:headEnd/>
            <a:tailEnd/>
          </a:ln>
          <a:effectLst>
            <a:softEdge rad="63500"/>
          </a:effectLst>
        </p:spPr>
      </p:pic>
      <p:pic>
        <p:nvPicPr>
          <p:cNvPr id="36"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77000" y="925282"/>
            <a:ext cx="609599" cy="1646468"/>
          </a:xfrm>
          <a:prstGeom prst="rect">
            <a:avLst/>
          </a:prstGeom>
          <a:noFill/>
          <a:ln w="9525">
            <a:noFill/>
            <a:miter lim="800000"/>
            <a:headEnd/>
            <a:tailEnd/>
          </a:ln>
          <a:effectLst>
            <a:softEdge rad="63500"/>
          </a:effectLst>
          <a:scene3d>
            <a:camera prst="isometricOffAxis1Left"/>
            <a:lightRig rig="threePt" dir="t"/>
          </a:scene3d>
        </p:spPr>
      </p:pic>
      <p:pic>
        <p:nvPicPr>
          <p:cNvPr id="37"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432079" y="996041"/>
            <a:ext cx="781880" cy="1504950"/>
          </a:xfrm>
          <a:prstGeom prst="rect">
            <a:avLst/>
          </a:prstGeom>
          <a:noFill/>
          <a:ln w="9525">
            <a:noFill/>
            <a:miter lim="800000"/>
            <a:headEnd/>
            <a:tailEnd/>
          </a:ln>
          <a:effectLst>
            <a:softEdge rad="63500"/>
          </a:effectLst>
          <a:scene3d>
            <a:camera prst="isometricOffAxis1Left"/>
            <a:lightRig rig="threePt" dir="t"/>
          </a:scene3d>
        </p:spPr>
      </p:pic>
      <p:pic>
        <p:nvPicPr>
          <p:cNvPr id="38"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62800" y="1371600"/>
            <a:ext cx="500777" cy="1352550"/>
          </a:xfrm>
          <a:prstGeom prst="rect">
            <a:avLst/>
          </a:prstGeom>
          <a:noFill/>
          <a:ln w="9525">
            <a:noFill/>
            <a:miter lim="800000"/>
            <a:headEnd/>
            <a:tailEnd/>
          </a:ln>
          <a:effectLst>
            <a:softEdge rad="63500"/>
          </a:effectLst>
          <a:scene3d>
            <a:camera prst="isometricLeftDown"/>
            <a:lightRig rig="threePt" dir="t"/>
          </a:scene3d>
        </p:spPr>
      </p:pic>
      <p:pic>
        <p:nvPicPr>
          <p:cNvPr id="39" name="Picture 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153400" y="685800"/>
            <a:ext cx="533400" cy="1440662"/>
          </a:xfrm>
          <a:prstGeom prst="rect">
            <a:avLst/>
          </a:prstGeom>
          <a:noFill/>
          <a:ln w="9525">
            <a:noFill/>
            <a:miter lim="800000"/>
            <a:headEnd/>
            <a:tailEnd/>
          </a:ln>
          <a:effectLst>
            <a:softEdge rad="63500"/>
          </a:effectLst>
        </p:spPr>
      </p:pic>
      <p:sp>
        <p:nvSpPr>
          <p:cNvPr id="40" name="Hexagon 39"/>
          <p:cNvSpPr/>
          <p:nvPr/>
        </p:nvSpPr>
        <p:spPr>
          <a:xfrm>
            <a:off x="0" y="4114800"/>
            <a:ext cx="5410200" cy="2743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Rectangle 3"/>
          <p:cNvSpPr txBox="1">
            <a:spLocks noChangeArrowheads="1"/>
          </p:cNvSpPr>
          <p:nvPr/>
        </p:nvSpPr>
        <p:spPr bwMode="auto">
          <a:xfrm>
            <a:off x="0" y="4267200"/>
            <a:ext cx="5410200" cy="2590800"/>
          </a:xfrm>
          <a:prstGeom prst="rect">
            <a:avLst/>
          </a:prstGeom>
          <a:noFill/>
          <a:ln w="9525">
            <a:noFill/>
            <a:miter lim="800000"/>
            <a:headEnd/>
            <a:tailEnd/>
          </a:ln>
        </p:spPr>
        <p:txBody>
          <a:bodyPr/>
          <a:lstStyle/>
          <a:p>
            <a:pPr algn="ctr">
              <a:spcBef>
                <a:spcPct val="20000"/>
              </a:spcBef>
              <a:defRPr/>
            </a:pPr>
            <a:r>
              <a:rPr lang="en-US" sz="2800" b="1" kern="0" dirty="0">
                <a:solidFill>
                  <a:srgbClr val="FF0000"/>
                </a:solidFill>
                <a:latin typeface="+mn-lt"/>
                <a:ea typeface="+mn-ea"/>
              </a:rPr>
              <a:t>They took 12 stones from </a:t>
            </a:r>
          </a:p>
          <a:p>
            <a:pPr algn="ctr">
              <a:spcBef>
                <a:spcPct val="20000"/>
              </a:spcBef>
              <a:defRPr/>
            </a:pPr>
            <a:r>
              <a:rPr lang="en-US" sz="2800" b="1" kern="0" dirty="0">
                <a:solidFill>
                  <a:srgbClr val="FF0000"/>
                </a:solidFill>
                <a:latin typeface="+mn-lt"/>
                <a:ea typeface="+mn-ea"/>
              </a:rPr>
              <a:t>the middle of the Jordan, according to the number of tribes of the Israelites, as the Lord had told Joshua;</a:t>
            </a:r>
          </a:p>
        </p:txBody>
      </p:sp>
      <p:pic>
        <p:nvPicPr>
          <p:cNvPr id="33" name="Picture 9"/>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324600" y="1946500"/>
            <a:ext cx="457199" cy="1234850"/>
          </a:xfrm>
          <a:prstGeom prst="rect">
            <a:avLst/>
          </a:prstGeom>
          <a:noFill/>
          <a:ln w="9525">
            <a:noFill/>
            <a:miter lim="800000"/>
            <a:headEnd/>
            <a:tailEnd/>
          </a:ln>
          <a:effectLst>
            <a:softEdge rad="63500"/>
          </a:effectLst>
          <a:scene3d>
            <a:camera prst="isometricOffAxis1Right"/>
            <a:lightRig rig="threePt" dir="t"/>
          </a:scene3d>
        </p:spPr>
      </p:pic>
      <p:pic>
        <p:nvPicPr>
          <p:cNvPr id="30"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19800" y="2438400"/>
            <a:ext cx="726479" cy="1962150"/>
          </a:xfrm>
          <a:prstGeom prst="rect">
            <a:avLst/>
          </a:prstGeom>
          <a:noFill/>
          <a:ln w="9525">
            <a:noFill/>
            <a:miter lim="800000"/>
            <a:headEnd/>
            <a:tailEnd/>
          </a:ln>
          <a:effectLst>
            <a:softEdge rad="63500"/>
          </a:effectLst>
          <a:scene3d>
            <a:camera prst="isometricLeftDown"/>
            <a:lightRig rig="threePt" dir="t"/>
          </a:scene3d>
        </p:spPr>
      </p:pic>
      <p:pic>
        <p:nvPicPr>
          <p:cNvPr id="10248" name="Picture 35" descr="rock.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715000" y="2286000"/>
            <a:ext cx="355127" cy="265113"/>
          </a:xfrm>
          <a:prstGeom prst="rect">
            <a:avLst/>
          </a:prstGeom>
          <a:noFill/>
          <a:ln w="9525">
            <a:noFill/>
            <a:miter lim="800000"/>
            <a:headEnd/>
            <a:tailEnd/>
          </a:ln>
          <a:scene3d>
            <a:camera prst="isometricOffAxis1Left"/>
            <a:lightRig rig="threePt" dir="t"/>
          </a:scene3d>
        </p:spPr>
      </p:pic>
      <p:pic>
        <p:nvPicPr>
          <p:cNvPr id="10249" name="Picture 36"/>
          <p:cNvPicPr>
            <a:picLocks noChangeAspect="1"/>
          </p:cNvPicPr>
          <p:nvPr/>
        </p:nvPicPr>
        <p:blipFill>
          <a:blip r:embed="rId14" cstate="email">
            <a:extLst>
              <a:ext uri="{28A0092B-C50C-407E-A947-70E740481C1C}">
                <a14:useLocalDpi xmlns:a14="http://schemas.microsoft.com/office/drawing/2010/main"/>
              </a:ext>
            </a:extLst>
          </a:blip>
          <a:srcRect/>
          <a:stretch/>
        </p:blipFill>
        <p:spPr bwMode="auto">
          <a:xfrm>
            <a:off x="3210144" y="2438400"/>
            <a:ext cx="437712" cy="329687"/>
          </a:xfrm>
          <a:prstGeom prst="rect">
            <a:avLst/>
          </a:prstGeom>
          <a:noFill/>
          <a:ln w="9525">
            <a:noFill/>
            <a:miter lim="800000"/>
            <a:headEnd/>
            <a:tailEnd/>
          </a:ln>
          <a:scene3d>
            <a:camera prst="isometricOffAxis2Left"/>
            <a:lightRig rig="threePt" dir="t"/>
          </a:scene3d>
        </p:spPr>
      </p:pic>
      <p:pic>
        <p:nvPicPr>
          <p:cNvPr id="41" name="Picture 36">
            <a:extLst>
              <a:ext uri="{FF2B5EF4-FFF2-40B4-BE49-F238E27FC236}">
                <a16:creationId xmlns:a16="http://schemas.microsoft.com/office/drawing/2014/main" xmlns="" id="{5C622A5F-58C4-467C-B887-BEA0E7B6C0EF}"/>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bwMode="auto">
          <a:xfrm>
            <a:off x="6464955" y="2708788"/>
            <a:ext cx="437712" cy="329687"/>
          </a:xfrm>
          <a:prstGeom prst="rect">
            <a:avLst/>
          </a:prstGeom>
          <a:noFill/>
          <a:ln w="9525">
            <a:noFill/>
            <a:miter lim="800000"/>
            <a:headEnd/>
            <a:tailEnd/>
          </a:ln>
          <a:scene3d>
            <a:camera prst="isometricOffAxis2Left"/>
            <a:lightRig rig="threePt" dir="t"/>
          </a:scene3d>
        </p:spPr>
      </p:pic>
      <p:pic>
        <p:nvPicPr>
          <p:cNvPr id="42" name="Picture 36">
            <a:extLst>
              <a:ext uri="{FF2B5EF4-FFF2-40B4-BE49-F238E27FC236}">
                <a16:creationId xmlns:a16="http://schemas.microsoft.com/office/drawing/2014/main" xmlns="" id="{752531B3-BD18-4751-96A5-402843CD47B7}"/>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bwMode="auto">
          <a:xfrm>
            <a:off x="4475845" y="2003440"/>
            <a:ext cx="437712" cy="329687"/>
          </a:xfrm>
          <a:prstGeom prst="rect">
            <a:avLst/>
          </a:prstGeom>
          <a:noFill/>
          <a:ln w="9525">
            <a:noFill/>
            <a:miter lim="800000"/>
            <a:headEnd/>
            <a:tailEnd/>
          </a:ln>
          <a:scene3d>
            <a:camera prst="isometricOffAxis2Left"/>
            <a:lightRig rig="threePt" dir="t"/>
          </a:scene3d>
        </p:spPr>
      </p:pic>
      <p:pic>
        <p:nvPicPr>
          <p:cNvPr id="43" name="Picture 36">
            <a:extLst>
              <a:ext uri="{FF2B5EF4-FFF2-40B4-BE49-F238E27FC236}">
                <a16:creationId xmlns:a16="http://schemas.microsoft.com/office/drawing/2014/main" xmlns="" id="{A56F1C27-30FF-487D-B250-8924A0FD86FE}"/>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bwMode="auto">
          <a:xfrm>
            <a:off x="5419944" y="1464459"/>
            <a:ext cx="437712" cy="329687"/>
          </a:xfrm>
          <a:prstGeom prst="rect">
            <a:avLst/>
          </a:prstGeom>
          <a:noFill/>
          <a:ln w="9525">
            <a:noFill/>
            <a:miter lim="800000"/>
            <a:headEnd/>
            <a:tailEnd/>
          </a:ln>
          <a:scene3d>
            <a:camera prst="isometricOffAxis2Left"/>
            <a:lightRig rig="threePt" dir="t"/>
          </a:scene3d>
        </p:spPr>
      </p:pic>
      <p:pic>
        <p:nvPicPr>
          <p:cNvPr id="44" name="Picture 36">
            <a:extLst>
              <a:ext uri="{FF2B5EF4-FFF2-40B4-BE49-F238E27FC236}">
                <a16:creationId xmlns:a16="http://schemas.microsoft.com/office/drawing/2014/main" xmlns="" id="{BB29EF12-4384-411E-AD6E-401342293647}"/>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bwMode="auto">
          <a:xfrm>
            <a:off x="5745935" y="3125310"/>
            <a:ext cx="437712" cy="329687"/>
          </a:xfrm>
          <a:prstGeom prst="rect">
            <a:avLst/>
          </a:prstGeom>
          <a:noFill/>
          <a:ln w="9525">
            <a:noFill/>
            <a:miter lim="800000"/>
            <a:headEnd/>
            <a:tailEnd/>
          </a:ln>
          <a:scene3d>
            <a:camera prst="isometricOffAxis2Left"/>
            <a:lightRig rig="threePt" dir="t"/>
          </a:scene3d>
        </p:spPr>
      </p:pic>
      <p:pic>
        <p:nvPicPr>
          <p:cNvPr id="45" name="Picture 36">
            <a:extLst>
              <a:ext uri="{FF2B5EF4-FFF2-40B4-BE49-F238E27FC236}">
                <a16:creationId xmlns:a16="http://schemas.microsoft.com/office/drawing/2014/main" xmlns="" id="{4BA07F58-C987-4AA5-B1E6-81BC429D36C0}"/>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bwMode="auto">
          <a:xfrm>
            <a:off x="4841279" y="2908813"/>
            <a:ext cx="437712" cy="329687"/>
          </a:xfrm>
          <a:prstGeom prst="rect">
            <a:avLst/>
          </a:prstGeom>
          <a:noFill/>
          <a:ln w="9525">
            <a:noFill/>
            <a:miter lim="800000"/>
            <a:headEnd/>
            <a:tailEnd/>
          </a:ln>
          <a:scene3d>
            <a:camera prst="isometricOffAxis2Left"/>
            <a:lightRig rig="threePt" dir="t"/>
          </a:scene3d>
        </p:spPr>
      </p:pic>
      <p:pic>
        <p:nvPicPr>
          <p:cNvPr id="46" name="Picture 36">
            <a:extLst>
              <a:ext uri="{FF2B5EF4-FFF2-40B4-BE49-F238E27FC236}">
                <a16:creationId xmlns:a16="http://schemas.microsoft.com/office/drawing/2014/main" xmlns="" id="{AD849944-410B-4E0A-8B7E-125A70874239}"/>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bwMode="auto">
          <a:xfrm>
            <a:off x="6588615" y="1946500"/>
            <a:ext cx="437712" cy="329687"/>
          </a:xfrm>
          <a:prstGeom prst="rect">
            <a:avLst/>
          </a:prstGeom>
          <a:noFill/>
          <a:ln w="9525">
            <a:noFill/>
            <a:miter lim="800000"/>
            <a:headEnd/>
            <a:tailEnd/>
          </a:ln>
          <a:scene3d>
            <a:camera prst="isometricOffAxis2Left"/>
            <a:lightRig rig="threePt" dir="t"/>
          </a:scene3d>
        </p:spPr>
      </p:pic>
      <p:pic>
        <p:nvPicPr>
          <p:cNvPr id="47" name="Picture 36">
            <a:extLst>
              <a:ext uri="{FF2B5EF4-FFF2-40B4-BE49-F238E27FC236}">
                <a16:creationId xmlns:a16="http://schemas.microsoft.com/office/drawing/2014/main" xmlns="" id="{943F1A47-1174-400E-B4F7-E000A4B18E8F}"/>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bwMode="auto">
          <a:xfrm>
            <a:off x="6793813" y="1048274"/>
            <a:ext cx="437712" cy="329687"/>
          </a:xfrm>
          <a:prstGeom prst="rect">
            <a:avLst/>
          </a:prstGeom>
          <a:noFill/>
          <a:ln w="9525">
            <a:noFill/>
            <a:miter lim="800000"/>
            <a:headEnd/>
            <a:tailEnd/>
          </a:ln>
          <a:scene3d>
            <a:camera prst="isometricOffAxis2Left"/>
            <a:lightRig rig="threePt" dir="t"/>
          </a:scene3d>
        </p:spPr>
      </p:pic>
      <p:pic>
        <p:nvPicPr>
          <p:cNvPr id="48" name="Picture 36">
            <a:extLst>
              <a:ext uri="{FF2B5EF4-FFF2-40B4-BE49-F238E27FC236}">
                <a16:creationId xmlns:a16="http://schemas.microsoft.com/office/drawing/2014/main" xmlns="" id="{2082400C-6CF9-4CB5-9F36-BAF29E7318FE}"/>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bwMode="auto">
          <a:xfrm>
            <a:off x="7453210" y="1464459"/>
            <a:ext cx="437712" cy="329687"/>
          </a:xfrm>
          <a:prstGeom prst="rect">
            <a:avLst/>
          </a:prstGeom>
          <a:noFill/>
          <a:ln w="9525">
            <a:noFill/>
            <a:miter lim="800000"/>
            <a:headEnd/>
            <a:tailEnd/>
          </a:ln>
          <a:scene3d>
            <a:camera prst="isometricOffAxis2Left"/>
            <a:lightRig rig="threePt" dir="t"/>
          </a:scene3d>
        </p:spPr>
      </p:pic>
      <p:pic>
        <p:nvPicPr>
          <p:cNvPr id="49" name="Picture 36">
            <a:extLst>
              <a:ext uri="{FF2B5EF4-FFF2-40B4-BE49-F238E27FC236}">
                <a16:creationId xmlns:a16="http://schemas.microsoft.com/office/drawing/2014/main" xmlns="" id="{8609CC83-D31A-4105-8BEA-9DAA54DF17AA}"/>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bwMode="auto">
          <a:xfrm>
            <a:off x="7341789" y="925282"/>
            <a:ext cx="437712" cy="329687"/>
          </a:xfrm>
          <a:prstGeom prst="rect">
            <a:avLst/>
          </a:prstGeom>
          <a:noFill/>
          <a:ln w="9525">
            <a:noFill/>
            <a:miter lim="800000"/>
            <a:headEnd/>
            <a:tailEnd/>
          </a:ln>
          <a:scene3d>
            <a:camera prst="isometricOffAxis2Left"/>
            <a:lightRig rig="threePt" dir="t"/>
          </a:scene3d>
        </p:spPr>
      </p:pic>
      <p:pic>
        <p:nvPicPr>
          <p:cNvPr id="50" name="Picture 36">
            <a:extLst>
              <a:ext uri="{FF2B5EF4-FFF2-40B4-BE49-F238E27FC236}">
                <a16:creationId xmlns:a16="http://schemas.microsoft.com/office/drawing/2014/main" xmlns="" id="{393D222C-FE84-448F-A4EC-805C2BB54D62}"/>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bwMode="auto">
          <a:xfrm>
            <a:off x="8420595" y="701381"/>
            <a:ext cx="437712" cy="329687"/>
          </a:xfrm>
          <a:prstGeom prst="rect">
            <a:avLst/>
          </a:prstGeom>
          <a:noFill/>
          <a:ln w="9525">
            <a:noFill/>
            <a:miter lim="800000"/>
            <a:headEnd/>
            <a:tailEnd/>
          </a:ln>
          <a:scene3d>
            <a:camera prst="isometricOffAxis2Left"/>
            <a:lightRig rig="threePt" dir="t"/>
          </a:scene3d>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0"/>
            <a:ext cx="4267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1507"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86398" y="-208643"/>
            <a:ext cx="6248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p:nvPr/>
        </p:nvSpPr>
        <p:spPr>
          <a:xfrm>
            <a:off x="-817562" y="1143000"/>
            <a:ext cx="5313362" cy="8077200"/>
          </a:xfrm>
          <a:prstGeom prst="rect">
            <a:avLst/>
          </a:prstGeom>
          <a:solidFill>
            <a:srgbClr val="6CA62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1509"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895600" y="-68580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65725" y="14097000"/>
            <a:ext cx="19748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1" name="Group 9"/>
          <p:cNvGrpSpPr>
            <a:grpSpLocks/>
          </p:cNvGrpSpPr>
          <p:nvPr/>
        </p:nvGrpSpPr>
        <p:grpSpPr bwMode="auto">
          <a:xfrm>
            <a:off x="9448800" y="1143000"/>
            <a:ext cx="360363" cy="838200"/>
            <a:chOff x="401" y="528"/>
            <a:chExt cx="2553" cy="4003"/>
          </a:xfrm>
        </p:grpSpPr>
        <p:pic>
          <p:nvPicPr>
            <p:cNvPr id="21544" name="Picture 3" descr="MCj043500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5" name="Picture 3" descr="MCj043500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6" name="Picture 12" descr="the%20new%20ar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7" name="Picture 3" descr="MCj043500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8" name="Picture 3" descr="MCj043500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3"/>
          <p:cNvSpPr txBox="1">
            <a:spLocks noChangeArrowheads="1"/>
          </p:cNvSpPr>
          <p:nvPr/>
        </p:nvSpPr>
        <p:spPr bwMode="auto">
          <a:xfrm>
            <a:off x="4495800" y="5389709"/>
            <a:ext cx="4757458" cy="1606085"/>
          </a:xfrm>
          <a:prstGeom prst="rect">
            <a:avLst/>
          </a:prstGeom>
          <a:solidFill>
            <a:srgbClr val="FFF2CC"/>
          </a:solidFill>
          <a:ln w="9525">
            <a:noFill/>
            <a:miter lim="800000"/>
            <a:headEnd/>
            <a:tailEnd/>
          </a:ln>
        </p:spPr>
        <p:txBody>
          <a:bodyPr/>
          <a:lstStyle/>
          <a:p>
            <a:pPr algn="ctr">
              <a:spcBef>
                <a:spcPct val="20000"/>
              </a:spcBef>
              <a:defRPr/>
            </a:pPr>
            <a:r>
              <a:rPr lang="en-US" sz="2800" b="1" kern="0" dirty="0">
                <a:solidFill>
                  <a:srgbClr val="FF0000"/>
                </a:solidFill>
                <a:latin typeface="+mn-lt"/>
                <a:ea typeface="+mn-ea"/>
              </a:rPr>
              <a:t>And they carried them over with them to their camp, </a:t>
            </a:r>
            <a:endParaRPr lang="en-US" sz="4400" b="1" kern="0" dirty="0">
              <a:solidFill>
                <a:schemeClr val="bg1"/>
              </a:solidFill>
              <a:latin typeface="+mn-lt"/>
              <a:ea typeface="+mn-ea"/>
            </a:endParaRPr>
          </a:p>
        </p:txBody>
      </p:sp>
      <p:pic>
        <p:nvPicPr>
          <p:cNvPr id="21514"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4800"/>
            <a:ext cx="1724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600200" y="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971800" y="45720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724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38" descr="rock.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939403" y="2457450"/>
            <a:ext cx="335161"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8550D155-52BC-4DA1-B344-D0CE47356F60}"/>
              </a:ext>
            </a:extLst>
          </p:cNvPr>
          <p:cNvGrpSpPr/>
          <p:nvPr/>
        </p:nvGrpSpPr>
        <p:grpSpPr>
          <a:xfrm>
            <a:off x="5688512" y="764571"/>
            <a:ext cx="3630613" cy="4171950"/>
            <a:chOff x="3777551" y="781050"/>
            <a:chExt cx="5366449" cy="4171950"/>
          </a:xfrm>
        </p:grpSpPr>
        <p:grpSp>
          <p:nvGrpSpPr>
            <p:cNvPr id="21520" name="Group 51"/>
            <p:cNvGrpSpPr>
              <a:grpSpLocks/>
            </p:cNvGrpSpPr>
            <p:nvPr/>
          </p:nvGrpSpPr>
          <p:grpSpPr bwMode="auto">
            <a:xfrm>
              <a:off x="3781425" y="781050"/>
              <a:ext cx="5362575" cy="4171950"/>
              <a:chOff x="5867400" y="609600"/>
              <a:chExt cx="2840355" cy="4171950"/>
            </a:xfrm>
          </p:grpSpPr>
          <p:pic>
            <p:nvPicPr>
              <p:cNvPr id="35"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46520" y="2819400"/>
                <a:ext cx="381401" cy="1962150"/>
              </a:xfrm>
              <a:prstGeom prst="rect">
                <a:avLst/>
              </a:prstGeom>
              <a:noFill/>
              <a:ln w="9525">
                <a:noFill/>
                <a:miter lim="800000"/>
                <a:headEnd/>
                <a:tailEnd/>
              </a:ln>
              <a:effectLst>
                <a:softEdge rad="63500"/>
              </a:effectLst>
            </p:spPr>
          </p:pic>
          <p:grpSp>
            <p:nvGrpSpPr>
              <p:cNvPr id="21522" name="Group 50"/>
              <p:cNvGrpSpPr>
                <a:grpSpLocks/>
              </p:cNvGrpSpPr>
              <p:nvPr/>
            </p:nvGrpSpPr>
            <p:grpSpPr bwMode="auto">
              <a:xfrm>
                <a:off x="5867400" y="609600"/>
                <a:ext cx="2840355" cy="4171950"/>
                <a:chOff x="5846445" y="609600"/>
                <a:chExt cx="2840355" cy="4171950"/>
              </a:xfrm>
            </p:grpSpPr>
            <p:pic>
              <p:nvPicPr>
                <p:cNvPr id="28"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66560" y="1447800"/>
                  <a:ext cx="320040" cy="1646471"/>
                </a:xfrm>
                <a:prstGeom prst="rect">
                  <a:avLst/>
                </a:prstGeom>
                <a:noFill/>
                <a:ln w="9525">
                  <a:noFill/>
                  <a:miter lim="800000"/>
                  <a:headEnd/>
                  <a:tailEnd/>
                </a:ln>
                <a:effectLst>
                  <a:softEdge rad="63500"/>
                </a:effectLst>
              </p:spPr>
            </p:pic>
            <p:pic>
              <p:nvPicPr>
                <p:cNvPr id="31"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66535" y="1905000"/>
                  <a:ext cx="381401" cy="1962150"/>
                </a:xfrm>
                <a:prstGeom prst="rect">
                  <a:avLst/>
                </a:prstGeom>
                <a:noFill/>
                <a:ln w="9525">
                  <a:noFill/>
                  <a:miter lim="800000"/>
                  <a:headEnd/>
                  <a:tailEnd/>
                </a:ln>
                <a:effectLst>
                  <a:softEdge rad="63500"/>
                </a:effectLst>
                <a:scene3d>
                  <a:camera prst="isometricLeftDown"/>
                  <a:lightRig rig="threePt" dir="t"/>
                </a:scene3d>
              </p:spPr>
            </p:pic>
            <p:pic>
              <p:nvPicPr>
                <p:cNvPr id="32"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26455" y="2362200"/>
                  <a:ext cx="381401" cy="1962150"/>
                </a:xfrm>
                <a:prstGeom prst="rect">
                  <a:avLst/>
                </a:prstGeom>
                <a:noFill/>
                <a:ln w="9525">
                  <a:noFill/>
                  <a:miter lim="800000"/>
                  <a:headEnd/>
                  <a:tailEnd/>
                </a:ln>
                <a:effectLst>
                  <a:softEdge rad="63500"/>
                </a:effectLst>
                <a:scene3d>
                  <a:camera prst="isometricOffAxis2Left"/>
                  <a:lightRig rig="threePt" dir="t"/>
                </a:scene3d>
              </p:spPr>
            </p:pic>
            <p:pic>
              <p:nvPicPr>
                <p:cNvPr id="34"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26580" y="2819400"/>
                  <a:ext cx="381401" cy="1962150"/>
                </a:xfrm>
                <a:prstGeom prst="rect">
                  <a:avLst/>
                </a:prstGeom>
                <a:noFill/>
                <a:ln w="9525">
                  <a:noFill/>
                  <a:miter lim="800000"/>
                  <a:headEnd/>
                  <a:tailEnd/>
                </a:ln>
                <a:effectLst>
                  <a:softEdge rad="63500"/>
                </a:effectLst>
                <a:scene3d>
                  <a:camera prst="isometricLeftDown"/>
                  <a:lightRig rig="threePt" dir="t"/>
                </a:scene3d>
              </p:spPr>
            </p:pic>
            <p:pic>
              <p:nvPicPr>
                <p:cNvPr id="36"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26655" y="925282"/>
                  <a:ext cx="320039" cy="1646468"/>
                </a:xfrm>
                <a:prstGeom prst="rect">
                  <a:avLst/>
                </a:prstGeom>
                <a:noFill/>
                <a:ln w="9525">
                  <a:noFill/>
                  <a:miter lim="800000"/>
                  <a:headEnd/>
                  <a:tailEnd/>
                </a:ln>
                <a:effectLst>
                  <a:softEdge rad="63500"/>
                </a:effectLst>
                <a:scene3d>
                  <a:camera prst="isometricOffAxis1Left"/>
                  <a:lightRig rig="threePt" dir="t"/>
                </a:scene3d>
              </p:spPr>
            </p:pic>
            <p:pic>
              <p:nvPicPr>
                <p:cNvPr id="37"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26605" y="2286000"/>
                  <a:ext cx="292531" cy="1504950"/>
                </a:xfrm>
                <a:prstGeom prst="rect">
                  <a:avLst/>
                </a:prstGeom>
                <a:noFill/>
                <a:ln w="9525">
                  <a:noFill/>
                  <a:miter lim="800000"/>
                  <a:headEnd/>
                  <a:tailEnd/>
                </a:ln>
                <a:effectLst>
                  <a:softEdge rad="63500"/>
                </a:effectLst>
                <a:scene3d>
                  <a:camera prst="isometricOffAxis1Left"/>
                  <a:lightRig rig="threePt" dir="t"/>
                </a:scene3d>
              </p:spPr>
            </p:pic>
            <p:pic>
              <p:nvPicPr>
                <p:cNvPr id="38" name="Picture 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886700" y="1371600"/>
                  <a:ext cx="262908" cy="1352550"/>
                </a:xfrm>
                <a:prstGeom prst="rect">
                  <a:avLst/>
                </a:prstGeom>
                <a:noFill/>
                <a:ln w="9525">
                  <a:noFill/>
                  <a:miter lim="800000"/>
                  <a:headEnd/>
                  <a:tailEnd/>
                </a:ln>
                <a:effectLst>
                  <a:softEdge rad="63500"/>
                </a:effectLst>
                <a:scene3d>
                  <a:camera prst="isometricLeftDown"/>
                  <a:lightRig rig="threePt" dir="t"/>
                </a:scene3d>
              </p:spPr>
            </p:pic>
            <p:pic>
              <p:nvPicPr>
                <p:cNvPr id="39" name="Picture 9"/>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406765" y="685800"/>
                  <a:ext cx="280035" cy="1440662"/>
                </a:xfrm>
                <a:prstGeom prst="rect">
                  <a:avLst/>
                </a:prstGeom>
                <a:noFill/>
                <a:ln w="9525">
                  <a:noFill/>
                  <a:miter lim="800000"/>
                  <a:headEnd/>
                  <a:tailEnd/>
                </a:ln>
                <a:effectLst>
                  <a:softEdge rad="63500"/>
                </a:effectLst>
              </p:spPr>
            </p:pic>
            <p:pic>
              <p:nvPicPr>
                <p:cNvPr id="10254" name="Picture 41" descr="rock.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006715" y="1524000"/>
                  <a:ext cx="177522" cy="252413"/>
                </a:xfrm>
                <a:prstGeom prst="rect">
                  <a:avLst/>
                </a:prstGeom>
                <a:noFill/>
                <a:ln w="9525">
                  <a:noFill/>
                  <a:miter lim="800000"/>
                  <a:headEnd/>
                  <a:tailEnd/>
                </a:ln>
                <a:scene3d>
                  <a:camera prst="isometricLeftDown"/>
                  <a:lightRig rig="threePt" dir="t"/>
                </a:scene3d>
              </p:spPr>
            </p:pic>
            <p:pic>
              <p:nvPicPr>
                <p:cNvPr id="21532" name="Picture 42" descr="rock.jpg"/>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8246745" y="609600"/>
                  <a:ext cx="24003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43" descr="rock.jpg"/>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7686675" y="990600"/>
                  <a:ext cx="24003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446645" y="1946500"/>
                  <a:ext cx="240029" cy="1234850"/>
                </a:xfrm>
                <a:prstGeom prst="rect">
                  <a:avLst/>
                </a:prstGeom>
                <a:noFill/>
                <a:ln w="9525">
                  <a:noFill/>
                  <a:miter lim="800000"/>
                  <a:headEnd/>
                  <a:tailEnd/>
                </a:ln>
                <a:effectLst>
                  <a:softEdge rad="63500"/>
                </a:effectLst>
                <a:scene3d>
                  <a:camera prst="isometricOffAxis1Right"/>
                  <a:lightRig rig="threePt" dir="t"/>
                </a:scene3d>
              </p:spPr>
            </p:pic>
            <p:pic>
              <p:nvPicPr>
                <p:cNvPr id="21535" name="Picture 39" descr="rock.jpg"/>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7340213" y="1981200"/>
                  <a:ext cx="18644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86625" y="2438400"/>
                  <a:ext cx="381401" cy="1962150"/>
                </a:xfrm>
                <a:prstGeom prst="rect">
                  <a:avLst/>
                </a:prstGeom>
                <a:noFill/>
                <a:ln w="9525">
                  <a:noFill/>
                  <a:miter lim="800000"/>
                  <a:headEnd/>
                  <a:tailEnd/>
                </a:ln>
                <a:effectLst>
                  <a:softEdge rad="63500"/>
                </a:effectLst>
                <a:scene3d>
                  <a:camera prst="isometricLeftDown"/>
                  <a:lightRig rig="threePt" dir="t"/>
                </a:scene3d>
              </p:spPr>
            </p:pic>
            <p:pic>
              <p:nvPicPr>
                <p:cNvPr id="21537" name="Picture 32" descr="rock.jpg"/>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7486650" y="2590800"/>
                  <a:ext cx="28003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5" descr="rock.jpg"/>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126605" y="2286000"/>
                  <a:ext cx="186442" cy="265113"/>
                </a:xfrm>
                <a:prstGeom prst="rect">
                  <a:avLst/>
                </a:prstGeom>
                <a:noFill/>
                <a:ln w="9525">
                  <a:noFill/>
                  <a:miter lim="800000"/>
                  <a:headEnd/>
                  <a:tailEnd/>
                </a:ln>
                <a:scene3d>
                  <a:camera prst="isometricOffAxis1Left"/>
                  <a:lightRig rig="threePt" dir="t"/>
                </a:scene3d>
              </p:spPr>
            </p:pic>
            <p:pic>
              <p:nvPicPr>
                <p:cNvPr id="21539" name="Picture 40" descr="rock.jpg"/>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6646545" y="1447800"/>
                  <a:ext cx="24003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37" descr="rock.jp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846570" y="2895600"/>
                  <a:ext cx="280035" cy="398463"/>
                </a:xfrm>
                <a:prstGeom prst="rect">
                  <a:avLst/>
                </a:prstGeom>
                <a:noFill/>
                <a:ln w="9525">
                  <a:noFill/>
                  <a:miter lim="800000"/>
                  <a:headEnd/>
                  <a:tailEnd/>
                </a:ln>
                <a:scene3d>
                  <a:camera prst="isometricLeftDown"/>
                  <a:lightRig rig="threePt" dir="t"/>
                </a:scene3d>
              </p:spPr>
            </p:pic>
            <p:pic>
              <p:nvPicPr>
                <p:cNvPr id="10247" name="Picture 34" descr="rock.jpg"/>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526530" y="2056327"/>
                  <a:ext cx="231869" cy="329686"/>
                </a:xfrm>
                <a:prstGeom prst="rect">
                  <a:avLst/>
                </a:prstGeom>
                <a:noFill/>
                <a:ln w="9525">
                  <a:noFill/>
                  <a:miter lim="800000"/>
                  <a:headEnd/>
                  <a:tailEnd/>
                </a:ln>
                <a:scene3d>
                  <a:camera prst="isometricLeftDown"/>
                  <a:lightRig rig="threePt" dir="t"/>
                </a:scene3d>
              </p:spPr>
            </p:pic>
            <p:pic>
              <p:nvPicPr>
                <p:cNvPr id="21542" name="Picture 33" descr="rock.jpg"/>
                <p:cNvPicPr>
                  <a:picLocks noChangeAspect="1"/>
                </p:cNvPicPr>
                <p:nvPr/>
              </p:nvPicPr>
              <p:blipFill>
                <a:blip r:embed="rId20">
                  <a:extLst>
                    <a:ext uri="{28A0092B-C50C-407E-A947-70E740481C1C}">
                      <a14:useLocalDpi xmlns:a14="http://schemas.microsoft.com/office/drawing/2010/main"/>
                    </a:ext>
                  </a:extLst>
                </a:blip>
                <a:srcRect/>
                <a:stretch>
                  <a:fillRect/>
                </a:stretch>
              </p:blipFill>
              <p:spPr bwMode="auto">
                <a:xfrm>
                  <a:off x="6326505" y="2857047"/>
                  <a:ext cx="241942" cy="34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6" descr="rock.jp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846445" y="2362200"/>
                  <a:ext cx="240030" cy="341313"/>
                </a:xfrm>
                <a:prstGeom prst="rect">
                  <a:avLst/>
                </a:prstGeom>
                <a:noFill/>
                <a:ln w="9525">
                  <a:noFill/>
                  <a:miter lim="800000"/>
                  <a:headEnd/>
                  <a:tailEnd/>
                </a:ln>
                <a:scene3d>
                  <a:camera prst="isometricOffAxis2Left"/>
                  <a:lightRig rig="threePt" dir="t"/>
                </a:scene3d>
              </p:spPr>
            </p:pic>
          </p:grpSp>
        </p:grpSp>
        <p:pic>
          <p:nvPicPr>
            <p:cNvPr id="45" name="Picture 36">
              <a:extLst>
                <a:ext uri="{FF2B5EF4-FFF2-40B4-BE49-F238E27FC236}">
                  <a16:creationId xmlns:a16="http://schemas.microsoft.com/office/drawing/2014/main" xmlns="" id="{A20FB029-D185-4138-B0C3-CF93AEC68EC8}"/>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bwMode="auto">
            <a:xfrm>
              <a:off x="3777551" y="2533650"/>
              <a:ext cx="437712" cy="329687"/>
            </a:xfrm>
            <a:prstGeom prst="rect">
              <a:avLst/>
            </a:prstGeom>
            <a:noFill/>
            <a:ln w="9525">
              <a:noFill/>
              <a:miter lim="800000"/>
              <a:headEnd/>
              <a:tailEnd/>
            </a:ln>
            <a:scene3d>
              <a:camera prst="isometricOffAxis2Left"/>
              <a:lightRig rig="threePt" dir="t"/>
            </a:scene3d>
          </p:spPr>
        </p:pic>
        <p:pic>
          <p:nvPicPr>
            <p:cNvPr id="48" name="Picture 36">
              <a:extLst>
                <a:ext uri="{FF2B5EF4-FFF2-40B4-BE49-F238E27FC236}">
                  <a16:creationId xmlns:a16="http://schemas.microsoft.com/office/drawing/2014/main" xmlns="" id="{F4DC2D53-B8C9-411B-AF3B-B4E272D303FC}"/>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bwMode="auto">
            <a:xfrm>
              <a:off x="4703820" y="3048000"/>
              <a:ext cx="437712" cy="329687"/>
            </a:xfrm>
            <a:prstGeom prst="rect">
              <a:avLst/>
            </a:prstGeom>
            <a:noFill/>
            <a:ln w="9525">
              <a:noFill/>
              <a:miter lim="800000"/>
              <a:headEnd/>
              <a:tailEnd/>
            </a:ln>
            <a:scene3d>
              <a:camera prst="isometricOffAxis2Left"/>
              <a:lightRig rig="threePt" dir="t"/>
            </a:scene3d>
          </p:spPr>
        </p:pic>
        <p:pic>
          <p:nvPicPr>
            <p:cNvPr id="49" name="Picture 36">
              <a:extLst>
                <a:ext uri="{FF2B5EF4-FFF2-40B4-BE49-F238E27FC236}">
                  <a16:creationId xmlns:a16="http://schemas.microsoft.com/office/drawing/2014/main" xmlns="" id="{37DB0E75-64B7-4D41-A609-AF50F6F97BA3}"/>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bwMode="auto">
            <a:xfrm>
              <a:off x="4990461" y="2291766"/>
              <a:ext cx="437712" cy="329687"/>
            </a:xfrm>
            <a:prstGeom prst="rect">
              <a:avLst/>
            </a:prstGeom>
            <a:noFill/>
            <a:ln w="9525">
              <a:noFill/>
              <a:miter lim="800000"/>
              <a:headEnd/>
              <a:tailEnd/>
            </a:ln>
            <a:scene3d>
              <a:camera prst="isometricOffAxis2Left"/>
              <a:lightRig rig="threePt" dir="t"/>
            </a:scene3d>
          </p:spPr>
        </p:pic>
        <p:pic>
          <p:nvPicPr>
            <p:cNvPr id="50" name="Picture 36">
              <a:extLst>
                <a:ext uri="{FF2B5EF4-FFF2-40B4-BE49-F238E27FC236}">
                  <a16:creationId xmlns:a16="http://schemas.microsoft.com/office/drawing/2014/main" xmlns="" id="{1ECC8682-E91F-46BB-B076-3AFEB62DE4C9}"/>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bwMode="auto">
            <a:xfrm>
              <a:off x="5266555" y="1666488"/>
              <a:ext cx="437712" cy="329687"/>
            </a:xfrm>
            <a:prstGeom prst="rect">
              <a:avLst/>
            </a:prstGeom>
            <a:noFill/>
            <a:ln w="9525">
              <a:noFill/>
              <a:miter lim="800000"/>
              <a:headEnd/>
              <a:tailEnd/>
            </a:ln>
            <a:scene3d>
              <a:camera prst="isometricOffAxis2Left"/>
              <a:lightRig rig="threePt" dir="t"/>
            </a:scene3d>
          </p:spPr>
        </p:pic>
        <p:pic>
          <p:nvPicPr>
            <p:cNvPr id="51" name="Picture 36">
              <a:extLst>
                <a:ext uri="{FF2B5EF4-FFF2-40B4-BE49-F238E27FC236}">
                  <a16:creationId xmlns:a16="http://schemas.microsoft.com/office/drawing/2014/main" xmlns="" id="{E13AA1CF-C591-4816-8E61-A5A0E2FDB96F}"/>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bwMode="auto">
            <a:xfrm>
              <a:off x="7905224" y="1651513"/>
              <a:ext cx="437712" cy="329687"/>
            </a:xfrm>
            <a:prstGeom prst="rect">
              <a:avLst/>
            </a:prstGeom>
            <a:noFill/>
            <a:ln w="9525">
              <a:noFill/>
              <a:miter lim="800000"/>
              <a:headEnd/>
              <a:tailEnd/>
            </a:ln>
            <a:scene3d>
              <a:camera prst="isometricOffAxis2Left"/>
              <a:lightRig rig="threePt" dir="t"/>
            </a:scene3d>
          </p:spPr>
        </p:pic>
        <p:pic>
          <p:nvPicPr>
            <p:cNvPr id="52" name="Picture 36">
              <a:extLst>
                <a:ext uri="{FF2B5EF4-FFF2-40B4-BE49-F238E27FC236}">
                  <a16:creationId xmlns:a16="http://schemas.microsoft.com/office/drawing/2014/main" xmlns="" id="{349C4E90-D91F-461F-94BA-0AFBC9AF0AE7}"/>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bwMode="auto">
            <a:xfrm>
              <a:off x="7285910" y="1183201"/>
              <a:ext cx="437712" cy="329687"/>
            </a:xfrm>
            <a:prstGeom prst="rect">
              <a:avLst/>
            </a:prstGeom>
            <a:noFill/>
            <a:ln w="9525">
              <a:noFill/>
              <a:miter lim="800000"/>
              <a:headEnd/>
              <a:tailEnd/>
            </a:ln>
            <a:scene3d>
              <a:camera prst="isometricOffAxis2Left"/>
              <a:lightRig rig="threePt" dir="t"/>
            </a:scene3d>
          </p:spPr>
        </p:pic>
        <p:pic>
          <p:nvPicPr>
            <p:cNvPr id="53" name="Picture 36">
              <a:extLst>
                <a:ext uri="{FF2B5EF4-FFF2-40B4-BE49-F238E27FC236}">
                  <a16:creationId xmlns:a16="http://schemas.microsoft.com/office/drawing/2014/main" xmlns="" id="{D8655506-0D69-4E87-9834-81AB2D06FF8F}"/>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bwMode="auto">
            <a:xfrm>
              <a:off x="8315544" y="828821"/>
              <a:ext cx="437712" cy="329687"/>
            </a:xfrm>
            <a:prstGeom prst="rect">
              <a:avLst/>
            </a:prstGeom>
            <a:noFill/>
            <a:ln w="9525">
              <a:noFill/>
              <a:miter lim="800000"/>
              <a:headEnd/>
              <a:tailEnd/>
            </a:ln>
            <a:scene3d>
              <a:camera prst="isometricOffAxis2Left"/>
              <a:lightRig rig="threePt" dir="t"/>
            </a:scene3d>
          </p:spPr>
        </p:pic>
        <p:pic>
          <p:nvPicPr>
            <p:cNvPr id="54" name="Picture 36">
              <a:extLst>
                <a:ext uri="{FF2B5EF4-FFF2-40B4-BE49-F238E27FC236}">
                  <a16:creationId xmlns:a16="http://schemas.microsoft.com/office/drawing/2014/main" xmlns="" id="{89EA69AB-EE75-4D86-94D1-1E6913122CD2}"/>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bwMode="auto">
            <a:xfrm>
              <a:off x="6925716" y="2826006"/>
              <a:ext cx="437712" cy="329687"/>
            </a:xfrm>
            <a:prstGeom prst="rect">
              <a:avLst/>
            </a:prstGeom>
            <a:noFill/>
            <a:ln w="9525">
              <a:noFill/>
              <a:miter lim="800000"/>
              <a:headEnd/>
              <a:tailEnd/>
            </a:ln>
            <a:scene3d>
              <a:camera prst="isometricOffAxis2Left"/>
              <a:lightRig rig="threePt" dir="t"/>
            </a:scene3d>
          </p:spPr>
        </p:pic>
        <p:pic>
          <p:nvPicPr>
            <p:cNvPr id="55" name="Picture 36">
              <a:extLst>
                <a:ext uri="{FF2B5EF4-FFF2-40B4-BE49-F238E27FC236}">
                  <a16:creationId xmlns:a16="http://schemas.microsoft.com/office/drawing/2014/main" xmlns="" id="{3E35DB48-B20C-469E-B639-51DD23863911}"/>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bwMode="auto">
            <a:xfrm>
              <a:off x="6019836" y="2454345"/>
              <a:ext cx="437712" cy="329687"/>
            </a:xfrm>
            <a:prstGeom prst="rect">
              <a:avLst/>
            </a:prstGeom>
            <a:noFill/>
            <a:ln w="9525">
              <a:noFill/>
              <a:miter lim="800000"/>
              <a:headEnd/>
              <a:tailEnd/>
            </a:ln>
            <a:scene3d>
              <a:camera prst="isometricOffAxis2Left"/>
              <a:lightRig rig="threePt" dir="t"/>
            </a:scene3d>
          </p:spPr>
        </p:pic>
        <p:pic>
          <p:nvPicPr>
            <p:cNvPr id="56" name="Picture 36">
              <a:extLst>
                <a:ext uri="{FF2B5EF4-FFF2-40B4-BE49-F238E27FC236}">
                  <a16:creationId xmlns:a16="http://schemas.microsoft.com/office/drawing/2014/main" xmlns="" id="{9ACBD520-14A4-48F1-8F12-585B270F7F88}"/>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bwMode="auto">
            <a:xfrm>
              <a:off x="6507382" y="2100518"/>
              <a:ext cx="437712" cy="329687"/>
            </a:xfrm>
            <a:prstGeom prst="rect">
              <a:avLst/>
            </a:prstGeom>
            <a:noFill/>
            <a:ln w="9525">
              <a:noFill/>
              <a:miter lim="800000"/>
              <a:headEnd/>
              <a:tailEnd/>
            </a:ln>
            <a:scene3d>
              <a:camera prst="isometricOffAxis2Left"/>
              <a:lightRig rig="threePt" dir="t"/>
            </a:scene3d>
          </p:spPr>
        </p:pic>
        <p:pic>
          <p:nvPicPr>
            <p:cNvPr id="57" name="Picture 36">
              <a:extLst>
                <a:ext uri="{FF2B5EF4-FFF2-40B4-BE49-F238E27FC236}">
                  <a16:creationId xmlns:a16="http://schemas.microsoft.com/office/drawing/2014/main" xmlns="" id="{DB0CBC1F-708A-4201-B99D-01BAF37D2DE6}"/>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bwMode="auto">
            <a:xfrm>
              <a:off x="5685117" y="3120680"/>
              <a:ext cx="437712" cy="329687"/>
            </a:xfrm>
            <a:prstGeom prst="rect">
              <a:avLst/>
            </a:prstGeom>
            <a:noFill/>
            <a:ln w="9525">
              <a:noFill/>
              <a:miter lim="800000"/>
              <a:headEnd/>
              <a:tailEnd/>
            </a:ln>
            <a:scene3d>
              <a:camera prst="isometricOffAxis2Left"/>
              <a:lightRig rig="threePt" dir="t"/>
            </a:scene3d>
          </p:spPr>
        </p:pic>
        <p:pic>
          <p:nvPicPr>
            <p:cNvPr id="58" name="Picture 36">
              <a:extLst>
                <a:ext uri="{FF2B5EF4-FFF2-40B4-BE49-F238E27FC236}">
                  <a16:creationId xmlns:a16="http://schemas.microsoft.com/office/drawing/2014/main" xmlns="" id="{3FFC2008-4A68-40D9-A357-584FC4502924}"/>
                </a:ext>
              </a:extLst>
            </p:cNvPr>
            <p:cNvPicPr>
              <a:picLocks noChangeAspect="1"/>
            </p:cNvPicPr>
            <p:nvPr/>
          </p:nvPicPr>
          <p:blipFill>
            <a:blip r:embed="rId21" cstate="email">
              <a:extLst>
                <a:ext uri="{28A0092B-C50C-407E-A947-70E740481C1C}">
                  <a14:useLocalDpi xmlns:a14="http://schemas.microsoft.com/office/drawing/2010/main"/>
                </a:ext>
              </a:extLst>
            </a:blip>
            <a:srcRect/>
            <a:stretch/>
          </p:blipFill>
          <p:spPr bwMode="auto">
            <a:xfrm>
              <a:off x="7278963" y="1962079"/>
              <a:ext cx="437712" cy="329687"/>
            </a:xfrm>
            <a:prstGeom prst="rect">
              <a:avLst/>
            </a:prstGeom>
            <a:noFill/>
            <a:ln w="9525">
              <a:noFill/>
              <a:miter lim="800000"/>
              <a:headEnd/>
              <a:tailEnd/>
            </a:ln>
            <a:scene3d>
              <a:camera prst="isometricOffAxis2Left"/>
              <a:lightRig rig="threePt" dir="t"/>
            </a:scene3d>
          </p:spPr>
        </p:pic>
      </p:grpSp>
    </p:spTree>
    <p:extLst>
      <p:ext uri="{BB962C8B-B14F-4D97-AF65-F5344CB8AC3E}">
        <p14:creationId xmlns:p14="http://schemas.microsoft.com/office/powerpoint/2010/main" val="13270376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0"/>
            <a:ext cx="4267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1507"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83174" y="-228600"/>
            <a:ext cx="6248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p:nvPr/>
        </p:nvSpPr>
        <p:spPr>
          <a:xfrm>
            <a:off x="-817562" y="1143000"/>
            <a:ext cx="5313362" cy="8077200"/>
          </a:xfrm>
          <a:prstGeom prst="rect">
            <a:avLst/>
          </a:prstGeom>
          <a:solidFill>
            <a:srgbClr val="6CA62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1509"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895600" y="-68580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65725" y="14097000"/>
            <a:ext cx="19748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1" name="Group 9"/>
          <p:cNvGrpSpPr>
            <a:grpSpLocks/>
          </p:cNvGrpSpPr>
          <p:nvPr/>
        </p:nvGrpSpPr>
        <p:grpSpPr bwMode="auto">
          <a:xfrm>
            <a:off x="9448800" y="1143000"/>
            <a:ext cx="360363" cy="838200"/>
            <a:chOff x="401" y="528"/>
            <a:chExt cx="2553" cy="4003"/>
          </a:xfrm>
        </p:grpSpPr>
        <p:pic>
          <p:nvPicPr>
            <p:cNvPr id="21544" name="Picture 3" descr="MCj043500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5" name="Picture 3" descr="MCj043500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6" name="Picture 12" descr="the%20new%20ar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7" name="Picture 3" descr="MCj043500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8" name="Picture 3" descr="MCj0435001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3"/>
          <p:cNvSpPr txBox="1">
            <a:spLocks noChangeArrowheads="1"/>
          </p:cNvSpPr>
          <p:nvPr/>
        </p:nvSpPr>
        <p:spPr bwMode="auto">
          <a:xfrm>
            <a:off x="4524843" y="5428771"/>
            <a:ext cx="4721551" cy="1505429"/>
          </a:xfrm>
          <a:prstGeom prst="rect">
            <a:avLst/>
          </a:prstGeom>
          <a:solidFill>
            <a:srgbClr val="FFF2CC"/>
          </a:solidFill>
          <a:ln w="9525">
            <a:noFill/>
            <a:miter lim="800000"/>
            <a:headEnd/>
            <a:tailEnd/>
          </a:ln>
        </p:spPr>
        <p:txBody>
          <a:bodyPr/>
          <a:lstStyle/>
          <a:p>
            <a:pPr algn="ctr">
              <a:spcBef>
                <a:spcPct val="20000"/>
              </a:spcBef>
              <a:defRPr/>
            </a:pPr>
            <a:r>
              <a:rPr lang="en-US" sz="2800" b="1" kern="0" dirty="0">
                <a:solidFill>
                  <a:srgbClr val="FF0000"/>
                </a:solidFill>
                <a:latin typeface="+mn-lt"/>
                <a:ea typeface="+mn-ea"/>
              </a:rPr>
              <a:t>where they put them down.</a:t>
            </a:r>
            <a:endParaRPr lang="en-US" sz="4400" b="1" kern="0" dirty="0">
              <a:solidFill>
                <a:schemeClr val="bg1"/>
              </a:solidFill>
              <a:latin typeface="+mn-lt"/>
              <a:ea typeface="+mn-ea"/>
            </a:endParaRPr>
          </a:p>
        </p:txBody>
      </p:sp>
      <p:pic>
        <p:nvPicPr>
          <p:cNvPr id="21514"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4800"/>
            <a:ext cx="1724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600200" y="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971800" y="45720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724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8550D155-52BC-4DA1-B344-D0CE47356F60}"/>
              </a:ext>
            </a:extLst>
          </p:cNvPr>
          <p:cNvGrpSpPr/>
          <p:nvPr/>
        </p:nvGrpSpPr>
        <p:grpSpPr>
          <a:xfrm>
            <a:off x="479585" y="2126722"/>
            <a:ext cx="3630613" cy="4171950"/>
            <a:chOff x="3777551" y="781050"/>
            <a:chExt cx="5366449" cy="4171950"/>
          </a:xfrm>
        </p:grpSpPr>
        <p:grpSp>
          <p:nvGrpSpPr>
            <p:cNvPr id="21520" name="Group 51"/>
            <p:cNvGrpSpPr>
              <a:grpSpLocks/>
            </p:cNvGrpSpPr>
            <p:nvPr/>
          </p:nvGrpSpPr>
          <p:grpSpPr bwMode="auto">
            <a:xfrm>
              <a:off x="3781425" y="781050"/>
              <a:ext cx="5362575" cy="4171950"/>
              <a:chOff x="5867400" y="609600"/>
              <a:chExt cx="2840355" cy="4171950"/>
            </a:xfrm>
          </p:grpSpPr>
          <p:pic>
            <p:nvPicPr>
              <p:cNvPr id="35"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46520" y="2819400"/>
                <a:ext cx="381401" cy="1962150"/>
              </a:xfrm>
              <a:prstGeom prst="rect">
                <a:avLst/>
              </a:prstGeom>
              <a:noFill/>
              <a:ln w="9525">
                <a:noFill/>
                <a:miter lim="800000"/>
                <a:headEnd/>
                <a:tailEnd/>
              </a:ln>
              <a:effectLst>
                <a:softEdge rad="63500"/>
              </a:effectLst>
            </p:spPr>
          </p:pic>
          <p:grpSp>
            <p:nvGrpSpPr>
              <p:cNvPr id="21522" name="Group 50"/>
              <p:cNvGrpSpPr>
                <a:grpSpLocks/>
              </p:cNvGrpSpPr>
              <p:nvPr/>
            </p:nvGrpSpPr>
            <p:grpSpPr bwMode="auto">
              <a:xfrm>
                <a:off x="5867400" y="609600"/>
                <a:ext cx="2840355" cy="4171950"/>
                <a:chOff x="5846445" y="609600"/>
                <a:chExt cx="2840355" cy="4171950"/>
              </a:xfrm>
            </p:grpSpPr>
            <p:pic>
              <p:nvPicPr>
                <p:cNvPr id="28"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66560" y="1447800"/>
                  <a:ext cx="320040" cy="1646471"/>
                </a:xfrm>
                <a:prstGeom prst="rect">
                  <a:avLst/>
                </a:prstGeom>
                <a:noFill/>
                <a:ln w="9525">
                  <a:noFill/>
                  <a:miter lim="800000"/>
                  <a:headEnd/>
                  <a:tailEnd/>
                </a:ln>
                <a:effectLst>
                  <a:softEdge rad="63500"/>
                </a:effectLst>
              </p:spPr>
            </p:pic>
            <p:pic>
              <p:nvPicPr>
                <p:cNvPr id="31"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66535" y="1905000"/>
                  <a:ext cx="381401" cy="1962150"/>
                </a:xfrm>
                <a:prstGeom prst="rect">
                  <a:avLst/>
                </a:prstGeom>
                <a:noFill/>
                <a:ln w="9525">
                  <a:noFill/>
                  <a:miter lim="800000"/>
                  <a:headEnd/>
                  <a:tailEnd/>
                </a:ln>
                <a:effectLst>
                  <a:softEdge rad="63500"/>
                </a:effectLst>
                <a:scene3d>
                  <a:camera prst="isometricLeftDown"/>
                  <a:lightRig rig="threePt" dir="t"/>
                </a:scene3d>
              </p:spPr>
            </p:pic>
            <p:pic>
              <p:nvPicPr>
                <p:cNvPr id="32"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26455" y="2362200"/>
                  <a:ext cx="381401" cy="1962150"/>
                </a:xfrm>
                <a:prstGeom prst="rect">
                  <a:avLst/>
                </a:prstGeom>
                <a:noFill/>
                <a:ln w="9525">
                  <a:noFill/>
                  <a:miter lim="800000"/>
                  <a:headEnd/>
                  <a:tailEnd/>
                </a:ln>
                <a:effectLst>
                  <a:softEdge rad="63500"/>
                </a:effectLst>
                <a:scene3d>
                  <a:camera prst="isometricOffAxis2Left"/>
                  <a:lightRig rig="threePt" dir="t"/>
                </a:scene3d>
              </p:spPr>
            </p:pic>
            <p:pic>
              <p:nvPicPr>
                <p:cNvPr id="34"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26580" y="2819400"/>
                  <a:ext cx="381401" cy="1962150"/>
                </a:xfrm>
                <a:prstGeom prst="rect">
                  <a:avLst/>
                </a:prstGeom>
                <a:noFill/>
                <a:ln w="9525">
                  <a:noFill/>
                  <a:miter lim="800000"/>
                  <a:headEnd/>
                  <a:tailEnd/>
                </a:ln>
                <a:effectLst>
                  <a:softEdge rad="63500"/>
                </a:effectLst>
                <a:scene3d>
                  <a:camera prst="isometricLeftDown"/>
                  <a:lightRig rig="threePt" dir="t"/>
                </a:scene3d>
              </p:spPr>
            </p:pic>
            <p:pic>
              <p:nvPicPr>
                <p:cNvPr id="36"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26655" y="925282"/>
                  <a:ext cx="320039" cy="1646468"/>
                </a:xfrm>
                <a:prstGeom prst="rect">
                  <a:avLst/>
                </a:prstGeom>
                <a:noFill/>
                <a:ln w="9525">
                  <a:noFill/>
                  <a:miter lim="800000"/>
                  <a:headEnd/>
                  <a:tailEnd/>
                </a:ln>
                <a:effectLst>
                  <a:softEdge rad="63500"/>
                </a:effectLst>
                <a:scene3d>
                  <a:camera prst="isometricOffAxis1Left"/>
                  <a:lightRig rig="threePt" dir="t"/>
                </a:scene3d>
              </p:spPr>
            </p:pic>
            <p:pic>
              <p:nvPicPr>
                <p:cNvPr id="37"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26605" y="2286000"/>
                  <a:ext cx="292531" cy="1504950"/>
                </a:xfrm>
                <a:prstGeom prst="rect">
                  <a:avLst/>
                </a:prstGeom>
                <a:noFill/>
                <a:ln w="9525">
                  <a:noFill/>
                  <a:miter lim="800000"/>
                  <a:headEnd/>
                  <a:tailEnd/>
                </a:ln>
                <a:effectLst>
                  <a:softEdge rad="63500"/>
                </a:effectLst>
                <a:scene3d>
                  <a:camera prst="isometricOffAxis1Left"/>
                  <a:lightRig rig="threePt" dir="t"/>
                </a:scene3d>
              </p:spPr>
            </p:pic>
            <p:pic>
              <p:nvPicPr>
                <p:cNvPr id="38"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86700" y="1371600"/>
                  <a:ext cx="262908" cy="1352550"/>
                </a:xfrm>
                <a:prstGeom prst="rect">
                  <a:avLst/>
                </a:prstGeom>
                <a:noFill/>
                <a:ln w="9525">
                  <a:noFill/>
                  <a:miter lim="800000"/>
                  <a:headEnd/>
                  <a:tailEnd/>
                </a:ln>
                <a:effectLst>
                  <a:softEdge rad="63500"/>
                </a:effectLst>
                <a:scene3d>
                  <a:camera prst="isometricLeftDown"/>
                  <a:lightRig rig="threePt" dir="t"/>
                </a:scene3d>
              </p:spPr>
            </p:pic>
            <p:pic>
              <p:nvPicPr>
                <p:cNvPr id="39" name="Picture 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406765" y="685800"/>
                  <a:ext cx="280035" cy="1440662"/>
                </a:xfrm>
                <a:prstGeom prst="rect">
                  <a:avLst/>
                </a:prstGeom>
                <a:noFill/>
                <a:ln w="9525">
                  <a:noFill/>
                  <a:miter lim="800000"/>
                  <a:headEnd/>
                  <a:tailEnd/>
                </a:ln>
                <a:effectLst>
                  <a:softEdge rad="63500"/>
                </a:effectLst>
              </p:spPr>
            </p:pic>
            <p:pic>
              <p:nvPicPr>
                <p:cNvPr id="10254" name="Picture 41" descr="rock.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006715" y="1524000"/>
                  <a:ext cx="177522" cy="252413"/>
                </a:xfrm>
                <a:prstGeom prst="rect">
                  <a:avLst/>
                </a:prstGeom>
                <a:noFill/>
                <a:ln w="9525">
                  <a:noFill/>
                  <a:miter lim="800000"/>
                  <a:headEnd/>
                  <a:tailEnd/>
                </a:ln>
                <a:scene3d>
                  <a:camera prst="isometricLeftDown"/>
                  <a:lightRig rig="threePt" dir="t"/>
                </a:scene3d>
              </p:spPr>
            </p:pic>
            <p:pic>
              <p:nvPicPr>
                <p:cNvPr id="21532" name="Picture 42" descr="rock.jp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8246745" y="609600"/>
                  <a:ext cx="24003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43" descr="rock.jp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7686675" y="990600"/>
                  <a:ext cx="24003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446645" y="1946500"/>
                  <a:ext cx="240029" cy="1234850"/>
                </a:xfrm>
                <a:prstGeom prst="rect">
                  <a:avLst/>
                </a:prstGeom>
                <a:noFill/>
                <a:ln w="9525">
                  <a:noFill/>
                  <a:miter lim="800000"/>
                  <a:headEnd/>
                  <a:tailEnd/>
                </a:ln>
                <a:effectLst>
                  <a:softEdge rad="63500"/>
                </a:effectLst>
                <a:scene3d>
                  <a:camera prst="isometricOffAxis1Right"/>
                  <a:lightRig rig="threePt" dir="t"/>
                </a:scene3d>
              </p:spPr>
            </p:pic>
            <p:pic>
              <p:nvPicPr>
                <p:cNvPr id="21535" name="Picture 39" descr="rock.jpg"/>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7340213" y="1981200"/>
                  <a:ext cx="18644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86625" y="2438400"/>
                  <a:ext cx="381401" cy="1962150"/>
                </a:xfrm>
                <a:prstGeom prst="rect">
                  <a:avLst/>
                </a:prstGeom>
                <a:noFill/>
                <a:ln w="9525">
                  <a:noFill/>
                  <a:miter lim="800000"/>
                  <a:headEnd/>
                  <a:tailEnd/>
                </a:ln>
                <a:effectLst>
                  <a:softEdge rad="63500"/>
                </a:effectLst>
                <a:scene3d>
                  <a:camera prst="isometricLeftDown"/>
                  <a:lightRig rig="threePt" dir="t"/>
                </a:scene3d>
              </p:spPr>
            </p:pic>
            <p:pic>
              <p:nvPicPr>
                <p:cNvPr id="21537" name="Picture 32" descr="rock.jpg"/>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7486650" y="2590800"/>
                  <a:ext cx="28003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5" descr="rock.jp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126605" y="2286000"/>
                  <a:ext cx="186442" cy="265113"/>
                </a:xfrm>
                <a:prstGeom prst="rect">
                  <a:avLst/>
                </a:prstGeom>
                <a:noFill/>
                <a:ln w="9525">
                  <a:noFill/>
                  <a:miter lim="800000"/>
                  <a:headEnd/>
                  <a:tailEnd/>
                </a:ln>
                <a:scene3d>
                  <a:camera prst="isometricOffAxis1Left"/>
                  <a:lightRig rig="threePt" dir="t"/>
                </a:scene3d>
              </p:spPr>
            </p:pic>
            <p:pic>
              <p:nvPicPr>
                <p:cNvPr id="21539" name="Picture 40" descr="rock.jp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6646545" y="1447800"/>
                  <a:ext cx="24003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37" descr="rock.jp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846570" y="2895600"/>
                  <a:ext cx="280035" cy="398463"/>
                </a:xfrm>
                <a:prstGeom prst="rect">
                  <a:avLst/>
                </a:prstGeom>
                <a:noFill/>
                <a:ln w="9525">
                  <a:noFill/>
                  <a:miter lim="800000"/>
                  <a:headEnd/>
                  <a:tailEnd/>
                </a:ln>
                <a:scene3d>
                  <a:camera prst="isometricLeftDown"/>
                  <a:lightRig rig="threePt" dir="t"/>
                </a:scene3d>
              </p:spPr>
            </p:pic>
            <p:pic>
              <p:nvPicPr>
                <p:cNvPr id="10247" name="Picture 34" descr="rock.jpg"/>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526530" y="2056327"/>
                  <a:ext cx="231869" cy="329686"/>
                </a:xfrm>
                <a:prstGeom prst="rect">
                  <a:avLst/>
                </a:prstGeom>
                <a:noFill/>
                <a:ln w="9525">
                  <a:noFill/>
                  <a:miter lim="800000"/>
                  <a:headEnd/>
                  <a:tailEnd/>
                </a:ln>
                <a:scene3d>
                  <a:camera prst="isometricLeftDown"/>
                  <a:lightRig rig="threePt" dir="t"/>
                </a:scene3d>
              </p:spPr>
            </p:pic>
            <p:pic>
              <p:nvPicPr>
                <p:cNvPr id="21542" name="Picture 33" descr="rock.jpg"/>
                <p:cNvPicPr>
                  <a:picLocks noChangeAspect="1"/>
                </p:cNvPicPr>
                <p:nvPr/>
              </p:nvPicPr>
              <p:blipFill>
                <a:blip r:embed="rId19">
                  <a:extLst>
                    <a:ext uri="{28A0092B-C50C-407E-A947-70E740481C1C}">
                      <a14:useLocalDpi xmlns:a14="http://schemas.microsoft.com/office/drawing/2010/main"/>
                    </a:ext>
                  </a:extLst>
                </a:blip>
                <a:srcRect/>
                <a:stretch>
                  <a:fillRect/>
                </a:stretch>
              </p:blipFill>
              <p:spPr bwMode="auto">
                <a:xfrm>
                  <a:off x="6326505" y="2857047"/>
                  <a:ext cx="241942" cy="34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6" descr="rock.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846445" y="2362200"/>
                  <a:ext cx="240030" cy="341313"/>
                </a:xfrm>
                <a:prstGeom prst="rect">
                  <a:avLst/>
                </a:prstGeom>
                <a:noFill/>
                <a:ln w="9525">
                  <a:noFill/>
                  <a:miter lim="800000"/>
                  <a:headEnd/>
                  <a:tailEnd/>
                </a:ln>
                <a:scene3d>
                  <a:camera prst="isometricOffAxis2Left"/>
                  <a:lightRig rig="threePt" dir="t"/>
                </a:scene3d>
              </p:spPr>
            </p:pic>
          </p:grpSp>
        </p:grpSp>
        <p:pic>
          <p:nvPicPr>
            <p:cNvPr id="45" name="Picture 36">
              <a:extLst>
                <a:ext uri="{FF2B5EF4-FFF2-40B4-BE49-F238E27FC236}">
                  <a16:creationId xmlns:a16="http://schemas.microsoft.com/office/drawing/2014/main" xmlns="" id="{A20FB029-D185-4138-B0C3-CF93AEC68EC8}"/>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bwMode="auto">
            <a:xfrm>
              <a:off x="3777551" y="2533650"/>
              <a:ext cx="437712" cy="329687"/>
            </a:xfrm>
            <a:prstGeom prst="rect">
              <a:avLst/>
            </a:prstGeom>
            <a:noFill/>
            <a:ln w="9525">
              <a:noFill/>
              <a:miter lim="800000"/>
              <a:headEnd/>
              <a:tailEnd/>
            </a:ln>
            <a:scene3d>
              <a:camera prst="isometricOffAxis2Left"/>
              <a:lightRig rig="threePt" dir="t"/>
            </a:scene3d>
          </p:spPr>
        </p:pic>
        <p:pic>
          <p:nvPicPr>
            <p:cNvPr id="48" name="Picture 36">
              <a:extLst>
                <a:ext uri="{FF2B5EF4-FFF2-40B4-BE49-F238E27FC236}">
                  <a16:creationId xmlns:a16="http://schemas.microsoft.com/office/drawing/2014/main" xmlns="" id="{F4DC2D53-B8C9-411B-AF3B-B4E272D303FC}"/>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bwMode="auto">
            <a:xfrm>
              <a:off x="4703820" y="3048000"/>
              <a:ext cx="437712" cy="329687"/>
            </a:xfrm>
            <a:prstGeom prst="rect">
              <a:avLst/>
            </a:prstGeom>
            <a:noFill/>
            <a:ln w="9525">
              <a:noFill/>
              <a:miter lim="800000"/>
              <a:headEnd/>
              <a:tailEnd/>
            </a:ln>
            <a:scene3d>
              <a:camera prst="isometricOffAxis2Left"/>
              <a:lightRig rig="threePt" dir="t"/>
            </a:scene3d>
          </p:spPr>
        </p:pic>
        <p:pic>
          <p:nvPicPr>
            <p:cNvPr id="49" name="Picture 36">
              <a:extLst>
                <a:ext uri="{FF2B5EF4-FFF2-40B4-BE49-F238E27FC236}">
                  <a16:creationId xmlns:a16="http://schemas.microsoft.com/office/drawing/2014/main" xmlns="" id="{37DB0E75-64B7-4D41-A609-AF50F6F97BA3}"/>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bwMode="auto">
            <a:xfrm>
              <a:off x="4990461" y="2291766"/>
              <a:ext cx="437712" cy="329687"/>
            </a:xfrm>
            <a:prstGeom prst="rect">
              <a:avLst/>
            </a:prstGeom>
            <a:noFill/>
            <a:ln w="9525">
              <a:noFill/>
              <a:miter lim="800000"/>
              <a:headEnd/>
              <a:tailEnd/>
            </a:ln>
            <a:scene3d>
              <a:camera prst="isometricOffAxis2Left"/>
              <a:lightRig rig="threePt" dir="t"/>
            </a:scene3d>
          </p:spPr>
        </p:pic>
        <p:pic>
          <p:nvPicPr>
            <p:cNvPr id="50" name="Picture 36">
              <a:extLst>
                <a:ext uri="{FF2B5EF4-FFF2-40B4-BE49-F238E27FC236}">
                  <a16:creationId xmlns:a16="http://schemas.microsoft.com/office/drawing/2014/main" xmlns="" id="{1ECC8682-E91F-46BB-B076-3AFEB62DE4C9}"/>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bwMode="auto">
            <a:xfrm>
              <a:off x="5266555" y="1666488"/>
              <a:ext cx="437712" cy="329687"/>
            </a:xfrm>
            <a:prstGeom prst="rect">
              <a:avLst/>
            </a:prstGeom>
            <a:noFill/>
            <a:ln w="9525">
              <a:noFill/>
              <a:miter lim="800000"/>
              <a:headEnd/>
              <a:tailEnd/>
            </a:ln>
            <a:scene3d>
              <a:camera prst="isometricOffAxis2Left"/>
              <a:lightRig rig="threePt" dir="t"/>
            </a:scene3d>
          </p:spPr>
        </p:pic>
        <p:pic>
          <p:nvPicPr>
            <p:cNvPr id="51" name="Picture 36">
              <a:extLst>
                <a:ext uri="{FF2B5EF4-FFF2-40B4-BE49-F238E27FC236}">
                  <a16:creationId xmlns:a16="http://schemas.microsoft.com/office/drawing/2014/main" xmlns="" id="{E13AA1CF-C591-4816-8E61-A5A0E2FDB96F}"/>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bwMode="auto">
            <a:xfrm>
              <a:off x="7905224" y="1651513"/>
              <a:ext cx="437712" cy="329687"/>
            </a:xfrm>
            <a:prstGeom prst="rect">
              <a:avLst/>
            </a:prstGeom>
            <a:noFill/>
            <a:ln w="9525">
              <a:noFill/>
              <a:miter lim="800000"/>
              <a:headEnd/>
              <a:tailEnd/>
            </a:ln>
            <a:scene3d>
              <a:camera prst="isometricOffAxis2Left"/>
              <a:lightRig rig="threePt" dir="t"/>
            </a:scene3d>
          </p:spPr>
        </p:pic>
        <p:pic>
          <p:nvPicPr>
            <p:cNvPr id="52" name="Picture 36">
              <a:extLst>
                <a:ext uri="{FF2B5EF4-FFF2-40B4-BE49-F238E27FC236}">
                  <a16:creationId xmlns:a16="http://schemas.microsoft.com/office/drawing/2014/main" xmlns="" id="{349C4E90-D91F-461F-94BA-0AFBC9AF0AE7}"/>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bwMode="auto">
            <a:xfrm>
              <a:off x="7285910" y="1183201"/>
              <a:ext cx="437712" cy="329687"/>
            </a:xfrm>
            <a:prstGeom prst="rect">
              <a:avLst/>
            </a:prstGeom>
            <a:noFill/>
            <a:ln w="9525">
              <a:noFill/>
              <a:miter lim="800000"/>
              <a:headEnd/>
              <a:tailEnd/>
            </a:ln>
            <a:scene3d>
              <a:camera prst="isometricOffAxis2Left"/>
              <a:lightRig rig="threePt" dir="t"/>
            </a:scene3d>
          </p:spPr>
        </p:pic>
        <p:pic>
          <p:nvPicPr>
            <p:cNvPr id="53" name="Picture 36">
              <a:extLst>
                <a:ext uri="{FF2B5EF4-FFF2-40B4-BE49-F238E27FC236}">
                  <a16:creationId xmlns:a16="http://schemas.microsoft.com/office/drawing/2014/main" xmlns="" id="{D8655506-0D69-4E87-9834-81AB2D06FF8F}"/>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bwMode="auto">
            <a:xfrm>
              <a:off x="8315544" y="828821"/>
              <a:ext cx="437712" cy="329687"/>
            </a:xfrm>
            <a:prstGeom prst="rect">
              <a:avLst/>
            </a:prstGeom>
            <a:noFill/>
            <a:ln w="9525">
              <a:noFill/>
              <a:miter lim="800000"/>
              <a:headEnd/>
              <a:tailEnd/>
            </a:ln>
            <a:scene3d>
              <a:camera prst="isometricOffAxis2Left"/>
              <a:lightRig rig="threePt" dir="t"/>
            </a:scene3d>
          </p:spPr>
        </p:pic>
        <p:pic>
          <p:nvPicPr>
            <p:cNvPr id="54" name="Picture 36">
              <a:extLst>
                <a:ext uri="{FF2B5EF4-FFF2-40B4-BE49-F238E27FC236}">
                  <a16:creationId xmlns:a16="http://schemas.microsoft.com/office/drawing/2014/main" xmlns="" id="{89EA69AB-EE75-4D86-94D1-1E6913122CD2}"/>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bwMode="auto">
            <a:xfrm>
              <a:off x="6925716" y="2826006"/>
              <a:ext cx="437712" cy="329687"/>
            </a:xfrm>
            <a:prstGeom prst="rect">
              <a:avLst/>
            </a:prstGeom>
            <a:noFill/>
            <a:ln w="9525">
              <a:noFill/>
              <a:miter lim="800000"/>
              <a:headEnd/>
              <a:tailEnd/>
            </a:ln>
            <a:scene3d>
              <a:camera prst="isometricOffAxis2Left"/>
              <a:lightRig rig="threePt" dir="t"/>
            </a:scene3d>
          </p:spPr>
        </p:pic>
        <p:pic>
          <p:nvPicPr>
            <p:cNvPr id="55" name="Picture 36">
              <a:extLst>
                <a:ext uri="{FF2B5EF4-FFF2-40B4-BE49-F238E27FC236}">
                  <a16:creationId xmlns:a16="http://schemas.microsoft.com/office/drawing/2014/main" xmlns="" id="{3E35DB48-B20C-469E-B639-51DD23863911}"/>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bwMode="auto">
            <a:xfrm>
              <a:off x="6019836" y="2454345"/>
              <a:ext cx="437712" cy="329687"/>
            </a:xfrm>
            <a:prstGeom prst="rect">
              <a:avLst/>
            </a:prstGeom>
            <a:noFill/>
            <a:ln w="9525">
              <a:noFill/>
              <a:miter lim="800000"/>
              <a:headEnd/>
              <a:tailEnd/>
            </a:ln>
            <a:scene3d>
              <a:camera prst="isometricOffAxis2Left"/>
              <a:lightRig rig="threePt" dir="t"/>
            </a:scene3d>
          </p:spPr>
        </p:pic>
        <p:pic>
          <p:nvPicPr>
            <p:cNvPr id="56" name="Picture 36">
              <a:extLst>
                <a:ext uri="{FF2B5EF4-FFF2-40B4-BE49-F238E27FC236}">
                  <a16:creationId xmlns:a16="http://schemas.microsoft.com/office/drawing/2014/main" xmlns="" id="{9ACBD520-14A4-48F1-8F12-585B270F7F88}"/>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bwMode="auto">
            <a:xfrm>
              <a:off x="6507382" y="2100518"/>
              <a:ext cx="437712" cy="329687"/>
            </a:xfrm>
            <a:prstGeom prst="rect">
              <a:avLst/>
            </a:prstGeom>
            <a:noFill/>
            <a:ln w="9525">
              <a:noFill/>
              <a:miter lim="800000"/>
              <a:headEnd/>
              <a:tailEnd/>
            </a:ln>
            <a:scene3d>
              <a:camera prst="isometricOffAxis2Left"/>
              <a:lightRig rig="threePt" dir="t"/>
            </a:scene3d>
          </p:spPr>
        </p:pic>
        <p:pic>
          <p:nvPicPr>
            <p:cNvPr id="57" name="Picture 36">
              <a:extLst>
                <a:ext uri="{FF2B5EF4-FFF2-40B4-BE49-F238E27FC236}">
                  <a16:creationId xmlns:a16="http://schemas.microsoft.com/office/drawing/2014/main" xmlns="" id="{DB0CBC1F-708A-4201-B99D-01BAF37D2DE6}"/>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bwMode="auto">
            <a:xfrm>
              <a:off x="5685117" y="3120680"/>
              <a:ext cx="437712" cy="329687"/>
            </a:xfrm>
            <a:prstGeom prst="rect">
              <a:avLst/>
            </a:prstGeom>
            <a:noFill/>
            <a:ln w="9525">
              <a:noFill/>
              <a:miter lim="800000"/>
              <a:headEnd/>
              <a:tailEnd/>
            </a:ln>
            <a:scene3d>
              <a:camera prst="isometricOffAxis2Left"/>
              <a:lightRig rig="threePt" dir="t"/>
            </a:scene3d>
          </p:spPr>
        </p:pic>
        <p:pic>
          <p:nvPicPr>
            <p:cNvPr id="58" name="Picture 36">
              <a:extLst>
                <a:ext uri="{FF2B5EF4-FFF2-40B4-BE49-F238E27FC236}">
                  <a16:creationId xmlns:a16="http://schemas.microsoft.com/office/drawing/2014/main" xmlns="" id="{3FFC2008-4A68-40D9-A357-584FC4502924}"/>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bwMode="auto">
            <a:xfrm>
              <a:off x="7278963" y="1962079"/>
              <a:ext cx="437712" cy="329687"/>
            </a:xfrm>
            <a:prstGeom prst="rect">
              <a:avLst/>
            </a:prstGeom>
            <a:noFill/>
            <a:ln w="9525">
              <a:noFill/>
              <a:miter lim="800000"/>
              <a:headEnd/>
              <a:tailEnd/>
            </a:ln>
            <a:scene3d>
              <a:camera prst="isometricOffAxis2Left"/>
              <a:lightRig rig="threePt" dir="t"/>
            </a:scene3d>
          </p:spPr>
        </p:pic>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0"/>
            <a:ext cx="9144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p:cNvSpPr/>
          <p:nvPr/>
        </p:nvSpPr>
        <p:spPr>
          <a:xfrm>
            <a:off x="0" y="1143000"/>
            <a:ext cx="9144000" cy="5715000"/>
          </a:xfrm>
          <a:prstGeom prst="rect">
            <a:avLst/>
          </a:prstGeom>
          <a:solidFill>
            <a:srgbClr val="6CA62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2532" name="Picture 11" descr="MCSL0022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067602" y="-7620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65725" y="14097000"/>
            <a:ext cx="19748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4" name="Group 9"/>
          <p:cNvGrpSpPr>
            <a:grpSpLocks/>
          </p:cNvGrpSpPr>
          <p:nvPr/>
        </p:nvGrpSpPr>
        <p:grpSpPr bwMode="auto">
          <a:xfrm>
            <a:off x="9448800" y="1143000"/>
            <a:ext cx="360363" cy="838200"/>
            <a:chOff x="401" y="528"/>
            <a:chExt cx="2553" cy="4003"/>
          </a:xfrm>
        </p:grpSpPr>
        <p:pic>
          <p:nvPicPr>
            <p:cNvPr id="22554"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12" descr="the%20new%20ar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3" descr="MCj0435001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5" name="Picture 11" descr="MCSL0022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0" y="-304800"/>
            <a:ext cx="1724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1" descr="MCSL0022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038600" y="-45720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descr="MCSL0022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286625" y="129540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1" descr="MCSL0022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57200"/>
            <a:ext cx="1724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ounded Rectangle 41"/>
          <p:cNvSpPr/>
          <p:nvPr/>
        </p:nvSpPr>
        <p:spPr>
          <a:xfrm>
            <a:off x="304800" y="4953000"/>
            <a:ext cx="84582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Rectangle 3"/>
          <p:cNvSpPr txBox="1">
            <a:spLocks noChangeArrowheads="1"/>
          </p:cNvSpPr>
          <p:nvPr/>
        </p:nvSpPr>
        <p:spPr bwMode="auto">
          <a:xfrm>
            <a:off x="304800" y="4953000"/>
            <a:ext cx="8534400" cy="1905000"/>
          </a:xfrm>
          <a:prstGeom prst="rect">
            <a:avLst/>
          </a:prstGeom>
          <a:solidFill>
            <a:srgbClr val="FFF2CC"/>
          </a:solidFill>
          <a:ln w="9525">
            <a:noFill/>
            <a:miter lim="800000"/>
            <a:headEnd/>
            <a:tailEnd/>
          </a:ln>
        </p:spPr>
        <p:txBody>
          <a:bodyPr/>
          <a:lstStyle/>
          <a:p>
            <a:pPr algn="ctr">
              <a:spcBef>
                <a:spcPct val="20000"/>
              </a:spcBef>
              <a:defRPr/>
            </a:pPr>
            <a:r>
              <a:rPr lang="en-US" sz="2800" b="1" kern="0" dirty="0">
                <a:solidFill>
                  <a:srgbClr val="FF0000"/>
                </a:solidFill>
                <a:latin typeface="+mn-lt"/>
                <a:ea typeface="+mn-ea"/>
              </a:rPr>
              <a:t>Joshua set up the twelve stones that had been in the middle of the Jordan at the spot where the priests who carried the ark of the covenant had stood. And they are there to this day.</a:t>
            </a:r>
            <a:endParaRPr lang="en-US" sz="4400" b="1" kern="0" dirty="0">
              <a:solidFill>
                <a:schemeClr val="bg1"/>
              </a:solidFill>
              <a:latin typeface="+mn-lt"/>
              <a:ea typeface="+mn-ea"/>
            </a:endParaRPr>
          </a:p>
        </p:txBody>
      </p:sp>
      <p:pic>
        <p:nvPicPr>
          <p:cNvPr id="31" name="Picture 30" descr="A person wearing a santa hat&#10;&#10;Description automatically generated with low confidence">
            <a:extLst>
              <a:ext uri="{FF2B5EF4-FFF2-40B4-BE49-F238E27FC236}">
                <a16:creationId xmlns:a16="http://schemas.microsoft.com/office/drawing/2014/main" xmlns="" id="{6941A555-1503-488C-9048-59EEFC5093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72302" y="1657350"/>
            <a:ext cx="1600167" cy="3295650"/>
          </a:xfrm>
          <a:prstGeom prst="rect">
            <a:avLst/>
          </a:prstGeom>
        </p:spPr>
      </p:pic>
      <p:pic>
        <p:nvPicPr>
          <p:cNvPr id="32" name="Picture 31" descr="A picture containing fruit, nut, cooking, stacked&#10;&#10;Description automatically generated">
            <a:extLst>
              <a:ext uri="{FF2B5EF4-FFF2-40B4-BE49-F238E27FC236}">
                <a16:creationId xmlns:a16="http://schemas.microsoft.com/office/drawing/2014/main" xmlns="" id="{CB9B0110-4A24-41BF-911A-AEF13CD3CF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49360" y="2604922"/>
            <a:ext cx="918554" cy="826072"/>
          </a:xfrm>
          <a:prstGeom prst="rect">
            <a:avLst/>
          </a:prstGeom>
        </p:spPr>
      </p:pic>
      <p:pic>
        <p:nvPicPr>
          <p:cNvPr id="33" name="Picture 32" descr="A picture containing fruit, nut, cooking, stacked&#10;&#10;Description automatically generated">
            <a:extLst>
              <a:ext uri="{FF2B5EF4-FFF2-40B4-BE49-F238E27FC236}">
                <a16:creationId xmlns:a16="http://schemas.microsoft.com/office/drawing/2014/main" xmlns="" id="{278C13F0-D07A-4BF0-981F-4F4AD83038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47535" y="3405022"/>
            <a:ext cx="918554" cy="826072"/>
          </a:xfrm>
          <a:prstGeom prst="rect">
            <a:avLst/>
          </a:prstGeom>
        </p:spPr>
      </p:pic>
      <p:pic>
        <p:nvPicPr>
          <p:cNvPr id="34" name="Picture 33" descr="A picture containing fruit, nut, cooking, stacked&#10;&#10;Description automatically generated">
            <a:extLst>
              <a:ext uri="{FF2B5EF4-FFF2-40B4-BE49-F238E27FC236}">
                <a16:creationId xmlns:a16="http://schemas.microsoft.com/office/drawing/2014/main" xmlns="" id="{99EE47A9-349A-4014-A41E-99A6A7CEF1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48447" y="4148830"/>
            <a:ext cx="918554" cy="826072"/>
          </a:xfrm>
          <a:prstGeom prst="rect">
            <a:avLst/>
          </a:prstGeom>
        </p:spPr>
      </p:pic>
    </p:spTree>
    <p:extLst>
      <p:ext uri="{BB962C8B-B14F-4D97-AF65-F5344CB8AC3E}">
        <p14:creationId xmlns:p14="http://schemas.microsoft.com/office/powerpoint/2010/main" val="27087025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0"/>
            <a:ext cx="1005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5791200" y="914400"/>
            <a:ext cx="2057400" cy="1752600"/>
            <a:chOff x="401" y="528"/>
            <a:chExt cx="2553" cy="4003"/>
          </a:xfrm>
        </p:grpSpPr>
        <p:pic>
          <p:nvPicPr>
            <p:cNvPr id="23559"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2" descr="the%20new%20ar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p:cNvSpPr txBox="1"/>
          <p:nvPr/>
        </p:nvSpPr>
        <p:spPr>
          <a:xfrm>
            <a:off x="0" y="4179888"/>
            <a:ext cx="6324600" cy="2678112"/>
          </a:xfrm>
          <a:prstGeom prst="rect">
            <a:avLst/>
          </a:prstGeom>
          <a:solidFill>
            <a:schemeClr val="accent1">
              <a:lumMod val="75000"/>
            </a:schemeClr>
          </a:solidFill>
        </p:spPr>
        <p:txBody>
          <a:bodyPr>
            <a:spAutoFit/>
          </a:bodyPr>
          <a:lstStyle/>
          <a:p>
            <a:pPr eaLnBrk="1" hangingPunct="1">
              <a:defRPr/>
            </a:pPr>
            <a:r>
              <a:rPr lang="en-US" sz="2800" b="1" dirty="0"/>
              <a:t>Now the priests who carried the ark remained standing in the middle of the Jordan until everything the Lord had commanded Joshua was done by the people, just as Moses directed Joshua.</a:t>
            </a:r>
          </a:p>
        </p:txBody>
      </p:sp>
      <p:pic>
        <p:nvPicPr>
          <p:cNvPr id="2560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827228" flipH="1">
            <a:off x="-173038" y="479425"/>
            <a:ext cx="2197101"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0"/>
            <a:ext cx="1005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Cj043499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098156" y="1621177"/>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MCj0433458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63442" y="1369937"/>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MCj0433460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065" y="2050975"/>
            <a:ext cx="1993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951" y="5352704"/>
            <a:ext cx="9372600" cy="1077218"/>
          </a:xfrm>
          <a:prstGeom prst="rect">
            <a:avLst/>
          </a:prstGeom>
          <a:solidFill>
            <a:srgbClr val="E3C48D"/>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3200" b="1" dirty="0">
                <a:cs typeface="Arial" pitchFamily="34" charset="0"/>
              </a:rPr>
              <a:t>The people hurried over, and as soon as all of them had crossed, </a:t>
            </a:r>
          </a:p>
        </p:txBody>
      </p:sp>
      <p:grpSp>
        <p:nvGrpSpPr>
          <p:cNvPr id="2" name="Group 9"/>
          <p:cNvGrpSpPr>
            <a:grpSpLocks/>
          </p:cNvGrpSpPr>
          <p:nvPr/>
        </p:nvGrpSpPr>
        <p:grpSpPr bwMode="auto">
          <a:xfrm>
            <a:off x="6705600" y="685800"/>
            <a:ext cx="1752600" cy="1600200"/>
            <a:chOff x="401" y="528"/>
            <a:chExt cx="2553" cy="4003"/>
          </a:xfrm>
        </p:grpSpPr>
        <p:pic>
          <p:nvPicPr>
            <p:cNvPr id="24584"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2" descr="the%20new%20ark"/>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33309"/>
            <a:ext cx="1005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6200" y="5363678"/>
            <a:ext cx="9372600" cy="1077218"/>
          </a:xfrm>
          <a:prstGeom prst="rect">
            <a:avLst/>
          </a:prstGeom>
          <a:solidFill>
            <a:srgbClr val="E3C48D"/>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3200" b="1" dirty="0">
                <a:cs typeface="Arial" pitchFamily="34" charset="0"/>
              </a:rPr>
              <a:t>the ark of the Lord and the priests came to the other side while the people watched.</a:t>
            </a:r>
          </a:p>
        </p:txBody>
      </p:sp>
      <p:grpSp>
        <p:nvGrpSpPr>
          <p:cNvPr id="2" name="Group 9"/>
          <p:cNvGrpSpPr>
            <a:grpSpLocks/>
          </p:cNvGrpSpPr>
          <p:nvPr/>
        </p:nvGrpSpPr>
        <p:grpSpPr bwMode="auto">
          <a:xfrm>
            <a:off x="76200" y="2743200"/>
            <a:ext cx="1752600" cy="1600200"/>
            <a:chOff x="401" y="528"/>
            <a:chExt cx="2553" cy="4003"/>
          </a:xfrm>
        </p:grpSpPr>
        <p:pic>
          <p:nvPicPr>
            <p:cNvPr id="24584"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2" descr="the%20new%20ar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7552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6E38BADA-756E-41C2-AFAB-502A6CDEE330}"/>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a:t>
            </a:r>
          </a:p>
        </p:txBody>
      </p:sp>
      <p:sp>
        <p:nvSpPr>
          <p:cNvPr id="31748" name="WordArt 4">
            <a:extLst>
              <a:ext uri="{FF2B5EF4-FFF2-40B4-BE49-F238E27FC236}">
                <a16:creationId xmlns:a16="http://schemas.microsoft.com/office/drawing/2014/main" xmlns="" id="{C25CC871-FF2B-4BB4-BD26-DF05F45ADD41}"/>
              </a:ext>
            </a:extLst>
          </p:cNvPr>
          <p:cNvSpPr>
            <a:spLocks noChangeArrowheads="1" noChangeShapeType="1" noTextEdit="1"/>
          </p:cNvSpPr>
          <p:nvPr/>
        </p:nvSpPr>
        <p:spPr bwMode="auto">
          <a:xfrm rot="16200000">
            <a:off x="-2438828" y="2580954"/>
            <a:ext cx="6096000" cy="1143000"/>
          </a:xfrm>
          <a:prstGeom prst="rect">
            <a:avLst/>
          </a:prstGeom>
        </p:spPr>
        <p:txBody>
          <a:bodyPr wrap="none" fromWordArt="1">
            <a:prstTxWarp prst="textPlain">
              <a:avLst>
                <a:gd name="adj" fmla="val 50000"/>
              </a:avLst>
            </a:prstTxWarp>
          </a:bodyPr>
          <a:lstStyle/>
          <a:p>
            <a:pPr algn="ctr">
              <a:defRPr/>
            </a:pPr>
            <a:r>
              <a:rPr lang="en-US" sz="6000" kern="10" dirty="0">
                <a:ln w="12700">
                  <a:solidFill>
                    <a:srgbClr val="EAEAEA"/>
                  </a:solidFill>
                  <a:round/>
                  <a:headEnd/>
                  <a:tailEnd/>
                </a:ln>
                <a:solidFill>
                  <a:srgbClr val="5B5D6B">
                    <a:lumMod val="75000"/>
                  </a:srgbClr>
                </a:solidFill>
                <a:latin typeface="Arial Black" panose="020B0A04020102020204" pitchFamily="34" charset="0"/>
                <a:ea typeface="+mn-ea"/>
              </a:rPr>
              <a:t>Joshua</a:t>
            </a:r>
            <a:r>
              <a:rPr lang="en-US" sz="6600" kern="10" dirty="0">
                <a:ln w="12700">
                  <a:solidFill>
                    <a:srgbClr val="EAEAEA"/>
                  </a:solidFill>
                  <a:round/>
                  <a:headEnd/>
                  <a:tailEnd/>
                </a:ln>
                <a:solidFill>
                  <a:srgbClr val="5B5D6B">
                    <a:lumMod val="75000"/>
                  </a:srgbClr>
                </a:solidFill>
                <a:latin typeface="Arial Black" panose="020B0A04020102020204" pitchFamily="34" charset="0"/>
                <a:ea typeface="+mn-ea"/>
              </a:rPr>
              <a:t> 1:9</a:t>
            </a:r>
          </a:p>
        </p:txBody>
      </p:sp>
      <p:sp>
        <p:nvSpPr>
          <p:cNvPr id="7" name="TextBox 1">
            <a:extLst>
              <a:ext uri="{FF2B5EF4-FFF2-40B4-BE49-F238E27FC236}">
                <a16:creationId xmlns:a16="http://schemas.microsoft.com/office/drawing/2014/main" xmlns="" id="{7788F4D3-52AC-46BB-951F-7E9F6468AE5B}"/>
              </a:ext>
            </a:extLst>
          </p:cNvPr>
          <p:cNvSpPr txBox="1">
            <a:spLocks noChangeArrowheads="1"/>
          </p:cNvSpPr>
          <p:nvPr/>
        </p:nvSpPr>
        <p:spPr bwMode="auto">
          <a:xfrm>
            <a:off x="2819400" y="762000"/>
            <a:ext cx="5105400" cy="1015663"/>
          </a:xfrm>
          <a:prstGeom prst="rect">
            <a:avLst/>
          </a:prstGeom>
          <a:noFill/>
          <a:ln>
            <a:noFill/>
          </a:ln>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altLang="en-US" sz="6000" dirty="0">
                <a:solidFill>
                  <a:srgbClr val="C00000"/>
                </a:solidFill>
                <a:ea typeface="+mn-ea"/>
              </a:rPr>
              <a:t>Hide it in your</a:t>
            </a:r>
          </a:p>
        </p:txBody>
      </p:sp>
      <p:pic>
        <p:nvPicPr>
          <p:cNvPr id="32773" name="Picture 8" descr="Shape, arrow&#10;&#10;Description automatically generated">
            <a:extLst>
              <a:ext uri="{FF2B5EF4-FFF2-40B4-BE49-F238E27FC236}">
                <a16:creationId xmlns:a16="http://schemas.microsoft.com/office/drawing/2014/main" xmlns="" id="{1F6879C8-A757-4F88-87CB-2220719C1F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8063" y="1905000"/>
            <a:ext cx="38576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33627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0"/>
            <a:ext cx="1005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MCj043499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00600" y="68580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MCj0433458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7200" y="10668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MCj0433460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52800" y="1600200"/>
            <a:ext cx="1993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0" y="5105400"/>
            <a:ext cx="9144000" cy="954107"/>
          </a:xfrm>
          <a:prstGeom prst="rect">
            <a:avLst/>
          </a:prstGeom>
          <a:solidFill>
            <a:srgbClr val="E3C48D"/>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a:ln w="11430"/>
                <a:solidFill>
                  <a:srgbClr val="000000"/>
                </a:solidFill>
                <a:effectLst>
                  <a:outerShdw blurRad="50800" dist="39000" dir="5460000" algn="tl">
                    <a:srgbClr val="000000">
                      <a:alpha val="38000"/>
                    </a:srgbClr>
                  </a:outerShdw>
                </a:effectLst>
                <a:latin typeface="Arial" charset="0"/>
                <a:ea typeface="+mn-ea"/>
              </a:rPr>
              <a:t>The men of Reuben, Gad and the half-tribe of Manasseh crossed over, </a:t>
            </a:r>
          </a:p>
        </p:txBody>
      </p:sp>
      <p:grpSp>
        <p:nvGrpSpPr>
          <p:cNvPr id="25607" name="Group 9"/>
          <p:cNvGrpSpPr>
            <a:grpSpLocks/>
          </p:cNvGrpSpPr>
          <p:nvPr/>
        </p:nvGrpSpPr>
        <p:grpSpPr bwMode="auto">
          <a:xfrm>
            <a:off x="6705600" y="685800"/>
            <a:ext cx="1752600" cy="1600200"/>
            <a:chOff x="401" y="528"/>
            <a:chExt cx="2553" cy="4003"/>
          </a:xfrm>
        </p:grpSpPr>
        <p:pic>
          <p:nvPicPr>
            <p:cNvPr id="25611"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2" descr="the%20new%20ark"/>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8" descr="MCPE02921_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6705600" y="22098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MCPE02921_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7391400" y="26670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MCPE02921_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8229600" y="16002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0"/>
            <a:ext cx="1005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MCj043499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00600" y="68580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MCj0433458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7200" y="10668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MCj0433460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52800" y="1600200"/>
            <a:ext cx="1993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68295" y="5865730"/>
            <a:ext cx="9144000" cy="954107"/>
          </a:xfrm>
          <a:prstGeom prst="rect">
            <a:avLst/>
          </a:prstGeom>
          <a:solidFill>
            <a:srgbClr val="E3C48D"/>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a:ln w="11430"/>
                <a:solidFill>
                  <a:srgbClr val="000000"/>
                </a:solidFill>
                <a:effectLst>
                  <a:outerShdw blurRad="50800" dist="39000" dir="5460000" algn="tl">
                    <a:srgbClr val="000000">
                      <a:alpha val="38000"/>
                    </a:srgbClr>
                  </a:outerShdw>
                </a:effectLst>
                <a:latin typeface="Arial" charset="0"/>
                <a:ea typeface="+mn-ea"/>
              </a:rPr>
              <a:t>ready for battle, in front of the Israelites, as Moses had directed them.</a:t>
            </a:r>
          </a:p>
        </p:txBody>
      </p:sp>
      <p:grpSp>
        <p:nvGrpSpPr>
          <p:cNvPr id="25607" name="Group 9"/>
          <p:cNvGrpSpPr>
            <a:grpSpLocks/>
          </p:cNvGrpSpPr>
          <p:nvPr/>
        </p:nvGrpSpPr>
        <p:grpSpPr bwMode="auto">
          <a:xfrm>
            <a:off x="6705600" y="685800"/>
            <a:ext cx="1752600" cy="1600200"/>
            <a:chOff x="401" y="528"/>
            <a:chExt cx="2553" cy="4003"/>
          </a:xfrm>
        </p:grpSpPr>
        <p:pic>
          <p:nvPicPr>
            <p:cNvPr id="25611"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2" descr="the%20new%20ark"/>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3" descr="MCj0435001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8" descr="MCPE02921_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203885" y="1933472"/>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MCPE02921_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481915" y="239882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MCPE02921_0000[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1320115" y="133202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910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wall.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876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subTitle" idx="1"/>
          </p:nvPr>
        </p:nvSpPr>
        <p:spPr>
          <a:xfrm>
            <a:off x="228600" y="304800"/>
            <a:ext cx="8610600" cy="6400800"/>
          </a:xfrm>
        </p:spPr>
        <p:txBody>
          <a:bodyPr/>
          <a:lstStyle/>
          <a:p>
            <a:pPr eaLnBrk="1" hangingPunct="1">
              <a:lnSpc>
                <a:spcPct val="80000"/>
              </a:lnSpc>
            </a:pPr>
            <a:r>
              <a:rPr lang="en-US" altLang="en-US" sz="2000">
                <a:ea typeface="ＭＳ Ｐゴシック" pitchFamily="34" charset="-128"/>
              </a:rPr>
              <a:t>   </a:t>
            </a:r>
          </a:p>
          <a:p>
            <a:pPr eaLnBrk="1" hangingPunct="1">
              <a:lnSpc>
                <a:spcPct val="80000"/>
              </a:lnSpc>
            </a:pPr>
            <a:r>
              <a:rPr lang="en-US" altLang="en-US" sz="1400">
                <a:ea typeface="ＭＳ Ｐゴシック" pitchFamily="34" charset="-128"/>
              </a:rPr>
              <a:t>   </a:t>
            </a:r>
          </a:p>
        </p:txBody>
      </p:sp>
      <p:pic>
        <p:nvPicPr>
          <p:cNvPr id="26628" name="Picture 8" descr="MCPE02921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1143000"/>
            <a:ext cx="3657600" cy="76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MCPE02921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505200"/>
            <a:ext cx="19129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MCPE02921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1905000"/>
            <a:ext cx="4343400" cy="76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CPE02921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914400"/>
            <a:ext cx="4191000" cy="8791677"/>
          </a:xfrm>
          <a:prstGeom prst="rect">
            <a:avLst/>
          </a:prstGeom>
          <a:noFill/>
          <a:ln w="9525">
            <a:noFill/>
            <a:miter lim="800000"/>
            <a:headEnd/>
            <a:tailEnd/>
          </a:ln>
          <a:scene3d>
            <a:camera prst="isometricOffAxis2Left"/>
            <a:lightRig rig="threePt" dir="t"/>
          </a:scene3d>
        </p:spPr>
      </p:pic>
      <p:pic>
        <p:nvPicPr>
          <p:cNvPr id="26632" name="Picture 8" descr="MCPE02921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295400"/>
            <a:ext cx="29718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8" descr="MCPE02921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4457700"/>
            <a:ext cx="2971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914400" y="5486400"/>
            <a:ext cx="7239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chemeClr val="tx1"/>
                </a:solidFill>
              </a:rPr>
              <a:t>About 40,000 armed for battle crossed over before the Lord to the plains of Jericho for war.</a:t>
            </a:r>
          </a:p>
        </p:txBody>
      </p:sp>
      <p:sp>
        <p:nvSpPr>
          <p:cNvPr id="12" name="TextBox 11"/>
          <p:cNvSpPr txBox="1">
            <a:spLocks noChangeArrowheads="1"/>
          </p:cNvSpPr>
          <p:nvPr/>
        </p:nvSpPr>
        <p:spPr bwMode="auto">
          <a:xfrm>
            <a:off x="2057400" y="3048000"/>
            <a:ext cx="4876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eaLnBrk="1" hangingPunct="1">
              <a:spcBef>
                <a:spcPct val="0"/>
              </a:spcBef>
              <a:buFontTx/>
              <a:buNone/>
            </a:pPr>
            <a:r>
              <a:rPr lang="en-US" altLang="en-US" sz="8800" b="1" dirty="0">
                <a:solidFill>
                  <a:srgbClr val="FF0000"/>
                </a:solidFill>
              </a:rPr>
              <a:t>40,000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a:ea typeface="ＭＳ Ｐゴシック" pitchFamily="34" charset="-128"/>
            </a:endParaRPr>
          </a:p>
        </p:txBody>
      </p:sp>
      <p:pic>
        <p:nvPicPr>
          <p:cNvPr id="7" name="Content Placeholder 6" descr="A person wearing a santa hat&#10;&#10;Description automatically generated with low confidence">
            <a:extLst>
              <a:ext uri="{FF2B5EF4-FFF2-40B4-BE49-F238E27FC236}">
                <a16:creationId xmlns:a16="http://schemas.microsoft.com/office/drawing/2014/main" xmlns="" id="{70ADCCBA-AB24-496F-A9FB-8E77BADF89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75098" y="1600200"/>
            <a:ext cx="2793804" cy="4525963"/>
          </a:xfrm>
        </p:spPr>
      </p:pic>
      <p:sp>
        <p:nvSpPr>
          <p:cNvPr id="4" name="Rectangle 3"/>
          <p:cNvSpPr/>
          <p:nvPr/>
        </p:nvSpPr>
        <p:spPr>
          <a:xfrm>
            <a:off x="-76200" y="-14288"/>
            <a:ext cx="9677400" cy="6858000"/>
          </a:xfrm>
          <a:prstGeom prst="rect">
            <a:avLst/>
          </a:prstGeom>
          <a:solidFill>
            <a:srgbClr val="6CA62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654" name="TextBox 7"/>
          <p:cNvSpPr txBox="1">
            <a:spLocks noChangeArrowheads="1"/>
          </p:cNvSpPr>
          <p:nvPr/>
        </p:nvSpPr>
        <p:spPr bwMode="auto">
          <a:xfrm>
            <a:off x="71332" y="228600"/>
            <a:ext cx="823446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2800" b="1" dirty="0"/>
              <a:t>That day the Lord exalted Joshua in the sight of all Israel; and they stood in awe of him all the days of his life, just as they had stood in awe of Moses.</a:t>
            </a:r>
          </a:p>
        </p:txBody>
      </p:sp>
      <p:grpSp>
        <p:nvGrpSpPr>
          <p:cNvPr id="8" name="Group 7">
            <a:extLst>
              <a:ext uri="{FF2B5EF4-FFF2-40B4-BE49-F238E27FC236}">
                <a16:creationId xmlns:a16="http://schemas.microsoft.com/office/drawing/2014/main" xmlns="" id="{B977C188-3919-4559-AE78-CD8DAB5C1489}"/>
              </a:ext>
            </a:extLst>
          </p:cNvPr>
          <p:cNvGrpSpPr/>
          <p:nvPr/>
        </p:nvGrpSpPr>
        <p:grpSpPr>
          <a:xfrm>
            <a:off x="3760342" y="1600200"/>
            <a:ext cx="3377009" cy="6111083"/>
            <a:chOff x="304800" y="1243805"/>
            <a:chExt cx="3190875" cy="6111083"/>
          </a:xfrm>
        </p:grpSpPr>
        <p:grpSp>
          <p:nvGrpSpPr>
            <p:cNvPr id="3" name="Group 2">
              <a:extLst>
                <a:ext uri="{FF2B5EF4-FFF2-40B4-BE49-F238E27FC236}">
                  <a16:creationId xmlns:a16="http://schemas.microsoft.com/office/drawing/2014/main" xmlns="" id="{E9E9BAC6-A996-48F1-B79B-32DD512ECD54}"/>
                </a:ext>
              </a:extLst>
            </p:cNvPr>
            <p:cNvGrpSpPr/>
            <p:nvPr/>
          </p:nvGrpSpPr>
          <p:grpSpPr>
            <a:xfrm>
              <a:off x="304800" y="2090738"/>
              <a:ext cx="3190875" cy="5264150"/>
              <a:chOff x="582533" y="1540671"/>
              <a:chExt cx="3190875" cy="5264150"/>
            </a:xfrm>
          </p:grpSpPr>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677242">
                <a:off x="582533" y="3651572"/>
                <a:ext cx="3190875" cy="3153249"/>
              </a:xfrm>
              <a:prstGeom prst="rect">
                <a:avLst/>
              </a:prstGeom>
              <a:noFill/>
              <a:ln w="9525">
                <a:noFill/>
                <a:miter lim="800000"/>
                <a:headEnd/>
                <a:tailEnd/>
              </a:ln>
              <a:scene3d>
                <a:camera prst="isometricOffAxis2Top"/>
                <a:lightRig rig="threePt" dir="t"/>
              </a:scene3d>
            </p:spPr>
          </p:pic>
          <p:pic>
            <p:nvPicPr>
              <p:cNvPr id="6" name="Picture 5" descr="joshua crop.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1752648" y="1540671"/>
                <a:ext cx="1981200" cy="3784661"/>
              </a:xfrm>
              <a:prstGeom prst="rect">
                <a:avLst/>
              </a:prstGeom>
              <a:effectLst>
                <a:softEdge rad="127000"/>
              </a:effectLst>
            </p:spPr>
          </p:pic>
        </p:grpSp>
        <p:pic>
          <p:nvPicPr>
            <p:cNvPr id="12" name="Picture 11" descr="A person wearing a santa hat&#10;&#10;Description automatically generated with low confidence">
              <a:extLst>
                <a:ext uri="{FF2B5EF4-FFF2-40B4-BE49-F238E27FC236}">
                  <a16:creationId xmlns:a16="http://schemas.microsoft.com/office/drawing/2014/main" xmlns="" id="{EEC0DA61-7FA3-49D6-A7C0-C477BC7E6E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206" y="1243805"/>
              <a:ext cx="2859009" cy="4631594"/>
            </a:xfrm>
            <a:prstGeom prst="rect">
              <a:avLst/>
            </a:prstGeom>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76200"/>
            <a:ext cx="1005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9"/>
          <p:cNvGrpSpPr>
            <a:grpSpLocks/>
          </p:cNvGrpSpPr>
          <p:nvPr/>
        </p:nvGrpSpPr>
        <p:grpSpPr bwMode="auto">
          <a:xfrm>
            <a:off x="5791200" y="914400"/>
            <a:ext cx="2057400" cy="1752600"/>
            <a:chOff x="401" y="528"/>
            <a:chExt cx="2553" cy="4003"/>
          </a:xfrm>
        </p:grpSpPr>
        <p:pic>
          <p:nvPicPr>
            <p:cNvPr id="28683"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2" descr="the%20new%20ar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AutoShape 9"/>
          <p:cNvSpPr>
            <a:spLocks noChangeArrowheads="1"/>
          </p:cNvSpPr>
          <p:nvPr/>
        </p:nvSpPr>
        <p:spPr bwMode="auto">
          <a:xfrm>
            <a:off x="990600" y="0"/>
            <a:ext cx="4038600" cy="2362200"/>
          </a:xfrm>
          <a:prstGeom prst="wedgeEllipseCallout">
            <a:avLst>
              <a:gd name="adj1" fmla="val -49769"/>
              <a:gd name="adj2" fmla="val -35616"/>
            </a:avLst>
          </a:prstGeom>
          <a:solidFill>
            <a:schemeClr val="accent1"/>
          </a:solidFill>
          <a:ln w="9525">
            <a:solidFill>
              <a:schemeClr val="tx1"/>
            </a:solidFill>
            <a:miter lim="800000"/>
            <a:headEnd/>
            <a:tailEnd/>
          </a:ln>
        </p:spPr>
        <p:txBody>
          <a:bodyPr wrap="none"/>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2400" b="1" dirty="0"/>
              <a:t>Command the </a:t>
            </a:r>
          </a:p>
          <a:p>
            <a:pPr eaLnBrk="1" hangingPunct="1">
              <a:spcBef>
                <a:spcPct val="0"/>
              </a:spcBef>
              <a:buFontTx/>
              <a:buNone/>
            </a:pPr>
            <a:r>
              <a:rPr lang="en-US" altLang="en-US" sz="2400" b="1" dirty="0"/>
              <a:t>priests carrying the </a:t>
            </a:r>
          </a:p>
          <a:p>
            <a:pPr eaLnBrk="1" hangingPunct="1">
              <a:spcBef>
                <a:spcPct val="0"/>
              </a:spcBef>
              <a:buFontTx/>
              <a:buNone/>
            </a:pPr>
            <a:r>
              <a:rPr lang="en-US" altLang="en-US" sz="2400" b="1" dirty="0"/>
              <a:t>ark of the covenant law </a:t>
            </a:r>
          </a:p>
          <a:p>
            <a:pPr eaLnBrk="1" hangingPunct="1">
              <a:spcBef>
                <a:spcPct val="0"/>
              </a:spcBef>
              <a:buFontTx/>
              <a:buNone/>
            </a:pPr>
            <a:r>
              <a:rPr lang="en-US" altLang="en-US" sz="2400" b="1" dirty="0"/>
              <a:t>to come up out of the </a:t>
            </a:r>
          </a:p>
          <a:p>
            <a:pPr eaLnBrk="1" hangingPunct="1">
              <a:spcBef>
                <a:spcPct val="0"/>
              </a:spcBef>
              <a:buFontTx/>
              <a:buNone/>
            </a:pPr>
            <a:r>
              <a:rPr lang="en-US" altLang="en-US" sz="2400" b="1" dirty="0"/>
              <a:t>       Jordan.</a:t>
            </a:r>
          </a:p>
        </p:txBody>
      </p:sp>
      <p:sp>
        <p:nvSpPr>
          <p:cNvPr id="28678" name="TextBox 16"/>
          <p:cNvSpPr txBox="1">
            <a:spLocks noChangeArrowheads="1"/>
          </p:cNvSpPr>
          <p:nvPr/>
        </p:nvSpPr>
        <p:spPr bwMode="auto">
          <a:xfrm>
            <a:off x="304800" y="2667000"/>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2400" b="1"/>
              <a:t>Then the Lord said to Joshua,</a:t>
            </a:r>
          </a:p>
        </p:txBody>
      </p:sp>
      <p:pic>
        <p:nvPicPr>
          <p:cNvPr id="23" name="Picture 22" descr="A person wearing a santa hat&#10;&#10;Description automatically generated with low confidence">
            <a:extLst>
              <a:ext uri="{FF2B5EF4-FFF2-40B4-BE49-F238E27FC236}">
                <a16:creationId xmlns:a16="http://schemas.microsoft.com/office/drawing/2014/main" xmlns="" id="{69548C36-2058-4D1D-8B2B-E9B86A8CC0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33400" y="3497263"/>
            <a:ext cx="1705362" cy="32956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76200"/>
            <a:ext cx="1005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9"/>
          <p:cNvGrpSpPr>
            <a:grpSpLocks/>
          </p:cNvGrpSpPr>
          <p:nvPr/>
        </p:nvGrpSpPr>
        <p:grpSpPr bwMode="auto">
          <a:xfrm>
            <a:off x="5791200" y="914400"/>
            <a:ext cx="2057400" cy="1752600"/>
            <a:chOff x="401" y="528"/>
            <a:chExt cx="2553" cy="4003"/>
          </a:xfrm>
        </p:grpSpPr>
        <p:pic>
          <p:nvPicPr>
            <p:cNvPr id="28683"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2" descr="the%20new%20ar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a:spLocks noChangeArrowheads="1"/>
          </p:cNvSpPr>
          <p:nvPr/>
        </p:nvSpPr>
        <p:spPr bwMode="auto">
          <a:xfrm>
            <a:off x="374820" y="2059741"/>
            <a:ext cx="381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2400" b="1" dirty="0"/>
              <a:t>So Joshua </a:t>
            </a:r>
          </a:p>
          <a:p>
            <a:pPr eaLnBrk="1" hangingPunct="1">
              <a:spcBef>
                <a:spcPct val="0"/>
              </a:spcBef>
              <a:buFontTx/>
              <a:buNone/>
            </a:pPr>
            <a:r>
              <a:rPr lang="en-US" altLang="en-US" sz="2400" b="1" dirty="0"/>
              <a:t>commanded the </a:t>
            </a:r>
          </a:p>
          <a:p>
            <a:pPr eaLnBrk="1" hangingPunct="1">
              <a:spcBef>
                <a:spcPct val="0"/>
              </a:spcBef>
              <a:buFontTx/>
              <a:buNone/>
            </a:pPr>
            <a:r>
              <a:rPr lang="en-US" altLang="en-US" sz="2400" b="1" dirty="0"/>
              <a:t>priests,</a:t>
            </a:r>
          </a:p>
        </p:txBody>
      </p:sp>
      <p:sp>
        <p:nvSpPr>
          <p:cNvPr id="2" name="Speech Bubble: Rectangle with Corners Rounded 1">
            <a:extLst>
              <a:ext uri="{FF2B5EF4-FFF2-40B4-BE49-F238E27FC236}">
                <a16:creationId xmlns:a16="http://schemas.microsoft.com/office/drawing/2014/main" xmlns="" id="{ABCBC251-898F-4BBC-8FB3-E838CCA91034}"/>
              </a:ext>
            </a:extLst>
          </p:cNvPr>
          <p:cNvSpPr/>
          <p:nvPr/>
        </p:nvSpPr>
        <p:spPr>
          <a:xfrm>
            <a:off x="2166937" y="2977906"/>
            <a:ext cx="2819400" cy="1976925"/>
          </a:xfrm>
          <a:prstGeom prst="wedgeRoundRectCallout">
            <a:avLst>
              <a:gd name="adj1" fmla="val -72353"/>
              <a:gd name="adj2" fmla="val 133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2" name="TextBox 20"/>
          <p:cNvSpPr txBox="1">
            <a:spLocks noChangeArrowheads="1"/>
          </p:cNvSpPr>
          <p:nvPr/>
        </p:nvSpPr>
        <p:spPr bwMode="auto">
          <a:xfrm>
            <a:off x="2166937" y="3082131"/>
            <a:ext cx="29942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eaLnBrk="1" hangingPunct="1">
              <a:spcBef>
                <a:spcPct val="0"/>
              </a:spcBef>
              <a:buFontTx/>
              <a:buNone/>
            </a:pPr>
            <a:r>
              <a:rPr lang="en-US" altLang="en-US" sz="3600" b="1" dirty="0">
                <a:solidFill>
                  <a:schemeClr val="bg1"/>
                </a:solidFill>
              </a:rPr>
              <a:t>Come up </a:t>
            </a:r>
          </a:p>
          <a:p>
            <a:pPr algn="ctr" eaLnBrk="1" hangingPunct="1">
              <a:spcBef>
                <a:spcPct val="0"/>
              </a:spcBef>
              <a:buFontTx/>
              <a:buNone/>
            </a:pPr>
            <a:r>
              <a:rPr lang="en-US" altLang="en-US" sz="3600" b="1" dirty="0">
                <a:solidFill>
                  <a:schemeClr val="bg1"/>
                </a:solidFill>
              </a:rPr>
              <a:t>out of the Jordan.</a:t>
            </a:r>
          </a:p>
        </p:txBody>
      </p:sp>
      <p:pic>
        <p:nvPicPr>
          <p:cNvPr id="23" name="Picture 22" descr="A person wearing a santa hat&#10;&#10;Description automatically generated with low confidence">
            <a:extLst>
              <a:ext uri="{FF2B5EF4-FFF2-40B4-BE49-F238E27FC236}">
                <a16:creationId xmlns:a16="http://schemas.microsoft.com/office/drawing/2014/main" xmlns="" id="{69548C36-2058-4D1D-8B2B-E9B86A8CC0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33400" y="3497263"/>
            <a:ext cx="1705362" cy="3295650"/>
          </a:xfrm>
          <a:prstGeom prst="rect">
            <a:avLst/>
          </a:prstGeom>
        </p:spPr>
      </p:pic>
    </p:spTree>
    <p:extLst>
      <p:ext uri="{BB962C8B-B14F-4D97-AF65-F5344CB8AC3E}">
        <p14:creationId xmlns:p14="http://schemas.microsoft.com/office/powerpoint/2010/main" val="3617555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0"/>
            <a:ext cx="1005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685800" y="3276600"/>
            <a:ext cx="2057400" cy="1752600"/>
            <a:chOff x="401" y="528"/>
            <a:chExt cx="2553" cy="4003"/>
          </a:xfrm>
        </p:grpSpPr>
        <p:pic>
          <p:nvPicPr>
            <p:cNvPr id="29702"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2" descr="the%20new%20ar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ounded Rectangle 15"/>
          <p:cNvSpPr/>
          <p:nvPr/>
        </p:nvSpPr>
        <p:spPr>
          <a:xfrm>
            <a:off x="1143000" y="381000"/>
            <a:ext cx="34290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701" name="TextBox 16"/>
          <p:cNvSpPr txBox="1">
            <a:spLocks noChangeArrowheads="1"/>
          </p:cNvSpPr>
          <p:nvPr/>
        </p:nvSpPr>
        <p:spPr bwMode="auto">
          <a:xfrm>
            <a:off x="1143000" y="533400"/>
            <a:ext cx="342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eaLnBrk="1" hangingPunct="1">
              <a:spcBef>
                <a:spcPct val="0"/>
              </a:spcBef>
              <a:buFontTx/>
              <a:buNone/>
            </a:pPr>
            <a:r>
              <a:rPr lang="en-US" altLang="en-US" sz="2400" b="1"/>
              <a:t>And the priests came up out of the river carrying the ark of the covenant of the Lord.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600200" y="5029200"/>
            <a:ext cx="54864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Flowchart: Document 10"/>
          <p:cNvSpPr/>
          <p:nvPr/>
        </p:nvSpPr>
        <p:spPr>
          <a:xfrm flipV="1">
            <a:off x="-358137" y="3162300"/>
            <a:ext cx="1676400" cy="373380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725" name="TextBox 16"/>
          <p:cNvSpPr txBox="1">
            <a:spLocks noChangeArrowheads="1"/>
          </p:cNvSpPr>
          <p:nvPr/>
        </p:nvSpPr>
        <p:spPr bwMode="auto">
          <a:xfrm>
            <a:off x="1752600" y="5105400"/>
            <a:ext cx="5562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2400" b="1"/>
              <a:t>No sooner had they set their feet on the dry ground than the waters of the Jordan returned to their place and ran at flood stage as before.</a:t>
            </a:r>
          </a:p>
        </p:txBody>
      </p:sp>
      <p:grpSp>
        <p:nvGrpSpPr>
          <p:cNvPr id="30726" name="Group 9"/>
          <p:cNvGrpSpPr>
            <a:grpSpLocks/>
          </p:cNvGrpSpPr>
          <p:nvPr/>
        </p:nvGrpSpPr>
        <p:grpSpPr bwMode="auto">
          <a:xfrm>
            <a:off x="-1905000" y="1981200"/>
            <a:ext cx="3124200" cy="3810000"/>
            <a:chOff x="401" y="528"/>
            <a:chExt cx="2553" cy="4003"/>
          </a:xfrm>
        </p:grpSpPr>
        <p:pic>
          <p:nvPicPr>
            <p:cNvPr id="30727"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0" y="528"/>
              <a:ext cx="849" cy="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064" y="624"/>
              <a:ext cx="817"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2" descr="the%20new%20ar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8" y="1728"/>
              <a:ext cx="134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1" y="1872"/>
              <a:ext cx="898" cy="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3" descr="MCj043500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160" y="1968"/>
              <a:ext cx="79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5400" y="0"/>
            <a:ext cx="4038600" cy="685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747" name="Rectangle 2"/>
          <p:cNvSpPr>
            <a:spLocks noGrp="1" noChangeArrowheads="1"/>
          </p:cNvSpPr>
          <p:nvPr>
            <p:ph type="subTitle" idx="1"/>
          </p:nvPr>
        </p:nvSpPr>
        <p:spPr>
          <a:xfrm>
            <a:off x="5105400" y="3276600"/>
            <a:ext cx="4038600" cy="3581400"/>
          </a:xfrm>
        </p:spPr>
        <p:txBody>
          <a:bodyPr/>
          <a:lstStyle/>
          <a:p>
            <a:pPr eaLnBrk="1" hangingPunct="1">
              <a:lnSpc>
                <a:spcPct val="90000"/>
              </a:lnSpc>
            </a:pPr>
            <a:r>
              <a:rPr lang="en-US" altLang="en-US" b="1" dirty="0">
                <a:solidFill>
                  <a:srgbClr val="FFFF00"/>
                </a:solidFill>
                <a:ea typeface="ＭＳ Ｐゴシック" pitchFamily="34" charset="-128"/>
              </a:rPr>
              <a:t>On the 10</a:t>
            </a:r>
            <a:r>
              <a:rPr lang="en-US" altLang="en-US" b="1" baseline="30000" dirty="0">
                <a:solidFill>
                  <a:srgbClr val="FFFF00"/>
                </a:solidFill>
                <a:ea typeface="ＭＳ Ｐゴシック" pitchFamily="34" charset="-128"/>
              </a:rPr>
              <a:t>th</a:t>
            </a:r>
            <a:r>
              <a:rPr lang="en-US" altLang="en-US" b="1" dirty="0">
                <a:solidFill>
                  <a:srgbClr val="FFFF00"/>
                </a:solidFill>
                <a:ea typeface="ＭＳ Ｐゴシック" pitchFamily="34" charset="-128"/>
              </a:rPr>
              <a:t> day of the 1</a:t>
            </a:r>
            <a:r>
              <a:rPr lang="en-US" altLang="en-US" b="1" baseline="30000" dirty="0">
                <a:solidFill>
                  <a:srgbClr val="FFFF00"/>
                </a:solidFill>
                <a:ea typeface="ＭＳ Ｐゴシック" pitchFamily="34" charset="-128"/>
              </a:rPr>
              <a:t>st</a:t>
            </a:r>
            <a:r>
              <a:rPr lang="en-US" altLang="en-US" b="1" dirty="0">
                <a:solidFill>
                  <a:srgbClr val="FFFF00"/>
                </a:solidFill>
                <a:ea typeface="ＭＳ Ｐゴシック" pitchFamily="34" charset="-128"/>
              </a:rPr>
              <a:t> month the people went up from the Jordan and camped at Gilgal on the eastern border of Jericho.</a:t>
            </a:r>
          </a:p>
        </p:txBody>
      </p:sp>
      <p:pic>
        <p:nvPicPr>
          <p:cNvPr id="31748" name="Picture 3" descr="map-of-canaan.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71600" y="-44450"/>
            <a:ext cx="6477000" cy="735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descr="C:\Users\Robert\AppData\Local\Microsoft\Windows\Temporary Internet Files\Content.IE5\IKU6VLX0\MCj04348040000[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0"/>
            <a:ext cx="4267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477000" y="1524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1800"/>
              <a:t>10</a:t>
            </a:r>
          </a:p>
        </p:txBody>
      </p:sp>
      <p:sp>
        <p:nvSpPr>
          <p:cNvPr id="8" name="TextBox 7"/>
          <p:cNvSpPr txBox="1">
            <a:spLocks noChangeArrowheads="1"/>
          </p:cNvSpPr>
          <p:nvPr/>
        </p:nvSpPr>
        <p:spPr bwMode="auto">
          <a:xfrm>
            <a:off x="6553200" y="687169"/>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1800" dirty="0">
                <a:solidFill>
                  <a:schemeClr val="bg1"/>
                </a:solidFill>
              </a:rPr>
              <a:t>1st Month</a:t>
            </a:r>
          </a:p>
        </p:txBody>
      </p:sp>
      <p:sp>
        <p:nvSpPr>
          <p:cNvPr id="2" name="TextBox 1"/>
          <p:cNvSpPr txBox="1">
            <a:spLocks noChangeArrowheads="1"/>
          </p:cNvSpPr>
          <p:nvPr/>
        </p:nvSpPr>
        <p:spPr bwMode="auto">
          <a:xfrm>
            <a:off x="2362200" y="3493793"/>
            <a:ext cx="1752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6000" dirty="0">
                <a:solidFill>
                  <a:srgbClr val="FFFF00"/>
                </a:solidFill>
                <a:latin typeface="Wingdings" panose="05000000000000000000" pitchFamily="2" charset="2"/>
                <a:sym typeface="Wingdings" panose="05000000000000000000" pitchFamily="2" charset="2"/>
              </a:rPr>
              <a:t></a:t>
            </a:r>
            <a:endParaRPr lang="en-US" altLang="en-US" sz="6000" dirty="0">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0"/>
            <a:ext cx="9144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p:cNvSpPr/>
          <p:nvPr/>
        </p:nvSpPr>
        <p:spPr>
          <a:xfrm>
            <a:off x="0" y="1143000"/>
            <a:ext cx="9144000" cy="5715000"/>
          </a:xfrm>
          <a:prstGeom prst="rect">
            <a:avLst/>
          </a:prstGeom>
          <a:solidFill>
            <a:srgbClr val="6CA62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2772" name="Picture 11" descr="MCSL0022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943600" y="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65725" y="14097000"/>
            <a:ext cx="19748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1" descr="MCSL0022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0" y="-304800"/>
            <a:ext cx="1724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descr="MCSL0022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038600" y="-45720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1" descr="MCSL0022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286625" y="129540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1" descr="MCSL0022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57200"/>
            <a:ext cx="1724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ounded Rectangle 41"/>
          <p:cNvSpPr/>
          <p:nvPr/>
        </p:nvSpPr>
        <p:spPr>
          <a:xfrm>
            <a:off x="685800" y="5486400"/>
            <a:ext cx="7620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Rectangle 3"/>
          <p:cNvSpPr txBox="1">
            <a:spLocks noChangeArrowheads="1"/>
          </p:cNvSpPr>
          <p:nvPr/>
        </p:nvSpPr>
        <p:spPr bwMode="auto">
          <a:xfrm>
            <a:off x="533400" y="5562600"/>
            <a:ext cx="7924800" cy="1295400"/>
          </a:xfrm>
          <a:prstGeom prst="rect">
            <a:avLst/>
          </a:prstGeom>
          <a:noFill/>
          <a:ln w="9525">
            <a:noFill/>
            <a:miter lim="800000"/>
            <a:headEnd/>
            <a:tailEnd/>
          </a:ln>
        </p:spPr>
        <p:txBody>
          <a:bodyPr/>
          <a:lstStyle/>
          <a:p>
            <a:pPr algn="ctr">
              <a:spcBef>
                <a:spcPct val="20000"/>
              </a:spcBef>
              <a:defRPr/>
            </a:pPr>
            <a:r>
              <a:rPr lang="en-US" sz="2800" b="1" kern="0" dirty="0">
                <a:solidFill>
                  <a:srgbClr val="FF0000"/>
                </a:solidFill>
                <a:latin typeface="+mn-lt"/>
                <a:ea typeface="+mn-ea"/>
              </a:rPr>
              <a:t>And Joshua set up at </a:t>
            </a:r>
            <a:r>
              <a:rPr lang="en-US" sz="2800" b="1" kern="0" dirty="0" err="1">
                <a:solidFill>
                  <a:srgbClr val="FF0000"/>
                </a:solidFill>
                <a:latin typeface="+mn-lt"/>
                <a:ea typeface="+mn-ea"/>
              </a:rPr>
              <a:t>Gilgal</a:t>
            </a:r>
            <a:r>
              <a:rPr lang="en-US" sz="2800" b="1" kern="0" dirty="0">
                <a:solidFill>
                  <a:srgbClr val="FF0000"/>
                </a:solidFill>
                <a:latin typeface="+mn-lt"/>
                <a:ea typeface="+mn-ea"/>
              </a:rPr>
              <a:t> the twelve stones they had taken out of the Jordan.</a:t>
            </a:r>
            <a:endParaRPr lang="en-US" sz="4400" b="1" kern="0" dirty="0">
              <a:solidFill>
                <a:schemeClr val="bg1"/>
              </a:solidFill>
              <a:latin typeface="+mn-lt"/>
              <a:ea typeface="+mn-ea"/>
            </a:endParaRPr>
          </a:p>
        </p:txBody>
      </p:sp>
      <p:grpSp>
        <p:nvGrpSpPr>
          <p:cNvPr id="2" name="Group 32"/>
          <p:cNvGrpSpPr>
            <a:grpSpLocks/>
          </p:cNvGrpSpPr>
          <p:nvPr/>
        </p:nvGrpSpPr>
        <p:grpSpPr bwMode="auto">
          <a:xfrm>
            <a:off x="1523123" y="2974182"/>
            <a:ext cx="3114675" cy="1700212"/>
            <a:chOff x="1125201" y="2913487"/>
            <a:chExt cx="3114962" cy="1699538"/>
          </a:xfrm>
        </p:grpSpPr>
        <p:sp>
          <p:nvSpPr>
            <p:cNvPr id="31" name="Down Arrow 30"/>
            <p:cNvSpPr/>
            <p:nvPr/>
          </p:nvSpPr>
          <p:spPr>
            <a:xfrm rot="18485615">
              <a:off x="1832914" y="2205775"/>
              <a:ext cx="1699538" cy="3114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795" name="TextBox 31"/>
            <p:cNvSpPr txBox="1">
              <a:spLocks noChangeArrowheads="1"/>
            </p:cNvSpPr>
            <p:nvPr/>
          </p:nvSpPr>
          <p:spPr bwMode="auto">
            <a:xfrm rot="2343514">
              <a:off x="1621126" y="3310181"/>
              <a:ext cx="1808504" cy="70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4000" b="1">
                  <a:solidFill>
                    <a:srgbClr val="FF0000"/>
                  </a:solidFill>
                </a:rPr>
                <a:t>Gilgal</a:t>
              </a:r>
            </a:p>
          </p:txBody>
        </p:sp>
      </p:grpSp>
      <p:pic>
        <p:nvPicPr>
          <p:cNvPr id="28" name="Picture 27" descr="A picture containing fruit, nut, cooking, stacked&#10;&#10;Description automatically generated">
            <a:extLst>
              <a:ext uri="{FF2B5EF4-FFF2-40B4-BE49-F238E27FC236}">
                <a16:creationId xmlns:a16="http://schemas.microsoft.com/office/drawing/2014/main" xmlns="" id="{DB912E4A-9845-4239-87E2-278D8A17BE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6425" y="3088274"/>
            <a:ext cx="918554" cy="826072"/>
          </a:xfrm>
          <a:prstGeom prst="rect">
            <a:avLst/>
          </a:prstGeom>
        </p:spPr>
      </p:pic>
      <p:pic>
        <p:nvPicPr>
          <p:cNvPr id="30" name="Picture 29" descr="A picture containing fruit, nut, cooking, stacked&#10;&#10;Description automatically generated">
            <a:extLst>
              <a:ext uri="{FF2B5EF4-FFF2-40B4-BE49-F238E27FC236}">
                <a16:creationId xmlns:a16="http://schemas.microsoft.com/office/drawing/2014/main" xmlns="" id="{C16B25DB-82D5-4CAF-B8A9-97F83C3A07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7234" y="3914346"/>
            <a:ext cx="918554" cy="826072"/>
          </a:xfrm>
          <a:prstGeom prst="rect">
            <a:avLst/>
          </a:prstGeom>
        </p:spPr>
      </p:pic>
      <p:pic>
        <p:nvPicPr>
          <p:cNvPr id="32" name="Picture 31" descr="A picture containing fruit, nut, cooking, stacked&#10;&#10;Description automatically generated">
            <a:extLst>
              <a:ext uri="{FF2B5EF4-FFF2-40B4-BE49-F238E27FC236}">
                <a16:creationId xmlns:a16="http://schemas.microsoft.com/office/drawing/2014/main" xmlns="" id="{FEFC94DC-1C54-42E7-8947-4C36780460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5512" y="4632182"/>
            <a:ext cx="918554" cy="826072"/>
          </a:xfrm>
          <a:prstGeom prst="rect">
            <a:avLst/>
          </a:prstGeom>
        </p:spPr>
      </p:pic>
      <p:pic>
        <p:nvPicPr>
          <p:cNvPr id="33" name="Picture 32" descr="A person wearing a santa hat&#10;&#10;Description automatically generated with low confidence">
            <a:extLst>
              <a:ext uri="{FF2B5EF4-FFF2-40B4-BE49-F238E27FC236}">
                <a16:creationId xmlns:a16="http://schemas.microsoft.com/office/drawing/2014/main" xmlns="" id="{915A7087-D9CC-4ACD-A3B7-A86512409B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2147" y="2228850"/>
            <a:ext cx="1600167" cy="329565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601D6AA0-1058-4736-9272-E06222BB5C80}"/>
              </a:ext>
            </a:extLst>
          </p:cNvPr>
          <p:cNvSpPr>
            <a:spLocks noGrp="1" noChangeArrowheads="1"/>
          </p:cNvSpPr>
          <p:nvPr>
            <p:ph idx="1"/>
          </p:nvPr>
        </p:nvSpPr>
        <p:spPr>
          <a:xfrm>
            <a:off x="914400" y="914400"/>
            <a:ext cx="7924800" cy="4343400"/>
          </a:xfrm>
        </p:spPr>
        <p:txBody>
          <a:bodyPr/>
          <a:lstStyle/>
          <a:p>
            <a:pPr marL="0" indent="0" algn="ctr" eaLnBrk="1" hangingPunct="1">
              <a:spcBef>
                <a:spcPts val="600"/>
              </a:spcBef>
              <a:buFontTx/>
              <a:buNone/>
              <a:defRPr/>
            </a:pPr>
            <a:r>
              <a:rPr lang="en-US" altLang="en-US" sz="4000" b="1" dirty="0"/>
              <a:t>   Have I not commanded you? </a:t>
            </a:r>
          </a:p>
          <a:p>
            <a:pPr marL="0" indent="0" algn="ctr" eaLnBrk="1" hangingPunct="1">
              <a:spcBef>
                <a:spcPts val="600"/>
              </a:spcBef>
              <a:buFontTx/>
              <a:buNone/>
              <a:defRPr/>
            </a:pPr>
            <a:r>
              <a:rPr lang="en-US" altLang="en-US" sz="4000" b="1" dirty="0"/>
              <a:t>Be strong and courageous. </a:t>
            </a:r>
          </a:p>
          <a:p>
            <a:pPr marL="0" indent="0" algn="ctr" eaLnBrk="1" hangingPunct="1">
              <a:spcBef>
                <a:spcPts val="600"/>
              </a:spcBef>
              <a:buFontTx/>
              <a:buNone/>
              <a:defRPr/>
            </a:pPr>
            <a:r>
              <a:rPr lang="en-US" altLang="en-US" sz="4000" b="1" dirty="0"/>
              <a:t>Do not be afraid; </a:t>
            </a:r>
          </a:p>
          <a:p>
            <a:pPr marL="0" indent="0" algn="ctr" eaLnBrk="1" hangingPunct="1">
              <a:spcBef>
                <a:spcPts val="600"/>
              </a:spcBef>
              <a:buFontTx/>
              <a:buNone/>
              <a:defRPr/>
            </a:pPr>
            <a:r>
              <a:rPr lang="en-US" altLang="en-US" sz="4000" b="1" dirty="0"/>
              <a:t>do not be discouraged, </a:t>
            </a:r>
          </a:p>
          <a:p>
            <a:pPr marL="0" indent="0" algn="ctr" eaLnBrk="1" hangingPunct="1">
              <a:spcBef>
                <a:spcPts val="600"/>
              </a:spcBef>
              <a:buFontTx/>
              <a:buNone/>
              <a:defRPr/>
            </a:pPr>
            <a:r>
              <a:rPr lang="en-US" altLang="en-US" sz="4000" b="1" dirty="0"/>
              <a:t>for the LORD your God </a:t>
            </a:r>
          </a:p>
          <a:p>
            <a:pPr marL="0" indent="0" algn="ctr" eaLnBrk="1" hangingPunct="1">
              <a:spcBef>
                <a:spcPts val="600"/>
              </a:spcBef>
              <a:buFontTx/>
              <a:buNone/>
              <a:defRPr/>
            </a:pPr>
            <a:r>
              <a:rPr lang="en-US" altLang="en-US" sz="4000" b="1" dirty="0"/>
              <a:t>will be with you </a:t>
            </a:r>
          </a:p>
          <a:p>
            <a:pPr marL="0" indent="0" algn="ctr" eaLnBrk="1" hangingPunct="1">
              <a:spcBef>
                <a:spcPts val="600"/>
              </a:spcBef>
              <a:buFontTx/>
              <a:buNone/>
              <a:defRPr/>
            </a:pPr>
            <a:r>
              <a:rPr lang="en-US" altLang="en-US" sz="4000" b="1" dirty="0"/>
              <a:t>wherever you go.</a:t>
            </a:r>
          </a:p>
        </p:txBody>
      </p:sp>
      <p:sp>
        <p:nvSpPr>
          <p:cNvPr id="31748" name="WordArt 4">
            <a:extLst>
              <a:ext uri="{FF2B5EF4-FFF2-40B4-BE49-F238E27FC236}">
                <a16:creationId xmlns:a16="http://schemas.microsoft.com/office/drawing/2014/main" xmlns="" id="{24A7D3D5-43C4-4AAA-816D-9E6586726D2E}"/>
              </a:ext>
            </a:extLst>
          </p:cNvPr>
          <p:cNvSpPr>
            <a:spLocks noChangeArrowheads="1" noChangeShapeType="1" noTextEdit="1"/>
          </p:cNvSpPr>
          <p:nvPr/>
        </p:nvSpPr>
        <p:spPr bwMode="auto">
          <a:xfrm rot="16200000">
            <a:off x="-2438828" y="2580954"/>
            <a:ext cx="6096000" cy="1143000"/>
          </a:xfrm>
          <a:prstGeom prst="rect">
            <a:avLst/>
          </a:prstGeom>
        </p:spPr>
        <p:txBody>
          <a:bodyPr wrap="none" fromWordArt="1">
            <a:prstTxWarp prst="textPlain">
              <a:avLst>
                <a:gd name="adj" fmla="val 50000"/>
              </a:avLst>
            </a:prstTxWarp>
          </a:bodyPr>
          <a:lstStyle/>
          <a:p>
            <a:pPr algn="ctr">
              <a:defRPr/>
            </a:pPr>
            <a:r>
              <a:rPr lang="en-US" sz="6000" kern="10" dirty="0">
                <a:ln w="12700">
                  <a:solidFill>
                    <a:srgbClr val="EAEAEA"/>
                  </a:solidFill>
                  <a:round/>
                  <a:headEnd/>
                  <a:tailEnd/>
                </a:ln>
                <a:solidFill>
                  <a:srgbClr val="5B5D6B">
                    <a:lumMod val="75000"/>
                  </a:srgbClr>
                </a:solidFill>
                <a:latin typeface="Arial Black" panose="020B0A04020102020204" pitchFamily="34" charset="0"/>
                <a:ea typeface="+mn-ea"/>
              </a:rPr>
              <a:t>Joshu</a:t>
            </a:r>
            <a:r>
              <a:rPr lang="en-US" sz="6600" kern="10" dirty="0">
                <a:ln w="12700">
                  <a:solidFill>
                    <a:srgbClr val="EAEAEA"/>
                  </a:solidFill>
                  <a:round/>
                  <a:headEnd/>
                  <a:tailEnd/>
                </a:ln>
                <a:solidFill>
                  <a:srgbClr val="5B5D6B">
                    <a:lumMod val="75000"/>
                  </a:srgbClr>
                </a:solidFill>
                <a:latin typeface="Arial Black" panose="020B0A04020102020204" pitchFamily="34" charset="0"/>
                <a:ea typeface="+mn-ea"/>
              </a:rPr>
              <a:t>a 1:9</a:t>
            </a:r>
          </a:p>
        </p:txBody>
      </p:sp>
      <p:sp>
        <p:nvSpPr>
          <p:cNvPr id="2" name="TextBox 3">
            <a:extLst>
              <a:ext uri="{FF2B5EF4-FFF2-40B4-BE49-F238E27FC236}">
                <a16:creationId xmlns:a16="http://schemas.microsoft.com/office/drawing/2014/main" xmlns="" id="{828F025B-4A4A-4E07-8791-0CC9E3D000D1}"/>
              </a:ext>
            </a:extLst>
          </p:cNvPr>
          <p:cNvSpPr txBox="1">
            <a:spLocks noChangeArrowheads="1"/>
          </p:cNvSpPr>
          <p:nvPr/>
        </p:nvSpPr>
        <p:spPr bwMode="auto">
          <a:xfrm>
            <a:off x="7848600" y="6067425"/>
            <a:ext cx="84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spcBef>
                <a:spcPct val="0"/>
              </a:spcBef>
              <a:buClrTx/>
              <a:buSzTx/>
              <a:buFontTx/>
              <a:buNone/>
            </a:pPr>
            <a:r>
              <a:rPr lang="en-US" altLang="en-US" sz="1800">
                <a:latin typeface="Arial" panose="020B0604020202020204" pitchFamily="34" charset="0"/>
              </a:rPr>
              <a:t>DS#1</a:t>
            </a:r>
          </a:p>
        </p:txBody>
      </p:sp>
    </p:spTree>
    <p:extLst>
      <p:ext uri="{BB962C8B-B14F-4D97-AF65-F5344CB8AC3E}">
        <p14:creationId xmlns:p14="http://schemas.microsoft.com/office/powerpoint/2010/main" val="97540143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858000"/>
          </a:xfrm>
          <a:prstGeom prst="rect">
            <a:avLst/>
          </a:prstGeom>
          <a:solidFill>
            <a:schemeClr val="bg2">
              <a:lumMod val="60000"/>
              <a:lumOff val="40000"/>
            </a:schemeClr>
          </a:solidFill>
          <a:ln w="9525">
            <a:solidFill>
              <a:schemeClr val="tx1"/>
            </a:solidFill>
            <a:miter lim="800000"/>
            <a:headEnd/>
            <a:tailEnd/>
          </a:ln>
          <a:effectLst/>
        </p:spPr>
        <p:txBody>
          <a:bodyPr wrap="none" anchor="ctr"/>
          <a:lstStyle/>
          <a:p>
            <a:pPr algn="ctr" eaLnBrk="1" hangingPunct="1">
              <a:defRPr/>
            </a:pPr>
            <a:endParaRPr lang="en-US">
              <a:latin typeface="Arial" charset="0"/>
              <a:ea typeface="ＭＳ Ｐゴシック" charset="0"/>
            </a:endParaRPr>
          </a:p>
        </p:txBody>
      </p:sp>
      <p:sp>
        <p:nvSpPr>
          <p:cNvPr id="33795" name="Rectangle 3"/>
          <p:cNvSpPr>
            <a:spLocks noGrp="1" noChangeArrowheads="1"/>
          </p:cNvSpPr>
          <p:nvPr>
            <p:ph type="body" idx="1"/>
          </p:nvPr>
        </p:nvSpPr>
        <p:spPr>
          <a:xfrm>
            <a:off x="0" y="1905000"/>
            <a:ext cx="8915400" cy="4648200"/>
          </a:xfrm>
        </p:spPr>
        <p:txBody>
          <a:bodyPr/>
          <a:lstStyle/>
          <a:p>
            <a:pPr marL="0" algn="ctr" eaLnBrk="1" hangingPunct="1">
              <a:spcBef>
                <a:spcPct val="0"/>
              </a:spcBef>
              <a:buFontTx/>
              <a:buNone/>
            </a:pPr>
            <a:r>
              <a:rPr lang="en-US" altLang="en-US" sz="4000" b="1">
                <a:ea typeface="ＭＳ Ｐゴシック" pitchFamily="34" charset="-128"/>
              </a:rPr>
              <a:t>He said to the Israelites, </a:t>
            </a:r>
          </a:p>
          <a:p>
            <a:pPr marL="0" algn="ctr" eaLnBrk="1" hangingPunct="1">
              <a:spcBef>
                <a:spcPct val="0"/>
              </a:spcBef>
              <a:buFontTx/>
              <a:buNone/>
            </a:pPr>
            <a:r>
              <a:rPr lang="en-US" altLang="en-US" sz="4000" b="1">
                <a:ea typeface="ＭＳ Ｐゴシック" pitchFamily="34" charset="-128"/>
              </a:rPr>
              <a:t>In the future when your descendants ask their parents, </a:t>
            </a:r>
          </a:p>
          <a:p>
            <a:pPr marL="0" algn="ctr" eaLnBrk="1" hangingPunct="1">
              <a:spcBef>
                <a:spcPct val="0"/>
              </a:spcBef>
              <a:buFontTx/>
              <a:buNone/>
            </a:pPr>
            <a:r>
              <a:rPr lang="ja-JP" altLang="en-US" sz="4000" b="1">
                <a:ea typeface="ＭＳ Ｐゴシック" pitchFamily="34" charset="-128"/>
              </a:rPr>
              <a:t>“</a:t>
            </a:r>
            <a:r>
              <a:rPr lang="en-US" altLang="ja-JP" sz="4000" b="1">
                <a:ea typeface="ＭＳ Ｐゴシック" pitchFamily="34" charset="-128"/>
              </a:rPr>
              <a:t>What do these stones mean?</a:t>
            </a:r>
            <a:r>
              <a:rPr lang="ja-JP" altLang="en-US" sz="4000" b="1">
                <a:ea typeface="ＭＳ Ｐゴシック" pitchFamily="34" charset="-128"/>
              </a:rPr>
              <a:t>”</a:t>
            </a:r>
            <a:r>
              <a:rPr lang="en-US" altLang="ja-JP" sz="4000" b="1">
                <a:ea typeface="ＭＳ Ｐゴシック" pitchFamily="34" charset="-128"/>
              </a:rPr>
              <a:t> </a:t>
            </a:r>
          </a:p>
          <a:p>
            <a:pPr marL="0" algn="ctr" eaLnBrk="1" hangingPunct="1">
              <a:spcBef>
                <a:spcPct val="0"/>
              </a:spcBef>
              <a:buFontTx/>
              <a:buNone/>
            </a:pPr>
            <a:r>
              <a:rPr lang="en-US" altLang="en-US" sz="4000" b="1">
                <a:ea typeface="ＭＳ Ｐゴシック" pitchFamily="34" charset="-128"/>
              </a:rPr>
              <a:t>tell them, </a:t>
            </a:r>
            <a:r>
              <a:rPr lang="ja-JP" altLang="en-US" sz="4000" b="1">
                <a:ea typeface="ＭＳ Ｐゴシック" pitchFamily="34" charset="-128"/>
              </a:rPr>
              <a:t>“</a:t>
            </a:r>
            <a:r>
              <a:rPr lang="en-US" altLang="ja-JP" sz="4000" b="1">
                <a:ea typeface="ＭＳ Ｐゴシック" pitchFamily="34" charset="-128"/>
              </a:rPr>
              <a:t>Israel crossed the Jordan on dry ground.</a:t>
            </a:r>
            <a:r>
              <a:rPr lang="ja-JP" altLang="en-US" sz="4000" b="1">
                <a:ea typeface="ＭＳ Ｐゴシック" pitchFamily="34" charset="-128"/>
              </a:rPr>
              <a:t>”</a:t>
            </a:r>
            <a:endParaRPr lang="en-US" altLang="ja-JP" sz="4000" b="1">
              <a:ea typeface="ＭＳ Ｐゴシック" pitchFamily="34" charset="-128"/>
            </a:endParaRPr>
          </a:p>
          <a:p>
            <a:pPr marL="0" algn="ctr" eaLnBrk="1" hangingPunct="1">
              <a:buFontTx/>
              <a:buNone/>
            </a:pPr>
            <a:r>
              <a:rPr lang="en-US" altLang="en-US" sz="5000" b="1">
                <a:ea typeface="ＭＳ Ｐゴシック" pitchFamily="34" charset="-128"/>
              </a:rPr>
              <a:t>Joshua 4:21-22</a:t>
            </a:r>
          </a:p>
          <a:p>
            <a:pPr marL="0" eaLnBrk="1" hangingPunct="1">
              <a:buFontTx/>
              <a:buNone/>
            </a:pPr>
            <a:endParaRPr lang="en-US" altLang="en-US" sz="6000" b="1">
              <a:ea typeface="ＭＳ Ｐゴシック" pitchFamily="34" charset="-128"/>
            </a:endParaRPr>
          </a:p>
        </p:txBody>
      </p:sp>
      <p:sp>
        <p:nvSpPr>
          <p:cNvPr id="33796" name="AutoShape 4"/>
          <p:cNvSpPr>
            <a:spLocks noChangeArrowheads="1" noChangeShapeType="1" noTextEdit="1"/>
          </p:cNvSpPr>
          <p:nvPr/>
        </p:nvSpPr>
        <p:spPr bwMode="auto">
          <a:xfrm>
            <a:off x="457200" y="685800"/>
            <a:ext cx="8229600" cy="1143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Memory Verse</a:t>
            </a:r>
          </a:p>
        </p:txBody>
      </p:sp>
      <p:sp>
        <p:nvSpPr>
          <p:cNvPr id="33797" name="Text Box 5"/>
          <p:cNvSpPr txBox="1">
            <a:spLocks noChangeArrowheads="1"/>
          </p:cNvSpPr>
          <p:nvPr/>
        </p:nvSpPr>
        <p:spPr bwMode="auto">
          <a:xfrm>
            <a:off x="7908925" y="598011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1800"/>
              <a:t>#4</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0"/>
            <a:ext cx="10058400" cy="6858000"/>
          </a:xfrm>
          <a:prstGeom prst="rect">
            <a:avLst/>
          </a:prstGeom>
          <a:solidFill>
            <a:srgbClr val="E3C48D"/>
          </a:solidFill>
          <a:ln>
            <a:solidFill>
              <a:srgbClr val="E3C4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819" name="Title 1"/>
          <p:cNvSpPr>
            <a:spLocks noGrp="1"/>
          </p:cNvSpPr>
          <p:nvPr>
            <p:ph type="title"/>
          </p:nvPr>
        </p:nvSpPr>
        <p:spPr/>
        <p:txBody>
          <a:bodyPr/>
          <a:lstStyle/>
          <a:p>
            <a:endParaRPr lang="en-US" altLang="en-US">
              <a:ea typeface="ＭＳ Ｐゴシック" pitchFamily="34" charset="-128"/>
            </a:endParaRPr>
          </a:p>
        </p:txBody>
      </p:sp>
      <p:sp>
        <p:nvSpPr>
          <p:cNvPr id="34820" name="Content Placeholder 2"/>
          <p:cNvSpPr>
            <a:spLocks noGrp="1"/>
          </p:cNvSpPr>
          <p:nvPr>
            <p:ph idx="1"/>
          </p:nvPr>
        </p:nvSpPr>
        <p:spPr/>
        <p:txBody>
          <a:bodyPr/>
          <a:lstStyle/>
          <a:p>
            <a:endParaRPr lang="en-US" altLang="en-US">
              <a:ea typeface="ＭＳ Ｐゴシック" pitchFamily="34" charset="-128"/>
            </a:endParaRPr>
          </a:p>
        </p:txBody>
      </p:sp>
      <p:grpSp>
        <p:nvGrpSpPr>
          <p:cNvPr id="2" name="Group 17"/>
          <p:cNvGrpSpPr/>
          <p:nvPr/>
        </p:nvGrpSpPr>
        <p:grpSpPr>
          <a:xfrm rot="4795059">
            <a:off x="-1412584" y="3417026"/>
            <a:ext cx="3657600" cy="2362200"/>
            <a:chOff x="-381000" y="4495800"/>
            <a:chExt cx="3657600" cy="2362200"/>
          </a:xfrm>
          <a:scene3d>
            <a:camera prst="perspectiveRelaxed"/>
            <a:lightRig rig="threePt" dir="t"/>
          </a:scene3d>
        </p:grpSpPr>
        <p:pic>
          <p:nvPicPr>
            <p:cNvPr id="19" name="Picture 41" descr="rock.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1000" y="4978565"/>
              <a:ext cx="1676400" cy="1879435"/>
            </a:xfrm>
            <a:prstGeom prst="rect">
              <a:avLst/>
            </a:prstGeom>
            <a:noFill/>
            <a:ln w="9525">
              <a:noFill/>
              <a:miter lim="800000"/>
              <a:headEnd/>
              <a:tailEnd/>
            </a:ln>
          </p:spPr>
        </p:pic>
        <p:pic>
          <p:nvPicPr>
            <p:cNvPr id="20" name="Picture 41" descr="rock.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3400" y="5247056"/>
              <a:ext cx="1371600" cy="1610944"/>
            </a:xfrm>
            <a:prstGeom prst="rect">
              <a:avLst/>
            </a:prstGeom>
            <a:noFill/>
            <a:ln w="9525">
              <a:noFill/>
              <a:miter lim="800000"/>
              <a:headEnd/>
              <a:tailEnd/>
            </a:ln>
          </p:spPr>
        </p:pic>
        <p:pic>
          <p:nvPicPr>
            <p:cNvPr id="21" name="Picture 41" descr="rock.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905000" y="5029200"/>
              <a:ext cx="1371600" cy="1828800"/>
            </a:xfrm>
            <a:prstGeom prst="rect">
              <a:avLst/>
            </a:prstGeom>
            <a:noFill/>
            <a:ln w="9525">
              <a:noFill/>
              <a:miter lim="800000"/>
              <a:headEnd/>
              <a:tailEnd/>
            </a:ln>
          </p:spPr>
        </p:pic>
        <p:pic>
          <p:nvPicPr>
            <p:cNvPr id="22" name="Picture 41" descr="rock.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6800" y="4495800"/>
              <a:ext cx="914400" cy="1219200"/>
            </a:xfrm>
            <a:prstGeom prst="rect">
              <a:avLst/>
            </a:prstGeom>
            <a:noFill/>
            <a:ln w="9525">
              <a:noFill/>
              <a:miter lim="800000"/>
              <a:headEnd/>
              <a:tailEnd/>
            </a:ln>
          </p:spPr>
        </p:pic>
      </p:grpSp>
      <p:grpSp>
        <p:nvGrpSpPr>
          <p:cNvPr id="34822" name="Group 11"/>
          <p:cNvGrpSpPr>
            <a:grpSpLocks/>
          </p:cNvGrpSpPr>
          <p:nvPr/>
        </p:nvGrpSpPr>
        <p:grpSpPr bwMode="auto">
          <a:xfrm>
            <a:off x="2438400" y="4800600"/>
            <a:ext cx="3429000" cy="2057400"/>
            <a:chOff x="-381000" y="4495800"/>
            <a:chExt cx="3657600" cy="2362200"/>
          </a:xfrm>
        </p:grpSpPr>
        <p:pic>
          <p:nvPicPr>
            <p:cNvPr id="14" name="Picture 41" descr="rock.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1000" y="4978565"/>
              <a:ext cx="1676400" cy="1879435"/>
            </a:xfrm>
            <a:prstGeom prst="rect">
              <a:avLst/>
            </a:prstGeom>
            <a:noFill/>
            <a:ln w="9525">
              <a:noFill/>
              <a:miter lim="800000"/>
              <a:headEnd/>
              <a:tailEnd/>
            </a:ln>
            <a:scene3d>
              <a:camera prst="isometricOffAxis1Right"/>
              <a:lightRig rig="threePt" dir="t"/>
            </a:scene3d>
          </p:spPr>
        </p:pic>
        <p:pic>
          <p:nvPicPr>
            <p:cNvPr id="34844" name="Picture 41" descr="rock.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3400" y="5247056"/>
              <a:ext cx="1371600" cy="161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41" descr="rock.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05000" y="50292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6" name="Picture 41" descr="rock.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66800" y="4495800"/>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3" name="Group 22"/>
          <p:cNvGrpSpPr>
            <a:grpSpLocks/>
          </p:cNvGrpSpPr>
          <p:nvPr/>
        </p:nvGrpSpPr>
        <p:grpSpPr bwMode="auto">
          <a:xfrm>
            <a:off x="-381000" y="4648200"/>
            <a:ext cx="3657600" cy="2362200"/>
            <a:chOff x="0" y="4648200"/>
            <a:chExt cx="3657600" cy="2362200"/>
          </a:xfrm>
        </p:grpSpPr>
        <p:pic>
          <p:nvPicPr>
            <p:cNvPr id="6" name="Picture 41" descr="rock.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130965"/>
              <a:ext cx="1676400" cy="1879435"/>
            </a:xfrm>
            <a:prstGeom prst="rect">
              <a:avLst/>
            </a:prstGeom>
            <a:noFill/>
            <a:ln w="9525">
              <a:noFill/>
              <a:miter lim="800000"/>
              <a:headEnd/>
              <a:tailEnd/>
            </a:ln>
            <a:scene3d>
              <a:camera prst="isometricOffAxis1Right"/>
              <a:lightRig rig="threePt" dir="t"/>
            </a:scene3d>
          </p:spPr>
        </p:pic>
        <p:pic>
          <p:nvPicPr>
            <p:cNvPr id="34840" name="Picture 41" descr="rock.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4400" y="5399456"/>
              <a:ext cx="1371600" cy="161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41" descr="rock.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86000" y="51816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41" descr="rock.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47800" y="4648200"/>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4" name="Group 32"/>
          <p:cNvGrpSpPr>
            <a:grpSpLocks/>
          </p:cNvGrpSpPr>
          <p:nvPr/>
        </p:nvGrpSpPr>
        <p:grpSpPr bwMode="auto">
          <a:xfrm>
            <a:off x="7620000" y="5943600"/>
            <a:ext cx="2209800" cy="914400"/>
            <a:chOff x="-381000" y="4495800"/>
            <a:chExt cx="3657600" cy="2362200"/>
          </a:xfrm>
        </p:grpSpPr>
        <p:pic>
          <p:nvPicPr>
            <p:cNvPr id="34" name="Picture 41" descr="rock.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1000" y="4978565"/>
              <a:ext cx="1676400" cy="1879435"/>
            </a:xfrm>
            <a:prstGeom prst="rect">
              <a:avLst/>
            </a:prstGeom>
            <a:noFill/>
            <a:ln w="9525">
              <a:noFill/>
              <a:miter lim="800000"/>
              <a:headEnd/>
              <a:tailEnd/>
            </a:ln>
            <a:scene3d>
              <a:camera prst="isometricOffAxis1Right"/>
              <a:lightRig rig="threePt" dir="t"/>
            </a:scene3d>
          </p:spPr>
        </p:pic>
        <p:pic>
          <p:nvPicPr>
            <p:cNvPr id="34836" name="Picture 41" descr="rock.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3400" y="5247056"/>
              <a:ext cx="1371600" cy="161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41" descr="rock.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05000" y="50292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41" descr="rock.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4495800"/>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27"/>
          <p:cNvGrpSpPr>
            <a:grpSpLocks/>
          </p:cNvGrpSpPr>
          <p:nvPr/>
        </p:nvGrpSpPr>
        <p:grpSpPr bwMode="auto">
          <a:xfrm>
            <a:off x="5334000" y="5410200"/>
            <a:ext cx="2667000" cy="1447800"/>
            <a:chOff x="-381000" y="4495800"/>
            <a:chExt cx="3657600" cy="2362200"/>
          </a:xfrm>
        </p:grpSpPr>
        <p:pic>
          <p:nvPicPr>
            <p:cNvPr id="29" name="Picture 41" descr="rock.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1000" y="4978565"/>
              <a:ext cx="1676400" cy="1879435"/>
            </a:xfrm>
            <a:prstGeom prst="rect">
              <a:avLst/>
            </a:prstGeom>
            <a:noFill/>
            <a:ln w="9525">
              <a:noFill/>
              <a:miter lim="800000"/>
              <a:headEnd/>
              <a:tailEnd/>
            </a:ln>
            <a:scene3d>
              <a:camera prst="isometricOffAxis1Right"/>
              <a:lightRig rig="threePt" dir="t"/>
            </a:scene3d>
          </p:spPr>
        </p:pic>
        <p:pic>
          <p:nvPicPr>
            <p:cNvPr id="34832" name="Picture 41" descr="rock.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3400" y="5247056"/>
              <a:ext cx="1371600" cy="161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41" descr="rock.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05000" y="50292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41" descr="rock.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66800" y="4495800"/>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6"/>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0"/>
            <a:ext cx="1005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A person wearing a santa hat&#10;&#10;Description automatically generated with low confidence">
            <a:extLst>
              <a:ext uri="{FF2B5EF4-FFF2-40B4-BE49-F238E27FC236}">
                <a16:creationId xmlns:a16="http://schemas.microsoft.com/office/drawing/2014/main" xmlns="" id="{63F4F6A4-892C-4881-9E1F-3F27A4F4A6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33400" y="3497263"/>
            <a:ext cx="1705362" cy="3295650"/>
          </a:xfrm>
          <a:prstGeom prst="rect">
            <a:avLst/>
          </a:prstGeom>
        </p:spPr>
      </p:pic>
      <p:sp>
        <p:nvSpPr>
          <p:cNvPr id="3" name="Speech Bubble: Rectangle with Corners Rounded 2">
            <a:extLst>
              <a:ext uri="{FF2B5EF4-FFF2-40B4-BE49-F238E27FC236}">
                <a16:creationId xmlns:a16="http://schemas.microsoft.com/office/drawing/2014/main" xmlns="" id="{A9A48500-4670-4117-B73F-6DEFE081B6FA}"/>
              </a:ext>
            </a:extLst>
          </p:cNvPr>
          <p:cNvSpPr/>
          <p:nvPr/>
        </p:nvSpPr>
        <p:spPr>
          <a:xfrm>
            <a:off x="2238762" y="1417638"/>
            <a:ext cx="3933438" cy="284956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30" name="TextBox 20"/>
          <p:cNvSpPr txBox="1">
            <a:spLocks noChangeArrowheads="1"/>
          </p:cNvSpPr>
          <p:nvPr/>
        </p:nvSpPr>
        <p:spPr bwMode="auto">
          <a:xfrm>
            <a:off x="2438400" y="1710117"/>
            <a:ext cx="394556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2800" b="1" dirty="0">
                <a:solidFill>
                  <a:schemeClr val="bg1"/>
                </a:solidFill>
              </a:rPr>
              <a:t>For the Lord your God dried up the Jordan before you until you had crossed over.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a:ea typeface="ＭＳ Ｐゴシック" pitchFamily="34" charset="-128"/>
            </a:endParaRPr>
          </a:p>
        </p:txBody>
      </p:sp>
      <p:sp>
        <p:nvSpPr>
          <p:cNvPr id="35843" name="Content Placeholder 2"/>
          <p:cNvSpPr>
            <a:spLocks noGrp="1"/>
          </p:cNvSpPr>
          <p:nvPr>
            <p:ph idx="1"/>
          </p:nvPr>
        </p:nvSpPr>
        <p:spPr/>
        <p:txBody>
          <a:bodyPr/>
          <a:lstStyle/>
          <a:p>
            <a:endParaRPr lang="en-US" altLang="en-US">
              <a:ea typeface="ＭＳ Ｐゴシック" pitchFamily="34" charset="-128"/>
            </a:endParaRPr>
          </a:p>
        </p:txBody>
      </p:sp>
      <p:sp>
        <p:nvSpPr>
          <p:cNvPr id="4" name="Rectangle 3"/>
          <p:cNvSpPr/>
          <p:nvPr/>
        </p:nvSpPr>
        <p:spPr>
          <a:xfrm>
            <a:off x="0" y="0"/>
            <a:ext cx="4724400" cy="6858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4419600" y="0"/>
            <a:ext cx="47244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373" name="TextBox 5"/>
          <p:cNvSpPr txBox="1">
            <a:spLocks noChangeArrowheads="1"/>
          </p:cNvSpPr>
          <p:nvPr/>
        </p:nvSpPr>
        <p:spPr bwMode="auto">
          <a:xfrm>
            <a:off x="304800" y="4191000"/>
            <a:ext cx="8229600" cy="2308225"/>
          </a:xfrm>
          <a:prstGeom prst="rect">
            <a:avLst/>
          </a:prstGeom>
          <a:noFill/>
          <a:ln w="9525">
            <a:noFill/>
            <a:miter lim="800000"/>
            <a:headEnd/>
            <a:tailEnd/>
          </a:ln>
        </p:spPr>
        <p:txBody>
          <a:bodyPr>
            <a:spAutoFit/>
          </a:bodyPr>
          <a:lstStyle/>
          <a:p>
            <a:pPr algn="ctr" eaLnBrk="1" hangingPunct="1">
              <a:defRPr/>
            </a:pPr>
            <a:r>
              <a:rPr lang="en-US" sz="3600" b="1" dirty="0">
                <a:solidFill>
                  <a:srgbClr val="FFFF00"/>
                </a:solidFill>
                <a:effectLst>
                  <a:outerShdw blurRad="38100" dist="38100" dir="2700000" algn="tl">
                    <a:srgbClr val="000000">
                      <a:alpha val="43137"/>
                    </a:srgbClr>
                  </a:outerShdw>
                </a:effectLst>
              </a:rPr>
              <a:t>The Lord your God did to the Jordan just what he had done to the Red Sea when he dried it up before us until we had crossed over.</a:t>
            </a:r>
          </a:p>
        </p:txBody>
      </p:sp>
      <p:pic>
        <p:nvPicPr>
          <p:cNvPr id="35847" name="Picture 2">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175" y="228600"/>
            <a:ext cx="41370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4">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24400" y="228600"/>
            <a:ext cx="422592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657600" y="1066800"/>
            <a:ext cx="1600200" cy="19383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t>
            </a:r>
          </a:p>
        </p:txBody>
      </p:sp>
      <p:sp>
        <p:nvSpPr>
          <p:cNvPr id="39945" name="TextBox 9"/>
          <p:cNvSpPr txBox="1">
            <a:spLocks noChangeArrowheads="1"/>
          </p:cNvSpPr>
          <p:nvPr/>
        </p:nvSpPr>
        <p:spPr bwMode="auto">
          <a:xfrm>
            <a:off x="228600" y="3429000"/>
            <a:ext cx="3581400" cy="584776"/>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2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Jordan River</a:t>
            </a:r>
          </a:p>
        </p:txBody>
      </p:sp>
      <p:sp>
        <p:nvSpPr>
          <p:cNvPr id="39946" name="TextBox 10"/>
          <p:cNvSpPr txBox="1">
            <a:spLocks noChangeArrowheads="1"/>
          </p:cNvSpPr>
          <p:nvPr/>
        </p:nvSpPr>
        <p:spPr bwMode="auto">
          <a:xfrm>
            <a:off x="5410200" y="3429000"/>
            <a:ext cx="2819400" cy="584776"/>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200" b="1" dirty="0">
                <a:ln w="12700">
                  <a:solidFill>
                    <a:schemeClr val="tx2">
                      <a:satMod val="155000"/>
                    </a:schemeClr>
                  </a:solidFill>
                  <a:prstDash val="solid"/>
                </a:ln>
                <a:effectLst>
                  <a:outerShdw blurRad="41275" dist="20320" dir="1800000" algn="tl" rotWithShape="0">
                    <a:srgbClr val="000000">
                      <a:alpha val="40000"/>
                    </a:srgbClr>
                  </a:outerShdw>
                </a:effectLst>
              </a:rPr>
              <a:t>Red Sea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00"/>
              </a:solidFill>
            </a:endParaRPr>
          </a:p>
        </p:txBody>
      </p:sp>
      <p:pic>
        <p:nvPicPr>
          <p:cNvPr id="53254" name="Picture 6" descr="http://home.vicnet.net.au/~wp2000au/image/GlobalMea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1371600"/>
            <a:ext cx="77152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8"/>
          <p:cNvSpPr txBox="1">
            <a:spLocks noChangeArrowheads="1"/>
          </p:cNvSpPr>
          <p:nvPr/>
        </p:nvSpPr>
        <p:spPr bwMode="auto">
          <a:xfrm>
            <a:off x="304800" y="304800"/>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2800" b="1" dirty="0"/>
              <a:t>He did this so that all the peoples of the earth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00"/>
              </a:solidFill>
            </a:endParaRPr>
          </a:p>
        </p:txBody>
      </p:sp>
      <p:sp>
        <p:nvSpPr>
          <p:cNvPr id="36868" name="TextBox 8"/>
          <p:cNvSpPr txBox="1">
            <a:spLocks noChangeArrowheads="1"/>
          </p:cNvSpPr>
          <p:nvPr/>
        </p:nvSpPr>
        <p:spPr bwMode="auto">
          <a:xfrm>
            <a:off x="304800" y="304800"/>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2800" b="1" dirty="0"/>
              <a:t>might know that the hand of the Lord is powerful</a:t>
            </a:r>
          </a:p>
        </p:txBody>
      </p:sp>
      <p:pic>
        <p:nvPicPr>
          <p:cNvPr id="53255"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1600200"/>
            <a:ext cx="3389313"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439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3255"/>
                                        </p:tgtEl>
                                        <p:attrNameLst>
                                          <p:attrName>style.visibility</p:attrName>
                                        </p:attrNameLst>
                                      </p:cBhvr>
                                      <p:to>
                                        <p:strVal val="visible"/>
                                      </p:to>
                                    </p:set>
                                    <p:anim calcmode="lin" valueType="num">
                                      <p:cBhvr>
                                        <p:cTn id="7" dur="500" fill="hold"/>
                                        <p:tgtEl>
                                          <p:spTgt spid="53255"/>
                                        </p:tgtEl>
                                        <p:attrNameLst>
                                          <p:attrName>ppt_w</p:attrName>
                                        </p:attrNameLst>
                                      </p:cBhvr>
                                      <p:tavLst>
                                        <p:tav tm="0">
                                          <p:val>
                                            <p:fltVal val="0"/>
                                          </p:val>
                                        </p:tav>
                                        <p:tav tm="100000">
                                          <p:val>
                                            <p:strVal val="#ppt_w"/>
                                          </p:val>
                                        </p:tav>
                                      </p:tavLst>
                                    </p:anim>
                                    <p:anim calcmode="lin" valueType="num">
                                      <p:cBhvr>
                                        <p:cTn id="8" dur="500" fill="hold"/>
                                        <p:tgtEl>
                                          <p:spTgt spid="53255"/>
                                        </p:tgtEl>
                                        <p:attrNameLst>
                                          <p:attrName>ppt_h</p:attrName>
                                        </p:attrNameLst>
                                      </p:cBhvr>
                                      <p:tavLst>
                                        <p:tav tm="0">
                                          <p:val>
                                            <p:fltVal val="0"/>
                                          </p:val>
                                        </p:tav>
                                        <p:tav tm="100000">
                                          <p:val>
                                            <p:strVal val="#ppt_h"/>
                                          </p:val>
                                        </p:tav>
                                      </p:tavLst>
                                    </p:anim>
                                    <p:anim calcmode="lin" valueType="num">
                                      <p:cBhvr>
                                        <p:cTn id="9" dur="500" fill="hold"/>
                                        <p:tgtEl>
                                          <p:spTgt spid="53255"/>
                                        </p:tgtEl>
                                        <p:attrNameLst>
                                          <p:attrName>style.rotation</p:attrName>
                                        </p:attrNameLst>
                                      </p:cBhvr>
                                      <p:tavLst>
                                        <p:tav tm="0">
                                          <p:val>
                                            <p:fltVal val="360"/>
                                          </p:val>
                                        </p:tav>
                                        <p:tav tm="100000">
                                          <p:val>
                                            <p:fltVal val="0"/>
                                          </p:val>
                                        </p:tav>
                                      </p:tavLst>
                                    </p:anim>
                                    <p:animEffect transition="in" filter="fade">
                                      <p:cBhvr>
                                        <p:cTn id="10" dur="500"/>
                                        <p:tgtEl>
                                          <p:spTgt spid="532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nodeType="clickEffect">
                                  <p:stCondLst>
                                    <p:cond delay="0"/>
                                  </p:stCondLst>
                                  <p:childTnLst>
                                    <p:animEffect transition="out" filter="box(in)">
                                      <p:cBhvr>
                                        <p:cTn id="14" dur="500"/>
                                        <p:tgtEl>
                                          <p:spTgt spid="53255"/>
                                        </p:tgtEl>
                                      </p:cBhvr>
                                    </p:animEffect>
                                    <p:set>
                                      <p:cBhvr>
                                        <p:cTn id="15" dur="1" fill="hold">
                                          <p:stCondLst>
                                            <p:cond delay="499"/>
                                          </p:stCondLst>
                                        </p:cTn>
                                        <p:tgtEl>
                                          <p:spTgt spid="532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00"/>
              </a:solidFill>
            </a:endParaRPr>
          </a:p>
        </p:txBody>
      </p:sp>
      <p:sp>
        <p:nvSpPr>
          <p:cNvPr id="36870" name="TextBox 10"/>
          <p:cNvSpPr txBox="1">
            <a:spLocks noChangeArrowheads="1"/>
          </p:cNvSpPr>
          <p:nvPr/>
        </p:nvSpPr>
        <p:spPr bwMode="auto">
          <a:xfrm>
            <a:off x="533400" y="541020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eaLnBrk="1" hangingPunct="1">
              <a:spcBef>
                <a:spcPct val="0"/>
              </a:spcBef>
              <a:buFontTx/>
              <a:buNone/>
            </a:pPr>
            <a:r>
              <a:rPr lang="en-US" altLang="en-US" sz="2800" b="1" dirty="0"/>
              <a:t>And so that you might always fear </a:t>
            </a:r>
          </a:p>
          <a:p>
            <a:pPr algn="ctr" eaLnBrk="1" hangingPunct="1">
              <a:spcBef>
                <a:spcPct val="0"/>
              </a:spcBef>
              <a:buFontTx/>
              <a:buNone/>
            </a:pPr>
            <a:r>
              <a:rPr lang="en-US" altLang="en-US" sz="2800" b="1" dirty="0"/>
              <a:t>the Lord your God.</a:t>
            </a:r>
          </a:p>
        </p:txBody>
      </p:sp>
      <p:pic>
        <p:nvPicPr>
          <p:cNvPr id="53257"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1354941"/>
            <a:ext cx="6305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802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0"/>
            <a:ext cx="9144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p:cNvSpPr/>
          <p:nvPr/>
        </p:nvSpPr>
        <p:spPr>
          <a:xfrm>
            <a:off x="0" y="1143000"/>
            <a:ext cx="9144000" cy="5715000"/>
          </a:xfrm>
          <a:prstGeom prst="rect">
            <a:avLst/>
          </a:prstGeom>
          <a:solidFill>
            <a:srgbClr val="6CA62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7892"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65725" y="14097000"/>
            <a:ext cx="19748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38600" y="-45720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286625" y="129540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457200"/>
            <a:ext cx="1724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57200"/>
            <a:ext cx="1724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943600" y="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ounded Rectangle 41"/>
          <p:cNvSpPr/>
          <p:nvPr/>
        </p:nvSpPr>
        <p:spPr>
          <a:xfrm>
            <a:off x="304800" y="5181600"/>
            <a:ext cx="8534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Rectangle 3"/>
          <p:cNvSpPr txBox="1">
            <a:spLocks noChangeArrowheads="1"/>
          </p:cNvSpPr>
          <p:nvPr/>
        </p:nvSpPr>
        <p:spPr bwMode="auto">
          <a:xfrm>
            <a:off x="304800" y="5257800"/>
            <a:ext cx="8610600" cy="1600200"/>
          </a:xfrm>
          <a:prstGeom prst="rect">
            <a:avLst/>
          </a:prstGeom>
          <a:noFill/>
          <a:ln w="9525">
            <a:noFill/>
            <a:miter lim="800000"/>
            <a:headEnd/>
            <a:tailEnd/>
          </a:ln>
        </p:spPr>
        <p:txBody>
          <a:bodyPr/>
          <a:lstStyle/>
          <a:p>
            <a:pPr algn="ctr">
              <a:spcBef>
                <a:spcPct val="20000"/>
              </a:spcBef>
              <a:defRPr/>
            </a:pPr>
            <a:r>
              <a:rPr lang="en-US" sz="2800" b="1" kern="0" dirty="0">
                <a:solidFill>
                  <a:srgbClr val="FF0000"/>
                </a:solidFill>
                <a:latin typeface="+mn-lt"/>
                <a:ea typeface="+mn-ea"/>
              </a:rPr>
              <a:t>On the evening of the 14</a:t>
            </a:r>
            <a:r>
              <a:rPr lang="en-US" sz="2800" b="1" kern="0" baseline="30000" dirty="0">
                <a:solidFill>
                  <a:srgbClr val="FF0000"/>
                </a:solidFill>
                <a:latin typeface="+mn-lt"/>
                <a:ea typeface="+mn-ea"/>
              </a:rPr>
              <a:t>th</a:t>
            </a:r>
            <a:r>
              <a:rPr lang="en-US" sz="2800" b="1" kern="0" dirty="0">
                <a:solidFill>
                  <a:srgbClr val="FF0000"/>
                </a:solidFill>
                <a:latin typeface="+mn-lt"/>
                <a:ea typeface="+mn-ea"/>
              </a:rPr>
              <a:t> day of the month, while camped at </a:t>
            </a:r>
            <a:r>
              <a:rPr lang="en-US" sz="2800" b="1" kern="0" dirty="0" err="1">
                <a:solidFill>
                  <a:srgbClr val="FF0000"/>
                </a:solidFill>
                <a:latin typeface="+mn-lt"/>
                <a:ea typeface="+mn-ea"/>
              </a:rPr>
              <a:t>Gilgal</a:t>
            </a:r>
            <a:r>
              <a:rPr lang="en-US" sz="2800" b="1" kern="0" dirty="0">
                <a:solidFill>
                  <a:srgbClr val="FF0000"/>
                </a:solidFill>
                <a:latin typeface="+mn-lt"/>
                <a:ea typeface="+mn-ea"/>
              </a:rPr>
              <a:t> on the plains of Jericho, the Israelites celebrated the Passover.</a:t>
            </a:r>
            <a:endParaRPr lang="en-US" sz="4400" b="1" kern="0" dirty="0">
              <a:solidFill>
                <a:schemeClr val="bg1"/>
              </a:solidFill>
              <a:latin typeface="+mn-lt"/>
              <a:ea typeface="+mn-ea"/>
            </a:endParaRPr>
          </a:p>
        </p:txBody>
      </p:sp>
      <p:pic>
        <p:nvPicPr>
          <p:cNvPr id="3790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33600" y="1693863"/>
            <a:ext cx="4648200"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2" descr="http://www.johnpratt.com/items/docs/lds/easter/meal.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95600" y="2743200"/>
            <a:ext cx="31051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2"/>
          <p:cNvGrpSpPr>
            <a:grpSpLocks/>
          </p:cNvGrpSpPr>
          <p:nvPr/>
        </p:nvGrpSpPr>
        <p:grpSpPr bwMode="auto">
          <a:xfrm>
            <a:off x="-188913" y="1084263"/>
            <a:ext cx="3114676" cy="1700212"/>
            <a:chOff x="-188694" y="1085675"/>
            <a:chExt cx="3114962" cy="1699538"/>
          </a:xfrm>
        </p:grpSpPr>
        <p:sp>
          <p:nvSpPr>
            <p:cNvPr id="31" name="Down Arrow 30"/>
            <p:cNvSpPr/>
            <p:nvPr/>
          </p:nvSpPr>
          <p:spPr>
            <a:xfrm rot="18485615">
              <a:off x="519018" y="377963"/>
              <a:ext cx="1699538" cy="3114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908" name="TextBox 31"/>
            <p:cNvSpPr txBox="1">
              <a:spLocks noChangeArrowheads="1"/>
            </p:cNvSpPr>
            <p:nvPr/>
          </p:nvSpPr>
          <p:spPr bwMode="auto">
            <a:xfrm rot="2343514">
              <a:off x="20515" y="1254036"/>
              <a:ext cx="1809201" cy="70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4000" b="1">
                  <a:solidFill>
                    <a:srgbClr val="FF0000"/>
                  </a:solidFill>
                </a:rPr>
                <a:t>Gilgal</a:t>
              </a:r>
            </a:p>
          </p:txBody>
        </p:sp>
      </p:grpSp>
      <p:grpSp>
        <p:nvGrpSpPr>
          <p:cNvPr id="4" name="Group 32"/>
          <p:cNvGrpSpPr>
            <a:grpSpLocks/>
          </p:cNvGrpSpPr>
          <p:nvPr/>
        </p:nvGrpSpPr>
        <p:grpSpPr bwMode="auto">
          <a:xfrm rot="6125011">
            <a:off x="6029326" y="1093787"/>
            <a:ext cx="3402012" cy="1700213"/>
            <a:chOff x="-634854" y="1003643"/>
            <a:chExt cx="3402733" cy="1699538"/>
          </a:xfrm>
        </p:grpSpPr>
        <p:sp>
          <p:nvSpPr>
            <p:cNvPr id="18" name="Down Arrow 17"/>
            <p:cNvSpPr/>
            <p:nvPr/>
          </p:nvSpPr>
          <p:spPr>
            <a:xfrm rot="18485615">
              <a:off x="65866" y="296380"/>
              <a:ext cx="1699538" cy="3115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906" name="TextBox 31"/>
            <p:cNvSpPr txBox="1">
              <a:spLocks noChangeArrowheads="1"/>
            </p:cNvSpPr>
            <p:nvPr/>
          </p:nvSpPr>
          <p:spPr bwMode="auto">
            <a:xfrm rot="-8483154">
              <a:off x="-460034" y="1723591"/>
              <a:ext cx="3227913" cy="70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r" eaLnBrk="1" hangingPunct="1">
                <a:spcBef>
                  <a:spcPct val="0"/>
                </a:spcBef>
                <a:buFontTx/>
                <a:buNone/>
              </a:pPr>
              <a:r>
                <a:rPr lang="en-US" altLang="en-US" sz="4000" b="1">
                  <a:solidFill>
                    <a:srgbClr val="FF0000"/>
                  </a:solidFill>
                </a:rPr>
                <a:t>Passover</a:t>
              </a:r>
            </a:p>
          </p:txBody>
        </p:sp>
      </p:grpSp>
      <p:sp>
        <p:nvSpPr>
          <p:cNvPr id="3" name="TextBox 2"/>
          <p:cNvSpPr txBox="1"/>
          <p:nvPr/>
        </p:nvSpPr>
        <p:spPr>
          <a:xfrm>
            <a:off x="3505200" y="1600200"/>
            <a:ext cx="1752600" cy="1016000"/>
          </a:xfrm>
          <a:prstGeom prst="rect">
            <a:avLst/>
          </a:prstGeom>
          <a:noFill/>
        </p:spPr>
        <p:txBody>
          <a:bodyPr>
            <a:spAutoFit/>
          </a:bodyPr>
          <a:lstStyle/>
          <a:p>
            <a:pPr eaLnBrk="1" hangingPunct="1">
              <a:defRPr/>
            </a:pPr>
            <a:r>
              <a:rPr lang="en-US" sz="6000" b="1" dirty="0">
                <a:solidFill>
                  <a:schemeClr val="accent4">
                    <a:lumMod val="95000"/>
                    <a:lumOff val="5000"/>
                  </a:schemeClr>
                </a:solidFill>
                <a:latin typeface="Arial" charset="0"/>
                <a:ea typeface="ＭＳ Ｐゴシック" charset="0"/>
                <a:cs typeface="ＭＳ Ｐゴシック" charset="0"/>
              </a:rPr>
              <a:t>14th</a:t>
            </a:r>
          </a:p>
        </p:txBody>
      </p:sp>
      <p:pic>
        <p:nvPicPr>
          <p:cNvPr id="21" name="Picture 20" descr="A picture containing fruit, nut, cooking, stacked&#10;&#10;Description automatically generated">
            <a:extLst>
              <a:ext uri="{FF2B5EF4-FFF2-40B4-BE49-F238E27FC236}">
                <a16:creationId xmlns:a16="http://schemas.microsoft.com/office/drawing/2014/main" xmlns="" id="{48C8BD1D-1886-4B0C-B0A9-DA0E98ED4A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2098" y="2865378"/>
            <a:ext cx="918554" cy="826072"/>
          </a:xfrm>
          <a:prstGeom prst="rect">
            <a:avLst/>
          </a:prstGeom>
        </p:spPr>
      </p:pic>
      <p:pic>
        <p:nvPicPr>
          <p:cNvPr id="22" name="Picture 21" descr="A picture containing fruit, nut, cooking, stacked&#10;&#10;Description automatically generated">
            <a:extLst>
              <a:ext uri="{FF2B5EF4-FFF2-40B4-BE49-F238E27FC236}">
                <a16:creationId xmlns:a16="http://schemas.microsoft.com/office/drawing/2014/main" xmlns="" id="{0F125372-C3FC-452D-B1F8-704ACC87F6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12907" y="3691450"/>
            <a:ext cx="918554" cy="826072"/>
          </a:xfrm>
          <a:prstGeom prst="rect">
            <a:avLst/>
          </a:prstGeom>
        </p:spPr>
      </p:pic>
      <p:pic>
        <p:nvPicPr>
          <p:cNvPr id="23" name="Picture 22" descr="A picture containing fruit, nut, cooking, stacked&#10;&#10;Description automatically generated">
            <a:extLst>
              <a:ext uri="{FF2B5EF4-FFF2-40B4-BE49-F238E27FC236}">
                <a16:creationId xmlns:a16="http://schemas.microsoft.com/office/drawing/2014/main" xmlns="" id="{08F6606E-EA76-42F6-B660-930273E468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1185" y="4409286"/>
            <a:ext cx="918554" cy="826072"/>
          </a:xfrm>
          <a:prstGeom prst="rect">
            <a:avLst/>
          </a:prstGeom>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0"/>
            <a:ext cx="9144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p:cNvSpPr/>
          <p:nvPr/>
        </p:nvSpPr>
        <p:spPr>
          <a:xfrm>
            <a:off x="0" y="1143000"/>
            <a:ext cx="9144000" cy="5715000"/>
          </a:xfrm>
          <a:prstGeom prst="rect">
            <a:avLst/>
          </a:prstGeom>
          <a:solidFill>
            <a:srgbClr val="6CA62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8916"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65725" y="14097000"/>
            <a:ext cx="19748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038600" y="-45720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286625" y="129540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457200"/>
            <a:ext cx="1724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57200"/>
            <a:ext cx="1724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1" descr="MCSL00227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943600" y="0"/>
            <a:ext cx="1857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8022" y="3593306"/>
            <a:ext cx="70866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8" descr="http://tbn3.google.com/images?q=tbn:xZ9zTLqNxjvLZM:http://www.ces.purdue.edu/extmedia/images/grain.jp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03533" y="2499897"/>
            <a:ext cx="20193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6" descr="http://tbn2.google.com/images?q=tbn:5mgGKjxRHTfAJM:http://images.jupiterimages.com/common/detail/40/67/23036740.jpg">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93595" y="2324100"/>
            <a:ext cx="21145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ounded Rectangle 41"/>
          <p:cNvSpPr/>
          <p:nvPr/>
        </p:nvSpPr>
        <p:spPr>
          <a:xfrm>
            <a:off x="609600" y="5181600"/>
            <a:ext cx="7772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Rectangle 3"/>
          <p:cNvSpPr txBox="1">
            <a:spLocks noChangeArrowheads="1"/>
          </p:cNvSpPr>
          <p:nvPr/>
        </p:nvSpPr>
        <p:spPr bwMode="auto">
          <a:xfrm>
            <a:off x="533400" y="5257800"/>
            <a:ext cx="7924800" cy="1600200"/>
          </a:xfrm>
          <a:prstGeom prst="rect">
            <a:avLst/>
          </a:prstGeom>
          <a:noFill/>
          <a:ln w="9525">
            <a:noFill/>
            <a:miter lim="800000"/>
            <a:headEnd/>
            <a:tailEnd/>
          </a:ln>
        </p:spPr>
        <p:txBody>
          <a:bodyPr/>
          <a:lstStyle/>
          <a:p>
            <a:pPr algn="ctr">
              <a:spcBef>
                <a:spcPct val="20000"/>
              </a:spcBef>
              <a:defRPr/>
            </a:pPr>
            <a:r>
              <a:rPr lang="en-US" sz="2800" b="1" kern="0" dirty="0">
                <a:solidFill>
                  <a:srgbClr val="FF0000"/>
                </a:solidFill>
                <a:latin typeface="+mn-lt"/>
                <a:ea typeface="+mn-ea"/>
              </a:rPr>
              <a:t>The day after the Passover, that very day, they ate some of the produce of the land; unleavened bread and roasted grain.</a:t>
            </a:r>
            <a:endParaRPr lang="en-US" sz="4400" b="1" kern="0" dirty="0">
              <a:solidFill>
                <a:schemeClr val="bg1"/>
              </a:solidFill>
              <a:latin typeface="+mn-lt"/>
              <a:ea typeface="+mn-ea"/>
            </a:endParaRPr>
          </a:p>
        </p:txBody>
      </p:sp>
      <p:pic>
        <p:nvPicPr>
          <p:cNvPr id="15" name="Picture 14" descr="A picture containing fruit, nut, cooking, stacked&#10;&#10;Description automatically generated">
            <a:extLst>
              <a:ext uri="{FF2B5EF4-FFF2-40B4-BE49-F238E27FC236}">
                <a16:creationId xmlns:a16="http://schemas.microsoft.com/office/drawing/2014/main" xmlns="" id="{C9530CEA-C529-4974-A768-FB6421AE760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20460" y="2961777"/>
            <a:ext cx="918554" cy="826072"/>
          </a:xfrm>
          <a:prstGeom prst="rect">
            <a:avLst/>
          </a:prstGeom>
        </p:spPr>
      </p:pic>
      <p:pic>
        <p:nvPicPr>
          <p:cNvPr id="16" name="Picture 15" descr="A picture containing fruit, nut, cooking, stacked&#10;&#10;Description automatically generated">
            <a:extLst>
              <a:ext uri="{FF2B5EF4-FFF2-40B4-BE49-F238E27FC236}">
                <a16:creationId xmlns:a16="http://schemas.microsoft.com/office/drawing/2014/main" xmlns="" id="{208F8B49-8058-46AA-9011-00D7625F6C3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65872" y="3668482"/>
            <a:ext cx="918554" cy="826072"/>
          </a:xfrm>
          <a:prstGeom prst="rect">
            <a:avLst/>
          </a:prstGeom>
        </p:spPr>
      </p:pic>
      <p:pic>
        <p:nvPicPr>
          <p:cNvPr id="17" name="Picture 16" descr="A picture containing fruit, nut, cooking, stacked&#10;&#10;Description automatically generated">
            <a:extLst>
              <a:ext uri="{FF2B5EF4-FFF2-40B4-BE49-F238E27FC236}">
                <a16:creationId xmlns:a16="http://schemas.microsoft.com/office/drawing/2014/main" xmlns="" id="{08005F90-6916-41F3-B5BC-0BB9BD5E173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64778" y="4387564"/>
            <a:ext cx="918554" cy="826072"/>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9144000" cy="6858000"/>
          </a:xfrm>
          <a:prstGeom prst="rect">
            <a:avLst/>
          </a:prstGeom>
          <a:solidFill>
            <a:srgbClr val="6CA62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9939"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65725" y="14097000"/>
            <a:ext cx="19748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ounded Rectangle 41"/>
          <p:cNvSpPr/>
          <p:nvPr/>
        </p:nvSpPr>
        <p:spPr>
          <a:xfrm>
            <a:off x="304800" y="5181600"/>
            <a:ext cx="8305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Rectangle 3"/>
          <p:cNvSpPr txBox="1">
            <a:spLocks noChangeArrowheads="1"/>
          </p:cNvSpPr>
          <p:nvPr/>
        </p:nvSpPr>
        <p:spPr bwMode="auto">
          <a:xfrm>
            <a:off x="304800" y="5257800"/>
            <a:ext cx="8382000" cy="1600200"/>
          </a:xfrm>
          <a:prstGeom prst="rect">
            <a:avLst/>
          </a:prstGeom>
          <a:noFill/>
          <a:ln w="9525">
            <a:noFill/>
            <a:miter lim="800000"/>
            <a:headEnd/>
            <a:tailEnd/>
          </a:ln>
        </p:spPr>
        <p:txBody>
          <a:bodyPr/>
          <a:lstStyle/>
          <a:p>
            <a:pPr algn="ctr">
              <a:spcBef>
                <a:spcPct val="20000"/>
              </a:spcBef>
              <a:defRPr/>
            </a:pPr>
            <a:r>
              <a:rPr lang="en-US" sz="2400" b="1" kern="0" dirty="0">
                <a:solidFill>
                  <a:srgbClr val="FF0000"/>
                </a:solidFill>
                <a:latin typeface="+mn-lt"/>
                <a:ea typeface="+mn-ea"/>
              </a:rPr>
              <a:t>The manna stopped the day after they ate this food from the land; there was no longer any manna for the Israelites, but that year they ate the produce of Canaan.</a:t>
            </a:r>
            <a:endParaRPr lang="en-US" sz="4400" b="1" kern="0" dirty="0">
              <a:solidFill>
                <a:schemeClr val="bg1"/>
              </a:solidFill>
              <a:latin typeface="+mn-lt"/>
              <a:ea typeface="+mn-ea"/>
            </a:endParaRPr>
          </a:p>
        </p:txBody>
      </p:sp>
      <p:sp>
        <p:nvSpPr>
          <p:cNvPr id="39949" name="TextBox 16"/>
          <p:cNvSpPr txBox="1">
            <a:spLocks noChangeArrowheads="1"/>
          </p:cNvSpPr>
          <p:nvPr/>
        </p:nvSpPr>
        <p:spPr bwMode="auto">
          <a:xfrm>
            <a:off x="914400" y="788237"/>
            <a:ext cx="2819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eaLnBrk="1" hangingPunct="1">
              <a:spcBef>
                <a:spcPct val="0"/>
              </a:spcBef>
              <a:buFontTx/>
              <a:buNone/>
            </a:pPr>
            <a:r>
              <a:rPr lang="en-US" altLang="en-US" sz="5400" b="1" dirty="0">
                <a:latin typeface="Antigone-Nord-Poster" pitchFamily="2" charset="0"/>
              </a:rPr>
              <a:t>MANNA</a:t>
            </a:r>
          </a:p>
        </p:txBody>
      </p:sp>
      <p:sp>
        <p:nvSpPr>
          <p:cNvPr id="15" name="&quot;No&quot; Symbol 14"/>
          <p:cNvSpPr/>
          <p:nvPr/>
        </p:nvSpPr>
        <p:spPr>
          <a:xfrm>
            <a:off x="151944" y="-457884"/>
            <a:ext cx="4572000" cy="38100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grpSp>
        <p:nvGrpSpPr>
          <p:cNvPr id="3" name="Group 25"/>
          <p:cNvGrpSpPr>
            <a:grpSpLocks/>
          </p:cNvGrpSpPr>
          <p:nvPr/>
        </p:nvGrpSpPr>
        <p:grpSpPr bwMode="auto">
          <a:xfrm>
            <a:off x="4876800" y="0"/>
            <a:ext cx="4038600" cy="5187950"/>
            <a:chOff x="4876800" y="0"/>
            <a:chExt cx="4038600" cy="5187856"/>
          </a:xfrm>
        </p:grpSpPr>
        <p:pic>
          <p:nvPicPr>
            <p:cNvPr id="39945" name="Picture 9" descr="http://assets.kaboose.com/media/00/00/0c/cb/ee2b24e8cbffd3b04d44d202eeb0a7457048f45a/476x357/rotator-supermarketveggies_476x35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2209800"/>
              <a:ext cx="3962400" cy="297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6800" y="0"/>
              <a:ext cx="4038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TextBox 24"/>
            <p:cNvSpPr txBox="1">
              <a:spLocks noChangeArrowheads="1"/>
            </p:cNvSpPr>
            <p:nvPr/>
          </p:nvSpPr>
          <p:spPr bwMode="auto">
            <a:xfrm>
              <a:off x="5486400" y="838200"/>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itchFamily="34" charset="-128"/>
                </a:defRPr>
              </a:lvl9pPr>
            </a:lstStyle>
            <a:p>
              <a:pPr algn="ctr" eaLnBrk="1" hangingPunct="1">
                <a:spcBef>
                  <a:spcPct val="0"/>
                </a:spcBef>
                <a:buFontTx/>
                <a:buNone/>
              </a:pPr>
              <a:r>
                <a:rPr lang="en-US" altLang="en-US" sz="2800">
                  <a:latin typeface="Antigone-Bold" pitchFamily="2" charset="0"/>
                </a:rPr>
                <a:t>Canaan’s Produce Market</a:t>
              </a:r>
            </a:p>
          </p:txBody>
        </p:sp>
      </p:gr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rgbClr val="CCECFF"/>
          </a:bgClr>
        </a:patt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716CB50D-94B6-4399-9DA1-6EAFE1075A4E}"/>
              </a:ext>
            </a:extLst>
          </p:cNvPr>
          <p:cNvSpPr>
            <a:spLocks noChangeArrowheads="1"/>
          </p:cNvSpPr>
          <p:nvPr/>
        </p:nvSpPr>
        <p:spPr bwMode="auto">
          <a:xfrm>
            <a:off x="0" y="-457200"/>
            <a:ext cx="9144000" cy="7315200"/>
          </a:xfrm>
          <a:prstGeom prst="rect">
            <a:avLst/>
          </a:prstGeom>
          <a:pattFill prst="lgConfetti">
            <a:fgClr>
              <a:srgbClr val="00B0F0"/>
            </a:fgClr>
            <a:bgClr>
              <a:srgbClr val="CCECFF"/>
            </a:bgClr>
          </a:pattFill>
          <a:ln w="9525">
            <a:solidFill>
              <a:srgbClr val="4277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5" name="Text Box 5">
            <a:extLst>
              <a:ext uri="{FF2B5EF4-FFF2-40B4-BE49-F238E27FC236}">
                <a16:creationId xmlns:a16="http://schemas.microsoft.com/office/drawing/2014/main" xmlns="" id="{3BF13C5C-04C4-471C-9EB2-1104A6103D99}"/>
              </a:ext>
            </a:extLst>
          </p:cNvPr>
          <p:cNvSpPr txBox="1">
            <a:spLocks noChangeArrowheads="1"/>
          </p:cNvSpPr>
          <p:nvPr/>
        </p:nvSpPr>
        <p:spPr bwMode="auto">
          <a:xfrm>
            <a:off x="7908925" y="59801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#4</a:t>
            </a:r>
          </a:p>
        </p:txBody>
      </p:sp>
      <p:sp>
        <p:nvSpPr>
          <p:cNvPr id="53254" name="Rectangle 6">
            <a:extLst>
              <a:ext uri="{FF2B5EF4-FFF2-40B4-BE49-F238E27FC236}">
                <a16:creationId xmlns:a16="http://schemas.microsoft.com/office/drawing/2014/main" xmlns="" id="{B201C596-DCC9-401C-8F5C-92B573CBD7C9}"/>
              </a:ext>
            </a:extLst>
          </p:cNvPr>
          <p:cNvSpPr>
            <a:spLocks noGrp="1" noChangeArrowheads="1"/>
          </p:cNvSpPr>
          <p:nvPr>
            <p:ph type="title"/>
          </p:nvPr>
        </p:nvSpPr>
        <p:spPr>
          <a:xfrm>
            <a:off x="304800" y="4038600"/>
            <a:ext cx="8610600" cy="1143000"/>
          </a:xfrm>
        </p:spPr>
        <p:txBody>
          <a:bodyPr/>
          <a:lstStyle/>
          <a:p>
            <a:pPr eaLnBrk="1" hangingPunct="1">
              <a:defRPr/>
            </a:pPr>
            <a:r>
              <a:rPr lang="en-US" altLang="en-US" dirty="0">
                <a:ea typeface="ＭＳ Ｐゴシック" pitchFamily="34" charset="-128"/>
              </a:rPr>
              <a:t>An amazing act that God does to help people to show them His character and help them trust Him</a:t>
            </a:r>
            <a:endParaRPr lang="en-US" dirty="0">
              <a:cs typeface="+mj-cs"/>
            </a:endParaRPr>
          </a:p>
        </p:txBody>
      </p:sp>
      <p:sp>
        <p:nvSpPr>
          <p:cNvPr id="53255" name="Rectangle 7">
            <a:extLst>
              <a:ext uri="{FF2B5EF4-FFF2-40B4-BE49-F238E27FC236}">
                <a16:creationId xmlns:a16="http://schemas.microsoft.com/office/drawing/2014/main" xmlns="" id="{0F765607-629D-4AED-B534-C608EA677AA3}"/>
              </a:ext>
            </a:extLst>
          </p:cNvPr>
          <p:cNvSpPr>
            <a:spLocks noChangeArrowheads="1"/>
          </p:cNvSpPr>
          <p:nvPr/>
        </p:nvSpPr>
        <p:spPr bwMode="auto">
          <a:xfrm>
            <a:off x="304800" y="49530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8" name="TextBox 1">
            <a:extLst>
              <a:ext uri="{FF2B5EF4-FFF2-40B4-BE49-F238E27FC236}">
                <a16:creationId xmlns:a16="http://schemas.microsoft.com/office/drawing/2014/main" xmlns="" id="{7377798B-2321-42E3-97F5-1C2EDA5F8E0D}"/>
              </a:ext>
            </a:extLst>
          </p:cNvPr>
          <p:cNvSpPr txBox="1">
            <a:spLocks noChangeArrowheads="1"/>
          </p:cNvSpPr>
          <p:nvPr/>
        </p:nvSpPr>
        <p:spPr bwMode="auto">
          <a:xfrm rot="-1936563">
            <a:off x="201613" y="654050"/>
            <a:ext cx="2916237" cy="16017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FAITH WORDS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3251" name="Rectangle 3">
            <a:extLst>
              <a:ext uri="{FF2B5EF4-FFF2-40B4-BE49-F238E27FC236}">
                <a16:creationId xmlns:a16="http://schemas.microsoft.com/office/drawing/2014/main" xmlns="" id="{C9B86862-F535-404E-B2EA-3BBACD4142A0}"/>
              </a:ext>
            </a:extLst>
          </p:cNvPr>
          <p:cNvSpPr>
            <a:spLocks noGrp="1" noChangeArrowheads="1"/>
          </p:cNvSpPr>
          <p:nvPr>
            <p:ph type="body" idx="1"/>
          </p:nvPr>
        </p:nvSpPr>
        <p:spPr>
          <a:xfrm>
            <a:off x="1066800" y="1465517"/>
            <a:ext cx="8534400" cy="1447800"/>
          </a:xfrm>
        </p:spPr>
        <p:txBody>
          <a:bodyPr/>
          <a:lstStyle/>
          <a:p>
            <a:pPr algn="ctr" eaLnBrk="1" hangingPunct="1">
              <a:buFontTx/>
              <a:buNone/>
              <a:defRPr/>
            </a:pPr>
            <a:r>
              <a:rPr lang="en-US" sz="8000" b="1" dirty="0">
                <a:cs typeface="+mn-cs"/>
              </a:rPr>
              <a:t>Miracle</a:t>
            </a:r>
          </a:p>
        </p:txBody>
      </p:sp>
    </p:spTree>
    <p:extLst>
      <p:ext uri="{BB962C8B-B14F-4D97-AF65-F5344CB8AC3E}">
        <p14:creationId xmlns:p14="http://schemas.microsoft.com/office/powerpoint/2010/main" val="33959422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6E38BADA-756E-41C2-AFAB-502A6CDEE330}"/>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a:t>
            </a:r>
          </a:p>
        </p:txBody>
      </p:sp>
      <p:sp>
        <p:nvSpPr>
          <p:cNvPr id="31748" name="WordArt 4">
            <a:extLst>
              <a:ext uri="{FF2B5EF4-FFF2-40B4-BE49-F238E27FC236}">
                <a16:creationId xmlns:a16="http://schemas.microsoft.com/office/drawing/2014/main" xmlns="" id="{C25CC871-FF2B-4BB4-BD26-DF05F45ADD41}"/>
              </a:ext>
            </a:extLst>
          </p:cNvPr>
          <p:cNvSpPr>
            <a:spLocks noChangeArrowheads="1" noChangeShapeType="1" noTextEdit="1"/>
          </p:cNvSpPr>
          <p:nvPr/>
        </p:nvSpPr>
        <p:spPr bwMode="auto">
          <a:xfrm rot="16200000">
            <a:off x="-2438828" y="2580954"/>
            <a:ext cx="6096000" cy="1143000"/>
          </a:xfrm>
          <a:prstGeom prst="rect">
            <a:avLst/>
          </a:prstGeom>
        </p:spPr>
        <p:txBody>
          <a:bodyPr wrap="none" fromWordArt="1">
            <a:prstTxWarp prst="textPlain">
              <a:avLst>
                <a:gd name="adj" fmla="val 50000"/>
              </a:avLst>
            </a:prstTxWarp>
          </a:bodyPr>
          <a:lstStyle/>
          <a:p>
            <a:pPr algn="ctr">
              <a:defRPr/>
            </a:pPr>
            <a:r>
              <a:rPr lang="en-US" sz="6000" kern="10" dirty="0">
                <a:ln w="12700">
                  <a:solidFill>
                    <a:srgbClr val="EAEAEA"/>
                  </a:solidFill>
                  <a:round/>
                  <a:headEnd/>
                  <a:tailEnd/>
                </a:ln>
                <a:solidFill>
                  <a:srgbClr val="5B5D6B">
                    <a:lumMod val="75000"/>
                  </a:srgbClr>
                </a:solidFill>
                <a:latin typeface="Arial Black" panose="020B0A04020102020204" pitchFamily="34" charset="0"/>
                <a:ea typeface="+mn-ea"/>
              </a:rPr>
              <a:t>Acts</a:t>
            </a:r>
            <a:r>
              <a:rPr lang="en-US" sz="6600" kern="10" dirty="0">
                <a:ln w="12700">
                  <a:solidFill>
                    <a:srgbClr val="EAEAEA"/>
                  </a:solidFill>
                  <a:round/>
                  <a:headEnd/>
                  <a:tailEnd/>
                </a:ln>
                <a:solidFill>
                  <a:srgbClr val="5B5D6B">
                    <a:lumMod val="75000"/>
                  </a:srgbClr>
                </a:solidFill>
                <a:latin typeface="Arial Black" panose="020B0A04020102020204" pitchFamily="34" charset="0"/>
                <a:ea typeface="+mn-ea"/>
              </a:rPr>
              <a:t> 10:34-35</a:t>
            </a:r>
          </a:p>
        </p:txBody>
      </p:sp>
      <p:sp>
        <p:nvSpPr>
          <p:cNvPr id="7" name="TextBox 1">
            <a:extLst>
              <a:ext uri="{FF2B5EF4-FFF2-40B4-BE49-F238E27FC236}">
                <a16:creationId xmlns:a16="http://schemas.microsoft.com/office/drawing/2014/main" xmlns="" id="{7788F4D3-52AC-46BB-951F-7E9F6468AE5B}"/>
              </a:ext>
            </a:extLst>
          </p:cNvPr>
          <p:cNvSpPr txBox="1">
            <a:spLocks noChangeArrowheads="1"/>
          </p:cNvSpPr>
          <p:nvPr/>
        </p:nvSpPr>
        <p:spPr bwMode="auto">
          <a:xfrm>
            <a:off x="2819400" y="762000"/>
            <a:ext cx="5181600" cy="1015663"/>
          </a:xfrm>
          <a:prstGeom prst="rect">
            <a:avLst/>
          </a:prstGeom>
          <a:noFill/>
          <a:ln>
            <a:noFill/>
          </a:ln>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altLang="en-US" sz="6000" dirty="0">
                <a:solidFill>
                  <a:srgbClr val="C00000"/>
                </a:solidFill>
                <a:ea typeface="+mn-ea"/>
              </a:rPr>
              <a:t>Hide it in your</a:t>
            </a:r>
          </a:p>
        </p:txBody>
      </p:sp>
      <p:pic>
        <p:nvPicPr>
          <p:cNvPr id="32773" name="Picture 8" descr="Shape, arrow&#10;&#10;Description automatically generated">
            <a:extLst>
              <a:ext uri="{FF2B5EF4-FFF2-40B4-BE49-F238E27FC236}">
                <a16:creationId xmlns:a16="http://schemas.microsoft.com/office/drawing/2014/main" xmlns="" id="{1F6879C8-A757-4F88-87CB-2220719C1F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8063" y="1905000"/>
            <a:ext cx="38576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27496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rgbClr val="CCECFF"/>
          </a:bgClr>
        </a:patt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716CB50D-94B6-4399-9DA1-6EAFE1075A4E}"/>
              </a:ext>
            </a:extLst>
          </p:cNvPr>
          <p:cNvSpPr>
            <a:spLocks noChangeArrowheads="1"/>
          </p:cNvSpPr>
          <p:nvPr/>
        </p:nvSpPr>
        <p:spPr bwMode="auto">
          <a:xfrm>
            <a:off x="0" y="-457200"/>
            <a:ext cx="9144000" cy="7315200"/>
          </a:xfrm>
          <a:prstGeom prst="rect">
            <a:avLst/>
          </a:prstGeom>
          <a:pattFill prst="lgConfetti">
            <a:fgClr>
              <a:srgbClr val="00B0F0"/>
            </a:fgClr>
            <a:bgClr>
              <a:srgbClr val="CCECFF"/>
            </a:bgClr>
          </a:pattFill>
          <a:ln w="9525">
            <a:solidFill>
              <a:srgbClr val="4277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5" name="Text Box 5">
            <a:extLst>
              <a:ext uri="{FF2B5EF4-FFF2-40B4-BE49-F238E27FC236}">
                <a16:creationId xmlns:a16="http://schemas.microsoft.com/office/drawing/2014/main" xmlns="" id="{3BF13C5C-04C4-471C-9EB2-1104A6103D99}"/>
              </a:ext>
            </a:extLst>
          </p:cNvPr>
          <p:cNvSpPr txBox="1">
            <a:spLocks noChangeArrowheads="1"/>
          </p:cNvSpPr>
          <p:nvPr/>
        </p:nvSpPr>
        <p:spPr bwMode="auto">
          <a:xfrm>
            <a:off x="7908925" y="59801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#4</a:t>
            </a:r>
          </a:p>
        </p:txBody>
      </p:sp>
      <p:sp>
        <p:nvSpPr>
          <p:cNvPr id="53254" name="Rectangle 6">
            <a:extLst>
              <a:ext uri="{FF2B5EF4-FFF2-40B4-BE49-F238E27FC236}">
                <a16:creationId xmlns:a16="http://schemas.microsoft.com/office/drawing/2014/main" xmlns="" id="{B201C596-DCC9-401C-8F5C-92B573CBD7C9}"/>
              </a:ext>
            </a:extLst>
          </p:cNvPr>
          <p:cNvSpPr>
            <a:spLocks noGrp="1" noChangeArrowheads="1"/>
          </p:cNvSpPr>
          <p:nvPr>
            <p:ph type="title"/>
          </p:nvPr>
        </p:nvSpPr>
        <p:spPr>
          <a:xfrm>
            <a:off x="304800" y="4038600"/>
            <a:ext cx="8610600" cy="1143000"/>
          </a:xfrm>
        </p:spPr>
        <p:txBody>
          <a:bodyPr/>
          <a:lstStyle/>
          <a:p>
            <a:pPr eaLnBrk="1" hangingPunct="1">
              <a:defRPr/>
            </a:pPr>
            <a:r>
              <a:rPr lang="en-US" dirty="0">
                <a:cs typeface="+mj-cs"/>
              </a:rPr>
              <a:t>A person’s children, grandchildren, and great-grandchildren</a:t>
            </a:r>
          </a:p>
        </p:txBody>
      </p:sp>
      <p:sp>
        <p:nvSpPr>
          <p:cNvPr id="53255" name="Rectangle 7">
            <a:extLst>
              <a:ext uri="{FF2B5EF4-FFF2-40B4-BE49-F238E27FC236}">
                <a16:creationId xmlns:a16="http://schemas.microsoft.com/office/drawing/2014/main" xmlns="" id="{0F765607-629D-4AED-B534-C608EA677AA3}"/>
              </a:ext>
            </a:extLst>
          </p:cNvPr>
          <p:cNvSpPr>
            <a:spLocks noChangeArrowheads="1"/>
          </p:cNvSpPr>
          <p:nvPr/>
        </p:nvSpPr>
        <p:spPr bwMode="auto">
          <a:xfrm>
            <a:off x="304800" y="49530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8" name="TextBox 1">
            <a:extLst>
              <a:ext uri="{FF2B5EF4-FFF2-40B4-BE49-F238E27FC236}">
                <a16:creationId xmlns:a16="http://schemas.microsoft.com/office/drawing/2014/main" xmlns="" id="{7377798B-2321-42E3-97F5-1C2EDA5F8E0D}"/>
              </a:ext>
            </a:extLst>
          </p:cNvPr>
          <p:cNvSpPr txBox="1">
            <a:spLocks noChangeArrowheads="1"/>
          </p:cNvSpPr>
          <p:nvPr/>
        </p:nvSpPr>
        <p:spPr bwMode="auto">
          <a:xfrm rot="-1936563">
            <a:off x="201613" y="654050"/>
            <a:ext cx="2916237" cy="16017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FAITH WORDS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3251" name="Rectangle 3">
            <a:extLst>
              <a:ext uri="{FF2B5EF4-FFF2-40B4-BE49-F238E27FC236}">
                <a16:creationId xmlns:a16="http://schemas.microsoft.com/office/drawing/2014/main" xmlns="" id="{C9B86862-F535-404E-B2EA-3BBACD4142A0}"/>
              </a:ext>
            </a:extLst>
          </p:cNvPr>
          <p:cNvSpPr>
            <a:spLocks noGrp="1" noChangeArrowheads="1"/>
          </p:cNvSpPr>
          <p:nvPr>
            <p:ph type="body" idx="1"/>
          </p:nvPr>
        </p:nvSpPr>
        <p:spPr>
          <a:xfrm>
            <a:off x="762000" y="1676400"/>
            <a:ext cx="8534400" cy="1447800"/>
          </a:xfrm>
        </p:spPr>
        <p:txBody>
          <a:bodyPr/>
          <a:lstStyle/>
          <a:p>
            <a:pPr algn="ctr" eaLnBrk="1" hangingPunct="1">
              <a:buFontTx/>
              <a:buNone/>
              <a:defRPr/>
            </a:pPr>
            <a:r>
              <a:rPr lang="en-US" sz="8000" b="1" dirty="0">
                <a:cs typeface="+mn-cs"/>
              </a:rPr>
              <a:t>Descendants</a:t>
            </a:r>
          </a:p>
        </p:txBody>
      </p:sp>
    </p:spTree>
    <p:extLst>
      <p:ext uri="{BB962C8B-B14F-4D97-AF65-F5344CB8AC3E}">
        <p14:creationId xmlns:p14="http://schemas.microsoft.com/office/powerpoint/2010/main" val="19176628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rgbClr val="CCECFF"/>
          </a:bgClr>
        </a:patt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716CB50D-94B6-4399-9DA1-6EAFE1075A4E}"/>
              </a:ext>
            </a:extLst>
          </p:cNvPr>
          <p:cNvSpPr>
            <a:spLocks noChangeArrowheads="1"/>
          </p:cNvSpPr>
          <p:nvPr/>
        </p:nvSpPr>
        <p:spPr bwMode="auto">
          <a:xfrm>
            <a:off x="0" y="-457200"/>
            <a:ext cx="9144000" cy="7315200"/>
          </a:xfrm>
          <a:prstGeom prst="rect">
            <a:avLst/>
          </a:prstGeom>
          <a:pattFill prst="lgConfetti">
            <a:fgClr>
              <a:srgbClr val="00B0F0"/>
            </a:fgClr>
            <a:bgClr>
              <a:srgbClr val="CCECFF"/>
            </a:bgClr>
          </a:pattFill>
          <a:ln w="9525">
            <a:solidFill>
              <a:srgbClr val="4277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5" name="Text Box 5">
            <a:extLst>
              <a:ext uri="{FF2B5EF4-FFF2-40B4-BE49-F238E27FC236}">
                <a16:creationId xmlns:a16="http://schemas.microsoft.com/office/drawing/2014/main" xmlns="" id="{3BF13C5C-04C4-471C-9EB2-1104A6103D99}"/>
              </a:ext>
            </a:extLst>
          </p:cNvPr>
          <p:cNvSpPr txBox="1">
            <a:spLocks noChangeArrowheads="1"/>
          </p:cNvSpPr>
          <p:nvPr/>
        </p:nvSpPr>
        <p:spPr bwMode="auto">
          <a:xfrm>
            <a:off x="7908925" y="59801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#4</a:t>
            </a:r>
          </a:p>
        </p:txBody>
      </p:sp>
      <p:sp>
        <p:nvSpPr>
          <p:cNvPr id="53254" name="Rectangle 6">
            <a:extLst>
              <a:ext uri="{FF2B5EF4-FFF2-40B4-BE49-F238E27FC236}">
                <a16:creationId xmlns:a16="http://schemas.microsoft.com/office/drawing/2014/main" xmlns="" id="{B201C596-DCC9-401C-8F5C-92B573CBD7C9}"/>
              </a:ext>
            </a:extLst>
          </p:cNvPr>
          <p:cNvSpPr>
            <a:spLocks noGrp="1" noChangeArrowheads="1"/>
          </p:cNvSpPr>
          <p:nvPr>
            <p:ph type="title"/>
          </p:nvPr>
        </p:nvSpPr>
        <p:spPr>
          <a:xfrm>
            <a:off x="304800" y="4038600"/>
            <a:ext cx="8610600" cy="1143000"/>
          </a:xfrm>
        </p:spPr>
        <p:txBody>
          <a:bodyPr/>
          <a:lstStyle/>
          <a:p>
            <a:pPr eaLnBrk="1" hangingPunct="1">
              <a:defRPr/>
            </a:pPr>
            <a:r>
              <a:rPr lang="en-US" altLang="en-US" dirty="0">
                <a:ea typeface="ＭＳ Ｐゴシック" pitchFamily="34" charset="-128"/>
              </a:rPr>
              <a:t>Israel’s first campsite in Canaan, located on the plains not far from Jericho</a:t>
            </a:r>
            <a:endParaRPr lang="en-US" dirty="0">
              <a:cs typeface="+mj-cs"/>
            </a:endParaRPr>
          </a:p>
        </p:txBody>
      </p:sp>
      <p:sp>
        <p:nvSpPr>
          <p:cNvPr id="53255" name="Rectangle 7">
            <a:extLst>
              <a:ext uri="{FF2B5EF4-FFF2-40B4-BE49-F238E27FC236}">
                <a16:creationId xmlns:a16="http://schemas.microsoft.com/office/drawing/2014/main" xmlns="" id="{0F765607-629D-4AED-B534-C608EA677AA3}"/>
              </a:ext>
            </a:extLst>
          </p:cNvPr>
          <p:cNvSpPr>
            <a:spLocks noChangeArrowheads="1"/>
          </p:cNvSpPr>
          <p:nvPr/>
        </p:nvSpPr>
        <p:spPr bwMode="auto">
          <a:xfrm>
            <a:off x="304800" y="49530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8" name="TextBox 1">
            <a:extLst>
              <a:ext uri="{FF2B5EF4-FFF2-40B4-BE49-F238E27FC236}">
                <a16:creationId xmlns:a16="http://schemas.microsoft.com/office/drawing/2014/main" xmlns="" id="{7377798B-2321-42E3-97F5-1C2EDA5F8E0D}"/>
              </a:ext>
            </a:extLst>
          </p:cNvPr>
          <p:cNvSpPr txBox="1">
            <a:spLocks noChangeArrowheads="1"/>
          </p:cNvSpPr>
          <p:nvPr/>
        </p:nvSpPr>
        <p:spPr bwMode="auto">
          <a:xfrm rot="-1936563">
            <a:off x="201613" y="962501"/>
            <a:ext cx="2916237" cy="98488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People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3251" name="Rectangle 3">
            <a:extLst>
              <a:ext uri="{FF2B5EF4-FFF2-40B4-BE49-F238E27FC236}">
                <a16:creationId xmlns:a16="http://schemas.microsoft.com/office/drawing/2014/main" xmlns="" id="{C9B86862-F535-404E-B2EA-3BBACD4142A0}"/>
              </a:ext>
            </a:extLst>
          </p:cNvPr>
          <p:cNvSpPr>
            <a:spLocks noGrp="1" noChangeArrowheads="1"/>
          </p:cNvSpPr>
          <p:nvPr>
            <p:ph type="body" idx="1"/>
          </p:nvPr>
        </p:nvSpPr>
        <p:spPr>
          <a:xfrm>
            <a:off x="762000" y="1676400"/>
            <a:ext cx="8534400" cy="1447800"/>
          </a:xfrm>
        </p:spPr>
        <p:txBody>
          <a:bodyPr/>
          <a:lstStyle/>
          <a:p>
            <a:pPr algn="ctr" eaLnBrk="1" hangingPunct="1">
              <a:buFontTx/>
              <a:buNone/>
              <a:defRPr/>
            </a:pPr>
            <a:r>
              <a:rPr lang="en-US" sz="8000" b="1" dirty="0">
                <a:cs typeface="+mn-cs"/>
              </a:rPr>
              <a:t>Gilgal</a:t>
            </a:r>
          </a:p>
        </p:txBody>
      </p:sp>
    </p:spTree>
    <p:extLst>
      <p:ext uri="{BB962C8B-B14F-4D97-AF65-F5344CB8AC3E}">
        <p14:creationId xmlns:p14="http://schemas.microsoft.com/office/powerpoint/2010/main" val="338951487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rgbClr val="CCECFF"/>
          </a:bgClr>
        </a:patt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716CB50D-94B6-4399-9DA1-6EAFE1075A4E}"/>
              </a:ext>
            </a:extLst>
          </p:cNvPr>
          <p:cNvSpPr>
            <a:spLocks noChangeArrowheads="1"/>
          </p:cNvSpPr>
          <p:nvPr/>
        </p:nvSpPr>
        <p:spPr bwMode="auto">
          <a:xfrm>
            <a:off x="0" y="-457200"/>
            <a:ext cx="9144000" cy="7315200"/>
          </a:xfrm>
          <a:prstGeom prst="rect">
            <a:avLst/>
          </a:prstGeom>
          <a:pattFill prst="lgConfetti">
            <a:fgClr>
              <a:srgbClr val="00B0F0"/>
            </a:fgClr>
            <a:bgClr>
              <a:srgbClr val="CCECFF"/>
            </a:bgClr>
          </a:pattFill>
          <a:ln w="9525">
            <a:solidFill>
              <a:srgbClr val="4277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5" name="Text Box 5">
            <a:extLst>
              <a:ext uri="{FF2B5EF4-FFF2-40B4-BE49-F238E27FC236}">
                <a16:creationId xmlns:a16="http://schemas.microsoft.com/office/drawing/2014/main" xmlns="" id="{3BF13C5C-04C4-471C-9EB2-1104A6103D99}"/>
              </a:ext>
            </a:extLst>
          </p:cNvPr>
          <p:cNvSpPr txBox="1">
            <a:spLocks noChangeArrowheads="1"/>
          </p:cNvSpPr>
          <p:nvPr/>
        </p:nvSpPr>
        <p:spPr bwMode="auto">
          <a:xfrm>
            <a:off x="7908925" y="59801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#4</a:t>
            </a:r>
          </a:p>
        </p:txBody>
      </p:sp>
      <p:sp>
        <p:nvSpPr>
          <p:cNvPr id="53254" name="Rectangle 6">
            <a:extLst>
              <a:ext uri="{FF2B5EF4-FFF2-40B4-BE49-F238E27FC236}">
                <a16:creationId xmlns:a16="http://schemas.microsoft.com/office/drawing/2014/main" xmlns="" id="{B201C596-DCC9-401C-8F5C-92B573CBD7C9}"/>
              </a:ext>
            </a:extLst>
          </p:cNvPr>
          <p:cNvSpPr>
            <a:spLocks noGrp="1" noChangeArrowheads="1"/>
          </p:cNvSpPr>
          <p:nvPr>
            <p:ph type="title"/>
          </p:nvPr>
        </p:nvSpPr>
        <p:spPr>
          <a:xfrm>
            <a:off x="304800" y="4038600"/>
            <a:ext cx="8610600" cy="1143000"/>
          </a:xfrm>
        </p:spPr>
        <p:txBody>
          <a:bodyPr/>
          <a:lstStyle/>
          <a:p>
            <a:pPr eaLnBrk="1" hangingPunct="1">
              <a:defRPr/>
            </a:pPr>
            <a:r>
              <a:rPr lang="en-US" dirty="0"/>
              <a:t>An object, event, or place that helps people remember a special event or person</a:t>
            </a:r>
            <a:endParaRPr lang="en-US" dirty="0">
              <a:cs typeface="+mj-cs"/>
            </a:endParaRPr>
          </a:p>
        </p:txBody>
      </p:sp>
      <p:sp>
        <p:nvSpPr>
          <p:cNvPr id="53255" name="Rectangle 7">
            <a:extLst>
              <a:ext uri="{FF2B5EF4-FFF2-40B4-BE49-F238E27FC236}">
                <a16:creationId xmlns:a16="http://schemas.microsoft.com/office/drawing/2014/main" xmlns="" id="{0F765607-629D-4AED-B534-C608EA677AA3}"/>
              </a:ext>
            </a:extLst>
          </p:cNvPr>
          <p:cNvSpPr>
            <a:spLocks noChangeArrowheads="1"/>
          </p:cNvSpPr>
          <p:nvPr/>
        </p:nvSpPr>
        <p:spPr bwMode="auto">
          <a:xfrm>
            <a:off x="304800" y="49530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8" name="TextBox 1">
            <a:extLst>
              <a:ext uri="{FF2B5EF4-FFF2-40B4-BE49-F238E27FC236}">
                <a16:creationId xmlns:a16="http://schemas.microsoft.com/office/drawing/2014/main" xmlns="" id="{7377798B-2321-42E3-97F5-1C2EDA5F8E0D}"/>
              </a:ext>
            </a:extLst>
          </p:cNvPr>
          <p:cNvSpPr txBox="1">
            <a:spLocks noChangeArrowheads="1"/>
          </p:cNvSpPr>
          <p:nvPr/>
        </p:nvSpPr>
        <p:spPr bwMode="auto">
          <a:xfrm rot="-1936563">
            <a:off x="201613" y="962501"/>
            <a:ext cx="2916237" cy="98488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OT Terms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3251" name="Rectangle 3">
            <a:extLst>
              <a:ext uri="{FF2B5EF4-FFF2-40B4-BE49-F238E27FC236}">
                <a16:creationId xmlns:a16="http://schemas.microsoft.com/office/drawing/2014/main" xmlns="" id="{C9B86862-F535-404E-B2EA-3BBACD4142A0}"/>
              </a:ext>
            </a:extLst>
          </p:cNvPr>
          <p:cNvSpPr>
            <a:spLocks noGrp="1" noChangeArrowheads="1"/>
          </p:cNvSpPr>
          <p:nvPr>
            <p:ph type="body" idx="1"/>
          </p:nvPr>
        </p:nvSpPr>
        <p:spPr>
          <a:xfrm>
            <a:off x="762000" y="1676400"/>
            <a:ext cx="8534400" cy="1447800"/>
          </a:xfrm>
        </p:spPr>
        <p:txBody>
          <a:bodyPr/>
          <a:lstStyle/>
          <a:p>
            <a:pPr algn="ctr" eaLnBrk="1" hangingPunct="1">
              <a:buFontTx/>
              <a:buNone/>
              <a:defRPr/>
            </a:pPr>
            <a:r>
              <a:rPr lang="en-US" sz="8000" b="1" dirty="0">
                <a:cs typeface="+mn-cs"/>
              </a:rPr>
              <a:t>Memorial</a:t>
            </a:r>
          </a:p>
        </p:txBody>
      </p:sp>
    </p:spTree>
    <p:extLst>
      <p:ext uri="{BB962C8B-B14F-4D97-AF65-F5344CB8AC3E}">
        <p14:creationId xmlns:p14="http://schemas.microsoft.com/office/powerpoint/2010/main" val="132993930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rgbClr val="CCECFF"/>
          </a:bgClr>
        </a:patt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716CB50D-94B6-4399-9DA1-6EAFE1075A4E}"/>
              </a:ext>
            </a:extLst>
          </p:cNvPr>
          <p:cNvSpPr>
            <a:spLocks noChangeArrowheads="1"/>
          </p:cNvSpPr>
          <p:nvPr/>
        </p:nvSpPr>
        <p:spPr bwMode="auto">
          <a:xfrm>
            <a:off x="0" y="-457200"/>
            <a:ext cx="9144000" cy="7315200"/>
          </a:xfrm>
          <a:prstGeom prst="rect">
            <a:avLst/>
          </a:prstGeom>
          <a:pattFill prst="lgConfetti">
            <a:fgClr>
              <a:srgbClr val="00B0F0"/>
            </a:fgClr>
            <a:bgClr>
              <a:srgbClr val="CCECFF"/>
            </a:bgClr>
          </a:pattFill>
          <a:ln w="9525">
            <a:solidFill>
              <a:srgbClr val="4277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5" name="Text Box 5">
            <a:extLst>
              <a:ext uri="{FF2B5EF4-FFF2-40B4-BE49-F238E27FC236}">
                <a16:creationId xmlns:a16="http://schemas.microsoft.com/office/drawing/2014/main" xmlns="" id="{3BF13C5C-04C4-471C-9EB2-1104A6103D99}"/>
              </a:ext>
            </a:extLst>
          </p:cNvPr>
          <p:cNvSpPr txBox="1">
            <a:spLocks noChangeArrowheads="1"/>
          </p:cNvSpPr>
          <p:nvPr/>
        </p:nvSpPr>
        <p:spPr bwMode="auto">
          <a:xfrm>
            <a:off x="7908925" y="59801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#4</a:t>
            </a:r>
          </a:p>
        </p:txBody>
      </p:sp>
      <p:sp>
        <p:nvSpPr>
          <p:cNvPr id="53254" name="Rectangle 6">
            <a:extLst>
              <a:ext uri="{FF2B5EF4-FFF2-40B4-BE49-F238E27FC236}">
                <a16:creationId xmlns:a16="http://schemas.microsoft.com/office/drawing/2014/main" xmlns="" id="{B201C596-DCC9-401C-8F5C-92B573CBD7C9}"/>
              </a:ext>
            </a:extLst>
          </p:cNvPr>
          <p:cNvSpPr>
            <a:spLocks noGrp="1" noChangeArrowheads="1"/>
          </p:cNvSpPr>
          <p:nvPr>
            <p:ph type="title"/>
          </p:nvPr>
        </p:nvSpPr>
        <p:spPr>
          <a:xfrm>
            <a:off x="304800" y="4038600"/>
            <a:ext cx="8610600" cy="1143000"/>
          </a:xfrm>
        </p:spPr>
        <p:txBody>
          <a:bodyPr/>
          <a:lstStyle/>
          <a:p>
            <a:pPr eaLnBrk="1" hangingPunct="1">
              <a:defRPr/>
            </a:pPr>
            <a:r>
              <a:rPr lang="en-US" altLang="en-US" dirty="0">
                <a:ea typeface="ＭＳ Ｐゴシック" pitchFamily="34" charset="-128"/>
              </a:rPr>
              <a:t>A feast to celebrate the Israelites’ deliverance from slavery in Egypt; God “passed over” the Israelite homes and did not kill their firstborn sons</a:t>
            </a:r>
            <a:endParaRPr lang="en-US" dirty="0">
              <a:cs typeface="+mj-cs"/>
            </a:endParaRPr>
          </a:p>
        </p:txBody>
      </p:sp>
      <p:sp>
        <p:nvSpPr>
          <p:cNvPr id="53255" name="Rectangle 7">
            <a:extLst>
              <a:ext uri="{FF2B5EF4-FFF2-40B4-BE49-F238E27FC236}">
                <a16:creationId xmlns:a16="http://schemas.microsoft.com/office/drawing/2014/main" xmlns="" id="{0F765607-629D-4AED-B534-C608EA677AA3}"/>
              </a:ext>
            </a:extLst>
          </p:cNvPr>
          <p:cNvSpPr>
            <a:spLocks noChangeArrowheads="1"/>
          </p:cNvSpPr>
          <p:nvPr/>
        </p:nvSpPr>
        <p:spPr bwMode="auto">
          <a:xfrm>
            <a:off x="304800" y="49530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8" name="TextBox 1">
            <a:extLst>
              <a:ext uri="{FF2B5EF4-FFF2-40B4-BE49-F238E27FC236}">
                <a16:creationId xmlns:a16="http://schemas.microsoft.com/office/drawing/2014/main" xmlns="" id="{7377798B-2321-42E3-97F5-1C2EDA5F8E0D}"/>
              </a:ext>
            </a:extLst>
          </p:cNvPr>
          <p:cNvSpPr txBox="1">
            <a:spLocks noChangeArrowheads="1"/>
          </p:cNvSpPr>
          <p:nvPr/>
        </p:nvSpPr>
        <p:spPr bwMode="auto">
          <a:xfrm rot="-1936563">
            <a:off x="201613" y="962501"/>
            <a:ext cx="2916237" cy="98488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OT Terms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3251" name="Rectangle 3">
            <a:extLst>
              <a:ext uri="{FF2B5EF4-FFF2-40B4-BE49-F238E27FC236}">
                <a16:creationId xmlns:a16="http://schemas.microsoft.com/office/drawing/2014/main" xmlns="" id="{C9B86862-F535-404E-B2EA-3BBACD4142A0}"/>
              </a:ext>
            </a:extLst>
          </p:cNvPr>
          <p:cNvSpPr>
            <a:spLocks noGrp="1" noChangeArrowheads="1"/>
          </p:cNvSpPr>
          <p:nvPr>
            <p:ph type="body" idx="1"/>
          </p:nvPr>
        </p:nvSpPr>
        <p:spPr>
          <a:xfrm>
            <a:off x="762000" y="1676400"/>
            <a:ext cx="8534400" cy="1447800"/>
          </a:xfrm>
        </p:spPr>
        <p:txBody>
          <a:bodyPr/>
          <a:lstStyle/>
          <a:p>
            <a:pPr algn="ctr" eaLnBrk="1" hangingPunct="1">
              <a:buFontTx/>
              <a:buNone/>
              <a:defRPr/>
            </a:pPr>
            <a:r>
              <a:rPr lang="en-US" sz="8000" b="1" dirty="0">
                <a:cs typeface="+mn-cs"/>
              </a:rPr>
              <a:t>Passover</a:t>
            </a:r>
          </a:p>
        </p:txBody>
      </p:sp>
    </p:spTree>
    <p:extLst>
      <p:ext uri="{BB962C8B-B14F-4D97-AF65-F5344CB8AC3E}">
        <p14:creationId xmlns:p14="http://schemas.microsoft.com/office/powerpoint/2010/main" val="362108855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rgbClr val="CCECFF"/>
          </a:bgClr>
        </a:patt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716CB50D-94B6-4399-9DA1-6EAFE1075A4E}"/>
              </a:ext>
            </a:extLst>
          </p:cNvPr>
          <p:cNvSpPr>
            <a:spLocks noChangeArrowheads="1"/>
          </p:cNvSpPr>
          <p:nvPr/>
        </p:nvSpPr>
        <p:spPr bwMode="auto">
          <a:xfrm>
            <a:off x="0" y="-457200"/>
            <a:ext cx="9144000" cy="7315200"/>
          </a:xfrm>
          <a:prstGeom prst="rect">
            <a:avLst/>
          </a:prstGeom>
          <a:pattFill prst="lgConfetti">
            <a:fgClr>
              <a:srgbClr val="00B0F0"/>
            </a:fgClr>
            <a:bgClr>
              <a:srgbClr val="CCECFF"/>
            </a:bgClr>
          </a:pattFill>
          <a:ln w="9525">
            <a:solidFill>
              <a:srgbClr val="4277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5" name="Text Box 5">
            <a:extLst>
              <a:ext uri="{FF2B5EF4-FFF2-40B4-BE49-F238E27FC236}">
                <a16:creationId xmlns:a16="http://schemas.microsoft.com/office/drawing/2014/main" xmlns="" id="{3BF13C5C-04C4-471C-9EB2-1104A6103D99}"/>
              </a:ext>
            </a:extLst>
          </p:cNvPr>
          <p:cNvSpPr txBox="1">
            <a:spLocks noChangeArrowheads="1"/>
          </p:cNvSpPr>
          <p:nvPr/>
        </p:nvSpPr>
        <p:spPr bwMode="auto">
          <a:xfrm>
            <a:off x="7908925" y="59801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#4</a:t>
            </a:r>
          </a:p>
        </p:txBody>
      </p:sp>
      <p:sp>
        <p:nvSpPr>
          <p:cNvPr id="53254" name="Rectangle 6">
            <a:extLst>
              <a:ext uri="{FF2B5EF4-FFF2-40B4-BE49-F238E27FC236}">
                <a16:creationId xmlns:a16="http://schemas.microsoft.com/office/drawing/2014/main" xmlns="" id="{B201C596-DCC9-401C-8F5C-92B573CBD7C9}"/>
              </a:ext>
            </a:extLst>
          </p:cNvPr>
          <p:cNvSpPr>
            <a:spLocks noGrp="1" noChangeArrowheads="1"/>
          </p:cNvSpPr>
          <p:nvPr>
            <p:ph type="title"/>
          </p:nvPr>
        </p:nvSpPr>
        <p:spPr>
          <a:xfrm>
            <a:off x="304800" y="4038600"/>
            <a:ext cx="8610600" cy="1143000"/>
          </a:xfrm>
        </p:spPr>
        <p:txBody>
          <a:bodyPr/>
          <a:lstStyle/>
          <a:p>
            <a:pPr eaLnBrk="1" hangingPunct="1">
              <a:defRPr/>
            </a:pPr>
            <a:r>
              <a:rPr lang="en-US" altLang="en-US" dirty="0">
                <a:ea typeface="ＭＳ Ｐゴシック" pitchFamily="34" charset="-128"/>
              </a:rPr>
              <a:t>The special bread God provided for the Israelites in the desert; </a:t>
            </a:r>
            <a:br>
              <a:rPr lang="en-US" altLang="en-US" dirty="0">
                <a:ea typeface="ＭＳ Ｐゴシック" pitchFamily="34" charset="-128"/>
              </a:rPr>
            </a:br>
            <a:r>
              <a:rPr lang="en-US" altLang="en-US" dirty="0">
                <a:ea typeface="ＭＳ Ｐゴシック" pitchFamily="34" charset="-128"/>
              </a:rPr>
              <a:t>means “What is it?”</a:t>
            </a:r>
            <a:endParaRPr lang="en-US" dirty="0">
              <a:cs typeface="+mj-cs"/>
            </a:endParaRPr>
          </a:p>
        </p:txBody>
      </p:sp>
      <p:sp>
        <p:nvSpPr>
          <p:cNvPr id="53255" name="Rectangle 7">
            <a:extLst>
              <a:ext uri="{FF2B5EF4-FFF2-40B4-BE49-F238E27FC236}">
                <a16:creationId xmlns:a16="http://schemas.microsoft.com/office/drawing/2014/main" xmlns="" id="{0F765607-629D-4AED-B534-C608EA677AA3}"/>
              </a:ext>
            </a:extLst>
          </p:cNvPr>
          <p:cNvSpPr>
            <a:spLocks noChangeArrowheads="1"/>
          </p:cNvSpPr>
          <p:nvPr/>
        </p:nvSpPr>
        <p:spPr bwMode="auto">
          <a:xfrm>
            <a:off x="304800" y="49530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8" name="TextBox 1">
            <a:extLst>
              <a:ext uri="{FF2B5EF4-FFF2-40B4-BE49-F238E27FC236}">
                <a16:creationId xmlns:a16="http://schemas.microsoft.com/office/drawing/2014/main" xmlns="" id="{7377798B-2321-42E3-97F5-1C2EDA5F8E0D}"/>
              </a:ext>
            </a:extLst>
          </p:cNvPr>
          <p:cNvSpPr txBox="1">
            <a:spLocks noChangeArrowheads="1"/>
          </p:cNvSpPr>
          <p:nvPr/>
        </p:nvSpPr>
        <p:spPr bwMode="auto">
          <a:xfrm rot="-1936563">
            <a:off x="201613" y="962501"/>
            <a:ext cx="2916237" cy="98488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OT Terms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3251" name="Rectangle 3">
            <a:extLst>
              <a:ext uri="{FF2B5EF4-FFF2-40B4-BE49-F238E27FC236}">
                <a16:creationId xmlns:a16="http://schemas.microsoft.com/office/drawing/2014/main" xmlns="" id="{C9B86862-F535-404E-B2EA-3BBACD4142A0}"/>
              </a:ext>
            </a:extLst>
          </p:cNvPr>
          <p:cNvSpPr>
            <a:spLocks noGrp="1" noChangeArrowheads="1"/>
          </p:cNvSpPr>
          <p:nvPr>
            <p:ph type="body" idx="1"/>
          </p:nvPr>
        </p:nvSpPr>
        <p:spPr>
          <a:xfrm>
            <a:off x="762000" y="1676400"/>
            <a:ext cx="8534400" cy="1447800"/>
          </a:xfrm>
        </p:spPr>
        <p:txBody>
          <a:bodyPr/>
          <a:lstStyle/>
          <a:p>
            <a:pPr algn="ctr" eaLnBrk="1" hangingPunct="1">
              <a:buFontTx/>
              <a:buNone/>
              <a:defRPr/>
            </a:pPr>
            <a:r>
              <a:rPr lang="en-US" sz="8000" b="1" dirty="0">
                <a:cs typeface="+mn-cs"/>
              </a:rPr>
              <a:t>Manna</a:t>
            </a:r>
          </a:p>
        </p:txBody>
      </p:sp>
    </p:spTree>
    <p:extLst>
      <p:ext uri="{BB962C8B-B14F-4D97-AF65-F5344CB8AC3E}">
        <p14:creationId xmlns:p14="http://schemas.microsoft.com/office/powerpoint/2010/main" val="301064489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rgbClr val="CCECFF"/>
          </a:bgClr>
        </a:patt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716CB50D-94B6-4399-9DA1-6EAFE1075A4E}"/>
              </a:ext>
            </a:extLst>
          </p:cNvPr>
          <p:cNvSpPr>
            <a:spLocks noChangeArrowheads="1"/>
          </p:cNvSpPr>
          <p:nvPr/>
        </p:nvSpPr>
        <p:spPr bwMode="auto">
          <a:xfrm>
            <a:off x="0" y="-457200"/>
            <a:ext cx="9144000" cy="7315200"/>
          </a:xfrm>
          <a:prstGeom prst="rect">
            <a:avLst/>
          </a:prstGeom>
          <a:pattFill prst="lgConfetti">
            <a:fgClr>
              <a:srgbClr val="00B0F0"/>
            </a:fgClr>
            <a:bgClr>
              <a:srgbClr val="CCECFF"/>
            </a:bgClr>
          </a:pattFill>
          <a:ln w="9525">
            <a:solidFill>
              <a:srgbClr val="4277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5" name="Text Box 5">
            <a:extLst>
              <a:ext uri="{FF2B5EF4-FFF2-40B4-BE49-F238E27FC236}">
                <a16:creationId xmlns:a16="http://schemas.microsoft.com/office/drawing/2014/main" xmlns="" id="{3BF13C5C-04C4-471C-9EB2-1104A6103D99}"/>
              </a:ext>
            </a:extLst>
          </p:cNvPr>
          <p:cNvSpPr txBox="1">
            <a:spLocks noChangeArrowheads="1"/>
          </p:cNvSpPr>
          <p:nvPr/>
        </p:nvSpPr>
        <p:spPr bwMode="auto">
          <a:xfrm>
            <a:off x="7908925" y="59801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#4</a:t>
            </a:r>
          </a:p>
        </p:txBody>
      </p:sp>
      <p:sp>
        <p:nvSpPr>
          <p:cNvPr id="53254" name="Rectangle 6">
            <a:extLst>
              <a:ext uri="{FF2B5EF4-FFF2-40B4-BE49-F238E27FC236}">
                <a16:creationId xmlns:a16="http://schemas.microsoft.com/office/drawing/2014/main" xmlns="" id="{B201C596-DCC9-401C-8F5C-92B573CBD7C9}"/>
              </a:ext>
            </a:extLst>
          </p:cNvPr>
          <p:cNvSpPr>
            <a:spLocks noGrp="1" noChangeArrowheads="1"/>
          </p:cNvSpPr>
          <p:nvPr>
            <p:ph type="title"/>
          </p:nvPr>
        </p:nvSpPr>
        <p:spPr>
          <a:xfrm>
            <a:off x="0" y="2327684"/>
            <a:ext cx="9144000" cy="1143000"/>
          </a:xfrm>
        </p:spPr>
        <p:txBody>
          <a:bodyPr/>
          <a:lstStyle/>
          <a:p>
            <a:pPr eaLnBrk="1" hangingPunct="1">
              <a:defRPr/>
            </a:pPr>
            <a:r>
              <a:rPr lang="en-US" altLang="en-US" sz="4000" dirty="0">
                <a:ea typeface="ＭＳ Ｐゴシック" pitchFamily="34" charset="-128"/>
              </a:rPr>
              <a:t>The men of the tribes of Reuben, Gad, and half of Manasseh asked Moses if they and their families could stay on the east side of the Jordan and not cross into the Promised land. </a:t>
            </a:r>
            <a:endParaRPr lang="en-US" sz="4000" dirty="0">
              <a:cs typeface="+mj-cs"/>
            </a:endParaRPr>
          </a:p>
        </p:txBody>
      </p:sp>
      <p:sp>
        <p:nvSpPr>
          <p:cNvPr id="53255" name="Rectangle 7">
            <a:extLst>
              <a:ext uri="{FF2B5EF4-FFF2-40B4-BE49-F238E27FC236}">
                <a16:creationId xmlns:a16="http://schemas.microsoft.com/office/drawing/2014/main" xmlns="" id="{0F765607-629D-4AED-B534-C608EA677AA3}"/>
              </a:ext>
            </a:extLst>
          </p:cNvPr>
          <p:cNvSpPr>
            <a:spLocks noChangeArrowheads="1"/>
          </p:cNvSpPr>
          <p:nvPr/>
        </p:nvSpPr>
        <p:spPr bwMode="auto">
          <a:xfrm>
            <a:off x="304800" y="49530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3251" name="Rectangle 3">
            <a:extLst>
              <a:ext uri="{FF2B5EF4-FFF2-40B4-BE49-F238E27FC236}">
                <a16:creationId xmlns:a16="http://schemas.microsoft.com/office/drawing/2014/main" xmlns="" id="{C9B86862-F535-404E-B2EA-3BBACD4142A0}"/>
              </a:ext>
            </a:extLst>
          </p:cNvPr>
          <p:cNvSpPr>
            <a:spLocks noGrp="1" noChangeArrowheads="1"/>
          </p:cNvSpPr>
          <p:nvPr>
            <p:ph type="body" idx="1"/>
          </p:nvPr>
        </p:nvSpPr>
        <p:spPr>
          <a:xfrm>
            <a:off x="22123" y="227830"/>
            <a:ext cx="9220200" cy="1235075"/>
          </a:xfrm>
          <a:solidFill>
            <a:srgbClr val="FFF2CC"/>
          </a:solidFill>
        </p:spPr>
        <p:txBody>
          <a:bodyPr/>
          <a:lstStyle/>
          <a:p>
            <a:pPr algn="ctr" eaLnBrk="1" hangingPunct="1">
              <a:buFontTx/>
              <a:buNone/>
              <a:defRPr/>
            </a:pPr>
            <a:r>
              <a:rPr lang="en-US" sz="8000" b="1" dirty="0">
                <a:cs typeface="+mn-cs"/>
              </a:rPr>
              <a:t>Did You Know?</a:t>
            </a:r>
          </a:p>
        </p:txBody>
      </p:sp>
      <p:sp>
        <p:nvSpPr>
          <p:cNvPr id="8" name="Rectangle 6">
            <a:extLst>
              <a:ext uri="{FF2B5EF4-FFF2-40B4-BE49-F238E27FC236}">
                <a16:creationId xmlns:a16="http://schemas.microsoft.com/office/drawing/2014/main" xmlns="" id="{B690CC0C-FD19-47CF-97B6-8AA219C35090}"/>
              </a:ext>
            </a:extLst>
          </p:cNvPr>
          <p:cNvSpPr txBox="1">
            <a:spLocks noChangeArrowheads="1"/>
          </p:cNvSpPr>
          <p:nvPr/>
        </p:nvSpPr>
        <p:spPr bwMode="auto">
          <a:xfrm>
            <a:off x="0" y="5334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n-US" sz="4000" kern="0" dirty="0">
                <a:cs typeface="+mj-cs"/>
              </a:rPr>
              <a:t>Moses agreed, under one condition. The men had to cross the Jordan and help their brothers fight for their land.</a:t>
            </a:r>
          </a:p>
        </p:txBody>
      </p:sp>
    </p:spTree>
    <p:extLst>
      <p:ext uri="{BB962C8B-B14F-4D97-AF65-F5344CB8AC3E}">
        <p14:creationId xmlns:p14="http://schemas.microsoft.com/office/powerpoint/2010/main" val="31379994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A7E3B694-B111-4DE1-B23D-64EAB22FF46F}"/>
              </a:ext>
            </a:extLst>
          </p:cNvPr>
          <p:cNvSpPr>
            <a:spLocks noGrp="1" noChangeArrowheads="1"/>
          </p:cNvSpPr>
          <p:nvPr>
            <p:ph idx="1"/>
          </p:nvPr>
        </p:nvSpPr>
        <p:spPr>
          <a:xfrm>
            <a:off x="1066800" y="1371600"/>
            <a:ext cx="7924800" cy="4800600"/>
          </a:xfrm>
        </p:spPr>
        <p:txBody>
          <a:bodyPr/>
          <a:lstStyle/>
          <a:p>
            <a:pPr marL="0" indent="0" algn="ctr" eaLnBrk="1" hangingPunct="1">
              <a:spcBef>
                <a:spcPts val="600"/>
              </a:spcBef>
              <a:buFontTx/>
              <a:buNone/>
              <a:defRPr/>
            </a:pPr>
            <a:r>
              <a:rPr lang="en-US" altLang="en-US" sz="4000" b="1" dirty="0"/>
              <a:t>   Then Peter began to speak:</a:t>
            </a:r>
          </a:p>
          <a:p>
            <a:pPr marL="0" indent="0" algn="ctr" eaLnBrk="1" hangingPunct="1">
              <a:spcBef>
                <a:spcPts val="600"/>
              </a:spcBef>
              <a:buFontTx/>
              <a:buNone/>
              <a:defRPr/>
            </a:pPr>
            <a:r>
              <a:rPr lang="en-US" altLang="en-US" sz="4000" b="1" dirty="0"/>
              <a:t>I know realize </a:t>
            </a:r>
          </a:p>
          <a:p>
            <a:pPr marL="0" indent="0" algn="ctr" eaLnBrk="1" hangingPunct="1">
              <a:spcBef>
                <a:spcPts val="600"/>
              </a:spcBef>
              <a:buFontTx/>
              <a:buNone/>
              <a:defRPr/>
            </a:pPr>
            <a:r>
              <a:rPr lang="en-US" altLang="en-US" sz="4000" b="1" dirty="0"/>
              <a:t>how true it is that God does not show favoritism</a:t>
            </a:r>
          </a:p>
          <a:p>
            <a:pPr marL="0" indent="0" algn="ctr" eaLnBrk="1" hangingPunct="1">
              <a:spcBef>
                <a:spcPts val="600"/>
              </a:spcBef>
              <a:buFontTx/>
              <a:buNone/>
              <a:defRPr/>
            </a:pPr>
            <a:r>
              <a:rPr lang="en-US" altLang="en-US" sz="4000" b="1" dirty="0"/>
              <a:t>but accepts from every nation</a:t>
            </a:r>
          </a:p>
          <a:p>
            <a:pPr marL="0" indent="0" algn="ctr" eaLnBrk="1" hangingPunct="1">
              <a:spcBef>
                <a:spcPts val="600"/>
              </a:spcBef>
              <a:buFontTx/>
              <a:buNone/>
              <a:defRPr/>
            </a:pPr>
            <a:r>
              <a:rPr lang="en-US" altLang="en-US" sz="4000" b="1" dirty="0"/>
              <a:t>the one who fears him</a:t>
            </a:r>
          </a:p>
          <a:p>
            <a:pPr marL="0" indent="0" algn="ctr" eaLnBrk="1" hangingPunct="1">
              <a:spcBef>
                <a:spcPts val="600"/>
              </a:spcBef>
              <a:buFontTx/>
              <a:buNone/>
              <a:defRPr/>
            </a:pPr>
            <a:r>
              <a:rPr lang="en-US" altLang="en-US" sz="4000" b="1" dirty="0"/>
              <a:t>and does what is right</a:t>
            </a:r>
          </a:p>
        </p:txBody>
      </p:sp>
      <p:sp>
        <p:nvSpPr>
          <p:cNvPr id="31748" name="WordArt 4">
            <a:extLst>
              <a:ext uri="{FF2B5EF4-FFF2-40B4-BE49-F238E27FC236}">
                <a16:creationId xmlns:a16="http://schemas.microsoft.com/office/drawing/2014/main" xmlns="" id="{5444BC6D-4BB6-4558-AF7C-868BB8028581}"/>
              </a:ext>
            </a:extLst>
          </p:cNvPr>
          <p:cNvSpPr>
            <a:spLocks noChangeArrowheads="1" noChangeShapeType="1" noTextEdit="1"/>
          </p:cNvSpPr>
          <p:nvPr/>
        </p:nvSpPr>
        <p:spPr bwMode="auto">
          <a:xfrm rot="16200000">
            <a:off x="-2438828" y="2580954"/>
            <a:ext cx="6096000" cy="1143000"/>
          </a:xfrm>
          <a:prstGeom prst="rect">
            <a:avLst/>
          </a:prstGeom>
        </p:spPr>
        <p:txBody>
          <a:bodyPr wrap="none" fromWordArt="1">
            <a:prstTxWarp prst="textPlain">
              <a:avLst>
                <a:gd name="adj" fmla="val 50000"/>
              </a:avLst>
            </a:prstTxWarp>
          </a:bodyPr>
          <a:lstStyle/>
          <a:p>
            <a:pPr algn="ctr">
              <a:defRPr/>
            </a:pPr>
            <a:r>
              <a:rPr lang="en-US" sz="6000" kern="10" dirty="0">
                <a:ln w="12700">
                  <a:solidFill>
                    <a:srgbClr val="EAEAEA"/>
                  </a:solidFill>
                  <a:round/>
                  <a:headEnd/>
                  <a:tailEnd/>
                </a:ln>
                <a:solidFill>
                  <a:srgbClr val="5B5D6B">
                    <a:lumMod val="75000"/>
                  </a:srgbClr>
                </a:solidFill>
                <a:latin typeface="Arial Black" panose="020B0A04020102020204" pitchFamily="34" charset="0"/>
                <a:ea typeface="+mn-ea"/>
              </a:rPr>
              <a:t>Acts</a:t>
            </a:r>
            <a:r>
              <a:rPr lang="en-US" sz="6600" kern="10" dirty="0">
                <a:ln w="12700">
                  <a:solidFill>
                    <a:srgbClr val="EAEAEA"/>
                  </a:solidFill>
                  <a:round/>
                  <a:headEnd/>
                  <a:tailEnd/>
                </a:ln>
                <a:solidFill>
                  <a:srgbClr val="5B5D6B">
                    <a:lumMod val="75000"/>
                  </a:srgbClr>
                </a:solidFill>
                <a:latin typeface="Arial Black" panose="020B0A04020102020204" pitchFamily="34" charset="0"/>
                <a:ea typeface="+mn-ea"/>
              </a:rPr>
              <a:t> 10:34-35</a:t>
            </a:r>
          </a:p>
        </p:txBody>
      </p:sp>
      <p:sp>
        <p:nvSpPr>
          <p:cNvPr id="33797" name="TextBox 3">
            <a:extLst>
              <a:ext uri="{FF2B5EF4-FFF2-40B4-BE49-F238E27FC236}">
                <a16:creationId xmlns:a16="http://schemas.microsoft.com/office/drawing/2014/main" xmlns="" id="{A9208C66-BE34-46F7-8925-DF3FD42D9B18}"/>
              </a:ext>
            </a:extLst>
          </p:cNvPr>
          <p:cNvSpPr txBox="1">
            <a:spLocks noChangeArrowheads="1"/>
          </p:cNvSpPr>
          <p:nvPr/>
        </p:nvSpPr>
        <p:spPr bwMode="auto">
          <a:xfrm>
            <a:off x="7924800" y="6172200"/>
            <a:ext cx="84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spcBef>
                <a:spcPct val="0"/>
              </a:spcBef>
              <a:buClrTx/>
              <a:buSzTx/>
              <a:buFontTx/>
              <a:buNone/>
            </a:pPr>
            <a:r>
              <a:rPr lang="en-US" altLang="en-US" sz="1800">
                <a:latin typeface="Arial" panose="020B0604020202020204" pitchFamily="34" charset="0"/>
              </a:rPr>
              <a:t>DS#2</a:t>
            </a:r>
          </a:p>
        </p:txBody>
      </p:sp>
      <p:pic>
        <p:nvPicPr>
          <p:cNvPr id="3" name="02 Acts 10_34-35">
            <a:hlinkClick r:id="" action="ppaction://media"/>
            <a:extLst>
              <a:ext uri="{FF2B5EF4-FFF2-40B4-BE49-F238E27FC236}">
                <a16:creationId xmlns:a16="http://schemas.microsoft.com/office/drawing/2014/main" xmlns="" id="{BDC4DF07-BD4B-4D8E-BDB4-52C6EA735FC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70425" y="5060950"/>
            <a:ext cx="304800" cy="304800"/>
          </a:xfrm>
          <a:prstGeom prst="rect">
            <a:avLst/>
          </a:prstGeom>
        </p:spPr>
      </p:pic>
    </p:spTree>
    <p:extLst>
      <p:ext uri="{BB962C8B-B14F-4D97-AF65-F5344CB8AC3E}">
        <p14:creationId xmlns:p14="http://schemas.microsoft.com/office/powerpoint/2010/main" val="3263439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7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8092163D-31B9-4569-B696-1A7F47C037C3}"/>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a:t>
            </a:r>
          </a:p>
        </p:txBody>
      </p:sp>
      <p:sp>
        <p:nvSpPr>
          <p:cNvPr id="31748" name="WordArt 4">
            <a:extLst>
              <a:ext uri="{FF2B5EF4-FFF2-40B4-BE49-F238E27FC236}">
                <a16:creationId xmlns:a16="http://schemas.microsoft.com/office/drawing/2014/main" xmlns="" id="{018BF8ED-C597-4D36-81A7-503068C4877C}"/>
              </a:ext>
            </a:extLst>
          </p:cNvPr>
          <p:cNvSpPr>
            <a:spLocks noChangeArrowheads="1" noChangeShapeType="1" noTextEdit="1"/>
          </p:cNvSpPr>
          <p:nvPr/>
        </p:nvSpPr>
        <p:spPr bwMode="auto">
          <a:xfrm rot="16200000">
            <a:off x="-2438828" y="2580954"/>
            <a:ext cx="6096000" cy="1143000"/>
          </a:xfrm>
          <a:prstGeom prst="rect">
            <a:avLst/>
          </a:prstGeom>
        </p:spPr>
        <p:txBody>
          <a:bodyPr wrap="none" fromWordArt="1">
            <a:prstTxWarp prst="textPlain">
              <a:avLst>
                <a:gd name="adj" fmla="val 50000"/>
              </a:avLst>
            </a:prstTxWarp>
          </a:bodyPr>
          <a:lstStyle/>
          <a:p>
            <a:pPr algn="ctr">
              <a:defRPr/>
            </a:pPr>
            <a:r>
              <a:rPr lang="en-US" sz="6000" kern="10" dirty="0">
                <a:ln w="12700">
                  <a:solidFill>
                    <a:srgbClr val="EAEAEA"/>
                  </a:solidFill>
                  <a:round/>
                  <a:headEnd/>
                  <a:tailEnd/>
                </a:ln>
                <a:solidFill>
                  <a:srgbClr val="5B5D6B">
                    <a:lumMod val="75000"/>
                  </a:srgbClr>
                </a:solidFill>
                <a:latin typeface="Arial Black" panose="020B0A04020102020204" pitchFamily="34" charset="0"/>
                <a:ea typeface="+mn-ea"/>
              </a:rPr>
              <a:t>Joshu</a:t>
            </a:r>
            <a:r>
              <a:rPr lang="en-US" sz="6600" kern="10" dirty="0">
                <a:ln w="12700">
                  <a:solidFill>
                    <a:srgbClr val="EAEAEA"/>
                  </a:solidFill>
                  <a:round/>
                  <a:headEnd/>
                  <a:tailEnd/>
                </a:ln>
                <a:solidFill>
                  <a:srgbClr val="5B5D6B">
                    <a:lumMod val="75000"/>
                  </a:srgbClr>
                </a:solidFill>
                <a:latin typeface="Arial Black" panose="020B0A04020102020204" pitchFamily="34" charset="0"/>
                <a:ea typeface="+mn-ea"/>
              </a:rPr>
              <a:t>a 3:5</a:t>
            </a:r>
          </a:p>
        </p:txBody>
      </p:sp>
      <p:sp>
        <p:nvSpPr>
          <p:cNvPr id="29700" name="TextBox 1">
            <a:extLst>
              <a:ext uri="{FF2B5EF4-FFF2-40B4-BE49-F238E27FC236}">
                <a16:creationId xmlns:a16="http://schemas.microsoft.com/office/drawing/2014/main" xmlns="" id="{FAA8A12A-E10A-46AA-965E-B18720E661C2}"/>
              </a:ext>
            </a:extLst>
          </p:cNvPr>
          <p:cNvSpPr txBox="1">
            <a:spLocks noChangeArrowheads="1"/>
          </p:cNvSpPr>
          <p:nvPr/>
        </p:nvSpPr>
        <p:spPr bwMode="auto">
          <a:xfrm>
            <a:off x="2819400" y="762000"/>
            <a:ext cx="5105400" cy="1015663"/>
          </a:xfrm>
          <a:prstGeom prst="rect">
            <a:avLst/>
          </a:prstGeom>
          <a:noFill/>
          <a:ln>
            <a:noFill/>
          </a:ln>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altLang="en-US" sz="6000" dirty="0">
                <a:solidFill>
                  <a:srgbClr val="C00000"/>
                </a:solidFill>
                <a:ea typeface="+mn-ea"/>
              </a:rPr>
              <a:t>Hide it in your</a:t>
            </a:r>
          </a:p>
        </p:txBody>
      </p:sp>
      <p:pic>
        <p:nvPicPr>
          <p:cNvPr id="34821" name="Picture 7" descr="Shape, arrow&#10;&#10;Description automatically generated">
            <a:extLst>
              <a:ext uri="{FF2B5EF4-FFF2-40B4-BE49-F238E27FC236}">
                <a16:creationId xmlns:a16="http://schemas.microsoft.com/office/drawing/2014/main" xmlns="" id="{641C0F0B-EF94-4716-AC07-A7D1B69B09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8063" y="1905000"/>
            <a:ext cx="38576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7907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F5D3FE38-857C-4520-84D9-B28C37591978}"/>
              </a:ext>
            </a:extLst>
          </p:cNvPr>
          <p:cNvSpPr>
            <a:spLocks noGrp="1" noChangeArrowheads="1"/>
          </p:cNvSpPr>
          <p:nvPr>
            <p:ph idx="1"/>
          </p:nvPr>
        </p:nvSpPr>
        <p:spPr>
          <a:xfrm>
            <a:off x="1066800" y="1839811"/>
            <a:ext cx="7924800" cy="4343400"/>
          </a:xfrm>
        </p:spPr>
        <p:txBody>
          <a:bodyPr/>
          <a:lstStyle/>
          <a:p>
            <a:pPr marL="0" indent="0" algn="ctr" eaLnBrk="1" hangingPunct="1">
              <a:spcBef>
                <a:spcPts val="600"/>
              </a:spcBef>
              <a:buFontTx/>
              <a:buNone/>
              <a:defRPr/>
            </a:pPr>
            <a:r>
              <a:rPr lang="en-US" altLang="en-US" sz="4000" b="1" dirty="0"/>
              <a:t>   Joshua told the people</a:t>
            </a:r>
          </a:p>
          <a:p>
            <a:pPr marL="0" indent="0" algn="ctr" eaLnBrk="1" hangingPunct="1">
              <a:spcBef>
                <a:spcPts val="600"/>
              </a:spcBef>
              <a:buFontTx/>
              <a:buNone/>
              <a:defRPr/>
            </a:pPr>
            <a:r>
              <a:rPr lang="en-US" sz="4000" b="1" dirty="0"/>
              <a:t>"Consecrate yourselves, </a:t>
            </a:r>
          </a:p>
          <a:p>
            <a:pPr marL="0" indent="0" algn="ctr" eaLnBrk="1" hangingPunct="1">
              <a:spcBef>
                <a:spcPts val="600"/>
              </a:spcBef>
              <a:buFontTx/>
              <a:buNone/>
              <a:defRPr/>
            </a:pPr>
            <a:r>
              <a:rPr lang="en-US" sz="4000" b="1" dirty="0"/>
              <a:t>for tomorrow </a:t>
            </a:r>
          </a:p>
          <a:p>
            <a:pPr marL="0" indent="0" algn="ctr" eaLnBrk="1" hangingPunct="1">
              <a:spcBef>
                <a:spcPts val="600"/>
              </a:spcBef>
              <a:buFontTx/>
              <a:buNone/>
              <a:defRPr/>
            </a:pPr>
            <a:r>
              <a:rPr lang="en-US" sz="4000" b="1" dirty="0"/>
              <a:t>the LORD will do </a:t>
            </a:r>
          </a:p>
          <a:p>
            <a:pPr marL="0" indent="0" algn="ctr" eaLnBrk="1" hangingPunct="1">
              <a:spcBef>
                <a:spcPts val="600"/>
              </a:spcBef>
              <a:buFontTx/>
              <a:buNone/>
              <a:defRPr/>
            </a:pPr>
            <a:r>
              <a:rPr lang="en-US" sz="4000" b="1" dirty="0"/>
              <a:t>amazing things among you."</a:t>
            </a:r>
            <a:endParaRPr lang="en-US" altLang="en-US" sz="4000" b="1" dirty="0"/>
          </a:p>
        </p:txBody>
      </p:sp>
      <p:sp>
        <p:nvSpPr>
          <p:cNvPr id="31748" name="WordArt 4">
            <a:extLst>
              <a:ext uri="{FF2B5EF4-FFF2-40B4-BE49-F238E27FC236}">
                <a16:creationId xmlns:a16="http://schemas.microsoft.com/office/drawing/2014/main" xmlns="" id="{4ED3CCB9-16C2-46A2-B849-4A61A91AB5A4}"/>
              </a:ext>
            </a:extLst>
          </p:cNvPr>
          <p:cNvSpPr>
            <a:spLocks noChangeArrowheads="1" noChangeShapeType="1" noTextEdit="1"/>
          </p:cNvSpPr>
          <p:nvPr/>
        </p:nvSpPr>
        <p:spPr bwMode="auto">
          <a:xfrm rot="16200000">
            <a:off x="-2438828" y="2580954"/>
            <a:ext cx="6096000" cy="1143000"/>
          </a:xfrm>
          <a:prstGeom prst="rect">
            <a:avLst/>
          </a:prstGeom>
        </p:spPr>
        <p:txBody>
          <a:bodyPr wrap="none" fromWordArt="1">
            <a:prstTxWarp prst="textPlain">
              <a:avLst>
                <a:gd name="adj" fmla="val 50000"/>
              </a:avLst>
            </a:prstTxWarp>
          </a:bodyPr>
          <a:lstStyle/>
          <a:p>
            <a:pPr algn="ctr">
              <a:defRPr/>
            </a:pPr>
            <a:r>
              <a:rPr lang="en-US" sz="6000" kern="10" dirty="0">
                <a:ln w="12700">
                  <a:solidFill>
                    <a:srgbClr val="EAEAEA"/>
                  </a:solidFill>
                  <a:round/>
                  <a:headEnd/>
                  <a:tailEnd/>
                </a:ln>
                <a:solidFill>
                  <a:srgbClr val="5B5D6B">
                    <a:lumMod val="75000"/>
                  </a:srgbClr>
                </a:solidFill>
                <a:latin typeface="Arial Black" panose="020B0A04020102020204" pitchFamily="34" charset="0"/>
                <a:ea typeface="+mn-ea"/>
              </a:rPr>
              <a:t>Joshua</a:t>
            </a:r>
            <a:r>
              <a:rPr lang="en-US" sz="6600" kern="10" dirty="0">
                <a:ln w="12700">
                  <a:solidFill>
                    <a:srgbClr val="EAEAEA"/>
                  </a:solidFill>
                  <a:round/>
                  <a:headEnd/>
                  <a:tailEnd/>
                </a:ln>
                <a:solidFill>
                  <a:srgbClr val="5B5D6B">
                    <a:lumMod val="75000"/>
                  </a:srgbClr>
                </a:solidFill>
                <a:latin typeface="Arial Black" panose="020B0A04020102020204" pitchFamily="34" charset="0"/>
                <a:ea typeface="+mn-ea"/>
              </a:rPr>
              <a:t> 3:5</a:t>
            </a:r>
          </a:p>
        </p:txBody>
      </p:sp>
      <p:sp>
        <p:nvSpPr>
          <p:cNvPr id="35844" name="TextBox 3">
            <a:extLst>
              <a:ext uri="{FF2B5EF4-FFF2-40B4-BE49-F238E27FC236}">
                <a16:creationId xmlns:a16="http://schemas.microsoft.com/office/drawing/2014/main" xmlns="" id="{3E9BD248-7AFD-4C52-AA5A-B138A90329F4}"/>
              </a:ext>
            </a:extLst>
          </p:cNvPr>
          <p:cNvSpPr txBox="1">
            <a:spLocks noChangeArrowheads="1"/>
          </p:cNvSpPr>
          <p:nvPr/>
        </p:nvSpPr>
        <p:spPr bwMode="auto">
          <a:xfrm>
            <a:off x="7229475" y="5791200"/>
            <a:ext cx="847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Alba Super" pitchFamily="2"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Alba Super" pitchFamily="2"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Alba Super" pitchFamily="2"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Alba Super" pitchFamily="2"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Alba Super" pitchFamily="2"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Alba Super" pitchFamily="2" charset="0"/>
              </a:defRPr>
            </a:lvl9pPr>
          </a:lstStyle>
          <a:p>
            <a:pPr>
              <a:spcBef>
                <a:spcPct val="0"/>
              </a:spcBef>
              <a:buClrTx/>
              <a:buSzTx/>
              <a:buFontTx/>
              <a:buNone/>
            </a:pPr>
            <a:r>
              <a:rPr lang="en-US" altLang="en-US" sz="1800" dirty="0">
                <a:latin typeface="Arial" panose="020B0604020202020204" pitchFamily="34" charset="0"/>
              </a:rPr>
              <a:t>DS#3</a:t>
            </a:r>
          </a:p>
        </p:txBody>
      </p:sp>
    </p:spTree>
    <p:extLst>
      <p:ext uri="{BB962C8B-B14F-4D97-AF65-F5344CB8AC3E}">
        <p14:creationId xmlns:p14="http://schemas.microsoft.com/office/powerpoint/2010/main" val="1227692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additive="base">
                                        <p:cTn id="13"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 calcmode="lin" valueType="num">
                                      <p:cBhvr additive="base">
                                        <p:cTn id="19"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2" end="2"/>
                                            </p:txEl>
                                          </p:spTgt>
                                        </p:tgtEl>
                                        <p:attrNameLst>
                                          <p:attrName>style.visibility</p:attrName>
                                        </p:attrNameLst>
                                      </p:cBhvr>
                                      <p:to>
                                        <p:strVal val="visible"/>
                                      </p:to>
                                    </p:set>
                                    <p:anim calcmode="lin" valueType="num">
                                      <p:cBhvr additive="base">
                                        <p:cTn id="25"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 calcmode="lin" valueType="num">
                                      <p:cBhvr additive="base">
                                        <p:cTn id="31"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4" end="4"/>
                                            </p:txEl>
                                          </p:spTgt>
                                        </p:tgtEl>
                                        <p:attrNameLst>
                                          <p:attrName>style.visibility</p:attrName>
                                        </p:attrNameLst>
                                      </p:cBhvr>
                                      <p:to>
                                        <p:strVal val="visible"/>
                                      </p:to>
                                    </p:set>
                                    <p:anim calcmode="lin" valueType="num">
                                      <p:cBhvr additive="base">
                                        <p:cTn id="37"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8092163D-31B9-4569-B696-1A7F47C037C3}"/>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a:t>
            </a:r>
          </a:p>
        </p:txBody>
      </p:sp>
      <p:sp>
        <p:nvSpPr>
          <p:cNvPr id="31748" name="WordArt 4">
            <a:extLst>
              <a:ext uri="{FF2B5EF4-FFF2-40B4-BE49-F238E27FC236}">
                <a16:creationId xmlns:a16="http://schemas.microsoft.com/office/drawing/2014/main" xmlns="" id="{018BF8ED-C597-4D36-81A7-503068C4877C}"/>
              </a:ext>
            </a:extLst>
          </p:cNvPr>
          <p:cNvSpPr>
            <a:spLocks noChangeArrowheads="1" noChangeShapeType="1" noTextEdit="1"/>
          </p:cNvSpPr>
          <p:nvPr/>
        </p:nvSpPr>
        <p:spPr bwMode="auto">
          <a:xfrm rot="16200000">
            <a:off x="-2767601" y="2909727"/>
            <a:ext cx="6753546" cy="1143000"/>
          </a:xfrm>
          <a:prstGeom prst="rect">
            <a:avLst/>
          </a:prstGeom>
        </p:spPr>
        <p:txBody>
          <a:bodyPr wrap="none" fromWordArt="1">
            <a:prstTxWarp prst="textPlain">
              <a:avLst>
                <a:gd name="adj" fmla="val 50000"/>
              </a:avLst>
            </a:prstTxWarp>
          </a:bodyPr>
          <a:lstStyle/>
          <a:p>
            <a:pPr algn="ctr">
              <a:defRPr/>
            </a:pPr>
            <a:r>
              <a:rPr lang="en-US" sz="6000" kern="10" dirty="0">
                <a:ln w="12700">
                  <a:solidFill>
                    <a:srgbClr val="EAEAEA"/>
                  </a:solidFill>
                  <a:round/>
                  <a:headEnd/>
                  <a:tailEnd/>
                </a:ln>
                <a:solidFill>
                  <a:srgbClr val="5B5D6B">
                    <a:lumMod val="75000"/>
                  </a:srgbClr>
                </a:solidFill>
                <a:latin typeface="Arial Black" panose="020B0A04020102020204" pitchFamily="34" charset="0"/>
                <a:ea typeface="+mn-ea"/>
              </a:rPr>
              <a:t>Joshu</a:t>
            </a:r>
            <a:r>
              <a:rPr lang="en-US" sz="6600" kern="10" dirty="0">
                <a:ln w="12700">
                  <a:solidFill>
                    <a:srgbClr val="EAEAEA"/>
                  </a:solidFill>
                  <a:round/>
                  <a:headEnd/>
                  <a:tailEnd/>
                </a:ln>
                <a:solidFill>
                  <a:srgbClr val="5B5D6B">
                    <a:lumMod val="75000"/>
                  </a:srgbClr>
                </a:solidFill>
                <a:latin typeface="Arial Black" panose="020B0A04020102020204" pitchFamily="34" charset="0"/>
                <a:ea typeface="+mn-ea"/>
              </a:rPr>
              <a:t>a 4:21-22</a:t>
            </a:r>
          </a:p>
        </p:txBody>
      </p:sp>
      <p:sp>
        <p:nvSpPr>
          <p:cNvPr id="29700" name="TextBox 1">
            <a:extLst>
              <a:ext uri="{FF2B5EF4-FFF2-40B4-BE49-F238E27FC236}">
                <a16:creationId xmlns:a16="http://schemas.microsoft.com/office/drawing/2014/main" xmlns="" id="{FAA8A12A-E10A-46AA-965E-B18720E661C2}"/>
              </a:ext>
            </a:extLst>
          </p:cNvPr>
          <p:cNvSpPr txBox="1">
            <a:spLocks noChangeArrowheads="1"/>
          </p:cNvSpPr>
          <p:nvPr/>
        </p:nvSpPr>
        <p:spPr bwMode="auto">
          <a:xfrm>
            <a:off x="2819400" y="762000"/>
            <a:ext cx="4876800" cy="1015663"/>
          </a:xfrm>
          <a:prstGeom prst="rect">
            <a:avLst/>
          </a:prstGeom>
          <a:noFill/>
          <a:ln>
            <a:noFill/>
          </a:ln>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defRPr/>
            </a:pPr>
            <a:r>
              <a:rPr lang="en-US" altLang="en-US" sz="6000" dirty="0">
                <a:solidFill>
                  <a:srgbClr val="C00000"/>
                </a:solidFill>
                <a:ea typeface="+mn-ea"/>
              </a:rPr>
              <a:t>Hide it in your</a:t>
            </a:r>
          </a:p>
        </p:txBody>
      </p:sp>
      <p:pic>
        <p:nvPicPr>
          <p:cNvPr id="34821" name="Picture 7" descr="Shape, arrow&#10;&#10;Description automatically generated">
            <a:extLst>
              <a:ext uri="{FF2B5EF4-FFF2-40B4-BE49-F238E27FC236}">
                <a16:creationId xmlns:a16="http://schemas.microsoft.com/office/drawing/2014/main" xmlns="" id="{641C0F0B-EF94-4716-AC07-A7D1B69B09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8063" y="1905000"/>
            <a:ext cx="38576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957507"/>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1212</Words>
  <Application>Microsoft Office PowerPoint</Application>
  <PresentationFormat>On-screen Show (4:3)</PresentationFormat>
  <Paragraphs>176</Paragraphs>
  <Slides>55</Slides>
  <Notes>2</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55</vt:i4>
      </vt:variant>
    </vt:vector>
  </HeadingPairs>
  <TitlesOfParts>
    <vt:vector size="66" baseType="lpstr">
      <vt:lpstr>ＭＳ Ｐゴシック</vt:lpstr>
      <vt:lpstr>Alba Super</vt:lpstr>
      <vt:lpstr>Antigone-Bold</vt:lpstr>
      <vt:lpstr>Antigone-Nord-Poster</vt:lpstr>
      <vt:lpstr>Arial</vt:lpstr>
      <vt:lpstr>Arial Black</vt:lpstr>
      <vt:lpstr>Calibri</vt:lpstr>
      <vt:lpstr>Wingdings</vt:lpstr>
      <vt:lpstr>Default Design</vt:lpstr>
      <vt:lpstr>Compass</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amazing act that God does to help people to show them His character and help them trust Him</vt:lpstr>
      <vt:lpstr>A person’s children, grandchildren, and great-grandchildren</vt:lpstr>
      <vt:lpstr>Israel’s first campsite in Canaan, located on the plains not far from Jericho</vt:lpstr>
      <vt:lpstr>An object, event, or place that helps people remember a special event or person</vt:lpstr>
      <vt:lpstr>A feast to celebrate the Israelites’ deliverance from slavery in Egypt; God “passed over” the Israelite homes and did not kill their firstborn sons</vt:lpstr>
      <vt:lpstr>The special bread God provided for the Israelites in the desert;  means “What is it?”</vt:lpstr>
      <vt:lpstr>The men of the tribes of Reuben, Gad, and half of Manasseh asked Moses if they and their families could stay on the east side of the Jordan and not cross into the Promised land. </vt:lpstr>
    </vt:vector>
  </TitlesOfParts>
  <Company>CBR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 Beathard</dc:creator>
  <cp:lastModifiedBy>Ken Stoll</cp:lastModifiedBy>
  <cp:revision>122</cp:revision>
  <dcterms:created xsi:type="dcterms:W3CDTF">2009-08-14T18:45:46Z</dcterms:created>
  <dcterms:modified xsi:type="dcterms:W3CDTF">2021-09-22T10:49:19Z</dcterms:modified>
</cp:coreProperties>
</file>