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</p:sldMasterIdLst>
  <p:sldIdLst>
    <p:sldId id="256" r:id="rId4"/>
    <p:sldId id="259" r:id="rId5"/>
    <p:sldId id="269" r:id="rId6"/>
    <p:sldId id="270" r:id="rId7"/>
    <p:sldId id="271" r:id="rId8"/>
    <p:sldId id="272" r:id="rId9"/>
    <p:sldId id="273" r:id="rId10"/>
    <p:sldId id="257" r:id="rId11"/>
    <p:sldId id="258" r:id="rId12"/>
    <p:sldId id="260" r:id="rId13"/>
    <p:sldId id="265" r:id="rId14"/>
    <p:sldId id="261" r:id="rId15"/>
    <p:sldId id="262" r:id="rId16"/>
    <p:sldId id="263" r:id="rId17"/>
    <p:sldId id="264" r:id="rId18"/>
    <p:sldId id="275" r:id="rId19"/>
    <p:sldId id="274" r:id="rId20"/>
    <p:sldId id="268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66"/>
    <a:srgbClr val="80008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0077-8C52-4DE9-90DC-6E0FAF932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58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40976-556E-4190-92B8-87DE908FC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92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7E6E-EC1F-482F-AECF-72C11BE07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0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E8B3B-A521-40AE-A51C-6E04EC052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29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F7BC1-1547-42DC-BBA6-4CE40B55E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30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7777-5C6C-4854-9BD9-012C97054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34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2ED6-6DCF-4B3C-9D0D-FE3B7C77B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34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DC80-508C-4B9C-8584-C25AA7C7A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608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B5C9-2309-4E75-92A4-6FFF20052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7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15B7-239A-4AF1-B27F-EE8CCD230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25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D95A-2BC8-45E2-935F-5844D7753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5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FA4A-E58F-440E-BF32-785D78C64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34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C57A0-9EAD-43EC-8C09-807FDCC33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4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5A6D-7403-41C7-8265-DF0E1E6D2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78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B7E0-094B-4FF0-91AE-36E9D69F0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99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D16109-5F37-43A8-8DCE-8C152312E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043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B6525-CC44-471B-B06A-CEBC33217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723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905F-1D68-44F0-83E1-D0A1CF6A7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3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EFD8-3850-4718-9CFE-5CB778422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261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9CDF-AB43-4B6B-B17C-E62FDAA9C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66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EED3-269E-47C4-AE77-3CE16E90C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7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70A4-C351-485D-8182-5C3B87B41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52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58D6-8F5C-4EC6-B90D-AFB9A0B1A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03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EF44-C41B-4F0E-AA61-5B28419FA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9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5210-CDFE-471A-8C5C-6EC73729D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02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FB37-8377-40B3-8A15-18EB124E5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15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5E47-6991-42E8-8CFD-5DD3CF62C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12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C7D5-5D4A-41ED-B567-4069A6111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2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107B-2AE7-44D6-92F4-5ADC64B2A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79F8-AF8A-49C8-92DC-D4B14DD10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6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ADDD-372F-4F96-B292-A2A4C020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76D5-A7C5-4248-BC87-43881D45E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6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1F3F2-34AC-4881-AF6C-C2C11792B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5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3CC4CDA-1EA2-4749-A90B-F168027F4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589B796-F054-4D8F-A4A0-D277C69DD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58F1038-3F72-46BF-9972-3C5AA0314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"/>
            <a:ext cx="7696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7200" smtClean="0"/>
              <a:t>I Wish to Dwell Among You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7200" smtClean="0"/>
              <a:t>Exodus       25:1-22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489325" y="55229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Lesson #16</a:t>
            </a:r>
          </a:p>
        </p:txBody>
      </p:sp>
      <p:pic>
        <p:nvPicPr>
          <p:cNvPr id="6148" name="Picture 6" descr="j01601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2209800"/>
            <a:ext cx="259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3962400" y="5257800"/>
            <a:ext cx="1143000" cy="914400"/>
          </a:xfrm>
          <a:custGeom>
            <a:avLst/>
            <a:gdLst>
              <a:gd name="T0" fmla="*/ 574675 w 21600"/>
              <a:gd name="T1" fmla="*/ 92583 h 21600"/>
              <a:gd name="T2" fmla="*/ 154940 w 21600"/>
              <a:gd name="T3" fmla="*/ 457200 h 21600"/>
              <a:gd name="T4" fmla="*/ 574675 w 21600"/>
              <a:gd name="T5" fmla="*/ 914400 h 21600"/>
              <a:gd name="T6" fmla="*/ 98806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82000" cy="3546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smtClean="0"/>
              <a:t>ram skins dyed red </a:t>
            </a:r>
          </a:p>
          <a:p>
            <a:pPr eaLnBrk="1" hangingPunct="1">
              <a:buFontTx/>
              <a:buNone/>
            </a:pPr>
            <a:endParaRPr lang="en-US" altLang="en-US" sz="4000" smtClean="0"/>
          </a:p>
          <a:p>
            <a:pPr eaLnBrk="1" hangingPunct="1">
              <a:buFontTx/>
              <a:buNone/>
            </a:pPr>
            <a:r>
              <a:rPr lang="en-US" altLang="en-US" sz="4000" smtClean="0"/>
              <a:t>and another </a:t>
            </a:r>
          </a:p>
          <a:p>
            <a:pPr eaLnBrk="1" hangingPunct="1">
              <a:buFontTx/>
              <a:buNone/>
            </a:pPr>
            <a:r>
              <a:rPr lang="en-US" altLang="en-US" sz="4000" smtClean="0"/>
              <a:t>    type of </a:t>
            </a:r>
          </a:p>
          <a:p>
            <a:pPr eaLnBrk="1" hangingPunct="1">
              <a:buFontTx/>
              <a:buNone/>
            </a:pPr>
            <a:r>
              <a:rPr lang="en-US" altLang="en-US" sz="4000" smtClean="0"/>
              <a:t>durable leather; </a:t>
            </a:r>
          </a:p>
        </p:txBody>
      </p:sp>
      <p:pic>
        <p:nvPicPr>
          <p:cNvPr id="15363" name="Picture 3" descr="MCj0424146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013" y="88900"/>
            <a:ext cx="30670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82588" y="4359275"/>
            <a:ext cx="84804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/>
              <a:t>  acacia wood;   olive oil for the light;</a:t>
            </a:r>
          </a:p>
        </p:txBody>
      </p:sp>
      <p:pic>
        <p:nvPicPr>
          <p:cNvPr id="15365" name="Picture 12" descr="MCj035196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884738"/>
            <a:ext cx="11191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MCj0298765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9448">
            <a:off x="6538913" y="5321300"/>
            <a:ext cx="1206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513" y="2041525"/>
            <a:ext cx="2392362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72968">
            <a:off x="6704806" y="588169"/>
            <a:ext cx="10001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j021533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235319">
            <a:off x="1522413" y="4586288"/>
            <a:ext cx="172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5263"/>
            <a:ext cx="8458200" cy="5670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smtClean="0"/>
              <a:t>spices for the anointing oil </a:t>
            </a:r>
          </a:p>
          <a:p>
            <a:pPr eaLnBrk="1" hangingPunct="1">
              <a:buFontTx/>
              <a:buNone/>
            </a:pPr>
            <a:r>
              <a:rPr lang="en-US" altLang="en-US" sz="4000" smtClean="0"/>
              <a:t>and for the fragrant incense; </a:t>
            </a:r>
          </a:p>
          <a:p>
            <a:pPr eaLnBrk="1" hangingPunct="1">
              <a:buFontTx/>
              <a:buNone/>
            </a:pPr>
            <a:endParaRPr lang="en-US" altLang="en-US" sz="4000" smtClean="0"/>
          </a:p>
          <a:p>
            <a:pPr eaLnBrk="1" hangingPunct="1">
              <a:buFontTx/>
              <a:buNone/>
            </a:pPr>
            <a:r>
              <a:rPr lang="en-US" altLang="en-US" sz="4000" smtClean="0"/>
              <a:t>and onyx stones        </a:t>
            </a:r>
          </a:p>
          <a:p>
            <a:pPr eaLnBrk="1" hangingPunct="1">
              <a:buFontTx/>
              <a:buNone/>
            </a:pPr>
            <a:r>
              <a:rPr lang="en-US" altLang="en-US" sz="4000" smtClean="0"/>
              <a:t>					and other gems </a:t>
            </a:r>
          </a:p>
          <a:p>
            <a:pPr eaLnBrk="1" hangingPunct="1">
              <a:buFontTx/>
              <a:buNone/>
            </a:pPr>
            <a:endParaRPr lang="en-US" altLang="en-US" sz="1600" smtClean="0"/>
          </a:p>
          <a:p>
            <a:pPr eaLnBrk="1" hangingPunct="1">
              <a:buFontTx/>
              <a:buNone/>
            </a:pPr>
            <a:r>
              <a:rPr lang="en-US" altLang="en-US" sz="4000" smtClean="0"/>
              <a:t>to be mounted </a:t>
            </a:r>
          </a:p>
          <a:p>
            <a:pPr eaLnBrk="1" hangingPunct="1">
              <a:buFontTx/>
              <a:buNone/>
            </a:pPr>
            <a:r>
              <a:rPr lang="en-US" altLang="en-US" sz="4000" smtClean="0"/>
              <a:t>on the ephod </a:t>
            </a:r>
          </a:p>
          <a:p>
            <a:pPr eaLnBrk="1" hangingPunct="1">
              <a:buFontTx/>
              <a:buNone/>
            </a:pPr>
            <a:r>
              <a:rPr lang="en-US" altLang="en-US" sz="4000" smtClean="0"/>
              <a:t>and breastpiece. </a:t>
            </a:r>
          </a:p>
          <a:p>
            <a:pPr eaLnBrk="1" hangingPunct="1">
              <a:buFontTx/>
              <a:buNone/>
            </a:pPr>
            <a:r>
              <a:rPr lang="en-US" altLang="en-US" sz="4000" smtClean="0"/>
              <a:t>   </a:t>
            </a:r>
          </a:p>
        </p:txBody>
      </p:sp>
      <p:pic>
        <p:nvPicPr>
          <p:cNvPr id="16387" name="Picture 3" descr="j02149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0"/>
            <a:ext cx="18605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j0291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14636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oshen-Breast plate of the High Prie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38" y="3930650"/>
            <a:ext cx="32766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MCj043261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775" y="2457450"/>
            <a:ext cx="14716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abernacle_model468x3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tabernacle_model468x3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1750" y="0"/>
            <a:ext cx="9144000" cy="22860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chemeClr val="accent3">
                    <a:lumMod val="95000"/>
                  </a:schemeClr>
                </a:solidFill>
                <a:latin typeface="Eras Medium ITC" panose="020B0602030504020804" pitchFamily="34" charset="0"/>
              </a:rPr>
              <a:t>   Then have them make a sanctuary for me,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chemeClr val="accent3">
                    <a:lumMod val="95000"/>
                  </a:schemeClr>
                </a:solidFill>
                <a:latin typeface="Eras Medium ITC" panose="020B0602030504020804" pitchFamily="34" charset="0"/>
              </a:rPr>
              <a:t>and I will dwell among them.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chemeClr val="accent3">
                    <a:lumMod val="95000"/>
                  </a:schemeClr>
                </a:solidFill>
                <a:latin typeface="Eras Medium ITC" panose="020B0602030504020804" pitchFamily="34" charset="0"/>
              </a:rPr>
              <a:t>Make this tabernacle and all its furnishings exactly like the pattern I will show you.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5800" y="381000"/>
            <a:ext cx="4648200" cy="60198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smtClean="0"/>
              <a:t>Have them make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smtClean="0"/>
              <a:t>an ark of acacia wood —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smtClean="0"/>
              <a:t>2½ cubits long,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smtClean="0"/>
              <a:t>1½ cubit wide,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smtClean="0"/>
              <a:t>and 1½ cubit high. </a:t>
            </a:r>
          </a:p>
        </p:txBody>
      </p:sp>
      <p:pic>
        <p:nvPicPr>
          <p:cNvPr id="18436" name="Picture 6" descr="ark_testim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181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00600" y="0"/>
            <a:ext cx="43434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latin typeface="Eras Medium ITC" panose="020B0602030504020804" pitchFamily="34" charset="0"/>
              </a:rPr>
              <a:t>   Overlay it with pure gold, both inside and out, and make a gold molding around it.</a:t>
            </a:r>
          </a:p>
          <a:p>
            <a:pPr algn="ctr" eaLnBrk="1" hangingPunct="1">
              <a:buFontTx/>
              <a:buNone/>
            </a:pPr>
            <a:r>
              <a:rPr lang="en-US" altLang="en-US" sz="3600" b="1" smtClean="0">
                <a:latin typeface="Eras Medium ITC" panose="020B0602030504020804" pitchFamily="34" charset="0"/>
              </a:rPr>
              <a:t> Cast 4 gold rings for it and fasten them to its 4 feet, with 2 rings on one side and         2 rings on the other. </a:t>
            </a:r>
          </a:p>
        </p:txBody>
      </p:sp>
      <p:pic>
        <p:nvPicPr>
          <p:cNvPr id="19459" name="Picture 3" descr="the%20new%20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1148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dirty="0" smtClean="0"/>
              <a:t>   Then make poles of acacia wood and overlay them with gold.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dirty="0" smtClean="0"/>
              <a:t>Insert the poles into the rings on the sides of the ark to carry it.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dirty="0" smtClean="0"/>
              <a:t>The poles are to remain in the rings of this ark; they are not to be removed. </a:t>
            </a:r>
          </a:p>
        </p:txBody>
      </p:sp>
      <p:pic>
        <p:nvPicPr>
          <p:cNvPr id="20483" name="Picture 4" descr="ark20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763" y="228600"/>
            <a:ext cx="46482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13" y="609600"/>
            <a:ext cx="4167187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accent3">
                    <a:lumMod val="95000"/>
                  </a:schemeClr>
                </a:solidFill>
              </a:rPr>
              <a:t>Then put in </a:t>
            </a:r>
          </a:p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accent3">
                    <a:lumMod val="95000"/>
                  </a:schemeClr>
                </a:solidFill>
              </a:rPr>
              <a:t>the ark </a:t>
            </a:r>
          </a:p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accent3">
                    <a:lumMod val="95000"/>
                  </a:schemeClr>
                </a:solidFill>
              </a:rPr>
              <a:t>the tablets </a:t>
            </a:r>
          </a:p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accent3">
                    <a:lumMod val="95000"/>
                  </a:schemeClr>
                </a:solidFill>
              </a:rPr>
              <a:t>of the covenant law, which I </a:t>
            </a:r>
          </a:p>
          <a:p>
            <a:pPr algn="ctr" eaLnBrk="1" hangingPunct="1">
              <a:defRPr/>
            </a:pPr>
            <a:r>
              <a:rPr lang="en-US" altLang="en-US" sz="4800" dirty="0">
                <a:solidFill>
                  <a:schemeClr val="accent3">
                    <a:lumMod val="95000"/>
                  </a:schemeClr>
                </a:solidFill>
              </a:rPr>
              <a:t>will give you. </a:t>
            </a:r>
            <a:endParaRPr lang="en-US" sz="4800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1588"/>
            <a:ext cx="9144000" cy="6858001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3600" dirty="0" smtClean="0"/>
              <a:t>  Make an atonement cover of pure gold— 2½ cubits long and 1½ cubits wide. </a:t>
            </a:r>
          </a:p>
          <a:p>
            <a:pPr algn="ctr" eaLnBrk="1" hangingPunct="1">
              <a:buFontTx/>
              <a:buNone/>
              <a:defRPr/>
            </a:pPr>
            <a:endParaRPr lang="en-US" altLang="en-US" sz="3600" dirty="0" smtClean="0"/>
          </a:p>
          <a:p>
            <a:pPr algn="ctr" eaLnBrk="1" hangingPunct="1">
              <a:buFontTx/>
              <a:buNone/>
              <a:defRPr/>
            </a:pPr>
            <a:endParaRPr lang="en-US" altLang="en-US" sz="3600" dirty="0" smtClean="0"/>
          </a:p>
          <a:p>
            <a:pPr algn="ctr" eaLnBrk="1" hangingPunct="1">
              <a:buFontTx/>
              <a:buNone/>
              <a:defRPr/>
            </a:pPr>
            <a:endParaRPr lang="en-US" altLang="en-US" sz="3600" dirty="0" smtClean="0"/>
          </a:p>
          <a:p>
            <a:pPr algn="ctr" eaLnBrk="1" hangingPunct="1">
              <a:buFontTx/>
              <a:buNone/>
              <a:defRPr/>
            </a:pPr>
            <a:endParaRPr lang="en-US" altLang="en-US" sz="3600" dirty="0" smtClean="0"/>
          </a:p>
          <a:p>
            <a:pPr algn="ctr" eaLnBrk="1" hangingPunct="1">
              <a:buFontTx/>
              <a:buNone/>
              <a:defRPr/>
            </a:pPr>
            <a:r>
              <a:rPr lang="en-US" altLang="en-US" sz="3600" dirty="0" smtClean="0"/>
              <a:t>And make 2 cherubim out of hammered gold at the ends of the cover.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3600" dirty="0" smtClean="0"/>
              <a:t>Make 1 cherub on one end and the 2</a:t>
            </a:r>
            <a:r>
              <a:rPr lang="en-US" altLang="en-US" sz="3600" baseline="30000" dirty="0" smtClean="0"/>
              <a:t>nd</a:t>
            </a:r>
            <a:r>
              <a:rPr lang="en-US" altLang="en-US" sz="3600" dirty="0" smtClean="0"/>
              <a:t>  cherub on the other; make the cherubim of one piece with the cover, at the 2 ends. </a:t>
            </a:r>
            <a:endParaRPr lang="en-US" altLang="en-US" sz="3600" b="1" dirty="0" smtClean="0">
              <a:latin typeface="Eras Medium ITC" panose="020B0602030504020804" pitchFamily="34" charset="0"/>
            </a:endParaRPr>
          </a:p>
        </p:txBody>
      </p:sp>
      <p:pic>
        <p:nvPicPr>
          <p:cNvPr id="22531" name="Picture 4" descr="ark200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900" y="14478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6638" y="0"/>
            <a:ext cx="42672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smtClean="0"/>
              <a:t>   The cherubim are to have their wings spread upward, overshadowing the cover with them.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smtClean="0"/>
              <a:t>The cherubim are to face each other, looking toward the cover. </a:t>
            </a:r>
          </a:p>
        </p:txBody>
      </p:sp>
      <p:pic>
        <p:nvPicPr>
          <p:cNvPr id="23556" name="Picture 4" descr="merk1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7529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smtClean="0"/>
              <a:t>   Place the cover on top of the ark and put in the ark the tablets of the covenant law that I will give you. </a:t>
            </a:r>
          </a:p>
        </p:txBody>
      </p:sp>
      <p:pic>
        <p:nvPicPr>
          <p:cNvPr id="24580" name="Picture 4" descr="TMS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/>
              <a:t>   There, above the cover between the         2 cherubim that are over                           the ark of the covenant law,                                                 I will meet with you and give you all my commands for the Israelites.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8" y="1981200"/>
            <a:ext cx="9144000" cy="3565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smtClean="0"/>
              <a:t>Exodus 20:12 </a:t>
            </a:r>
          </a:p>
          <a:p>
            <a:pPr algn="ctr" eaLnBrk="1" hangingPunct="1">
              <a:buFontTx/>
              <a:buNone/>
            </a:pPr>
            <a:r>
              <a:rPr lang="en-US" altLang="en-US" sz="4400" smtClean="0"/>
              <a:t>Honor your father and your mother </a:t>
            </a:r>
          </a:p>
          <a:p>
            <a:pPr algn="ctr" eaLnBrk="1" hangingPunct="1">
              <a:buFontTx/>
              <a:buNone/>
            </a:pPr>
            <a:r>
              <a:rPr lang="en-US" altLang="en-US" sz="4400" smtClean="0"/>
              <a:t>so that you may live long in the land </a:t>
            </a:r>
          </a:p>
          <a:p>
            <a:pPr algn="ctr" eaLnBrk="1" hangingPunct="1">
              <a:buFontTx/>
              <a:buNone/>
            </a:pPr>
            <a:r>
              <a:rPr lang="en-US" altLang="en-US" sz="4400" smtClean="0"/>
              <a:t>the Lord your God </a:t>
            </a:r>
          </a:p>
          <a:p>
            <a:pPr algn="ctr" eaLnBrk="1" hangingPunct="1">
              <a:buFontTx/>
              <a:buNone/>
            </a:pPr>
            <a:r>
              <a:rPr lang="en-US" altLang="en-US" sz="4400" smtClean="0"/>
              <a:t>is giving you.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09600" y="606425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Memory Verse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1441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Dig Site #16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smtClean="0">
                <a:solidFill>
                  <a:schemeClr val="hlink"/>
                </a:solidFill>
              </a:rPr>
              <a:t>   To give up something or to do something hard in order to please God.  A special gift given to God.</a:t>
            </a:r>
          </a:p>
        </p:txBody>
      </p:sp>
      <p:sp>
        <p:nvSpPr>
          <p:cNvPr id="8195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715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Sacrifice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smtClean="0">
                <a:solidFill>
                  <a:srgbClr val="FF6600"/>
                </a:solidFill>
              </a:rPr>
              <a:t>   Orange-brown wood from a large, thorny tree.     	        The wood is hard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smtClean="0">
                <a:solidFill>
                  <a:srgbClr val="FF6600"/>
                </a:solidFill>
              </a:rPr>
              <a:t>         and not easily             destroyed by insects.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524000" y="685800"/>
            <a:ext cx="609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Acacia Wood</a:t>
            </a:r>
          </a:p>
        </p:txBody>
      </p:sp>
      <p:pic>
        <p:nvPicPr>
          <p:cNvPr id="9220" name="Picture 6" descr="j02153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4812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9144000" cy="2011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800" smtClean="0">
                <a:solidFill>
                  <a:srgbClr val="800080"/>
                </a:solidFill>
              </a:rPr>
              <a:t>A special vest the high priest wore when he served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800" smtClean="0">
                <a:solidFill>
                  <a:srgbClr val="800080"/>
                </a:solidFill>
              </a:rPr>
              <a:t>at the altar.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Ephod</a:t>
            </a:r>
          </a:p>
        </p:txBody>
      </p:sp>
      <p:pic>
        <p:nvPicPr>
          <p:cNvPr id="10244" name="Picture 4" descr="Hoshen-Breast plate of the High Pri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239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smtClean="0">
                <a:solidFill>
                  <a:schemeClr val="accent2"/>
                </a:solidFill>
              </a:rPr>
              <a:t>The tent for Israelite worship.  God met with His people there.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715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Tabernacle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18907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5400" smtClean="0">
                <a:solidFill>
                  <a:srgbClr val="FFFF66"/>
                </a:solidFill>
              </a:rPr>
              <a:t>Angels who often served as messengers for God.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715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Cherubim</a:t>
            </a:r>
          </a:p>
        </p:txBody>
      </p:sp>
      <p:pic>
        <p:nvPicPr>
          <p:cNvPr id="12292" name="Picture 4" descr="j02168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4876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Cj0435564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799" b="21111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82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smtClean="0"/>
              <a:t>   </a:t>
            </a:r>
            <a:r>
              <a:rPr lang="en-US" altLang="en-US" sz="3600" b="1" smtClean="0"/>
              <a:t>The LORD said to Moses, </a:t>
            </a:r>
          </a:p>
          <a:p>
            <a:pPr algn="ctr" eaLnBrk="1" hangingPunct="1">
              <a:buFontTx/>
              <a:buNone/>
            </a:pPr>
            <a:r>
              <a:rPr lang="en-US" altLang="en-US" sz="3600" b="1" smtClean="0"/>
              <a:t>"Tell the Israelites to bring me an offering. You are to receive the offering for me from each man whose heart prompts them to give. </a:t>
            </a:r>
          </a:p>
        </p:txBody>
      </p:sp>
      <p:pic>
        <p:nvPicPr>
          <p:cNvPr id="13316" name="Picture 4" descr="ts?t=11726499353546131844&amp;pid=23296&amp;ppid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640138"/>
            <a:ext cx="13922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Cj0434981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8275" y="3086100"/>
            <a:ext cx="3048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111750" y="3857625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9" name="Picture 8" descr="j02372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78013" y="5438775"/>
            <a:ext cx="1311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offerin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938463"/>
            <a:ext cx="28194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AutoShape 6"/>
          <p:cNvSpPr>
            <a:spLocks noChangeArrowheads="1"/>
          </p:cNvSpPr>
          <p:nvPr/>
        </p:nvSpPr>
        <p:spPr bwMode="auto">
          <a:xfrm>
            <a:off x="5084763" y="3871913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6"/>
          <p:cNvSpPr>
            <a:spLocks noChangeArrowheads="1"/>
          </p:cNvSpPr>
          <p:nvPr/>
        </p:nvSpPr>
        <p:spPr bwMode="auto">
          <a:xfrm>
            <a:off x="4343400" y="3743325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6"/>
          <p:cNvSpPr>
            <a:spLocks noChangeArrowheads="1"/>
          </p:cNvSpPr>
          <p:nvPr/>
        </p:nvSpPr>
        <p:spPr bwMode="auto">
          <a:xfrm>
            <a:off x="1143000" y="3629025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6"/>
          <p:cNvSpPr>
            <a:spLocks noChangeArrowheads="1"/>
          </p:cNvSpPr>
          <p:nvPr/>
        </p:nvSpPr>
        <p:spPr bwMode="auto">
          <a:xfrm>
            <a:off x="4573588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6"/>
          <p:cNvSpPr>
            <a:spLocks noChangeArrowheads="1"/>
          </p:cNvSpPr>
          <p:nvPr/>
        </p:nvSpPr>
        <p:spPr bwMode="auto">
          <a:xfrm>
            <a:off x="6226175" y="4954588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6"/>
          <p:cNvSpPr>
            <a:spLocks noChangeArrowheads="1"/>
          </p:cNvSpPr>
          <p:nvPr/>
        </p:nvSpPr>
        <p:spPr bwMode="auto">
          <a:xfrm>
            <a:off x="4713288" y="5083175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smtClean="0"/>
              <a:t>These are the offerings you are </a:t>
            </a:r>
          </a:p>
          <a:p>
            <a:pPr algn="ctr" eaLnBrk="1" hangingPunct="1">
              <a:buFontTx/>
              <a:buNone/>
            </a:pPr>
            <a:r>
              <a:rPr lang="en-US" altLang="en-US" sz="3600" smtClean="0"/>
              <a:t>to receive from them: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 gold,              silver             and bronze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5867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blue, purple </a:t>
            </a:r>
          </a:p>
          <a:p>
            <a:pPr eaLnBrk="1" hangingPunct="1"/>
            <a:r>
              <a:rPr lang="en-US" altLang="en-US" sz="3600"/>
              <a:t>and scarlet yarn 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4000"/>
              <a:t>and fine linen;</a:t>
            </a:r>
          </a:p>
          <a:p>
            <a:pPr eaLnBrk="1" hangingPunct="1"/>
            <a:r>
              <a:rPr lang="en-US" altLang="en-US" sz="4000"/>
              <a:t> </a:t>
            </a:r>
          </a:p>
          <a:p>
            <a:pPr eaLnBrk="1" hangingPunct="1"/>
            <a:r>
              <a:rPr lang="en-US" altLang="en-US" sz="4000"/>
              <a:t>goat hair;</a:t>
            </a:r>
          </a:p>
        </p:txBody>
      </p:sp>
      <p:pic>
        <p:nvPicPr>
          <p:cNvPr id="14340" name="Picture 7" descr="j02402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338" y="1346200"/>
            <a:ext cx="774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j02404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625" y="12192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j02419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354138"/>
            <a:ext cx="96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48" descr="Fine Linen Natural Stock Photos - Download 1,619 Royalty Fre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4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87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45"/>
          <p:cNvGrpSpPr>
            <a:grpSpLocks/>
          </p:cNvGrpSpPr>
          <p:nvPr/>
        </p:nvGrpSpPr>
        <p:grpSpPr bwMode="auto">
          <a:xfrm>
            <a:off x="3962400" y="2573338"/>
            <a:ext cx="2139950" cy="1728787"/>
            <a:chOff x="3504" y="1392"/>
            <a:chExt cx="1393" cy="1632"/>
          </a:xfrm>
        </p:grpSpPr>
        <p:pic>
          <p:nvPicPr>
            <p:cNvPr id="14347" name="Picture 33" descr="MCj0154370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92"/>
              <a:ext cx="1393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Oval 34"/>
            <p:cNvSpPr>
              <a:spLocks noChangeArrowheads="1"/>
            </p:cNvSpPr>
            <p:nvPr/>
          </p:nvSpPr>
          <p:spPr bwMode="auto">
            <a:xfrm>
              <a:off x="3744" y="2496"/>
              <a:ext cx="528" cy="52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9" name="Arc 35"/>
            <p:cNvSpPr>
              <a:spLocks/>
            </p:cNvSpPr>
            <p:nvPr/>
          </p:nvSpPr>
          <p:spPr bwMode="auto">
            <a:xfrm>
              <a:off x="3744" y="2640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432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Arc 36"/>
            <p:cNvSpPr>
              <a:spLocks/>
            </p:cNvSpPr>
            <p:nvPr/>
          </p:nvSpPr>
          <p:spPr bwMode="auto">
            <a:xfrm>
              <a:off x="3840" y="2544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432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Arc 37"/>
            <p:cNvSpPr>
              <a:spLocks/>
            </p:cNvSpPr>
            <p:nvPr/>
          </p:nvSpPr>
          <p:spPr bwMode="auto">
            <a:xfrm rot="-7880149">
              <a:off x="3816" y="2616"/>
              <a:ext cx="432" cy="288"/>
            </a:xfrm>
            <a:custGeom>
              <a:avLst/>
              <a:gdLst>
                <a:gd name="T0" fmla="*/ 0 w 21600"/>
                <a:gd name="T1" fmla="*/ 0 h 21600"/>
                <a:gd name="T2" fmla="*/ 432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46" name="Picture 42" descr="MCj0337908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5105400"/>
            <a:ext cx="22129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13415</TotalTime>
  <Words>545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Tahoma</vt:lpstr>
      <vt:lpstr>Eras Medium ITC</vt:lpstr>
      <vt:lpstr>Default Design</vt:lpstr>
      <vt:lpstr>Maple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the Nazarene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Cork</dc:creator>
  <cp:lastModifiedBy>Ken Stoll</cp:lastModifiedBy>
  <cp:revision>54</cp:revision>
  <dcterms:created xsi:type="dcterms:W3CDTF">2008-12-09T23:46:11Z</dcterms:created>
  <dcterms:modified xsi:type="dcterms:W3CDTF">2020-07-26T17:40:18Z</dcterms:modified>
</cp:coreProperties>
</file>