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94" r:id="rId3"/>
    <p:sldId id="256" r:id="rId4"/>
    <p:sldId id="257" r:id="rId5"/>
    <p:sldId id="285" r:id="rId6"/>
    <p:sldId id="286" r:id="rId7"/>
    <p:sldId id="287" r:id="rId8"/>
    <p:sldId id="271" r:id="rId9"/>
    <p:sldId id="272" r:id="rId10"/>
    <p:sldId id="273" r:id="rId11"/>
    <p:sldId id="274" r:id="rId12"/>
    <p:sldId id="275" r:id="rId13"/>
    <p:sldId id="288" r:id="rId14"/>
    <p:sldId id="289" r:id="rId15"/>
    <p:sldId id="278" r:id="rId16"/>
    <p:sldId id="290" r:id="rId17"/>
    <p:sldId id="280" r:id="rId18"/>
    <p:sldId id="292" r:id="rId19"/>
    <p:sldId id="291" r:id="rId20"/>
    <p:sldId id="29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0FF"/>
    <a:srgbClr val="004080"/>
    <a:srgbClr val="999966"/>
    <a:srgbClr val="999900"/>
    <a:srgbClr val="FFFF66"/>
    <a:srgbClr val="C50202"/>
    <a:srgbClr val="8C051E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4EC056-B4DD-4215-BAF6-BC744F22A7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0B10-C98A-4055-8A05-EAAFCA7813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CCB8B-58D0-4A39-8CFD-4D04BBB72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  <a:ea typeface="+mn-ea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3 w 1231"/>
                        <a:gd name="T1" fmla="*/ 283 h 2560"/>
                        <a:gd name="T2" fmla="*/ 421 w 1231"/>
                        <a:gd name="T3" fmla="*/ 115 h 2560"/>
                        <a:gd name="T4" fmla="*/ 589 w 1231"/>
                        <a:gd name="T5" fmla="*/ 7 h 2560"/>
                        <a:gd name="T6" fmla="*/ 907 w 1231"/>
                        <a:gd name="T7" fmla="*/ 61 h 2560"/>
                        <a:gd name="T8" fmla="*/ 1069 w 1231"/>
                        <a:gd name="T9" fmla="*/ 349 h 2560"/>
                        <a:gd name="T10" fmla="*/ 991 w 1231"/>
                        <a:gd name="T11" fmla="*/ 769 h 2560"/>
                        <a:gd name="T12" fmla="*/ 955 w 1231"/>
                        <a:gd name="T13" fmla="*/ 943 h 2560"/>
                        <a:gd name="T14" fmla="*/ 1123 w 1231"/>
                        <a:gd name="T15" fmla="*/ 1075 h 2560"/>
                        <a:gd name="T16" fmla="*/ 1249 w 1231"/>
                        <a:gd name="T17" fmla="*/ 1525 h 2560"/>
                        <a:gd name="T18" fmla="*/ 1141 w 1231"/>
                        <a:gd name="T19" fmla="*/ 1969 h 2560"/>
                        <a:gd name="T20" fmla="*/ 919 w 1231"/>
                        <a:gd name="T21" fmla="*/ 2077 h 2560"/>
                        <a:gd name="T22" fmla="*/ 733 w 1231"/>
                        <a:gd name="T23" fmla="*/ 2059 h 2560"/>
                        <a:gd name="T24" fmla="*/ 667 w 1231"/>
                        <a:gd name="T25" fmla="*/ 2251 h 2560"/>
                        <a:gd name="T26" fmla="*/ 535 w 1231"/>
                        <a:gd name="T27" fmla="*/ 2527 h 2560"/>
                        <a:gd name="T28" fmla="*/ 217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5 w 1231"/>
                        <a:gd name="T37" fmla="*/ 1513 h 2560"/>
                        <a:gd name="T38" fmla="*/ 223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5 w 1231"/>
                        <a:gd name="T45" fmla="*/ 2431 h 2560"/>
                        <a:gd name="T46" fmla="*/ 601 w 1231"/>
                        <a:gd name="T47" fmla="*/ 2227 h 2560"/>
                        <a:gd name="T48" fmla="*/ 583 w 1231"/>
                        <a:gd name="T49" fmla="*/ 1807 h 2560"/>
                        <a:gd name="T50" fmla="*/ 499 w 1231"/>
                        <a:gd name="T51" fmla="*/ 1531 h 2560"/>
                        <a:gd name="T52" fmla="*/ 541 w 1231"/>
                        <a:gd name="T53" fmla="*/ 1459 h 2560"/>
                        <a:gd name="T54" fmla="*/ 637 w 1231"/>
                        <a:gd name="T55" fmla="*/ 1633 h 2560"/>
                        <a:gd name="T56" fmla="*/ 733 w 1231"/>
                        <a:gd name="T57" fmla="*/ 1933 h 2560"/>
                        <a:gd name="T58" fmla="*/ 979 w 1231"/>
                        <a:gd name="T59" fmla="*/ 1963 h 2560"/>
                        <a:gd name="T60" fmla="*/ 1153 w 1231"/>
                        <a:gd name="T61" fmla="*/ 1687 h 2560"/>
                        <a:gd name="T62" fmla="*/ 1135 w 1231"/>
                        <a:gd name="T63" fmla="*/ 1273 h 2560"/>
                        <a:gd name="T64" fmla="*/ 895 w 1231"/>
                        <a:gd name="T65" fmla="*/ 1057 h 2560"/>
                        <a:gd name="T66" fmla="*/ 691 w 1231"/>
                        <a:gd name="T67" fmla="*/ 1129 h 2560"/>
                        <a:gd name="T68" fmla="*/ 583 w 1231"/>
                        <a:gd name="T69" fmla="*/ 1117 h 2560"/>
                        <a:gd name="T70" fmla="*/ 631 w 1231"/>
                        <a:gd name="T71" fmla="*/ 1033 h 2560"/>
                        <a:gd name="T72" fmla="*/ 823 w 1231"/>
                        <a:gd name="T73" fmla="*/ 937 h 2560"/>
                        <a:gd name="T74" fmla="*/ 961 w 1231"/>
                        <a:gd name="T75" fmla="*/ 613 h 2560"/>
                        <a:gd name="T76" fmla="*/ 895 w 1231"/>
                        <a:gd name="T77" fmla="*/ 175 h 2560"/>
                        <a:gd name="T78" fmla="*/ 631 w 1231"/>
                        <a:gd name="T79" fmla="*/ 103 h 2560"/>
                        <a:gd name="T80" fmla="*/ 397 w 1231"/>
                        <a:gd name="T81" fmla="*/ 355 h 2560"/>
                        <a:gd name="T82" fmla="*/ 409 w 1231"/>
                        <a:gd name="T83" fmla="*/ 763 h 2560"/>
                        <a:gd name="T84" fmla="*/ 349 w 1231"/>
                        <a:gd name="T85" fmla="*/ 949 h 2560"/>
                        <a:gd name="T86" fmla="*/ 295 w 1231"/>
                        <a:gd name="T87" fmla="*/ 685 h 2560"/>
                        <a:gd name="T88" fmla="*/ 313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67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18 h 2071"/>
                        <a:gd name="T2" fmla="*/ 797 w 865"/>
                        <a:gd name="T3" fmla="*/ 344 h 2071"/>
                        <a:gd name="T4" fmla="*/ 863 w 865"/>
                        <a:gd name="T5" fmla="*/ 200 h 2071"/>
                        <a:gd name="T6" fmla="*/ 809 w 865"/>
                        <a:gd name="T7" fmla="*/ 212 h 2071"/>
                        <a:gd name="T8" fmla="*/ 749 w 865"/>
                        <a:gd name="T9" fmla="*/ 212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0 h 2071"/>
                        <a:gd name="T22" fmla="*/ 119 w 865"/>
                        <a:gd name="T23" fmla="*/ 398 h 2071"/>
                        <a:gd name="T24" fmla="*/ 131 w 865"/>
                        <a:gd name="T25" fmla="*/ 578 h 2071"/>
                        <a:gd name="T26" fmla="*/ 173 w 865"/>
                        <a:gd name="T27" fmla="*/ 770 h 2071"/>
                        <a:gd name="T28" fmla="*/ 197 w 865"/>
                        <a:gd name="T29" fmla="*/ 866 h 2071"/>
                        <a:gd name="T30" fmla="*/ 167 w 865"/>
                        <a:gd name="T31" fmla="*/ 968 h 2071"/>
                        <a:gd name="T32" fmla="*/ 65 w 865"/>
                        <a:gd name="T33" fmla="*/ 1106 h 2071"/>
                        <a:gd name="T34" fmla="*/ 17 w 865"/>
                        <a:gd name="T35" fmla="*/ 1274 h 2071"/>
                        <a:gd name="T36" fmla="*/ 5 w 865"/>
                        <a:gd name="T37" fmla="*/ 1526 h 2071"/>
                        <a:gd name="T38" fmla="*/ 47 w 865"/>
                        <a:gd name="T39" fmla="*/ 1718 h 2071"/>
                        <a:gd name="T40" fmla="*/ 131 w 865"/>
                        <a:gd name="T41" fmla="*/ 1868 h 2071"/>
                        <a:gd name="T42" fmla="*/ 299 w 865"/>
                        <a:gd name="T43" fmla="*/ 1952 h 2071"/>
                        <a:gd name="T44" fmla="*/ 425 w 865"/>
                        <a:gd name="T45" fmla="*/ 1946 h 2071"/>
                        <a:gd name="T46" fmla="*/ 467 w 865"/>
                        <a:gd name="T47" fmla="*/ 1958 h 2071"/>
                        <a:gd name="T48" fmla="*/ 497 w 865"/>
                        <a:gd name="T49" fmla="*/ 2030 h 2071"/>
                        <a:gd name="T50" fmla="*/ 497 w 865"/>
                        <a:gd name="T51" fmla="*/ 1928 h 2071"/>
                        <a:gd name="T52" fmla="*/ 557 w 865"/>
                        <a:gd name="T53" fmla="*/ 1748 h 2071"/>
                        <a:gd name="T54" fmla="*/ 617 w 865"/>
                        <a:gd name="T55" fmla="*/ 1628 h 2071"/>
                        <a:gd name="T56" fmla="*/ 581 w 865"/>
                        <a:gd name="T57" fmla="*/ 1670 h 2071"/>
                        <a:gd name="T58" fmla="*/ 515 w 865"/>
                        <a:gd name="T59" fmla="*/ 1790 h 2071"/>
                        <a:gd name="T60" fmla="*/ 407 w 865"/>
                        <a:gd name="T61" fmla="*/ 1873 h 2071"/>
                        <a:gd name="T62" fmla="*/ 269 w 865"/>
                        <a:gd name="T63" fmla="*/ 1868 h 2071"/>
                        <a:gd name="T64" fmla="*/ 179 w 865"/>
                        <a:gd name="T65" fmla="*/ 1784 h 2071"/>
                        <a:gd name="T66" fmla="*/ 113 w 865"/>
                        <a:gd name="T67" fmla="*/ 1610 h 2071"/>
                        <a:gd name="T68" fmla="*/ 107 w 865"/>
                        <a:gd name="T69" fmla="*/ 1370 h 2071"/>
                        <a:gd name="T70" fmla="*/ 137 w 865"/>
                        <a:gd name="T71" fmla="*/ 1172 h 2071"/>
                        <a:gd name="T72" fmla="*/ 203 w 865"/>
                        <a:gd name="T73" fmla="*/ 1052 h 2071"/>
                        <a:gd name="T74" fmla="*/ 323 w 865"/>
                        <a:gd name="T75" fmla="*/ 1004 h 2071"/>
                        <a:gd name="T76" fmla="*/ 509 w 865"/>
                        <a:gd name="T77" fmla="*/ 1058 h 2071"/>
                        <a:gd name="T78" fmla="*/ 611 w 865"/>
                        <a:gd name="T79" fmla="*/ 1106 h 2071"/>
                        <a:gd name="T80" fmla="*/ 665 w 865"/>
                        <a:gd name="T81" fmla="*/ 1082 h 2071"/>
                        <a:gd name="T82" fmla="*/ 659 w 865"/>
                        <a:gd name="T83" fmla="*/ 1028 h 2071"/>
                        <a:gd name="T84" fmla="*/ 611 w 865"/>
                        <a:gd name="T85" fmla="*/ 986 h 2071"/>
                        <a:gd name="T86" fmla="*/ 497 w 865"/>
                        <a:gd name="T87" fmla="*/ 962 h 2071"/>
                        <a:gd name="T88" fmla="*/ 323 w 865"/>
                        <a:gd name="T89" fmla="*/ 878 h 2071"/>
                        <a:gd name="T90" fmla="*/ 233 w 865"/>
                        <a:gd name="T91" fmla="*/ 668 h 2071"/>
                        <a:gd name="T92" fmla="*/ 209 w 865"/>
                        <a:gd name="T93" fmla="*/ 410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4 h 2071"/>
                        <a:gd name="T102" fmla="*/ 737 w 865"/>
                        <a:gd name="T103" fmla="*/ 422 h 2071"/>
                        <a:gd name="T104" fmla="*/ 773 w 865"/>
                        <a:gd name="T105" fmla="*/ 590 h 2071"/>
                        <a:gd name="T106" fmla="*/ 809 w 865"/>
                        <a:gd name="T107" fmla="*/ 572 h 2071"/>
                        <a:gd name="T108" fmla="*/ 785 w 865"/>
                        <a:gd name="T109" fmla="*/ 518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14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19" y="730"/>
                    <a:ext cx="262" cy="524"/>
                  </a:xfrm>
                  <a:custGeom>
                    <a:avLst/>
                    <a:gdLst>
                      <a:gd name="T0" fmla="*/ 3 w 266"/>
                      <a:gd name="T1" fmla="*/ 501 h 521"/>
                      <a:gd name="T2" fmla="*/ 27 w 266"/>
                      <a:gd name="T3" fmla="*/ 285 h 521"/>
                      <a:gd name="T4" fmla="*/ 99 w 266"/>
                      <a:gd name="T5" fmla="*/ 45 h 521"/>
                      <a:gd name="T6" fmla="*/ 165 w 266"/>
                      <a:gd name="T7" fmla="*/ 3 h 521"/>
                      <a:gd name="T8" fmla="*/ 217 w 266"/>
                      <a:gd name="T9" fmla="*/ 39 h 521"/>
                      <a:gd name="T10" fmla="*/ 237 w 266"/>
                      <a:gd name="T11" fmla="*/ 135 h 521"/>
                      <a:gd name="T12" fmla="*/ 189 w 266"/>
                      <a:gd name="T13" fmla="*/ 285 h 521"/>
                      <a:gd name="T14" fmla="*/ 96 w 266"/>
                      <a:gd name="T15" fmla="*/ 495 h 521"/>
                      <a:gd name="T16" fmla="*/ 39 w 266"/>
                      <a:gd name="T17" fmla="*/ 519 h 521"/>
                      <a:gd name="T18" fmla="*/ 3 w 266"/>
                      <a:gd name="T19" fmla="*/ 501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12 w 392"/>
                      <a:gd name="T1" fmla="*/ 235 h 340"/>
                      <a:gd name="T2" fmla="*/ 16 w 392"/>
                      <a:gd name="T3" fmla="*/ 101 h 340"/>
                      <a:gd name="T4" fmla="*/ 4 w 392"/>
                      <a:gd name="T5" fmla="*/ 51 h 340"/>
                      <a:gd name="T6" fmla="*/ 28 w 392"/>
                      <a:gd name="T7" fmla="*/ 3 h 340"/>
                      <a:gd name="T8" fmla="*/ 142 w 392"/>
                      <a:gd name="T9" fmla="*/ 33 h 340"/>
                      <a:gd name="T10" fmla="*/ 274 w 392"/>
                      <a:gd name="T11" fmla="*/ 87 h 340"/>
                      <a:gd name="T12" fmla="*/ 400 w 392"/>
                      <a:gd name="T13" fmla="*/ 186 h 340"/>
                      <a:gd name="T14" fmla="*/ 424 w 392"/>
                      <a:gd name="T15" fmla="*/ 319 h 340"/>
                      <a:gd name="T16" fmla="*/ 372 w 392"/>
                      <a:gd name="T17" fmla="*/ 390 h 340"/>
                      <a:gd name="T18" fmla="*/ 268 w 392"/>
                      <a:gd name="T19" fmla="*/ 369 h 340"/>
                      <a:gd name="T20" fmla="*/ 112 w 392"/>
                      <a:gd name="T21" fmla="*/ 235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83 h 558"/>
                      <a:gd name="T2" fmla="*/ 36 w 151"/>
                      <a:gd name="T3" fmla="*/ 45 h 558"/>
                      <a:gd name="T4" fmla="*/ 54 w 151"/>
                      <a:gd name="T5" fmla="*/ 3 h 558"/>
                      <a:gd name="T6" fmla="*/ 89 w 151"/>
                      <a:gd name="T7" fmla="*/ 27 h 558"/>
                      <a:gd name="T8" fmla="*/ 113 w 151"/>
                      <a:gd name="T9" fmla="*/ 183 h 558"/>
                      <a:gd name="T10" fmla="*/ 118 w 151"/>
                      <a:gd name="T11" fmla="*/ 465 h 558"/>
                      <a:gd name="T12" fmla="*/ 78 w 151"/>
                      <a:gd name="T13" fmla="*/ 597 h 558"/>
                      <a:gd name="T14" fmla="*/ 18 w 151"/>
                      <a:gd name="T15" fmla="*/ 565 h 558"/>
                      <a:gd name="T16" fmla="*/ 0 w 151"/>
                      <a:gd name="T17" fmla="*/ 345 h 558"/>
                      <a:gd name="T18" fmla="*/ 15 w 151"/>
                      <a:gd name="T19" fmla="*/ 183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69 w 392"/>
                      <a:gd name="T1" fmla="*/ 55 h 253"/>
                      <a:gd name="T2" fmla="*/ 295 w 392"/>
                      <a:gd name="T3" fmla="*/ 19 h 253"/>
                      <a:gd name="T4" fmla="*/ 349 w 392"/>
                      <a:gd name="T5" fmla="*/ 7 h 253"/>
                      <a:gd name="T6" fmla="*/ 367 w 392"/>
                      <a:gd name="T7" fmla="*/ 55 h 253"/>
                      <a:gd name="T8" fmla="*/ 313 w 392"/>
                      <a:gd name="T9" fmla="*/ 115 h 253"/>
                      <a:gd name="T10" fmla="*/ 187 w 392"/>
                      <a:gd name="T11" fmla="*/ 193 h 253"/>
                      <a:gd name="T12" fmla="*/ 37 w 392"/>
                      <a:gd name="T13" fmla="*/ 214 h 253"/>
                      <a:gd name="T14" fmla="*/ 1 w 392"/>
                      <a:gd name="T15" fmla="*/ 163 h 253"/>
                      <a:gd name="T16" fmla="*/ 43 w 392"/>
                      <a:gd name="T17" fmla="*/ 99 h 253"/>
                      <a:gd name="T18" fmla="*/ 169 w 392"/>
                      <a:gd name="T19" fmla="*/ 55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19"/>
                    <a:ext cx="233" cy="378"/>
                  </a:xfrm>
                  <a:custGeom>
                    <a:avLst/>
                    <a:gdLst>
                      <a:gd name="T0" fmla="*/ 68 w 238"/>
                      <a:gd name="T1" fmla="*/ 239 h 386"/>
                      <a:gd name="T2" fmla="*/ 23 w 238"/>
                      <a:gd name="T3" fmla="*/ 168 h 386"/>
                      <a:gd name="T4" fmla="*/ 0 w 238"/>
                      <a:gd name="T5" fmla="*/ 84 h 386"/>
                      <a:gd name="T6" fmla="*/ 23 w 238"/>
                      <a:gd name="T7" fmla="*/ 12 h 386"/>
                      <a:gd name="T8" fmla="*/ 107 w 238"/>
                      <a:gd name="T9" fmla="*/ 24 h 386"/>
                      <a:gd name="T10" fmla="*/ 158 w 238"/>
                      <a:gd name="T11" fmla="*/ 116 h 386"/>
                      <a:gd name="T12" fmla="*/ 206 w 238"/>
                      <a:gd name="T13" fmla="*/ 270 h 386"/>
                      <a:gd name="T14" fmla="*/ 180 w 238"/>
                      <a:gd name="T15" fmla="*/ 333 h 386"/>
                      <a:gd name="T16" fmla="*/ 149 w 238"/>
                      <a:gd name="T17" fmla="*/ 312 h 386"/>
                      <a:gd name="T18" fmla="*/ 68 w 238"/>
                      <a:gd name="T19" fmla="*/ 23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17"/>
                <a:gd name="T40" fmla="*/ 0 h 1376"/>
                <a:gd name="T41" fmla="*/ 617 w 617"/>
                <a:gd name="T42" fmla="*/ 1376 h 13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76"/>
                <a:gd name="T34" fmla="*/ 0 h 3180"/>
                <a:gd name="T35" fmla="*/ 576 w 576"/>
                <a:gd name="T36" fmla="*/ 3180 h 31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3896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7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54472-8E24-4A26-8AB2-1B11815174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3445E-76F2-4146-87A4-18ECA3861A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95C90-42C8-4E4A-9994-989984E7FF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A2ED41-4BA1-4123-818E-EA2D4DCAC5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08D94-6D71-4799-8FBF-13557079F4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6F9E1-A575-448C-922D-5FF1297DCB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B7A41-0C60-40F2-8849-01C2D2B707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676AD-F9C5-45F8-A3FB-F85ED71C8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0F410-D8D9-4B6C-8294-FD048C085D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F8F68-4460-40CC-B1B6-50BE95793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0CE7D-D4B0-4495-940B-F27CE6A08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19153-FDB5-4FCD-9C7B-47D4714417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94BFB-2F73-480C-A849-6AA7CBE72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B03C74-9C56-4166-B522-7155BF8E4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2E4F1-A73B-4CF8-BF39-65DB9BF31E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F6932-41C0-40C4-BEC9-42A0921C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1581C-33A3-488A-8145-47365B383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14D5-72EC-41CF-AEEC-7A3F2A7465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037C2-0C29-4131-9744-D1A41EB4B0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9050A3-EFC5-4DD8-B927-D7B3E6EF5D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3320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13321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  <a:ea typeface="+mn-ea"/>
              </a:endParaRPr>
            </a:p>
          </p:txBody>
        </p:sp>
        <p:grpSp>
          <p:nvGrpSpPr>
            <p:cNvPr id="1332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333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335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336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337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3 w 1231"/>
                        <a:gd name="T1" fmla="*/ 283 h 2560"/>
                        <a:gd name="T2" fmla="*/ 421 w 1231"/>
                        <a:gd name="T3" fmla="*/ 115 h 2560"/>
                        <a:gd name="T4" fmla="*/ 589 w 1231"/>
                        <a:gd name="T5" fmla="*/ 7 h 2560"/>
                        <a:gd name="T6" fmla="*/ 907 w 1231"/>
                        <a:gd name="T7" fmla="*/ 61 h 2560"/>
                        <a:gd name="T8" fmla="*/ 1069 w 1231"/>
                        <a:gd name="T9" fmla="*/ 349 h 2560"/>
                        <a:gd name="T10" fmla="*/ 991 w 1231"/>
                        <a:gd name="T11" fmla="*/ 769 h 2560"/>
                        <a:gd name="T12" fmla="*/ 955 w 1231"/>
                        <a:gd name="T13" fmla="*/ 943 h 2560"/>
                        <a:gd name="T14" fmla="*/ 1123 w 1231"/>
                        <a:gd name="T15" fmla="*/ 1075 h 2560"/>
                        <a:gd name="T16" fmla="*/ 1249 w 1231"/>
                        <a:gd name="T17" fmla="*/ 1525 h 2560"/>
                        <a:gd name="T18" fmla="*/ 1141 w 1231"/>
                        <a:gd name="T19" fmla="*/ 1969 h 2560"/>
                        <a:gd name="T20" fmla="*/ 919 w 1231"/>
                        <a:gd name="T21" fmla="*/ 2077 h 2560"/>
                        <a:gd name="T22" fmla="*/ 733 w 1231"/>
                        <a:gd name="T23" fmla="*/ 2059 h 2560"/>
                        <a:gd name="T24" fmla="*/ 667 w 1231"/>
                        <a:gd name="T25" fmla="*/ 2251 h 2560"/>
                        <a:gd name="T26" fmla="*/ 535 w 1231"/>
                        <a:gd name="T27" fmla="*/ 2527 h 2560"/>
                        <a:gd name="T28" fmla="*/ 217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5 w 1231"/>
                        <a:gd name="T37" fmla="*/ 1513 h 2560"/>
                        <a:gd name="T38" fmla="*/ 223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5 w 1231"/>
                        <a:gd name="T45" fmla="*/ 2431 h 2560"/>
                        <a:gd name="T46" fmla="*/ 601 w 1231"/>
                        <a:gd name="T47" fmla="*/ 2227 h 2560"/>
                        <a:gd name="T48" fmla="*/ 583 w 1231"/>
                        <a:gd name="T49" fmla="*/ 1807 h 2560"/>
                        <a:gd name="T50" fmla="*/ 499 w 1231"/>
                        <a:gd name="T51" fmla="*/ 1531 h 2560"/>
                        <a:gd name="T52" fmla="*/ 541 w 1231"/>
                        <a:gd name="T53" fmla="*/ 1459 h 2560"/>
                        <a:gd name="T54" fmla="*/ 637 w 1231"/>
                        <a:gd name="T55" fmla="*/ 1633 h 2560"/>
                        <a:gd name="T56" fmla="*/ 733 w 1231"/>
                        <a:gd name="T57" fmla="*/ 1933 h 2560"/>
                        <a:gd name="T58" fmla="*/ 979 w 1231"/>
                        <a:gd name="T59" fmla="*/ 1963 h 2560"/>
                        <a:gd name="T60" fmla="*/ 1153 w 1231"/>
                        <a:gd name="T61" fmla="*/ 1687 h 2560"/>
                        <a:gd name="T62" fmla="*/ 1135 w 1231"/>
                        <a:gd name="T63" fmla="*/ 1273 h 2560"/>
                        <a:gd name="T64" fmla="*/ 895 w 1231"/>
                        <a:gd name="T65" fmla="*/ 1057 h 2560"/>
                        <a:gd name="T66" fmla="*/ 691 w 1231"/>
                        <a:gd name="T67" fmla="*/ 1129 h 2560"/>
                        <a:gd name="T68" fmla="*/ 583 w 1231"/>
                        <a:gd name="T69" fmla="*/ 1117 h 2560"/>
                        <a:gd name="T70" fmla="*/ 631 w 1231"/>
                        <a:gd name="T71" fmla="*/ 1033 h 2560"/>
                        <a:gd name="T72" fmla="*/ 823 w 1231"/>
                        <a:gd name="T73" fmla="*/ 937 h 2560"/>
                        <a:gd name="T74" fmla="*/ 961 w 1231"/>
                        <a:gd name="T75" fmla="*/ 613 h 2560"/>
                        <a:gd name="T76" fmla="*/ 895 w 1231"/>
                        <a:gd name="T77" fmla="*/ 175 h 2560"/>
                        <a:gd name="T78" fmla="*/ 631 w 1231"/>
                        <a:gd name="T79" fmla="*/ 103 h 2560"/>
                        <a:gd name="T80" fmla="*/ 397 w 1231"/>
                        <a:gd name="T81" fmla="*/ 355 h 2560"/>
                        <a:gd name="T82" fmla="*/ 409 w 1231"/>
                        <a:gd name="T83" fmla="*/ 763 h 2560"/>
                        <a:gd name="T84" fmla="*/ 349 w 1231"/>
                        <a:gd name="T85" fmla="*/ 949 h 2560"/>
                        <a:gd name="T86" fmla="*/ 295 w 1231"/>
                        <a:gd name="T87" fmla="*/ 685 h 2560"/>
                        <a:gd name="T88" fmla="*/ 313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37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67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18 h 2071"/>
                        <a:gd name="T2" fmla="*/ 797 w 865"/>
                        <a:gd name="T3" fmla="*/ 344 h 2071"/>
                        <a:gd name="T4" fmla="*/ 863 w 865"/>
                        <a:gd name="T5" fmla="*/ 200 h 2071"/>
                        <a:gd name="T6" fmla="*/ 809 w 865"/>
                        <a:gd name="T7" fmla="*/ 212 h 2071"/>
                        <a:gd name="T8" fmla="*/ 749 w 865"/>
                        <a:gd name="T9" fmla="*/ 212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0 h 2071"/>
                        <a:gd name="T22" fmla="*/ 119 w 865"/>
                        <a:gd name="T23" fmla="*/ 398 h 2071"/>
                        <a:gd name="T24" fmla="*/ 131 w 865"/>
                        <a:gd name="T25" fmla="*/ 578 h 2071"/>
                        <a:gd name="T26" fmla="*/ 173 w 865"/>
                        <a:gd name="T27" fmla="*/ 770 h 2071"/>
                        <a:gd name="T28" fmla="*/ 197 w 865"/>
                        <a:gd name="T29" fmla="*/ 866 h 2071"/>
                        <a:gd name="T30" fmla="*/ 167 w 865"/>
                        <a:gd name="T31" fmla="*/ 968 h 2071"/>
                        <a:gd name="T32" fmla="*/ 65 w 865"/>
                        <a:gd name="T33" fmla="*/ 1106 h 2071"/>
                        <a:gd name="T34" fmla="*/ 17 w 865"/>
                        <a:gd name="T35" fmla="*/ 1274 h 2071"/>
                        <a:gd name="T36" fmla="*/ 5 w 865"/>
                        <a:gd name="T37" fmla="*/ 1526 h 2071"/>
                        <a:gd name="T38" fmla="*/ 47 w 865"/>
                        <a:gd name="T39" fmla="*/ 1718 h 2071"/>
                        <a:gd name="T40" fmla="*/ 131 w 865"/>
                        <a:gd name="T41" fmla="*/ 1868 h 2071"/>
                        <a:gd name="T42" fmla="*/ 299 w 865"/>
                        <a:gd name="T43" fmla="*/ 1952 h 2071"/>
                        <a:gd name="T44" fmla="*/ 425 w 865"/>
                        <a:gd name="T45" fmla="*/ 1946 h 2071"/>
                        <a:gd name="T46" fmla="*/ 467 w 865"/>
                        <a:gd name="T47" fmla="*/ 1958 h 2071"/>
                        <a:gd name="T48" fmla="*/ 497 w 865"/>
                        <a:gd name="T49" fmla="*/ 2030 h 2071"/>
                        <a:gd name="T50" fmla="*/ 497 w 865"/>
                        <a:gd name="T51" fmla="*/ 1928 h 2071"/>
                        <a:gd name="T52" fmla="*/ 557 w 865"/>
                        <a:gd name="T53" fmla="*/ 1748 h 2071"/>
                        <a:gd name="T54" fmla="*/ 617 w 865"/>
                        <a:gd name="T55" fmla="*/ 1628 h 2071"/>
                        <a:gd name="T56" fmla="*/ 581 w 865"/>
                        <a:gd name="T57" fmla="*/ 1670 h 2071"/>
                        <a:gd name="T58" fmla="*/ 515 w 865"/>
                        <a:gd name="T59" fmla="*/ 1790 h 2071"/>
                        <a:gd name="T60" fmla="*/ 407 w 865"/>
                        <a:gd name="T61" fmla="*/ 1873 h 2071"/>
                        <a:gd name="T62" fmla="*/ 269 w 865"/>
                        <a:gd name="T63" fmla="*/ 1868 h 2071"/>
                        <a:gd name="T64" fmla="*/ 179 w 865"/>
                        <a:gd name="T65" fmla="*/ 1784 h 2071"/>
                        <a:gd name="T66" fmla="*/ 113 w 865"/>
                        <a:gd name="T67" fmla="*/ 1610 h 2071"/>
                        <a:gd name="T68" fmla="*/ 107 w 865"/>
                        <a:gd name="T69" fmla="*/ 1370 h 2071"/>
                        <a:gd name="T70" fmla="*/ 137 w 865"/>
                        <a:gd name="T71" fmla="*/ 1172 h 2071"/>
                        <a:gd name="T72" fmla="*/ 203 w 865"/>
                        <a:gd name="T73" fmla="*/ 1052 h 2071"/>
                        <a:gd name="T74" fmla="*/ 323 w 865"/>
                        <a:gd name="T75" fmla="*/ 1004 h 2071"/>
                        <a:gd name="T76" fmla="*/ 509 w 865"/>
                        <a:gd name="T77" fmla="*/ 1058 h 2071"/>
                        <a:gd name="T78" fmla="*/ 611 w 865"/>
                        <a:gd name="T79" fmla="*/ 1106 h 2071"/>
                        <a:gd name="T80" fmla="*/ 665 w 865"/>
                        <a:gd name="T81" fmla="*/ 1082 h 2071"/>
                        <a:gd name="T82" fmla="*/ 659 w 865"/>
                        <a:gd name="T83" fmla="*/ 1028 h 2071"/>
                        <a:gd name="T84" fmla="*/ 611 w 865"/>
                        <a:gd name="T85" fmla="*/ 986 h 2071"/>
                        <a:gd name="T86" fmla="*/ 497 w 865"/>
                        <a:gd name="T87" fmla="*/ 962 h 2071"/>
                        <a:gd name="T88" fmla="*/ 323 w 865"/>
                        <a:gd name="T89" fmla="*/ 878 h 2071"/>
                        <a:gd name="T90" fmla="*/ 233 w 865"/>
                        <a:gd name="T91" fmla="*/ 668 h 2071"/>
                        <a:gd name="T92" fmla="*/ 209 w 865"/>
                        <a:gd name="T93" fmla="*/ 410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4 h 2071"/>
                        <a:gd name="T102" fmla="*/ 737 w 865"/>
                        <a:gd name="T103" fmla="*/ 422 h 2071"/>
                        <a:gd name="T104" fmla="*/ 773 w 865"/>
                        <a:gd name="T105" fmla="*/ 590 h 2071"/>
                        <a:gd name="T106" fmla="*/ 809 w 865"/>
                        <a:gd name="T107" fmla="*/ 572 h 2071"/>
                        <a:gd name="T108" fmla="*/ 785 w 865"/>
                        <a:gd name="T109" fmla="*/ 518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336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14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67" name="Freeform 13"/>
                  <p:cNvSpPr>
                    <a:spLocks/>
                  </p:cNvSpPr>
                  <p:nvPr/>
                </p:nvSpPr>
                <p:spPr bwMode="auto">
                  <a:xfrm>
                    <a:off x="2619" y="730"/>
                    <a:ext cx="262" cy="524"/>
                  </a:xfrm>
                  <a:custGeom>
                    <a:avLst/>
                    <a:gdLst>
                      <a:gd name="T0" fmla="*/ 3 w 266"/>
                      <a:gd name="T1" fmla="*/ 501 h 521"/>
                      <a:gd name="T2" fmla="*/ 27 w 266"/>
                      <a:gd name="T3" fmla="*/ 285 h 521"/>
                      <a:gd name="T4" fmla="*/ 99 w 266"/>
                      <a:gd name="T5" fmla="*/ 45 h 521"/>
                      <a:gd name="T6" fmla="*/ 165 w 266"/>
                      <a:gd name="T7" fmla="*/ 3 h 521"/>
                      <a:gd name="T8" fmla="*/ 217 w 266"/>
                      <a:gd name="T9" fmla="*/ 39 h 521"/>
                      <a:gd name="T10" fmla="*/ 237 w 266"/>
                      <a:gd name="T11" fmla="*/ 135 h 521"/>
                      <a:gd name="T12" fmla="*/ 189 w 266"/>
                      <a:gd name="T13" fmla="*/ 285 h 521"/>
                      <a:gd name="T14" fmla="*/ 96 w 266"/>
                      <a:gd name="T15" fmla="*/ 495 h 521"/>
                      <a:gd name="T16" fmla="*/ 39 w 266"/>
                      <a:gd name="T17" fmla="*/ 519 h 521"/>
                      <a:gd name="T18" fmla="*/ 3 w 266"/>
                      <a:gd name="T19" fmla="*/ 501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68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12 w 392"/>
                      <a:gd name="T1" fmla="*/ 235 h 340"/>
                      <a:gd name="T2" fmla="*/ 16 w 392"/>
                      <a:gd name="T3" fmla="*/ 101 h 340"/>
                      <a:gd name="T4" fmla="*/ 4 w 392"/>
                      <a:gd name="T5" fmla="*/ 51 h 340"/>
                      <a:gd name="T6" fmla="*/ 28 w 392"/>
                      <a:gd name="T7" fmla="*/ 3 h 340"/>
                      <a:gd name="T8" fmla="*/ 142 w 392"/>
                      <a:gd name="T9" fmla="*/ 33 h 340"/>
                      <a:gd name="T10" fmla="*/ 274 w 392"/>
                      <a:gd name="T11" fmla="*/ 87 h 340"/>
                      <a:gd name="T12" fmla="*/ 400 w 392"/>
                      <a:gd name="T13" fmla="*/ 186 h 340"/>
                      <a:gd name="T14" fmla="*/ 424 w 392"/>
                      <a:gd name="T15" fmla="*/ 319 h 340"/>
                      <a:gd name="T16" fmla="*/ 372 w 392"/>
                      <a:gd name="T17" fmla="*/ 390 h 340"/>
                      <a:gd name="T18" fmla="*/ 268 w 392"/>
                      <a:gd name="T19" fmla="*/ 369 h 340"/>
                      <a:gd name="T20" fmla="*/ 112 w 392"/>
                      <a:gd name="T21" fmla="*/ 235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69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83 h 558"/>
                      <a:gd name="T2" fmla="*/ 36 w 151"/>
                      <a:gd name="T3" fmla="*/ 45 h 558"/>
                      <a:gd name="T4" fmla="*/ 54 w 151"/>
                      <a:gd name="T5" fmla="*/ 3 h 558"/>
                      <a:gd name="T6" fmla="*/ 89 w 151"/>
                      <a:gd name="T7" fmla="*/ 27 h 558"/>
                      <a:gd name="T8" fmla="*/ 113 w 151"/>
                      <a:gd name="T9" fmla="*/ 183 h 558"/>
                      <a:gd name="T10" fmla="*/ 118 w 151"/>
                      <a:gd name="T11" fmla="*/ 465 h 558"/>
                      <a:gd name="T12" fmla="*/ 78 w 151"/>
                      <a:gd name="T13" fmla="*/ 597 h 558"/>
                      <a:gd name="T14" fmla="*/ 18 w 151"/>
                      <a:gd name="T15" fmla="*/ 565 h 558"/>
                      <a:gd name="T16" fmla="*/ 0 w 151"/>
                      <a:gd name="T17" fmla="*/ 345 h 558"/>
                      <a:gd name="T18" fmla="*/ 15 w 151"/>
                      <a:gd name="T19" fmla="*/ 183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70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69 w 392"/>
                      <a:gd name="T1" fmla="*/ 55 h 253"/>
                      <a:gd name="T2" fmla="*/ 295 w 392"/>
                      <a:gd name="T3" fmla="*/ 19 h 253"/>
                      <a:gd name="T4" fmla="*/ 349 w 392"/>
                      <a:gd name="T5" fmla="*/ 7 h 253"/>
                      <a:gd name="T6" fmla="*/ 367 w 392"/>
                      <a:gd name="T7" fmla="*/ 55 h 253"/>
                      <a:gd name="T8" fmla="*/ 313 w 392"/>
                      <a:gd name="T9" fmla="*/ 115 h 253"/>
                      <a:gd name="T10" fmla="*/ 187 w 392"/>
                      <a:gd name="T11" fmla="*/ 193 h 253"/>
                      <a:gd name="T12" fmla="*/ 37 w 392"/>
                      <a:gd name="T13" fmla="*/ 214 h 253"/>
                      <a:gd name="T14" fmla="*/ 1 w 392"/>
                      <a:gd name="T15" fmla="*/ 163 h 253"/>
                      <a:gd name="T16" fmla="*/ 43 w 392"/>
                      <a:gd name="T17" fmla="*/ 99 h 253"/>
                      <a:gd name="T18" fmla="*/ 169 w 392"/>
                      <a:gd name="T19" fmla="*/ 55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7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19"/>
                    <a:ext cx="233" cy="378"/>
                  </a:xfrm>
                  <a:custGeom>
                    <a:avLst/>
                    <a:gdLst>
                      <a:gd name="T0" fmla="*/ 68 w 238"/>
                      <a:gd name="T1" fmla="*/ 239 h 386"/>
                      <a:gd name="T2" fmla="*/ 23 w 238"/>
                      <a:gd name="T3" fmla="*/ 168 h 386"/>
                      <a:gd name="T4" fmla="*/ 0 w 238"/>
                      <a:gd name="T5" fmla="*/ 84 h 386"/>
                      <a:gd name="T6" fmla="*/ 23 w 238"/>
                      <a:gd name="T7" fmla="*/ 12 h 386"/>
                      <a:gd name="T8" fmla="*/ 107 w 238"/>
                      <a:gd name="T9" fmla="*/ 24 h 386"/>
                      <a:gd name="T10" fmla="*/ 158 w 238"/>
                      <a:gd name="T11" fmla="*/ 116 h 386"/>
                      <a:gd name="T12" fmla="*/ 206 w 238"/>
                      <a:gd name="T13" fmla="*/ 270 h 386"/>
                      <a:gd name="T14" fmla="*/ 180 w 238"/>
                      <a:gd name="T15" fmla="*/ 333 h 386"/>
                      <a:gd name="T16" fmla="*/ 149 w 238"/>
                      <a:gd name="T17" fmla="*/ 312 h 386"/>
                      <a:gd name="T18" fmla="*/ 68 w 238"/>
                      <a:gd name="T19" fmla="*/ 23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13357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8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9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60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61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62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63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64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333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333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3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3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4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335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3324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3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3793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27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17"/>
                <a:gd name="T40" fmla="*/ 0 h 1376"/>
                <a:gd name="T41" fmla="*/ 617 w 617"/>
                <a:gd name="T42" fmla="*/ 1376 h 13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76"/>
                <a:gd name="T34" fmla="*/ 0 h 3180"/>
                <a:gd name="T35" fmla="*/ 576 w 576"/>
                <a:gd name="T36" fmla="*/ 3180 h 31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4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32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3794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13334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331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94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94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94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F68CFF1-CE96-436A-8A20-AEADD9FE0C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wmf"/><Relationship Id="rId7" Type="http://schemas.openxmlformats.org/officeDocument/2006/relationships/image" Target="../media/image24.pn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5.wmf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4.wmf"/><Relationship Id="rId7" Type="http://schemas.openxmlformats.org/officeDocument/2006/relationships/image" Target="../media/image22.pn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5.wmf"/><Relationship Id="rId4" Type="http://schemas.openxmlformats.org/officeDocument/2006/relationships/image" Target="../media/image13.wmf"/><Relationship Id="rId9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wmf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7772400" cy="5029200"/>
          </a:xfrm>
        </p:spPr>
        <p:txBody>
          <a:bodyPr/>
          <a:lstStyle/>
          <a:p>
            <a:pPr eaLnBrk="1" hangingPunct="1"/>
            <a:r>
              <a:rPr lang="en-US" sz="14200">
                <a:ea typeface="ＭＳ Ｐゴシック" pitchFamily="34" charset="-128"/>
              </a:rPr>
              <a:t>Dig Site #15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27038" y="152400"/>
            <a:ext cx="8686800" cy="5943600"/>
          </a:xfrm>
        </p:spPr>
        <p:txBody>
          <a:bodyPr/>
          <a:lstStyle/>
          <a:p>
            <a:pPr algn="l" eaLnBrk="1" hangingPunct="1"/>
            <a:r>
              <a:rPr lang="en-US" sz="4000" b="1" dirty="0">
                <a:ea typeface="ＭＳ Ｐゴシック" pitchFamily="34" charset="-128"/>
              </a:rPr>
              <a:t>Moses took half of the blood and put it in bowls, and the other half he splashed                  </a:t>
            </a:r>
          </a:p>
          <a:p>
            <a:pPr algn="l" eaLnBrk="1" hangingPunct="1"/>
            <a:r>
              <a:rPr lang="en-US" sz="4000" b="1" dirty="0">
                <a:ea typeface="ＭＳ Ｐゴシック" pitchFamily="34" charset="-128"/>
              </a:rPr>
              <a:t>against the </a:t>
            </a:r>
          </a:p>
          <a:p>
            <a:pPr algn="l" eaLnBrk="1" hangingPunct="1"/>
            <a:r>
              <a:rPr lang="en-US" sz="4000" b="1" dirty="0">
                <a:ea typeface="ＭＳ Ｐゴシック" pitchFamily="34" charset="-128"/>
              </a:rPr>
              <a:t>altar. </a:t>
            </a:r>
          </a:p>
        </p:txBody>
      </p:sp>
      <p:pic>
        <p:nvPicPr>
          <p:cNvPr id="34819" name="Picture 4" descr="j033551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1814513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 descr="j033551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8800" y="4648200"/>
            <a:ext cx="1814513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6" descr="j033551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000" y="4267200"/>
            <a:ext cx="1814513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7" descr="j033551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9488" y="2590800"/>
            <a:ext cx="1814512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23177" y="2870200"/>
            <a:ext cx="2895600" cy="2286000"/>
            <a:chOff x="5943600" y="2819400"/>
            <a:chExt cx="2895600" cy="2286000"/>
          </a:xfrm>
        </p:grpSpPr>
        <p:sp>
          <p:nvSpPr>
            <p:cNvPr id="34833" name="Oval 9"/>
            <p:cNvSpPr>
              <a:spLocks noChangeArrowheads="1"/>
            </p:cNvSpPr>
            <p:nvPr/>
          </p:nvSpPr>
          <p:spPr bwMode="auto">
            <a:xfrm>
              <a:off x="7696200" y="2819400"/>
              <a:ext cx="1143000" cy="228600"/>
            </a:xfrm>
            <a:prstGeom prst="ellipse">
              <a:avLst/>
            </a:prstGeom>
            <a:solidFill>
              <a:srgbClr val="C5020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834" name="Group 1"/>
            <p:cNvGrpSpPr>
              <a:grpSpLocks/>
            </p:cNvGrpSpPr>
            <p:nvPr/>
          </p:nvGrpSpPr>
          <p:grpSpPr bwMode="auto">
            <a:xfrm>
              <a:off x="5943600" y="3429000"/>
              <a:ext cx="2667000" cy="1676400"/>
              <a:chOff x="5943600" y="3429000"/>
              <a:chExt cx="2667000" cy="1676400"/>
            </a:xfrm>
          </p:grpSpPr>
          <p:sp>
            <p:nvSpPr>
              <p:cNvPr id="34835" name="Oval 8"/>
              <p:cNvSpPr>
                <a:spLocks noChangeArrowheads="1"/>
              </p:cNvSpPr>
              <p:nvPr/>
            </p:nvSpPr>
            <p:spPr bwMode="auto">
              <a:xfrm>
                <a:off x="6096000" y="3429000"/>
                <a:ext cx="1143000" cy="228600"/>
              </a:xfrm>
              <a:prstGeom prst="ellipse">
                <a:avLst/>
              </a:prstGeom>
              <a:solidFill>
                <a:srgbClr val="C5020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36" name="Oval 10"/>
              <p:cNvSpPr>
                <a:spLocks noChangeArrowheads="1"/>
              </p:cNvSpPr>
              <p:nvPr/>
            </p:nvSpPr>
            <p:spPr bwMode="auto">
              <a:xfrm>
                <a:off x="5943600" y="4876800"/>
                <a:ext cx="1143000" cy="228600"/>
              </a:xfrm>
              <a:prstGeom prst="ellipse">
                <a:avLst/>
              </a:prstGeom>
              <a:solidFill>
                <a:srgbClr val="C5020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37" name="Oval 11"/>
              <p:cNvSpPr>
                <a:spLocks noChangeArrowheads="1"/>
              </p:cNvSpPr>
              <p:nvPr/>
            </p:nvSpPr>
            <p:spPr bwMode="auto">
              <a:xfrm>
                <a:off x="7467600" y="4419600"/>
                <a:ext cx="1143000" cy="228600"/>
              </a:xfrm>
              <a:prstGeom prst="ellipse">
                <a:avLst/>
              </a:prstGeom>
              <a:solidFill>
                <a:srgbClr val="C5020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34824" name="Picture 13" descr="j029403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3276600"/>
            <a:ext cx="4292600" cy="299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986213" y="1295400"/>
            <a:ext cx="1881187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Blood-Splatter-psd47945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2995770" flipH="1" flipV="1">
            <a:off x="3444081" y="4098132"/>
            <a:ext cx="71278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Blood-Splatter-psd47945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3352800"/>
            <a:ext cx="541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5" descr="Blood-Splatter-psd47945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9200" y="4114800"/>
            <a:ext cx="541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6" descr="Blood-Splatter-psd47945.pn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312017">
            <a:off x="2713037" y="4592638"/>
            <a:ext cx="542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7" descr="Blood-Splatter-psd47945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8800" y="4572000"/>
            <a:ext cx="388938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8" descr="Blood-Splatter-psd47945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2995770" flipH="1" flipV="1">
            <a:off x="2529681" y="3717132"/>
            <a:ext cx="71278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 descr="Blood-Splatter-psd47945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569862" flipH="1" flipV="1">
            <a:off x="1874044" y="3801269"/>
            <a:ext cx="71278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04800"/>
            <a:ext cx="8305800" cy="16002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b="1" dirty="0">
                <a:ea typeface="ＭＳ Ｐゴシック" pitchFamily="34" charset="-128"/>
              </a:rPr>
              <a:t>Then he took the Book of the Covenant and read it to the people. They </a:t>
            </a:r>
          </a:p>
          <a:p>
            <a:pPr algn="l" eaLnBrk="1" hangingPunct="1">
              <a:spcBef>
                <a:spcPct val="0"/>
              </a:spcBef>
            </a:pPr>
            <a:r>
              <a:rPr lang="en-US" b="1" dirty="0">
                <a:ea typeface="ＭＳ Ｐゴシック" pitchFamily="34" charset="-128"/>
              </a:rPr>
              <a:t>responded,</a:t>
            </a:r>
          </a:p>
        </p:txBody>
      </p:sp>
      <p:pic>
        <p:nvPicPr>
          <p:cNvPr id="35843" name="Picture 3" descr="j028090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569046">
            <a:off x="1371600" y="3657600"/>
            <a:ext cx="1674813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5" descr="MCj0434995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3200400"/>
            <a:ext cx="1676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AutoShape 7"/>
          <p:cNvSpPr>
            <a:spLocks noChangeArrowheads="1"/>
          </p:cNvSpPr>
          <p:nvPr/>
        </p:nvSpPr>
        <p:spPr bwMode="auto">
          <a:xfrm>
            <a:off x="3048000" y="1752600"/>
            <a:ext cx="2971800" cy="2590800"/>
          </a:xfrm>
          <a:prstGeom prst="wedgeEllipseCallout">
            <a:avLst>
              <a:gd name="adj1" fmla="val 58741"/>
              <a:gd name="adj2" fmla="val 1738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>
                <a:solidFill>
                  <a:schemeClr val="bg1"/>
                </a:solidFill>
              </a:rPr>
              <a:t>We will do everything the LORD has said;</a:t>
            </a:r>
          </a:p>
        </p:txBody>
      </p:sp>
      <p:pic>
        <p:nvPicPr>
          <p:cNvPr id="35846" name="Picture 8" descr="MCj0434999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3200400"/>
            <a:ext cx="123031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6" descr="MCj04350010000[1]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019800" y="3048000"/>
            <a:ext cx="1600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8" name="AutoShape 7"/>
          <p:cNvSpPr>
            <a:spLocks noChangeArrowheads="1"/>
          </p:cNvSpPr>
          <p:nvPr/>
        </p:nvSpPr>
        <p:spPr bwMode="auto">
          <a:xfrm>
            <a:off x="6629400" y="1066800"/>
            <a:ext cx="1828800" cy="2209800"/>
          </a:xfrm>
          <a:prstGeom prst="wedgeEllipseCallout">
            <a:avLst>
              <a:gd name="adj1" fmla="val 6704"/>
              <a:gd name="adj2" fmla="val 5673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>
                <a:solidFill>
                  <a:schemeClr val="bg1"/>
                </a:solidFill>
              </a:rPr>
              <a:t>We will obey.</a:t>
            </a:r>
          </a:p>
        </p:txBody>
      </p:sp>
      <p:pic>
        <p:nvPicPr>
          <p:cNvPr id="358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25908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04800"/>
            <a:ext cx="8305800" cy="12192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pitchFamily="34" charset="-128"/>
              </a:rPr>
              <a:t>Moses then took the blood, sprinkled it on the people and said, </a:t>
            </a:r>
          </a:p>
        </p:txBody>
      </p:sp>
      <p:pic>
        <p:nvPicPr>
          <p:cNvPr id="36867" name="Picture 4" descr="j028090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569046">
            <a:off x="1371600" y="3657600"/>
            <a:ext cx="1674813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5" descr="MCj0434995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3200400"/>
            <a:ext cx="1676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AutoShape 6"/>
          <p:cNvSpPr>
            <a:spLocks noChangeArrowheads="1"/>
          </p:cNvSpPr>
          <p:nvPr/>
        </p:nvSpPr>
        <p:spPr bwMode="auto">
          <a:xfrm>
            <a:off x="2057400" y="1447799"/>
            <a:ext cx="4114800" cy="4210143"/>
          </a:xfrm>
          <a:prstGeom prst="wedgeEllipseCallout">
            <a:avLst>
              <a:gd name="adj1" fmla="val -66380"/>
              <a:gd name="adj2" fmla="val 625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This is the blood of the covenant that the LORD has made with you in accordance with all these words.</a:t>
            </a:r>
          </a:p>
        </p:txBody>
      </p:sp>
      <p:pic>
        <p:nvPicPr>
          <p:cNvPr id="36870" name="Picture 7" descr="MCj0434999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3200400"/>
            <a:ext cx="123031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8" descr="MCj04350010000[1]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019800" y="2971800"/>
            <a:ext cx="1600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28194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Blood-Splatter-psd47945.pn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569862" flipH="1" flipV="1">
            <a:off x="731044" y="4715669"/>
            <a:ext cx="71278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Blood-Splatter-psd47945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4876800"/>
            <a:ext cx="541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Blood-Splatter-psd47945.png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4572000"/>
            <a:ext cx="388938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Blood-Splatter-psd47945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4876800"/>
            <a:ext cx="541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163" y="-14288"/>
            <a:ext cx="9155112" cy="68659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3789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28600"/>
            <a:ext cx="8534400" cy="1905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Moses and Aaron, Nadab and Abihu, and the seventy elders of Israel went up and saw the God of Israel. Under his feet was something like a pavement made of lapis lazuli, as bright blue as the sky.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905000" y="4419600"/>
            <a:ext cx="3846513" cy="701675"/>
          </a:xfrm>
          <a:prstGeom prst="ellipse">
            <a:avLst/>
          </a:prstGeom>
          <a:solidFill>
            <a:srgbClr val="C0E0FF"/>
          </a:solidFill>
          <a:ln w="9525">
            <a:solidFill>
              <a:srgbClr val="3366FF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37893" name="Picture 6" descr="j019548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105400" y="3505200"/>
            <a:ext cx="18478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31242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5" name="Rectangle 1"/>
          <p:cNvSpPr>
            <a:spLocks noChangeArrowheads="1"/>
          </p:cNvSpPr>
          <p:nvPr/>
        </p:nvSpPr>
        <p:spPr bwMode="auto">
          <a:xfrm>
            <a:off x="5181600" y="5334000"/>
            <a:ext cx="1371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000" b="1"/>
              <a:t>Aaron</a:t>
            </a:r>
          </a:p>
        </p:txBody>
      </p:sp>
      <p:grpSp>
        <p:nvGrpSpPr>
          <p:cNvPr id="37896" name="Group 10"/>
          <p:cNvGrpSpPr>
            <a:grpSpLocks/>
          </p:cNvGrpSpPr>
          <p:nvPr/>
        </p:nvGrpSpPr>
        <p:grpSpPr bwMode="auto">
          <a:xfrm>
            <a:off x="7086600" y="2921000"/>
            <a:ext cx="1828800" cy="3938588"/>
            <a:chOff x="7315200" y="3124200"/>
            <a:chExt cx="1828800" cy="3938588"/>
          </a:xfrm>
        </p:grpSpPr>
        <p:pic>
          <p:nvPicPr>
            <p:cNvPr id="37898" name="Picture 5" descr="MCj04334540000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3124200"/>
              <a:ext cx="1828800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899" name="TextBox 8"/>
            <p:cNvSpPr txBox="1">
              <a:spLocks noChangeArrowheads="1"/>
            </p:cNvSpPr>
            <p:nvPr/>
          </p:nvSpPr>
          <p:spPr bwMode="auto">
            <a:xfrm>
              <a:off x="7391400" y="4419600"/>
              <a:ext cx="1752600" cy="147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000" b="1"/>
                <a:t>Nadab </a:t>
              </a:r>
            </a:p>
            <a:p>
              <a:pPr algn="ctr"/>
              <a:r>
                <a:rPr lang="en-US" sz="3000" b="1"/>
                <a:t>&amp;</a:t>
              </a:r>
            </a:p>
            <a:p>
              <a:pPr algn="ctr"/>
              <a:r>
                <a:rPr lang="en-US" sz="3000" b="1"/>
                <a:t> Abihu</a:t>
              </a:r>
            </a:p>
          </p:txBody>
        </p:sp>
      </p:grpSp>
      <p:sp>
        <p:nvSpPr>
          <p:cNvPr id="37897" name="WordArt 7"/>
          <p:cNvSpPr>
            <a:spLocks noChangeArrowheads="1" noChangeShapeType="1" noTextEdit="1"/>
          </p:cNvSpPr>
          <p:nvPr/>
        </p:nvSpPr>
        <p:spPr bwMode="auto">
          <a:xfrm>
            <a:off x="7620000" y="5638800"/>
            <a:ext cx="114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+70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9600"/>
            <a:ext cx="7543800" cy="5943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5400" b="1" dirty="0">
                <a:ea typeface="ＭＳ Ｐゴシック" pitchFamily="34" charset="-128"/>
              </a:rPr>
              <a:t>But God did not raise his hand against these leaders of the </a:t>
            </a:r>
          </a:p>
          <a:p>
            <a:pPr eaLnBrk="1" hangingPunct="1">
              <a:spcBef>
                <a:spcPct val="0"/>
              </a:spcBef>
            </a:pPr>
            <a:r>
              <a:rPr lang="en-US" sz="5400" b="1" dirty="0">
                <a:ea typeface="ＭＳ Ｐゴシック" pitchFamily="34" charset="-128"/>
              </a:rPr>
              <a:t>Israelites; </a:t>
            </a:r>
          </a:p>
          <a:p>
            <a:pPr eaLnBrk="1" hangingPunct="1">
              <a:spcBef>
                <a:spcPct val="0"/>
              </a:spcBef>
            </a:pPr>
            <a:r>
              <a:rPr lang="en-US" sz="5400" b="1" dirty="0">
                <a:ea typeface="ＭＳ Ｐゴシック" pitchFamily="34" charset="-128"/>
              </a:rPr>
              <a:t>they saw God, </a:t>
            </a:r>
          </a:p>
          <a:p>
            <a:pPr eaLnBrk="1" hangingPunct="1">
              <a:spcBef>
                <a:spcPct val="0"/>
              </a:spcBef>
            </a:pPr>
            <a:r>
              <a:rPr lang="en-US" sz="5400" b="1" dirty="0">
                <a:ea typeface="ＭＳ Ｐゴシック" pitchFamily="34" charset="-128"/>
              </a:rPr>
              <a:t>and they ate and drank.</a:t>
            </a:r>
            <a:endParaRPr lang="en-US" sz="2800" b="1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7620000" cy="2286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b="1" dirty="0">
                <a:solidFill>
                  <a:srgbClr val="FFFFFF"/>
                </a:solidFill>
                <a:ea typeface="ＭＳ Ｐゴシック" pitchFamily="34" charset="-128"/>
              </a:rPr>
              <a:t>The LORD said to Moses, "Come up to me on the mountain and stay here, and I will give you the tablets of stone, with the law and commandments I have written for their instruction."</a:t>
            </a:r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6670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09600"/>
            <a:ext cx="6858000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dirty="0">
                <a:ea typeface="ＭＳ Ｐゴシック" pitchFamily="34" charset="-128"/>
              </a:rPr>
              <a:t>Then Moses set out with Joshua his aide, and Moses went up on the mountain of God. </a:t>
            </a:r>
          </a:p>
          <a:p>
            <a:pPr eaLnBrk="1" hangingPunct="1">
              <a:spcBef>
                <a:spcPct val="0"/>
              </a:spcBef>
            </a:pPr>
            <a:r>
              <a:rPr lang="en-US" b="1" dirty="0">
                <a:ea typeface="ＭＳ Ｐゴシック" pitchFamily="34" charset="-128"/>
              </a:rPr>
              <a:t>He said to the elders, "Wait here for us until we come back to you. Aaron and </a:t>
            </a:r>
            <a:r>
              <a:rPr lang="en-US" b="1" dirty="0" err="1">
                <a:ea typeface="ＭＳ Ｐゴシック" pitchFamily="34" charset="-128"/>
              </a:rPr>
              <a:t>Hur</a:t>
            </a:r>
            <a:r>
              <a:rPr lang="en-US" b="1" dirty="0">
                <a:ea typeface="ＭＳ Ｐゴシック" pitchFamily="34" charset="-128"/>
              </a:rPr>
              <a:t> are with you, </a:t>
            </a:r>
          </a:p>
          <a:p>
            <a:pPr eaLnBrk="1" hangingPunct="1">
              <a:spcBef>
                <a:spcPct val="0"/>
              </a:spcBef>
            </a:pPr>
            <a:r>
              <a:rPr lang="en-US" b="1" dirty="0">
                <a:ea typeface="ＭＳ Ｐゴシック" pitchFamily="34" charset="-128"/>
              </a:rPr>
              <a:t>and anyone involved in a dispute can go to them." </a:t>
            </a:r>
          </a:p>
        </p:txBody>
      </p:sp>
      <p:pic>
        <p:nvPicPr>
          <p:cNvPr id="4096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8905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228600"/>
            <a:ext cx="9144000" cy="1905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3000" b="1" dirty="0">
                <a:solidFill>
                  <a:srgbClr val="FFFFFF"/>
                </a:solidFill>
                <a:ea typeface="ＭＳ Ｐゴシック" pitchFamily="34" charset="-128"/>
              </a:rPr>
              <a:t>When Moses went up on the mountain, the cloud covered it, and the glory of the LORD settled on Mount Sinai. For 6 days the cloud covered the mountain, and on the 7</a:t>
            </a:r>
            <a:r>
              <a:rPr lang="en-US" sz="3000" b="1" baseline="30000" dirty="0">
                <a:solidFill>
                  <a:srgbClr val="FFFFFF"/>
                </a:solidFill>
                <a:ea typeface="ＭＳ Ｐゴシック" pitchFamily="34" charset="-128"/>
              </a:rPr>
              <a:t>th</a:t>
            </a:r>
            <a:r>
              <a:rPr lang="en-US" sz="3000" b="1" dirty="0">
                <a:solidFill>
                  <a:srgbClr val="FFFFFF"/>
                </a:solidFill>
                <a:ea typeface="ＭＳ Ｐゴシック" pitchFamily="34" charset="-128"/>
              </a:rPr>
              <a:t> day the LORD called to Moses from within the cloud.</a:t>
            </a:r>
          </a:p>
        </p:txBody>
      </p:sp>
      <p:pic>
        <p:nvPicPr>
          <p:cNvPr id="4198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00263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"/>
            <a:ext cx="8610600" cy="13716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FF"/>
                </a:solidFill>
                <a:ea typeface="ＭＳ Ｐゴシック" pitchFamily="34" charset="-128"/>
              </a:rPr>
              <a:t>To the Israelites the glory of the LORD looked like a consuming fire on top of the mountain. </a:t>
            </a:r>
          </a:p>
        </p:txBody>
      </p:sp>
      <p:pic>
        <p:nvPicPr>
          <p:cNvPr id="41989" name="Picture 5" descr="MCj043481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9718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5265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5" descr="MCj0311116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752600"/>
            <a:ext cx="274320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6" descr="MCj0311116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2895600"/>
            <a:ext cx="274320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228600"/>
            <a:ext cx="8991600" cy="1600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dirty="0">
                <a:solidFill>
                  <a:srgbClr val="FFFFFF"/>
                </a:solidFill>
                <a:ea typeface="ＭＳ Ｐゴシック" pitchFamily="34" charset="-128"/>
              </a:rPr>
              <a:t>Then Moses entered the cloud as he went on up the mountain. And he stayed on the mountain 40 days and 40 nights.</a:t>
            </a:r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400800" y="1905000"/>
            <a:ext cx="18288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14200" dirty="0"/>
              <a:t>Exodus 24:1-18</a:t>
            </a:r>
          </a:p>
          <a:p>
            <a:pPr eaLnBrk="1" hangingPunct="1">
              <a:defRPr/>
            </a:pPr>
            <a:endParaRPr lang="en-US" sz="14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0" y="3505200"/>
            <a:ext cx="3048000" cy="7620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pitchFamily="34" charset="-128"/>
              </a:rPr>
              <a:t>Exodus 20:7-8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914400" y="1600200"/>
            <a:ext cx="3581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 b="1" dirty="0"/>
              <a:t>You shall not misuse the name of the LORD your God, for the LORD will not hold anyone guiltless who misuses his name.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19600" y="1752600"/>
            <a:ext cx="4267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 b="1" dirty="0"/>
              <a:t>Remember the Sabbath day by keeping it holy. </a:t>
            </a:r>
          </a:p>
        </p:txBody>
      </p:sp>
      <p:pic>
        <p:nvPicPr>
          <p:cNvPr id="27653" name="Picture 5" descr="You shall not misuse the name of the Lord your God.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2400" y="2819400"/>
            <a:ext cx="1143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457200" y="3505200"/>
            <a:ext cx="828675" cy="223838"/>
          </a:xfrm>
          <a:prstGeom prst="wedgeEllipseCallout">
            <a:avLst>
              <a:gd name="adj1" fmla="val -14366"/>
              <a:gd name="adj2" fmla="val 28404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457200" y="2209800"/>
            <a:ext cx="828675" cy="223838"/>
          </a:xfrm>
          <a:prstGeom prst="wedgeEllipseCallout">
            <a:avLst>
              <a:gd name="adj1" fmla="val -13412"/>
              <a:gd name="adj2" fmla="val 4492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pic>
        <p:nvPicPr>
          <p:cNvPr id="27656" name="Picture 9" descr="Church2008%2E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3400" y="4114800"/>
            <a:ext cx="4572000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WordArt 10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Memory Verse</a:t>
            </a:r>
          </a:p>
        </p:txBody>
      </p:sp>
      <p:sp>
        <p:nvSpPr>
          <p:cNvPr id="27658" name="WordArt 13"/>
          <p:cNvSpPr>
            <a:spLocks noChangeArrowheads="1" noChangeShapeType="1" noTextEdit="1"/>
          </p:cNvSpPr>
          <p:nvPr/>
        </p:nvSpPr>
        <p:spPr bwMode="auto">
          <a:xfrm>
            <a:off x="8077200" y="762000"/>
            <a:ext cx="876300" cy="25717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28600"/>
            <a:ext cx="8382000" cy="1447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3000" b="1" dirty="0">
                <a:solidFill>
                  <a:schemeClr val="bg1"/>
                </a:solidFill>
                <a:ea typeface="ＭＳ Ｐゴシック" pitchFamily="34" charset="-128"/>
              </a:rPr>
              <a:t>Then the Lord said to Moses, "Come up to the LORD, you and Aaron, Nadab and Abihu, and 70 of the elders of Israel.</a:t>
            </a:r>
          </a:p>
        </p:txBody>
      </p:sp>
      <p:pic>
        <p:nvPicPr>
          <p:cNvPr id="2867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8" y="32004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715000" y="4419600"/>
            <a:ext cx="1847850" cy="2438400"/>
            <a:chOff x="5867400" y="4419600"/>
            <a:chExt cx="1847850" cy="2438400"/>
          </a:xfrm>
        </p:grpSpPr>
        <p:pic>
          <p:nvPicPr>
            <p:cNvPr id="28682" name="Picture 6" descr="j0195486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867400" y="4419600"/>
              <a:ext cx="1847850" cy="2438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3" name="TextBox 1"/>
            <p:cNvSpPr txBox="1">
              <a:spLocks noChangeArrowheads="1"/>
            </p:cNvSpPr>
            <p:nvPr/>
          </p:nvSpPr>
          <p:spPr bwMode="auto">
            <a:xfrm>
              <a:off x="5867400" y="6096000"/>
              <a:ext cx="1447800" cy="554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000" b="1"/>
                <a:t>Aaron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315200" y="3124200"/>
            <a:ext cx="1828800" cy="3938588"/>
            <a:chOff x="7315200" y="3124200"/>
            <a:chExt cx="1828800" cy="3938588"/>
          </a:xfrm>
        </p:grpSpPr>
        <p:pic>
          <p:nvPicPr>
            <p:cNvPr id="28680" name="Picture 5" descr="MCj04334540000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5200" y="3124200"/>
              <a:ext cx="1828800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1" name="TextBox 8"/>
            <p:cNvSpPr txBox="1">
              <a:spLocks noChangeArrowheads="1"/>
            </p:cNvSpPr>
            <p:nvPr/>
          </p:nvSpPr>
          <p:spPr bwMode="auto">
            <a:xfrm>
              <a:off x="7391400" y="4419600"/>
              <a:ext cx="1752600" cy="147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000" b="1"/>
                <a:t>Nadab </a:t>
              </a:r>
            </a:p>
            <a:p>
              <a:pPr algn="ctr"/>
              <a:r>
                <a:rPr lang="en-US" sz="3000" b="1"/>
                <a:t>&amp;</a:t>
              </a:r>
            </a:p>
            <a:p>
              <a:pPr algn="ctr"/>
              <a:r>
                <a:rPr lang="en-US" sz="3000" b="1"/>
                <a:t> Abihu</a:t>
              </a:r>
            </a:p>
          </p:txBody>
        </p:sp>
      </p:grpSp>
      <p:sp>
        <p:nvSpPr>
          <p:cNvPr id="31751" name="WordArt 7"/>
          <p:cNvSpPr>
            <a:spLocks noChangeArrowheads="1" noChangeShapeType="1" noTextEdit="1"/>
          </p:cNvSpPr>
          <p:nvPr/>
        </p:nvSpPr>
        <p:spPr bwMode="auto">
          <a:xfrm>
            <a:off x="8001000" y="5821363"/>
            <a:ext cx="114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+70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8600"/>
            <a:ext cx="8763000" cy="1371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You are to worship at a distance, but Moses alone is to approach the LORD; the others must not come near. And the people may not come up with him.</a:t>
            </a:r>
          </a:p>
        </p:txBody>
      </p:sp>
      <p:pic>
        <p:nvPicPr>
          <p:cNvPr id="29700" name="Picture 6" descr="j019548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4953000" y="4391025"/>
            <a:ext cx="18478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MCj0433454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2946400"/>
            <a:ext cx="1752600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WordArt 7"/>
          <p:cNvSpPr>
            <a:spLocks noChangeArrowheads="1" noChangeShapeType="1" noTextEdit="1"/>
          </p:cNvSpPr>
          <p:nvPr/>
        </p:nvSpPr>
        <p:spPr bwMode="auto">
          <a:xfrm>
            <a:off x="7315200" y="5791200"/>
            <a:ext cx="114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+70</a:t>
            </a:r>
          </a:p>
        </p:txBody>
      </p:sp>
      <p:pic>
        <p:nvPicPr>
          <p:cNvPr id="2970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13716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4" descr="MCj0434999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3657600"/>
            <a:ext cx="123031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5" descr="MCj0434995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467600" y="3657600"/>
            <a:ext cx="1676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6" descr="MCj04350010000[1]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715000" y="3429000"/>
            <a:ext cx="1600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6265"/>
            <a:ext cx="8686800" cy="1371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800" b="1" dirty="0">
                <a:solidFill>
                  <a:srgbClr val="FFFFFF"/>
                </a:solidFill>
                <a:ea typeface="ＭＳ Ｐゴシック" pitchFamily="34" charset="-128"/>
              </a:rPr>
              <a:t>When</a:t>
            </a:r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 Moses went and told the people all the LORD's words and laws, they responded with one voice</a:t>
            </a:r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2362200" y="1676400"/>
            <a:ext cx="6781800" cy="1600200"/>
          </a:xfrm>
          <a:prstGeom prst="wedgeEllipseCallout">
            <a:avLst>
              <a:gd name="adj1" fmla="val 1269"/>
              <a:gd name="adj2" fmla="val 76884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 b="1" u="sng" dirty="0">
                <a:solidFill>
                  <a:schemeClr val="bg1"/>
                </a:solidFill>
              </a:rPr>
              <a:t>Everything</a:t>
            </a:r>
            <a:r>
              <a:rPr lang="en-US" sz="3600" b="1" dirty="0">
                <a:solidFill>
                  <a:schemeClr val="bg1"/>
                </a:solidFill>
              </a:rPr>
              <a:t> the LORD has said we will do.</a:t>
            </a:r>
          </a:p>
        </p:txBody>
      </p:sp>
      <p:pic>
        <p:nvPicPr>
          <p:cNvPr id="30728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19812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305800" cy="59436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en-US" sz="3600" b="1" dirty="0">
                <a:solidFill>
                  <a:srgbClr val="FFFFFF"/>
                </a:solidFill>
                <a:ea typeface="ＭＳ Ｐゴシック" pitchFamily="34" charset="-128"/>
              </a:rPr>
              <a:t>Moses then wrote down everything the LORD had said.</a:t>
            </a:r>
            <a:endParaRPr lang="en-US" b="1" dirty="0">
              <a:ea typeface="ＭＳ Ｐゴシック" pitchFamily="34" charset="-128"/>
            </a:endParaRPr>
          </a:p>
        </p:txBody>
      </p:sp>
      <p:pic>
        <p:nvPicPr>
          <p:cNvPr id="31747" name="Picture 4" descr="MCSY01686_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434545">
            <a:off x="2903538" y="200025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752600"/>
            <a:ext cx="16002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 descr="MCj0160554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19100" y="190500"/>
            <a:ext cx="8305800" cy="20574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chemeClr val="bg1"/>
                </a:solidFill>
                <a:ea typeface="ＭＳ Ｐゴシック" pitchFamily="34" charset="-128"/>
              </a:rPr>
              <a:t>      He got up early the next morning and built an altar at the foot of the mountain and set up 12 stone pillars representing the 12 tribes of Israel. 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3581400"/>
            <a:ext cx="7315200" cy="2133600"/>
            <a:chOff x="304800" y="3581400"/>
            <a:chExt cx="7315200" cy="2133600"/>
          </a:xfrm>
        </p:grpSpPr>
        <p:pic>
          <p:nvPicPr>
            <p:cNvPr id="32785" name="Picture 4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36576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86" name="Picture 7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35814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87" name="Picture 10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37338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88" name="Picture 13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200" y="35814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85800" y="4114800"/>
            <a:ext cx="7391400" cy="2209800"/>
            <a:chOff x="685800" y="4114800"/>
            <a:chExt cx="7391400" cy="2209800"/>
          </a:xfrm>
        </p:grpSpPr>
        <p:grpSp>
          <p:nvGrpSpPr>
            <p:cNvPr id="32780" name="Group 2"/>
            <p:cNvGrpSpPr>
              <a:grpSpLocks/>
            </p:cNvGrpSpPr>
            <p:nvPr/>
          </p:nvGrpSpPr>
          <p:grpSpPr bwMode="auto">
            <a:xfrm>
              <a:off x="685800" y="4114800"/>
              <a:ext cx="5562600" cy="2057400"/>
              <a:chOff x="685800" y="4114800"/>
              <a:chExt cx="5562600" cy="2057400"/>
            </a:xfrm>
          </p:grpSpPr>
          <p:pic>
            <p:nvPicPr>
              <p:cNvPr id="32782" name="Picture 5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5800" y="41910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3" name="Picture 8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8400" y="41910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84" name="Picture 11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62600" y="41148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32781" name="Picture 14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1400" y="43434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219200" y="4876800"/>
            <a:ext cx="7315200" cy="1981200"/>
            <a:chOff x="1219200" y="4876800"/>
            <a:chExt cx="7315200" cy="1981200"/>
          </a:xfrm>
        </p:grpSpPr>
        <p:pic>
          <p:nvPicPr>
            <p:cNvPr id="32775" name="Picture 6" descr="MPj043305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4876800"/>
              <a:ext cx="6858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2776" name="Group 3"/>
            <p:cNvGrpSpPr>
              <a:grpSpLocks/>
            </p:cNvGrpSpPr>
            <p:nvPr/>
          </p:nvGrpSpPr>
          <p:grpSpPr bwMode="auto">
            <a:xfrm>
              <a:off x="3048000" y="4876800"/>
              <a:ext cx="5486400" cy="1981200"/>
              <a:chOff x="3048000" y="4876800"/>
              <a:chExt cx="5486400" cy="1981200"/>
            </a:xfrm>
          </p:grpSpPr>
          <p:pic>
            <p:nvPicPr>
              <p:cNvPr id="32777" name="Picture 9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48000" y="48768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78" name="Picture 12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19800" y="48768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779" name="Picture 15" descr="MPj04330520000[1]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48600" y="4876800"/>
                <a:ext cx="685800" cy="1981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28600"/>
            <a:ext cx="8305800" cy="20574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pitchFamily="34" charset="-128"/>
              </a:rPr>
              <a:t>Then he sent young Israelite men, and they offered burnt offerings and sacrificed young bulls as fellowship offerings to the LORD. </a:t>
            </a:r>
          </a:p>
        </p:txBody>
      </p:sp>
      <p:pic>
        <p:nvPicPr>
          <p:cNvPr id="33795" name="Picture 3" descr="MCj043345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0"/>
            <a:ext cx="7323138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j028082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72457" y="4770693"/>
            <a:ext cx="17526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 descr="j028082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87913" y="4800600"/>
            <a:ext cx="181768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MCj0434816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76424" y="4896455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MCj04348160000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7356" y="49149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9307</TotalTime>
  <Words>528</Words>
  <Application>Microsoft Office PowerPoint</Application>
  <PresentationFormat>On-screen Show (4:3)</PresentationFormat>
  <Paragraphs>46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Arial Black</vt:lpstr>
      <vt:lpstr>Impact</vt:lpstr>
      <vt:lpstr>Default Design</vt:lpstr>
      <vt:lpstr>Kimono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Hisbiz Min., Mt. Sterling 1st Church of the Nazarene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quizzing</dc:creator>
  <cp:lastModifiedBy>Ken Stoll</cp:lastModifiedBy>
  <cp:revision>74</cp:revision>
  <dcterms:created xsi:type="dcterms:W3CDTF">2008-11-23T18:46:42Z</dcterms:created>
  <dcterms:modified xsi:type="dcterms:W3CDTF">2020-06-26T00:22:42Z</dcterms:modified>
</cp:coreProperties>
</file>