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60" r:id="rId2"/>
    <p:sldId id="261" r:id="rId3"/>
    <p:sldId id="262" r:id="rId4"/>
    <p:sldId id="256" r:id="rId5"/>
    <p:sldId id="275" r:id="rId6"/>
    <p:sldId id="276" r:id="rId7"/>
    <p:sldId id="277" r:id="rId8"/>
    <p:sldId id="264" r:id="rId9"/>
    <p:sldId id="278" r:id="rId10"/>
    <p:sldId id="279" r:id="rId11"/>
    <p:sldId id="265" r:id="rId12"/>
    <p:sldId id="280" r:id="rId13"/>
    <p:sldId id="266" r:id="rId14"/>
    <p:sldId id="281" r:id="rId15"/>
    <p:sldId id="267" r:id="rId16"/>
    <p:sldId id="282" r:id="rId17"/>
    <p:sldId id="257" r:id="rId18"/>
    <p:sldId id="286" r:id="rId19"/>
    <p:sldId id="268" r:id="rId20"/>
    <p:sldId id="258" r:id="rId21"/>
    <p:sldId id="269" r:id="rId22"/>
    <p:sldId id="270" r:id="rId23"/>
    <p:sldId id="271" r:id="rId24"/>
    <p:sldId id="259" r:id="rId25"/>
    <p:sldId id="272" r:id="rId26"/>
    <p:sldId id="283" r:id="rId27"/>
    <p:sldId id="285" r:id="rId28"/>
    <p:sldId id="284"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2736"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33B1BB-93F7-4A79-A4A5-9B9279616683}" type="datetimeFigureOut">
              <a:rPr lang="en-US" smtClean="0"/>
              <a:t>1/28/2021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5DE53E-C4E9-431F-9188-DC1504701E86}" type="slidenum">
              <a:rPr lang="en-US" smtClean="0"/>
              <a:t>‹#›</a:t>
            </a:fld>
            <a:endParaRPr lang="en-US"/>
          </a:p>
        </p:txBody>
      </p:sp>
    </p:spTree>
    <p:extLst>
      <p:ext uri="{BB962C8B-B14F-4D97-AF65-F5344CB8AC3E}">
        <p14:creationId xmlns:p14="http://schemas.microsoft.com/office/powerpoint/2010/main" val="1029415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5DE53E-C4E9-431F-9188-DC1504701E86}" type="slidenum">
              <a:rPr lang="en-US" smtClean="0"/>
              <a:t>7</a:t>
            </a:fld>
            <a:endParaRPr lang="en-US"/>
          </a:p>
        </p:txBody>
      </p:sp>
    </p:spTree>
    <p:extLst>
      <p:ext uri="{BB962C8B-B14F-4D97-AF65-F5344CB8AC3E}">
        <p14:creationId xmlns:p14="http://schemas.microsoft.com/office/powerpoint/2010/main" val="3444217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pPr>
              <a:spcBef>
                <a:spcPts val="0"/>
              </a:spcBef>
              <a:buNone/>
            </a:pPr>
            <a:endParaRPr/>
          </a:p>
        </p:txBody>
      </p:sp>
      <p:sp>
        <p:nvSpPr>
          <p:cNvPr id="69" name="Shape 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454079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4236691E-798E-49AB-8CD0-3439ECF81B80}" type="datetimeFigureOut">
              <a:rPr lang="en-US"/>
              <a:pPr/>
              <a:t>1/28/2021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B792903-AA21-46AF-8C1E-E1399D31E00B}"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DD0BD9F-E6F6-49DF-975F-8911269CB163}" type="datetimeFigureOut">
              <a:rPr lang="en-US"/>
              <a:pPr/>
              <a:t>1/28/2021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3B7999B-59A4-4564-A618-A2F7680ADED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453E89E-1B57-43DE-A88A-8BB90DD200F1}" type="datetimeFigureOut">
              <a:rPr lang="en-US"/>
              <a:pPr/>
              <a:t>1/28/2021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2D5A01F-E065-4E31-82DE-BCA2159E10CC}"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 1">
    <p:bg>
      <p:bgPr>
        <a:solidFill>
          <a:schemeClr val="lt1"/>
        </a:solidFill>
        <a:effectLst/>
      </p:bgPr>
    </p:bg>
    <p:spTree>
      <p:nvGrpSpPr>
        <p:cNvPr id="1" name="Shape 28"/>
        <p:cNvGrpSpPr/>
        <p:nvPr/>
      </p:nvGrpSpPr>
      <p:grpSpPr>
        <a:xfrm>
          <a:off x="0" y="0"/>
          <a:ext cx="0" cy="0"/>
          <a:chOff x="0" y="0"/>
          <a:chExt cx="0" cy="0"/>
        </a:xfrm>
      </p:grpSpPr>
      <p:sp>
        <p:nvSpPr>
          <p:cNvPr id="29" name="Shape 29"/>
          <p:cNvSpPr txBox="1">
            <a:spLocks noGrp="1"/>
          </p:cNvSpPr>
          <p:nvPr>
            <p:ph type="subTitle" idx="1"/>
          </p:nvPr>
        </p:nvSpPr>
        <p:spPr>
          <a:xfrm>
            <a:off x="457200" y="381000"/>
            <a:ext cx="8001000" cy="5257799"/>
          </a:xfrm>
          <a:prstGeom prst="rect">
            <a:avLst/>
          </a:prstGeom>
          <a:noFill/>
          <a:ln>
            <a:noFill/>
          </a:ln>
        </p:spPr>
        <p:txBody>
          <a:bodyPr lIns="91425" tIns="91425" rIns="91425" bIns="91425" anchor="t" anchorCtr="0"/>
          <a:lstStyle>
            <a:lvl1pPr marL="342900" marR="0" indent="-139700" algn="l" rtl="0">
              <a:lnSpc>
                <a:spcPct val="100000"/>
              </a:lnSpc>
              <a:spcBef>
                <a:spcPts val="640"/>
              </a:spcBef>
              <a:spcAft>
                <a:spcPts val="0"/>
              </a:spcAft>
              <a:buClr>
                <a:schemeClr val="dk1"/>
              </a:buClr>
              <a:buFont typeface="Arial"/>
              <a:buChar char="•"/>
              <a:defRPr/>
            </a:lvl1pPr>
            <a:lvl2pPr marL="742950" marR="0" indent="-107950" algn="l" rtl="0">
              <a:lnSpc>
                <a:spcPct val="100000"/>
              </a:lnSpc>
              <a:spcBef>
                <a:spcPts val="560"/>
              </a:spcBef>
              <a:spcAft>
                <a:spcPts val="0"/>
              </a:spcAft>
              <a:buClr>
                <a:schemeClr val="dk1"/>
              </a:buClr>
              <a:buFont typeface="Arial"/>
              <a:buChar char="–"/>
              <a:defRPr/>
            </a:lvl2pPr>
            <a:lvl3pPr marL="1143000" marR="0" indent="-76200" algn="l" rtl="0">
              <a:lnSpc>
                <a:spcPct val="100000"/>
              </a:lnSpc>
              <a:spcBef>
                <a:spcPts val="480"/>
              </a:spcBef>
              <a:spcAft>
                <a:spcPts val="0"/>
              </a:spcAft>
              <a:buClr>
                <a:schemeClr val="dk1"/>
              </a:buClr>
              <a:buFont typeface="Arial"/>
              <a:buChar char="•"/>
              <a:defRPr/>
            </a:lvl3pPr>
            <a:lvl4pPr marL="1600200" marR="0" indent="-101600" algn="l" rtl="0">
              <a:lnSpc>
                <a:spcPct val="100000"/>
              </a:lnSpc>
              <a:spcBef>
                <a:spcPts val="400"/>
              </a:spcBef>
              <a:spcAft>
                <a:spcPts val="0"/>
              </a:spcAft>
              <a:buClr>
                <a:schemeClr val="dk1"/>
              </a:buClr>
              <a:buFont typeface="Arial"/>
              <a:buChar char="–"/>
              <a:defRPr/>
            </a:lvl4pPr>
            <a:lvl5pPr marL="2057400" marR="0" indent="-101600" algn="l" rtl="0">
              <a:lnSpc>
                <a:spcPct val="100000"/>
              </a:lnSpc>
              <a:spcBef>
                <a:spcPts val="400"/>
              </a:spcBef>
              <a:spcAft>
                <a:spcPts val="0"/>
              </a:spcAft>
              <a:buClr>
                <a:schemeClr val="dk1"/>
              </a:buClr>
              <a:buFont typeface="Arial"/>
              <a:buChar char="»"/>
              <a:defRPr/>
            </a:lvl5pPr>
            <a:lvl6pPr marL="2514600" marR="0" indent="-101600" algn="l" rtl="0">
              <a:lnSpc>
                <a:spcPct val="100000"/>
              </a:lnSpc>
              <a:spcBef>
                <a:spcPts val="400"/>
              </a:spcBef>
              <a:spcAft>
                <a:spcPts val="0"/>
              </a:spcAft>
              <a:buClr>
                <a:schemeClr val="dk1"/>
              </a:buClr>
              <a:buFont typeface="Arial"/>
              <a:buChar char="»"/>
              <a:defRPr/>
            </a:lvl6pPr>
            <a:lvl7pPr marL="3429000" marR="0" indent="-101600" algn="l" rtl="0">
              <a:lnSpc>
                <a:spcPct val="100000"/>
              </a:lnSpc>
              <a:spcBef>
                <a:spcPts val="400"/>
              </a:spcBef>
              <a:spcAft>
                <a:spcPts val="0"/>
              </a:spcAft>
              <a:buClr>
                <a:schemeClr val="dk1"/>
              </a:buClr>
              <a:buFont typeface="Arial"/>
              <a:buChar char="»"/>
              <a:defRPr/>
            </a:lvl7pPr>
            <a:lvl8pPr marL="4800600" marR="0" indent="-101600" algn="l" rtl="0">
              <a:lnSpc>
                <a:spcPct val="100000"/>
              </a:lnSpc>
              <a:spcBef>
                <a:spcPts val="400"/>
              </a:spcBef>
              <a:spcAft>
                <a:spcPts val="0"/>
              </a:spcAft>
              <a:buClr>
                <a:schemeClr val="dk1"/>
              </a:buClr>
              <a:buFont typeface="Arial"/>
              <a:buChar char="»"/>
              <a:defRPr/>
            </a:lvl8pPr>
            <a:lvl9pPr marL="6629400" marR="0" indent="-101600" algn="l" rtl="0">
              <a:lnSpc>
                <a:spcPct val="100000"/>
              </a:lnSpc>
              <a:spcBef>
                <a:spcPts val="400"/>
              </a:spcBef>
              <a:spcAft>
                <a:spcPts val="0"/>
              </a:spcAft>
              <a:buClr>
                <a:schemeClr val="dk1"/>
              </a:buClr>
              <a:buFont typeface="Arial"/>
              <a:buChar char="»"/>
              <a:defRPr/>
            </a:lvl9pPr>
          </a:lstStyle>
          <a:p>
            <a:endParaRPr/>
          </a:p>
        </p:txBody>
      </p:sp>
      <p:sp>
        <p:nvSpPr>
          <p:cNvPr id="30" name="Shape 3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indent="0" algn="ctr" rtl="0">
              <a:lnSpc>
                <a:spcPct val="100000"/>
              </a:lnSpc>
              <a:spcBef>
                <a:spcPts val="0"/>
              </a:spcBef>
              <a:spcAft>
                <a:spcPts val="0"/>
              </a:spcAft>
              <a:defRPr/>
            </a:lvl1pPr>
            <a:lvl2pPr marL="0" indent="0" algn="ctr" rtl="0">
              <a:lnSpc>
                <a:spcPct val="100000"/>
              </a:lnSpc>
              <a:spcBef>
                <a:spcPts val="0"/>
              </a:spcBef>
              <a:spcAft>
                <a:spcPts val="0"/>
              </a:spcAft>
              <a:defRPr/>
            </a:lvl2pPr>
            <a:lvl3pPr marL="0" indent="0" algn="ctr" rtl="0">
              <a:lnSpc>
                <a:spcPct val="100000"/>
              </a:lnSpc>
              <a:spcBef>
                <a:spcPts val="0"/>
              </a:spcBef>
              <a:spcAft>
                <a:spcPts val="0"/>
              </a:spcAft>
              <a:defRPr/>
            </a:lvl3pPr>
            <a:lvl4pPr marL="0" indent="0" algn="ctr" rtl="0">
              <a:lnSpc>
                <a:spcPct val="100000"/>
              </a:lnSpc>
              <a:spcBef>
                <a:spcPts val="0"/>
              </a:spcBef>
              <a:spcAft>
                <a:spcPts val="0"/>
              </a:spcAft>
              <a:defRPr/>
            </a:lvl4pPr>
            <a:lvl5pPr marL="0" indent="0" algn="ctr" rtl="0">
              <a:lnSpc>
                <a:spcPct val="100000"/>
              </a:lnSpc>
              <a:spcBef>
                <a:spcPts val="0"/>
              </a:spcBef>
              <a:spcAft>
                <a:spcPts val="0"/>
              </a:spcAft>
              <a:defRPr/>
            </a:lvl5pPr>
            <a:lvl6pPr marL="0" indent="0" algn="ctr" rtl="0">
              <a:lnSpc>
                <a:spcPct val="100000"/>
              </a:lnSpc>
              <a:spcBef>
                <a:spcPts val="0"/>
              </a:spcBef>
              <a:spcAft>
                <a:spcPts val="0"/>
              </a:spcAft>
              <a:defRPr/>
            </a:lvl6pPr>
            <a:lvl7pPr marL="0" indent="0" algn="ctr" rtl="0">
              <a:lnSpc>
                <a:spcPct val="100000"/>
              </a:lnSpc>
              <a:spcBef>
                <a:spcPts val="0"/>
              </a:spcBef>
              <a:spcAft>
                <a:spcPts val="0"/>
              </a:spcAft>
              <a:defRPr/>
            </a:lvl7pPr>
            <a:lvl8pPr marL="0" indent="0" algn="ctr" rtl="0">
              <a:lnSpc>
                <a:spcPct val="100000"/>
              </a:lnSpc>
              <a:spcBef>
                <a:spcPts val="0"/>
              </a:spcBef>
              <a:spcAft>
                <a:spcPts val="0"/>
              </a:spcAft>
              <a:defRPr/>
            </a:lvl8pPr>
            <a:lvl9pPr marL="0" indent="0" algn="ctr" rtl="0">
              <a:lnSpc>
                <a:spcPct val="100000"/>
              </a:lnSpc>
              <a:spcBef>
                <a:spcPts val="0"/>
              </a:spcBef>
              <a:spcAft>
                <a:spcPts val="0"/>
              </a:spcAft>
              <a:defRPr/>
            </a:lvl9pPr>
          </a:lstStyle>
          <a:p>
            <a:endParaRPr/>
          </a:p>
        </p:txBody>
      </p:sp>
      <p:sp>
        <p:nvSpPr>
          <p:cNvPr id="31" name="Shape 31"/>
          <p:cNvSpPr txBox="1">
            <a:spLocks noGrp="1"/>
          </p:cNvSpPr>
          <p:nvPr>
            <p:ph type="body" idx="2"/>
          </p:nvPr>
        </p:nvSpPr>
        <p:spPr>
          <a:xfrm>
            <a:off x="457200" y="1600200"/>
            <a:ext cx="8229600" cy="4526100"/>
          </a:xfrm>
          <a:prstGeom prst="rect">
            <a:avLst/>
          </a:prstGeom>
          <a:noFill/>
          <a:ln>
            <a:noFill/>
          </a:ln>
        </p:spPr>
        <p:txBody>
          <a:bodyPr lIns="91425" tIns="91425" rIns="91425" bIns="91425" anchor="t" anchorCtr="0"/>
          <a:lstStyle>
            <a:lvl1pPr marL="342900" indent="-139700" algn="l" rtl="0">
              <a:lnSpc>
                <a:spcPct val="100000"/>
              </a:lnSpc>
              <a:spcBef>
                <a:spcPts val="640"/>
              </a:spcBef>
              <a:spcAft>
                <a:spcPts val="0"/>
              </a:spcAft>
              <a:buClr>
                <a:schemeClr val="dk1"/>
              </a:buClr>
              <a:buFont typeface="Arial"/>
              <a:buChar char="•"/>
              <a:defRPr/>
            </a:lvl1pPr>
            <a:lvl2pPr marL="742950" indent="-107950" algn="l" rtl="0">
              <a:lnSpc>
                <a:spcPct val="100000"/>
              </a:lnSpc>
              <a:spcBef>
                <a:spcPts val="560"/>
              </a:spcBef>
              <a:spcAft>
                <a:spcPts val="0"/>
              </a:spcAft>
              <a:buClr>
                <a:schemeClr val="dk1"/>
              </a:buClr>
              <a:buFont typeface="Arial"/>
              <a:buChar char="–"/>
              <a:defRPr/>
            </a:lvl2pPr>
            <a:lvl3pPr marL="1143000" indent="-76200" algn="l" rtl="0">
              <a:lnSpc>
                <a:spcPct val="100000"/>
              </a:lnSpc>
              <a:spcBef>
                <a:spcPts val="480"/>
              </a:spcBef>
              <a:spcAft>
                <a:spcPts val="0"/>
              </a:spcAft>
              <a:buClr>
                <a:schemeClr val="dk1"/>
              </a:buClr>
              <a:buFont typeface="Arial"/>
              <a:buChar char="•"/>
              <a:defRPr/>
            </a:lvl3pPr>
            <a:lvl4pPr marL="1600200" indent="-101600" algn="l" rtl="0">
              <a:lnSpc>
                <a:spcPct val="100000"/>
              </a:lnSpc>
              <a:spcBef>
                <a:spcPts val="400"/>
              </a:spcBef>
              <a:spcAft>
                <a:spcPts val="0"/>
              </a:spcAft>
              <a:buClr>
                <a:schemeClr val="dk1"/>
              </a:buClr>
              <a:buFont typeface="Arial"/>
              <a:buChar char="–"/>
              <a:defRPr/>
            </a:lvl4pPr>
            <a:lvl5pPr marL="2057400" indent="-101600" algn="l" rtl="0">
              <a:lnSpc>
                <a:spcPct val="100000"/>
              </a:lnSpc>
              <a:spcBef>
                <a:spcPts val="400"/>
              </a:spcBef>
              <a:spcAft>
                <a:spcPts val="0"/>
              </a:spcAft>
              <a:buClr>
                <a:schemeClr val="dk1"/>
              </a:buClr>
              <a:buFont typeface="Arial"/>
              <a:buChar char="»"/>
              <a:defRPr/>
            </a:lvl5pPr>
            <a:lvl6pPr marL="2514600" indent="-101600" algn="l" rtl="0">
              <a:lnSpc>
                <a:spcPct val="100000"/>
              </a:lnSpc>
              <a:spcBef>
                <a:spcPts val="400"/>
              </a:spcBef>
              <a:spcAft>
                <a:spcPts val="0"/>
              </a:spcAft>
              <a:buClr>
                <a:schemeClr val="dk1"/>
              </a:buClr>
              <a:buFont typeface="Arial"/>
              <a:buChar char="»"/>
              <a:defRPr/>
            </a:lvl6pPr>
            <a:lvl7pPr marL="3429000" indent="-101600" algn="l" rtl="0">
              <a:lnSpc>
                <a:spcPct val="100000"/>
              </a:lnSpc>
              <a:spcBef>
                <a:spcPts val="400"/>
              </a:spcBef>
              <a:spcAft>
                <a:spcPts val="0"/>
              </a:spcAft>
              <a:buClr>
                <a:schemeClr val="dk1"/>
              </a:buClr>
              <a:buFont typeface="Arial"/>
              <a:buChar char="»"/>
              <a:defRPr/>
            </a:lvl7pPr>
            <a:lvl8pPr marL="4800600" indent="-101600" algn="l" rtl="0">
              <a:lnSpc>
                <a:spcPct val="100000"/>
              </a:lnSpc>
              <a:spcBef>
                <a:spcPts val="400"/>
              </a:spcBef>
              <a:spcAft>
                <a:spcPts val="0"/>
              </a:spcAft>
              <a:buClr>
                <a:schemeClr val="dk1"/>
              </a:buClr>
              <a:buFont typeface="Arial"/>
              <a:buChar char="»"/>
              <a:defRPr/>
            </a:lvl8pPr>
            <a:lvl9pPr marL="6629400" indent="-101600" algn="l" rtl="0">
              <a:lnSpc>
                <a:spcPct val="100000"/>
              </a:lnSpc>
              <a:spcBef>
                <a:spcPts val="400"/>
              </a:spcBef>
              <a:spcAft>
                <a:spcPts val="0"/>
              </a:spcAft>
              <a:buClr>
                <a:schemeClr val="dk1"/>
              </a:buClr>
              <a:buFont typeface="Arial"/>
              <a:buChar char="»"/>
              <a:defRPr/>
            </a:lvl9pPr>
          </a:lstStyle>
          <a:p>
            <a:endParaRPr/>
          </a:p>
        </p:txBody>
      </p:sp>
      <p:sp>
        <p:nvSpPr>
          <p:cNvPr id="32" name="Shape 32"/>
          <p:cNvSpPr txBox="1">
            <a:spLocks noGrp="1"/>
          </p:cNvSpPr>
          <p:nvPr>
            <p:ph type="dt" idx="10"/>
          </p:nvPr>
        </p:nvSpPr>
        <p:spPr>
          <a:xfrm>
            <a:off x="457200" y="6245225"/>
            <a:ext cx="2133599" cy="476100"/>
          </a:xfrm>
          <a:prstGeom prst="rect">
            <a:avLst/>
          </a:prstGeom>
          <a:noFill/>
          <a:ln>
            <a:noFill/>
          </a:ln>
        </p:spPr>
        <p:txBody>
          <a:bodyPr lIns="91425" tIns="91425" rIns="91425" bIns="91425" anchor="t" anchorCtr="0"/>
          <a:lstStyle>
            <a:lvl1pPr marL="0" marR="0" indent="0" algn="l"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33" name="Shape 33"/>
          <p:cNvSpPr txBox="1">
            <a:spLocks noGrp="1"/>
          </p:cNvSpPr>
          <p:nvPr>
            <p:ph type="ftr" idx="11"/>
          </p:nvPr>
        </p:nvSpPr>
        <p:spPr>
          <a:xfrm>
            <a:off x="3124200" y="6245225"/>
            <a:ext cx="2895600" cy="476100"/>
          </a:xfrm>
          <a:prstGeom prst="rect">
            <a:avLst/>
          </a:prstGeom>
          <a:noFill/>
          <a:ln>
            <a:noFill/>
          </a:ln>
        </p:spPr>
        <p:txBody>
          <a:bodyPr lIns="91425" tIns="91425" rIns="91425" bIns="91425" anchor="t" anchorCtr="0"/>
          <a:lstStyle>
            <a:lvl1pPr marL="0" marR="0" indent="0" algn="ctr"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34" name="Shape 34"/>
          <p:cNvSpPr txBox="1">
            <a:spLocks noGrp="1"/>
          </p:cNvSpPr>
          <p:nvPr>
            <p:ph type="sldNum" idx="12"/>
          </p:nvPr>
        </p:nvSpPr>
        <p:spPr>
          <a:xfrm>
            <a:off x="6553200" y="6245225"/>
            <a:ext cx="2133599" cy="476100"/>
          </a:xfrm>
          <a:prstGeom prst="rect">
            <a:avLst/>
          </a:prstGeom>
          <a:noFill/>
          <a:ln>
            <a:noFill/>
          </a:ln>
        </p:spPr>
        <p:txBody>
          <a:bodyPr lIns="91425" tIns="91425" rIns="91425" bIns="91425" anchor="t" anchorCtr="0"/>
          <a:lstStyle>
            <a:lvl1pPr marL="0" marR="0" indent="0" algn="r"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Tree>
    <p:extLst>
      <p:ext uri="{BB962C8B-B14F-4D97-AF65-F5344CB8AC3E}">
        <p14:creationId xmlns:p14="http://schemas.microsoft.com/office/powerpoint/2010/main" val="3009398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F1C297C-BC84-44BE-92F0-3AAD5020DA7A}" type="datetimeFigureOut">
              <a:rPr lang="en-US"/>
              <a:pPr/>
              <a:t>1/28/2021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C6F078B-BB52-46B8-874B-BB36AAA5D0E7}"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976C207-75C3-4726-AC85-CD4538284837}" type="datetimeFigureOut">
              <a:rPr lang="en-US"/>
              <a:pPr/>
              <a:t>1/28/2021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FEA4583-EFAE-4539-9793-B7079F20A019}"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BADAD5E2-C463-492D-AB26-8C2959BB6A47}" type="datetimeFigureOut">
              <a:rPr lang="en-US"/>
              <a:pPr/>
              <a:t>1/28/2021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06CDDA2-5312-4DF2-B9D2-F1CD4D2B1AA2}"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8AE420D7-8F00-4D59-AE2B-1548CC4194F8}" type="datetimeFigureOut">
              <a:rPr lang="en-US"/>
              <a:pPr/>
              <a:t>1/28/2021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3BC3FB41-0AA9-4F37-B496-77EE3BF3A54B}"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A48EB18F-1D6F-400C-B878-EBEDF3FF08BB}" type="datetimeFigureOut">
              <a:rPr lang="en-US"/>
              <a:pPr/>
              <a:t>1/28/2021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1B118D6D-D980-4F13-B25A-CCBB0EAC75F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0B5BDC3D-4373-455F-883D-9A477A9CD617}" type="datetimeFigureOut">
              <a:rPr lang="en-US"/>
              <a:pPr/>
              <a:t>1/28/2021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03269DA6-F1D2-44E3-9953-C170784CB60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C7CEE49-C013-47D7-A94A-FF8863D8E1C5}" type="datetimeFigureOut">
              <a:rPr lang="en-US"/>
              <a:pPr/>
              <a:t>1/28/2021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4250E9B-752B-414A-9516-6ADAAC23C72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E7BF1761-67AF-455F-9E07-685D593E7D42}" type="datetimeFigureOut">
              <a:rPr lang="en-US"/>
              <a:pPr/>
              <a:t>1/28/2021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64942B0-4B89-4C6B-B8EE-ADF53B0A2E8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696A7742-057E-4031-9D90-6E01CB06505F}" type="datetimeFigureOut">
              <a:rPr lang="en-US"/>
              <a:pPr/>
              <a:t>1/28/2021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F83697CC-0E8B-45EA-B0BA-26473F4DBE1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kern="1200">
          <a:solidFill>
            <a:schemeClr val="tx1"/>
          </a:solidFill>
          <a:latin typeface="+mj-lt"/>
          <a:ea typeface="MS PGothic" pitchFamily="34" charset="-128"/>
          <a:cs typeface="+mj-cs"/>
        </a:defRPr>
      </a:lvl1pPr>
      <a:lvl2pPr algn="ctr" rtl="0" fontAlgn="base">
        <a:spcBef>
          <a:spcPct val="0"/>
        </a:spcBef>
        <a:spcAft>
          <a:spcPct val="0"/>
        </a:spcAft>
        <a:defRPr sz="4400">
          <a:solidFill>
            <a:schemeClr val="tx1"/>
          </a:solidFill>
          <a:latin typeface="Calibri" pitchFamily="34" charset="0"/>
          <a:ea typeface="MS PGothic" pitchFamily="34" charset="-128"/>
        </a:defRPr>
      </a:lvl2pPr>
      <a:lvl3pPr algn="ctr" rtl="0" fontAlgn="base">
        <a:spcBef>
          <a:spcPct val="0"/>
        </a:spcBef>
        <a:spcAft>
          <a:spcPct val="0"/>
        </a:spcAft>
        <a:defRPr sz="4400">
          <a:solidFill>
            <a:schemeClr val="tx1"/>
          </a:solidFill>
          <a:latin typeface="Calibri" pitchFamily="34" charset="0"/>
          <a:ea typeface="MS PGothic" pitchFamily="34" charset="-128"/>
        </a:defRPr>
      </a:lvl3pPr>
      <a:lvl4pPr algn="ctr" rtl="0" fontAlgn="base">
        <a:spcBef>
          <a:spcPct val="0"/>
        </a:spcBef>
        <a:spcAft>
          <a:spcPct val="0"/>
        </a:spcAft>
        <a:defRPr sz="4400">
          <a:solidFill>
            <a:schemeClr val="tx1"/>
          </a:solidFill>
          <a:latin typeface="Calibri" pitchFamily="34" charset="0"/>
          <a:ea typeface="MS PGothic" pitchFamily="34" charset="-128"/>
        </a:defRPr>
      </a:lvl4pPr>
      <a:lvl5pPr algn="ctr" rtl="0" fontAlgn="base">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ea typeface="MS PGothic" pitchFamily="34" charset="-128"/>
        </a:defRPr>
      </a:lvl6pPr>
      <a:lvl7pPr marL="914400" algn="ctr" rtl="0" fontAlgn="base">
        <a:spcBef>
          <a:spcPct val="0"/>
        </a:spcBef>
        <a:spcAft>
          <a:spcPct val="0"/>
        </a:spcAft>
        <a:defRPr sz="4400">
          <a:solidFill>
            <a:schemeClr val="tx1"/>
          </a:solidFill>
          <a:latin typeface="Calibri" pitchFamily="34" charset="0"/>
          <a:ea typeface="MS PGothic" pitchFamily="34" charset="-128"/>
        </a:defRPr>
      </a:lvl7pPr>
      <a:lvl8pPr marL="1371600" algn="ctr" rtl="0" fontAlgn="base">
        <a:spcBef>
          <a:spcPct val="0"/>
        </a:spcBef>
        <a:spcAft>
          <a:spcPct val="0"/>
        </a:spcAft>
        <a:defRPr sz="4400">
          <a:solidFill>
            <a:schemeClr val="tx1"/>
          </a:solidFill>
          <a:latin typeface="Calibri" pitchFamily="34" charset="0"/>
          <a:ea typeface="MS PGothic" pitchFamily="34" charset="-128"/>
        </a:defRPr>
      </a:lvl8pPr>
      <a:lvl9pPr marL="1828800" algn="ctr"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7.wmf"/><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7.wmf"/><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7.wmf"/><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7.wmf"/><Relationship Id="rId5" Type="http://schemas.openxmlformats.org/officeDocument/2006/relationships/image" Target="../media/image4.jpe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wmf"/><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7.wmf"/><Relationship Id="rId5" Type="http://schemas.openxmlformats.org/officeDocument/2006/relationships/image" Target="../media/image4.jpe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40.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gif"/><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5.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7.wmf"/><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wmf"/><Relationship Id="rId5" Type="http://schemas.openxmlformats.org/officeDocument/2006/relationships/image" Target="../media/image6.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7.wmf"/><Relationship Id="rId5" Type="http://schemas.openxmlformats.org/officeDocument/2006/relationships/image" Target="../media/image5.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7.wmf"/><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7.wmf"/><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12.png"/><Relationship Id="rId7" Type="http://schemas.openxmlformats.org/officeDocument/2006/relationships/image" Target="../media/image7.wmf"/><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1905000"/>
          </a:xfrm>
        </p:spPr>
        <p:txBody>
          <a:bodyPr>
            <a:normAutofit/>
          </a:bodyPr>
          <a:lstStyle/>
          <a:p>
            <a:r>
              <a:rPr lang="en-US" sz="4800" b="1" dirty="0" smtClean="0">
                <a:solidFill>
                  <a:srgbClr val="403152"/>
                </a:solidFill>
                <a:latin typeface="Arial" pitchFamily="34" charset="0"/>
                <a:cs typeface="Arial" pitchFamily="34" charset="0"/>
              </a:rPr>
              <a:t>Dig Site 9</a:t>
            </a:r>
            <a:r>
              <a:rPr lang="en-US" sz="4800" dirty="0" smtClean="0">
                <a:solidFill>
                  <a:srgbClr val="403152"/>
                </a:solidFill>
                <a:latin typeface="Arial" pitchFamily="34" charset="0"/>
                <a:cs typeface="Arial" pitchFamily="34" charset="0"/>
              </a:rPr>
              <a:t/>
            </a:r>
            <a:br>
              <a:rPr lang="en-US" sz="4800" dirty="0" smtClean="0">
                <a:solidFill>
                  <a:srgbClr val="403152"/>
                </a:solidFill>
                <a:latin typeface="Arial" pitchFamily="34" charset="0"/>
                <a:cs typeface="Arial" pitchFamily="34" charset="0"/>
              </a:rPr>
            </a:br>
            <a:r>
              <a:rPr lang="en-US" dirty="0" smtClean="0">
                <a:solidFill>
                  <a:srgbClr val="403152"/>
                </a:solidFill>
                <a:latin typeface="Arial" pitchFamily="34" charset="0"/>
                <a:cs typeface="Arial" pitchFamily="34" charset="0"/>
              </a:rPr>
              <a:t>Exodus 10:1–11:10</a:t>
            </a:r>
          </a:p>
        </p:txBody>
      </p:sp>
      <p:sp>
        <p:nvSpPr>
          <p:cNvPr id="3" name="Subtitle 2"/>
          <p:cNvSpPr>
            <a:spLocks noGrp="1"/>
          </p:cNvSpPr>
          <p:nvPr>
            <p:ph type="subTitle" idx="1"/>
          </p:nvPr>
        </p:nvSpPr>
        <p:spPr>
          <a:xfrm>
            <a:off x="228600" y="2057400"/>
            <a:ext cx="3581400" cy="3763892"/>
          </a:xfrm>
        </p:spPr>
        <p:txBody>
          <a:bodyPr rtlCol="0">
            <a:normAutofit/>
          </a:bodyPr>
          <a:lstStyle/>
          <a:p>
            <a:pPr fontAlgn="auto">
              <a:spcAft>
                <a:spcPts val="0"/>
              </a:spcAft>
              <a:defRPr/>
            </a:pPr>
            <a:r>
              <a:rPr lang="en-US" sz="7200" b="1" dirty="0" smtClean="0">
                <a:solidFill>
                  <a:schemeClr val="accent4">
                    <a:lumMod val="50000"/>
                  </a:schemeClr>
                </a:solidFill>
                <a:latin typeface="Algerian" pitchFamily="82" charset="0"/>
                <a:ea typeface="+mn-ea"/>
              </a:rPr>
              <a:t>Egypt </a:t>
            </a:r>
          </a:p>
          <a:p>
            <a:pPr fontAlgn="auto">
              <a:spcAft>
                <a:spcPts val="0"/>
              </a:spcAft>
              <a:defRPr/>
            </a:pPr>
            <a:r>
              <a:rPr lang="en-US" sz="7200" b="1" dirty="0" smtClean="0">
                <a:solidFill>
                  <a:schemeClr val="accent4">
                    <a:lumMod val="50000"/>
                  </a:schemeClr>
                </a:solidFill>
                <a:latin typeface="Algerian" pitchFamily="82" charset="0"/>
                <a:ea typeface="+mn-ea"/>
              </a:rPr>
              <a:t>is Ruined!</a:t>
            </a:r>
            <a:endParaRPr lang="en-US" sz="7200" b="1" dirty="0">
              <a:solidFill>
                <a:schemeClr val="accent4">
                  <a:lumMod val="50000"/>
                </a:schemeClr>
              </a:solidFill>
              <a:latin typeface="Algerian" pitchFamily="82" charset="0"/>
              <a:ea typeface="+mn-ea"/>
            </a:endParaRPr>
          </a:p>
        </p:txBody>
      </p:sp>
      <p:pic>
        <p:nvPicPr>
          <p:cNvPr id="4" name="Picture 3" descr="http://www.bje.org.au/images/clipart/10plagues.jpg"/>
          <p:cNvPicPr>
            <a:picLocks noChangeAspect="1" noChangeArrowheads="1"/>
          </p:cNvPicPr>
          <p:nvPr/>
        </p:nvPicPr>
        <p:blipFill>
          <a:blip r:embed="rId2" cstate="print"/>
          <a:srcRect/>
          <a:stretch>
            <a:fillRect/>
          </a:stretch>
        </p:blipFill>
        <p:spPr bwMode="auto">
          <a:xfrm>
            <a:off x="4343400" y="1828800"/>
            <a:ext cx="4487014" cy="44870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ular Callout 20"/>
          <p:cNvSpPr/>
          <p:nvPr/>
        </p:nvSpPr>
        <p:spPr>
          <a:xfrm>
            <a:off x="2648173" y="4146095"/>
            <a:ext cx="5034066" cy="2560654"/>
          </a:xfrm>
          <a:prstGeom prst="wedgeRectCallout">
            <a:avLst>
              <a:gd name="adj1" fmla="val 60311"/>
              <a:gd name="adj2" fmla="val -72769"/>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dirty="0" smtClean="0">
                <a:solidFill>
                  <a:schemeClr val="tx1"/>
                </a:solidFill>
                <a:latin typeface="Arial" pitchFamily="34" charset="0"/>
                <a:ea typeface="MS PGothic" pitchFamily="34" charset="-128"/>
                <a:cs typeface="Arial" pitchFamily="34" charset="0"/>
              </a:rPr>
              <a:t>Have </a:t>
            </a:r>
            <a:r>
              <a:rPr lang="en-US" sz="3600" dirty="0">
                <a:solidFill>
                  <a:schemeClr val="tx1"/>
                </a:solidFill>
                <a:latin typeface="Arial" pitchFamily="34" charset="0"/>
                <a:ea typeface="MS PGothic" pitchFamily="34" charset="-128"/>
                <a:cs typeface="Arial" pitchFamily="34" charset="0"/>
              </a:rPr>
              <a:t>only the </a:t>
            </a:r>
            <a:r>
              <a:rPr lang="en-US" sz="3600" dirty="0" smtClean="0">
                <a:solidFill>
                  <a:schemeClr val="tx1"/>
                </a:solidFill>
                <a:latin typeface="Arial" pitchFamily="34" charset="0"/>
                <a:ea typeface="MS PGothic" pitchFamily="34" charset="-128"/>
                <a:cs typeface="Arial" pitchFamily="34" charset="0"/>
              </a:rPr>
              <a:t>men </a:t>
            </a:r>
            <a:r>
              <a:rPr lang="en-US" sz="3600" dirty="0">
                <a:solidFill>
                  <a:schemeClr val="tx1"/>
                </a:solidFill>
                <a:latin typeface="Arial" pitchFamily="34" charset="0"/>
                <a:ea typeface="MS PGothic" pitchFamily="34" charset="-128"/>
                <a:cs typeface="Arial" pitchFamily="34" charset="0"/>
              </a:rPr>
              <a:t>go and worship the LORD, since that</a:t>
            </a:r>
            <a:r>
              <a:rPr lang="en-US" altLang="en-US" sz="3600" dirty="0">
                <a:solidFill>
                  <a:schemeClr val="tx1"/>
                </a:solidFill>
                <a:latin typeface="Arial" pitchFamily="34" charset="0"/>
                <a:ea typeface="MS PGothic" pitchFamily="34" charset="-128"/>
                <a:cs typeface="Arial" pitchFamily="34" charset="0"/>
              </a:rPr>
              <a:t>’</a:t>
            </a:r>
            <a:r>
              <a:rPr lang="en-US" sz="3600" dirty="0">
                <a:solidFill>
                  <a:schemeClr val="tx1"/>
                </a:solidFill>
                <a:latin typeface="Arial" pitchFamily="34" charset="0"/>
                <a:ea typeface="MS PGothic" pitchFamily="34" charset="-128"/>
                <a:cs typeface="Arial" pitchFamily="34" charset="0"/>
              </a:rPr>
              <a:t>s what you have been asking for</a:t>
            </a:r>
            <a:r>
              <a:rPr lang="en-US" sz="3600" dirty="0" smtClean="0">
                <a:solidFill>
                  <a:schemeClr val="tx1"/>
                </a:solidFill>
                <a:latin typeface="Arial" pitchFamily="34" charset="0"/>
                <a:ea typeface="MS PGothic" pitchFamily="34" charset="-128"/>
                <a:cs typeface="Arial" pitchFamily="34" charset="0"/>
              </a:rPr>
              <a:t>.</a:t>
            </a:r>
            <a:endParaRPr lang="en-US" sz="3600" dirty="0">
              <a:solidFill>
                <a:schemeClr val="tx1"/>
              </a:solidFill>
              <a:ea typeface="MS PGothic" pitchFamily="34" charset="-128"/>
            </a:endParaRPr>
          </a:p>
        </p:txBody>
      </p:sp>
      <p:pic>
        <p:nvPicPr>
          <p:cNvPr id="7170" name="Picture 2" descr="http://upload.wikimedia.org/wikipedia/commons/thumb/4/43/Pharaoh.svg/527px-Pharaoh.svg.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91400" y="2957051"/>
            <a:ext cx="1995086" cy="3881616"/>
          </a:xfrm>
          <a:prstGeom prst="rect">
            <a:avLst/>
          </a:prstGeom>
          <a:noFill/>
          <a:ln w="9525">
            <a:noFill/>
            <a:miter lim="800000"/>
            <a:headEnd/>
            <a:tailEnd/>
          </a:ln>
        </p:spPr>
      </p:pic>
      <p:pic>
        <p:nvPicPr>
          <p:cNvPr id="4" name="Picture 3" descr="bible_joel.gi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38067" y="3094677"/>
            <a:ext cx="1676400" cy="3838575"/>
          </a:xfrm>
          <a:prstGeom prst="rect">
            <a:avLst/>
          </a:prstGeom>
          <a:noFill/>
          <a:ln w="9525">
            <a:noFill/>
            <a:miter lim="800000"/>
            <a:headEnd/>
            <a:tailEnd/>
          </a:ln>
        </p:spPr>
      </p:pic>
      <p:pic>
        <p:nvPicPr>
          <p:cNvPr id="17" name="Picture 3" descr="ts?t=11726499353546131844&amp;pid=23296&amp;ppid=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6066" y="3467878"/>
            <a:ext cx="1334591" cy="32388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 name="Picture 8" descr="MCj03513250000[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768580" flipH="1">
            <a:off x="1655959" y="4479403"/>
            <a:ext cx="1465373" cy="219686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ular Callout 7"/>
          <p:cNvSpPr/>
          <p:nvPr/>
        </p:nvSpPr>
        <p:spPr>
          <a:xfrm>
            <a:off x="228600" y="808776"/>
            <a:ext cx="8915400" cy="1670685"/>
          </a:xfrm>
          <a:prstGeom prst="wedgeRectCallout">
            <a:avLst>
              <a:gd name="adj1" fmla="val 34896"/>
              <a:gd name="adj2" fmla="val 73284"/>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dirty="0" smtClean="0">
                <a:solidFill>
                  <a:schemeClr val="tx1"/>
                </a:solidFill>
                <a:latin typeface="Arial" pitchFamily="34" charset="0"/>
                <a:ea typeface="MS PGothic" pitchFamily="34" charset="-128"/>
                <a:cs typeface="Arial" pitchFamily="34" charset="0"/>
              </a:rPr>
              <a:t>The </a:t>
            </a:r>
            <a:r>
              <a:rPr lang="en-US" sz="3600" dirty="0">
                <a:solidFill>
                  <a:schemeClr val="tx1"/>
                </a:solidFill>
                <a:latin typeface="Arial" pitchFamily="34" charset="0"/>
                <a:ea typeface="MS PGothic" pitchFamily="34" charset="-128"/>
                <a:cs typeface="Arial" pitchFamily="34" charset="0"/>
              </a:rPr>
              <a:t>LORD be with you—if I let you go, along with your women and children! Clearly you are bent on evil</a:t>
            </a:r>
            <a:r>
              <a:rPr lang="en-US" sz="3600" dirty="0" smtClean="0">
                <a:solidFill>
                  <a:schemeClr val="tx1"/>
                </a:solidFill>
                <a:latin typeface="Arial" pitchFamily="34" charset="0"/>
                <a:ea typeface="MS PGothic" pitchFamily="34" charset="-128"/>
                <a:cs typeface="Arial" pitchFamily="34" charset="0"/>
              </a:rPr>
              <a:t>. </a:t>
            </a:r>
            <a:endParaRPr lang="en-US" sz="3600" dirty="0">
              <a:solidFill>
                <a:schemeClr val="tx1"/>
              </a:solidFill>
              <a:ea typeface="MS PGothic" pitchFamily="34" charset="-128"/>
            </a:endParaRPr>
          </a:p>
        </p:txBody>
      </p:sp>
      <p:sp>
        <p:nvSpPr>
          <p:cNvPr id="20" name="Rectangular Callout 19"/>
          <p:cNvSpPr/>
          <p:nvPr/>
        </p:nvSpPr>
        <p:spPr>
          <a:xfrm>
            <a:off x="26958" y="2639"/>
            <a:ext cx="3478242" cy="712687"/>
          </a:xfrm>
          <a:prstGeom prst="wedgeRectCallout">
            <a:avLst>
              <a:gd name="adj1" fmla="val 19813"/>
              <a:gd name="adj2" fmla="val 47398"/>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dirty="0">
                <a:solidFill>
                  <a:schemeClr val="tx1"/>
                </a:solidFill>
                <a:latin typeface="Arial" pitchFamily="34" charset="0"/>
                <a:ea typeface="MS PGothic" pitchFamily="34" charset="-128"/>
                <a:cs typeface="Arial" pitchFamily="34" charset="0"/>
              </a:rPr>
              <a:t>Pharaoh said, </a:t>
            </a:r>
            <a:endParaRPr lang="en-US" sz="3600" dirty="0">
              <a:solidFill>
                <a:schemeClr val="tx1"/>
              </a:solidFill>
              <a:ea typeface="MS PGothic" pitchFamily="34" charset="-128"/>
            </a:endParaRPr>
          </a:p>
        </p:txBody>
      </p:sp>
      <p:sp>
        <p:nvSpPr>
          <p:cNvPr id="23" name="Rectangular Callout 22"/>
          <p:cNvSpPr/>
          <p:nvPr/>
        </p:nvSpPr>
        <p:spPr>
          <a:xfrm>
            <a:off x="4458449" y="2591965"/>
            <a:ext cx="1588969" cy="875913"/>
          </a:xfrm>
          <a:prstGeom prst="wedgeRectCallout">
            <a:avLst>
              <a:gd name="adj1" fmla="val 184058"/>
              <a:gd name="adj2" fmla="val 40868"/>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5400" dirty="0" smtClean="0">
                <a:solidFill>
                  <a:schemeClr val="tx1"/>
                </a:solidFill>
                <a:latin typeface="Arial" pitchFamily="34" charset="0"/>
                <a:ea typeface="MS PGothic" pitchFamily="34" charset="-128"/>
                <a:cs typeface="Arial" pitchFamily="34" charset="0"/>
              </a:rPr>
              <a:t>No</a:t>
            </a:r>
            <a:r>
              <a:rPr lang="en-US" sz="5400" dirty="0">
                <a:solidFill>
                  <a:schemeClr val="tx1"/>
                </a:solidFill>
                <a:latin typeface="Arial" pitchFamily="34" charset="0"/>
                <a:ea typeface="MS PGothic" pitchFamily="34" charset="-128"/>
                <a:cs typeface="Arial" pitchFamily="34" charset="0"/>
              </a:rPr>
              <a:t>! </a:t>
            </a:r>
            <a:endParaRPr lang="en-US" sz="5400" dirty="0">
              <a:solidFill>
                <a:schemeClr val="tx1"/>
              </a:solidFill>
              <a:ea typeface="MS PGothic" pitchFamily="34" charset="-128"/>
            </a:endParaRPr>
          </a:p>
        </p:txBody>
      </p:sp>
    </p:spTree>
    <p:extLst>
      <p:ext uri="{BB962C8B-B14F-4D97-AF65-F5344CB8AC3E}">
        <p14:creationId xmlns:p14="http://schemas.microsoft.com/office/powerpoint/2010/main" val="36749487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1066800" y="762000"/>
            <a:ext cx="6705600" cy="2123658"/>
          </a:xfrm>
          <a:prstGeom prst="rect">
            <a:avLst/>
          </a:prstGeom>
          <a:noFill/>
          <a:ln w="9525">
            <a:noFill/>
            <a:miter lim="800000"/>
            <a:headEnd/>
            <a:tailEnd/>
          </a:ln>
        </p:spPr>
        <p:txBody>
          <a:bodyPr wrap="square">
            <a:spAutoFit/>
          </a:bodyPr>
          <a:lstStyle/>
          <a:p>
            <a:pPr algn="ctr"/>
            <a:r>
              <a:rPr lang="en-US" sz="4400" b="1" dirty="0">
                <a:latin typeface="Arial" pitchFamily="34" charset="0"/>
                <a:cs typeface="Arial" pitchFamily="34" charset="0"/>
              </a:rPr>
              <a:t>Then Moses and Aaron were driven </a:t>
            </a:r>
            <a:r>
              <a:rPr lang="en-US" sz="4400" b="1" dirty="0" smtClean="0">
                <a:latin typeface="Arial" pitchFamily="34" charset="0"/>
                <a:cs typeface="Arial" pitchFamily="34" charset="0"/>
              </a:rPr>
              <a:t>out </a:t>
            </a:r>
            <a:r>
              <a:rPr lang="en-US" sz="4400" b="1" dirty="0">
                <a:latin typeface="Arial" pitchFamily="34" charset="0"/>
                <a:cs typeface="Arial" pitchFamily="34" charset="0"/>
              </a:rPr>
              <a:t>of Pharaoh</a:t>
            </a:r>
            <a:r>
              <a:rPr lang="en-US" altLang="en-US" sz="4400" b="1" dirty="0">
                <a:latin typeface="Arial" pitchFamily="34" charset="0"/>
                <a:cs typeface="Arial" pitchFamily="34" charset="0"/>
              </a:rPr>
              <a:t>’</a:t>
            </a:r>
            <a:r>
              <a:rPr lang="en-US" sz="4400" b="1" dirty="0">
                <a:latin typeface="Arial" pitchFamily="34" charset="0"/>
                <a:cs typeface="Arial" pitchFamily="34" charset="0"/>
              </a:rPr>
              <a:t>s presence</a:t>
            </a:r>
            <a:r>
              <a:rPr lang="en-US" sz="4400" b="1" dirty="0" smtClean="0">
                <a:latin typeface="Arial" pitchFamily="34" charset="0"/>
                <a:cs typeface="Arial" pitchFamily="34" charset="0"/>
              </a:rPr>
              <a:t>.</a:t>
            </a:r>
            <a:endParaRPr lang="en-US" sz="4400" b="1" dirty="0"/>
          </a:p>
        </p:txBody>
      </p:sp>
      <p:pic>
        <p:nvPicPr>
          <p:cNvPr id="3" name="Picture 2" descr="http://upload.wikimedia.org/wikipedia/commons/thumb/4/43/Pharaoh.svg/527px-Pharaoh.svg.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18841" y="1676400"/>
            <a:ext cx="2159000" cy="4200525"/>
          </a:xfrm>
          <a:prstGeom prst="rect">
            <a:avLst/>
          </a:prstGeom>
          <a:noFill/>
          <a:ln w="9525">
            <a:noFill/>
            <a:miter lim="800000"/>
            <a:headEnd/>
            <a:tailEnd/>
          </a:ln>
        </p:spPr>
      </p:pic>
      <p:pic>
        <p:nvPicPr>
          <p:cNvPr id="4" name="Picture 3" descr="bible_joel.gi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623816" y="2209800"/>
            <a:ext cx="1371600" cy="3838575"/>
          </a:xfrm>
          <a:prstGeom prst="rect">
            <a:avLst/>
          </a:prstGeom>
          <a:noFill/>
          <a:ln w="9525">
            <a:noFill/>
            <a:miter lim="800000"/>
            <a:headEnd/>
            <a:tailEnd/>
          </a:ln>
        </p:spPr>
      </p:pic>
      <p:pic>
        <p:nvPicPr>
          <p:cNvPr id="8" name="Picture 3" descr="ts?t=11726499353546131844&amp;pid=23296&amp;ppid=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flipH="1">
            <a:off x="-166409" y="3953656"/>
            <a:ext cx="1295400" cy="28232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8" descr="MCj03513250000[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4698" y="3487410"/>
            <a:ext cx="1044364" cy="219686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602259" y="2753131"/>
            <a:ext cx="1600200" cy="3141991"/>
          </a:xfrm>
          <a:prstGeom prst="rect">
            <a:avLst/>
          </a:prstGeom>
        </p:spPr>
      </p:pic>
      <p:pic>
        <p:nvPicPr>
          <p:cNvPr id="11" name="Picture 10"/>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483143" y="3657650"/>
            <a:ext cx="1600200" cy="3141991"/>
          </a:xfrm>
          <a:prstGeom prst="rect">
            <a:avLst/>
          </a:prstGeom>
        </p:spPr>
      </p:pic>
      <p:pic>
        <p:nvPicPr>
          <p:cNvPr id="58" name="Picture 57"/>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067307" y="3072590"/>
            <a:ext cx="1600200" cy="3141991"/>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stockarch.com/files/13/03/dry_field.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0"/>
            <a:ext cx="9144000" cy="6832979"/>
          </a:xfrm>
          <a:prstGeom prst="rect">
            <a:avLst/>
          </a:prstGeom>
          <a:noFill/>
          <a:ln w="9525">
            <a:noFill/>
            <a:miter lim="800000"/>
            <a:headEnd/>
            <a:tailEnd/>
          </a:ln>
        </p:spPr>
      </p:pic>
      <p:sp>
        <p:nvSpPr>
          <p:cNvPr id="8193" name="Rectangle 1"/>
          <p:cNvSpPr>
            <a:spLocks noChangeArrowheads="1"/>
          </p:cNvSpPr>
          <p:nvPr/>
        </p:nvSpPr>
        <p:spPr bwMode="auto">
          <a:xfrm>
            <a:off x="1219200" y="47313"/>
            <a:ext cx="7924800" cy="646331"/>
          </a:xfrm>
          <a:prstGeom prst="rect">
            <a:avLst/>
          </a:prstGeom>
          <a:noFill/>
          <a:ln w="9525">
            <a:noFill/>
            <a:miter lim="800000"/>
            <a:headEnd/>
            <a:tailEnd/>
          </a:ln>
        </p:spPr>
        <p:txBody>
          <a:bodyPr wrap="square">
            <a:spAutoFit/>
          </a:bodyPr>
          <a:lstStyle/>
          <a:p>
            <a:r>
              <a:rPr lang="en-US" sz="3600" b="1" dirty="0" smtClean="0">
                <a:latin typeface="Arial" pitchFamily="34" charset="0"/>
                <a:cs typeface="Arial" pitchFamily="34" charset="0"/>
              </a:rPr>
              <a:t>And </a:t>
            </a:r>
            <a:r>
              <a:rPr lang="en-US" sz="3600" b="1" dirty="0">
                <a:latin typeface="Arial" pitchFamily="34" charset="0"/>
                <a:cs typeface="Arial" pitchFamily="34" charset="0"/>
              </a:rPr>
              <a:t>the LORD said to Moses</a:t>
            </a:r>
            <a:r>
              <a:rPr lang="en-US" sz="3600" b="1" dirty="0" smtClean="0">
                <a:latin typeface="Arial" pitchFamily="34" charset="0"/>
                <a:cs typeface="Arial" pitchFamily="34" charset="0"/>
              </a:rPr>
              <a:t>,</a:t>
            </a:r>
            <a:endParaRPr lang="en-US" sz="3600" b="1" dirty="0"/>
          </a:p>
        </p:txBody>
      </p:sp>
      <p:pic>
        <p:nvPicPr>
          <p:cNvPr id="4" name="Picture 3" descr="bible_joel.gi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7784" y="2209800"/>
            <a:ext cx="1157216" cy="3838575"/>
          </a:xfrm>
          <a:prstGeom prst="rect">
            <a:avLst/>
          </a:prstGeom>
          <a:noFill/>
          <a:ln w="9525">
            <a:noFill/>
            <a:miter lim="800000"/>
            <a:headEnd/>
            <a:tailEnd/>
          </a:ln>
        </p:spPr>
      </p:pic>
      <p:sp>
        <p:nvSpPr>
          <p:cNvPr id="7" name="Rounded Rectangular Callout 6"/>
          <p:cNvSpPr/>
          <p:nvPr/>
        </p:nvSpPr>
        <p:spPr>
          <a:xfrm>
            <a:off x="3657600" y="1295400"/>
            <a:ext cx="5181600" cy="5181823"/>
          </a:xfrm>
          <a:prstGeom prst="wedgeRoundRectCallout">
            <a:avLst>
              <a:gd name="adj1" fmla="val 48425"/>
              <a:gd name="adj2" fmla="val -70094"/>
              <a:gd name="adj3" fmla="val 1666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smtClean="0">
                <a:solidFill>
                  <a:srgbClr val="FFFFFF"/>
                </a:solidFill>
                <a:latin typeface="Arial" pitchFamily="34" charset="0"/>
                <a:ea typeface="MS PGothic" pitchFamily="34" charset="-128"/>
                <a:cs typeface="Arial" pitchFamily="34" charset="0"/>
              </a:rPr>
              <a:t>Stretch </a:t>
            </a:r>
            <a:r>
              <a:rPr lang="en-US" sz="3600" b="1" dirty="0">
                <a:solidFill>
                  <a:srgbClr val="FFFFFF"/>
                </a:solidFill>
                <a:latin typeface="Arial" pitchFamily="34" charset="0"/>
                <a:ea typeface="MS PGothic" pitchFamily="34" charset="-128"/>
                <a:cs typeface="Arial" pitchFamily="34" charset="0"/>
              </a:rPr>
              <a:t>out your hand over Egypt so that locusts swarm over the land and devour everything growing in the fields, everything left by the hail</a:t>
            </a:r>
            <a:r>
              <a:rPr lang="en-US" sz="3600" b="1" dirty="0" smtClean="0">
                <a:solidFill>
                  <a:srgbClr val="FFFFFF"/>
                </a:solidFill>
                <a:latin typeface="Arial" pitchFamily="34" charset="0"/>
                <a:ea typeface="MS PGothic" pitchFamily="34" charset="-128"/>
                <a:cs typeface="Arial" pitchFamily="34" charset="0"/>
              </a:rPr>
              <a:t>. </a:t>
            </a:r>
            <a:endParaRPr lang="en-US" sz="3600" b="1" dirty="0">
              <a:solidFill>
                <a:srgbClr val="FFFFFF"/>
              </a:solidFill>
              <a:ea typeface="MS PGothic" pitchFamily="34" charset="-128"/>
            </a:endParaRPr>
          </a:p>
        </p:txBody>
      </p:sp>
      <p:pic>
        <p:nvPicPr>
          <p:cNvPr id="8" name="Picture 3" descr="ts?t=11726499353546131844&amp;pid=23296&amp;ppid=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973771" y="3303400"/>
            <a:ext cx="1004816" cy="28232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8" descr="MCj03513250000[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701343" flipH="1">
            <a:off x="924470" y="3608199"/>
            <a:ext cx="1241636" cy="2196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07301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609600"/>
            <a:ext cx="9144000" cy="5943600"/>
          </a:xfrm>
          <a:prstGeom prst="rect">
            <a:avLst/>
          </a:prstGeom>
        </p:spPr>
      </p:pic>
      <p:sp>
        <p:nvSpPr>
          <p:cNvPr id="9224" name="Rectangle 1"/>
          <p:cNvSpPr>
            <a:spLocks noChangeArrowheads="1"/>
          </p:cNvSpPr>
          <p:nvPr/>
        </p:nvSpPr>
        <p:spPr bwMode="auto">
          <a:xfrm>
            <a:off x="-26158" y="4549676"/>
            <a:ext cx="9170158" cy="2308324"/>
          </a:xfrm>
          <a:prstGeom prst="rect">
            <a:avLst/>
          </a:prstGeom>
          <a:solidFill>
            <a:schemeClr val="tx1"/>
          </a:solidFill>
          <a:ln w="9525">
            <a:noFill/>
            <a:miter lim="800000"/>
            <a:headEnd/>
            <a:tailEnd/>
          </a:ln>
        </p:spPr>
        <p:txBody>
          <a:bodyPr wrap="square">
            <a:spAutoFit/>
          </a:bodyPr>
          <a:lstStyle/>
          <a:p>
            <a:pPr algn="ctr"/>
            <a:r>
              <a:rPr lang="en-US" sz="3600" dirty="0" smtClean="0">
                <a:solidFill>
                  <a:schemeClr val="bg1">
                    <a:lumMod val="95000"/>
                  </a:schemeClr>
                </a:solidFill>
                <a:latin typeface="Arial" pitchFamily="34" charset="0"/>
                <a:cs typeface="Arial" pitchFamily="34" charset="0"/>
              </a:rPr>
              <a:t>By morning </a:t>
            </a:r>
            <a:r>
              <a:rPr lang="en-US" sz="3600" dirty="0">
                <a:solidFill>
                  <a:schemeClr val="bg1">
                    <a:lumMod val="95000"/>
                  </a:schemeClr>
                </a:solidFill>
                <a:latin typeface="Arial" pitchFamily="34" charset="0"/>
                <a:cs typeface="Arial" pitchFamily="34" charset="0"/>
              </a:rPr>
              <a:t>the wind had brought the locusts</a:t>
            </a:r>
            <a:r>
              <a:rPr lang="en-US" sz="3600" dirty="0" smtClean="0">
                <a:solidFill>
                  <a:schemeClr val="bg1">
                    <a:lumMod val="95000"/>
                  </a:schemeClr>
                </a:solidFill>
                <a:latin typeface="Arial" pitchFamily="34" charset="0"/>
                <a:cs typeface="Arial" pitchFamily="34" charset="0"/>
              </a:rPr>
              <a:t>; </a:t>
            </a:r>
            <a:r>
              <a:rPr lang="en-US" sz="3600" dirty="0">
                <a:solidFill>
                  <a:schemeClr val="bg1">
                    <a:lumMod val="95000"/>
                  </a:schemeClr>
                </a:solidFill>
                <a:latin typeface="Arial" pitchFamily="34" charset="0"/>
                <a:cs typeface="Arial" pitchFamily="34" charset="0"/>
              </a:rPr>
              <a:t>they invaded all Egypt and settled down in every area of the country in </a:t>
            </a:r>
            <a:endParaRPr lang="en-US" sz="3600" dirty="0" smtClean="0">
              <a:solidFill>
                <a:schemeClr val="bg1">
                  <a:lumMod val="95000"/>
                </a:schemeClr>
              </a:solidFill>
              <a:latin typeface="Arial" pitchFamily="34" charset="0"/>
              <a:cs typeface="Arial" pitchFamily="34" charset="0"/>
            </a:endParaRPr>
          </a:p>
          <a:p>
            <a:pPr algn="ctr"/>
            <a:r>
              <a:rPr lang="en-US" sz="3600" dirty="0" smtClean="0">
                <a:solidFill>
                  <a:schemeClr val="bg1">
                    <a:lumMod val="95000"/>
                  </a:schemeClr>
                </a:solidFill>
                <a:latin typeface="Arial" pitchFamily="34" charset="0"/>
                <a:cs typeface="Arial" pitchFamily="34" charset="0"/>
              </a:rPr>
              <a:t>great </a:t>
            </a:r>
            <a:r>
              <a:rPr lang="en-US" sz="3600" dirty="0">
                <a:solidFill>
                  <a:schemeClr val="bg1">
                    <a:lumMod val="95000"/>
                  </a:schemeClr>
                </a:solidFill>
                <a:latin typeface="Arial" pitchFamily="34" charset="0"/>
                <a:cs typeface="Arial" pitchFamily="34" charset="0"/>
              </a:rPr>
              <a:t>numbers. </a:t>
            </a:r>
            <a:endParaRPr lang="en-US" sz="3600" dirty="0" smtClean="0">
              <a:solidFill>
                <a:schemeClr val="bg1">
                  <a:lumMod val="95000"/>
                </a:schemeClr>
              </a:solidFill>
              <a:latin typeface="Arial" pitchFamily="34" charset="0"/>
              <a:cs typeface="Arial" pitchFamily="34" charset="0"/>
            </a:endParaRPr>
          </a:p>
        </p:txBody>
      </p:sp>
      <p:sp>
        <p:nvSpPr>
          <p:cNvPr id="51" name="Rectangle 1"/>
          <p:cNvSpPr>
            <a:spLocks noChangeArrowheads="1"/>
          </p:cNvSpPr>
          <p:nvPr/>
        </p:nvSpPr>
        <p:spPr bwMode="auto">
          <a:xfrm>
            <a:off x="0" y="0"/>
            <a:ext cx="9170158" cy="2308324"/>
          </a:xfrm>
          <a:prstGeom prst="rect">
            <a:avLst/>
          </a:prstGeom>
          <a:solidFill>
            <a:schemeClr val="tx1"/>
          </a:solidFill>
          <a:ln w="9525">
            <a:noFill/>
            <a:miter lim="800000"/>
            <a:headEnd/>
            <a:tailEnd/>
          </a:ln>
        </p:spPr>
        <p:txBody>
          <a:bodyPr wrap="square">
            <a:spAutoFit/>
          </a:bodyPr>
          <a:lstStyle/>
          <a:p>
            <a:pPr algn="ctr"/>
            <a:r>
              <a:rPr lang="en-US" sz="3600" dirty="0">
                <a:solidFill>
                  <a:schemeClr val="bg1">
                    <a:lumMod val="95000"/>
                  </a:schemeClr>
                </a:solidFill>
                <a:latin typeface="Arial" pitchFamily="34" charset="0"/>
                <a:cs typeface="Arial" pitchFamily="34" charset="0"/>
              </a:rPr>
              <a:t>So Moses stretched out his </a:t>
            </a:r>
            <a:r>
              <a:rPr lang="en-US" sz="3600" dirty="0" smtClean="0">
                <a:solidFill>
                  <a:schemeClr val="bg1">
                    <a:lumMod val="95000"/>
                  </a:schemeClr>
                </a:solidFill>
                <a:latin typeface="Arial" pitchFamily="34" charset="0"/>
                <a:cs typeface="Arial" pitchFamily="34" charset="0"/>
              </a:rPr>
              <a:t>staff </a:t>
            </a:r>
            <a:r>
              <a:rPr lang="en-US" sz="3600" dirty="0">
                <a:solidFill>
                  <a:schemeClr val="bg1">
                    <a:lumMod val="95000"/>
                  </a:schemeClr>
                </a:solidFill>
                <a:latin typeface="Arial" pitchFamily="34" charset="0"/>
                <a:cs typeface="Arial" pitchFamily="34" charset="0"/>
              </a:rPr>
              <a:t>over Egypt, and the LORD made an east </a:t>
            </a:r>
            <a:r>
              <a:rPr lang="en-US" sz="3600" dirty="0" smtClean="0">
                <a:solidFill>
                  <a:schemeClr val="bg1">
                    <a:lumMod val="95000"/>
                  </a:schemeClr>
                </a:solidFill>
                <a:latin typeface="Arial" pitchFamily="34" charset="0"/>
                <a:cs typeface="Arial" pitchFamily="34" charset="0"/>
              </a:rPr>
              <a:t>wind </a:t>
            </a:r>
            <a:r>
              <a:rPr lang="en-US" sz="3600" dirty="0">
                <a:solidFill>
                  <a:schemeClr val="bg1">
                    <a:lumMod val="95000"/>
                  </a:schemeClr>
                </a:solidFill>
                <a:latin typeface="Arial" pitchFamily="34" charset="0"/>
                <a:cs typeface="Arial" pitchFamily="34" charset="0"/>
              </a:rPr>
              <a:t>blow across the land all that </a:t>
            </a:r>
            <a:r>
              <a:rPr lang="en-US" sz="3600" dirty="0" smtClean="0">
                <a:solidFill>
                  <a:schemeClr val="bg1">
                    <a:lumMod val="95000"/>
                  </a:schemeClr>
                </a:solidFill>
                <a:latin typeface="Arial" pitchFamily="34" charset="0"/>
                <a:cs typeface="Arial" pitchFamily="34" charset="0"/>
              </a:rPr>
              <a:t>day </a:t>
            </a:r>
          </a:p>
          <a:p>
            <a:pPr algn="ctr"/>
            <a:r>
              <a:rPr lang="en-US" sz="3600" dirty="0" smtClean="0">
                <a:solidFill>
                  <a:schemeClr val="bg1">
                    <a:lumMod val="95000"/>
                  </a:schemeClr>
                </a:solidFill>
                <a:latin typeface="Arial" pitchFamily="34" charset="0"/>
                <a:cs typeface="Arial" pitchFamily="34" charset="0"/>
              </a:rPr>
              <a:t>and </a:t>
            </a:r>
            <a:r>
              <a:rPr lang="en-US" sz="3600" dirty="0">
                <a:solidFill>
                  <a:schemeClr val="bg1">
                    <a:lumMod val="95000"/>
                  </a:schemeClr>
                </a:solidFill>
                <a:latin typeface="Arial" pitchFamily="34" charset="0"/>
                <a:cs typeface="Arial" pitchFamily="34" charset="0"/>
              </a:rPr>
              <a:t>all that night. </a:t>
            </a:r>
            <a:endParaRPr lang="en-US" sz="3600" dirty="0" smtClean="0">
              <a:solidFill>
                <a:schemeClr val="bg1">
                  <a:lumMod val="9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740678"/>
            <a:ext cx="9170158" cy="5117322"/>
          </a:xfrm>
          <a:prstGeom prst="rect">
            <a:avLst/>
          </a:prstGeom>
        </p:spPr>
      </p:pic>
      <p:sp>
        <p:nvSpPr>
          <p:cNvPr id="9224" name="Rectangle 1"/>
          <p:cNvSpPr>
            <a:spLocks noChangeArrowheads="1"/>
          </p:cNvSpPr>
          <p:nvPr/>
        </p:nvSpPr>
        <p:spPr bwMode="auto">
          <a:xfrm>
            <a:off x="-26158" y="-13648"/>
            <a:ext cx="9170158" cy="2044470"/>
          </a:xfrm>
          <a:prstGeom prst="rect">
            <a:avLst/>
          </a:prstGeom>
          <a:solidFill>
            <a:schemeClr val="tx1"/>
          </a:solidFill>
          <a:ln w="9525">
            <a:noFill/>
            <a:miter lim="800000"/>
            <a:headEnd/>
            <a:tailEnd/>
          </a:ln>
        </p:spPr>
        <p:txBody>
          <a:bodyPr wrap="square">
            <a:spAutoFit/>
          </a:bodyPr>
          <a:lstStyle/>
          <a:p>
            <a:pPr algn="ctr">
              <a:lnSpc>
                <a:spcPts val="5200"/>
              </a:lnSpc>
            </a:pPr>
            <a:r>
              <a:rPr lang="en-US" sz="3600" dirty="0" smtClean="0">
                <a:solidFill>
                  <a:schemeClr val="bg1">
                    <a:lumMod val="95000"/>
                  </a:schemeClr>
                </a:solidFill>
                <a:latin typeface="Arial" pitchFamily="34" charset="0"/>
                <a:cs typeface="Arial" pitchFamily="34" charset="0"/>
              </a:rPr>
              <a:t>Never </a:t>
            </a:r>
            <a:r>
              <a:rPr lang="en-US" sz="3600" dirty="0">
                <a:solidFill>
                  <a:schemeClr val="bg1">
                    <a:lumMod val="95000"/>
                  </a:schemeClr>
                </a:solidFill>
                <a:latin typeface="Arial" pitchFamily="34" charset="0"/>
                <a:cs typeface="Arial" pitchFamily="34" charset="0"/>
              </a:rPr>
              <a:t>before had there been such a plague of locusts, </a:t>
            </a:r>
            <a:r>
              <a:rPr lang="en-US" sz="3600" dirty="0" smtClean="0">
                <a:solidFill>
                  <a:schemeClr val="bg1">
                    <a:lumMod val="95000"/>
                  </a:schemeClr>
                </a:solidFill>
                <a:latin typeface="Arial" pitchFamily="34" charset="0"/>
                <a:cs typeface="Arial" pitchFamily="34" charset="0"/>
              </a:rPr>
              <a:t>nor </a:t>
            </a:r>
            <a:r>
              <a:rPr lang="en-US" sz="3600" dirty="0">
                <a:solidFill>
                  <a:schemeClr val="bg1">
                    <a:lumMod val="95000"/>
                  </a:schemeClr>
                </a:solidFill>
                <a:latin typeface="Arial" pitchFamily="34" charset="0"/>
                <a:cs typeface="Arial" pitchFamily="34" charset="0"/>
              </a:rPr>
              <a:t>will there ever be again. </a:t>
            </a:r>
            <a:r>
              <a:rPr lang="en-US" sz="3600" dirty="0" smtClean="0">
                <a:solidFill>
                  <a:schemeClr val="bg1">
                    <a:lumMod val="95000"/>
                  </a:schemeClr>
                </a:solidFill>
                <a:latin typeface="Arial" pitchFamily="34" charset="0"/>
                <a:cs typeface="Arial" pitchFamily="34" charset="0"/>
              </a:rPr>
              <a:t>They </a:t>
            </a:r>
            <a:r>
              <a:rPr lang="en-US" sz="3600" dirty="0">
                <a:solidFill>
                  <a:schemeClr val="bg1">
                    <a:lumMod val="95000"/>
                  </a:schemeClr>
                </a:solidFill>
                <a:latin typeface="Arial" pitchFamily="34" charset="0"/>
                <a:cs typeface="Arial" pitchFamily="34" charset="0"/>
              </a:rPr>
              <a:t>covered all the ground until it was black. </a:t>
            </a:r>
            <a:endParaRPr lang="en-US" sz="3600" dirty="0">
              <a:solidFill>
                <a:schemeClr val="bg1">
                  <a:lumMod val="95000"/>
                </a:schemeClr>
              </a:solidFill>
            </a:endParaRPr>
          </a:p>
        </p:txBody>
      </p:sp>
    </p:spTree>
    <p:extLst>
      <p:ext uri="{BB962C8B-B14F-4D97-AF65-F5344CB8AC3E}">
        <p14:creationId xmlns:p14="http://schemas.microsoft.com/office/powerpoint/2010/main" val="6811857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2" descr="http://stockarch.com/files/13/03/dry_field.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0"/>
            <a:ext cx="9144000" cy="6832979"/>
          </a:xfrm>
          <a:prstGeom prst="rect">
            <a:avLst/>
          </a:prstGeom>
          <a:noFill/>
          <a:ln w="9525">
            <a:noFill/>
            <a:miter lim="800000"/>
            <a:headEnd/>
            <a:tailEnd/>
          </a:ln>
        </p:spPr>
      </p:pic>
      <p:sp>
        <p:nvSpPr>
          <p:cNvPr id="10242" name="Rectangle 1"/>
          <p:cNvSpPr>
            <a:spLocks noChangeArrowheads="1"/>
          </p:cNvSpPr>
          <p:nvPr/>
        </p:nvSpPr>
        <p:spPr bwMode="auto">
          <a:xfrm>
            <a:off x="2286000" y="1997075"/>
            <a:ext cx="4572000" cy="369888"/>
          </a:xfrm>
          <a:prstGeom prst="rect">
            <a:avLst/>
          </a:prstGeom>
          <a:noFill/>
          <a:ln w="9525">
            <a:noFill/>
            <a:miter lim="800000"/>
            <a:headEnd/>
            <a:tailEnd/>
          </a:ln>
        </p:spPr>
        <p:txBody>
          <a:bodyPr>
            <a:spAutoFit/>
          </a:bodyPr>
          <a:lstStyle/>
          <a:p>
            <a:endParaRPr lang="en-US"/>
          </a:p>
        </p:txBody>
      </p:sp>
      <p:sp>
        <p:nvSpPr>
          <p:cNvPr id="4" name="Rectangle 3"/>
          <p:cNvSpPr/>
          <p:nvPr/>
        </p:nvSpPr>
        <p:spPr>
          <a:xfrm>
            <a:off x="0" y="-9388"/>
            <a:ext cx="9144000" cy="317879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dirty="0">
                <a:solidFill>
                  <a:srgbClr val="FFFFFF"/>
                </a:solidFill>
                <a:latin typeface="Arial" pitchFamily="34" charset="0"/>
                <a:ea typeface="MS PGothic" pitchFamily="34" charset="-128"/>
                <a:cs typeface="Arial" pitchFamily="34" charset="0"/>
              </a:rPr>
              <a:t>They devoured all that was left after the </a:t>
            </a:r>
            <a:endParaRPr lang="en-US" sz="3600" dirty="0" smtClean="0">
              <a:solidFill>
                <a:srgbClr val="FFFFFF"/>
              </a:solidFill>
              <a:latin typeface="Arial" pitchFamily="34" charset="0"/>
              <a:ea typeface="MS PGothic" pitchFamily="34" charset="-128"/>
              <a:cs typeface="Arial" pitchFamily="34" charset="0"/>
            </a:endParaRPr>
          </a:p>
          <a:p>
            <a:pPr algn="ctr"/>
            <a:r>
              <a:rPr lang="en-US" sz="3600" dirty="0" smtClean="0">
                <a:solidFill>
                  <a:srgbClr val="FFFFFF"/>
                </a:solidFill>
                <a:latin typeface="Arial" pitchFamily="34" charset="0"/>
                <a:ea typeface="MS PGothic" pitchFamily="34" charset="-128"/>
                <a:cs typeface="Arial" pitchFamily="34" charset="0"/>
              </a:rPr>
              <a:t>hail — everything </a:t>
            </a:r>
            <a:r>
              <a:rPr lang="en-US" sz="3600" dirty="0">
                <a:solidFill>
                  <a:srgbClr val="FFFFFF"/>
                </a:solidFill>
                <a:latin typeface="Arial" pitchFamily="34" charset="0"/>
                <a:ea typeface="MS PGothic" pitchFamily="34" charset="-128"/>
                <a:cs typeface="Arial" pitchFamily="34" charset="0"/>
              </a:rPr>
              <a:t>growing in the fields </a:t>
            </a:r>
            <a:endParaRPr lang="en-US" sz="3600" dirty="0" smtClean="0">
              <a:solidFill>
                <a:srgbClr val="FFFFFF"/>
              </a:solidFill>
              <a:latin typeface="Arial" pitchFamily="34" charset="0"/>
              <a:ea typeface="MS PGothic" pitchFamily="34" charset="-128"/>
              <a:cs typeface="Arial" pitchFamily="34" charset="0"/>
            </a:endParaRPr>
          </a:p>
          <a:p>
            <a:pPr algn="ctr"/>
            <a:r>
              <a:rPr lang="en-US" sz="3600" dirty="0" smtClean="0">
                <a:solidFill>
                  <a:srgbClr val="FFFFFF"/>
                </a:solidFill>
                <a:latin typeface="Arial" pitchFamily="34" charset="0"/>
                <a:ea typeface="MS PGothic" pitchFamily="34" charset="-128"/>
                <a:cs typeface="Arial" pitchFamily="34" charset="0"/>
              </a:rPr>
              <a:t>and </a:t>
            </a:r>
            <a:r>
              <a:rPr lang="en-US" sz="3600" dirty="0">
                <a:solidFill>
                  <a:srgbClr val="FFFFFF"/>
                </a:solidFill>
                <a:latin typeface="Arial" pitchFamily="34" charset="0"/>
                <a:ea typeface="MS PGothic" pitchFamily="34" charset="-128"/>
                <a:cs typeface="Arial" pitchFamily="34" charset="0"/>
              </a:rPr>
              <a:t>the fruit on the trees. </a:t>
            </a:r>
            <a:endParaRPr lang="en-US" sz="3600" dirty="0" smtClean="0">
              <a:solidFill>
                <a:srgbClr val="FFFFFF"/>
              </a:solidFill>
              <a:latin typeface="Arial" pitchFamily="34" charset="0"/>
              <a:ea typeface="MS PGothic" pitchFamily="34" charset="-128"/>
              <a:cs typeface="Arial" pitchFamily="34" charset="0"/>
            </a:endParaRPr>
          </a:p>
          <a:p>
            <a:pPr algn="ctr"/>
            <a:r>
              <a:rPr lang="en-US" sz="3600" dirty="0" smtClean="0">
                <a:solidFill>
                  <a:srgbClr val="FFFFFF"/>
                </a:solidFill>
                <a:latin typeface="Arial" pitchFamily="34" charset="0"/>
                <a:ea typeface="MS PGothic" pitchFamily="34" charset="-128"/>
                <a:cs typeface="Arial" pitchFamily="34" charset="0"/>
              </a:rPr>
              <a:t>Nothing </a:t>
            </a:r>
            <a:r>
              <a:rPr lang="en-US" sz="3600" dirty="0">
                <a:solidFill>
                  <a:srgbClr val="FFFFFF"/>
                </a:solidFill>
                <a:latin typeface="Arial" pitchFamily="34" charset="0"/>
                <a:ea typeface="MS PGothic" pitchFamily="34" charset="-128"/>
                <a:cs typeface="Arial" pitchFamily="34" charset="0"/>
              </a:rPr>
              <a:t>green remained on tree or plant </a:t>
            </a:r>
            <a:endParaRPr lang="en-US" sz="3600" dirty="0" smtClean="0">
              <a:solidFill>
                <a:srgbClr val="FFFFFF"/>
              </a:solidFill>
              <a:latin typeface="Arial" pitchFamily="34" charset="0"/>
              <a:ea typeface="MS PGothic" pitchFamily="34" charset="-128"/>
              <a:cs typeface="Arial" pitchFamily="34" charset="0"/>
            </a:endParaRPr>
          </a:p>
          <a:p>
            <a:pPr algn="ctr"/>
            <a:r>
              <a:rPr lang="en-US" sz="3600" dirty="0" smtClean="0">
                <a:solidFill>
                  <a:srgbClr val="FFFFFF"/>
                </a:solidFill>
                <a:latin typeface="Arial" pitchFamily="34" charset="0"/>
                <a:ea typeface="MS PGothic" pitchFamily="34" charset="-128"/>
                <a:cs typeface="Arial" pitchFamily="34" charset="0"/>
              </a:rPr>
              <a:t>in </a:t>
            </a:r>
            <a:r>
              <a:rPr lang="en-US" sz="3600" dirty="0">
                <a:solidFill>
                  <a:srgbClr val="FFFFFF"/>
                </a:solidFill>
                <a:latin typeface="Arial" pitchFamily="34" charset="0"/>
                <a:ea typeface="MS PGothic" pitchFamily="34" charset="-128"/>
                <a:cs typeface="Arial" pitchFamily="34" charset="0"/>
              </a:rPr>
              <a:t>all the land of Egypt. </a:t>
            </a:r>
            <a:endParaRPr lang="en-US" sz="3600" dirty="0">
              <a:solidFill>
                <a:srgbClr val="FFFFFF"/>
              </a:solidFill>
              <a:ea typeface="MS PGothic" pitchFamily="34"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2" descr="http://stockarch.com/files/13/03/dry_field.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1219200"/>
            <a:ext cx="9144000" cy="5638800"/>
          </a:xfrm>
          <a:prstGeom prst="rect">
            <a:avLst/>
          </a:prstGeom>
          <a:noFill/>
          <a:ln w="9525">
            <a:noFill/>
            <a:miter lim="800000"/>
            <a:headEnd/>
            <a:tailEnd/>
          </a:ln>
        </p:spPr>
      </p:pic>
      <p:sp>
        <p:nvSpPr>
          <p:cNvPr id="4" name="Rectangle 3"/>
          <p:cNvSpPr/>
          <p:nvPr/>
        </p:nvSpPr>
        <p:spPr>
          <a:xfrm>
            <a:off x="0" y="0"/>
            <a:ext cx="9144000" cy="1447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dirty="0" smtClean="0">
                <a:solidFill>
                  <a:srgbClr val="FFFFFF"/>
                </a:solidFill>
                <a:latin typeface="Arial" pitchFamily="34" charset="0"/>
                <a:ea typeface="MS PGothic" pitchFamily="34" charset="-128"/>
                <a:cs typeface="Arial" pitchFamily="34" charset="0"/>
              </a:rPr>
              <a:t>Pharaoh </a:t>
            </a:r>
            <a:r>
              <a:rPr lang="en-US" sz="3600" dirty="0">
                <a:solidFill>
                  <a:srgbClr val="FFFFFF"/>
                </a:solidFill>
                <a:latin typeface="Arial" pitchFamily="34" charset="0"/>
                <a:ea typeface="MS PGothic" pitchFamily="34" charset="-128"/>
                <a:cs typeface="Arial" pitchFamily="34" charset="0"/>
              </a:rPr>
              <a:t>quickly </a:t>
            </a:r>
            <a:r>
              <a:rPr lang="en-US" sz="3600" dirty="0" smtClean="0">
                <a:solidFill>
                  <a:srgbClr val="FFFFFF"/>
                </a:solidFill>
                <a:latin typeface="Arial" pitchFamily="34" charset="0"/>
                <a:ea typeface="MS PGothic" pitchFamily="34" charset="-128"/>
                <a:cs typeface="Arial" pitchFamily="34" charset="0"/>
              </a:rPr>
              <a:t>summoned Moses </a:t>
            </a:r>
            <a:r>
              <a:rPr lang="en-US" sz="3600" dirty="0">
                <a:solidFill>
                  <a:srgbClr val="FFFFFF"/>
                </a:solidFill>
                <a:latin typeface="Arial" pitchFamily="34" charset="0"/>
                <a:ea typeface="MS PGothic" pitchFamily="34" charset="-128"/>
                <a:cs typeface="Arial" pitchFamily="34" charset="0"/>
              </a:rPr>
              <a:t>and Aaron and said</a:t>
            </a:r>
            <a:r>
              <a:rPr lang="en-US" sz="3600" dirty="0" smtClean="0">
                <a:solidFill>
                  <a:srgbClr val="FFFFFF"/>
                </a:solidFill>
                <a:latin typeface="Arial" pitchFamily="34" charset="0"/>
                <a:ea typeface="MS PGothic" pitchFamily="34" charset="-128"/>
                <a:cs typeface="Arial" pitchFamily="34" charset="0"/>
              </a:rPr>
              <a:t>,</a:t>
            </a:r>
            <a:endParaRPr lang="en-US" sz="3600" dirty="0">
              <a:solidFill>
                <a:srgbClr val="FFFFFF"/>
              </a:solidFill>
              <a:ea typeface="MS PGothic" pitchFamily="34" charset="-128"/>
            </a:endParaRPr>
          </a:p>
        </p:txBody>
      </p:sp>
      <p:pic>
        <p:nvPicPr>
          <p:cNvPr id="10244" name="Picture 4" descr="http://upload.wikimedia.org/wikipedia/commons/thumb/4/43/Pharaoh.svg/527px-Pharaoh.svg.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15899" y="2703786"/>
            <a:ext cx="1901825" cy="3700462"/>
          </a:xfrm>
          <a:prstGeom prst="rect">
            <a:avLst/>
          </a:prstGeom>
          <a:noFill/>
          <a:ln w="9525">
            <a:noFill/>
            <a:miter lim="800000"/>
            <a:headEnd/>
            <a:tailEnd/>
          </a:ln>
        </p:spPr>
      </p:pic>
      <p:pic>
        <p:nvPicPr>
          <p:cNvPr id="7" name="Picture 6" descr="bible_joel.gif"/>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10305" y="3555669"/>
            <a:ext cx="1463675" cy="3352800"/>
          </a:xfrm>
          <a:prstGeom prst="rect">
            <a:avLst/>
          </a:prstGeom>
          <a:noFill/>
          <a:ln w="9525">
            <a:noFill/>
            <a:miter lim="800000"/>
            <a:headEnd/>
            <a:tailEnd/>
          </a:ln>
        </p:spPr>
      </p:pic>
      <p:pic>
        <p:nvPicPr>
          <p:cNvPr id="9" name="Picture 3" descr="ts?t=11726499353546131844&amp;pid=23296&amp;ppid=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9920" y="3964464"/>
            <a:ext cx="1119251" cy="28232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8" descr="MCj03513250000[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768580" flipH="1">
            <a:off x="1539675" y="4705913"/>
            <a:ext cx="1465373" cy="219686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ular Callout 5"/>
          <p:cNvSpPr/>
          <p:nvPr/>
        </p:nvSpPr>
        <p:spPr>
          <a:xfrm>
            <a:off x="2475570" y="1447800"/>
            <a:ext cx="4808485" cy="4973683"/>
          </a:xfrm>
          <a:prstGeom prst="wedgeRectCallout">
            <a:avLst>
              <a:gd name="adj1" fmla="val 64102"/>
              <a:gd name="adj2" fmla="val -12363"/>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dirty="0" smtClean="0">
                <a:solidFill>
                  <a:schemeClr val="tx1"/>
                </a:solidFill>
                <a:latin typeface="Arial" pitchFamily="34" charset="0"/>
                <a:ea typeface="MS PGothic" pitchFamily="34" charset="-128"/>
                <a:cs typeface="Arial" pitchFamily="34" charset="0"/>
              </a:rPr>
              <a:t>I </a:t>
            </a:r>
            <a:r>
              <a:rPr lang="en-US" sz="3600" dirty="0">
                <a:solidFill>
                  <a:schemeClr val="tx1"/>
                </a:solidFill>
                <a:latin typeface="Arial" pitchFamily="34" charset="0"/>
                <a:ea typeface="MS PGothic" pitchFamily="34" charset="-128"/>
                <a:cs typeface="Arial" pitchFamily="34" charset="0"/>
              </a:rPr>
              <a:t>have sinned against </a:t>
            </a:r>
            <a:endParaRPr lang="en-US" sz="3600" dirty="0" smtClean="0">
              <a:solidFill>
                <a:schemeClr val="tx1"/>
              </a:solidFill>
              <a:latin typeface="Arial" pitchFamily="34" charset="0"/>
              <a:ea typeface="MS PGothic" pitchFamily="34" charset="-128"/>
              <a:cs typeface="Arial" pitchFamily="34" charset="0"/>
            </a:endParaRPr>
          </a:p>
          <a:p>
            <a:pPr algn="ctr"/>
            <a:r>
              <a:rPr lang="en-US" sz="3600" dirty="0" smtClean="0">
                <a:solidFill>
                  <a:schemeClr val="tx1"/>
                </a:solidFill>
                <a:latin typeface="Arial" pitchFamily="34" charset="0"/>
                <a:ea typeface="MS PGothic" pitchFamily="34" charset="-128"/>
                <a:cs typeface="Arial" pitchFamily="34" charset="0"/>
              </a:rPr>
              <a:t>the </a:t>
            </a:r>
            <a:r>
              <a:rPr lang="en-US" sz="3600" dirty="0">
                <a:solidFill>
                  <a:schemeClr val="tx1"/>
                </a:solidFill>
                <a:latin typeface="Arial" pitchFamily="34" charset="0"/>
                <a:ea typeface="MS PGothic" pitchFamily="34" charset="-128"/>
                <a:cs typeface="Arial" pitchFamily="34" charset="0"/>
              </a:rPr>
              <a:t>LORD your God and against you. </a:t>
            </a:r>
            <a:endParaRPr lang="en-US" sz="3600" dirty="0" smtClean="0">
              <a:solidFill>
                <a:schemeClr val="tx1"/>
              </a:solidFill>
              <a:latin typeface="Arial" pitchFamily="34" charset="0"/>
              <a:ea typeface="MS PGothic" pitchFamily="34" charset="-128"/>
              <a:cs typeface="Arial" pitchFamily="34" charset="0"/>
            </a:endParaRPr>
          </a:p>
          <a:p>
            <a:pPr algn="ctr"/>
            <a:r>
              <a:rPr lang="en-US" sz="3600" dirty="0" smtClean="0">
                <a:solidFill>
                  <a:schemeClr val="tx1"/>
                </a:solidFill>
                <a:latin typeface="Arial" pitchFamily="34" charset="0"/>
                <a:ea typeface="MS PGothic" pitchFamily="34" charset="-128"/>
                <a:cs typeface="Arial" pitchFamily="34" charset="0"/>
              </a:rPr>
              <a:t>Now </a:t>
            </a:r>
            <a:r>
              <a:rPr lang="en-US" sz="3600" dirty="0">
                <a:solidFill>
                  <a:schemeClr val="tx1"/>
                </a:solidFill>
                <a:latin typeface="Arial" pitchFamily="34" charset="0"/>
                <a:ea typeface="MS PGothic" pitchFamily="34" charset="-128"/>
                <a:cs typeface="Arial" pitchFamily="34" charset="0"/>
              </a:rPr>
              <a:t>forgive my sin once more and pray to the LORD your God to take this deadly plague </a:t>
            </a:r>
            <a:endParaRPr lang="en-US" sz="3600" dirty="0" smtClean="0">
              <a:solidFill>
                <a:schemeClr val="tx1"/>
              </a:solidFill>
              <a:latin typeface="Arial" pitchFamily="34" charset="0"/>
              <a:ea typeface="MS PGothic" pitchFamily="34" charset="-128"/>
              <a:cs typeface="Arial" pitchFamily="34" charset="0"/>
            </a:endParaRPr>
          </a:p>
          <a:p>
            <a:pPr algn="ctr"/>
            <a:r>
              <a:rPr lang="en-US" sz="3600" dirty="0" smtClean="0">
                <a:solidFill>
                  <a:schemeClr val="tx1"/>
                </a:solidFill>
                <a:latin typeface="Arial" pitchFamily="34" charset="0"/>
                <a:ea typeface="MS PGothic" pitchFamily="34" charset="-128"/>
                <a:cs typeface="Arial" pitchFamily="34" charset="0"/>
              </a:rPr>
              <a:t>away </a:t>
            </a:r>
            <a:r>
              <a:rPr lang="en-US" sz="3600" dirty="0">
                <a:solidFill>
                  <a:schemeClr val="tx1"/>
                </a:solidFill>
                <a:latin typeface="Arial" pitchFamily="34" charset="0"/>
                <a:ea typeface="MS PGothic" pitchFamily="34" charset="-128"/>
                <a:cs typeface="Arial" pitchFamily="34" charset="0"/>
              </a:rPr>
              <a:t>from me</a:t>
            </a:r>
            <a:r>
              <a:rPr lang="en-US" sz="3600" dirty="0" smtClean="0">
                <a:solidFill>
                  <a:schemeClr val="tx1"/>
                </a:solidFill>
                <a:latin typeface="Arial" pitchFamily="34" charset="0"/>
                <a:ea typeface="MS PGothic" pitchFamily="34" charset="-128"/>
                <a:cs typeface="Arial" pitchFamily="34" charset="0"/>
              </a:rPr>
              <a:t>.</a:t>
            </a:r>
            <a:endParaRPr lang="en-US" sz="3600" dirty="0">
              <a:solidFill>
                <a:schemeClr val="tx1"/>
              </a:solidFill>
              <a:ea typeface="MS PGothic" pitchFamily="34" charset="-128"/>
            </a:endParaRPr>
          </a:p>
        </p:txBody>
      </p:sp>
    </p:spTree>
    <p:extLst>
      <p:ext uri="{BB962C8B-B14F-4D97-AF65-F5344CB8AC3E}">
        <p14:creationId xmlns:p14="http://schemas.microsoft.com/office/powerpoint/2010/main" val="16461078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229196" y="2885575"/>
            <a:ext cx="4929263" cy="3965468"/>
          </a:xfrm>
          <a:prstGeom prst="rect">
            <a:avLst/>
          </a:prstGeom>
        </p:spPr>
      </p:pic>
      <p:sp>
        <p:nvSpPr>
          <p:cNvPr id="11265" name="Rectangle 3"/>
          <p:cNvSpPr>
            <a:spLocks noChangeArrowheads="1"/>
          </p:cNvSpPr>
          <p:nvPr/>
        </p:nvSpPr>
        <p:spPr bwMode="auto">
          <a:xfrm>
            <a:off x="-27580" y="-33992"/>
            <a:ext cx="9144000" cy="2862322"/>
          </a:xfrm>
          <a:prstGeom prst="rect">
            <a:avLst/>
          </a:prstGeom>
          <a:solidFill>
            <a:schemeClr val="accent6">
              <a:lumMod val="20000"/>
              <a:lumOff val="80000"/>
              <a:alpha val="40000"/>
            </a:schemeClr>
          </a:solidFill>
          <a:ln w="9525">
            <a:noFill/>
            <a:miter lim="800000"/>
            <a:headEnd/>
            <a:tailEnd/>
          </a:ln>
        </p:spPr>
        <p:txBody>
          <a:bodyPr wrap="square">
            <a:spAutoFit/>
          </a:bodyPr>
          <a:lstStyle/>
          <a:p>
            <a:pPr algn="ctr"/>
            <a:r>
              <a:rPr lang="en-US" sz="3600" b="1" dirty="0">
                <a:latin typeface="Comic Sans MS" panose="030F0702030302020204" pitchFamily="66" charset="0"/>
                <a:cs typeface="Arial" pitchFamily="34" charset="0"/>
              </a:rPr>
              <a:t>Moses then left Pharaoh and </a:t>
            </a:r>
            <a:r>
              <a:rPr lang="en-US" sz="3600" b="1" dirty="0" smtClean="0">
                <a:latin typeface="Comic Sans MS" panose="030F0702030302020204" pitchFamily="66" charset="0"/>
                <a:cs typeface="Arial" pitchFamily="34" charset="0"/>
              </a:rPr>
              <a:t>prayed </a:t>
            </a:r>
            <a:r>
              <a:rPr lang="en-US" sz="3600" b="1" dirty="0">
                <a:latin typeface="Comic Sans MS" panose="030F0702030302020204" pitchFamily="66" charset="0"/>
                <a:cs typeface="Arial" pitchFamily="34" charset="0"/>
              </a:rPr>
              <a:t>to the LORD. And the LORD changed the </a:t>
            </a:r>
            <a:r>
              <a:rPr lang="en-US" sz="3600" b="1" dirty="0" smtClean="0">
                <a:latin typeface="Comic Sans MS" panose="030F0702030302020204" pitchFamily="66" charset="0"/>
                <a:cs typeface="Arial" pitchFamily="34" charset="0"/>
              </a:rPr>
              <a:t>wind </a:t>
            </a:r>
            <a:r>
              <a:rPr lang="en-US" sz="3600" b="1" dirty="0">
                <a:latin typeface="Comic Sans MS" panose="030F0702030302020204" pitchFamily="66" charset="0"/>
                <a:cs typeface="Arial" pitchFamily="34" charset="0"/>
              </a:rPr>
              <a:t>to a very strong west wind, which caught up the locusts and carried them into the Red Sea. </a:t>
            </a:r>
          </a:p>
        </p:txBody>
      </p:sp>
      <p:pic>
        <p:nvPicPr>
          <p:cNvPr id="8" name="Picture 4" descr="http://www.clipsahoy.com/clipart2/aw4595.gif"/>
          <p:cNvPicPr>
            <a:picLocks noChangeAspect="1" noChangeArrowheads="1"/>
          </p:cNvPicPr>
          <p:nvPr/>
        </p:nvPicPr>
        <p:blipFill>
          <a:blip r:embed="rId3" cstate="print"/>
          <a:srcRect/>
          <a:stretch>
            <a:fillRect/>
          </a:stretch>
        </p:blipFill>
        <p:spPr bwMode="auto">
          <a:xfrm rot="20645729">
            <a:off x="-3185378" y="1641959"/>
            <a:ext cx="6541858" cy="5758883"/>
          </a:xfrm>
          <a:prstGeom prst="rect">
            <a:avLst/>
          </a:prstGeom>
          <a:noFill/>
          <a:ln w="9525">
            <a:noFill/>
            <a:miter lim="800000"/>
            <a:headEnd/>
            <a:tailEnd/>
          </a:ln>
        </p:spPr>
      </p:pic>
      <p:pic>
        <p:nvPicPr>
          <p:cNvPr id="46" name="Picture 4" descr="http://images.clipartpanda.com/locust-clip-art-locust-clip-art-5.gi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03971" y="4162537"/>
            <a:ext cx="1608072" cy="1476263"/>
          </a:xfrm>
          <a:prstGeom prst="rect">
            <a:avLst/>
          </a:prstGeom>
          <a:noFill/>
          <a:ln w="9525">
            <a:noFill/>
            <a:miter lim="800000"/>
            <a:headEnd/>
            <a:tailEnd/>
          </a:ln>
        </p:spPr>
      </p:pic>
      <p:pic>
        <p:nvPicPr>
          <p:cNvPr id="47" name="Picture 4" descr="http://images.clipartpanda.com/locust-clip-art-locust-clip-art-5.gi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09231" y="4722679"/>
            <a:ext cx="1608072" cy="1476263"/>
          </a:xfrm>
          <a:prstGeom prst="rect">
            <a:avLst/>
          </a:prstGeom>
          <a:noFill/>
          <a:ln w="9525">
            <a:noFill/>
            <a:miter lim="800000"/>
            <a:headEnd/>
            <a:tailEnd/>
          </a:ln>
        </p:spPr>
      </p:pic>
      <p:pic>
        <p:nvPicPr>
          <p:cNvPr id="48" name="Picture 4" descr="http://images.clipartpanda.com/locust-clip-art-locust-clip-art-5.gi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28537" y="4900668"/>
            <a:ext cx="1608072" cy="1476263"/>
          </a:xfrm>
          <a:prstGeom prst="rect">
            <a:avLst/>
          </a:prstGeom>
          <a:noFill/>
          <a:ln w="9525">
            <a:noFill/>
            <a:miter lim="800000"/>
            <a:headEnd/>
            <a:tailEnd/>
          </a:ln>
        </p:spPr>
      </p:pic>
      <p:pic>
        <p:nvPicPr>
          <p:cNvPr id="49" name="Picture 4" descr="http://images.clipartpanda.com/locust-clip-art-locust-clip-art-5.gi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28815" y="3363143"/>
            <a:ext cx="1608072" cy="1476263"/>
          </a:xfrm>
          <a:prstGeom prst="rect">
            <a:avLst/>
          </a:prstGeom>
          <a:noFill/>
          <a:ln w="9525">
            <a:noFill/>
            <a:miter lim="800000"/>
            <a:headEnd/>
            <a:tailEnd/>
          </a:ln>
        </p:spPr>
      </p:pic>
      <p:pic>
        <p:nvPicPr>
          <p:cNvPr id="50" name="Picture 4" descr="http://images.clipartpanda.com/locust-clip-art-locust-clip-art-5.gi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32035" y="3606702"/>
            <a:ext cx="1608072" cy="1476263"/>
          </a:xfrm>
          <a:prstGeom prst="rect">
            <a:avLst/>
          </a:prstGeom>
          <a:noFill/>
          <a:ln w="9525">
            <a:noFill/>
            <a:miter lim="800000"/>
            <a:headEnd/>
            <a:tailEnd/>
          </a:ln>
        </p:spPr>
      </p:pic>
      <p:pic>
        <p:nvPicPr>
          <p:cNvPr id="51" name="Picture 4" descr="http://images.clipartpanda.com/locust-clip-art-locust-clip-art-5.gi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737295" y="4166844"/>
            <a:ext cx="1608072" cy="1476263"/>
          </a:xfrm>
          <a:prstGeom prst="rect">
            <a:avLst/>
          </a:prstGeom>
          <a:noFill/>
          <a:ln w="9525">
            <a:noFill/>
            <a:miter lim="800000"/>
            <a:headEnd/>
            <a:tailEnd/>
          </a:ln>
        </p:spPr>
      </p:pic>
      <p:pic>
        <p:nvPicPr>
          <p:cNvPr id="52" name="Picture 4" descr="http://images.clipartpanda.com/locust-clip-art-locust-clip-art-5.gi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56601" y="4344833"/>
            <a:ext cx="1608072" cy="1476263"/>
          </a:xfrm>
          <a:prstGeom prst="rect">
            <a:avLst/>
          </a:prstGeom>
          <a:noFill/>
          <a:ln w="9525">
            <a:noFill/>
            <a:miter lim="800000"/>
            <a:headEnd/>
            <a:tailEnd/>
          </a:ln>
        </p:spPr>
      </p:pic>
      <p:pic>
        <p:nvPicPr>
          <p:cNvPr id="53" name="Picture 4" descr="http://images.clipartpanda.com/locust-clip-art-locust-clip-art-5.gi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56879" y="2807308"/>
            <a:ext cx="1608072" cy="1476263"/>
          </a:xfrm>
          <a:prstGeom prst="rect">
            <a:avLst/>
          </a:prstGeom>
          <a:noFill/>
          <a:ln w="9525">
            <a:noFill/>
            <a:miter lim="800000"/>
            <a:headEnd/>
            <a:tailEnd/>
          </a:ln>
        </p:spPr>
      </p:pic>
      <p:pic>
        <p:nvPicPr>
          <p:cNvPr id="54" name="Picture 4" descr="http://images.clipartpanda.com/locust-clip-art-locust-clip-art-5.gi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91075" y="4771093"/>
            <a:ext cx="1608072" cy="1476263"/>
          </a:xfrm>
          <a:prstGeom prst="rect">
            <a:avLst/>
          </a:prstGeom>
          <a:noFill/>
          <a:ln w="9525">
            <a:noFill/>
            <a:miter lim="800000"/>
            <a:headEnd/>
            <a:tailEnd/>
          </a:ln>
        </p:spPr>
      </p:pic>
      <p:pic>
        <p:nvPicPr>
          <p:cNvPr id="55" name="Picture 4" descr="http://images.clipartpanda.com/locust-clip-art-locust-clip-art-5.gi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96335" y="5331235"/>
            <a:ext cx="1608072" cy="1476263"/>
          </a:xfrm>
          <a:prstGeom prst="rect">
            <a:avLst/>
          </a:prstGeom>
          <a:noFill/>
          <a:ln w="9525">
            <a:noFill/>
            <a:miter lim="800000"/>
            <a:headEnd/>
            <a:tailEnd/>
          </a:ln>
        </p:spPr>
      </p:pic>
      <p:pic>
        <p:nvPicPr>
          <p:cNvPr id="56" name="Picture 4" descr="http://images.clipartpanda.com/locust-clip-art-locust-clip-art-5.gi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15641" y="5509224"/>
            <a:ext cx="1608072" cy="1476263"/>
          </a:xfrm>
          <a:prstGeom prst="rect">
            <a:avLst/>
          </a:prstGeom>
          <a:noFill/>
          <a:ln w="9525">
            <a:noFill/>
            <a:miter lim="800000"/>
            <a:headEnd/>
            <a:tailEnd/>
          </a:ln>
        </p:spPr>
      </p:pic>
      <p:pic>
        <p:nvPicPr>
          <p:cNvPr id="57" name="Picture 4" descr="http://images.clipartpanda.com/locust-clip-art-locust-clip-art-5.gi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15919" y="3971699"/>
            <a:ext cx="1608072" cy="1476263"/>
          </a:xfrm>
          <a:prstGeom prst="rect">
            <a:avLst/>
          </a:prstGeom>
          <a:noFill/>
          <a:ln w="9525">
            <a:noFill/>
            <a:miter lim="800000"/>
            <a:headEnd/>
            <a:tailEnd/>
          </a:ln>
        </p:spPr>
      </p:pic>
      <p:pic>
        <p:nvPicPr>
          <p:cNvPr id="58" name="Picture 4" descr="http://images.clipartpanda.com/locust-clip-art-locust-clip-art-5.gi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57300" y="3448410"/>
            <a:ext cx="1608072" cy="1476263"/>
          </a:xfrm>
          <a:prstGeom prst="rect">
            <a:avLst/>
          </a:prstGeom>
          <a:noFill/>
          <a:ln w="9525">
            <a:noFill/>
            <a:miter lim="800000"/>
            <a:headEnd/>
            <a:tailEnd/>
          </a:ln>
        </p:spPr>
      </p:pic>
      <p:pic>
        <p:nvPicPr>
          <p:cNvPr id="59" name="Picture 4" descr="http://images.clipartpanda.com/locust-clip-art-locust-clip-art-5.gi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62560" y="4008552"/>
            <a:ext cx="1608072" cy="1476263"/>
          </a:xfrm>
          <a:prstGeom prst="rect">
            <a:avLst/>
          </a:prstGeom>
          <a:noFill/>
          <a:ln w="9525">
            <a:noFill/>
            <a:miter lim="800000"/>
            <a:headEnd/>
            <a:tailEnd/>
          </a:ln>
        </p:spPr>
      </p:pic>
      <p:pic>
        <p:nvPicPr>
          <p:cNvPr id="60" name="Picture 4" descr="http://images.clipartpanda.com/locust-clip-art-locust-clip-art-5.gi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81866" y="4186541"/>
            <a:ext cx="1608072" cy="1476263"/>
          </a:xfrm>
          <a:prstGeom prst="rect">
            <a:avLst/>
          </a:prstGeom>
          <a:noFill/>
          <a:ln w="9525">
            <a:noFill/>
            <a:miter lim="800000"/>
            <a:headEnd/>
            <a:tailEnd/>
          </a:ln>
        </p:spPr>
      </p:pic>
      <p:pic>
        <p:nvPicPr>
          <p:cNvPr id="61" name="Picture 4" descr="http://images.clipartpanda.com/locust-clip-art-locust-clip-art-5.gi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82144" y="2649016"/>
            <a:ext cx="1608072" cy="1476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Shape 63"/>
        <p:cNvGrpSpPr/>
        <p:nvPr/>
      </p:nvGrpSpPr>
      <p:grpSpPr>
        <a:xfrm>
          <a:off x="0" y="0"/>
          <a:ext cx="0" cy="0"/>
          <a:chOff x="0" y="0"/>
          <a:chExt cx="0" cy="0"/>
        </a:xfrm>
      </p:grpSpPr>
      <p:sp>
        <p:nvSpPr>
          <p:cNvPr id="5" name="Rectangle 4"/>
          <p:cNvSpPr/>
          <p:nvPr/>
        </p:nvSpPr>
        <p:spPr>
          <a:xfrm>
            <a:off x="2819400" y="381000"/>
            <a:ext cx="6324600" cy="5509200"/>
          </a:xfrm>
          <a:prstGeom prst="rect">
            <a:avLst/>
          </a:prstGeom>
        </p:spPr>
        <p:txBody>
          <a:bodyPr wrap="square">
            <a:spAutoFit/>
          </a:bodyPr>
          <a:lstStyle/>
          <a:p>
            <a:pPr algn="ctr"/>
            <a:r>
              <a:rPr lang="en-US" sz="4400" b="1" dirty="0">
                <a:latin typeface="Comic Sans MS" panose="030F0702030302020204" pitchFamily="66" charset="0"/>
                <a:cs typeface="Arial" pitchFamily="34" charset="0"/>
              </a:rPr>
              <a:t>Not a locust was left </a:t>
            </a:r>
            <a:r>
              <a:rPr lang="en-US" sz="4400" b="1" dirty="0" smtClean="0">
                <a:latin typeface="Comic Sans MS" panose="030F0702030302020204" pitchFamily="66" charset="0"/>
                <a:cs typeface="Arial" pitchFamily="34" charset="0"/>
              </a:rPr>
              <a:t>anywhere in </a:t>
            </a:r>
            <a:r>
              <a:rPr lang="en-US" sz="4400" b="1" dirty="0">
                <a:latin typeface="Comic Sans MS" panose="030F0702030302020204" pitchFamily="66" charset="0"/>
                <a:cs typeface="Arial" pitchFamily="34" charset="0"/>
              </a:rPr>
              <a:t>Egypt</a:t>
            </a:r>
            <a:r>
              <a:rPr lang="en-US" sz="4400" b="1" dirty="0" smtClean="0">
                <a:latin typeface="Comic Sans MS" panose="030F0702030302020204" pitchFamily="66" charset="0"/>
                <a:cs typeface="Arial" pitchFamily="34" charset="0"/>
              </a:rPr>
              <a:t>.</a:t>
            </a:r>
          </a:p>
          <a:p>
            <a:pPr algn="ctr"/>
            <a:endParaRPr lang="en-US" sz="4400" b="1" dirty="0">
              <a:latin typeface="Comic Sans MS" panose="030F0702030302020204" pitchFamily="66" charset="0"/>
              <a:cs typeface="Arial" pitchFamily="34" charset="0"/>
            </a:endParaRPr>
          </a:p>
          <a:p>
            <a:pPr algn="ctr"/>
            <a:r>
              <a:rPr lang="en-US" sz="4400" b="1" dirty="0" smtClean="0">
                <a:latin typeface="Comic Sans MS" panose="030F0702030302020204" pitchFamily="66" charset="0"/>
                <a:cs typeface="Arial" pitchFamily="34" charset="0"/>
              </a:rPr>
              <a:t> </a:t>
            </a:r>
            <a:r>
              <a:rPr lang="en-US" sz="4400" b="1" dirty="0">
                <a:latin typeface="Comic Sans MS" panose="030F0702030302020204" pitchFamily="66" charset="0"/>
                <a:cs typeface="Arial" pitchFamily="34" charset="0"/>
              </a:rPr>
              <a:t>But the LORD hardened </a:t>
            </a:r>
            <a:endParaRPr lang="en-US" sz="4400" b="1" dirty="0" smtClean="0">
              <a:latin typeface="Comic Sans MS" panose="030F0702030302020204" pitchFamily="66" charset="0"/>
              <a:cs typeface="Arial" pitchFamily="34" charset="0"/>
            </a:endParaRPr>
          </a:p>
          <a:p>
            <a:pPr algn="ctr"/>
            <a:r>
              <a:rPr lang="en-US" sz="4400" b="1" dirty="0" smtClean="0">
                <a:latin typeface="Comic Sans MS" panose="030F0702030302020204" pitchFamily="66" charset="0"/>
                <a:cs typeface="Arial" pitchFamily="34" charset="0"/>
              </a:rPr>
              <a:t>Pharaoh</a:t>
            </a:r>
            <a:r>
              <a:rPr lang="en-US" altLang="en-US" sz="4400" b="1" dirty="0" smtClean="0">
                <a:latin typeface="Comic Sans MS" panose="030F0702030302020204" pitchFamily="66" charset="0"/>
                <a:cs typeface="Arial" pitchFamily="34" charset="0"/>
              </a:rPr>
              <a:t>’</a:t>
            </a:r>
            <a:r>
              <a:rPr lang="en-US" sz="4400" b="1" dirty="0" smtClean="0">
                <a:latin typeface="Comic Sans MS" panose="030F0702030302020204" pitchFamily="66" charset="0"/>
                <a:cs typeface="Arial" pitchFamily="34" charset="0"/>
              </a:rPr>
              <a:t>s </a:t>
            </a:r>
            <a:r>
              <a:rPr lang="en-US" sz="4400" b="1" dirty="0">
                <a:latin typeface="Comic Sans MS" panose="030F0702030302020204" pitchFamily="66" charset="0"/>
                <a:cs typeface="Arial" pitchFamily="34" charset="0"/>
              </a:rPr>
              <a:t>heart, </a:t>
            </a:r>
            <a:endParaRPr lang="en-US" sz="4400" b="1" dirty="0" smtClean="0">
              <a:latin typeface="Comic Sans MS" panose="030F0702030302020204" pitchFamily="66" charset="0"/>
              <a:cs typeface="Arial" pitchFamily="34" charset="0"/>
            </a:endParaRPr>
          </a:p>
          <a:p>
            <a:pPr algn="ctr"/>
            <a:r>
              <a:rPr lang="en-US" sz="4400" b="1" dirty="0" smtClean="0">
                <a:latin typeface="Comic Sans MS" panose="030F0702030302020204" pitchFamily="66" charset="0"/>
                <a:cs typeface="Arial" pitchFamily="34" charset="0"/>
              </a:rPr>
              <a:t>and </a:t>
            </a:r>
            <a:r>
              <a:rPr lang="en-US" sz="4400" b="1" dirty="0">
                <a:latin typeface="Comic Sans MS" panose="030F0702030302020204" pitchFamily="66" charset="0"/>
                <a:cs typeface="Arial" pitchFamily="34" charset="0"/>
              </a:rPr>
              <a:t>he would not let the Israelites go.</a:t>
            </a:r>
          </a:p>
        </p:txBody>
      </p:sp>
      <p:pic>
        <p:nvPicPr>
          <p:cNvPr id="15" name="Picture 4" descr="MCj0436632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4269" y="1827550"/>
            <a:ext cx="2019869" cy="482937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hard-heart.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71600" y="3456944"/>
            <a:ext cx="608349" cy="498508"/>
          </a:xfrm>
          <a:prstGeom prst="rect">
            <a:avLst/>
          </a:prstGeom>
          <a:noFill/>
          <a:ln w="9525">
            <a:noFill/>
            <a:miter lim="800000"/>
            <a:headEnd/>
            <a:tailEnd/>
          </a:ln>
        </p:spPr>
      </p:pic>
    </p:spTree>
    <p:extLst>
      <p:ext uri="{BB962C8B-B14F-4D97-AF65-F5344CB8AC3E}">
        <p14:creationId xmlns:p14="http://schemas.microsoft.com/office/powerpoint/2010/main" val="1058846264"/>
      </p:ext>
    </p:extLst>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rtlCol="0">
            <a:normAutofit/>
          </a:bodyPr>
          <a:lstStyle/>
          <a:p>
            <a:pPr fontAlgn="auto">
              <a:spcAft>
                <a:spcPts val="0"/>
              </a:spcAft>
              <a:defRPr/>
            </a:pPr>
            <a:r>
              <a:rPr lang="en-US" b="1" dirty="0" smtClean="0">
                <a:solidFill>
                  <a:schemeClr val="accent4">
                    <a:lumMod val="50000"/>
                  </a:schemeClr>
                </a:solidFill>
                <a:latin typeface="Algerian" pitchFamily="82" charset="0"/>
                <a:ea typeface="+mj-ea"/>
              </a:rPr>
              <a:t>The Plague of Darkness</a:t>
            </a:r>
            <a:endParaRPr lang="en-US" b="1" dirty="0">
              <a:solidFill>
                <a:schemeClr val="accent4">
                  <a:lumMod val="50000"/>
                </a:schemeClr>
              </a:solidFill>
              <a:latin typeface="Algerian" pitchFamily="82" charset="0"/>
              <a:ea typeface="+mj-ea"/>
            </a:endParaRPr>
          </a:p>
        </p:txBody>
      </p:sp>
      <p:pic>
        <p:nvPicPr>
          <p:cNvPr id="3" name="Picture 2" descr="http://www.bje.org.au/images/clipart/10plagues.jpg"/>
          <p:cNvPicPr>
            <a:picLocks noChangeAspect="1" noChangeArrowheads="1"/>
          </p:cNvPicPr>
          <p:nvPr/>
        </p:nvPicPr>
        <p:blipFill>
          <a:blip r:embed="rId2" cstate="print"/>
          <a:srcRect/>
          <a:stretch>
            <a:fillRect/>
          </a:stretch>
        </p:blipFill>
        <p:spPr bwMode="auto">
          <a:xfrm>
            <a:off x="958144" y="990600"/>
            <a:ext cx="7380111" cy="5693229"/>
          </a:xfrm>
          <a:prstGeom prst="rect">
            <a:avLst/>
          </a:prstGeom>
          <a:noFill/>
          <a:ln w="9525">
            <a:noFill/>
            <a:miter lim="800000"/>
            <a:headEnd/>
            <a:tailEnd/>
          </a:ln>
        </p:spPr>
      </p:pic>
      <p:cxnSp>
        <p:nvCxnSpPr>
          <p:cNvPr id="5" name="Straight Arrow Connector 4"/>
          <p:cNvCxnSpPr/>
          <p:nvPr/>
        </p:nvCxnSpPr>
        <p:spPr>
          <a:xfrm>
            <a:off x="5791200" y="914400"/>
            <a:ext cx="381000" cy="4267200"/>
          </a:xfrm>
          <a:prstGeom prst="straightConnector1">
            <a:avLst/>
          </a:prstGeom>
          <a:ln w="57150">
            <a:solidFill>
              <a:schemeClr val="bg2"/>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2743200"/>
          </a:xfrm>
        </p:spPr>
        <p:txBody>
          <a:bodyPr rtlCol="0">
            <a:noAutofit/>
          </a:bodyPr>
          <a:lstStyle/>
          <a:p>
            <a:pPr fontAlgn="auto">
              <a:spcAft>
                <a:spcPts val="0"/>
              </a:spcAft>
              <a:defRPr/>
            </a:pPr>
            <a:r>
              <a:rPr lang="en-US" sz="8000" b="1" dirty="0" smtClean="0">
                <a:solidFill>
                  <a:schemeClr val="accent4">
                    <a:lumMod val="50000"/>
                  </a:schemeClr>
                </a:solidFill>
                <a:latin typeface="Algerian" pitchFamily="82" charset="0"/>
                <a:ea typeface="+mj-ea"/>
              </a:rPr>
              <a:t>The Plague </a:t>
            </a:r>
            <a:br>
              <a:rPr lang="en-US" sz="8000" b="1" dirty="0" smtClean="0">
                <a:solidFill>
                  <a:schemeClr val="accent4">
                    <a:lumMod val="50000"/>
                  </a:schemeClr>
                </a:solidFill>
                <a:latin typeface="Algerian" pitchFamily="82" charset="0"/>
                <a:ea typeface="+mj-ea"/>
              </a:rPr>
            </a:br>
            <a:r>
              <a:rPr lang="en-US" sz="8000" b="1" dirty="0" smtClean="0">
                <a:solidFill>
                  <a:schemeClr val="accent4">
                    <a:lumMod val="50000"/>
                  </a:schemeClr>
                </a:solidFill>
                <a:latin typeface="Algerian" pitchFamily="82" charset="0"/>
                <a:ea typeface="+mj-ea"/>
              </a:rPr>
              <a:t>of Locusts (#8)</a:t>
            </a:r>
            <a:endParaRPr lang="en-US" sz="8000" b="1" dirty="0">
              <a:solidFill>
                <a:schemeClr val="accent4">
                  <a:lumMod val="50000"/>
                </a:schemeClr>
              </a:solidFill>
              <a:latin typeface="Algerian" pitchFamily="82" charset="0"/>
              <a:ea typeface="+mj-ea"/>
            </a:endParaRPr>
          </a:p>
        </p:txBody>
      </p:sp>
      <p:pic>
        <p:nvPicPr>
          <p:cNvPr id="3" name="Picture 2" descr="http://www.bje.org.au/images/clipart/10plagues.jpg"/>
          <p:cNvPicPr>
            <a:picLocks noChangeAspect="1" noChangeArrowheads="1"/>
          </p:cNvPicPr>
          <p:nvPr/>
        </p:nvPicPr>
        <p:blipFill>
          <a:blip r:embed="rId2" cstate="print"/>
          <a:srcRect/>
          <a:stretch>
            <a:fillRect/>
          </a:stretch>
        </p:blipFill>
        <p:spPr bwMode="auto">
          <a:xfrm>
            <a:off x="1905000" y="2590800"/>
            <a:ext cx="5334000" cy="4114800"/>
          </a:xfrm>
          <a:prstGeom prst="rect">
            <a:avLst/>
          </a:prstGeom>
          <a:noFill/>
          <a:ln w="9525">
            <a:noFill/>
            <a:miter lim="800000"/>
            <a:headEnd/>
            <a:tailEnd/>
          </a:ln>
        </p:spPr>
      </p:pic>
      <p:cxnSp>
        <p:nvCxnSpPr>
          <p:cNvPr id="5" name="Straight Arrow Connector 4"/>
          <p:cNvCxnSpPr/>
          <p:nvPr/>
        </p:nvCxnSpPr>
        <p:spPr>
          <a:xfrm flipH="1">
            <a:off x="4572000" y="2286000"/>
            <a:ext cx="533400" cy="3505200"/>
          </a:xfrm>
          <a:prstGeom prst="straightConnector1">
            <a:avLst/>
          </a:prstGeom>
          <a:ln w="57150">
            <a:solidFill>
              <a:schemeClr val="bg2"/>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p:cNvSpPr/>
          <p:nvPr/>
        </p:nvSpPr>
        <p:spPr>
          <a:xfrm>
            <a:off x="25370" y="2422242"/>
            <a:ext cx="9122042" cy="35955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solidFill>
                  <a:schemeClr val="bg1">
                    <a:lumMod val="95000"/>
                  </a:schemeClr>
                </a:solidFill>
                <a:latin typeface="Arial" pitchFamily="34" charset="0"/>
                <a:cs typeface="Arial" pitchFamily="34" charset="0"/>
              </a:rPr>
              <a:t>So Moses stretched out his </a:t>
            </a:r>
            <a:r>
              <a:rPr lang="en-US" sz="3600" dirty="0" smtClean="0">
                <a:solidFill>
                  <a:schemeClr val="bg1">
                    <a:lumMod val="95000"/>
                  </a:schemeClr>
                </a:solidFill>
                <a:latin typeface="Arial" pitchFamily="34" charset="0"/>
                <a:cs typeface="Arial" pitchFamily="34" charset="0"/>
              </a:rPr>
              <a:t>hand </a:t>
            </a:r>
          </a:p>
          <a:p>
            <a:pPr algn="ctr" fontAlgn="auto">
              <a:spcBef>
                <a:spcPts val="0"/>
              </a:spcBef>
              <a:spcAft>
                <a:spcPts val="0"/>
              </a:spcAft>
              <a:defRPr/>
            </a:pPr>
            <a:r>
              <a:rPr lang="en-US" sz="3600" dirty="0" smtClean="0">
                <a:solidFill>
                  <a:schemeClr val="bg1">
                    <a:lumMod val="95000"/>
                  </a:schemeClr>
                </a:solidFill>
                <a:latin typeface="Arial" pitchFamily="34" charset="0"/>
                <a:cs typeface="Arial" pitchFamily="34" charset="0"/>
              </a:rPr>
              <a:t>toward </a:t>
            </a:r>
            <a:r>
              <a:rPr lang="en-US" sz="3600" dirty="0">
                <a:solidFill>
                  <a:schemeClr val="bg1">
                    <a:lumMod val="95000"/>
                  </a:schemeClr>
                </a:solidFill>
                <a:latin typeface="Arial" pitchFamily="34" charset="0"/>
                <a:cs typeface="Arial" pitchFamily="34" charset="0"/>
              </a:rPr>
              <a:t>the sky, and total </a:t>
            </a:r>
            <a:r>
              <a:rPr lang="en-US" sz="3600" dirty="0" smtClean="0">
                <a:solidFill>
                  <a:schemeClr val="bg1">
                    <a:lumMod val="95000"/>
                  </a:schemeClr>
                </a:solidFill>
                <a:latin typeface="Arial" pitchFamily="34" charset="0"/>
                <a:cs typeface="Arial" pitchFamily="34" charset="0"/>
              </a:rPr>
              <a:t>darkness </a:t>
            </a:r>
            <a:r>
              <a:rPr lang="en-US" sz="3600" dirty="0">
                <a:solidFill>
                  <a:schemeClr val="bg1">
                    <a:lumMod val="95000"/>
                  </a:schemeClr>
                </a:solidFill>
                <a:latin typeface="Arial" pitchFamily="34" charset="0"/>
                <a:cs typeface="Arial" pitchFamily="34" charset="0"/>
              </a:rPr>
              <a:t>covered all Egypt for 3</a:t>
            </a:r>
            <a:r>
              <a:rPr lang="en-US" sz="3600" dirty="0" smtClean="0">
                <a:solidFill>
                  <a:schemeClr val="bg1">
                    <a:lumMod val="95000"/>
                  </a:schemeClr>
                </a:solidFill>
                <a:latin typeface="Arial" pitchFamily="34" charset="0"/>
                <a:cs typeface="Arial" pitchFamily="34" charset="0"/>
              </a:rPr>
              <a:t> days. No </a:t>
            </a:r>
            <a:r>
              <a:rPr lang="en-US" sz="3600" dirty="0">
                <a:solidFill>
                  <a:schemeClr val="bg1">
                    <a:lumMod val="95000"/>
                  </a:schemeClr>
                </a:solidFill>
                <a:latin typeface="Arial" pitchFamily="34" charset="0"/>
                <a:cs typeface="Arial" pitchFamily="34" charset="0"/>
              </a:rPr>
              <a:t>one could see anyone else or move about for 3</a:t>
            </a:r>
            <a:r>
              <a:rPr lang="en-US" sz="3600" dirty="0" smtClean="0">
                <a:solidFill>
                  <a:schemeClr val="bg1">
                    <a:lumMod val="95000"/>
                  </a:schemeClr>
                </a:solidFill>
                <a:latin typeface="Arial" pitchFamily="34" charset="0"/>
                <a:cs typeface="Arial" pitchFamily="34" charset="0"/>
              </a:rPr>
              <a:t> </a:t>
            </a:r>
            <a:r>
              <a:rPr lang="en-US" sz="3600" dirty="0">
                <a:solidFill>
                  <a:schemeClr val="bg1">
                    <a:lumMod val="95000"/>
                  </a:schemeClr>
                </a:solidFill>
                <a:latin typeface="Arial" pitchFamily="34" charset="0"/>
                <a:cs typeface="Arial" pitchFamily="34" charset="0"/>
              </a:rPr>
              <a:t>days. </a:t>
            </a:r>
          </a:p>
          <a:p>
            <a:pPr fontAlgn="auto">
              <a:spcBef>
                <a:spcPts val="0"/>
              </a:spcBef>
              <a:spcAft>
                <a:spcPts val="0"/>
              </a:spcAft>
              <a:defRPr/>
            </a:pPr>
            <a:r>
              <a:rPr lang="en-US" sz="3600" dirty="0" smtClean="0">
                <a:solidFill>
                  <a:schemeClr val="bg1">
                    <a:lumMod val="95000"/>
                  </a:schemeClr>
                </a:solidFill>
                <a:latin typeface="Arial" pitchFamily="34" charset="0"/>
                <a:cs typeface="Arial" pitchFamily="34" charset="0"/>
              </a:rPr>
              <a:t>Yet </a:t>
            </a:r>
            <a:r>
              <a:rPr lang="en-US" sz="3600" dirty="0">
                <a:solidFill>
                  <a:schemeClr val="bg1">
                    <a:lumMod val="95000"/>
                  </a:schemeClr>
                </a:solidFill>
                <a:latin typeface="Arial" pitchFamily="34" charset="0"/>
                <a:cs typeface="Arial" pitchFamily="34" charset="0"/>
              </a:rPr>
              <a:t>all the Israelites </a:t>
            </a:r>
            <a:endParaRPr lang="en-US" sz="3600" dirty="0" smtClean="0">
              <a:solidFill>
                <a:schemeClr val="bg1">
                  <a:lumMod val="95000"/>
                </a:schemeClr>
              </a:solidFill>
              <a:latin typeface="Arial" pitchFamily="34" charset="0"/>
              <a:cs typeface="Arial" pitchFamily="34" charset="0"/>
            </a:endParaRPr>
          </a:p>
          <a:p>
            <a:pPr fontAlgn="auto">
              <a:spcBef>
                <a:spcPts val="0"/>
              </a:spcBef>
              <a:spcAft>
                <a:spcPts val="0"/>
              </a:spcAft>
              <a:defRPr/>
            </a:pPr>
            <a:r>
              <a:rPr lang="en-US" sz="3600" dirty="0" smtClean="0">
                <a:solidFill>
                  <a:schemeClr val="bg1">
                    <a:lumMod val="95000"/>
                  </a:schemeClr>
                </a:solidFill>
                <a:latin typeface="Arial" pitchFamily="34" charset="0"/>
                <a:cs typeface="Arial" pitchFamily="34" charset="0"/>
              </a:rPr>
              <a:t>had light </a:t>
            </a:r>
            <a:r>
              <a:rPr lang="en-US" sz="3600" dirty="0">
                <a:solidFill>
                  <a:schemeClr val="bg1">
                    <a:lumMod val="95000"/>
                  </a:schemeClr>
                </a:solidFill>
                <a:latin typeface="Arial" pitchFamily="34" charset="0"/>
                <a:cs typeface="Arial" pitchFamily="34" charset="0"/>
              </a:rPr>
              <a:t>in the places </a:t>
            </a:r>
            <a:endParaRPr lang="en-US" sz="3600" dirty="0" smtClean="0">
              <a:solidFill>
                <a:schemeClr val="bg1">
                  <a:lumMod val="95000"/>
                </a:schemeClr>
              </a:solidFill>
              <a:latin typeface="Arial" pitchFamily="34" charset="0"/>
              <a:cs typeface="Arial" pitchFamily="34" charset="0"/>
            </a:endParaRPr>
          </a:p>
          <a:p>
            <a:pPr fontAlgn="auto">
              <a:spcBef>
                <a:spcPts val="0"/>
              </a:spcBef>
              <a:spcAft>
                <a:spcPts val="0"/>
              </a:spcAft>
              <a:defRPr/>
            </a:pPr>
            <a:r>
              <a:rPr lang="en-US" sz="3600" dirty="0" smtClean="0">
                <a:solidFill>
                  <a:schemeClr val="bg1">
                    <a:lumMod val="95000"/>
                  </a:schemeClr>
                </a:solidFill>
                <a:latin typeface="Arial" pitchFamily="34" charset="0"/>
                <a:cs typeface="Arial" pitchFamily="34" charset="0"/>
              </a:rPr>
              <a:t>where </a:t>
            </a:r>
            <a:r>
              <a:rPr lang="en-US" sz="3600" dirty="0">
                <a:solidFill>
                  <a:schemeClr val="bg1">
                    <a:lumMod val="95000"/>
                  </a:schemeClr>
                </a:solidFill>
                <a:latin typeface="Arial" pitchFamily="34" charset="0"/>
                <a:cs typeface="Arial" pitchFamily="34" charset="0"/>
              </a:rPr>
              <a:t>they lived. </a:t>
            </a:r>
            <a:endParaRPr lang="en-US" sz="2800" dirty="0">
              <a:solidFill>
                <a:schemeClr val="bg1">
                  <a:lumMod val="95000"/>
                </a:schemeClr>
              </a:solidFill>
              <a:latin typeface="Arial" pitchFamily="34" charset="0"/>
              <a:cs typeface="Arial" pitchFamily="34" charset="0"/>
            </a:endParaRPr>
          </a:p>
        </p:txBody>
      </p:sp>
      <p:sp>
        <p:nvSpPr>
          <p:cNvPr id="13315" name="Rectangle 3"/>
          <p:cNvSpPr>
            <a:spLocks noChangeArrowheads="1"/>
          </p:cNvSpPr>
          <p:nvPr/>
        </p:nvSpPr>
        <p:spPr bwMode="auto">
          <a:xfrm>
            <a:off x="0" y="152400"/>
            <a:ext cx="6477000" cy="584775"/>
          </a:xfrm>
          <a:prstGeom prst="rect">
            <a:avLst/>
          </a:prstGeom>
          <a:noFill/>
          <a:ln w="9525">
            <a:noFill/>
            <a:miter lim="800000"/>
            <a:headEnd/>
            <a:tailEnd/>
          </a:ln>
        </p:spPr>
        <p:txBody>
          <a:bodyPr wrap="square">
            <a:spAutoFit/>
          </a:bodyPr>
          <a:lstStyle/>
          <a:p>
            <a:r>
              <a:rPr lang="en-US" sz="3200" dirty="0">
                <a:solidFill>
                  <a:schemeClr val="bg1"/>
                </a:solidFill>
                <a:latin typeface="Arial" pitchFamily="34" charset="0"/>
                <a:cs typeface="Arial" pitchFamily="34" charset="0"/>
              </a:rPr>
              <a:t>Then the LORD said to Moses, </a:t>
            </a:r>
          </a:p>
        </p:txBody>
      </p:sp>
      <p:sp>
        <p:nvSpPr>
          <p:cNvPr id="5" name="Rounded Rectangular Callout 4"/>
          <p:cNvSpPr/>
          <p:nvPr/>
        </p:nvSpPr>
        <p:spPr>
          <a:xfrm>
            <a:off x="43918" y="714503"/>
            <a:ext cx="8947682" cy="1521448"/>
          </a:xfrm>
          <a:prstGeom prst="wedgeRoundRectCallout">
            <a:avLst>
              <a:gd name="adj1" fmla="val 49303"/>
              <a:gd name="adj2" fmla="val -81960"/>
              <a:gd name="adj3" fmla="val 1666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dirty="0" smtClean="0">
                <a:solidFill>
                  <a:srgbClr val="FFFFFF"/>
                </a:solidFill>
                <a:latin typeface="Arial" pitchFamily="34" charset="0"/>
                <a:ea typeface="MS PGothic" pitchFamily="34" charset="-128"/>
                <a:cs typeface="Arial" pitchFamily="34" charset="0"/>
              </a:rPr>
              <a:t>Stretch </a:t>
            </a:r>
            <a:r>
              <a:rPr lang="en-US" sz="3600" dirty="0">
                <a:solidFill>
                  <a:srgbClr val="FFFFFF"/>
                </a:solidFill>
                <a:latin typeface="Arial" pitchFamily="34" charset="0"/>
                <a:ea typeface="MS PGothic" pitchFamily="34" charset="-128"/>
                <a:cs typeface="Arial" pitchFamily="34" charset="0"/>
              </a:rPr>
              <a:t>out your hand toward the sky so that darkness spreads over Egypt—darkness that can be felt</a:t>
            </a:r>
            <a:r>
              <a:rPr lang="en-US" sz="3600" dirty="0" smtClean="0">
                <a:solidFill>
                  <a:srgbClr val="FFFFFF"/>
                </a:solidFill>
                <a:latin typeface="Arial" pitchFamily="34" charset="0"/>
                <a:ea typeface="MS PGothic" pitchFamily="34" charset="-128"/>
                <a:cs typeface="Arial" pitchFamily="34" charset="0"/>
              </a:rPr>
              <a:t>. </a:t>
            </a:r>
            <a:endParaRPr lang="en-US" sz="3600" dirty="0">
              <a:solidFill>
                <a:srgbClr val="FFFFFF"/>
              </a:solidFill>
              <a:ea typeface="MS PGothic" pitchFamily="34" charset="-128"/>
            </a:endParaRPr>
          </a:p>
        </p:txBody>
      </p:sp>
      <p:sp>
        <p:nvSpPr>
          <p:cNvPr id="13317" name="Rectangle 5"/>
          <p:cNvSpPr>
            <a:spLocks noChangeArrowheads="1"/>
          </p:cNvSpPr>
          <p:nvPr/>
        </p:nvSpPr>
        <p:spPr bwMode="auto">
          <a:xfrm>
            <a:off x="5105400" y="304800"/>
            <a:ext cx="3886200" cy="461963"/>
          </a:xfrm>
          <a:prstGeom prst="rect">
            <a:avLst/>
          </a:prstGeom>
          <a:noFill/>
          <a:ln w="9525">
            <a:noFill/>
            <a:miter lim="800000"/>
            <a:headEnd/>
            <a:tailEnd/>
          </a:ln>
        </p:spPr>
        <p:txBody>
          <a:bodyPr>
            <a:spAutoFit/>
          </a:bodyPr>
          <a:lstStyle/>
          <a:p>
            <a:endParaRPr lang="en-US" sz="2400">
              <a:latin typeface="Arial" pitchFamily="34" charset="0"/>
              <a:cs typeface="Arial" pitchFamily="34" charset="0"/>
            </a:endParaRPr>
          </a:p>
        </p:txBody>
      </p:sp>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656161" y="4525370"/>
            <a:ext cx="4487839" cy="2337179"/>
          </a:xfrm>
          <a:prstGeom prst="rect">
            <a:avLst/>
          </a:prstGeom>
        </p:spPr>
      </p:pic>
      <p:pic>
        <p:nvPicPr>
          <p:cNvPr id="17" name="Picture 1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91318" y="5410200"/>
            <a:ext cx="1352682" cy="14478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3"/>
          <p:cNvSpPr>
            <a:spLocks noChangeArrowheads="1"/>
          </p:cNvSpPr>
          <p:nvPr/>
        </p:nvSpPr>
        <p:spPr bwMode="auto">
          <a:xfrm>
            <a:off x="0" y="55946"/>
            <a:ext cx="9144000" cy="584775"/>
          </a:xfrm>
          <a:prstGeom prst="rect">
            <a:avLst/>
          </a:prstGeom>
          <a:solidFill>
            <a:schemeClr val="tx1"/>
          </a:solidFill>
          <a:ln w="9525">
            <a:noFill/>
            <a:miter lim="800000"/>
            <a:headEnd/>
            <a:tailEnd/>
          </a:ln>
        </p:spPr>
        <p:txBody>
          <a:bodyPr wrap="square">
            <a:spAutoFit/>
          </a:bodyPr>
          <a:lstStyle/>
          <a:p>
            <a:r>
              <a:rPr lang="en-US" sz="3200" dirty="0">
                <a:solidFill>
                  <a:schemeClr val="bg1"/>
                </a:solidFill>
                <a:latin typeface="Arial" pitchFamily="34" charset="0"/>
                <a:cs typeface="Arial" pitchFamily="34" charset="0"/>
              </a:rPr>
              <a:t>Then </a:t>
            </a:r>
            <a:r>
              <a:rPr lang="en-US" sz="3200" dirty="0" err="1" smtClean="0">
                <a:solidFill>
                  <a:schemeClr val="bg1"/>
                </a:solidFill>
                <a:latin typeface="Arial" pitchFamily="34" charset="0"/>
                <a:cs typeface="Arial" pitchFamily="34" charset="0"/>
              </a:rPr>
              <a:t>Pharoah</a:t>
            </a:r>
            <a:r>
              <a:rPr lang="en-US" sz="3200" dirty="0" smtClean="0">
                <a:solidFill>
                  <a:schemeClr val="bg1"/>
                </a:solidFill>
                <a:latin typeface="Arial" pitchFamily="34" charset="0"/>
                <a:cs typeface="Arial" pitchFamily="34" charset="0"/>
              </a:rPr>
              <a:t> summoned Moses and said,</a:t>
            </a:r>
            <a:endParaRPr lang="en-US" sz="3200" dirty="0">
              <a:solidFill>
                <a:schemeClr val="bg1"/>
              </a:solidFill>
              <a:latin typeface="Arial" pitchFamily="34" charset="0"/>
              <a:cs typeface="Arial" pitchFamily="34" charset="0"/>
            </a:endParaRPr>
          </a:p>
        </p:txBody>
      </p:sp>
      <p:pic>
        <p:nvPicPr>
          <p:cNvPr id="7" name="Picture 3" descr="ts?t=11726499353546131844&amp;pid=23296&amp;ppid=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182" y="3673464"/>
            <a:ext cx="976665" cy="17599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38" name="Picture 2" descr="http://upload.wikimedia.org/wikipedia/commons/thumb/4/43/Pharaoh.svg/527px-Pharaoh.svg.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70856" y="4472096"/>
            <a:ext cx="1157739" cy="2252662"/>
          </a:xfrm>
          <a:prstGeom prst="rect">
            <a:avLst/>
          </a:prstGeom>
          <a:noFill/>
          <a:ln w="9525">
            <a:noFill/>
            <a:miter lim="800000"/>
            <a:headEnd/>
            <a:tailEnd/>
          </a:ln>
        </p:spPr>
      </p:pic>
      <p:pic>
        <p:nvPicPr>
          <p:cNvPr id="14339" name="Picture 3" descr="bible_joel.gif"/>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3732" y="4897619"/>
            <a:ext cx="864899" cy="1981200"/>
          </a:xfrm>
          <a:prstGeom prst="rect">
            <a:avLst/>
          </a:prstGeom>
          <a:noFill/>
          <a:ln w="9525">
            <a:noFill/>
            <a:miter lim="800000"/>
            <a:headEnd/>
            <a:tailEnd/>
          </a:ln>
        </p:spPr>
      </p:pic>
      <p:sp>
        <p:nvSpPr>
          <p:cNvPr id="5" name="Rectangular Callout 4"/>
          <p:cNvSpPr/>
          <p:nvPr/>
        </p:nvSpPr>
        <p:spPr>
          <a:xfrm>
            <a:off x="14182" y="528541"/>
            <a:ext cx="9144000" cy="1479578"/>
          </a:xfrm>
          <a:prstGeom prst="wedgeRectCallout">
            <a:avLst>
              <a:gd name="adj1" fmla="val 42501"/>
              <a:gd name="adj2" fmla="val 237467"/>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smtClean="0">
                <a:solidFill>
                  <a:schemeClr val="tx1"/>
                </a:solidFill>
                <a:latin typeface="Arial" pitchFamily="34" charset="0"/>
                <a:ea typeface="MS PGothic" pitchFamily="34" charset="-128"/>
                <a:cs typeface="Arial" pitchFamily="34" charset="0"/>
              </a:rPr>
              <a:t>Go</a:t>
            </a:r>
            <a:r>
              <a:rPr lang="en-US" sz="3200" b="1" dirty="0">
                <a:solidFill>
                  <a:schemeClr val="tx1"/>
                </a:solidFill>
                <a:latin typeface="Arial" pitchFamily="34" charset="0"/>
                <a:ea typeface="MS PGothic" pitchFamily="34" charset="-128"/>
                <a:cs typeface="Arial" pitchFamily="34" charset="0"/>
              </a:rPr>
              <a:t>, worship the LORD. Even your women and children may go with you; only leave your flocks and herds behind</a:t>
            </a:r>
            <a:r>
              <a:rPr lang="en-US" sz="3200" b="1" dirty="0" smtClean="0">
                <a:solidFill>
                  <a:schemeClr val="tx1"/>
                </a:solidFill>
                <a:latin typeface="Arial" pitchFamily="34" charset="0"/>
                <a:ea typeface="MS PGothic" pitchFamily="34" charset="-128"/>
                <a:cs typeface="Arial" pitchFamily="34" charset="0"/>
              </a:rPr>
              <a:t>. </a:t>
            </a:r>
            <a:endParaRPr lang="en-US" sz="3200" b="1" dirty="0">
              <a:solidFill>
                <a:schemeClr val="tx1"/>
              </a:solidFill>
              <a:ea typeface="MS PGothic" pitchFamily="34" charset="-128"/>
            </a:endParaRPr>
          </a:p>
        </p:txBody>
      </p:sp>
      <p:sp>
        <p:nvSpPr>
          <p:cNvPr id="6" name="Rectangular Callout 5"/>
          <p:cNvSpPr/>
          <p:nvPr/>
        </p:nvSpPr>
        <p:spPr>
          <a:xfrm>
            <a:off x="1371601" y="2008119"/>
            <a:ext cx="6789074" cy="4849881"/>
          </a:xfrm>
          <a:prstGeom prst="wedgeRectCallout">
            <a:avLst>
              <a:gd name="adj1" fmla="val -60057"/>
              <a:gd name="adj2" fmla="val -7187"/>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smtClean="0">
                <a:solidFill>
                  <a:schemeClr val="tx1"/>
                </a:solidFill>
                <a:latin typeface="Arial" pitchFamily="34" charset="0"/>
                <a:ea typeface="MS PGothic" pitchFamily="34" charset="-128"/>
                <a:cs typeface="Arial" pitchFamily="34" charset="0"/>
              </a:rPr>
              <a:t>You </a:t>
            </a:r>
            <a:r>
              <a:rPr lang="en-US" sz="3200" b="1" dirty="0">
                <a:solidFill>
                  <a:schemeClr val="tx1"/>
                </a:solidFill>
                <a:latin typeface="Arial" pitchFamily="34" charset="0"/>
                <a:ea typeface="MS PGothic" pitchFamily="34" charset="-128"/>
                <a:cs typeface="Arial" pitchFamily="34" charset="0"/>
              </a:rPr>
              <a:t>must allow us to have sacrifices and burnt offerings to present to the LORD our God. Our livestock too must go with us; not a hoof is to be left behind. We have to use some of them in worshiping the LORD our God, and until we get there we will not know what we are to use to worship the LORD</a:t>
            </a:r>
            <a:r>
              <a:rPr lang="en-US" sz="3200" b="1" dirty="0" smtClean="0">
                <a:solidFill>
                  <a:schemeClr val="tx1"/>
                </a:solidFill>
                <a:latin typeface="Arial" pitchFamily="34" charset="0"/>
                <a:ea typeface="MS PGothic" pitchFamily="34" charset="-128"/>
                <a:cs typeface="Arial" pitchFamily="34" charset="0"/>
              </a:rPr>
              <a:t>.</a:t>
            </a:r>
            <a:endParaRPr lang="en-US" sz="3200" b="1" dirty="0">
              <a:solidFill>
                <a:schemeClr val="tx1"/>
              </a:solidFill>
              <a:ea typeface="MS PGothic" pitchFamily="34" charset="-128"/>
            </a:endParaRPr>
          </a:p>
        </p:txBody>
      </p:sp>
      <p:pic>
        <p:nvPicPr>
          <p:cNvPr id="8" name="Picture 8" descr="MCj03513250000[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768580" flipH="1">
            <a:off x="492869" y="5578477"/>
            <a:ext cx="720306" cy="107986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ular Callout 8"/>
          <p:cNvSpPr/>
          <p:nvPr/>
        </p:nvSpPr>
        <p:spPr>
          <a:xfrm>
            <a:off x="14182" y="1609676"/>
            <a:ext cx="1524000" cy="1536583"/>
          </a:xfrm>
          <a:prstGeom prst="wedgeRectCallout">
            <a:avLst>
              <a:gd name="adj1" fmla="val -25014"/>
              <a:gd name="adj2" fmla="val 5014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solidFill>
                  <a:schemeClr val="tx1"/>
                </a:solidFill>
                <a:latin typeface="Arial" pitchFamily="34" charset="0"/>
                <a:ea typeface="MS PGothic" pitchFamily="34" charset="-128"/>
                <a:cs typeface="Arial" pitchFamily="34" charset="0"/>
              </a:rPr>
              <a:t>But </a:t>
            </a:r>
          </a:p>
          <a:p>
            <a:pPr algn="ctr"/>
            <a:r>
              <a:rPr lang="en-US" sz="3200" b="1" dirty="0" smtClean="0">
                <a:solidFill>
                  <a:schemeClr val="tx1"/>
                </a:solidFill>
                <a:latin typeface="Arial" pitchFamily="34" charset="0"/>
                <a:ea typeface="MS PGothic" pitchFamily="34" charset="-128"/>
                <a:cs typeface="Arial" pitchFamily="34" charset="0"/>
              </a:rPr>
              <a:t>Moses </a:t>
            </a:r>
          </a:p>
          <a:p>
            <a:pPr algn="ctr"/>
            <a:r>
              <a:rPr lang="en-US" sz="3200" b="1" dirty="0" smtClean="0">
                <a:solidFill>
                  <a:schemeClr val="tx1"/>
                </a:solidFill>
                <a:latin typeface="Arial" pitchFamily="34" charset="0"/>
                <a:ea typeface="MS PGothic" pitchFamily="34" charset="-128"/>
                <a:cs typeface="Arial" pitchFamily="34" charset="0"/>
              </a:rPr>
              <a:t>said</a:t>
            </a:r>
            <a:r>
              <a:rPr lang="en-US" sz="3200" b="1" dirty="0">
                <a:solidFill>
                  <a:schemeClr val="tx1"/>
                </a:solidFill>
                <a:latin typeface="Arial" pitchFamily="34" charset="0"/>
                <a:ea typeface="MS PGothic" pitchFamily="34" charset="-128"/>
                <a:cs typeface="Arial" pitchFamily="34" charset="0"/>
              </a:rPr>
              <a:t>, </a:t>
            </a:r>
            <a:endParaRPr lang="en-US" sz="3200" b="1" dirty="0">
              <a:solidFill>
                <a:schemeClr val="tx1"/>
              </a:solidFill>
              <a:ea typeface="MS PGothic" pitchFamily="34" charset="-12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0" y="-10530"/>
            <a:ext cx="9144000" cy="1569660"/>
          </a:xfrm>
          <a:prstGeom prst="rect">
            <a:avLst/>
          </a:prstGeom>
          <a:noFill/>
          <a:ln w="9525">
            <a:noFill/>
            <a:miter lim="800000"/>
            <a:headEnd/>
            <a:tailEnd/>
          </a:ln>
        </p:spPr>
        <p:txBody>
          <a:bodyPr>
            <a:spAutoFit/>
          </a:bodyPr>
          <a:lstStyle/>
          <a:p>
            <a:r>
              <a:rPr lang="en-US" sz="3200" b="1" dirty="0">
                <a:latin typeface="Arial" pitchFamily="34" charset="0"/>
                <a:cs typeface="Arial" pitchFamily="34" charset="0"/>
              </a:rPr>
              <a:t>But the LORD hardened Pharaoh</a:t>
            </a:r>
            <a:r>
              <a:rPr lang="en-US" altLang="en-US" sz="3200" b="1" dirty="0">
                <a:latin typeface="Arial" pitchFamily="34" charset="0"/>
                <a:cs typeface="Arial" pitchFamily="34" charset="0"/>
              </a:rPr>
              <a:t>’</a:t>
            </a:r>
            <a:r>
              <a:rPr lang="en-US" sz="3200" b="1" dirty="0">
                <a:latin typeface="Arial" pitchFamily="34" charset="0"/>
                <a:cs typeface="Arial" pitchFamily="34" charset="0"/>
              </a:rPr>
              <a:t>s </a:t>
            </a:r>
            <a:r>
              <a:rPr lang="en-US" sz="3200" b="1" dirty="0" smtClean="0">
                <a:latin typeface="Arial" pitchFamily="34" charset="0"/>
                <a:cs typeface="Arial" pitchFamily="34" charset="0"/>
              </a:rPr>
              <a:t>heart, </a:t>
            </a:r>
          </a:p>
          <a:p>
            <a:r>
              <a:rPr lang="en-US" sz="3200" b="1" dirty="0" smtClean="0">
                <a:latin typeface="Arial" pitchFamily="34" charset="0"/>
                <a:cs typeface="Arial" pitchFamily="34" charset="0"/>
              </a:rPr>
              <a:t>and </a:t>
            </a:r>
            <a:r>
              <a:rPr lang="en-US" sz="3200" b="1" dirty="0">
                <a:latin typeface="Arial" pitchFamily="34" charset="0"/>
                <a:cs typeface="Arial" pitchFamily="34" charset="0"/>
              </a:rPr>
              <a:t>he was not willing to let them go. </a:t>
            </a:r>
            <a:endParaRPr lang="en-US" sz="3200" b="1" dirty="0" smtClean="0">
              <a:latin typeface="Arial" pitchFamily="34" charset="0"/>
              <a:cs typeface="Arial" pitchFamily="34" charset="0"/>
            </a:endParaRPr>
          </a:p>
          <a:p>
            <a:r>
              <a:rPr lang="en-US" sz="3200" b="1" dirty="0" smtClean="0">
                <a:latin typeface="Arial" pitchFamily="34" charset="0"/>
                <a:cs typeface="Arial" pitchFamily="34" charset="0"/>
              </a:rPr>
              <a:t>Pharaoh </a:t>
            </a:r>
            <a:r>
              <a:rPr lang="en-US" sz="3200" b="1" dirty="0">
                <a:latin typeface="Arial" pitchFamily="34" charset="0"/>
                <a:cs typeface="Arial" pitchFamily="34" charset="0"/>
              </a:rPr>
              <a:t>said to Moses</a:t>
            </a:r>
            <a:r>
              <a:rPr lang="en-US" sz="3200" b="1" dirty="0" smtClean="0">
                <a:latin typeface="Arial" pitchFamily="34" charset="0"/>
                <a:cs typeface="Arial" pitchFamily="34" charset="0"/>
              </a:rPr>
              <a:t>,</a:t>
            </a:r>
            <a:endParaRPr lang="en-US" sz="3200" b="1" dirty="0">
              <a:latin typeface="Arial" pitchFamily="34" charset="0"/>
              <a:cs typeface="Arial" pitchFamily="34" charset="0"/>
            </a:endParaRPr>
          </a:p>
        </p:txBody>
      </p:sp>
      <p:pic>
        <p:nvPicPr>
          <p:cNvPr id="15362" name="Picture 2" descr="http://upload.wikimedia.org/wikipedia/commons/thumb/4/43/Pharaoh.svg/527px-Pharaoh.svg.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18528" y="3139341"/>
            <a:ext cx="1901825" cy="3700462"/>
          </a:xfrm>
          <a:prstGeom prst="rect">
            <a:avLst/>
          </a:prstGeom>
          <a:noFill/>
          <a:ln w="9525">
            <a:noFill/>
            <a:miter lim="800000"/>
            <a:headEnd/>
            <a:tailEnd/>
          </a:ln>
        </p:spPr>
      </p:pic>
      <p:pic>
        <p:nvPicPr>
          <p:cNvPr id="15363" name="Picture 3" descr="bible_joel.gi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76400" y="3048000"/>
            <a:ext cx="1563688" cy="3581400"/>
          </a:xfrm>
          <a:prstGeom prst="rect">
            <a:avLst/>
          </a:prstGeom>
          <a:noFill/>
          <a:ln w="9525">
            <a:noFill/>
            <a:miter lim="800000"/>
            <a:headEnd/>
            <a:tailEnd/>
          </a:ln>
        </p:spPr>
      </p:pic>
      <p:pic>
        <p:nvPicPr>
          <p:cNvPr id="5" name="Picture 4" descr="hard-heart.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187862" y="3825446"/>
            <a:ext cx="724125" cy="594154"/>
          </a:xfrm>
          <a:prstGeom prst="rect">
            <a:avLst/>
          </a:prstGeom>
          <a:noFill/>
          <a:ln w="9525">
            <a:noFill/>
            <a:miter lim="800000"/>
            <a:headEnd/>
            <a:tailEnd/>
          </a:ln>
        </p:spPr>
      </p:pic>
      <p:sp>
        <p:nvSpPr>
          <p:cNvPr id="6" name="Rectangular Callout 5"/>
          <p:cNvSpPr/>
          <p:nvPr/>
        </p:nvSpPr>
        <p:spPr>
          <a:xfrm>
            <a:off x="0" y="1530275"/>
            <a:ext cx="9144000" cy="1574226"/>
          </a:xfrm>
          <a:prstGeom prst="wedgeRectCallout">
            <a:avLst>
              <a:gd name="adj1" fmla="val 39608"/>
              <a:gd name="adj2" fmla="val 79313"/>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smtClean="0">
                <a:solidFill>
                  <a:schemeClr val="tx1"/>
                </a:solidFill>
                <a:latin typeface="Arial" pitchFamily="34" charset="0"/>
                <a:ea typeface="MS PGothic" pitchFamily="34" charset="-128"/>
                <a:cs typeface="Arial" pitchFamily="34" charset="0"/>
              </a:rPr>
              <a:t>Get </a:t>
            </a:r>
            <a:r>
              <a:rPr lang="en-US" sz="3600" b="1" dirty="0">
                <a:solidFill>
                  <a:schemeClr val="tx1"/>
                </a:solidFill>
                <a:latin typeface="Arial" pitchFamily="34" charset="0"/>
                <a:ea typeface="MS PGothic" pitchFamily="34" charset="-128"/>
                <a:cs typeface="Arial" pitchFamily="34" charset="0"/>
              </a:rPr>
              <a:t>out of my sight! </a:t>
            </a:r>
            <a:endParaRPr lang="en-US" sz="3600" b="1" dirty="0" smtClean="0">
              <a:solidFill>
                <a:schemeClr val="tx1"/>
              </a:solidFill>
              <a:latin typeface="Arial" pitchFamily="34" charset="0"/>
              <a:ea typeface="MS PGothic" pitchFamily="34" charset="-128"/>
              <a:cs typeface="Arial" pitchFamily="34" charset="0"/>
            </a:endParaRPr>
          </a:p>
          <a:p>
            <a:pPr algn="ctr"/>
            <a:r>
              <a:rPr lang="en-US" sz="3200" b="1" dirty="0" smtClean="0">
                <a:solidFill>
                  <a:schemeClr val="tx1"/>
                </a:solidFill>
                <a:latin typeface="Arial" pitchFamily="34" charset="0"/>
                <a:ea typeface="MS PGothic" pitchFamily="34" charset="-128"/>
                <a:cs typeface="Arial" pitchFamily="34" charset="0"/>
              </a:rPr>
              <a:t>Make </a:t>
            </a:r>
            <a:r>
              <a:rPr lang="en-US" sz="3200" b="1" dirty="0">
                <a:solidFill>
                  <a:schemeClr val="tx1"/>
                </a:solidFill>
                <a:latin typeface="Arial" pitchFamily="34" charset="0"/>
                <a:ea typeface="MS PGothic" pitchFamily="34" charset="-128"/>
                <a:cs typeface="Arial" pitchFamily="34" charset="0"/>
              </a:rPr>
              <a:t>sure you do not appear before me again! The day you see my face you will die</a:t>
            </a:r>
            <a:r>
              <a:rPr lang="en-US" sz="3200" b="1" dirty="0" smtClean="0">
                <a:solidFill>
                  <a:schemeClr val="tx1"/>
                </a:solidFill>
                <a:latin typeface="Arial" pitchFamily="34" charset="0"/>
                <a:ea typeface="MS PGothic" pitchFamily="34" charset="-128"/>
                <a:cs typeface="Arial" pitchFamily="34" charset="0"/>
              </a:rPr>
              <a:t>. </a:t>
            </a:r>
            <a:endParaRPr lang="en-US" sz="3200" b="1" dirty="0">
              <a:solidFill>
                <a:schemeClr val="tx1"/>
              </a:solidFill>
              <a:ea typeface="MS PGothic" pitchFamily="34" charset="-128"/>
            </a:endParaRPr>
          </a:p>
        </p:txBody>
      </p:sp>
      <p:sp>
        <p:nvSpPr>
          <p:cNvPr id="7" name="Rectangular Callout 6"/>
          <p:cNvSpPr/>
          <p:nvPr/>
        </p:nvSpPr>
        <p:spPr>
          <a:xfrm>
            <a:off x="3521994" y="3365177"/>
            <a:ext cx="3538642" cy="671623"/>
          </a:xfrm>
          <a:prstGeom prst="wedgeRectCallout">
            <a:avLst>
              <a:gd name="adj1" fmla="val -113569"/>
              <a:gd name="adj2" fmla="val 13057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200" b="1" dirty="0" smtClean="0">
                <a:solidFill>
                  <a:srgbClr val="FFFFFF"/>
                </a:solidFill>
                <a:latin typeface="Arial" pitchFamily="34" charset="0"/>
                <a:ea typeface="MS PGothic" pitchFamily="34" charset="-128"/>
                <a:cs typeface="Arial" pitchFamily="34" charset="0"/>
              </a:rPr>
              <a:t>Just </a:t>
            </a:r>
            <a:r>
              <a:rPr lang="en-US" sz="3200" b="1" dirty="0">
                <a:solidFill>
                  <a:srgbClr val="FFFFFF"/>
                </a:solidFill>
                <a:latin typeface="Arial" pitchFamily="34" charset="0"/>
                <a:ea typeface="MS PGothic" pitchFamily="34" charset="-128"/>
                <a:cs typeface="Arial" pitchFamily="34" charset="0"/>
              </a:rPr>
              <a:t>as you </a:t>
            </a:r>
            <a:r>
              <a:rPr lang="en-US" sz="3200" b="1" dirty="0" smtClean="0">
                <a:solidFill>
                  <a:srgbClr val="FFFFFF"/>
                </a:solidFill>
                <a:latin typeface="Arial" pitchFamily="34" charset="0"/>
                <a:ea typeface="MS PGothic" pitchFamily="34" charset="-128"/>
                <a:cs typeface="Arial" pitchFamily="34" charset="0"/>
              </a:rPr>
              <a:t>say</a:t>
            </a:r>
            <a:endParaRPr lang="en-US" sz="3200" b="1" dirty="0">
              <a:solidFill>
                <a:srgbClr val="FFFFFF"/>
              </a:solidFill>
              <a:latin typeface="Arial" pitchFamily="34" charset="0"/>
              <a:ea typeface="MS PGothic" pitchFamily="34" charset="-128"/>
              <a:cs typeface="Arial" pitchFamily="34" charset="0"/>
            </a:endParaRPr>
          </a:p>
        </p:txBody>
      </p:sp>
      <p:pic>
        <p:nvPicPr>
          <p:cNvPr id="8" name="Picture 3" descr="ts?t=11726499353546131844&amp;pid=23296&amp;ppid=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4208" y="3825446"/>
            <a:ext cx="1566759" cy="28232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8" descr="MCj03513250000[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768580" flipH="1">
            <a:off x="1831319" y="4221232"/>
            <a:ext cx="1465373" cy="219686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ular Callout 9"/>
          <p:cNvSpPr/>
          <p:nvPr/>
        </p:nvSpPr>
        <p:spPr>
          <a:xfrm>
            <a:off x="4491590" y="4140008"/>
            <a:ext cx="2933140" cy="559184"/>
          </a:xfrm>
          <a:prstGeom prst="wedgeRectCallout">
            <a:avLst>
              <a:gd name="adj1" fmla="val -16159"/>
              <a:gd name="adj2" fmla="val 46891"/>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200" b="1" dirty="0" smtClean="0">
                <a:solidFill>
                  <a:srgbClr val="FFFFFF"/>
                </a:solidFill>
                <a:latin typeface="Arial" pitchFamily="34" charset="0"/>
                <a:ea typeface="MS PGothic" pitchFamily="34" charset="-128"/>
                <a:cs typeface="Arial" pitchFamily="34" charset="0"/>
              </a:rPr>
              <a:t>Moses replied</a:t>
            </a:r>
            <a:endParaRPr lang="en-US" sz="3200" b="1" dirty="0">
              <a:solidFill>
                <a:srgbClr val="FFFFFF"/>
              </a:solidFill>
              <a:latin typeface="Arial" pitchFamily="34" charset="0"/>
              <a:ea typeface="MS PGothic" pitchFamily="34" charset="-128"/>
              <a:cs typeface="Arial" pitchFamily="34" charset="0"/>
            </a:endParaRPr>
          </a:p>
        </p:txBody>
      </p:sp>
      <p:sp>
        <p:nvSpPr>
          <p:cNvPr id="11" name="Rectangular Callout 10"/>
          <p:cNvSpPr/>
          <p:nvPr/>
        </p:nvSpPr>
        <p:spPr>
          <a:xfrm>
            <a:off x="3370997" y="4812844"/>
            <a:ext cx="3953007" cy="1283156"/>
          </a:xfrm>
          <a:prstGeom prst="wedgeRectCallout">
            <a:avLst>
              <a:gd name="adj1" fmla="val -104500"/>
              <a:gd name="adj2" fmla="val -54889"/>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200" b="1" dirty="0" smtClean="0">
                <a:solidFill>
                  <a:srgbClr val="FFFFFF"/>
                </a:solidFill>
                <a:latin typeface="Arial" pitchFamily="34" charset="0"/>
                <a:ea typeface="MS PGothic" pitchFamily="34" charset="-128"/>
                <a:cs typeface="Arial" pitchFamily="34" charset="0"/>
              </a:rPr>
              <a:t>I </a:t>
            </a:r>
            <a:r>
              <a:rPr lang="en-US" sz="3200" b="1" dirty="0">
                <a:solidFill>
                  <a:srgbClr val="FFFFFF"/>
                </a:solidFill>
                <a:latin typeface="Arial" pitchFamily="34" charset="0"/>
                <a:ea typeface="MS PGothic" pitchFamily="34" charset="-128"/>
                <a:cs typeface="Arial" pitchFamily="34" charset="0"/>
              </a:rPr>
              <a:t>will never appear before you again</a:t>
            </a:r>
            <a:r>
              <a:rPr lang="en-US" sz="3200" b="1" dirty="0" smtClean="0">
                <a:solidFill>
                  <a:srgbClr val="FFFFFF"/>
                </a:solidFill>
                <a:latin typeface="Arial" pitchFamily="34" charset="0"/>
                <a:ea typeface="MS PGothic" pitchFamily="34" charset="-128"/>
                <a:cs typeface="Arial" pitchFamily="34" charset="0"/>
              </a:rPr>
              <a:t>.</a:t>
            </a:r>
            <a:endParaRPr lang="en-US" sz="3200" b="1" dirty="0">
              <a:solidFill>
                <a:srgbClr val="FFFFFF"/>
              </a:solidFill>
              <a:latin typeface="Arial" pitchFamily="34" charset="0"/>
              <a:ea typeface="MS PGothic" pitchFamily="34" charset="-128"/>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5" y="4549"/>
            <a:ext cx="9144000" cy="2057400"/>
          </a:xfrm>
        </p:spPr>
        <p:txBody>
          <a:bodyPr rtlCol="0">
            <a:noAutofit/>
          </a:bodyPr>
          <a:lstStyle/>
          <a:p>
            <a:pPr fontAlgn="auto">
              <a:spcAft>
                <a:spcPts val="0"/>
              </a:spcAft>
              <a:defRPr/>
            </a:pPr>
            <a:r>
              <a:rPr lang="en-US" sz="5400" b="1" dirty="0" smtClean="0">
                <a:solidFill>
                  <a:schemeClr val="accent4">
                    <a:lumMod val="50000"/>
                  </a:schemeClr>
                </a:solidFill>
                <a:latin typeface="Algerian" pitchFamily="82" charset="0"/>
                <a:ea typeface="+mj-ea"/>
              </a:rPr>
              <a:t>The Plague of the Firstborn</a:t>
            </a:r>
            <a:endParaRPr lang="en-US" sz="5400" b="1" dirty="0">
              <a:solidFill>
                <a:schemeClr val="accent4">
                  <a:lumMod val="50000"/>
                </a:schemeClr>
              </a:solidFill>
              <a:latin typeface="Algerian" pitchFamily="82" charset="0"/>
              <a:ea typeface="+mj-ea"/>
            </a:endParaRPr>
          </a:p>
        </p:txBody>
      </p:sp>
      <p:pic>
        <p:nvPicPr>
          <p:cNvPr id="3" name="Picture 2" descr="http://www.bje.org.au/images/clipart/10plagues.jpg"/>
          <p:cNvPicPr>
            <a:picLocks noChangeAspect="1" noChangeArrowheads="1"/>
          </p:cNvPicPr>
          <p:nvPr/>
        </p:nvPicPr>
        <p:blipFill>
          <a:blip r:embed="rId2" cstate="print"/>
          <a:srcRect/>
          <a:stretch>
            <a:fillRect/>
          </a:stretch>
        </p:blipFill>
        <p:spPr bwMode="auto">
          <a:xfrm>
            <a:off x="1676400" y="1828800"/>
            <a:ext cx="5976055" cy="4610100"/>
          </a:xfrm>
          <a:prstGeom prst="rect">
            <a:avLst/>
          </a:prstGeom>
          <a:noFill/>
          <a:ln w="9525">
            <a:noFill/>
            <a:miter lim="800000"/>
            <a:headEnd/>
            <a:tailEnd/>
          </a:ln>
        </p:spPr>
      </p:pic>
      <p:cxnSp>
        <p:nvCxnSpPr>
          <p:cNvPr id="4" name="Straight Arrow Connector 3"/>
          <p:cNvCxnSpPr/>
          <p:nvPr/>
        </p:nvCxnSpPr>
        <p:spPr>
          <a:xfrm>
            <a:off x="5410200" y="1752600"/>
            <a:ext cx="1752600" cy="3547849"/>
          </a:xfrm>
          <a:prstGeom prst="straightConnector1">
            <a:avLst/>
          </a:prstGeom>
          <a:ln w="57150">
            <a:solidFill>
              <a:schemeClr val="bg2"/>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3"/>
          <p:cNvSpPr>
            <a:spLocks noChangeArrowheads="1"/>
          </p:cNvSpPr>
          <p:nvPr/>
        </p:nvSpPr>
        <p:spPr bwMode="auto">
          <a:xfrm>
            <a:off x="0" y="0"/>
            <a:ext cx="9144000" cy="584775"/>
          </a:xfrm>
          <a:prstGeom prst="rect">
            <a:avLst/>
          </a:prstGeom>
          <a:noFill/>
          <a:ln w="9525">
            <a:noFill/>
            <a:miter lim="800000"/>
            <a:headEnd/>
            <a:tailEnd/>
          </a:ln>
        </p:spPr>
        <p:txBody>
          <a:bodyPr>
            <a:spAutoFit/>
          </a:bodyPr>
          <a:lstStyle/>
          <a:p>
            <a:r>
              <a:rPr lang="en-US" sz="3200" b="1" dirty="0">
                <a:latin typeface="Arial" pitchFamily="34" charset="0"/>
                <a:cs typeface="Arial" pitchFamily="34" charset="0"/>
              </a:rPr>
              <a:t>Now the LORD had said to Moses</a:t>
            </a:r>
            <a:r>
              <a:rPr lang="en-US" sz="3200" b="1" dirty="0" smtClean="0">
                <a:latin typeface="Arial" pitchFamily="34" charset="0"/>
                <a:cs typeface="Arial" pitchFamily="34" charset="0"/>
              </a:rPr>
              <a:t>,</a:t>
            </a:r>
            <a:endParaRPr lang="en-US" sz="3200" b="1" dirty="0">
              <a:solidFill>
                <a:schemeClr val="bg1"/>
              </a:solidFill>
            </a:endParaRPr>
          </a:p>
        </p:txBody>
      </p:sp>
      <p:sp>
        <p:nvSpPr>
          <p:cNvPr id="7" name="Rounded Rectangular Callout 6"/>
          <p:cNvSpPr/>
          <p:nvPr/>
        </p:nvSpPr>
        <p:spPr>
          <a:xfrm>
            <a:off x="1089546" y="547820"/>
            <a:ext cx="8054454" cy="3364411"/>
          </a:xfrm>
          <a:prstGeom prst="wedgeRoundRectCallout">
            <a:avLst>
              <a:gd name="adj1" fmla="val 49181"/>
              <a:gd name="adj2" fmla="val -61523"/>
              <a:gd name="adj3" fmla="val 1666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smtClean="0">
                <a:solidFill>
                  <a:srgbClr val="FFFFFF"/>
                </a:solidFill>
                <a:latin typeface="Arial" pitchFamily="34" charset="0"/>
                <a:ea typeface="MS PGothic" pitchFamily="34" charset="-128"/>
                <a:cs typeface="Arial" pitchFamily="34" charset="0"/>
              </a:rPr>
              <a:t>I </a:t>
            </a:r>
            <a:r>
              <a:rPr lang="en-US" sz="3200" b="1" dirty="0">
                <a:solidFill>
                  <a:srgbClr val="FFFFFF"/>
                </a:solidFill>
                <a:latin typeface="Arial" pitchFamily="34" charset="0"/>
                <a:ea typeface="MS PGothic" pitchFamily="34" charset="-128"/>
                <a:cs typeface="Arial" pitchFamily="34" charset="0"/>
              </a:rPr>
              <a:t>will bring 1</a:t>
            </a:r>
            <a:r>
              <a:rPr lang="en-US" sz="3200" b="1" dirty="0" smtClean="0">
                <a:solidFill>
                  <a:srgbClr val="FFFFFF"/>
                </a:solidFill>
                <a:latin typeface="Arial" pitchFamily="34" charset="0"/>
                <a:ea typeface="MS PGothic" pitchFamily="34" charset="-128"/>
                <a:cs typeface="Arial" pitchFamily="34" charset="0"/>
              </a:rPr>
              <a:t> </a:t>
            </a:r>
            <a:r>
              <a:rPr lang="en-US" sz="3200" b="1" dirty="0">
                <a:solidFill>
                  <a:srgbClr val="FFFFFF"/>
                </a:solidFill>
                <a:latin typeface="Arial" pitchFamily="34" charset="0"/>
                <a:ea typeface="MS PGothic" pitchFamily="34" charset="-128"/>
                <a:cs typeface="Arial" pitchFamily="34" charset="0"/>
              </a:rPr>
              <a:t>more plague on Pharaoh and on Egypt. After that, he will let you go from here, and when he does, </a:t>
            </a:r>
            <a:endParaRPr lang="en-US" sz="3200" b="1" dirty="0" smtClean="0">
              <a:solidFill>
                <a:srgbClr val="FFFFFF"/>
              </a:solidFill>
              <a:latin typeface="Arial" pitchFamily="34" charset="0"/>
              <a:ea typeface="MS PGothic" pitchFamily="34" charset="-128"/>
              <a:cs typeface="Arial" pitchFamily="34" charset="0"/>
            </a:endParaRPr>
          </a:p>
          <a:p>
            <a:pPr algn="ctr"/>
            <a:r>
              <a:rPr lang="en-US" sz="3200" b="1" dirty="0" smtClean="0">
                <a:solidFill>
                  <a:srgbClr val="FFFFFF"/>
                </a:solidFill>
                <a:latin typeface="Arial" pitchFamily="34" charset="0"/>
                <a:ea typeface="MS PGothic" pitchFamily="34" charset="-128"/>
                <a:cs typeface="Arial" pitchFamily="34" charset="0"/>
              </a:rPr>
              <a:t>he </a:t>
            </a:r>
            <a:r>
              <a:rPr lang="en-US" sz="3200" b="1" dirty="0">
                <a:solidFill>
                  <a:srgbClr val="FFFFFF"/>
                </a:solidFill>
                <a:latin typeface="Arial" pitchFamily="34" charset="0"/>
                <a:ea typeface="MS PGothic" pitchFamily="34" charset="-128"/>
                <a:cs typeface="Arial" pitchFamily="34" charset="0"/>
              </a:rPr>
              <a:t>will drive you out completely. </a:t>
            </a:r>
            <a:endParaRPr lang="en-US" sz="3200" b="1" dirty="0" smtClean="0">
              <a:solidFill>
                <a:srgbClr val="FFFFFF"/>
              </a:solidFill>
              <a:latin typeface="Arial" pitchFamily="34" charset="0"/>
              <a:ea typeface="MS PGothic" pitchFamily="34" charset="-128"/>
              <a:cs typeface="Arial" pitchFamily="34" charset="0"/>
            </a:endParaRPr>
          </a:p>
          <a:p>
            <a:pPr algn="ctr"/>
            <a:r>
              <a:rPr lang="en-US" sz="3200" b="1" dirty="0" smtClean="0">
                <a:solidFill>
                  <a:srgbClr val="FFFFFF"/>
                </a:solidFill>
                <a:latin typeface="Arial" pitchFamily="34" charset="0"/>
                <a:ea typeface="MS PGothic" pitchFamily="34" charset="-128"/>
                <a:cs typeface="Arial" pitchFamily="34" charset="0"/>
              </a:rPr>
              <a:t>Tell </a:t>
            </a:r>
            <a:r>
              <a:rPr lang="en-US" sz="3200" b="1" dirty="0">
                <a:solidFill>
                  <a:srgbClr val="FFFFFF"/>
                </a:solidFill>
                <a:latin typeface="Arial" pitchFamily="34" charset="0"/>
                <a:ea typeface="MS PGothic" pitchFamily="34" charset="-128"/>
                <a:cs typeface="Arial" pitchFamily="34" charset="0"/>
              </a:rPr>
              <a:t>the people that men and women alike are to ask their neighbors for </a:t>
            </a:r>
            <a:r>
              <a:rPr lang="en-US" sz="3200" b="1" dirty="0" smtClean="0">
                <a:solidFill>
                  <a:srgbClr val="FFFFFF"/>
                </a:solidFill>
                <a:latin typeface="Arial" pitchFamily="34" charset="0"/>
                <a:ea typeface="MS PGothic" pitchFamily="34" charset="-128"/>
                <a:cs typeface="Arial" pitchFamily="34" charset="0"/>
              </a:rPr>
              <a:t>articles of silver </a:t>
            </a:r>
            <a:r>
              <a:rPr lang="en-US" sz="3200" b="1" dirty="0">
                <a:solidFill>
                  <a:srgbClr val="FFFFFF"/>
                </a:solidFill>
                <a:latin typeface="Arial" pitchFamily="34" charset="0"/>
                <a:ea typeface="MS PGothic" pitchFamily="34" charset="-128"/>
                <a:cs typeface="Arial" pitchFamily="34" charset="0"/>
              </a:rPr>
              <a:t>and </a:t>
            </a:r>
            <a:r>
              <a:rPr lang="en-US" sz="3200" b="1" dirty="0" smtClean="0">
                <a:solidFill>
                  <a:srgbClr val="FFFFFF"/>
                </a:solidFill>
                <a:latin typeface="Arial" pitchFamily="34" charset="0"/>
                <a:ea typeface="MS PGothic" pitchFamily="34" charset="-128"/>
                <a:cs typeface="Arial" pitchFamily="34" charset="0"/>
              </a:rPr>
              <a:t>gold.</a:t>
            </a:r>
            <a:endParaRPr lang="en-US" sz="3200" b="1" dirty="0">
              <a:solidFill>
                <a:srgbClr val="FFFFFF"/>
              </a:solidFill>
              <a:ea typeface="MS PGothic" pitchFamily="34" charset="-128"/>
            </a:endParaRPr>
          </a:p>
        </p:txBody>
      </p:sp>
      <p:sp>
        <p:nvSpPr>
          <p:cNvPr id="8" name="TextBox 7"/>
          <p:cNvSpPr txBox="1"/>
          <p:nvPr/>
        </p:nvSpPr>
        <p:spPr>
          <a:xfrm>
            <a:off x="0" y="3892701"/>
            <a:ext cx="6021174" cy="3046988"/>
          </a:xfrm>
          <a:prstGeom prst="rect">
            <a:avLst/>
          </a:prstGeom>
          <a:solidFill>
            <a:schemeClr val="accent6">
              <a:lumMod val="20000"/>
              <a:lumOff val="80000"/>
            </a:schemeClr>
          </a:solidFill>
        </p:spPr>
        <p:txBody>
          <a:bodyPr wrap="square">
            <a:spAutoFit/>
          </a:bodyPr>
          <a:lstStyle/>
          <a:p>
            <a:r>
              <a:rPr lang="en-US" sz="3200" dirty="0">
                <a:latin typeface="Arial" pitchFamily="34" charset="0"/>
                <a:cs typeface="Arial" pitchFamily="34" charset="0"/>
              </a:rPr>
              <a:t>(The LORD made the Egyptians </a:t>
            </a:r>
            <a:r>
              <a:rPr lang="en-US" sz="3200" dirty="0" smtClean="0">
                <a:latin typeface="Arial" pitchFamily="34" charset="0"/>
                <a:cs typeface="Arial" pitchFamily="34" charset="0"/>
              </a:rPr>
              <a:t>favorably disposed </a:t>
            </a:r>
            <a:r>
              <a:rPr lang="en-US" sz="3200" dirty="0">
                <a:latin typeface="Arial" pitchFamily="34" charset="0"/>
                <a:cs typeface="Arial" pitchFamily="34" charset="0"/>
              </a:rPr>
              <a:t>toward the </a:t>
            </a:r>
            <a:endParaRPr lang="en-US" sz="3200" dirty="0" smtClean="0">
              <a:latin typeface="Arial" pitchFamily="34" charset="0"/>
              <a:cs typeface="Arial" pitchFamily="34" charset="0"/>
            </a:endParaRPr>
          </a:p>
          <a:p>
            <a:r>
              <a:rPr lang="en-US" sz="3200" dirty="0" smtClean="0">
                <a:latin typeface="Arial" pitchFamily="34" charset="0"/>
                <a:cs typeface="Arial" pitchFamily="34" charset="0"/>
              </a:rPr>
              <a:t>people</a:t>
            </a:r>
            <a:r>
              <a:rPr lang="en-US" sz="3200" dirty="0">
                <a:latin typeface="Arial" pitchFamily="34" charset="0"/>
                <a:cs typeface="Arial" pitchFamily="34" charset="0"/>
              </a:rPr>
              <a:t>, and </a:t>
            </a:r>
            <a:r>
              <a:rPr lang="en-US" sz="3200" dirty="0" smtClean="0">
                <a:latin typeface="Arial" pitchFamily="34" charset="0"/>
                <a:cs typeface="Arial" pitchFamily="34" charset="0"/>
              </a:rPr>
              <a:t>Moses himself </a:t>
            </a:r>
            <a:r>
              <a:rPr lang="en-US" sz="3200" dirty="0">
                <a:latin typeface="Arial" pitchFamily="34" charset="0"/>
                <a:cs typeface="Arial" pitchFamily="34" charset="0"/>
              </a:rPr>
              <a:t>was </a:t>
            </a:r>
            <a:endParaRPr lang="en-US" sz="3200" dirty="0" smtClean="0">
              <a:latin typeface="Arial" pitchFamily="34" charset="0"/>
              <a:cs typeface="Arial" pitchFamily="34" charset="0"/>
            </a:endParaRPr>
          </a:p>
          <a:p>
            <a:r>
              <a:rPr lang="en-US" sz="3200" dirty="0" smtClean="0">
                <a:latin typeface="Arial" pitchFamily="34" charset="0"/>
                <a:cs typeface="Arial" pitchFamily="34" charset="0"/>
              </a:rPr>
              <a:t>highly regarded </a:t>
            </a:r>
            <a:r>
              <a:rPr lang="en-US" sz="3200" dirty="0">
                <a:latin typeface="Arial" pitchFamily="34" charset="0"/>
                <a:cs typeface="Arial" pitchFamily="34" charset="0"/>
              </a:rPr>
              <a:t>in Egypt by </a:t>
            </a:r>
            <a:endParaRPr lang="en-US" sz="3200" dirty="0" smtClean="0">
              <a:latin typeface="Arial" pitchFamily="34" charset="0"/>
              <a:cs typeface="Arial" pitchFamily="34" charset="0"/>
            </a:endParaRPr>
          </a:p>
          <a:p>
            <a:r>
              <a:rPr lang="en-US" sz="3200" dirty="0" smtClean="0">
                <a:latin typeface="Arial" pitchFamily="34" charset="0"/>
                <a:cs typeface="Arial" pitchFamily="34" charset="0"/>
              </a:rPr>
              <a:t>Pharaoh</a:t>
            </a:r>
            <a:r>
              <a:rPr lang="en-US" altLang="en-US" sz="3200" dirty="0" smtClean="0">
                <a:latin typeface="Arial" pitchFamily="34" charset="0"/>
                <a:cs typeface="Arial" pitchFamily="34" charset="0"/>
              </a:rPr>
              <a:t>’</a:t>
            </a:r>
            <a:r>
              <a:rPr lang="en-US" sz="3200" dirty="0" smtClean="0">
                <a:latin typeface="Arial" pitchFamily="34" charset="0"/>
                <a:cs typeface="Arial" pitchFamily="34" charset="0"/>
              </a:rPr>
              <a:t>s officials </a:t>
            </a:r>
            <a:r>
              <a:rPr lang="en-US" sz="3200" dirty="0">
                <a:latin typeface="Arial" pitchFamily="34" charset="0"/>
                <a:cs typeface="Arial" pitchFamily="34" charset="0"/>
              </a:rPr>
              <a:t>and by </a:t>
            </a:r>
            <a:endParaRPr lang="en-US" sz="3200" dirty="0" smtClean="0">
              <a:latin typeface="Arial" pitchFamily="34" charset="0"/>
              <a:cs typeface="Arial" pitchFamily="34" charset="0"/>
            </a:endParaRPr>
          </a:p>
          <a:p>
            <a:r>
              <a:rPr lang="en-US" sz="3200" dirty="0" smtClean="0">
                <a:latin typeface="Arial" pitchFamily="34" charset="0"/>
                <a:cs typeface="Arial" pitchFamily="34" charset="0"/>
              </a:rPr>
              <a:t>the </a:t>
            </a:r>
            <a:r>
              <a:rPr lang="en-US" sz="3200" dirty="0">
                <a:latin typeface="Arial" pitchFamily="34" charset="0"/>
                <a:cs typeface="Arial" pitchFamily="34" charset="0"/>
              </a:rPr>
              <a:t>people.)</a:t>
            </a:r>
            <a:endParaRPr lang="en-US" sz="3200" dirty="0">
              <a:solidFill>
                <a:schemeClr val="bg1"/>
              </a:solidFill>
            </a:endParaRPr>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021174" y="3923660"/>
            <a:ext cx="3122826" cy="2934340"/>
          </a:xfrm>
          <a:prstGeom prst="rect">
            <a:avLst/>
          </a:prstGeom>
        </p:spPr>
      </p:pic>
      <p:pic>
        <p:nvPicPr>
          <p:cNvPr id="5122" name="Picture 2" descr="http://www.clker.com/cliparts/e/7/1/9/1195425990911699381ArtFavor_Money_stack_of_coins.svg.me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60965" y="5973681"/>
            <a:ext cx="990600" cy="971838"/>
          </a:xfrm>
          <a:prstGeom prst="rect">
            <a:avLst/>
          </a:prstGeom>
          <a:noFill/>
          <a:ln w="9525">
            <a:noFill/>
            <a:miter lim="800000"/>
            <a:headEnd/>
            <a:tailEnd/>
          </a:ln>
        </p:spPr>
      </p:pic>
      <p:pic>
        <p:nvPicPr>
          <p:cNvPr id="13" name="Picture 2" descr="http://www.clker.com/cliparts/e/7/1/9/1195425990911699381ArtFavor_Money_stack_of_coins.svg.med.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03845" y="5332589"/>
            <a:ext cx="908516" cy="891308"/>
          </a:xfrm>
          <a:prstGeom prst="rect">
            <a:avLst/>
          </a:prstGeom>
          <a:noFill/>
          <a:ln w="9525">
            <a:noFill/>
            <a:miter lim="800000"/>
            <a:headEnd/>
            <a:tailEnd/>
          </a:ln>
        </p:spPr>
      </p:pic>
      <p:pic>
        <p:nvPicPr>
          <p:cNvPr id="14" name="Picture 2" descr="http://www.clker.com/cliparts/e/7/1/9/1195425990911699381ArtFavor_Money_stack_of_coins.svg.me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16316" y="5956191"/>
            <a:ext cx="990600" cy="971838"/>
          </a:xfrm>
          <a:prstGeom prst="rect">
            <a:avLst/>
          </a:prstGeom>
          <a:noFill/>
          <a:ln w="9525">
            <a:noFill/>
            <a:miter lim="800000"/>
            <a:headEnd/>
            <a:tailEnd/>
          </a:ln>
        </p:spPr>
      </p:pic>
      <p:pic>
        <p:nvPicPr>
          <p:cNvPr id="15" name="Picture 2" descr="http://www.clker.com/cliparts/e/7/1/9/1195425990911699381ArtFavor_Money_stack_of_coins.svg.med.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229600" y="3419372"/>
            <a:ext cx="609600" cy="598054"/>
          </a:xfrm>
          <a:prstGeom prst="rect">
            <a:avLst/>
          </a:prstGeom>
          <a:noFill/>
          <a:ln w="9525">
            <a:noFill/>
            <a:miter lim="800000"/>
            <a:headEnd/>
            <a:tailEnd/>
          </a:ln>
        </p:spPr>
      </p:pic>
      <p:pic>
        <p:nvPicPr>
          <p:cNvPr id="16" name="Picture 2" descr="http://www.clker.com/cliparts/e/7/1/9/1195425990911699381ArtFavor_Money_stack_of_coins.svg.med.png"/>
          <p:cNvPicPr>
            <a:picLocks noChangeAspect="1" noChangeArrowheads="1"/>
          </p:cNvPicPr>
          <p:nvPr/>
        </p:nvPicPr>
        <p:blipFill>
          <a:blip r:embed="rId6" cstate="email">
            <a:grayscl/>
            <a:extLst>
              <a:ext uri="{28A0092B-C50C-407E-A947-70E740481C1C}">
                <a14:useLocalDpi xmlns:a14="http://schemas.microsoft.com/office/drawing/2010/main"/>
              </a:ext>
            </a:extLst>
          </a:blip>
          <a:srcRect/>
          <a:stretch>
            <a:fillRect/>
          </a:stretch>
        </p:blipFill>
        <p:spPr bwMode="auto">
          <a:xfrm>
            <a:off x="4729344" y="5778243"/>
            <a:ext cx="933166" cy="654967"/>
          </a:xfrm>
          <a:prstGeom prst="rect">
            <a:avLst/>
          </a:prstGeom>
          <a:noFill/>
          <a:ln w="9525">
            <a:noFill/>
            <a:miter lim="800000"/>
            <a:headEnd/>
            <a:tailEnd/>
          </a:ln>
        </p:spPr>
      </p:pic>
      <p:pic>
        <p:nvPicPr>
          <p:cNvPr id="17" name="Picture 2" descr="http://www.clker.com/cliparts/e/7/1/9/1195425990911699381ArtFavor_Money_stack_of_coins.svg.med.png"/>
          <p:cNvPicPr>
            <a:picLocks noChangeAspect="1" noChangeArrowheads="1"/>
          </p:cNvPicPr>
          <p:nvPr/>
        </p:nvPicPr>
        <p:blipFill>
          <a:blip r:embed="rId6" cstate="email">
            <a:grayscl/>
            <a:extLst>
              <a:ext uri="{28A0092B-C50C-407E-A947-70E740481C1C}">
                <a14:useLocalDpi xmlns:a14="http://schemas.microsoft.com/office/drawing/2010/main"/>
              </a:ext>
            </a:extLst>
          </a:blip>
          <a:srcRect/>
          <a:stretch>
            <a:fillRect/>
          </a:stretch>
        </p:blipFill>
        <p:spPr bwMode="auto">
          <a:xfrm>
            <a:off x="3542273" y="6380527"/>
            <a:ext cx="933166" cy="654967"/>
          </a:xfrm>
          <a:prstGeom prst="rect">
            <a:avLst/>
          </a:prstGeom>
          <a:noFill/>
          <a:ln w="9525">
            <a:noFill/>
            <a:miter lim="800000"/>
            <a:headEnd/>
            <a:tailEnd/>
          </a:ln>
        </p:spPr>
      </p:pic>
      <p:pic>
        <p:nvPicPr>
          <p:cNvPr id="3" name="Picture 2"/>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flipH="1">
            <a:off x="9098" y="536392"/>
            <a:ext cx="1251583" cy="3338820"/>
          </a:xfrm>
          <a:prstGeom prst="rect">
            <a:avLst/>
          </a:prstGeom>
        </p:spPr>
      </p:pic>
      <p:pic>
        <p:nvPicPr>
          <p:cNvPr id="10" name="Picture 2" descr="http://www.clker.com/cliparts/e/7/1/9/1195425990911699381ArtFavor_Money_stack_of_coins.svg.med.png"/>
          <p:cNvPicPr>
            <a:picLocks noChangeAspect="1" noChangeArrowheads="1"/>
          </p:cNvPicPr>
          <p:nvPr/>
        </p:nvPicPr>
        <p:blipFill>
          <a:blip r:embed="rId6" cstate="email">
            <a:grayscl/>
            <a:extLst>
              <a:ext uri="{28A0092B-C50C-407E-A947-70E740481C1C}">
                <a14:useLocalDpi xmlns:a14="http://schemas.microsoft.com/office/drawing/2010/main"/>
              </a:ext>
            </a:extLst>
          </a:blip>
          <a:srcRect/>
          <a:stretch>
            <a:fillRect/>
          </a:stretch>
        </p:blipFill>
        <p:spPr bwMode="auto">
          <a:xfrm>
            <a:off x="4394382" y="6302212"/>
            <a:ext cx="933166" cy="654967"/>
          </a:xfrm>
          <a:prstGeom prst="rect">
            <a:avLst/>
          </a:prstGeom>
          <a:noFill/>
          <a:ln w="9525">
            <a:noFill/>
            <a:miter lim="800000"/>
            <a:headEnd/>
            <a:tailEnd/>
          </a:ln>
        </p:spPr>
      </p:pic>
      <p:pic>
        <p:nvPicPr>
          <p:cNvPr id="18" name="Picture 2" descr="http://www.clker.com/cliparts/e/7/1/9/1195425990911699381ArtFavor_Money_stack_of_coins.svg.med.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772400" y="3349192"/>
            <a:ext cx="609600" cy="598054"/>
          </a:xfrm>
          <a:prstGeom prst="rect">
            <a:avLst/>
          </a:prstGeom>
          <a:noFill/>
          <a:ln w="9525">
            <a:noFill/>
            <a:miter lim="800000"/>
            <a:headEnd/>
            <a:tailEnd/>
          </a:ln>
        </p:spPr>
      </p:pic>
      <p:pic>
        <p:nvPicPr>
          <p:cNvPr id="19" name="Picture 2" descr="http://www.clker.com/cliparts/e/7/1/9/1195425990911699381ArtFavor_Money_stack_of_coins.svg.med.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924800" y="3501592"/>
            <a:ext cx="609600" cy="598054"/>
          </a:xfrm>
          <a:prstGeom prst="rect">
            <a:avLst/>
          </a:prstGeom>
          <a:noFill/>
          <a:ln w="9525">
            <a:noFill/>
            <a:miter lim="800000"/>
            <a:headEnd/>
            <a:tailEnd/>
          </a:ln>
        </p:spPr>
      </p:pic>
      <p:pic>
        <p:nvPicPr>
          <p:cNvPr id="20" name="Picture 2" descr="http://www.clker.com/cliparts/e/7/1/9/1195425990911699381ArtFavor_Money_stack_of_coins.svg.med.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077200" y="3653992"/>
            <a:ext cx="609600" cy="598054"/>
          </a:xfrm>
          <a:prstGeom prst="rect">
            <a:avLst/>
          </a:prstGeom>
          <a:noFill/>
          <a:ln w="9525">
            <a:noFill/>
            <a:miter lim="800000"/>
            <a:headEnd/>
            <a:tailEnd/>
          </a:ln>
        </p:spPr>
      </p:pic>
      <p:pic>
        <p:nvPicPr>
          <p:cNvPr id="21" name="Picture 2" descr="http://www.clker.com/cliparts/e/7/1/9/1195425990911699381ArtFavor_Money_stack_of_coins.svg.med.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229600" y="3806392"/>
            <a:ext cx="609600" cy="598054"/>
          </a:xfrm>
          <a:prstGeom prst="rect">
            <a:avLst/>
          </a:prstGeom>
          <a:noFill/>
          <a:ln w="9525">
            <a:noFill/>
            <a:miter lim="800000"/>
            <a:headEnd/>
            <a:tailEnd/>
          </a:ln>
        </p:spPr>
      </p:pic>
      <p:pic>
        <p:nvPicPr>
          <p:cNvPr id="22" name="Picture 2" descr="http://www.clker.com/cliparts/e/7/1/9/1195425990911699381ArtFavor_Money_stack_of_coins.svg.med.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382000" y="3958792"/>
            <a:ext cx="609600" cy="598054"/>
          </a:xfrm>
          <a:prstGeom prst="rect">
            <a:avLst/>
          </a:prstGeom>
          <a:noFill/>
          <a:ln w="9525">
            <a:noFill/>
            <a:miter lim="800000"/>
            <a:headEnd/>
            <a:tailEnd/>
          </a:ln>
        </p:spPr>
      </p:pic>
      <p:pic>
        <p:nvPicPr>
          <p:cNvPr id="23" name="Picture 2" descr="http://www.clker.com/cliparts/e/7/1/9/1195425990911699381ArtFavor_Money_stack_of_coins.svg.med.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534400" y="4111192"/>
            <a:ext cx="609600" cy="598054"/>
          </a:xfrm>
          <a:prstGeom prst="rect">
            <a:avLst/>
          </a:prstGeom>
          <a:noFill/>
          <a:ln w="9525">
            <a:noFill/>
            <a:miter lim="800000"/>
            <a:headEnd/>
            <a:tailEnd/>
          </a:ln>
        </p:spPr>
      </p:pic>
      <p:pic>
        <p:nvPicPr>
          <p:cNvPr id="24" name="Picture 2" descr="http://www.clker.com/cliparts/e/7/1/9/1195425990911699381ArtFavor_Money_stack_of_coins.svg.med.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382000" y="3571772"/>
            <a:ext cx="609600" cy="598054"/>
          </a:xfrm>
          <a:prstGeom prst="rect">
            <a:avLst/>
          </a:prstGeom>
          <a:noFill/>
          <a:ln w="9525">
            <a:noFill/>
            <a:miter lim="800000"/>
            <a:headEnd/>
            <a:tailEnd/>
          </a:ln>
        </p:spPr>
      </p:pic>
      <p:pic>
        <p:nvPicPr>
          <p:cNvPr id="25" name="Picture 2" descr="http://www.clker.com/cliparts/e/7/1/9/1195425990911699381ArtFavor_Money_stack_of_coins.svg.med.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534400" y="3724172"/>
            <a:ext cx="609600" cy="5980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descr="bible_joel.gif"/>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91091" y="2434288"/>
            <a:ext cx="1563688" cy="3581400"/>
          </a:xfrm>
          <a:prstGeom prst="rect">
            <a:avLst/>
          </a:prstGeom>
          <a:noFill/>
          <a:ln w="9525">
            <a:noFill/>
            <a:miter lim="800000"/>
            <a:headEnd/>
            <a:tailEnd/>
          </a:ln>
        </p:spPr>
      </p:pic>
      <p:pic>
        <p:nvPicPr>
          <p:cNvPr id="13" name="Picture 3" descr="ts?t=11726499353546131844&amp;pid=23296&amp;ppid=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1971" y="3682266"/>
            <a:ext cx="1248143" cy="28232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9698" name="Picture 2" descr="http://sweetclipart.com/multisite/sweetclipart/files/wall_clock_twelv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54332" y="4786998"/>
            <a:ext cx="1986003" cy="1986003"/>
          </a:xfrm>
          <a:prstGeom prst="rect">
            <a:avLst/>
          </a:prstGeom>
          <a:noFill/>
          <a:ln w="9525">
            <a:noFill/>
            <a:miter lim="800000"/>
            <a:headEnd/>
            <a:tailEnd/>
          </a:ln>
        </p:spPr>
      </p:pic>
      <p:sp>
        <p:nvSpPr>
          <p:cNvPr id="6" name="Rounded Rectangular Callout 5"/>
          <p:cNvSpPr/>
          <p:nvPr/>
        </p:nvSpPr>
        <p:spPr>
          <a:xfrm>
            <a:off x="2245660" y="-40014"/>
            <a:ext cx="7126940" cy="4572036"/>
          </a:xfrm>
          <a:prstGeom prst="wedgeRoundRectCallout">
            <a:avLst>
              <a:gd name="adj1" fmla="val -56997"/>
              <a:gd name="adj2" fmla="val 42061"/>
              <a:gd name="adj3" fmla="val 16667"/>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en-US" sz="3200" b="1" dirty="0">
                <a:solidFill>
                  <a:schemeClr val="tx1"/>
                </a:solidFill>
                <a:latin typeface="Arial" pitchFamily="34" charset="0"/>
                <a:ea typeface="MS PGothic" pitchFamily="34" charset="-128"/>
                <a:cs typeface="Arial" pitchFamily="34" charset="0"/>
              </a:rPr>
              <a:t>‘</a:t>
            </a:r>
            <a:r>
              <a:rPr lang="en-US" sz="3200" b="1" dirty="0">
                <a:solidFill>
                  <a:schemeClr val="tx1"/>
                </a:solidFill>
                <a:latin typeface="Arial" pitchFamily="34" charset="0"/>
                <a:ea typeface="MS PGothic" pitchFamily="34" charset="-128"/>
                <a:cs typeface="Arial" pitchFamily="34" charset="0"/>
              </a:rPr>
              <a:t>About </a:t>
            </a:r>
            <a:r>
              <a:rPr lang="en-US" sz="3200" b="1" dirty="0" smtClean="0">
                <a:solidFill>
                  <a:schemeClr val="tx1"/>
                </a:solidFill>
                <a:latin typeface="Arial" pitchFamily="34" charset="0"/>
                <a:ea typeface="MS PGothic" pitchFamily="34" charset="-128"/>
                <a:cs typeface="Arial" pitchFamily="34" charset="0"/>
              </a:rPr>
              <a:t>midnight </a:t>
            </a:r>
            <a:r>
              <a:rPr lang="en-US" sz="3200" b="1" dirty="0">
                <a:solidFill>
                  <a:schemeClr val="tx1"/>
                </a:solidFill>
                <a:latin typeface="Arial" pitchFamily="34" charset="0"/>
                <a:ea typeface="MS PGothic" pitchFamily="34" charset="-128"/>
                <a:cs typeface="Arial" pitchFamily="34" charset="0"/>
              </a:rPr>
              <a:t>I will go throughout Egypt. Every firstborn son in Egypt will die, from the firstborn son of </a:t>
            </a:r>
            <a:r>
              <a:rPr lang="en-US" sz="3200" b="1" dirty="0" smtClean="0">
                <a:solidFill>
                  <a:schemeClr val="tx1"/>
                </a:solidFill>
                <a:latin typeface="Arial" pitchFamily="34" charset="0"/>
                <a:ea typeface="MS PGothic" pitchFamily="34" charset="-128"/>
                <a:cs typeface="Arial" pitchFamily="34" charset="0"/>
              </a:rPr>
              <a:t>Pharaoh, </a:t>
            </a:r>
            <a:r>
              <a:rPr lang="en-US" sz="3200" b="1" dirty="0">
                <a:solidFill>
                  <a:schemeClr val="tx1"/>
                </a:solidFill>
                <a:latin typeface="Arial" pitchFamily="34" charset="0"/>
                <a:ea typeface="MS PGothic" pitchFamily="34" charset="-128"/>
                <a:cs typeface="Arial" pitchFamily="34" charset="0"/>
              </a:rPr>
              <a:t>who sits on the throne, to the firstborn son of the female </a:t>
            </a:r>
            <a:r>
              <a:rPr lang="en-US" sz="3200" b="1" dirty="0" smtClean="0">
                <a:solidFill>
                  <a:schemeClr val="tx1"/>
                </a:solidFill>
                <a:latin typeface="Arial" pitchFamily="34" charset="0"/>
                <a:ea typeface="MS PGothic" pitchFamily="34" charset="-128"/>
                <a:cs typeface="Arial" pitchFamily="34" charset="0"/>
              </a:rPr>
              <a:t>slave, </a:t>
            </a:r>
            <a:r>
              <a:rPr lang="en-US" sz="3200" b="1" dirty="0">
                <a:solidFill>
                  <a:schemeClr val="tx1"/>
                </a:solidFill>
                <a:latin typeface="Arial" pitchFamily="34" charset="0"/>
                <a:ea typeface="MS PGothic" pitchFamily="34" charset="-128"/>
                <a:cs typeface="Arial" pitchFamily="34" charset="0"/>
              </a:rPr>
              <a:t>who is at her hand mill, and all the firstborn of the </a:t>
            </a:r>
            <a:r>
              <a:rPr lang="en-US" sz="3200" b="1" dirty="0" smtClean="0">
                <a:solidFill>
                  <a:schemeClr val="tx1"/>
                </a:solidFill>
                <a:latin typeface="Arial" pitchFamily="34" charset="0"/>
                <a:ea typeface="MS PGothic" pitchFamily="34" charset="-128"/>
                <a:cs typeface="Arial" pitchFamily="34" charset="0"/>
              </a:rPr>
              <a:t>cattle </a:t>
            </a:r>
            <a:r>
              <a:rPr lang="en-US" sz="3200" b="1" dirty="0">
                <a:solidFill>
                  <a:schemeClr val="tx1"/>
                </a:solidFill>
                <a:latin typeface="Arial" pitchFamily="34" charset="0"/>
                <a:ea typeface="MS PGothic" pitchFamily="34" charset="-128"/>
                <a:cs typeface="Arial" pitchFamily="34" charset="0"/>
              </a:rPr>
              <a:t>as </a:t>
            </a:r>
            <a:r>
              <a:rPr lang="en-US" sz="3200" b="1" dirty="0" smtClean="0">
                <a:solidFill>
                  <a:schemeClr val="tx1"/>
                </a:solidFill>
                <a:latin typeface="Arial" pitchFamily="34" charset="0"/>
                <a:ea typeface="MS PGothic" pitchFamily="34" charset="-128"/>
                <a:cs typeface="Arial" pitchFamily="34" charset="0"/>
              </a:rPr>
              <a:t>well. </a:t>
            </a:r>
            <a:endParaRPr lang="en-US" sz="3200" b="1" dirty="0">
              <a:solidFill>
                <a:schemeClr val="tx1"/>
              </a:solidFill>
              <a:ea typeface="MS PGothic" pitchFamily="34" charset="-128"/>
            </a:endParaRPr>
          </a:p>
        </p:txBody>
      </p:sp>
      <p:pic>
        <p:nvPicPr>
          <p:cNvPr id="29700" name="Picture 4" descr="http://www.transamassociates.com/Newsletter-August-2004/images/pharaoh-sitting-throne-t-b.gif"/>
          <p:cNvPicPr>
            <a:picLocks noChangeAspect="1" noChangeArrowheads="1" noCrop="1"/>
          </p:cNvPicPr>
          <p:nvPr/>
        </p:nvPicPr>
        <p:blipFill>
          <a:blip r:embed="rId5" cstate="print"/>
          <a:srcRect/>
          <a:stretch>
            <a:fillRect/>
          </a:stretch>
        </p:blipFill>
        <p:spPr bwMode="auto">
          <a:xfrm>
            <a:off x="3102081" y="3810000"/>
            <a:ext cx="2309536" cy="3079380"/>
          </a:xfrm>
          <a:prstGeom prst="rect">
            <a:avLst/>
          </a:prstGeom>
          <a:noFill/>
          <a:ln w="9525">
            <a:noFill/>
            <a:miter lim="800000"/>
            <a:headEnd/>
            <a:tailEnd/>
          </a:ln>
        </p:spPr>
      </p:pic>
      <p:pic>
        <p:nvPicPr>
          <p:cNvPr id="29702" name="Picture 6" descr="http://www.christart.com/IMAGES-art9ab/clipart/2355/poverty.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593352" y="4532022"/>
            <a:ext cx="1120963" cy="2179651"/>
          </a:xfrm>
          <a:prstGeom prst="rect">
            <a:avLst/>
          </a:prstGeom>
          <a:noFill/>
          <a:ln w="9525">
            <a:noFill/>
            <a:miter lim="800000"/>
            <a:headEnd/>
            <a:tailEnd/>
          </a:ln>
        </p:spPr>
      </p:pic>
      <p:pic>
        <p:nvPicPr>
          <p:cNvPr id="29704" name="Picture 8" descr="http://www.clipartbest.com/cliparts/dT6/eaR/dT6eaRKnc.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583584" y="4038600"/>
            <a:ext cx="3583955" cy="2850780"/>
          </a:xfrm>
          <a:prstGeom prst="rect">
            <a:avLst/>
          </a:prstGeom>
          <a:noFill/>
          <a:ln w="9525">
            <a:noFill/>
            <a:miter lim="800000"/>
            <a:headEnd/>
            <a:tailEnd/>
          </a:ln>
        </p:spPr>
      </p:pic>
      <p:sp>
        <p:nvSpPr>
          <p:cNvPr id="2" name="&quot;No&quot; Symbol 1"/>
          <p:cNvSpPr/>
          <p:nvPr/>
        </p:nvSpPr>
        <p:spPr>
          <a:xfrm>
            <a:off x="3723064" y="4518079"/>
            <a:ext cx="1067570" cy="1192621"/>
          </a:xfrm>
          <a:prstGeom prst="noSmoking">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quot;No&quot; Symbol 17"/>
          <p:cNvSpPr/>
          <p:nvPr/>
        </p:nvSpPr>
        <p:spPr>
          <a:xfrm>
            <a:off x="5780866" y="5334000"/>
            <a:ext cx="1233892" cy="1271779"/>
          </a:xfrm>
          <a:prstGeom prst="noSmoking">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quot;No&quot; Symbol 18"/>
          <p:cNvSpPr/>
          <p:nvPr/>
        </p:nvSpPr>
        <p:spPr>
          <a:xfrm>
            <a:off x="7315200" y="4224988"/>
            <a:ext cx="1905000" cy="2326298"/>
          </a:xfrm>
          <a:prstGeom prst="noSmoking">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Rectangular Callout 13"/>
          <p:cNvSpPr/>
          <p:nvPr/>
        </p:nvSpPr>
        <p:spPr>
          <a:xfrm>
            <a:off x="0" y="0"/>
            <a:ext cx="3144238" cy="577281"/>
          </a:xfrm>
          <a:prstGeom prst="wedgeRectCallout">
            <a:avLst>
              <a:gd name="adj1" fmla="val -15400"/>
              <a:gd name="adj2" fmla="val 5017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dirty="0">
                <a:solidFill>
                  <a:schemeClr val="tx1"/>
                </a:solidFill>
                <a:latin typeface="Arial" pitchFamily="34" charset="0"/>
                <a:ea typeface="MS PGothic" pitchFamily="34" charset="-128"/>
                <a:cs typeface="Arial" pitchFamily="34" charset="0"/>
              </a:rPr>
              <a:t>So Moses said, </a:t>
            </a:r>
            <a:endParaRPr lang="en-US" sz="3200" dirty="0">
              <a:solidFill>
                <a:schemeClr val="tx1"/>
              </a:solidFill>
              <a:ea typeface="MS PGothic" pitchFamily="34" charset="-128"/>
            </a:endParaRPr>
          </a:p>
        </p:txBody>
      </p:sp>
      <p:sp>
        <p:nvSpPr>
          <p:cNvPr id="5" name="Rectangular Callout 4"/>
          <p:cNvSpPr/>
          <p:nvPr/>
        </p:nvSpPr>
        <p:spPr>
          <a:xfrm>
            <a:off x="20160" y="577281"/>
            <a:ext cx="2494027" cy="1590628"/>
          </a:xfrm>
          <a:prstGeom prst="wedgeRectCallout">
            <a:avLst>
              <a:gd name="adj1" fmla="val 16159"/>
              <a:gd name="adj2" fmla="val 178236"/>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dirty="0" smtClean="0">
                <a:solidFill>
                  <a:schemeClr val="tx1"/>
                </a:solidFill>
                <a:latin typeface="Arial" pitchFamily="34" charset="0"/>
                <a:ea typeface="MS PGothic" pitchFamily="34" charset="-128"/>
                <a:cs typeface="Arial" pitchFamily="34" charset="0"/>
              </a:rPr>
              <a:t>This </a:t>
            </a:r>
            <a:r>
              <a:rPr lang="en-US" sz="3200" dirty="0">
                <a:solidFill>
                  <a:schemeClr val="tx1"/>
                </a:solidFill>
                <a:latin typeface="Arial" pitchFamily="34" charset="0"/>
                <a:ea typeface="MS PGothic" pitchFamily="34" charset="-128"/>
                <a:cs typeface="Arial" pitchFamily="34" charset="0"/>
              </a:rPr>
              <a:t>is what the LORD says: </a:t>
            </a:r>
            <a:endParaRPr lang="en-US" sz="3200" dirty="0">
              <a:solidFill>
                <a:schemeClr val="tx1"/>
              </a:solidFill>
              <a:ea typeface="MS PGothic" pitchFamily="34" charset="-12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069" y="3733800"/>
            <a:ext cx="3726351" cy="3124201"/>
          </a:xfrm>
          <a:prstGeom prst="rect">
            <a:avLst/>
          </a:prstGeom>
        </p:spPr>
      </p:pic>
      <p:pic>
        <p:nvPicPr>
          <p:cNvPr id="14" name="Picture 2" descr="MPj0400795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99954" y="34836"/>
            <a:ext cx="4616455" cy="2635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3" descr="ts?t=11726499353546131844&amp;pid=23296&amp;ppid=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83057" y="240095"/>
            <a:ext cx="1240943" cy="28069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ounded Rectangular Callout 5"/>
          <p:cNvSpPr/>
          <p:nvPr/>
        </p:nvSpPr>
        <p:spPr>
          <a:xfrm>
            <a:off x="2928318" y="2670086"/>
            <a:ext cx="6400800" cy="4025118"/>
          </a:xfrm>
          <a:prstGeom prst="wedgeRoundRectCallout">
            <a:avLst>
              <a:gd name="adj1" fmla="val -77521"/>
              <a:gd name="adj2" fmla="val -88338"/>
              <a:gd name="adj3" fmla="val 16667"/>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smtClean="0">
                <a:solidFill>
                  <a:schemeClr val="tx1"/>
                </a:solidFill>
                <a:latin typeface="Arial" pitchFamily="34" charset="0"/>
                <a:ea typeface="MS PGothic" pitchFamily="34" charset="-128"/>
                <a:cs typeface="Arial" pitchFamily="34" charset="0"/>
              </a:rPr>
              <a:t>There </a:t>
            </a:r>
            <a:r>
              <a:rPr lang="en-US" sz="3600" b="1" dirty="0">
                <a:solidFill>
                  <a:schemeClr val="tx1"/>
                </a:solidFill>
                <a:latin typeface="Arial" pitchFamily="34" charset="0"/>
                <a:ea typeface="MS PGothic" pitchFamily="34" charset="-128"/>
                <a:cs typeface="Arial" pitchFamily="34" charset="0"/>
              </a:rPr>
              <a:t>will be loud </a:t>
            </a:r>
            <a:r>
              <a:rPr lang="en-US" sz="3600" b="1" dirty="0" smtClean="0">
                <a:solidFill>
                  <a:schemeClr val="tx1"/>
                </a:solidFill>
                <a:latin typeface="Arial" pitchFamily="34" charset="0"/>
                <a:ea typeface="MS PGothic" pitchFamily="34" charset="-128"/>
                <a:cs typeface="Arial" pitchFamily="34" charset="0"/>
              </a:rPr>
              <a:t>wailing </a:t>
            </a:r>
            <a:r>
              <a:rPr lang="en-US" sz="3600" b="1" dirty="0">
                <a:solidFill>
                  <a:schemeClr val="tx1"/>
                </a:solidFill>
                <a:latin typeface="Arial" pitchFamily="34" charset="0"/>
                <a:ea typeface="MS PGothic" pitchFamily="34" charset="-128"/>
                <a:cs typeface="Arial" pitchFamily="34" charset="0"/>
              </a:rPr>
              <a:t>throughout Egypt—worse than there has ever been or ever will be again. But among the Israelites not a </a:t>
            </a:r>
            <a:r>
              <a:rPr lang="en-US" sz="3600" b="1" dirty="0" smtClean="0">
                <a:solidFill>
                  <a:schemeClr val="tx1"/>
                </a:solidFill>
                <a:latin typeface="Arial" pitchFamily="34" charset="0"/>
                <a:ea typeface="MS PGothic" pitchFamily="34" charset="-128"/>
                <a:cs typeface="Arial" pitchFamily="34" charset="0"/>
              </a:rPr>
              <a:t>dog </a:t>
            </a:r>
            <a:r>
              <a:rPr lang="en-US" sz="3600" b="1" dirty="0">
                <a:solidFill>
                  <a:schemeClr val="tx1"/>
                </a:solidFill>
                <a:latin typeface="Arial" pitchFamily="34" charset="0"/>
                <a:ea typeface="MS PGothic" pitchFamily="34" charset="-128"/>
                <a:cs typeface="Arial" pitchFamily="34" charset="0"/>
              </a:rPr>
              <a:t>will bark at any person or animal</a:t>
            </a:r>
            <a:r>
              <a:rPr lang="en-US" sz="3600" b="1" dirty="0" smtClean="0">
                <a:solidFill>
                  <a:schemeClr val="tx1"/>
                </a:solidFill>
                <a:latin typeface="Arial" pitchFamily="34" charset="0"/>
                <a:ea typeface="MS PGothic" pitchFamily="34" charset="-128"/>
                <a:cs typeface="Arial" pitchFamily="34" charset="0"/>
              </a:rPr>
              <a:t>.</a:t>
            </a:r>
            <a:endParaRPr lang="en-US" sz="3600" b="1" dirty="0">
              <a:solidFill>
                <a:schemeClr val="tx1"/>
              </a:solidFill>
              <a:ea typeface="MS PGothic" pitchFamily="34" charset="-128"/>
            </a:endParaRPr>
          </a:p>
        </p:txBody>
      </p:sp>
      <p:pic>
        <p:nvPicPr>
          <p:cNvPr id="29698" name="Picture 2" descr="http://sweetclipart.com/multisite/sweetclipart/files/wall_clock_twelv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928318" y="220166"/>
            <a:ext cx="1861518" cy="1828800"/>
          </a:xfrm>
          <a:prstGeom prst="rect">
            <a:avLst/>
          </a:prstGeom>
          <a:noFill/>
          <a:ln w="9525">
            <a:noFill/>
            <a:miter lim="800000"/>
            <a:headEnd/>
            <a:tailEnd/>
          </a:ln>
        </p:spPr>
      </p:pic>
      <p:pic>
        <p:nvPicPr>
          <p:cNvPr id="29706" name="Picture 10" descr="http://www.morganamorgaine.com/wp-content/uploads/2012/11/cry-21.png"/>
          <p:cNvPicPr>
            <a:picLocks noChangeAspect="1" noChangeArrowheads="1"/>
          </p:cNvPicPr>
          <p:nvPr/>
        </p:nvPicPr>
        <p:blipFill>
          <a:blip r:embed="rId6" cstate="print"/>
          <a:srcRect/>
          <a:stretch>
            <a:fillRect/>
          </a:stretch>
        </p:blipFill>
        <p:spPr bwMode="auto">
          <a:xfrm>
            <a:off x="6504317" y="258853"/>
            <a:ext cx="2486301" cy="2245832"/>
          </a:xfrm>
          <a:prstGeom prst="rect">
            <a:avLst/>
          </a:prstGeom>
          <a:noFill/>
          <a:ln w="9525">
            <a:noFill/>
            <a:miter lim="800000"/>
            <a:headEnd/>
            <a:tailEnd/>
          </a:ln>
        </p:spPr>
      </p:pic>
      <p:sp>
        <p:nvSpPr>
          <p:cNvPr id="16" name="TextBox 15"/>
          <p:cNvSpPr txBox="1"/>
          <p:nvPr/>
        </p:nvSpPr>
        <p:spPr>
          <a:xfrm>
            <a:off x="533400" y="3341309"/>
            <a:ext cx="2164375" cy="769441"/>
          </a:xfrm>
          <a:prstGeom prst="rect">
            <a:avLst/>
          </a:prstGeom>
          <a:solidFill>
            <a:schemeClr val="accent2">
              <a:lumMod val="75000"/>
            </a:schemeClr>
          </a:solidFill>
        </p:spPr>
        <p:txBody>
          <a:bodyPr wrap="none" rtlCol="0">
            <a:spAutoFit/>
          </a:bodyPr>
          <a:lstStyle/>
          <a:p>
            <a:r>
              <a:rPr lang="en-US" sz="4400" dirty="0" smtClean="0">
                <a:solidFill>
                  <a:schemeClr val="bg1"/>
                </a:solidFill>
              </a:rPr>
              <a:t>GOSHEN</a:t>
            </a:r>
            <a:endParaRPr lang="en-US" sz="4400" dirty="0">
              <a:solidFill>
                <a:schemeClr val="bg1"/>
              </a:solidFill>
            </a:endParaRPr>
          </a:p>
        </p:txBody>
      </p:sp>
      <p:sp>
        <p:nvSpPr>
          <p:cNvPr id="17" name="TextBox 16"/>
          <p:cNvSpPr txBox="1"/>
          <p:nvPr/>
        </p:nvSpPr>
        <p:spPr>
          <a:xfrm>
            <a:off x="4823833" y="258853"/>
            <a:ext cx="1642053" cy="769441"/>
          </a:xfrm>
          <a:prstGeom prst="rect">
            <a:avLst/>
          </a:prstGeom>
          <a:solidFill>
            <a:schemeClr val="accent2">
              <a:lumMod val="75000"/>
            </a:schemeClr>
          </a:solidFill>
        </p:spPr>
        <p:txBody>
          <a:bodyPr wrap="none" rtlCol="0">
            <a:spAutoFit/>
          </a:bodyPr>
          <a:lstStyle/>
          <a:p>
            <a:r>
              <a:rPr lang="en-US" sz="4400" dirty="0" smtClean="0">
                <a:solidFill>
                  <a:schemeClr val="bg1"/>
                </a:solidFill>
              </a:rPr>
              <a:t>EGYPT</a:t>
            </a:r>
            <a:endParaRPr lang="en-US" sz="4400" dirty="0">
              <a:solidFill>
                <a:schemeClr val="bg1"/>
              </a:solidFill>
            </a:endParaRPr>
          </a:p>
        </p:txBody>
      </p:sp>
    </p:spTree>
    <p:extLst>
      <p:ext uri="{BB962C8B-B14F-4D97-AF65-F5344CB8AC3E}">
        <p14:creationId xmlns:p14="http://schemas.microsoft.com/office/powerpoint/2010/main" val="37234429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MPj0400795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43400" y="3581400"/>
            <a:ext cx="4816522" cy="3276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070" y="3581400"/>
            <a:ext cx="4357469" cy="3276601"/>
          </a:xfrm>
          <a:prstGeom prst="rect">
            <a:avLst/>
          </a:prstGeom>
        </p:spPr>
      </p:pic>
      <p:pic>
        <p:nvPicPr>
          <p:cNvPr id="29706" name="Picture 10" descr="http://www.morganamorgaine.com/wp-content/uploads/2012/11/cry-21.png"/>
          <p:cNvPicPr>
            <a:picLocks noChangeAspect="1" noChangeArrowheads="1"/>
          </p:cNvPicPr>
          <p:nvPr/>
        </p:nvPicPr>
        <p:blipFill>
          <a:blip r:embed="rId4" cstate="print"/>
          <a:srcRect/>
          <a:stretch>
            <a:fillRect/>
          </a:stretch>
        </p:blipFill>
        <p:spPr bwMode="auto">
          <a:xfrm>
            <a:off x="6601480" y="4417459"/>
            <a:ext cx="2486301" cy="2245832"/>
          </a:xfrm>
          <a:prstGeom prst="rect">
            <a:avLst/>
          </a:prstGeom>
          <a:noFill/>
          <a:ln w="9525">
            <a:noFill/>
            <a:miter lim="800000"/>
            <a:headEnd/>
            <a:tailEnd/>
          </a:ln>
        </p:spPr>
      </p:pic>
      <p:pic>
        <p:nvPicPr>
          <p:cNvPr id="13" name="Picture 3" descr="ts?t=11726499353546131844&amp;pid=23296&amp;ppid=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flipH="1">
            <a:off x="8164254" y="228600"/>
            <a:ext cx="972712" cy="28069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ounded Rectangular Callout 5"/>
          <p:cNvSpPr/>
          <p:nvPr/>
        </p:nvSpPr>
        <p:spPr>
          <a:xfrm>
            <a:off x="-152400" y="0"/>
            <a:ext cx="8119590" cy="3733800"/>
          </a:xfrm>
          <a:prstGeom prst="wedgeRoundRectCallout">
            <a:avLst>
              <a:gd name="adj1" fmla="val 55426"/>
              <a:gd name="adj2" fmla="val -19013"/>
              <a:gd name="adj3" fmla="val 16667"/>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dirty="0">
                <a:solidFill>
                  <a:schemeClr val="tx1"/>
                </a:solidFill>
                <a:latin typeface="Arial" pitchFamily="34" charset="0"/>
                <a:ea typeface="MS PGothic" pitchFamily="34" charset="-128"/>
                <a:cs typeface="Arial" pitchFamily="34" charset="0"/>
              </a:rPr>
              <a:t>Then you will know that the LORD makes a distinction between Egypt and Israel. </a:t>
            </a:r>
            <a:r>
              <a:rPr lang="en-US" sz="3600" dirty="0" smtClean="0">
                <a:solidFill>
                  <a:schemeClr val="tx1"/>
                </a:solidFill>
                <a:latin typeface="Arial" pitchFamily="34" charset="0"/>
                <a:ea typeface="MS PGothic" pitchFamily="34" charset="-128"/>
                <a:cs typeface="Arial" pitchFamily="34" charset="0"/>
              </a:rPr>
              <a:t>All </a:t>
            </a:r>
            <a:r>
              <a:rPr lang="en-US" sz="3600" dirty="0">
                <a:solidFill>
                  <a:schemeClr val="tx1"/>
                </a:solidFill>
                <a:latin typeface="Arial" pitchFamily="34" charset="0"/>
                <a:ea typeface="MS PGothic" pitchFamily="34" charset="-128"/>
                <a:cs typeface="Arial" pitchFamily="34" charset="0"/>
              </a:rPr>
              <a:t>these officials of yours will come to me, bowing down before me and saying, </a:t>
            </a:r>
            <a:endParaRPr lang="en-US" sz="3600" dirty="0" smtClean="0">
              <a:solidFill>
                <a:schemeClr val="tx1"/>
              </a:solidFill>
              <a:latin typeface="Arial" pitchFamily="34" charset="0"/>
              <a:ea typeface="MS PGothic" pitchFamily="34" charset="-128"/>
              <a:cs typeface="Arial" pitchFamily="34" charset="0"/>
            </a:endParaRPr>
          </a:p>
          <a:p>
            <a:pPr algn="ctr"/>
            <a:r>
              <a:rPr lang="en-US" altLang="en-US" sz="3600" dirty="0" smtClean="0">
                <a:solidFill>
                  <a:schemeClr val="tx1"/>
                </a:solidFill>
                <a:latin typeface="Arial" pitchFamily="34" charset="0"/>
                <a:ea typeface="MS PGothic" pitchFamily="34" charset="-128"/>
                <a:cs typeface="Arial" pitchFamily="34" charset="0"/>
              </a:rPr>
              <a:t>‘</a:t>
            </a:r>
            <a:r>
              <a:rPr lang="en-US" sz="3600" dirty="0">
                <a:solidFill>
                  <a:schemeClr val="tx1"/>
                </a:solidFill>
                <a:latin typeface="Arial" pitchFamily="34" charset="0"/>
                <a:ea typeface="MS PGothic" pitchFamily="34" charset="-128"/>
                <a:cs typeface="Arial" pitchFamily="34" charset="0"/>
              </a:rPr>
              <a:t>Go, you and all the people who follow you!</a:t>
            </a:r>
            <a:r>
              <a:rPr lang="en-US" altLang="en-US" sz="3600" dirty="0">
                <a:solidFill>
                  <a:schemeClr val="tx1"/>
                </a:solidFill>
                <a:latin typeface="Arial" pitchFamily="34" charset="0"/>
                <a:ea typeface="MS PGothic" pitchFamily="34" charset="-128"/>
                <a:cs typeface="Arial" pitchFamily="34" charset="0"/>
              </a:rPr>
              <a:t>’</a:t>
            </a:r>
            <a:r>
              <a:rPr lang="en-US" sz="3600" dirty="0">
                <a:solidFill>
                  <a:schemeClr val="tx1"/>
                </a:solidFill>
                <a:latin typeface="Arial" pitchFamily="34" charset="0"/>
                <a:ea typeface="MS PGothic" pitchFamily="34" charset="-128"/>
                <a:cs typeface="Arial" pitchFamily="34" charset="0"/>
              </a:rPr>
              <a:t> After that I will leave.</a:t>
            </a:r>
            <a:r>
              <a:rPr lang="en-US" altLang="en-US" sz="3600" dirty="0">
                <a:solidFill>
                  <a:schemeClr val="tx1"/>
                </a:solidFill>
                <a:latin typeface="Arial" pitchFamily="34" charset="0"/>
                <a:ea typeface="MS PGothic" pitchFamily="34" charset="-128"/>
                <a:cs typeface="Arial" pitchFamily="34" charset="0"/>
              </a:rPr>
              <a:t>”</a:t>
            </a:r>
            <a:endParaRPr lang="en-US" sz="3600" dirty="0">
              <a:solidFill>
                <a:schemeClr val="tx1"/>
              </a:solidFill>
              <a:ea typeface="MS PGothic" pitchFamily="34" charset="-128"/>
            </a:endParaRPr>
          </a:p>
        </p:txBody>
      </p:sp>
      <p:sp>
        <p:nvSpPr>
          <p:cNvPr id="3" name="TextBox 2"/>
          <p:cNvSpPr txBox="1"/>
          <p:nvPr/>
        </p:nvSpPr>
        <p:spPr>
          <a:xfrm>
            <a:off x="1824816" y="4161309"/>
            <a:ext cx="2164375" cy="769441"/>
          </a:xfrm>
          <a:prstGeom prst="rect">
            <a:avLst/>
          </a:prstGeom>
          <a:solidFill>
            <a:schemeClr val="accent2">
              <a:lumMod val="75000"/>
            </a:schemeClr>
          </a:solidFill>
        </p:spPr>
        <p:txBody>
          <a:bodyPr wrap="none" rtlCol="0">
            <a:spAutoFit/>
          </a:bodyPr>
          <a:lstStyle/>
          <a:p>
            <a:r>
              <a:rPr lang="en-US" sz="4400" dirty="0" smtClean="0">
                <a:solidFill>
                  <a:schemeClr val="bg1"/>
                </a:solidFill>
              </a:rPr>
              <a:t>GOSHEN</a:t>
            </a:r>
            <a:endParaRPr lang="en-US" sz="4400" dirty="0">
              <a:solidFill>
                <a:schemeClr val="bg1"/>
              </a:solidFill>
            </a:endParaRPr>
          </a:p>
        </p:txBody>
      </p:sp>
      <p:sp>
        <p:nvSpPr>
          <p:cNvPr id="10" name="TextBox 9"/>
          <p:cNvSpPr txBox="1"/>
          <p:nvPr/>
        </p:nvSpPr>
        <p:spPr>
          <a:xfrm>
            <a:off x="4966460" y="3776589"/>
            <a:ext cx="1642053" cy="769441"/>
          </a:xfrm>
          <a:prstGeom prst="rect">
            <a:avLst/>
          </a:prstGeom>
          <a:solidFill>
            <a:schemeClr val="accent2">
              <a:lumMod val="75000"/>
            </a:schemeClr>
          </a:solidFill>
        </p:spPr>
        <p:txBody>
          <a:bodyPr wrap="none" rtlCol="0">
            <a:spAutoFit/>
          </a:bodyPr>
          <a:lstStyle/>
          <a:p>
            <a:r>
              <a:rPr lang="en-US" sz="4400" dirty="0" smtClean="0">
                <a:solidFill>
                  <a:schemeClr val="bg1"/>
                </a:solidFill>
              </a:rPr>
              <a:t>EGYPT</a:t>
            </a:r>
            <a:endParaRPr lang="en-US" sz="4400" dirty="0">
              <a:solidFill>
                <a:schemeClr val="bg1"/>
              </a:solidFill>
            </a:endParaRPr>
          </a:p>
        </p:txBody>
      </p:sp>
    </p:spTree>
    <p:extLst>
      <p:ext uri="{BB962C8B-B14F-4D97-AF65-F5344CB8AC3E}">
        <p14:creationId xmlns:p14="http://schemas.microsoft.com/office/powerpoint/2010/main" val="8514473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72253" y="2858809"/>
            <a:ext cx="6734879" cy="3231654"/>
          </a:xfrm>
          <a:prstGeom prst="rect">
            <a:avLst/>
          </a:prstGeom>
          <a:solidFill>
            <a:schemeClr val="bg2">
              <a:lumMod val="50000"/>
            </a:schemeClr>
          </a:solidFill>
          <a:ln>
            <a:solidFill>
              <a:schemeClr val="tx2"/>
            </a:solidFill>
          </a:ln>
        </p:spPr>
        <p:txBody>
          <a:bodyPr wrap="square">
            <a:spAutoFit/>
          </a:bodyPr>
          <a:lstStyle/>
          <a:p>
            <a:pPr algn="ctr"/>
            <a:r>
              <a:rPr lang="en-US" sz="3400" dirty="0" smtClean="0">
                <a:latin typeface="Arial" pitchFamily="34" charset="0"/>
                <a:cs typeface="Arial" pitchFamily="34" charset="0"/>
              </a:rPr>
              <a:t>Moses </a:t>
            </a:r>
            <a:r>
              <a:rPr lang="en-US" sz="3400" dirty="0">
                <a:latin typeface="Arial" pitchFamily="34" charset="0"/>
                <a:cs typeface="Arial" pitchFamily="34" charset="0"/>
              </a:rPr>
              <a:t>and Aaron performed all these wonders before Pharaoh, but the LORD hardened Pharaoh</a:t>
            </a:r>
            <a:r>
              <a:rPr lang="en-US" altLang="en-US" sz="3400" dirty="0">
                <a:latin typeface="Arial" pitchFamily="34" charset="0"/>
                <a:cs typeface="Arial" pitchFamily="34" charset="0"/>
              </a:rPr>
              <a:t>’</a:t>
            </a:r>
            <a:r>
              <a:rPr lang="en-US" sz="3400" dirty="0">
                <a:latin typeface="Arial" pitchFamily="34" charset="0"/>
                <a:cs typeface="Arial" pitchFamily="34" charset="0"/>
              </a:rPr>
              <a:t>s </a:t>
            </a:r>
            <a:r>
              <a:rPr lang="en-US" sz="3400" dirty="0" smtClean="0">
                <a:latin typeface="Arial" pitchFamily="34" charset="0"/>
                <a:cs typeface="Arial" pitchFamily="34" charset="0"/>
              </a:rPr>
              <a:t>heart, </a:t>
            </a:r>
          </a:p>
          <a:p>
            <a:pPr algn="ctr"/>
            <a:r>
              <a:rPr lang="en-US" sz="3400" dirty="0" smtClean="0">
                <a:latin typeface="Arial" pitchFamily="34" charset="0"/>
                <a:cs typeface="Arial" pitchFamily="34" charset="0"/>
              </a:rPr>
              <a:t>and </a:t>
            </a:r>
            <a:r>
              <a:rPr lang="en-US" sz="3400" dirty="0">
                <a:latin typeface="Arial" pitchFamily="34" charset="0"/>
                <a:cs typeface="Arial" pitchFamily="34" charset="0"/>
              </a:rPr>
              <a:t>he would not let the Israelites go out of his country</a:t>
            </a:r>
            <a:r>
              <a:rPr lang="en-US" sz="3400" dirty="0" smtClean="0">
                <a:latin typeface="Arial" pitchFamily="34" charset="0"/>
                <a:cs typeface="Arial" pitchFamily="34" charset="0"/>
              </a:rPr>
              <a:t>.</a:t>
            </a:r>
            <a:endParaRPr lang="en-US" sz="3400" dirty="0">
              <a:latin typeface="Arial" pitchFamily="34" charset="0"/>
              <a:cs typeface="Arial" pitchFamily="34" charset="0"/>
            </a:endParaRPr>
          </a:p>
        </p:txBody>
      </p:sp>
      <p:pic>
        <p:nvPicPr>
          <p:cNvPr id="19458" name="Picture 2" descr="bible_joel.gif"/>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465" y="3037987"/>
            <a:ext cx="1563688" cy="3581400"/>
          </a:xfrm>
          <a:prstGeom prst="rect">
            <a:avLst/>
          </a:prstGeom>
          <a:noFill/>
          <a:ln w="9525">
            <a:noFill/>
            <a:miter lim="800000"/>
            <a:headEnd/>
            <a:tailEnd/>
          </a:ln>
        </p:spPr>
      </p:pic>
      <p:pic>
        <p:nvPicPr>
          <p:cNvPr id="6" name="Picture 5" descr="hard-heart.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943" y="5623195"/>
            <a:ext cx="1386189" cy="1136780"/>
          </a:xfrm>
          <a:prstGeom prst="rect">
            <a:avLst/>
          </a:prstGeom>
          <a:noFill/>
          <a:ln w="9525">
            <a:noFill/>
            <a:miter lim="800000"/>
            <a:headEnd/>
            <a:tailEnd/>
          </a:ln>
        </p:spPr>
      </p:pic>
      <p:pic>
        <p:nvPicPr>
          <p:cNvPr id="7" name="Picture 3" descr="ts?t=11726499353546131844&amp;pid=23296&amp;ppid=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flipH="1">
            <a:off x="706290" y="3989677"/>
            <a:ext cx="1226601" cy="28232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8" descr="MCj03513250000[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1192081" flipH="1">
            <a:off x="-269632" y="4384177"/>
            <a:ext cx="1465373" cy="219686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9334" y="3553"/>
            <a:ext cx="9163334" cy="1138773"/>
          </a:xfrm>
          <a:prstGeom prst="rect">
            <a:avLst/>
          </a:prstGeom>
          <a:solidFill>
            <a:schemeClr val="bg2">
              <a:lumMod val="50000"/>
            </a:schemeClr>
          </a:solidFill>
          <a:ln>
            <a:solidFill>
              <a:schemeClr val="tx2"/>
            </a:solidFill>
          </a:ln>
        </p:spPr>
        <p:txBody>
          <a:bodyPr wrap="square">
            <a:spAutoFit/>
          </a:bodyPr>
          <a:lstStyle/>
          <a:p>
            <a:pPr algn="ctr"/>
            <a:r>
              <a:rPr lang="en-US" sz="3400" dirty="0">
                <a:latin typeface="Arial" pitchFamily="34" charset="0"/>
                <a:cs typeface="Arial" pitchFamily="34" charset="0"/>
              </a:rPr>
              <a:t>Then Moses, hot with </a:t>
            </a:r>
            <a:r>
              <a:rPr lang="en-US" sz="3400" dirty="0" smtClean="0">
                <a:latin typeface="Arial" pitchFamily="34" charset="0"/>
                <a:cs typeface="Arial" pitchFamily="34" charset="0"/>
              </a:rPr>
              <a:t>anger, </a:t>
            </a:r>
            <a:r>
              <a:rPr lang="en-US" sz="3400" dirty="0">
                <a:latin typeface="Arial" pitchFamily="34" charset="0"/>
                <a:cs typeface="Arial" pitchFamily="34" charset="0"/>
              </a:rPr>
              <a:t>left Pharaoh. </a:t>
            </a:r>
            <a:endParaRPr lang="en-US" sz="3400" dirty="0" smtClean="0">
              <a:latin typeface="Arial" pitchFamily="34" charset="0"/>
              <a:cs typeface="Arial" pitchFamily="34" charset="0"/>
            </a:endParaRPr>
          </a:p>
          <a:p>
            <a:pPr algn="ctr"/>
            <a:r>
              <a:rPr lang="en-US" sz="3400" dirty="0" smtClean="0">
                <a:latin typeface="Arial" pitchFamily="34" charset="0"/>
                <a:cs typeface="Arial" pitchFamily="34" charset="0"/>
              </a:rPr>
              <a:t>The </a:t>
            </a:r>
            <a:r>
              <a:rPr lang="en-US" sz="3400" dirty="0">
                <a:latin typeface="Arial" pitchFamily="34" charset="0"/>
                <a:cs typeface="Arial" pitchFamily="34" charset="0"/>
              </a:rPr>
              <a:t>LORD had said to Moses</a:t>
            </a:r>
            <a:r>
              <a:rPr lang="en-US" sz="3400" dirty="0" smtClean="0">
                <a:latin typeface="Arial" pitchFamily="34" charset="0"/>
                <a:cs typeface="Arial" pitchFamily="34" charset="0"/>
              </a:rPr>
              <a:t>,       .      </a:t>
            </a:r>
            <a:endParaRPr lang="en-US" sz="3400" dirty="0">
              <a:latin typeface="Arial" pitchFamily="34" charset="0"/>
              <a:cs typeface="Arial" pitchFamily="34" charset="0"/>
            </a:endParaRPr>
          </a:p>
        </p:txBody>
      </p:sp>
      <p:sp>
        <p:nvSpPr>
          <p:cNvPr id="11" name="Rounded Rectangular Callout 10"/>
          <p:cNvSpPr/>
          <p:nvPr/>
        </p:nvSpPr>
        <p:spPr>
          <a:xfrm>
            <a:off x="-123899" y="1309777"/>
            <a:ext cx="9372464" cy="1381581"/>
          </a:xfrm>
          <a:prstGeom prst="wedgeRoundRectCallout">
            <a:avLst>
              <a:gd name="adj1" fmla="val 47330"/>
              <a:gd name="adj2" fmla="val -94173"/>
              <a:gd name="adj3" fmla="val 1666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400" b="1" dirty="0">
                <a:solidFill>
                  <a:schemeClr val="tx1"/>
                </a:solidFill>
                <a:latin typeface="Arial" pitchFamily="34" charset="0"/>
                <a:cs typeface="Arial" pitchFamily="34" charset="0"/>
              </a:rPr>
              <a:t>Pharaoh will refuse to listen to you—so that my wonders may be multiplied in </a:t>
            </a:r>
            <a:r>
              <a:rPr lang="en-US" sz="3400" b="1" dirty="0" smtClean="0">
                <a:solidFill>
                  <a:schemeClr val="tx1"/>
                </a:solidFill>
                <a:latin typeface="Arial" pitchFamily="34" charset="0"/>
                <a:cs typeface="Arial" pitchFamily="34" charset="0"/>
              </a:rPr>
              <a:t>Egypt.</a:t>
            </a:r>
            <a:endParaRPr lang="en-US" sz="3400" b="1" dirty="0">
              <a:solidFill>
                <a:schemeClr val="tx1"/>
              </a:solidFill>
              <a:latin typeface="Arial" pitchFamily="34" charset="0"/>
              <a:cs typeface="Arial" pitchFamily="34" charset="0"/>
            </a:endParaRPr>
          </a:p>
        </p:txBody>
      </p:sp>
      <p:pic>
        <p:nvPicPr>
          <p:cNvPr id="30722" name="Picture 2" descr="http://love.catchsmile.com/wp-content/uploads/2013/10/Angry-Face-7.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14941" y="4200550"/>
            <a:ext cx="630216" cy="752450"/>
          </a:xfrm>
          <a:prstGeom prst="rect">
            <a:avLst/>
          </a:prstGeom>
          <a:noFill/>
          <a:ln w="9525">
            <a:noFill/>
            <a:miter lim="800000"/>
            <a:headEnd/>
            <a:tailEnd/>
          </a:ln>
        </p:spPr>
      </p:pic>
    </p:spTree>
    <p:extLst>
      <p:ext uri="{BB962C8B-B14F-4D97-AF65-F5344CB8AC3E}">
        <p14:creationId xmlns:p14="http://schemas.microsoft.com/office/powerpoint/2010/main" val="4991940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le 1"/>
          <p:cNvSpPr>
            <a:spLocks noGrp="1"/>
          </p:cNvSpPr>
          <p:nvPr>
            <p:ph type="title" idx="4294967295"/>
          </p:nvPr>
        </p:nvSpPr>
        <p:spPr>
          <a:xfrm>
            <a:off x="0" y="53181"/>
            <a:ext cx="9144000" cy="563563"/>
          </a:xfrm>
        </p:spPr>
        <p:txBody>
          <a:bodyPr/>
          <a:lstStyle/>
          <a:p>
            <a:pPr algn="l"/>
            <a:r>
              <a:rPr lang="en-US" sz="4000" dirty="0" smtClean="0">
                <a:latin typeface="Arial" pitchFamily="34" charset="0"/>
                <a:cs typeface="Arial" pitchFamily="34" charset="0"/>
              </a:rPr>
              <a:t>Then the LORD said to Moses </a:t>
            </a:r>
          </a:p>
        </p:txBody>
      </p:sp>
      <p:sp>
        <p:nvSpPr>
          <p:cNvPr id="4" name="Rounded Rectangular Callout 3"/>
          <p:cNvSpPr/>
          <p:nvPr/>
        </p:nvSpPr>
        <p:spPr>
          <a:xfrm>
            <a:off x="1371600" y="715963"/>
            <a:ext cx="7772400" cy="6142037"/>
          </a:xfrm>
          <a:prstGeom prst="wedgeRoundRectCallout">
            <a:avLst>
              <a:gd name="adj1" fmla="val 49594"/>
              <a:gd name="adj2" fmla="val -59913"/>
              <a:gd name="adj3" fmla="val 1666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dirty="0" smtClean="0">
                <a:solidFill>
                  <a:srgbClr val="FFFFFF"/>
                </a:solidFill>
                <a:latin typeface="Arial" pitchFamily="34" charset="0"/>
                <a:ea typeface="MS PGothic" pitchFamily="34" charset="-128"/>
                <a:cs typeface="Arial" pitchFamily="34" charset="0"/>
              </a:rPr>
              <a:t>Go </a:t>
            </a:r>
            <a:r>
              <a:rPr lang="en-US" sz="3600" dirty="0">
                <a:solidFill>
                  <a:srgbClr val="FFFFFF"/>
                </a:solidFill>
                <a:latin typeface="Arial" pitchFamily="34" charset="0"/>
                <a:ea typeface="MS PGothic" pitchFamily="34" charset="-128"/>
                <a:cs typeface="Arial" pitchFamily="34" charset="0"/>
              </a:rPr>
              <a:t>to Pharaoh, for I have hardened his </a:t>
            </a:r>
            <a:r>
              <a:rPr lang="en-US" sz="3600" dirty="0" smtClean="0">
                <a:solidFill>
                  <a:srgbClr val="FFFFFF"/>
                </a:solidFill>
                <a:latin typeface="Arial" pitchFamily="34" charset="0"/>
                <a:ea typeface="MS PGothic" pitchFamily="34" charset="-128"/>
                <a:cs typeface="Arial" pitchFamily="34" charset="0"/>
              </a:rPr>
              <a:t>heart </a:t>
            </a:r>
            <a:r>
              <a:rPr lang="en-US" sz="3600" dirty="0">
                <a:solidFill>
                  <a:srgbClr val="FFFFFF"/>
                </a:solidFill>
                <a:latin typeface="Arial" pitchFamily="34" charset="0"/>
                <a:ea typeface="MS PGothic" pitchFamily="34" charset="-128"/>
                <a:cs typeface="Arial" pitchFamily="34" charset="0"/>
              </a:rPr>
              <a:t>and the hearts of his officials so that I may </a:t>
            </a:r>
            <a:r>
              <a:rPr lang="en-US" sz="3600" dirty="0" smtClean="0">
                <a:solidFill>
                  <a:srgbClr val="FFFFFF"/>
                </a:solidFill>
                <a:latin typeface="Arial" pitchFamily="34" charset="0"/>
                <a:ea typeface="MS PGothic" pitchFamily="34" charset="-128"/>
                <a:cs typeface="Arial" pitchFamily="34" charset="0"/>
              </a:rPr>
              <a:t>perform </a:t>
            </a:r>
            <a:r>
              <a:rPr lang="en-US" sz="3600" dirty="0">
                <a:solidFill>
                  <a:srgbClr val="FFFFFF"/>
                </a:solidFill>
                <a:latin typeface="Arial" pitchFamily="34" charset="0"/>
                <a:ea typeface="MS PGothic" pitchFamily="34" charset="-128"/>
                <a:cs typeface="Arial" pitchFamily="34" charset="0"/>
              </a:rPr>
              <a:t>these signs of mine among them that you may </a:t>
            </a:r>
            <a:r>
              <a:rPr lang="en-US" sz="3600" dirty="0" smtClean="0">
                <a:solidFill>
                  <a:srgbClr val="FFFFFF"/>
                </a:solidFill>
                <a:latin typeface="Arial" pitchFamily="34" charset="0"/>
                <a:ea typeface="MS PGothic" pitchFamily="34" charset="-128"/>
                <a:cs typeface="Arial" pitchFamily="34" charset="0"/>
              </a:rPr>
              <a:t>tell </a:t>
            </a:r>
            <a:r>
              <a:rPr lang="en-US" sz="3600" dirty="0">
                <a:solidFill>
                  <a:srgbClr val="FFFFFF"/>
                </a:solidFill>
                <a:latin typeface="Arial" pitchFamily="34" charset="0"/>
                <a:ea typeface="MS PGothic" pitchFamily="34" charset="-128"/>
                <a:cs typeface="Arial" pitchFamily="34" charset="0"/>
              </a:rPr>
              <a:t>your children and grandchildren how I dealt </a:t>
            </a:r>
            <a:r>
              <a:rPr lang="en-US" sz="3600" dirty="0" smtClean="0">
                <a:solidFill>
                  <a:srgbClr val="FFFFFF"/>
                </a:solidFill>
                <a:latin typeface="Arial" pitchFamily="34" charset="0"/>
                <a:ea typeface="MS PGothic" pitchFamily="34" charset="-128"/>
                <a:cs typeface="Arial" pitchFamily="34" charset="0"/>
              </a:rPr>
              <a:t>harshly </a:t>
            </a:r>
            <a:r>
              <a:rPr lang="en-US" sz="3600" dirty="0">
                <a:solidFill>
                  <a:srgbClr val="FFFFFF"/>
                </a:solidFill>
                <a:latin typeface="Arial" pitchFamily="34" charset="0"/>
                <a:ea typeface="MS PGothic" pitchFamily="34" charset="-128"/>
                <a:cs typeface="Arial" pitchFamily="34" charset="0"/>
              </a:rPr>
              <a:t>with the Egyptians and how I performed my signs among them, </a:t>
            </a:r>
            <a:endParaRPr lang="en-US" sz="3600" dirty="0" smtClean="0">
              <a:solidFill>
                <a:srgbClr val="FFFFFF"/>
              </a:solidFill>
              <a:latin typeface="Arial" pitchFamily="34" charset="0"/>
              <a:ea typeface="MS PGothic" pitchFamily="34" charset="-128"/>
              <a:cs typeface="Arial" pitchFamily="34" charset="0"/>
            </a:endParaRPr>
          </a:p>
          <a:p>
            <a:pPr algn="ctr"/>
            <a:r>
              <a:rPr lang="en-US" sz="3600" dirty="0" smtClean="0">
                <a:solidFill>
                  <a:srgbClr val="FFFFFF"/>
                </a:solidFill>
                <a:latin typeface="Arial" pitchFamily="34" charset="0"/>
                <a:ea typeface="MS PGothic" pitchFamily="34" charset="-128"/>
                <a:cs typeface="Arial" pitchFamily="34" charset="0"/>
              </a:rPr>
              <a:t>and </a:t>
            </a:r>
            <a:r>
              <a:rPr lang="en-US" sz="3600" dirty="0">
                <a:solidFill>
                  <a:srgbClr val="FFFFFF"/>
                </a:solidFill>
                <a:latin typeface="Arial" pitchFamily="34" charset="0"/>
                <a:ea typeface="MS PGothic" pitchFamily="34" charset="-128"/>
                <a:cs typeface="Arial" pitchFamily="34" charset="0"/>
              </a:rPr>
              <a:t>that you may know that </a:t>
            </a:r>
            <a:endParaRPr lang="en-US" sz="3600" dirty="0" smtClean="0">
              <a:solidFill>
                <a:srgbClr val="FFFFFF"/>
              </a:solidFill>
              <a:latin typeface="Arial" pitchFamily="34" charset="0"/>
              <a:ea typeface="MS PGothic" pitchFamily="34" charset="-128"/>
              <a:cs typeface="Arial" pitchFamily="34" charset="0"/>
            </a:endParaRPr>
          </a:p>
          <a:p>
            <a:pPr algn="ctr"/>
            <a:r>
              <a:rPr lang="en-US" sz="3600" dirty="0" smtClean="0">
                <a:solidFill>
                  <a:srgbClr val="FFFFFF"/>
                </a:solidFill>
                <a:latin typeface="Arial" pitchFamily="34" charset="0"/>
                <a:ea typeface="MS PGothic" pitchFamily="34" charset="-128"/>
                <a:cs typeface="Arial" pitchFamily="34" charset="0"/>
              </a:rPr>
              <a:t>I </a:t>
            </a:r>
            <a:r>
              <a:rPr lang="en-US" sz="3600" dirty="0">
                <a:solidFill>
                  <a:srgbClr val="FFFFFF"/>
                </a:solidFill>
                <a:latin typeface="Arial" pitchFamily="34" charset="0"/>
                <a:ea typeface="MS PGothic" pitchFamily="34" charset="-128"/>
                <a:cs typeface="Arial" pitchFamily="34" charset="0"/>
              </a:rPr>
              <a:t>am the LORD</a:t>
            </a:r>
            <a:r>
              <a:rPr lang="en-US" sz="3600" dirty="0" smtClean="0">
                <a:solidFill>
                  <a:srgbClr val="FFFFFF"/>
                </a:solidFill>
                <a:latin typeface="Arial" pitchFamily="34" charset="0"/>
                <a:ea typeface="MS PGothic" pitchFamily="34" charset="-128"/>
                <a:cs typeface="Arial" pitchFamily="34" charset="0"/>
              </a:rPr>
              <a:t>.</a:t>
            </a:r>
            <a:endParaRPr lang="en-US" sz="3600" dirty="0">
              <a:solidFill>
                <a:srgbClr val="FFFFFF"/>
              </a:solidFill>
              <a:ea typeface="MS PGothic" pitchFamily="34" charset="-128"/>
            </a:endParaRPr>
          </a:p>
        </p:txBody>
      </p:sp>
      <p:pic>
        <p:nvPicPr>
          <p:cNvPr id="4099" name="Picture 4" descr="bible_joel.gif"/>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176" y="914400"/>
            <a:ext cx="1963738" cy="4495800"/>
          </a:xfrm>
          <a:prstGeom prst="rect">
            <a:avLst/>
          </a:prstGeom>
          <a:noFill/>
          <a:ln w="9525">
            <a:noFill/>
            <a:miter lim="800000"/>
            <a:headEnd/>
            <a:tailEnd/>
          </a:ln>
        </p:spPr>
      </p:pic>
      <p:pic>
        <p:nvPicPr>
          <p:cNvPr id="7" name="Picture 3" descr="ts?t=11726499353546131844&amp;pid=23296&amp;ppid=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1" y="3291503"/>
            <a:ext cx="1371600" cy="33179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4" descr="http://images.clipartpanda.com/locust-clip-art-locust-clip-art-5.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267200"/>
            <a:ext cx="2324100" cy="2133600"/>
          </a:xfrm>
          <a:prstGeom prst="rect">
            <a:avLst/>
          </a:prstGeom>
          <a:noFill/>
          <a:ln w="9525">
            <a:noFill/>
            <a:miter lim="800000"/>
            <a:headEnd/>
            <a:tailEnd/>
          </a:ln>
        </p:spPr>
      </p:pic>
      <p:sp>
        <p:nvSpPr>
          <p:cNvPr id="5129" name="Rectangle 3"/>
          <p:cNvSpPr>
            <a:spLocks noChangeArrowheads="1"/>
          </p:cNvSpPr>
          <p:nvPr/>
        </p:nvSpPr>
        <p:spPr bwMode="auto">
          <a:xfrm>
            <a:off x="1" y="-12852"/>
            <a:ext cx="5791200" cy="1200329"/>
          </a:xfrm>
          <a:prstGeom prst="rect">
            <a:avLst/>
          </a:prstGeom>
          <a:solidFill>
            <a:schemeClr val="bg2">
              <a:lumMod val="75000"/>
              <a:alpha val="36000"/>
            </a:schemeClr>
          </a:solidFill>
          <a:ln w="9525">
            <a:noFill/>
            <a:miter lim="800000"/>
            <a:headEnd/>
            <a:tailEnd/>
          </a:ln>
        </p:spPr>
        <p:txBody>
          <a:bodyPr wrap="square">
            <a:spAutoFit/>
          </a:bodyPr>
          <a:lstStyle/>
          <a:p>
            <a:r>
              <a:rPr lang="en-US" sz="3600" dirty="0">
                <a:latin typeface="Arial" pitchFamily="34" charset="0"/>
                <a:cs typeface="Arial" pitchFamily="34" charset="0"/>
              </a:rPr>
              <a:t>So Moses and Aaron went </a:t>
            </a:r>
            <a:endParaRPr lang="en-US" sz="3600" dirty="0" smtClean="0">
              <a:latin typeface="Arial" pitchFamily="34" charset="0"/>
              <a:cs typeface="Arial" pitchFamily="34" charset="0"/>
            </a:endParaRPr>
          </a:p>
          <a:p>
            <a:r>
              <a:rPr lang="en-US" sz="3600" dirty="0" smtClean="0">
                <a:latin typeface="Arial" pitchFamily="34" charset="0"/>
                <a:cs typeface="Arial" pitchFamily="34" charset="0"/>
              </a:rPr>
              <a:t>to </a:t>
            </a:r>
            <a:r>
              <a:rPr lang="en-US" sz="3600" dirty="0">
                <a:latin typeface="Arial" pitchFamily="34" charset="0"/>
                <a:cs typeface="Arial" pitchFamily="34" charset="0"/>
              </a:rPr>
              <a:t>Pharaoh </a:t>
            </a:r>
            <a:r>
              <a:rPr lang="en-US" sz="3600" dirty="0" smtClean="0">
                <a:latin typeface="Arial" pitchFamily="34" charset="0"/>
                <a:cs typeface="Arial" pitchFamily="34" charset="0"/>
              </a:rPr>
              <a:t>and </a:t>
            </a:r>
            <a:r>
              <a:rPr lang="en-US" sz="3600" dirty="0">
                <a:latin typeface="Arial" pitchFamily="34" charset="0"/>
                <a:cs typeface="Arial" pitchFamily="34" charset="0"/>
              </a:rPr>
              <a:t>said to him, </a:t>
            </a:r>
          </a:p>
        </p:txBody>
      </p:sp>
      <p:sp>
        <p:nvSpPr>
          <p:cNvPr id="9" name="Rounded Rectangular Callout 8"/>
          <p:cNvSpPr/>
          <p:nvPr/>
        </p:nvSpPr>
        <p:spPr>
          <a:xfrm>
            <a:off x="2998054" y="3312902"/>
            <a:ext cx="4907455" cy="3387311"/>
          </a:xfrm>
          <a:prstGeom prst="wedgeRoundRectCallout">
            <a:avLst>
              <a:gd name="adj1" fmla="val -80997"/>
              <a:gd name="adj2" fmla="val -31411"/>
              <a:gd name="adj3" fmla="val 16667"/>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smtClean="0">
                <a:solidFill>
                  <a:schemeClr val="tx1"/>
                </a:solidFill>
                <a:latin typeface="Arial" pitchFamily="34" charset="0"/>
                <a:ea typeface="MS PGothic" pitchFamily="34" charset="-128"/>
                <a:cs typeface="Arial" pitchFamily="34" charset="0"/>
              </a:rPr>
              <a:t>How </a:t>
            </a:r>
            <a:r>
              <a:rPr lang="en-US" sz="3600" b="1" dirty="0">
                <a:solidFill>
                  <a:schemeClr val="tx1"/>
                </a:solidFill>
                <a:latin typeface="Arial" pitchFamily="34" charset="0"/>
                <a:ea typeface="MS PGothic" pitchFamily="34" charset="-128"/>
                <a:cs typeface="Arial" pitchFamily="34" charset="0"/>
              </a:rPr>
              <a:t>long will you refuse to humble yourself before me? Let my people go, so that they may worship me. </a:t>
            </a:r>
            <a:endParaRPr lang="en-US" sz="3600" b="1" dirty="0">
              <a:solidFill>
                <a:schemeClr val="tx1"/>
              </a:solidFill>
              <a:ea typeface="MS PGothic" pitchFamily="34" charset="-128"/>
            </a:endParaRPr>
          </a:p>
        </p:txBody>
      </p:sp>
      <p:pic>
        <p:nvPicPr>
          <p:cNvPr id="22" name="Picture 3" descr="ts?t=11726499353546131844&amp;pid=23296&amp;ppid=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0922" y="3200400"/>
            <a:ext cx="1037796" cy="320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30" name="Picture 4" descr="bible_joel.gif"/>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3249" y="3063670"/>
            <a:ext cx="1676400" cy="3838575"/>
          </a:xfrm>
          <a:prstGeom prst="rect">
            <a:avLst/>
          </a:prstGeom>
          <a:noFill/>
          <a:ln w="9525">
            <a:noFill/>
            <a:miter lim="800000"/>
            <a:headEnd/>
            <a:tailEnd/>
          </a:ln>
        </p:spPr>
      </p:pic>
      <p:sp>
        <p:nvSpPr>
          <p:cNvPr id="8" name="Rectangular Callout 7"/>
          <p:cNvSpPr/>
          <p:nvPr/>
        </p:nvSpPr>
        <p:spPr>
          <a:xfrm>
            <a:off x="2541610" y="1408268"/>
            <a:ext cx="6449989" cy="1319070"/>
          </a:xfrm>
          <a:prstGeom prst="wedgeRectCallout">
            <a:avLst>
              <a:gd name="adj1" fmla="val -66709"/>
              <a:gd name="adj2" fmla="val 140896"/>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en-US" sz="3600" dirty="0">
                <a:solidFill>
                  <a:schemeClr val="tx1"/>
                </a:solidFill>
                <a:latin typeface="Arial" pitchFamily="34" charset="0"/>
                <a:ea typeface="MS PGothic" pitchFamily="34" charset="-128"/>
                <a:cs typeface="Arial" pitchFamily="34" charset="0"/>
              </a:rPr>
              <a:t>“</a:t>
            </a:r>
            <a:r>
              <a:rPr lang="en-US" sz="3600" dirty="0">
                <a:solidFill>
                  <a:schemeClr val="tx1"/>
                </a:solidFill>
                <a:latin typeface="Arial" pitchFamily="34" charset="0"/>
                <a:ea typeface="MS PGothic" pitchFamily="34" charset="-128"/>
                <a:cs typeface="Arial" pitchFamily="34" charset="0"/>
              </a:rPr>
              <a:t>This is what the LORD, the God of the Hebrews, says:</a:t>
            </a:r>
            <a:endParaRPr lang="en-US" sz="3600" dirty="0">
              <a:solidFill>
                <a:schemeClr val="tx1"/>
              </a:solidFill>
              <a:ea typeface="MS PGothic" pitchFamily="34" charset="-128"/>
            </a:endParaRPr>
          </a:p>
        </p:txBody>
      </p:sp>
      <p:pic>
        <p:nvPicPr>
          <p:cNvPr id="5132" name="Picture 2" descr="http://upload.wikimedia.org/wikipedia/commons/thumb/4/43/Pharaoh.svg/527px-Pharaoh.svg.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751924" y="3200400"/>
            <a:ext cx="1595275" cy="3565116"/>
          </a:xfrm>
          <a:prstGeom prst="rect">
            <a:avLst/>
          </a:prstGeom>
          <a:noFill/>
          <a:ln w="9525">
            <a:noFill/>
            <a:miter lim="800000"/>
            <a:headEnd/>
            <a:tailEnd/>
          </a:ln>
        </p:spPr>
      </p:pic>
      <p:pic>
        <p:nvPicPr>
          <p:cNvPr id="23" name="Picture 8" descr="MCj03513250000[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768580" flipH="1">
            <a:off x="926481" y="4435822"/>
            <a:ext cx="1465373" cy="21968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ular Callout 8"/>
          <p:cNvSpPr/>
          <p:nvPr/>
        </p:nvSpPr>
        <p:spPr>
          <a:xfrm>
            <a:off x="2637429" y="163536"/>
            <a:ext cx="5466056" cy="4355549"/>
          </a:xfrm>
          <a:prstGeom prst="wedgeRoundRectCallout">
            <a:avLst>
              <a:gd name="adj1" fmla="val -71544"/>
              <a:gd name="adj2" fmla="val 27179"/>
              <a:gd name="adj3" fmla="val 16667"/>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dirty="0" smtClean="0">
                <a:solidFill>
                  <a:schemeClr val="tx1"/>
                </a:solidFill>
                <a:latin typeface="Arial" pitchFamily="34" charset="0"/>
                <a:ea typeface="MS PGothic" pitchFamily="34" charset="-128"/>
                <a:cs typeface="Arial" pitchFamily="34" charset="0"/>
              </a:rPr>
              <a:t>If </a:t>
            </a:r>
            <a:r>
              <a:rPr lang="en-US" sz="3600" dirty="0">
                <a:solidFill>
                  <a:schemeClr val="tx1"/>
                </a:solidFill>
                <a:latin typeface="Arial" pitchFamily="34" charset="0"/>
                <a:ea typeface="MS PGothic" pitchFamily="34" charset="-128"/>
                <a:cs typeface="Arial" pitchFamily="34" charset="0"/>
              </a:rPr>
              <a:t>you refuse to </a:t>
            </a:r>
            <a:endParaRPr lang="en-US" sz="3600" dirty="0" smtClean="0">
              <a:solidFill>
                <a:schemeClr val="tx1"/>
              </a:solidFill>
              <a:latin typeface="Arial" pitchFamily="34" charset="0"/>
              <a:ea typeface="MS PGothic" pitchFamily="34" charset="-128"/>
              <a:cs typeface="Arial" pitchFamily="34" charset="0"/>
            </a:endParaRPr>
          </a:p>
          <a:p>
            <a:pPr algn="ctr"/>
            <a:r>
              <a:rPr lang="en-US" sz="3600" dirty="0" smtClean="0">
                <a:solidFill>
                  <a:schemeClr val="tx1"/>
                </a:solidFill>
                <a:latin typeface="Arial" pitchFamily="34" charset="0"/>
                <a:ea typeface="MS PGothic" pitchFamily="34" charset="-128"/>
                <a:cs typeface="Arial" pitchFamily="34" charset="0"/>
              </a:rPr>
              <a:t>let </a:t>
            </a:r>
            <a:r>
              <a:rPr lang="en-US" sz="3600" dirty="0">
                <a:solidFill>
                  <a:schemeClr val="tx1"/>
                </a:solidFill>
                <a:latin typeface="Arial" pitchFamily="34" charset="0"/>
                <a:ea typeface="MS PGothic" pitchFamily="34" charset="-128"/>
                <a:cs typeface="Arial" pitchFamily="34" charset="0"/>
              </a:rPr>
              <a:t>them go, </a:t>
            </a:r>
            <a:endParaRPr lang="en-US" sz="3600" dirty="0" smtClean="0">
              <a:solidFill>
                <a:schemeClr val="tx1"/>
              </a:solidFill>
              <a:latin typeface="Arial" pitchFamily="34" charset="0"/>
              <a:ea typeface="MS PGothic" pitchFamily="34" charset="-128"/>
              <a:cs typeface="Arial" pitchFamily="34" charset="0"/>
            </a:endParaRPr>
          </a:p>
          <a:p>
            <a:pPr algn="ctr"/>
            <a:r>
              <a:rPr lang="en-US" sz="3600" dirty="0" smtClean="0">
                <a:solidFill>
                  <a:schemeClr val="tx1"/>
                </a:solidFill>
                <a:latin typeface="Arial" pitchFamily="34" charset="0"/>
                <a:ea typeface="MS PGothic" pitchFamily="34" charset="-128"/>
                <a:cs typeface="Arial" pitchFamily="34" charset="0"/>
              </a:rPr>
              <a:t>I </a:t>
            </a:r>
            <a:r>
              <a:rPr lang="en-US" sz="3600" dirty="0">
                <a:solidFill>
                  <a:schemeClr val="tx1"/>
                </a:solidFill>
                <a:latin typeface="Arial" pitchFamily="34" charset="0"/>
                <a:ea typeface="MS PGothic" pitchFamily="34" charset="-128"/>
                <a:cs typeface="Arial" pitchFamily="34" charset="0"/>
              </a:rPr>
              <a:t>will bring </a:t>
            </a:r>
            <a:r>
              <a:rPr lang="en-US" sz="3600" dirty="0" smtClean="0">
                <a:solidFill>
                  <a:schemeClr val="tx1"/>
                </a:solidFill>
                <a:latin typeface="Arial" pitchFamily="34" charset="0"/>
                <a:ea typeface="MS PGothic" pitchFamily="34" charset="-128"/>
                <a:cs typeface="Arial" pitchFamily="34" charset="0"/>
              </a:rPr>
              <a:t>locusts </a:t>
            </a:r>
            <a:r>
              <a:rPr lang="en-US" sz="3600" dirty="0">
                <a:solidFill>
                  <a:schemeClr val="tx1"/>
                </a:solidFill>
                <a:latin typeface="Arial" pitchFamily="34" charset="0"/>
                <a:ea typeface="MS PGothic" pitchFamily="34" charset="-128"/>
                <a:cs typeface="Arial" pitchFamily="34" charset="0"/>
              </a:rPr>
              <a:t>into your country tomorrow. They will cover the face of the ground so </a:t>
            </a:r>
            <a:endParaRPr lang="en-US" sz="3600" dirty="0" smtClean="0">
              <a:solidFill>
                <a:schemeClr val="tx1"/>
              </a:solidFill>
              <a:latin typeface="Arial" pitchFamily="34" charset="0"/>
              <a:ea typeface="MS PGothic" pitchFamily="34" charset="-128"/>
              <a:cs typeface="Arial" pitchFamily="34" charset="0"/>
            </a:endParaRPr>
          </a:p>
          <a:p>
            <a:pPr algn="ctr"/>
            <a:r>
              <a:rPr lang="en-US" sz="3600" dirty="0" smtClean="0">
                <a:solidFill>
                  <a:schemeClr val="tx1"/>
                </a:solidFill>
                <a:latin typeface="Arial" pitchFamily="34" charset="0"/>
                <a:ea typeface="MS PGothic" pitchFamily="34" charset="-128"/>
                <a:cs typeface="Arial" pitchFamily="34" charset="0"/>
              </a:rPr>
              <a:t>that </a:t>
            </a:r>
            <a:r>
              <a:rPr lang="en-US" sz="3600" dirty="0">
                <a:solidFill>
                  <a:schemeClr val="tx1"/>
                </a:solidFill>
                <a:latin typeface="Arial" pitchFamily="34" charset="0"/>
                <a:ea typeface="MS PGothic" pitchFamily="34" charset="-128"/>
                <a:cs typeface="Arial" pitchFamily="34" charset="0"/>
              </a:rPr>
              <a:t>it cannot be seen. </a:t>
            </a:r>
            <a:endParaRPr lang="en-US" sz="3600" dirty="0">
              <a:solidFill>
                <a:schemeClr val="tx1"/>
              </a:solidFill>
              <a:ea typeface="MS PGothic" pitchFamily="34" charset="-128"/>
            </a:endParaRPr>
          </a:p>
        </p:txBody>
      </p:sp>
      <p:pic>
        <p:nvPicPr>
          <p:cNvPr id="22" name="Picture 3" descr="ts?t=11726499353546131844&amp;pid=23296&amp;ppid=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0915" y="1704595"/>
            <a:ext cx="1158617" cy="34770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30" name="Picture 4" descr="bible_joel.gi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1876" y="2504246"/>
            <a:ext cx="1861001" cy="4261270"/>
          </a:xfrm>
          <a:prstGeom prst="rect">
            <a:avLst/>
          </a:prstGeom>
          <a:noFill/>
          <a:ln w="9525">
            <a:noFill/>
            <a:miter lim="800000"/>
            <a:headEnd/>
            <a:tailEnd/>
          </a:ln>
        </p:spPr>
      </p:pic>
      <p:pic>
        <p:nvPicPr>
          <p:cNvPr id="5132" name="Picture 2" descr="http://upload.wikimedia.org/wikipedia/commons/thumb/4/43/Pharaoh.svg/527px-Pharaoh.svg.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91400" y="2667000"/>
            <a:ext cx="1955799" cy="4098516"/>
          </a:xfrm>
          <a:prstGeom prst="rect">
            <a:avLst/>
          </a:prstGeom>
          <a:noFill/>
          <a:ln w="9525">
            <a:noFill/>
            <a:miter lim="800000"/>
            <a:headEnd/>
            <a:tailEnd/>
          </a:ln>
        </p:spPr>
      </p:pic>
      <p:pic>
        <p:nvPicPr>
          <p:cNvPr id="11" name="Picture 4" descr="http://images.clipartpanda.com/locust-clip-art-locust-clip-art-5.gi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401369" y="4687769"/>
            <a:ext cx="2324100" cy="2133600"/>
          </a:xfrm>
          <a:prstGeom prst="rect">
            <a:avLst/>
          </a:prstGeom>
          <a:noFill/>
          <a:ln w="9525">
            <a:noFill/>
            <a:miter lim="800000"/>
            <a:headEnd/>
            <a:tailEnd/>
          </a:ln>
        </p:spPr>
      </p:pic>
      <p:pic>
        <p:nvPicPr>
          <p:cNvPr id="13" name="Picture 4" descr="http://images.clipartpanda.com/locust-clip-art-locust-clip-art-5.gi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83822" y="4687769"/>
            <a:ext cx="2324100" cy="2133600"/>
          </a:xfrm>
          <a:prstGeom prst="rect">
            <a:avLst/>
          </a:prstGeom>
          <a:noFill/>
          <a:ln w="9525">
            <a:noFill/>
            <a:miter lim="800000"/>
            <a:headEnd/>
            <a:tailEnd/>
          </a:ln>
        </p:spPr>
      </p:pic>
      <p:pic>
        <p:nvPicPr>
          <p:cNvPr id="14" name="Picture 4" descr="http://images.clipartpanda.com/locust-clip-art-locust-clip-art-5.gi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721694" y="4800600"/>
            <a:ext cx="2324100" cy="2133600"/>
          </a:xfrm>
          <a:prstGeom prst="rect">
            <a:avLst/>
          </a:prstGeom>
          <a:noFill/>
          <a:ln w="9525">
            <a:noFill/>
            <a:miter lim="800000"/>
            <a:headEnd/>
            <a:tailEnd/>
          </a:ln>
        </p:spPr>
      </p:pic>
      <p:pic>
        <p:nvPicPr>
          <p:cNvPr id="12" name="Picture 4" descr="http://images.clipartpanda.com/locust-clip-art-locust-clip-art-5.gi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79385" y="4780697"/>
            <a:ext cx="2324100" cy="2133600"/>
          </a:xfrm>
          <a:prstGeom prst="rect">
            <a:avLst/>
          </a:prstGeom>
          <a:noFill/>
          <a:ln w="9525">
            <a:noFill/>
            <a:miter lim="800000"/>
            <a:headEnd/>
            <a:tailEnd/>
          </a:ln>
        </p:spPr>
      </p:pic>
      <p:pic>
        <p:nvPicPr>
          <p:cNvPr id="16" name="Picture 4" descr="http://images.clipartpanda.com/locust-clip-art-locust-clip-art-5.gi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158398" y="4780697"/>
            <a:ext cx="2324100" cy="2133600"/>
          </a:xfrm>
          <a:prstGeom prst="rect">
            <a:avLst/>
          </a:prstGeom>
          <a:noFill/>
          <a:ln w="9525">
            <a:noFill/>
            <a:miter lim="800000"/>
            <a:headEnd/>
            <a:tailEnd/>
          </a:ln>
        </p:spPr>
      </p:pic>
      <p:pic>
        <p:nvPicPr>
          <p:cNvPr id="15" name="Picture 8" descr="MCj03513250000[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768580" flipH="1">
            <a:off x="759488" y="3904565"/>
            <a:ext cx="1682696" cy="252266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http://images.clipartpanda.com/locust-clip-art-locust-clip-art-5.gi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53769" y="4840169"/>
            <a:ext cx="2324100" cy="2133600"/>
          </a:xfrm>
          <a:prstGeom prst="rect">
            <a:avLst/>
          </a:prstGeom>
          <a:noFill/>
          <a:ln w="9525">
            <a:noFill/>
            <a:miter lim="800000"/>
            <a:headEnd/>
            <a:tailEnd/>
          </a:ln>
        </p:spPr>
      </p:pic>
      <p:pic>
        <p:nvPicPr>
          <p:cNvPr id="19" name="Picture 4" descr="http://images.clipartpanda.com/locust-clip-art-locust-clip-art-5.gi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736222" y="4840169"/>
            <a:ext cx="2324100" cy="2133600"/>
          </a:xfrm>
          <a:prstGeom prst="rect">
            <a:avLst/>
          </a:prstGeom>
          <a:noFill/>
          <a:ln w="9525">
            <a:noFill/>
            <a:miter lim="800000"/>
            <a:headEnd/>
            <a:tailEnd/>
          </a:ln>
        </p:spPr>
      </p:pic>
      <p:pic>
        <p:nvPicPr>
          <p:cNvPr id="20" name="Picture 4" descr="http://images.clipartpanda.com/locust-clip-art-locust-clip-art-5.gi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874094" y="4953000"/>
            <a:ext cx="2324100" cy="2133600"/>
          </a:xfrm>
          <a:prstGeom prst="rect">
            <a:avLst/>
          </a:prstGeom>
          <a:noFill/>
          <a:ln w="9525">
            <a:noFill/>
            <a:miter lim="800000"/>
            <a:headEnd/>
            <a:tailEnd/>
          </a:ln>
        </p:spPr>
      </p:pic>
      <p:pic>
        <p:nvPicPr>
          <p:cNvPr id="21" name="Picture 4" descr="http://images.clipartpanda.com/locust-clip-art-locust-clip-art-5.gi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31785" y="4933097"/>
            <a:ext cx="2324100" cy="2133600"/>
          </a:xfrm>
          <a:prstGeom prst="rect">
            <a:avLst/>
          </a:prstGeom>
          <a:noFill/>
          <a:ln w="9525">
            <a:noFill/>
            <a:miter lim="800000"/>
            <a:headEnd/>
            <a:tailEnd/>
          </a:ln>
        </p:spPr>
      </p:pic>
      <p:pic>
        <p:nvPicPr>
          <p:cNvPr id="23" name="Picture 4" descr="http://images.clipartpanda.com/locust-clip-art-locust-clip-art-5.gi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310798" y="4933097"/>
            <a:ext cx="2324100" cy="2133600"/>
          </a:xfrm>
          <a:prstGeom prst="rect">
            <a:avLst/>
          </a:prstGeom>
          <a:noFill/>
          <a:ln w="9525">
            <a:noFill/>
            <a:miter lim="800000"/>
            <a:headEnd/>
            <a:tailEnd/>
          </a:ln>
        </p:spPr>
      </p:pic>
      <p:pic>
        <p:nvPicPr>
          <p:cNvPr id="24" name="Picture 4" descr="http://images.clipartpanda.com/locust-clip-art-locust-clip-art-5.gi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13010" y="4174272"/>
            <a:ext cx="2324100" cy="2133600"/>
          </a:xfrm>
          <a:prstGeom prst="rect">
            <a:avLst/>
          </a:prstGeom>
          <a:noFill/>
          <a:ln w="9525">
            <a:noFill/>
            <a:miter lim="800000"/>
            <a:headEnd/>
            <a:tailEnd/>
          </a:ln>
        </p:spPr>
      </p:pic>
      <p:pic>
        <p:nvPicPr>
          <p:cNvPr id="25" name="Picture 4" descr="http://images.clipartpanda.com/locust-clip-art-locust-clip-art-5.gi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633635" y="3993853"/>
            <a:ext cx="2324100" cy="2133600"/>
          </a:xfrm>
          <a:prstGeom prst="rect">
            <a:avLst/>
          </a:prstGeom>
          <a:noFill/>
          <a:ln w="9525">
            <a:noFill/>
            <a:miter lim="800000"/>
            <a:headEnd/>
            <a:tailEnd/>
          </a:ln>
        </p:spPr>
      </p:pic>
      <p:pic>
        <p:nvPicPr>
          <p:cNvPr id="26" name="Picture 4" descr="http://images.clipartpanda.com/locust-clip-art-locust-clip-art-5.gi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033335" y="4287103"/>
            <a:ext cx="2324100" cy="2133600"/>
          </a:xfrm>
          <a:prstGeom prst="rect">
            <a:avLst/>
          </a:prstGeom>
          <a:noFill/>
          <a:ln w="9525">
            <a:noFill/>
            <a:miter lim="800000"/>
            <a:headEnd/>
            <a:tailEnd/>
          </a:ln>
        </p:spPr>
      </p:pic>
      <p:pic>
        <p:nvPicPr>
          <p:cNvPr id="27" name="Picture 4" descr="http://images.clipartpanda.com/locust-clip-art-locust-clip-art-5.gi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91026" y="4267200"/>
            <a:ext cx="2324100" cy="2133600"/>
          </a:xfrm>
          <a:prstGeom prst="rect">
            <a:avLst/>
          </a:prstGeom>
          <a:noFill/>
          <a:ln w="9525">
            <a:noFill/>
            <a:miter lim="800000"/>
            <a:headEnd/>
            <a:tailEnd/>
          </a:ln>
        </p:spPr>
      </p:pic>
      <p:pic>
        <p:nvPicPr>
          <p:cNvPr id="28" name="Picture 4" descr="http://images.clipartpanda.com/locust-clip-art-locust-clip-art-5.gi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487943" y="4162537"/>
            <a:ext cx="2324100" cy="2133600"/>
          </a:xfrm>
          <a:prstGeom prst="rect">
            <a:avLst/>
          </a:prstGeom>
          <a:noFill/>
          <a:ln w="9525">
            <a:noFill/>
            <a:miter lim="800000"/>
            <a:headEnd/>
            <a:tailEnd/>
          </a:ln>
        </p:spPr>
      </p:pic>
    </p:spTree>
    <p:extLst>
      <p:ext uri="{BB962C8B-B14F-4D97-AF65-F5344CB8AC3E}">
        <p14:creationId xmlns:p14="http://schemas.microsoft.com/office/powerpoint/2010/main" val="32940438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ular Callout 8"/>
          <p:cNvSpPr/>
          <p:nvPr/>
        </p:nvSpPr>
        <p:spPr>
          <a:xfrm>
            <a:off x="2319266" y="-13824"/>
            <a:ext cx="6824733" cy="6779340"/>
          </a:xfrm>
          <a:prstGeom prst="wedgeRoundRectCallout">
            <a:avLst>
              <a:gd name="adj1" fmla="val -57953"/>
              <a:gd name="adj2" fmla="val -30933"/>
              <a:gd name="adj3" fmla="val 16667"/>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solidFill>
                  <a:schemeClr val="tx1"/>
                </a:solidFill>
                <a:latin typeface="Arial" pitchFamily="34" charset="0"/>
                <a:ea typeface="MS PGothic" pitchFamily="34" charset="-128"/>
                <a:cs typeface="Arial" pitchFamily="34" charset="0"/>
              </a:rPr>
              <a:t>They will devour what little you have left after the hail, including every tree that is growing in your fields. </a:t>
            </a:r>
            <a:endParaRPr lang="en-US" sz="3200" b="1" dirty="0" smtClean="0">
              <a:solidFill>
                <a:schemeClr val="tx1"/>
              </a:solidFill>
              <a:latin typeface="Arial" pitchFamily="34" charset="0"/>
              <a:ea typeface="MS PGothic" pitchFamily="34" charset="-128"/>
              <a:cs typeface="Arial" pitchFamily="34" charset="0"/>
            </a:endParaRPr>
          </a:p>
          <a:p>
            <a:pPr algn="ctr"/>
            <a:r>
              <a:rPr lang="en-US" sz="3200" b="1" dirty="0" smtClean="0">
                <a:solidFill>
                  <a:schemeClr val="tx1"/>
                </a:solidFill>
                <a:latin typeface="Arial" pitchFamily="34" charset="0"/>
                <a:ea typeface="MS PGothic" pitchFamily="34" charset="-128"/>
                <a:cs typeface="Arial" pitchFamily="34" charset="0"/>
              </a:rPr>
              <a:t>They </a:t>
            </a:r>
            <a:r>
              <a:rPr lang="en-US" sz="3200" b="1" dirty="0">
                <a:solidFill>
                  <a:schemeClr val="tx1"/>
                </a:solidFill>
                <a:latin typeface="Arial" pitchFamily="34" charset="0"/>
                <a:ea typeface="MS PGothic" pitchFamily="34" charset="-128"/>
                <a:cs typeface="Arial" pitchFamily="34" charset="0"/>
              </a:rPr>
              <a:t>will fill your houses and those of all your officials </a:t>
            </a:r>
            <a:endParaRPr lang="en-US" sz="3200" b="1" dirty="0" smtClean="0">
              <a:solidFill>
                <a:schemeClr val="tx1"/>
              </a:solidFill>
              <a:latin typeface="Arial" pitchFamily="34" charset="0"/>
              <a:ea typeface="MS PGothic" pitchFamily="34" charset="-128"/>
              <a:cs typeface="Arial" pitchFamily="34" charset="0"/>
            </a:endParaRPr>
          </a:p>
          <a:p>
            <a:pPr algn="ctr"/>
            <a:r>
              <a:rPr lang="en-US" sz="3200" b="1" dirty="0" smtClean="0">
                <a:solidFill>
                  <a:schemeClr val="tx1"/>
                </a:solidFill>
                <a:latin typeface="Arial" pitchFamily="34" charset="0"/>
                <a:ea typeface="MS PGothic" pitchFamily="34" charset="-128"/>
                <a:cs typeface="Arial" pitchFamily="34" charset="0"/>
              </a:rPr>
              <a:t>and </a:t>
            </a:r>
            <a:r>
              <a:rPr lang="en-US" sz="3200" b="1" dirty="0">
                <a:solidFill>
                  <a:schemeClr val="tx1"/>
                </a:solidFill>
                <a:latin typeface="Arial" pitchFamily="34" charset="0"/>
                <a:ea typeface="MS PGothic" pitchFamily="34" charset="-128"/>
                <a:cs typeface="Arial" pitchFamily="34" charset="0"/>
              </a:rPr>
              <a:t>all the Egyptians—something neither your parents nor your </a:t>
            </a:r>
            <a:endParaRPr lang="en-US" sz="3200" b="1" dirty="0" smtClean="0">
              <a:solidFill>
                <a:schemeClr val="tx1"/>
              </a:solidFill>
              <a:latin typeface="Arial" pitchFamily="34" charset="0"/>
              <a:ea typeface="MS PGothic" pitchFamily="34" charset="-128"/>
              <a:cs typeface="Arial" pitchFamily="34" charset="0"/>
            </a:endParaRPr>
          </a:p>
          <a:p>
            <a:pPr algn="ctr"/>
            <a:r>
              <a:rPr lang="en-US" sz="3200" b="1" dirty="0" smtClean="0">
                <a:solidFill>
                  <a:schemeClr val="tx1"/>
                </a:solidFill>
                <a:latin typeface="Arial" pitchFamily="34" charset="0"/>
                <a:ea typeface="MS PGothic" pitchFamily="34" charset="-128"/>
                <a:cs typeface="Arial" pitchFamily="34" charset="0"/>
              </a:rPr>
              <a:t>ancestors </a:t>
            </a:r>
            <a:r>
              <a:rPr lang="en-US" sz="3200" b="1" dirty="0">
                <a:solidFill>
                  <a:schemeClr val="tx1"/>
                </a:solidFill>
                <a:latin typeface="Arial" pitchFamily="34" charset="0"/>
                <a:ea typeface="MS PGothic" pitchFamily="34" charset="-128"/>
                <a:cs typeface="Arial" pitchFamily="34" charset="0"/>
              </a:rPr>
              <a:t>have ever seen </a:t>
            </a:r>
            <a:endParaRPr lang="en-US" sz="3200" b="1" dirty="0" smtClean="0">
              <a:solidFill>
                <a:schemeClr val="tx1"/>
              </a:solidFill>
              <a:latin typeface="Arial" pitchFamily="34" charset="0"/>
              <a:ea typeface="MS PGothic" pitchFamily="34" charset="-128"/>
              <a:cs typeface="Arial" pitchFamily="34" charset="0"/>
            </a:endParaRPr>
          </a:p>
          <a:p>
            <a:pPr algn="ctr"/>
            <a:r>
              <a:rPr lang="en-US" sz="3200" b="1" dirty="0" smtClean="0">
                <a:solidFill>
                  <a:schemeClr val="tx1"/>
                </a:solidFill>
                <a:latin typeface="Arial" pitchFamily="34" charset="0"/>
                <a:ea typeface="MS PGothic" pitchFamily="34" charset="-128"/>
                <a:cs typeface="Arial" pitchFamily="34" charset="0"/>
              </a:rPr>
              <a:t>from </a:t>
            </a:r>
            <a:r>
              <a:rPr lang="en-US" sz="3200" b="1" dirty="0">
                <a:solidFill>
                  <a:schemeClr val="tx1"/>
                </a:solidFill>
                <a:latin typeface="Arial" pitchFamily="34" charset="0"/>
                <a:ea typeface="MS PGothic" pitchFamily="34" charset="-128"/>
                <a:cs typeface="Arial" pitchFamily="34" charset="0"/>
              </a:rPr>
              <a:t>the day they settled in this land till now.</a:t>
            </a:r>
            <a:endParaRPr lang="en-US" sz="3200" b="1" dirty="0">
              <a:solidFill>
                <a:schemeClr val="tx1"/>
              </a:solidFill>
              <a:ea typeface="MS PGothic" pitchFamily="34" charset="-128"/>
            </a:endParaRPr>
          </a:p>
        </p:txBody>
      </p:sp>
      <p:pic>
        <p:nvPicPr>
          <p:cNvPr id="22" name="Picture 3" descr="ts?t=11726499353546131844&amp;pid=23296&amp;ppid=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4867" y="316800"/>
            <a:ext cx="1123298" cy="3188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30" name="Picture 4" descr="bible_joel.gi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2499" y="417685"/>
            <a:ext cx="1676400" cy="3838575"/>
          </a:xfrm>
          <a:prstGeom prst="rect">
            <a:avLst/>
          </a:prstGeom>
          <a:noFill/>
          <a:ln w="9525">
            <a:noFill/>
            <a:miter lim="800000"/>
            <a:headEnd/>
            <a:tailEnd/>
          </a:ln>
        </p:spPr>
      </p:pic>
      <p:pic>
        <p:nvPicPr>
          <p:cNvPr id="5132" name="Picture 2" descr="http://upload.wikimedia.org/wikipedia/commons/thumb/4/43/Pharaoh.svg/527px-Pharaoh.svg.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785470" y="2625280"/>
            <a:ext cx="1595275" cy="3565116"/>
          </a:xfrm>
          <a:prstGeom prst="rect">
            <a:avLst/>
          </a:prstGeom>
          <a:noFill/>
          <a:ln w="9525">
            <a:noFill/>
            <a:miter lim="800000"/>
            <a:headEnd/>
            <a:tailEnd/>
          </a:ln>
        </p:spPr>
      </p:pic>
      <p:pic>
        <p:nvPicPr>
          <p:cNvPr id="17" name="Picture 8" descr="MCj03513250000[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768580" flipH="1">
            <a:off x="1017412" y="1790256"/>
            <a:ext cx="1465373" cy="219686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img.webme.com/pic/h/heaven-light/tutandwifeb.gif"/>
          <p:cNvPicPr>
            <a:picLocks noChangeAspect="1" noChangeArrowheads="1"/>
          </p:cNvPicPr>
          <p:nvPr/>
        </p:nvPicPr>
        <p:blipFill>
          <a:blip r:embed="rId6" cstate="print"/>
          <a:srcRect/>
          <a:stretch>
            <a:fillRect/>
          </a:stretch>
        </p:blipFill>
        <p:spPr bwMode="auto">
          <a:xfrm>
            <a:off x="152400" y="3606085"/>
            <a:ext cx="2832983" cy="3124200"/>
          </a:xfrm>
          <a:prstGeom prst="rect">
            <a:avLst/>
          </a:prstGeom>
          <a:noFill/>
          <a:ln w="9525">
            <a:noFill/>
            <a:miter lim="800000"/>
            <a:headEnd/>
            <a:tailEnd/>
          </a:ln>
        </p:spPr>
      </p:pic>
    </p:spTree>
    <p:extLst>
      <p:ext uri="{BB962C8B-B14F-4D97-AF65-F5344CB8AC3E}">
        <p14:creationId xmlns:p14="http://schemas.microsoft.com/office/powerpoint/2010/main" val="20654914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ular Callout 36"/>
          <p:cNvSpPr/>
          <p:nvPr/>
        </p:nvSpPr>
        <p:spPr>
          <a:xfrm>
            <a:off x="2610635" y="1031890"/>
            <a:ext cx="5722380" cy="3916348"/>
          </a:xfrm>
          <a:prstGeom prst="wedgeRectCallout">
            <a:avLst>
              <a:gd name="adj1" fmla="val -69393"/>
              <a:gd name="adj2" fmla="val 12012"/>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smtClean="0">
                <a:solidFill>
                  <a:srgbClr val="FFFFFF"/>
                </a:solidFill>
                <a:latin typeface="Arial" pitchFamily="34" charset="0"/>
                <a:ea typeface="MS PGothic" pitchFamily="34" charset="-128"/>
                <a:cs typeface="Arial" pitchFamily="34" charset="0"/>
              </a:rPr>
              <a:t>How </a:t>
            </a:r>
            <a:r>
              <a:rPr lang="en-US" sz="3600" b="1" dirty="0">
                <a:solidFill>
                  <a:srgbClr val="FFFFFF"/>
                </a:solidFill>
                <a:latin typeface="Arial" pitchFamily="34" charset="0"/>
                <a:ea typeface="MS PGothic" pitchFamily="34" charset="-128"/>
                <a:cs typeface="Arial" pitchFamily="34" charset="0"/>
              </a:rPr>
              <a:t>long will this man be a snare to us? Let the people go, so that they may worship the LORD their God. Do you not yet realize that Egypt is ruined</a:t>
            </a:r>
            <a:r>
              <a:rPr lang="en-US" sz="3600" b="1" dirty="0" smtClean="0">
                <a:solidFill>
                  <a:srgbClr val="FFFFFF"/>
                </a:solidFill>
                <a:latin typeface="Arial" pitchFamily="34" charset="0"/>
                <a:ea typeface="MS PGothic" pitchFamily="34" charset="-128"/>
                <a:cs typeface="Arial" pitchFamily="34" charset="0"/>
              </a:rPr>
              <a:t>?</a:t>
            </a:r>
            <a:endParaRPr lang="en-US" sz="3600" b="1" dirty="0">
              <a:solidFill>
                <a:srgbClr val="FFFFFF"/>
              </a:solidFill>
              <a:ea typeface="MS PGothic" pitchFamily="34" charset="-128"/>
            </a:endParaRPr>
          </a:p>
        </p:txBody>
      </p:sp>
      <p:pic>
        <p:nvPicPr>
          <p:cNvPr id="5132" name="Picture 2" descr="http://upload.wikimedia.org/wikipedia/commons/thumb/4/43/Pharaoh.svg/527px-Pharaoh.svg.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85470" y="2625280"/>
            <a:ext cx="1595275" cy="3565116"/>
          </a:xfrm>
          <a:prstGeom prst="rect">
            <a:avLst/>
          </a:prstGeom>
          <a:noFill/>
          <a:ln w="9525">
            <a:noFill/>
            <a:miter lim="800000"/>
            <a:headEnd/>
            <a:tailEnd/>
          </a:ln>
        </p:spPr>
      </p:pic>
      <p:pic>
        <p:nvPicPr>
          <p:cNvPr id="15" name="Picture 4" descr="http://img.webme.com/pic/h/heaven-light/tutandwifeb.gif"/>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r="36294"/>
          <a:stretch/>
        </p:blipFill>
        <p:spPr bwMode="auto">
          <a:xfrm>
            <a:off x="268098" y="2907490"/>
            <a:ext cx="1804789" cy="3124200"/>
          </a:xfrm>
          <a:prstGeom prst="rect">
            <a:avLst/>
          </a:prstGeom>
          <a:noFill/>
          <a:ln w="9525">
            <a:noFill/>
            <a:miter lim="800000"/>
            <a:headEnd/>
            <a:tailEnd/>
          </a:ln>
        </p:spPr>
      </p:pic>
      <p:sp>
        <p:nvSpPr>
          <p:cNvPr id="38" name="Rectangle 1"/>
          <p:cNvSpPr>
            <a:spLocks noChangeArrowheads="1"/>
          </p:cNvSpPr>
          <p:nvPr/>
        </p:nvSpPr>
        <p:spPr bwMode="auto">
          <a:xfrm>
            <a:off x="0" y="-44609"/>
            <a:ext cx="9144000" cy="1200329"/>
          </a:xfrm>
          <a:prstGeom prst="rect">
            <a:avLst/>
          </a:prstGeom>
          <a:noFill/>
          <a:ln w="9525">
            <a:noFill/>
            <a:miter lim="800000"/>
            <a:headEnd/>
            <a:tailEnd/>
          </a:ln>
        </p:spPr>
        <p:txBody>
          <a:bodyPr>
            <a:spAutoFit/>
          </a:bodyPr>
          <a:lstStyle/>
          <a:p>
            <a:r>
              <a:rPr lang="en-US" sz="3600" b="1" dirty="0">
                <a:latin typeface="Arial" pitchFamily="34" charset="0"/>
                <a:cs typeface="Arial" pitchFamily="34" charset="0"/>
              </a:rPr>
              <a:t>Then Moses </a:t>
            </a:r>
            <a:r>
              <a:rPr lang="en-US" sz="3600" b="1" dirty="0" smtClean="0">
                <a:latin typeface="Arial" pitchFamily="34" charset="0"/>
                <a:cs typeface="Arial" pitchFamily="34" charset="0"/>
              </a:rPr>
              <a:t>turned </a:t>
            </a:r>
            <a:r>
              <a:rPr lang="en-US" sz="3600" b="1" dirty="0">
                <a:latin typeface="Arial" pitchFamily="34" charset="0"/>
                <a:cs typeface="Arial" pitchFamily="34" charset="0"/>
              </a:rPr>
              <a:t>and left Pharaoh. Pharaoh</a:t>
            </a:r>
            <a:r>
              <a:rPr lang="en-US" altLang="en-US" sz="3600" b="1" dirty="0">
                <a:latin typeface="Arial" pitchFamily="34" charset="0"/>
                <a:cs typeface="Arial" pitchFamily="34" charset="0"/>
              </a:rPr>
              <a:t>’</a:t>
            </a:r>
            <a:r>
              <a:rPr lang="en-US" sz="3600" b="1" dirty="0">
                <a:latin typeface="Arial" pitchFamily="34" charset="0"/>
                <a:cs typeface="Arial" pitchFamily="34" charset="0"/>
              </a:rPr>
              <a:t>s officials said to him</a:t>
            </a:r>
            <a:r>
              <a:rPr lang="en-US" sz="3600" b="1" dirty="0" smtClean="0">
                <a:latin typeface="Arial" pitchFamily="34" charset="0"/>
                <a:cs typeface="Arial" pitchFamily="34" charset="0"/>
              </a:rPr>
              <a:t>, </a:t>
            </a:r>
            <a:endParaRPr lang="en-US" sz="3600" b="1" dirty="0"/>
          </a:p>
        </p:txBody>
      </p:sp>
      <p:pic>
        <p:nvPicPr>
          <p:cNvPr id="58" name="Picture 4" descr="http://img.webme.com/pic/h/heaven-light/tutandwifeb.gif"/>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r="36294"/>
          <a:stretch/>
        </p:blipFill>
        <p:spPr bwMode="auto">
          <a:xfrm>
            <a:off x="-750607" y="3756709"/>
            <a:ext cx="1804789" cy="3124200"/>
          </a:xfrm>
          <a:prstGeom prst="rect">
            <a:avLst/>
          </a:prstGeom>
          <a:noFill/>
          <a:ln w="9525">
            <a:noFill/>
            <a:miter lim="800000"/>
            <a:headEnd/>
            <a:tailEnd/>
          </a:ln>
        </p:spPr>
      </p:pic>
      <p:pic>
        <p:nvPicPr>
          <p:cNvPr id="69" name="Picture 4" descr="http://img.webme.com/pic/h/heaven-light/tutandwifeb.gif"/>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r="36294"/>
          <a:stretch/>
        </p:blipFill>
        <p:spPr bwMode="auto">
          <a:xfrm>
            <a:off x="634905" y="3663366"/>
            <a:ext cx="1804789" cy="3124200"/>
          </a:xfrm>
          <a:prstGeom prst="rect">
            <a:avLst/>
          </a:prstGeom>
          <a:noFill/>
          <a:ln w="9525">
            <a:noFill/>
            <a:miter lim="800000"/>
            <a:headEnd/>
            <a:tailEnd/>
          </a:ln>
        </p:spPr>
      </p:pic>
    </p:spTree>
    <p:extLst>
      <p:ext uri="{BB962C8B-B14F-4D97-AF65-F5344CB8AC3E}">
        <p14:creationId xmlns:p14="http://schemas.microsoft.com/office/powerpoint/2010/main" val="14283425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0" y="0"/>
            <a:ext cx="9144000" cy="1200329"/>
          </a:xfrm>
          <a:prstGeom prst="rect">
            <a:avLst/>
          </a:prstGeom>
          <a:solidFill>
            <a:schemeClr val="bg2">
              <a:lumMod val="75000"/>
              <a:alpha val="34000"/>
            </a:schemeClr>
          </a:solidFill>
          <a:ln w="9525">
            <a:noFill/>
            <a:miter lim="800000"/>
            <a:headEnd/>
            <a:tailEnd/>
          </a:ln>
        </p:spPr>
        <p:txBody>
          <a:bodyPr>
            <a:spAutoFit/>
          </a:bodyPr>
          <a:lstStyle/>
          <a:p>
            <a:pPr algn="ctr"/>
            <a:r>
              <a:rPr lang="en-US" sz="3600" b="1" dirty="0">
                <a:latin typeface="Arial" pitchFamily="34" charset="0"/>
                <a:cs typeface="Arial" pitchFamily="34" charset="0"/>
              </a:rPr>
              <a:t>Then Moses and Aaron were brought back to Pharaoh</a:t>
            </a:r>
            <a:r>
              <a:rPr lang="en-US" sz="3600" b="1" dirty="0" smtClean="0">
                <a:latin typeface="Arial" pitchFamily="34" charset="0"/>
                <a:cs typeface="Arial" pitchFamily="34" charset="0"/>
              </a:rPr>
              <a:t>.</a:t>
            </a:r>
            <a:endParaRPr lang="en-US" sz="3600" b="1" dirty="0"/>
          </a:p>
        </p:txBody>
      </p:sp>
      <p:pic>
        <p:nvPicPr>
          <p:cNvPr id="7170" name="Picture 2" descr="http://upload.wikimedia.org/wikipedia/commons/thumb/4/43/Pharaoh.svg/527px-Pharaoh.svg.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78822" y="1890891"/>
            <a:ext cx="2159000" cy="4200525"/>
          </a:xfrm>
          <a:prstGeom prst="rect">
            <a:avLst/>
          </a:prstGeom>
          <a:noFill/>
          <a:ln w="9525">
            <a:noFill/>
            <a:miter lim="800000"/>
            <a:headEnd/>
            <a:tailEnd/>
          </a:ln>
        </p:spPr>
      </p:pic>
      <p:pic>
        <p:nvPicPr>
          <p:cNvPr id="4" name="Picture 3" descr="bible_joel.gi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4240" y="2936537"/>
            <a:ext cx="1676400" cy="3838575"/>
          </a:xfrm>
          <a:prstGeom prst="rect">
            <a:avLst/>
          </a:prstGeom>
          <a:noFill/>
          <a:ln w="9525">
            <a:noFill/>
            <a:miter lim="800000"/>
            <a:headEnd/>
            <a:tailEnd/>
          </a:ln>
        </p:spPr>
      </p:pic>
      <p:sp>
        <p:nvSpPr>
          <p:cNvPr id="6" name="Rectangular Callout 5"/>
          <p:cNvSpPr/>
          <p:nvPr/>
        </p:nvSpPr>
        <p:spPr>
          <a:xfrm>
            <a:off x="2077129" y="1505334"/>
            <a:ext cx="4648200" cy="1021843"/>
          </a:xfrm>
          <a:prstGeom prst="wedgeRectCallout">
            <a:avLst>
              <a:gd name="adj1" fmla="val 75505"/>
              <a:gd name="adj2" fmla="val 39958"/>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dirty="0" smtClean="0">
                <a:solidFill>
                  <a:schemeClr val="tx1"/>
                </a:solidFill>
                <a:latin typeface="Arial" pitchFamily="34" charset="0"/>
                <a:ea typeface="MS PGothic" pitchFamily="34" charset="-128"/>
                <a:cs typeface="Arial" pitchFamily="34" charset="0"/>
              </a:rPr>
              <a:t>Go</a:t>
            </a:r>
            <a:r>
              <a:rPr lang="en-US" sz="3200" dirty="0">
                <a:solidFill>
                  <a:schemeClr val="tx1"/>
                </a:solidFill>
                <a:latin typeface="Arial" pitchFamily="34" charset="0"/>
                <a:ea typeface="MS PGothic" pitchFamily="34" charset="-128"/>
                <a:cs typeface="Arial" pitchFamily="34" charset="0"/>
              </a:rPr>
              <a:t>, worship the LORD your </a:t>
            </a:r>
            <a:r>
              <a:rPr lang="en-US" sz="3200" dirty="0" smtClean="0">
                <a:solidFill>
                  <a:schemeClr val="tx1"/>
                </a:solidFill>
                <a:latin typeface="Arial" pitchFamily="34" charset="0"/>
                <a:ea typeface="MS PGothic" pitchFamily="34" charset="-128"/>
                <a:cs typeface="Arial" pitchFamily="34" charset="0"/>
              </a:rPr>
              <a:t>God</a:t>
            </a:r>
            <a:endParaRPr lang="en-US" sz="3200" dirty="0">
              <a:solidFill>
                <a:schemeClr val="tx1"/>
              </a:solidFill>
              <a:ea typeface="MS PGothic" pitchFamily="34" charset="-128"/>
            </a:endParaRPr>
          </a:p>
        </p:txBody>
      </p:sp>
      <p:pic>
        <p:nvPicPr>
          <p:cNvPr id="17" name="Picture 3" descr="ts?t=11726499353546131844&amp;pid=23296&amp;ppid=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634035" y="3520690"/>
            <a:ext cx="1244993" cy="32544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 name="Picture 8" descr="MCj03513250000[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768580" flipH="1">
            <a:off x="499541" y="4326109"/>
            <a:ext cx="1465373" cy="219686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ular Callout 19"/>
          <p:cNvSpPr/>
          <p:nvPr/>
        </p:nvSpPr>
        <p:spPr>
          <a:xfrm>
            <a:off x="4267200" y="3520690"/>
            <a:ext cx="2811622" cy="2118110"/>
          </a:xfrm>
          <a:prstGeom prst="wedgeRectCallout">
            <a:avLst>
              <a:gd name="adj1" fmla="val 78327"/>
              <a:gd name="adj2" fmla="val -99079"/>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dirty="0" smtClean="0">
                <a:solidFill>
                  <a:schemeClr val="tx1"/>
                </a:solidFill>
                <a:latin typeface="Arial" pitchFamily="34" charset="0"/>
                <a:ea typeface="MS PGothic" pitchFamily="34" charset="-128"/>
                <a:cs typeface="Arial" pitchFamily="34" charset="0"/>
              </a:rPr>
              <a:t>But </a:t>
            </a:r>
            <a:r>
              <a:rPr lang="en-US" sz="3200" dirty="0">
                <a:solidFill>
                  <a:schemeClr val="tx1"/>
                </a:solidFill>
                <a:latin typeface="Arial" pitchFamily="34" charset="0"/>
                <a:ea typeface="MS PGothic" pitchFamily="34" charset="-128"/>
                <a:cs typeface="Arial" pitchFamily="34" charset="0"/>
              </a:rPr>
              <a:t>tell me who will be going</a:t>
            </a:r>
            <a:r>
              <a:rPr lang="en-US" sz="3200" dirty="0" smtClean="0">
                <a:solidFill>
                  <a:schemeClr val="tx1"/>
                </a:solidFill>
                <a:latin typeface="Arial" pitchFamily="34" charset="0"/>
                <a:ea typeface="MS PGothic" pitchFamily="34" charset="-128"/>
                <a:cs typeface="Arial" pitchFamily="34" charset="0"/>
              </a:rPr>
              <a:t>. </a:t>
            </a:r>
            <a:endParaRPr lang="en-US" sz="3200" dirty="0">
              <a:solidFill>
                <a:schemeClr val="tx1"/>
              </a:solidFill>
              <a:ea typeface="MS PGothic" pitchFamily="34" charset="-128"/>
            </a:endParaRPr>
          </a:p>
        </p:txBody>
      </p:sp>
      <p:sp>
        <p:nvSpPr>
          <p:cNvPr id="21" name="Rectangular Callout 20"/>
          <p:cNvSpPr/>
          <p:nvPr/>
        </p:nvSpPr>
        <p:spPr>
          <a:xfrm>
            <a:off x="4654097" y="2709264"/>
            <a:ext cx="1496337" cy="567284"/>
          </a:xfrm>
          <a:prstGeom prst="wedgeRectCallout">
            <a:avLst>
              <a:gd name="adj1" fmla="val 45950"/>
              <a:gd name="adj2" fmla="val 11792"/>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dirty="0" smtClean="0">
                <a:solidFill>
                  <a:schemeClr val="tx1"/>
                </a:solidFill>
                <a:latin typeface="Arial" pitchFamily="34" charset="0"/>
                <a:ea typeface="MS PGothic" pitchFamily="34" charset="-128"/>
                <a:cs typeface="Arial" pitchFamily="34" charset="0"/>
              </a:rPr>
              <a:t>he said</a:t>
            </a:r>
            <a:endParaRPr lang="en-US" sz="3200" dirty="0">
              <a:solidFill>
                <a:schemeClr val="tx1"/>
              </a:solidFill>
              <a:ea typeface="MS PGothic" pitchFamily="34"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flipH="1">
            <a:off x="6242554" y="3048000"/>
            <a:ext cx="2805957" cy="3715213"/>
          </a:xfrm>
          <a:prstGeom prst="rect">
            <a:avLst/>
          </a:prstGeom>
        </p:spPr>
      </p:pic>
      <p:pic>
        <p:nvPicPr>
          <p:cNvPr id="21514" name="Picture 10" descr="http://images.clipartpanda.com/herd-clipart-bull-stampede-hi.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37423" y="3048000"/>
            <a:ext cx="5058777" cy="3614355"/>
          </a:xfrm>
          <a:prstGeom prst="rect">
            <a:avLst/>
          </a:prstGeom>
          <a:noFill/>
          <a:ln w="9525">
            <a:noFill/>
            <a:miter lim="800000"/>
            <a:headEnd/>
            <a:tailEnd/>
          </a:ln>
        </p:spPr>
      </p:pic>
      <p:pic>
        <p:nvPicPr>
          <p:cNvPr id="4" name="Picture 3" descr="bible_joel.gif"/>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03783" y="4345940"/>
            <a:ext cx="1110096" cy="2541867"/>
          </a:xfrm>
          <a:prstGeom prst="rect">
            <a:avLst/>
          </a:prstGeom>
          <a:noFill/>
          <a:ln w="9525">
            <a:noFill/>
            <a:miter lim="800000"/>
            <a:headEnd/>
            <a:tailEnd/>
          </a:ln>
        </p:spPr>
      </p:pic>
      <p:pic>
        <p:nvPicPr>
          <p:cNvPr id="17" name="Picture 3" descr="ts?t=11726499353546131844&amp;pid=23296&amp;ppid=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7506" y="4531275"/>
            <a:ext cx="1047734" cy="22340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 name="Rectangular Callout 21"/>
          <p:cNvSpPr/>
          <p:nvPr/>
        </p:nvSpPr>
        <p:spPr>
          <a:xfrm>
            <a:off x="9217" y="7056"/>
            <a:ext cx="4181784" cy="754944"/>
          </a:xfrm>
          <a:prstGeom prst="wedgeRectCallout">
            <a:avLst>
              <a:gd name="adj1" fmla="val 28438"/>
              <a:gd name="adj2" fmla="val 30889"/>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solidFill>
                  <a:schemeClr val="tx1"/>
                </a:solidFill>
                <a:latin typeface="Arial" pitchFamily="34" charset="0"/>
                <a:ea typeface="MS PGothic" pitchFamily="34" charset="-128"/>
                <a:cs typeface="Arial" pitchFamily="34" charset="0"/>
              </a:rPr>
              <a:t>Moses answered, </a:t>
            </a:r>
            <a:endParaRPr lang="en-US" sz="3600" b="1" dirty="0">
              <a:solidFill>
                <a:schemeClr val="tx1"/>
              </a:solidFill>
              <a:ea typeface="MS PGothic" pitchFamily="34" charset="-128"/>
            </a:endParaRPr>
          </a:p>
        </p:txBody>
      </p:sp>
      <p:pic>
        <p:nvPicPr>
          <p:cNvPr id="2" name="Picture 1"/>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flipH="1">
            <a:off x="1993712" y="3425825"/>
            <a:ext cx="1903353" cy="2994329"/>
          </a:xfrm>
          <a:prstGeom prst="rect">
            <a:avLst/>
          </a:prstGeom>
        </p:spPr>
      </p:pic>
      <p:pic>
        <p:nvPicPr>
          <p:cNvPr id="19" name="Picture 8" descr="MCj03513250000[1]"/>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768580" flipH="1">
            <a:off x="1404223" y="5124685"/>
            <a:ext cx="1068862" cy="1602418"/>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Users\SELC\AppData\Local\Microsoft\Windows\Temporary Internet Files\Content.IE5\Y3Z42VBR\MC900141317[1].wm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flipH="1">
            <a:off x="3344773" y="4547103"/>
            <a:ext cx="1196003" cy="2262576"/>
          </a:xfrm>
          <a:prstGeom prst="rect">
            <a:avLst/>
          </a:prstGeom>
          <a:noFill/>
          <a:ln w="9525">
            <a:noFill/>
            <a:miter lim="800000"/>
            <a:headEnd/>
            <a:tailEnd/>
          </a:ln>
        </p:spPr>
      </p:pic>
      <p:sp>
        <p:nvSpPr>
          <p:cNvPr id="7" name="Rectangular Callout 6"/>
          <p:cNvSpPr/>
          <p:nvPr/>
        </p:nvSpPr>
        <p:spPr>
          <a:xfrm>
            <a:off x="27507" y="762001"/>
            <a:ext cx="9116494" cy="2057400"/>
          </a:xfrm>
          <a:prstGeom prst="wedgeRectCallout">
            <a:avLst>
              <a:gd name="adj1" fmla="val -36744"/>
              <a:gd name="adj2" fmla="val 132221"/>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smtClean="0">
                <a:solidFill>
                  <a:schemeClr val="tx1"/>
                </a:solidFill>
                <a:latin typeface="Arial" pitchFamily="34" charset="0"/>
                <a:ea typeface="MS PGothic" pitchFamily="34" charset="-128"/>
                <a:cs typeface="Arial" pitchFamily="34" charset="0"/>
              </a:rPr>
              <a:t>We </a:t>
            </a:r>
            <a:r>
              <a:rPr lang="en-US" sz="3200" b="1" dirty="0">
                <a:solidFill>
                  <a:schemeClr val="tx1"/>
                </a:solidFill>
                <a:latin typeface="Arial" pitchFamily="34" charset="0"/>
                <a:ea typeface="MS PGothic" pitchFamily="34" charset="-128"/>
                <a:cs typeface="Arial" pitchFamily="34" charset="0"/>
              </a:rPr>
              <a:t>will go with our young and our old, </a:t>
            </a:r>
            <a:endParaRPr lang="en-US" sz="3200" b="1" dirty="0" smtClean="0">
              <a:solidFill>
                <a:schemeClr val="tx1"/>
              </a:solidFill>
              <a:latin typeface="Arial" pitchFamily="34" charset="0"/>
              <a:ea typeface="MS PGothic" pitchFamily="34" charset="-128"/>
              <a:cs typeface="Arial" pitchFamily="34" charset="0"/>
            </a:endParaRPr>
          </a:p>
          <a:p>
            <a:pPr algn="ctr"/>
            <a:r>
              <a:rPr lang="en-US" sz="3200" b="1" dirty="0" smtClean="0">
                <a:solidFill>
                  <a:schemeClr val="tx1"/>
                </a:solidFill>
                <a:latin typeface="Arial" pitchFamily="34" charset="0"/>
                <a:ea typeface="MS PGothic" pitchFamily="34" charset="-128"/>
                <a:cs typeface="Arial" pitchFamily="34" charset="0"/>
              </a:rPr>
              <a:t>with </a:t>
            </a:r>
            <a:r>
              <a:rPr lang="en-US" sz="3200" b="1" dirty="0">
                <a:solidFill>
                  <a:schemeClr val="tx1"/>
                </a:solidFill>
                <a:latin typeface="Arial" pitchFamily="34" charset="0"/>
                <a:ea typeface="MS PGothic" pitchFamily="34" charset="-128"/>
                <a:cs typeface="Arial" pitchFamily="34" charset="0"/>
              </a:rPr>
              <a:t>our sons and our daughters, </a:t>
            </a:r>
            <a:endParaRPr lang="en-US" sz="3200" b="1" dirty="0" smtClean="0">
              <a:solidFill>
                <a:schemeClr val="tx1"/>
              </a:solidFill>
              <a:latin typeface="Arial" pitchFamily="34" charset="0"/>
              <a:ea typeface="MS PGothic" pitchFamily="34" charset="-128"/>
              <a:cs typeface="Arial" pitchFamily="34" charset="0"/>
            </a:endParaRPr>
          </a:p>
          <a:p>
            <a:pPr algn="ctr"/>
            <a:r>
              <a:rPr lang="en-US" sz="3200" b="1" dirty="0" smtClean="0">
                <a:solidFill>
                  <a:schemeClr val="tx1"/>
                </a:solidFill>
                <a:latin typeface="Arial" pitchFamily="34" charset="0"/>
                <a:ea typeface="MS PGothic" pitchFamily="34" charset="-128"/>
                <a:cs typeface="Arial" pitchFamily="34" charset="0"/>
              </a:rPr>
              <a:t>and </a:t>
            </a:r>
            <a:r>
              <a:rPr lang="en-US" sz="3200" b="1" dirty="0">
                <a:solidFill>
                  <a:schemeClr val="tx1"/>
                </a:solidFill>
                <a:latin typeface="Arial" pitchFamily="34" charset="0"/>
                <a:ea typeface="MS PGothic" pitchFamily="34" charset="-128"/>
                <a:cs typeface="Arial" pitchFamily="34" charset="0"/>
              </a:rPr>
              <a:t>with our flocks and herds, </a:t>
            </a:r>
            <a:r>
              <a:rPr lang="en-US" sz="3200" b="1" dirty="0" smtClean="0">
                <a:solidFill>
                  <a:schemeClr val="tx1"/>
                </a:solidFill>
                <a:latin typeface="Arial" pitchFamily="34" charset="0"/>
                <a:ea typeface="MS PGothic" pitchFamily="34" charset="-128"/>
                <a:cs typeface="Arial" pitchFamily="34" charset="0"/>
              </a:rPr>
              <a:t>because </a:t>
            </a:r>
            <a:r>
              <a:rPr lang="en-US" sz="3200" b="1" dirty="0">
                <a:solidFill>
                  <a:schemeClr val="tx1"/>
                </a:solidFill>
                <a:latin typeface="Arial" pitchFamily="34" charset="0"/>
                <a:ea typeface="MS PGothic" pitchFamily="34" charset="-128"/>
                <a:cs typeface="Arial" pitchFamily="34" charset="0"/>
              </a:rPr>
              <a:t>we are to celebrate </a:t>
            </a:r>
            <a:r>
              <a:rPr lang="en-US" sz="3200" b="1" dirty="0" smtClean="0">
                <a:solidFill>
                  <a:schemeClr val="tx1"/>
                </a:solidFill>
                <a:latin typeface="Arial" pitchFamily="34" charset="0"/>
                <a:ea typeface="MS PGothic" pitchFamily="34" charset="-128"/>
                <a:cs typeface="Arial" pitchFamily="34" charset="0"/>
              </a:rPr>
              <a:t>a </a:t>
            </a:r>
            <a:r>
              <a:rPr lang="en-US" sz="3200" b="1" dirty="0">
                <a:solidFill>
                  <a:schemeClr val="tx1"/>
                </a:solidFill>
                <a:latin typeface="Arial" pitchFamily="34" charset="0"/>
                <a:ea typeface="MS PGothic" pitchFamily="34" charset="-128"/>
                <a:cs typeface="Arial" pitchFamily="34" charset="0"/>
              </a:rPr>
              <a:t>festival to the LORD</a:t>
            </a:r>
            <a:r>
              <a:rPr lang="en-US" sz="3200" b="1" dirty="0" smtClean="0">
                <a:solidFill>
                  <a:schemeClr val="tx1"/>
                </a:solidFill>
                <a:latin typeface="Arial" pitchFamily="34" charset="0"/>
                <a:ea typeface="MS PGothic" pitchFamily="34" charset="-128"/>
                <a:cs typeface="Arial" pitchFamily="34" charset="0"/>
              </a:rPr>
              <a:t>.</a:t>
            </a:r>
            <a:endParaRPr lang="en-US" sz="3200" b="1" dirty="0">
              <a:solidFill>
                <a:schemeClr val="tx1"/>
              </a:solidFill>
              <a:ea typeface="MS PGothic" pitchFamily="34" charset="-128"/>
            </a:endParaRPr>
          </a:p>
        </p:txBody>
      </p:sp>
    </p:spTree>
    <p:extLst>
      <p:ext uri="{BB962C8B-B14F-4D97-AF65-F5344CB8AC3E}">
        <p14:creationId xmlns:p14="http://schemas.microsoft.com/office/powerpoint/2010/main" val="37153412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9936</TotalTime>
  <Words>1201</Words>
  <Application>Microsoft Office PowerPoint</Application>
  <PresentationFormat>On-screen Show (4:3)</PresentationFormat>
  <Paragraphs>107</Paragraphs>
  <Slides>28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MS PGothic</vt:lpstr>
      <vt:lpstr>Algerian</vt:lpstr>
      <vt:lpstr>Arial</vt:lpstr>
      <vt:lpstr>Calibri</vt:lpstr>
      <vt:lpstr>Comic Sans MS</vt:lpstr>
      <vt:lpstr>Office Theme</vt:lpstr>
      <vt:lpstr>Dig Site 9 Exodus 10:1–11:10</vt:lpstr>
      <vt:lpstr>The Plague  of Locusts (#8)</vt:lpstr>
      <vt:lpstr>Then the LORD said to Moses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Plague of Darkness</vt:lpstr>
      <vt:lpstr>PowerPoint Presentation</vt:lpstr>
      <vt:lpstr>PowerPoint Presentation</vt:lpstr>
      <vt:lpstr>PowerPoint Presentation</vt:lpstr>
      <vt:lpstr>The Plague of the Firstborn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SELC</dc:creator>
  <cp:lastModifiedBy>Ken Stoll</cp:lastModifiedBy>
  <cp:revision>82</cp:revision>
  <dcterms:created xsi:type="dcterms:W3CDTF">2014-08-28T15:28:06Z</dcterms:created>
  <dcterms:modified xsi:type="dcterms:W3CDTF">2021-01-29T01:50:57Z</dcterms:modified>
</cp:coreProperties>
</file>