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593" r:id="rId2"/>
    <p:sldId id="600" r:id="rId3"/>
    <p:sldId id="601" r:id="rId4"/>
    <p:sldId id="363" r:id="rId5"/>
    <p:sldId id="602" r:id="rId6"/>
    <p:sldId id="603" r:id="rId7"/>
    <p:sldId id="604" r:id="rId8"/>
    <p:sldId id="605" r:id="rId9"/>
    <p:sldId id="368" r:id="rId10"/>
    <p:sldId id="607" r:id="rId11"/>
    <p:sldId id="608" r:id="rId12"/>
    <p:sldId id="609" r:id="rId13"/>
    <p:sldId id="370" r:id="rId14"/>
    <p:sldId id="610" r:id="rId15"/>
    <p:sldId id="611" r:id="rId16"/>
    <p:sldId id="612" r:id="rId17"/>
    <p:sldId id="613" r:id="rId18"/>
    <p:sldId id="614" r:id="rId19"/>
    <p:sldId id="374" r:id="rId20"/>
    <p:sldId id="617" r:id="rId21"/>
    <p:sldId id="375" r:id="rId22"/>
    <p:sldId id="377" r:id="rId23"/>
    <p:sldId id="619" r:id="rId24"/>
    <p:sldId id="378" r:id="rId25"/>
    <p:sldId id="621" r:id="rId26"/>
    <p:sldId id="379" r:id="rId27"/>
    <p:sldId id="627" r:id="rId28"/>
    <p:sldId id="622" r:id="rId29"/>
    <p:sldId id="623" r:id="rId30"/>
    <p:sldId id="628" r:id="rId31"/>
    <p:sldId id="624" r:id="rId32"/>
    <p:sldId id="625" r:id="rId33"/>
    <p:sldId id="626" r:id="rId34"/>
    <p:sldId id="373" r:id="rId3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55"/>
    <a:srgbClr val="3C8786"/>
    <a:srgbClr val="067288"/>
    <a:srgbClr val="D1C71A"/>
    <a:srgbClr val="A48803"/>
    <a:srgbClr val="5D7411"/>
    <a:srgbClr val="9A061C"/>
    <a:srgbClr val="B2DED9"/>
    <a:srgbClr val="AEDBD6"/>
    <a:srgbClr val="03A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fld id="{7C376C78-5041-4089-911F-906AD60856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886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fld id="{48845807-65F7-4397-B08E-87920EFBCF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497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4EC69-927E-43BA-A336-5A5EDB1BC4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883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3741D2-AD5C-4E79-A532-D68B00FB1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34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13B40-3B0D-4D8D-9E32-3509C7BC35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13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99D24-5B21-4B12-AE17-40536B1CE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34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CE1F4-44E1-4222-BE15-99CCCCF7C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314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EF739-E9F4-47AF-BFE2-877F821691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89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CAA70-B4BB-4091-9E2F-40B37F8DD4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82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DE01EF-4A08-42A1-B479-509E47013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31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214352-757E-4742-9085-9069F1D91D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81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A6A371-DAD9-4409-9AEA-2E86B8611D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17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2123A4-AB42-4C54-A083-57082EC60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743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fld id="{8900C72F-A0FC-45E4-814A-A0A9B2D101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1">
                <a:tint val="80000"/>
                <a:satMod val="300000"/>
              </a:schemeClr>
            </a:gs>
            <a:gs pos="100000">
              <a:schemeClr val="dk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6008541C-02C6-4A8E-88C1-5580E5F73C7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9338"/>
            <a:ext cx="9144000" cy="6858000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sz="11500" b="1">
                <a:latin typeface="Cambria" pitchFamily="18" charset="0"/>
              </a:rPr>
              <a:t>DigSite #5</a:t>
            </a:r>
            <a:endParaRPr lang="en-US" sz="11500" b="1" dirty="0">
              <a:latin typeface="Cambria" pitchFamily="18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81000" y="3124200"/>
            <a:ext cx="8610600" cy="1752600"/>
          </a:xfrm>
        </p:spPr>
        <p:txBody>
          <a:bodyPr/>
          <a:lstStyle/>
          <a:p>
            <a:r>
              <a:rPr lang="en-US" sz="7200" b="1">
                <a:latin typeface="Cambria" pitchFamily="18" charset="0"/>
              </a:rPr>
              <a:t>Exodus 5:1-23</a:t>
            </a:r>
          </a:p>
          <a:p>
            <a:r>
              <a:rPr lang="en-US" sz="7200" b="1">
                <a:latin typeface="Cambria" pitchFamily="18" charset="0"/>
              </a:rPr>
              <a:t>             6:1-9</a:t>
            </a:r>
            <a:endParaRPr lang="en-US" sz="72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211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-76200" y="2895600"/>
            <a:ext cx="4953000" cy="1905000"/>
          </a:xfrm>
          <a:prstGeom prst="wedgeRoundRectCallout">
            <a:avLst>
              <a:gd name="adj1" fmla="val 25940"/>
              <a:gd name="adj2" fmla="val -101914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none" dirty="0"/>
              <a:t>But require them to make the same number of bricks as before; </a:t>
            </a:r>
          </a:p>
          <a:p>
            <a:pPr eaLnBrk="1" hangingPunct="1"/>
            <a:r>
              <a:rPr lang="en-US" altLang="en-US" sz="2800" u="none" dirty="0"/>
              <a:t>don’t reduce the quota.</a:t>
            </a:r>
          </a:p>
        </p:txBody>
      </p:sp>
      <p:pic>
        <p:nvPicPr>
          <p:cNvPr id="13319" name="Picture 11" descr="j023373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4910931"/>
            <a:ext cx="22860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534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-76200" y="2895600"/>
            <a:ext cx="4953000" cy="2286000"/>
          </a:xfrm>
          <a:prstGeom prst="wedgeRoundRectCallout">
            <a:avLst>
              <a:gd name="adj1" fmla="val 25940"/>
              <a:gd name="adj2" fmla="val -101914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They are lazy; that is why they are crying out, </a:t>
            </a:r>
          </a:p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‘Let us go and sacrifice to our God.’</a:t>
            </a:r>
          </a:p>
        </p:txBody>
      </p:sp>
    </p:spTree>
    <p:extLst>
      <p:ext uri="{BB962C8B-B14F-4D97-AF65-F5344CB8AC3E}">
        <p14:creationId xmlns:p14="http://schemas.microsoft.com/office/powerpoint/2010/main" val="293221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4343400" y="30162"/>
            <a:ext cx="4784834" cy="2255838"/>
          </a:xfrm>
          <a:prstGeom prst="wedgeRoundRectCallout">
            <a:avLst>
              <a:gd name="adj1" fmla="val -57356"/>
              <a:gd name="adj2" fmla="val 25034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Make the work harder for the people so that they keep working and pay no attention to lies.</a:t>
            </a:r>
          </a:p>
        </p:txBody>
      </p:sp>
    </p:spTree>
    <p:extLst>
      <p:ext uri="{BB962C8B-B14F-4D97-AF65-F5344CB8AC3E}">
        <p14:creationId xmlns:p14="http://schemas.microsoft.com/office/powerpoint/2010/main" val="977646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066800"/>
          </a:xfr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230188"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Then the slave drivers</a:t>
            </a:r>
            <a:r>
              <a:rPr lang="en-US" altLang="en-US" sz="34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and the overseers went out and said to the people,</a:t>
            </a:r>
          </a:p>
        </p:txBody>
      </p:sp>
      <p:sp>
        <p:nvSpPr>
          <p:cNvPr id="13317" name="AutoShape 6"/>
          <p:cNvSpPr>
            <a:spLocks noChangeArrowheads="1"/>
          </p:cNvSpPr>
          <p:nvPr/>
        </p:nvSpPr>
        <p:spPr bwMode="auto">
          <a:xfrm>
            <a:off x="-76200" y="2362200"/>
            <a:ext cx="6275589" cy="3429000"/>
          </a:xfrm>
          <a:prstGeom prst="wedgeRoundRectCallout">
            <a:avLst>
              <a:gd name="adj1" fmla="val 68760"/>
              <a:gd name="adj2" fmla="val -77614"/>
              <a:gd name="adj3" fmla="val 16667"/>
            </a:avLst>
          </a:prstGeom>
          <a:gradFill>
            <a:gsLst>
              <a:gs pos="37000">
                <a:srgbClr val="9DC151">
                  <a:alpha val="93000"/>
                </a:srgb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This is what Pharaoh says: ‘I will not give you any more straw. Go and get your own straw wherever you can find it, but your work will not be reduced at all.’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13391092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638800"/>
            <a:ext cx="8686800" cy="1066800"/>
          </a:xfr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230188" indent="-4763" algn="ctr" eaLnBrk="1" hangingPunct="1"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So the people scattered all over Egypt to gather stubble to use for straw.</a:t>
            </a:r>
            <a:r>
              <a:rPr lang="en-US" altLang="en-US" sz="34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n-US" alt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59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"/>
          </a:xfr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230188"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 slave drivers kept pressing them, saying,</a:t>
            </a:r>
          </a:p>
        </p:txBody>
      </p:sp>
      <p:sp>
        <p:nvSpPr>
          <p:cNvPr id="13317" name="AutoShape 6"/>
          <p:cNvSpPr>
            <a:spLocks noChangeArrowheads="1"/>
          </p:cNvSpPr>
          <p:nvPr/>
        </p:nvSpPr>
        <p:spPr bwMode="auto">
          <a:xfrm>
            <a:off x="228600" y="4191000"/>
            <a:ext cx="5943600" cy="1752600"/>
          </a:xfrm>
          <a:prstGeom prst="wedgeRoundRectCallout">
            <a:avLst>
              <a:gd name="adj1" fmla="val 65887"/>
              <a:gd name="adj2" fmla="val -214594"/>
              <a:gd name="adj3" fmla="val 16667"/>
            </a:avLst>
          </a:prstGeom>
          <a:gradFill>
            <a:gsLst>
              <a:gs pos="37000">
                <a:srgbClr val="9DC151">
                  <a:alpha val="93000"/>
                </a:srgb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Complete the work required of you for each day, just as when you had straw.</a:t>
            </a:r>
          </a:p>
        </p:txBody>
      </p:sp>
    </p:spTree>
    <p:extLst>
      <p:ext uri="{BB962C8B-B14F-4D97-AF65-F5344CB8AC3E}">
        <p14:creationId xmlns:p14="http://schemas.microsoft.com/office/powerpoint/2010/main" val="2103287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304800"/>
            <a:ext cx="9149255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736" y="0"/>
            <a:ext cx="9189471" cy="1142999"/>
          </a:xfr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230188" indent="-4763" eaLnBrk="1" hangingPunct="1"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And Pharaoh’s slave drivers beat the Israelite overseers they had appointed, demanding,</a:t>
            </a:r>
          </a:p>
        </p:txBody>
      </p:sp>
      <p:sp>
        <p:nvSpPr>
          <p:cNvPr id="13317" name="AutoShape 6"/>
          <p:cNvSpPr>
            <a:spLocks noChangeArrowheads="1"/>
          </p:cNvSpPr>
          <p:nvPr/>
        </p:nvSpPr>
        <p:spPr bwMode="auto">
          <a:xfrm>
            <a:off x="914400" y="2209800"/>
            <a:ext cx="5943600" cy="1752600"/>
          </a:xfrm>
          <a:prstGeom prst="wedgeRoundRectCallout">
            <a:avLst>
              <a:gd name="adj1" fmla="val 58990"/>
              <a:gd name="adj2" fmla="val -81381"/>
              <a:gd name="adj3" fmla="val 16667"/>
            </a:avLst>
          </a:prstGeom>
          <a:gradFill>
            <a:gsLst>
              <a:gs pos="37000">
                <a:srgbClr val="9DC151">
                  <a:alpha val="93000"/>
                </a:srgb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Why haven’t you met your quota of bricks yesterday or today, as before?</a:t>
            </a:r>
          </a:p>
        </p:txBody>
      </p:sp>
    </p:spTree>
    <p:extLst>
      <p:ext uri="{BB962C8B-B14F-4D97-AF65-F5344CB8AC3E}">
        <p14:creationId xmlns:p14="http://schemas.microsoft.com/office/powerpoint/2010/main" val="415142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0" y="0"/>
            <a:ext cx="9524999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0"/>
            <a:ext cx="4953000" cy="1066800"/>
          </a:xfrm>
        </p:spPr>
        <p:txBody>
          <a:bodyPr/>
          <a:lstStyle/>
          <a:p>
            <a:pPr marL="230188"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Then the Israelite overseers went and appealed to Pharaoh: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533400" y="3962400"/>
            <a:ext cx="6400800" cy="2286000"/>
          </a:xfrm>
          <a:prstGeom prst="wedgeRoundRectCallout">
            <a:avLst>
              <a:gd name="adj1" fmla="val 1313"/>
              <a:gd name="adj2" fmla="val -60719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Why have you treated your servants this way? Your servants are given no straw, yet we are told, ‘Make bricks!’</a:t>
            </a:r>
          </a:p>
        </p:txBody>
      </p:sp>
    </p:spTree>
    <p:extLst>
      <p:ext uri="{BB962C8B-B14F-4D97-AF65-F5344CB8AC3E}">
        <p14:creationId xmlns:p14="http://schemas.microsoft.com/office/powerpoint/2010/main" val="1877743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-2" y="0"/>
            <a:ext cx="9144001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0"/>
            <a:ext cx="7086600" cy="1066800"/>
          </a:xfrm>
        </p:spPr>
        <p:txBody>
          <a:bodyPr/>
          <a:lstStyle/>
          <a:p>
            <a:pPr marL="230188" indent="-4763" eaLnBrk="1" hangingPunct="1">
              <a:buFontTx/>
              <a:buNone/>
            </a:pPr>
            <a:r>
              <a:rPr lang="en-US" altLang="en-US" dirty="0"/>
              <a:t>   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76200" y="152400"/>
            <a:ext cx="5638800" cy="1676400"/>
          </a:xfrm>
          <a:prstGeom prst="wedgeRoundRectCallout">
            <a:avLst>
              <a:gd name="adj1" fmla="val 10877"/>
              <a:gd name="adj2" fmla="val 129467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Your servants are being beaten, but the fault is with your own people.</a:t>
            </a:r>
          </a:p>
        </p:txBody>
      </p:sp>
    </p:spTree>
    <p:extLst>
      <p:ext uri="{BB962C8B-B14F-4D97-AF65-F5344CB8AC3E}">
        <p14:creationId xmlns:p14="http://schemas.microsoft.com/office/powerpoint/2010/main" val="2023100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17490"/>
            <a:ext cx="9220200" cy="6875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110359" y="2438400"/>
            <a:ext cx="4495800" cy="2743200"/>
          </a:xfrm>
          <a:prstGeom prst="wedgeRoundRectCallout">
            <a:avLst>
              <a:gd name="adj1" fmla="val 54520"/>
              <a:gd name="adj2" fmla="val -45304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763" indent="-4763">
              <a:defRPr/>
            </a:pPr>
            <a:r>
              <a:rPr 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Lazy, that’s what you are—lazy! That is why you keep saying, ‘Let us go and sacrifice to the </a:t>
            </a:r>
            <a:r>
              <a:rPr lang="en-US" sz="3400" u="none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.’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400800" y="228600"/>
            <a:ext cx="2819400" cy="609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Pharaoh said,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ECFD15A0-5045-4254-81A7-680336FCCE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48157" y="10"/>
            <a:ext cx="4795614" cy="685799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xmlns="" id="{54DDEBDD-D8BD-41A6-8A0D-B00E3768B0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6858000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228600" y="33337"/>
            <a:ext cx="3602727" cy="13116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b="1" kern="1200" dirty="0">
                <a:solidFill>
                  <a:srgbClr val="000000"/>
                </a:solidFill>
              </a:rPr>
              <a:t>Exodus 6:5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66700" y="1295400"/>
            <a:ext cx="4139703" cy="50292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Moreover, 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have heard the groaning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Israelites, 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the Egyptians are enslaving, 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have remembered my covenant.</a:t>
            </a:r>
          </a:p>
        </p:txBody>
      </p:sp>
    </p:spTree>
    <p:extLst>
      <p:ext uri="{BB962C8B-B14F-4D97-AF65-F5344CB8AC3E}">
        <p14:creationId xmlns:p14="http://schemas.microsoft.com/office/powerpoint/2010/main" val="3120061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8914" y="0"/>
            <a:ext cx="91829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110359" y="2438400"/>
            <a:ext cx="4461641" cy="3657600"/>
          </a:xfrm>
          <a:prstGeom prst="wedgeRoundRectCallout">
            <a:avLst>
              <a:gd name="adj1" fmla="val 54520"/>
              <a:gd name="adj2" fmla="val -45304"/>
              <a:gd name="adj3" fmla="val 16667"/>
            </a:avLst>
          </a:prstGeom>
          <a:gradFill>
            <a:gsLst>
              <a:gs pos="37000">
                <a:srgbClr val="68D89F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763" indent="-4763">
              <a:defRPr/>
            </a:pPr>
            <a:r>
              <a:rPr lang="en-US" sz="3600" u="none" dirty="0">
                <a:latin typeface="Cambria" panose="02040503050406030204" pitchFamily="18" charset="0"/>
                <a:ea typeface="Cambria" panose="02040503050406030204" pitchFamily="18" charset="0"/>
              </a:rPr>
              <a:t>Now get to work. You will not be given any straw, yet you must produce your full quota of bricks.</a:t>
            </a:r>
          </a:p>
        </p:txBody>
      </p:sp>
    </p:spTree>
    <p:extLst>
      <p:ext uri="{BB962C8B-B14F-4D97-AF65-F5344CB8AC3E}">
        <p14:creationId xmlns:p14="http://schemas.microsoft.com/office/powerpoint/2010/main" val="473803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1557A916-FDD1-44A1-A7A1-70009FD6BE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8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5807941" cy="6857990"/>
          </a:xfrm>
          <a:custGeom>
            <a:avLst/>
            <a:gdLst/>
            <a:ahLst/>
            <a:cxnLst/>
            <a:rect l="l" t="t" r="r" b="b"/>
            <a:pathLst>
              <a:path w="7743949" h="6858000">
                <a:moveTo>
                  <a:pt x="956085" y="2071857"/>
                </a:moveTo>
                <a:cubicBezTo>
                  <a:pt x="956085" y="2071857"/>
                  <a:pt x="956085" y="2071857"/>
                  <a:pt x="4999548" y="2071857"/>
                </a:cubicBezTo>
                <a:cubicBezTo>
                  <a:pt x="5252811" y="2071857"/>
                  <a:pt x="5497339" y="2211072"/>
                  <a:pt x="5619604" y="2437296"/>
                </a:cubicBezTo>
                <a:cubicBezTo>
                  <a:pt x="5619604" y="2437296"/>
                  <a:pt x="5619604" y="2437296"/>
                  <a:pt x="7645701" y="5926372"/>
                </a:cubicBezTo>
                <a:cubicBezTo>
                  <a:pt x="7776699" y="6143896"/>
                  <a:pt x="7776699" y="6422327"/>
                  <a:pt x="7645701" y="6639850"/>
                </a:cubicBezTo>
                <a:cubicBezTo>
                  <a:pt x="7645701" y="6639850"/>
                  <a:pt x="7645701" y="6639850"/>
                  <a:pt x="7538856" y="6823844"/>
                </a:cubicBezTo>
                <a:lnTo>
                  <a:pt x="7519022" y="6858000"/>
                </a:lnTo>
                <a:lnTo>
                  <a:pt x="0" y="6858000"/>
                </a:lnTo>
                <a:lnTo>
                  <a:pt x="0" y="3003362"/>
                </a:lnTo>
                <a:lnTo>
                  <a:pt x="144017" y="2754282"/>
                </a:lnTo>
                <a:cubicBezTo>
                  <a:pt x="203181" y="2651956"/>
                  <a:pt x="264254" y="2546330"/>
                  <a:pt x="327296" y="2437296"/>
                </a:cubicBezTo>
                <a:cubicBezTo>
                  <a:pt x="458294" y="2211072"/>
                  <a:pt x="694090" y="2071857"/>
                  <a:pt x="956085" y="2071857"/>
                </a:cubicBezTo>
                <a:close/>
                <a:moveTo>
                  <a:pt x="6281397" y="1163923"/>
                </a:moveTo>
                <a:cubicBezTo>
                  <a:pt x="6281397" y="1163923"/>
                  <a:pt x="6281397" y="1163923"/>
                  <a:pt x="7148441" y="1163923"/>
                </a:cubicBezTo>
                <a:cubicBezTo>
                  <a:pt x="7202749" y="1163923"/>
                  <a:pt x="7255183" y="1193775"/>
                  <a:pt x="7281401" y="1242285"/>
                </a:cubicBezTo>
                <a:cubicBezTo>
                  <a:pt x="7281401" y="1242285"/>
                  <a:pt x="7281401" y="1242285"/>
                  <a:pt x="7715859" y="1990451"/>
                </a:cubicBezTo>
                <a:cubicBezTo>
                  <a:pt x="7743949" y="2037095"/>
                  <a:pt x="7743949" y="2096799"/>
                  <a:pt x="7715859" y="2143443"/>
                </a:cubicBezTo>
                <a:cubicBezTo>
                  <a:pt x="7715859" y="2143443"/>
                  <a:pt x="7715859" y="2143443"/>
                  <a:pt x="7281401" y="2891610"/>
                </a:cubicBezTo>
                <a:cubicBezTo>
                  <a:pt x="7255183" y="2940119"/>
                  <a:pt x="7202749" y="2969971"/>
                  <a:pt x="7148441" y="2969971"/>
                </a:cubicBezTo>
                <a:cubicBezTo>
                  <a:pt x="7148441" y="2969971"/>
                  <a:pt x="7148441" y="2969971"/>
                  <a:pt x="6281397" y="2969971"/>
                </a:cubicBezTo>
                <a:cubicBezTo>
                  <a:pt x="6225217" y="2969971"/>
                  <a:pt x="6174655" y="2940119"/>
                  <a:pt x="6146565" y="2891610"/>
                </a:cubicBezTo>
                <a:cubicBezTo>
                  <a:pt x="6146565" y="2891610"/>
                  <a:pt x="6146565" y="2891610"/>
                  <a:pt x="5713979" y="2143443"/>
                </a:cubicBezTo>
                <a:cubicBezTo>
                  <a:pt x="5685889" y="2096799"/>
                  <a:pt x="5685889" y="2037095"/>
                  <a:pt x="5713979" y="1990451"/>
                </a:cubicBezTo>
                <a:cubicBezTo>
                  <a:pt x="5713979" y="1990451"/>
                  <a:pt x="5713979" y="1990451"/>
                  <a:pt x="6146565" y="1242285"/>
                </a:cubicBezTo>
                <a:cubicBezTo>
                  <a:pt x="6174655" y="1193775"/>
                  <a:pt x="6225217" y="1163923"/>
                  <a:pt x="6281397" y="1163923"/>
                </a:cubicBezTo>
                <a:close/>
                <a:moveTo>
                  <a:pt x="0" y="0"/>
                </a:moveTo>
                <a:lnTo>
                  <a:pt x="6600525" y="0"/>
                </a:lnTo>
                <a:lnTo>
                  <a:pt x="6486618" y="196155"/>
                </a:lnTo>
                <a:cubicBezTo>
                  <a:pt x="6261242" y="584267"/>
                  <a:pt x="5994130" y="1044253"/>
                  <a:pt x="5677553" y="1589421"/>
                </a:cubicBezTo>
                <a:cubicBezTo>
                  <a:pt x="5555288" y="1815646"/>
                  <a:pt x="5310759" y="1954861"/>
                  <a:pt x="5057496" y="1954861"/>
                </a:cubicBezTo>
                <a:cubicBezTo>
                  <a:pt x="5057496" y="1954861"/>
                  <a:pt x="5057496" y="1954861"/>
                  <a:pt x="1014033" y="1954861"/>
                </a:cubicBezTo>
                <a:cubicBezTo>
                  <a:pt x="752038" y="1954861"/>
                  <a:pt x="516243" y="1815646"/>
                  <a:pt x="385244" y="1589421"/>
                </a:cubicBezTo>
                <a:cubicBezTo>
                  <a:pt x="385244" y="1589421"/>
                  <a:pt x="385244" y="1589421"/>
                  <a:pt x="69234" y="1042874"/>
                </a:cubicBezTo>
                <a:lnTo>
                  <a:pt x="0" y="92313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4724401" y="0"/>
            <a:ext cx="4419600" cy="6858000"/>
          </a:xfrm>
          <a:prstGeom prst="rect">
            <a:avLst/>
          </a:prstGeom>
          <a:gradFill>
            <a:gsLst>
              <a:gs pos="37000">
                <a:srgbClr val="FFF855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1" y="76200"/>
            <a:ext cx="3810000" cy="2195515"/>
          </a:xfrm>
        </p:spPr>
        <p:txBody>
          <a:bodyPr>
            <a:noAutofit/>
          </a:bodyPr>
          <a:lstStyle/>
          <a:p>
            <a:pPr indent="-4763" eaLnBrk="1" hangingPunct="1">
              <a:lnSpc>
                <a:spcPct val="90000"/>
              </a:lnSpc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 Israelite overseers realized they were in trouble when they were told, </a:t>
            </a:r>
          </a:p>
          <a:p>
            <a:pPr indent="-4763" eaLnBrk="1" hangingPunct="1">
              <a:lnSpc>
                <a:spcPct val="90000"/>
              </a:lnSpc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“You are not to reduce the number of bricks required of you for each day.”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066800"/>
          </a:xfr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When they left Pharaoh, they found Moses and Aaron waiting to meet them.</a:t>
            </a:r>
          </a:p>
        </p:txBody>
      </p:sp>
      <p:sp>
        <p:nvSpPr>
          <p:cNvPr id="263175" name="AutoShape 7"/>
          <p:cNvSpPr>
            <a:spLocks noChangeArrowheads="1"/>
          </p:cNvSpPr>
          <p:nvPr/>
        </p:nvSpPr>
        <p:spPr bwMode="auto">
          <a:xfrm>
            <a:off x="147994" y="3168650"/>
            <a:ext cx="5029200" cy="1327150"/>
          </a:xfrm>
          <a:prstGeom prst="wedgeRoundRectCallout">
            <a:avLst>
              <a:gd name="adj1" fmla="val 60872"/>
              <a:gd name="adj2" fmla="val -68911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763" indent="-4763">
              <a:defRPr/>
            </a:pPr>
            <a:r>
              <a:rPr 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May the </a:t>
            </a:r>
            <a:r>
              <a:rPr lang="en-US" sz="3400" u="none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 look on you and judge you!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3175" name="AutoShape 7"/>
          <p:cNvSpPr>
            <a:spLocks noChangeArrowheads="1"/>
          </p:cNvSpPr>
          <p:nvPr/>
        </p:nvSpPr>
        <p:spPr bwMode="auto">
          <a:xfrm>
            <a:off x="4419600" y="3505200"/>
            <a:ext cx="4677000" cy="2971800"/>
          </a:xfrm>
          <a:prstGeom prst="wedgeRoundRectCallout">
            <a:avLst>
              <a:gd name="adj1" fmla="val -13211"/>
              <a:gd name="adj2" fmla="val -81131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763" indent="-4763">
              <a:defRPr/>
            </a:pPr>
            <a:r>
              <a:rPr 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You have made us obnoxious to Pharaoh and his officials and have put a sword in their hand to kill us.”</a:t>
            </a:r>
          </a:p>
        </p:txBody>
      </p:sp>
    </p:spTree>
    <p:extLst>
      <p:ext uri="{BB962C8B-B14F-4D97-AF65-F5344CB8AC3E}">
        <p14:creationId xmlns:p14="http://schemas.microsoft.com/office/powerpoint/2010/main" val="18163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9311390" cy="706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683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/>
              <a:t>   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Moses returned to the </a:t>
            </a:r>
            <a:r>
              <a:rPr lang="en-US" sz="3400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 and said, </a:t>
            </a:r>
          </a:p>
        </p:txBody>
      </p:sp>
      <p:sp>
        <p:nvSpPr>
          <p:cNvPr id="20485" name="Rectangular Callout 5"/>
          <p:cNvSpPr>
            <a:spLocks noChangeArrowheads="1"/>
          </p:cNvSpPr>
          <p:nvPr/>
        </p:nvSpPr>
        <p:spPr bwMode="auto">
          <a:xfrm>
            <a:off x="266700" y="3048000"/>
            <a:ext cx="8610600" cy="1077218"/>
          </a:xfrm>
          <a:prstGeom prst="wedgeRectCallout">
            <a:avLst>
              <a:gd name="adj1" fmla="val -4696"/>
              <a:gd name="adj2" fmla="val -161285"/>
            </a:avLst>
          </a:prstGeom>
          <a:solidFill>
            <a:srgbClr val="B2DED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6" name="TextBox 6"/>
          <p:cNvSpPr txBox="1">
            <a:spLocks noChangeArrowheads="1"/>
          </p:cNvSpPr>
          <p:nvPr/>
        </p:nvSpPr>
        <p:spPr bwMode="auto">
          <a:xfrm>
            <a:off x="266700" y="3042791"/>
            <a:ext cx="8610600" cy="1138773"/>
          </a:xfrm>
          <a:prstGeom prst="rect">
            <a:avLst/>
          </a:prstGeom>
          <a:solidFill>
            <a:srgbClr val="B2DED9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Why, Lord, why have you brought trouble on this people? Is this why you sent me?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9311390" cy="706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ular Callout 5"/>
          <p:cNvSpPr>
            <a:spLocks noChangeArrowheads="1"/>
          </p:cNvSpPr>
          <p:nvPr/>
        </p:nvSpPr>
        <p:spPr bwMode="auto">
          <a:xfrm>
            <a:off x="266700" y="3042791"/>
            <a:ext cx="8610600" cy="1077218"/>
          </a:xfrm>
          <a:prstGeom prst="wedgeRectCallout">
            <a:avLst>
              <a:gd name="adj1" fmla="val 503"/>
              <a:gd name="adj2" fmla="val -168359"/>
            </a:avLst>
          </a:prstGeom>
          <a:gradFill>
            <a:gsLst>
              <a:gs pos="37000">
                <a:srgbClr val="AEDBD6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6" name="TextBox 6"/>
          <p:cNvSpPr txBox="1">
            <a:spLocks noChangeArrowheads="1"/>
          </p:cNvSpPr>
          <p:nvPr/>
        </p:nvSpPr>
        <p:spPr bwMode="auto">
          <a:xfrm>
            <a:off x="266700" y="3042791"/>
            <a:ext cx="8610600" cy="1661993"/>
          </a:xfrm>
          <a:prstGeom prst="rect">
            <a:avLst/>
          </a:prstGeom>
          <a:gradFill>
            <a:gsLst>
              <a:gs pos="37000">
                <a:srgbClr val="AEDBD6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Ever since I went to Pharaoh to speak in your name, he has brought trouble on this people, and you have not rescued your people at all.</a:t>
            </a:r>
          </a:p>
        </p:txBody>
      </p:sp>
    </p:spTree>
    <p:extLst>
      <p:ext uri="{BB962C8B-B14F-4D97-AF65-F5344CB8AC3E}">
        <p14:creationId xmlns:p14="http://schemas.microsoft.com/office/powerpoint/2010/main" val="1989527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152400"/>
            <a:ext cx="4484557" cy="6857987"/>
          </a:xfrm>
          <a:noFill/>
        </p:spPr>
        <p:txBody>
          <a:bodyPr>
            <a:noAutofit/>
          </a:bodyPr>
          <a:lstStyle/>
          <a:p>
            <a:pPr marL="4763" indent="-4763" eaLnBrk="1" hangingPunct="1">
              <a:buFontTx/>
              <a:buNone/>
              <a:defRPr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Then the </a:t>
            </a:r>
            <a:r>
              <a:rPr lang="en-US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said to Moses, “Now you will see what I will do to Pharaoh:</a:t>
            </a:r>
          </a:p>
          <a:p>
            <a:pPr marL="4763" indent="-4763" eaLnBrk="1" hangingPunct="1">
              <a:buFontTx/>
              <a:buNone/>
              <a:defRPr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763" indent="-4763" eaLnBrk="1" hangingPunct="1">
              <a:buFontTx/>
              <a:buNone/>
              <a:defRPr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Because of my mighty hand he will let them go; because of my mighty hand he will drive them out of his country.”</a:t>
            </a: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09136" y="10"/>
            <a:ext cx="4734863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91" y="381001"/>
            <a:ext cx="4484557" cy="6400800"/>
          </a:xfrm>
          <a:noFill/>
        </p:spPr>
        <p:txBody>
          <a:bodyPr>
            <a:noAutofit/>
          </a:bodyPr>
          <a:lstStyle/>
          <a:p>
            <a:pPr marL="4763" indent="-4763" eaLnBrk="1" hangingPunct="1">
              <a:buFontTx/>
              <a:buNone/>
              <a:defRPr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God also said to Moses, “I am the Lord. I appeared to Abraham, to Isaac, and to Jacob </a:t>
            </a:r>
          </a:p>
          <a:p>
            <a:pPr marL="4763" indent="-4763" eaLnBrk="1" hangingPunct="1">
              <a:buFontTx/>
              <a:buNone/>
              <a:defRPr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as  God Almighty.</a:t>
            </a:r>
          </a:p>
          <a:p>
            <a:pPr marL="4763" indent="-4763" eaLnBrk="1" hangingPunct="1">
              <a:buFontTx/>
              <a:buNone/>
              <a:defRPr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but by my name the Lord I did not make myself fully known to them.</a:t>
            </a: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09136" y="10"/>
            <a:ext cx="4734863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770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152400"/>
            <a:ext cx="4484557" cy="6857987"/>
          </a:xfrm>
          <a:noFill/>
        </p:spPr>
        <p:txBody>
          <a:bodyPr>
            <a:noAutofit/>
          </a:bodyPr>
          <a:lstStyle/>
          <a:p>
            <a:pPr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I also established my covenant with them to give them the land of Canaan, </a:t>
            </a:r>
          </a:p>
          <a:p>
            <a:pPr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where they resided as foreigners.</a:t>
            </a: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09136" y="10"/>
            <a:ext cx="4734863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http://www.pbs.org/wgbh/nova/teachers/activities/images/3516-bible-map-l.jpg">
            <a:extLst>
              <a:ext uri="{FF2B5EF4-FFF2-40B4-BE49-F238E27FC236}">
                <a16:creationId xmlns:a16="http://schemas.microsoft.com/office/drawing/2014/main" xmlns="" id="{439153FF-BE89-4E22-94C9-5E93AA8E8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482" y="3505202"/>
            <a:ext cx="5580616" cy="3352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7588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457200"/>
            <a:ext cx="4484557" cy="6553187"/>
          </a:xfrm>
          <a:noFill/>
        </p:spPr>
        <p:txBody>
          <a:bodyPr>
            <a:noAutofit/>
          </a:bodyPr>
          <a:lstStyle/>
          <a:p>
            <a:pPr indent="-4763" eaLnBrk="1" hangingPunct="1">
              <a:buFontTx/>
              <a:buNone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Moreover, I have heard the groaning of the Israelites,</a:t>
            </a:r>
          </a:p>
          <a:p>
            <a:pPr indent="-4763" eaLnBrk="1" hangingPunct="1">
              <a:buFontTx/>
              <a:buNone/>
            </a:pPr>
            <a:r>
              <a:rPr lang="en-US" alt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whom the Egyptians are enslaving, and I have remembered my covenant, </a:t>
            </a:r>
            <a:endParaRPr lang="en-US" alt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731116" y="-2498"/>
            <a:ext cx="4409136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317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>
            <a:extLst>
              <a:ext uri="{FF2B5EF4-FFF2-40B4-BE49-F238E27FC236}">
                <a16:creationId xmlns:a16="http://schemas.microsoft.com/office/drawing/2014/main" xmlns="" id="{54DDEBDD-D8BD-41A6-8A0D-B00E3768B0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ECFD15A0-5045-4254-81A7-680336FCCE2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769" y="-77022"/>
            <a:ext cx="4480031" cy="6935022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511568" y="33337"/>
            <a:ext cx="4480032" cy="1311664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6600" b="1" kern="1200" dirty="0">
                <a:solidFill>
                  <a:srgbClr val="000000"/>
                </a:solidFill>
              </a:rPr>
              <a:t>DigSite #5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4795846" y="914400"/>
            <a:ext cx="4139703" cy="50292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1" hangingPunct="1">
              <a:defRPr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Going </a:t>
            </a:r>
          </a:p>
          <a:p>
            <a:pPr eaLnBrk="1" hangingPunct="1">
              <a:defRPr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Pharoah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4" descr="j0239205">
            <a:extLst>
              <a:ext uri="{FF2B5EF4-FFF2-40B4-BE49-F238E27FC236}">
                <a16:creationId xmlns:a16="http://schemas.microsoft.com/office/drawing/2014/main" xmlns="" id="{2A1F71C2-6EC7-4B25-A3FE-FADA31DF2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2957" y="1676400"/>
            <a:ext cx="388044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814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457200"/>
            <a:ext cx="4484557" cy="6553187"/>
          </a:xfrm>
          <a:noFill/>
        </p:spPr>
        <p:txBody>
          <a:bodyPr>
            <a:noAutofit/>
          </a:bodyPr>
          <a:lstStyle/>
          <a:p>
            <a:pPr indent="-4763" eaLnBrk="1" hangingPunct="1">
              <a:buFontTx/>
              <a:buNone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“Therefore, say to the Israelites: </a:t>
            </a:r>
          </a:p>
          <a:p>
            <a:pPr indent="-4763" eaLnBrk="1" hangingPunct="1">
              <a:buFontTx/>
              <a:buNone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‘I am the </a:t>
            </a:r>
            <a:r>
              <a:rPr lang="en-US" sz="3600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, and I will bring you out from under the yoke of the Egyptians.</a:t>
            </a:r>
            <a:endParaRPr lang="en-US" alt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731116" y="-2498"/>
            <a:ext cx="4409136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989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457200"/>
            <a:ext cx="4484557" cy="6553187"/>
          </a:xfrm>
          <a:noFill/>
        </p:spPr>
        <p:txBody>
          <a:bodyPr>
            <a:noAutofit/>
          </a:bodyPr>
          <a:lstStyle/>
          <a:p>
            <a:pPr indent="-4763" eaLnBrk="1" hangingPunct="1">
              <a:buFontTx/>
              <a:buNone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 will free you from being slaves to them, </a:t>
            </a:r>
          </a:p>
          <a:p>
            <a:pPr indent="-4763" eaLnBrk="1" hangingPunct="1">
              <a:buFontTx/>
              <a:buNone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and I will redeem</a:t>
            </a:r>
            <a:r>
              <a:rPr lang="en-US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you with an outstretched arm and with mighty acts of judgment.</a:t>
            </a:r>
            <a:endParaRPr lang="en-US" alt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731116" y="-2498"/>
            <a:ext cx="4409136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354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76200"/>
            <a:ext cx="4484557" cy="6934187"/>
          </a:xfrm>
          <a:noFill/>
        </p:spPr>
        <p:txBody>
          <a:bodyPr>
            <a:noAutofit/>
          </a:bodyPr>
          <a:lstStyle/>
          <a:p>
            <a:pPr indent="-4763" eaLnBrk="1" hangingPunct="1">
              <a:buFontTx/>
              <a:buNone/>
              <a:defRPr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 will take you as my own people, and I will be your God.</a:t>
            </a:r>
          </a:p>
          <a:p>
            <a:pPr indent="-4763" eaLnBrk="1" hangingPunct="1">
              <a:buFontTx/>
              <a:buNone/>
              <a:defRPr/>
            </a:pP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-4763" eaLnBrk="1" hangingPunct="1">
              <a:buFontTx/>
              <a:buNone/>
              <a:defRPr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Then you will know that I am the </a:t>
            </a:r>
            <a:r>
              <a:rPr lang="en-US" sz="3600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your God, who brought you out from under the yoke of the Egyptians.</a:t>
            </a: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731116" y="-2498"/>
            <a:ext cx="4409136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5010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E4A809D5-3600-46D4-A466-67F2349A5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43" y="76200"/>
            <a:ext cx="4484557" cy="6934187"/>
          </a:xfrm>
          <a:noFill/>
        </p:spPr>
        <p:txBody>
          <a:bodyPr>
            <a:noAutofit/>
          </a:bodyPr>
          <a:lstStyle/>
          <a:p>
            <a:pPr marL="4763" indent="-4763" eaLnBrk="1" hangingPunct="1">
              <a:buFontTx/>
              <a:buNone/>
              <a:defRPr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And I will bring you to the land</a:t>
            </a:r>
            <a:r>
              <a:rPr lang="en-US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 swore</a:t>
            </a:r>
            <a:r>
              <a:rPr lang="en-US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with uplifted hand</a:t>
            </a:r>
            <a:r>
              <a:rPr lang="en-US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to give to Abraham, </a:t>
            </a:r>
          </a:p>
          <a:p>
            <a:pPr marL="4763" indent="-4763" eaLnBrk="1" hangingPunct="1">
              <a:buFontTx/>
              <a:buNone/>
              <a:defRPr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to Isaac and to Jacob. </a:t>
            </a:r>
          </a:p>
          <a:p>
            <a:pPr marL="4763" indent="-4763" eaLnBrk="1" hangingPunct="1">
              <a:buFontTx/>
              <a:buNone/>
              <a:defRPr/>
            </a:pP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I will give it to you as a possession. I am the </a:t>
            </a:r>
            <a:r>
              <a:rPr lang="en-US" sz="3600" cap="small" dirty="0"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.’”</a:t>
            </a:r>
            <a:endParaRPr lang="en-US" sz="3600" b="1" dirty="0">
              <a:solidFill>
                <a:schemeClr val="hlin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1506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731116" y="-2498"/>
            <a:ext cx="4409136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map-egypt-nk">
            <a:extLst>
              <a:ext uri="{FF2B5EF4-FFF2-40B4-BE49-F238E27FC236}">
                <a16:creationId xmlns:a16="http://schemas.microsoft.com/office/drawing/2014/main" xmlns="" id="{0AB61B0D-A4BE-44E3-9554-3D89CA60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9443" y="-1"/>
            <a:ext cx="4484557" cy="69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>
            <a:extLst>
              <a:ext uri="{FF2B5EF4-FFF2-40B4-BE49-F238E27FC236}">
                <a16:creationId xmlns:a16="http://schemas.microsoft.com/office/drawing/2014/main" xmlns="" id="{D3E4800C-6AAF-4398-9874-5F25101FA72B}"/>
              </a:ext>
            </a:extLst>
          </p:cNvPr>
          <p:cNvSpPr>
            <a:spLocks noChangeArrowheads="1"/>
          </p:cNvSpPr>
          <p:nvPr/>
        </p:nvSpPr>
        <p:spPr bwMode="auto">
          <a:xfrm rot="14888063">
            <a:off x="6288111" y="3173449"/>
            <a:ext cx="2895600" cy="1550988"/>
          </a:xfrm>
          <a:prstGeom prst="rightArrow">
            <a:avLst>
              <a:gd name="adj1" fmla="val 50000"/>
              <a:gd name="adj2" fmla="val 4667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7786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xmlns="" id="{70DFA0FD-AB28-4B25-B870-4D2BBC35BA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wo people wearing costumes&#10;&#10;Description automatically generated">
            <a:extLst>
              <a:ext uri="{FF2B5EF4-FFF2-40B4-BE49-F238E27FC236}">
                <a16:creationId xmlns:a16="http://schemas.microsoft.com/office/drawing/2014/main" xmlns="" id="{476D4BC4-B741-4D4B-A3CB-5727BA8DC3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75482" y="10"/>
            <a:ext cx="4795614" cy="6857990"/>
          </a:xfrm>
          <a:prstGeom prst="rect">
            <a:avLst/>
          </a:prstGeom>
        </p:spPr>
      </p:pic>
      <p:grpSp>
        <p:nvGrpSpPr>
          <p:cNvPr id="137" name="Group 136">
            <a:extLst>
              <a:ext uri="{FF2B5EF4-FFF2-40B4-BE49-F238E27FC236}">
                <a16:creationId xmlns:a16="http://schemas.microsoft.com/office/drawing/2014/main" xmlns="" id="{0D628DFB-9CD1-4E2B-8B44-9FDF7E80F6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184674" y="0"/>
            <a:ext cx="4986424" cy="6858000"/>
            <a:chOff x="5705128" y="0"/>
            <a:chExt cx="6648564" cy="6858000"/>
          </a:xfrm>
        </p:grpSpPr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4CB07514-66C4-498E-85FA-6CCDFB2531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68018" y="0"/>
              <a:ext cx="6485674" cy="6858000"/>
            </a:xfrm>
            <a:custGeom>
              <a:avLst/>
              <a:gdLst>
                <a:gd name="connsiteX0" fmla="*/ 1720317 w 6237794"/>
                <a:gd name="connsiteY0" fmla="*/ 0 h 6858000"/>
                <a:gd name="connsiteX1" fmla="*/ 2433560 w 6237794"/>
                <a:gd name="connsiteY1" fmla="*/ 0 h 6858000"/>
                <a:gd name="connsiteX2" fmla="*/ 2351473 w 6237794"/>
                <a:gd name="connsiteY2" fmla="*/ 41605 h 6858000"/>
                <a:gd name="connsiteX3" fmla="*/ 1473152 w 6237794"/>
                <a:gd name="connsiteY3" fmla="*/ 667521 h 6858000"/>
                <a:gd name="connsiteX4" fmla="*/ 982876 w 6237794"/>
                <a:gd name="connsiteY4" fmla="*/ 1193803 h 6858000"/>
                <a:gd name="connsiteX5" fmla="*/ 595242 w 6237794"/>
                <a:gd name="connsiteY5" fmla="*/ 1798192 h 6858000"/>
                <a:gd name="connsiteX6" fmla="*/ 332174 w 6237794"/>
                <a:gd name="connsiteY6" fmla="*/ 2466315 h 6858000"/>
                <a:gd name="connsiteX7" fmla="*/ 236500 w 6237794"/>
                <a:gd name="connsiteY7" fmla="*/ 3178573 h 6858000"/>
                <a:gd name="connsiteX8" fmla="*/ 276860 w 6237794"/>
                <a:gd name="connsiteY8" fmla="*/ 3527298 h 6858000"/>
                <a:gd name="connsiteX9" fmla="*/ 396054 w 6237794"/>
                <a:gd name="connsiteY9" fmla="*/ 3853520 h 6858000"/>
                <a:gd name="connsiteX10" fmla="*/ 479243 w 6237794"/>
                <a:gd name="connsiteY10" fmla="*/ 4007121 h 6858000"/>
                <a:gd name="connsiteX11" fmla="*/ 574772 w 6237794"/>
                <a:gd name="connsiteY11" fmla="*/ 4155787 h 6858000"/>
                <a:gd name="connsiteX12" fmla="*/ 795447 w 6237794"/>
                <a:gd name="connsiteY12" fmla="*/ 4443100 h 6858000"/>
                <a:gd name="connsiteX13" fmla="*/ 1034270 w 6237794"/>
                <a:gd name="connsiteY13" fmla="*/ 4732591 h 6858000"/>
                <a:gd name="connsiteX14" fmla="*/ 1153028 w 6237794"/>
                <a:gd name="connsiteY14" fmla="*/ 4883725 h 6858000"/>
                <a:gd name="connsiteX15" fmla="*/ 1210084 w 6237794"/>
                <a:gd name="connsiteY15" fmla="*/ 4957912 h 6858000"/>
                <a:gd name="connsiteX16" fmla="*/ 1265979 w 6237794"/>
                <a:gd name="connsiteY16" fmla="*/ 5028906 h 6858000"/>
                <a:gd name="connsiteX17" fmla="*/ 1746238 w 6237794"/>
                <a:gd name="connsiteY17" fmla="*/ 5553590 h 6858000"/>
                <a:gd name="connsiteX18" fmla="*/ 2001611 w 6237794"/>
                <a:gd name="connsiteY18" fmla="*/ 5789654 h 6858000"/>
                <a:gd name="connsiteX19" fmla="*/ 2269035 w 6237794"/>
                <a:gd name="connsiteY19" fmla="*/ 6007280 h 6858000"/>
                <a:gd name="connsiteX20" fmla="*/ 2866455 w 6237794"/>
                <a:gd name="connsiteY20" fmla="*/ 6351505 h 6858000"/>
                <a:gd name="connsiteX21" fmla="*/ 3200661 w 6237794"/>
                <a:gd name="connsiteY21" fmla="*/ 6448777 h 6858000"/>
                <a:gd name="connsiteX22" fmla="*/ 3286318 w 6237794"/>
                <a:gd name="connsiteY22" fmla="*/ 6465908 h 6858000"/>
                <a:gd name="connsiteX23" fmla="*/ 3372701 w 6237794"/>
                <a:gd name="connsiteY23" fmla="*/ 6480281 h 6858000"/>
                <a:gd name="connsiteX24" fmla="*/ 3547063 w 6237794"/>
                <a:gd name="connsiteY24" fmla="*/ 6500896 h 6858000"/>
                <a:gd name="connsiteX25" fmla="*/ 3634753 w 6237794"/>
                <a:gd name="connsiteY25" fmla="*/ 6507575 h 6858000"/>
                <a:gd name="connsiteX26" fmla="*/ 3722733 w 6237794"/>
                <a:gd name="connsiteY26" fmla="*/ 6512221 h 6858000"/>
                <a:gd name="connsiteX27" fmla="*/ 3811003 w 6237794"/>
                <a:gd name="connsiteY27" fmla="*/ 6514253 h 6858000"/>
                <a:gd name="connsiteX28" fmla="*/ 3899418 w 6237794"/>
                <a:gd name="connsiteY28" fmla="*/ 6513817 h 6858000"/>
                <a:gd name="connsiteX29" fmla="*/ 3943698 w 6237794"/>
                <a:gd name="connsiteY29" fmla="*/ 6513381 h 6858000"/>
                <a:gd name="connsiteX30" fmla="*/ 3986381 w 6237794"/>
                <a:gd name="connsiteY30" fmla="*/ 6511495 h 6858000"/>
                <a:gd name="connsiteX31" fmla="*/ 4028919 w 6237794"/>
                <a:gd name="connsiteY31" fmla="*/ 6509317 h 6858000"/>
                <a:gd name="connsiteX32" fmla="*/ 4071312 w 6237794"/>
                <a:gd name="connsiteY32" fmla="*/ 6505833 h 6858000"/>
                <a:gd name="connsiteX33" fmla="*/ 4239432 w 6237794"/>
                <a:gd name="connsiteY33" fmla="*/ 6485072 h 6858000"/>
                <a:gd name="connsiteX34" fmla="*/ 4879826 w 6237794"/>
                <a:gd name="connsiteY34" fmla="*/ 6274849 h 6858000"/>
                <a:gd name="connsiteX35" fmla="*/ 5471439 w 6237794"/>
                <a:gd name="connsiteY35" fmla="*/ 5906235 h 6858000"/>
                <a:gd name="connsiteX36" fmla="*/ 5614877 w 6237794"/>
                <a:gd name="connsiteY36" fmla="*/ 5797930 h 6858000"/>
                <a:gd name="connsiteX37" fmla="*/ 5758316 w 6237794"/>
                <a:gd name="connsiteY37" fmla="*/ 5685995 h 6858000"/>
                <a:gd name="connsiteX38" fmla="*/ 6048824 w 6237794"/>
                <a:gd name="connsiteY38" fmla="*/ 5453705 h 6858000"/>
                <a:gd name="connsiteX39" fmla="*/ 6237794 w 6237794"/>
                <a:gd name="connsiteY39" fmla="*/ 5308644 h 6858000"/>
                <a:gd name="connsiteX40" fmla="*/ 6237794 w 6237794"/>
                <a:gd name="connsiteY40" fmla="*/ 6081399 h 6858000"/>
                <a:gd name="connsiteX41" fmla="*/ 6123011 w 6237794"/>
                <a:gd name="connsiteY41" fmla="*/ 6166399 h 6858000"/>
                <a:gd name="connsiteX42" fmla="*/ 5965925 w 6237794"/>
                <a:gd name="connsiteY42" fmla="*/ 6278479 h 6858000"/>
                <a:gd name="connsiteX43" fmla="*/ 5803903 w 6237794"/>
                <a:gd name="connsiteY43" fmla="*/ 6387364 h 6858000"/>
                <a:gd name="connsiteX44" fmla="*/ 5463744 w 6237794"/>
                <a:gd name="connsiteY44" fmla="*/ 6591780 h 6858000"/>
                <a:gd name="connsiteX45" fmla="*/ 5097888 w 6237794"/>
                <a:gd name="connsiteY45" fmla="*/ 6765562 h 6858000"/>
                <a:gd name="connsiteX46" fmla="*/ 4905602 w 6237794"/>
                <a:gd name="connsiteY46" fmla="*/ 6836446 h 6858000"/>
                <a:gd name="connsiteX47" fmla="*/ 4831447 w 6237794"/>
                <a:gd name="connsiteY47" fmla="*/ 6858000 h 6858000"/>
                <a:gd name="connsiteX48" fmla="*/ 3036485 w 6237794"/>
                <a:gd name="connsiteY48" fmla="*/ 6858000 h 6858000"/>
                <a:gd name="connsiteX49" fmla="*/ 2911533 w 6237794"/>
                <a:gd name="connsiteY49" fmla="*/ 6825558 h 6858000"/>
                <a:gd name="connsiteX50" fmla="*/ 2719386 w 6237794"/>
                <a:gd name="connsiteY50" fmla="*/ 6767158 h 6858000"/>
                <a:gd name="connsiteX51" fmla="*/ 1980415 w 6237794"/>
                <a:gd name="connsiteY51" fmla="*/ 6440210 h 6858000"/>
                <a:gd name="connsiteX52" fmla="*/ 1357588 w 6237794"/>
                <a:gd name="connsiteY52" fmla="*/ 5931206 h 6858000"/>
                <a:gd name="connsiteX53" fmla="*/ 1105118 w 6237794"/>
                <a:gd name="connsiteY53" fmla="*/ 5624874 h 6858000"/>
                <a:gd name="connsiteX54" fmla="*/ 884588 w 6237794"/>
                <a:gd name="connsiteY54" fmla="*/ 5300539 h 6858000"/>
                <a:gd name="connsiteX55" fmla="*/ 833049 w 6237794"/>
                <a:gd name="connsiteY55" fmla="*/ 5217931 h 6858000"/>
                <a:gd name="connsiteX56" fmla="*/ 783833 w 6237794"/>
                <a:gd name="connsiteY56" fmla="*/ 5137791 h 6858000"/>
                <a:gd name="connsiteX57" fmla="*/ 686706 w 6237794"/>
                <a:gd name="connsiteY57" fmla="*/ 4982447 h 6858000"/>
                <a:gd name="connsiteX58" fmla="*/ 485485 w 6237794"/>
                <a:gd name="connsiteY58" fmla="*/ 4665082 h 6858000"/>
                <a:gd name="connsiteX59" fmla="*/ 289055 w 6237794"/>
                <a:gd name="connsiteY59" fmla="*/ 4329568 h 6858000"/>
                <a:gd name="connsiteX60" fmla="*/ 200495 w 6237794"/>
                <a:gd name="connsiteY60" fmla="*/ 4151721 h 6858000"/>
                <a:gd name="connsiteX61" fmla="*/ 125291 w 6237794"/>
                <a:gd name="connsiteY61" fmla="*/ 3965600 h 6858000"/>
                <a:gd name="connsiteX62" fmla="*/ 67654 w 6237794"/>
                <a:gd name="connsiteY62" fmla="*/ 3772509 h 6858000"/>
                <a:gd name="connsiteX63" fmla="*/ 46168 w 6237794"/>
                <a:gd name="connsiteY63" fmla="*/ 3674076 h 6858000"/>
                <a:gd name="connsiteX64" fmla="*/ 36731 w 6237794"/>
                <a:gd name="connsiteY64" fmla="*/ 3624714 h 6858000"/>
                <a:gd name="connsiteX65" fmla="*/ 28891 w 6237794"/>
                <a:gd name="connsiteY65" fmla="*/ 3575208 h 6858000"/>
                <a:gd name="connsiteX66" fmla="*/ 0 w 6237794"/>
                <a:gd name="connsiteY66" fmla="*/ 3178573 h 6858000"/>
                <a:gd name="connsiteX67" fmla="*/ 80575 w 6237794"/>
                <a:gd name="connsiteY67" fmla="*/ 2405774 h 6858000"/>
                <a:gd name="connsiteX68" fmla="*/ 322737 w 6237794"/>
                <a:gd name="connsiteY68" fmla="*/ 1665351 h 6858000"/>
                <a:gd name="connsiteX69" fmla="*/ 1230700 w 6237794"/>
                <a:gd name="connsiteY69" fmla="*/ 407938 h 6858000"/>
                <a:gd name="connsiteX70" fmla="*/ 1521825 w 6237794"/>
                <a:gd name="connsiteY70" fmla="*/ 14944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6237794" h="6858000">
                  <a:moveTo>
                    <a:pt x="1720317" y="0"/>
                  </a:moveTo>
                  <a:lnTo>
                    <a:pt x="2433560" y="0"/>
                  </a:lnTo>
                  <a:lnTo>
                    <a:pt x="2351473" y="41605"/>
                  </a:lnTo>
                  <a:cubicBezTo>
                    <a:pt x="2036528" y="216271"/>
                    <a:pt x="1740794" y="426339"/>
                    <a:pt x="1473152" y="667521"/>
                  </a:cubicBezTo>
                  <a:cubicBezTo>
                    <a:pt x="1295305" y="828818"/>
                    <a:pt x="1130525" y="1004777"/>
                    <a:pt x="982876" y="1193803"/>
                  </a:cubicBezTo>
                  <a:cubicBezTo>
                    <a:pt x="834936" y="1382538"/>
                    <a:pt x="704418" y="1584921"/>
                    <a:pt x="595242" y="1798192"/>
                  </a:cubicBezTo>
                  <a:cubicBezTo>
                    <a:pt x="486066" y="2011317"/>
                    <a:pt x="395183" y="2234461"/>
                    <a:pt x="332174" y="2466315"/>
                  </a:cubicBezTo>
                  <a:cubicBezTo>
                    <a:pt x="269166" y="2697588"/>
                    <a:pt x="236355" y="2938008"/>
                    <a:pt x="236500" y="3178573"/>
                  </a:cubicBezTo>
                  <a:cubicBezTo>
                    <a:pt x="237807" y="3296751"/>
                    <a:pt x="249421" y="3414057"/>
                    <a:pt x="276860" y="3527298"/>
                  </a:cubicBezTo>
                  <a:cubicBezTo>
                    <a:pt x="303864" y="3640684"/>
                    <a:pt x="345821" y="3749135"/>
                    <a:pt x="396054" y="3853520"/>
                  </a:cubicBezTo>
                  <a:cubicBezTo>
                    <a:pt x="421461" y="3905640"/>
                    <a:pt x="449626" y="3956743"/>
                    <a:pt x="479243" y="4007121"/>
                  </a:cubicBezTo>
                  <a:cubicBezTo>
                    <a:pt x="509295" y="4057354"/>
                    <a:pt x="541380" y="4106861"/>
                    <a:pt x="574772" y="4155787"/>
                  </a:cubicBezTo>
                  <a:cubicBezTo>
                    <a:pt x="642426" y="4253348"/>
                    <a:pt x="717630" y="4348007"/>
                    <a:pt x="795447" y="4443100"/>
                  </a:cubicBezTo>
                  <a:cubicBezTo>
                    <a:pt x="873264" y="4538339"/>
                    <a:pt x="954565" y="4633577"/>
                    <a:pt x="1034270" y="4732591"/>
                  </a:cubicBezTo>
                  <a:cubicBezTo>
                    <a:pt x="1074195" y="4781952"/>
                    <a:pt x="1113684" y="4832476"/>
                    <a:pt x="1153028" y="4883725"/>
                  </a:cubicBezTo>
                  <a:lnTo>
                    <a:pt x="1210084" y="4957912"/>
                  </a:lnTo>
                  <a:cubicBezTo>
                    <a:pt x="1228813" y="4981576"/>
                    <a:pt x="1246670" y="5005822"/>
                    <a:pt x="1265979" y="5028906"/>
                  </a:cubicBezTo>
                  <a:cubicBezTo>
                    <a:pt x="1416677" y="5216770"/>
                    <a:pt x="1580151" y="5389681"/>
                    <a:pt x="1746238" y="5553590"/>
                  </a:cubicBezTo>
                  <a:cubicBezTo>
                    <a:pt x="1829717" y="5635182"/>
                    <a:pt x="1914648" y="5714015"/>
                    <a:pt x="2001611" y="5789654"/>
                  </a:cubicBezTo>
                  <a:cubicBezTo>
                    <a:pt x="2088575" y="5865293"/>
                    <a:pt x="2177135" y="5938465"/>
                    <a:pt x="2269035" y="6007280"/>
                  </a:cubicBezTo>
                  <a:cubicBezTo>
                    <a:pt x="2452108" y="6145202"/>
                    <a:pt x="2649554" y="6268461"/>
                    <a:pt x="2866455" y="6351505"/>
                  </a:cubicBezTo>
                  <a:cubicBezTo>
                    <a:pt x="2974615" y="6393027"/>
                    <a:pt x="3086694" y="6424821"/>
                    <a:pt x="3200661" y="6448777"/>
                  </a:cubicBezTo>
                  <a:cubicBezTo>
                    <a:pt x="3229262" y="6454438"/>
                    <a:pt x="3257572" y="6460971"/>
                    <a:pt x="3286318" y="6465908"/>
                  </a:cubicBezTo>
                  <a:lnTo>
                    <a:pt x="3372701" y="6480281"/>
                  </a:lnTo>
                  <a:cubicBezTo>
                    <a:pt x="3430628" y="6487975"/>
                    <a:pt x="3488556" y="6496106"/>
                    <a:pt x="3547063" y="6500896"/>
                  </a:cubicBezTo>
                  <a:cubicBezTo>
                    <a:pt x="3576245" y="6503654"/>
                    <a:pt x="3605426" y="6506268"/>
                    <a:pt x="3634753" y="6507575"/>
                  </a:cubicBezTo>
                  <a:cubicBezTo>
                    <a:pt x="3664079" y="6509026"/>
                    <a:pt x="3693261" y="6511350"/>
                    <a:pt x="3722733" y="6512221"/>
                  </a:cubicBezTo>
                  <a:lnTo>
                    <a:pt x="3811003" y="6514253"/>
                  </a:lnTo>
                  <a:cubicBezTo>
                    <a:pt x="3840329" y="6514979"/>
                    <a:pt x="3869946" y="6513963"/>
                    <a:pt x="3899418" y="6513817"/>
                  </a:cubicBezTo>
                  <a:lnTo>
                    <a:pt x="3943698" y="6513381"/>
                  </a:lnTo>
                  <a:cubicBezTo>
                    <a:pt x="3958071" y="6512946"/>
                    <a:pt x="3972154" y="6512075"/>
                    <a:pt x="3986381" y="6511495"/>
                  </a:cubicBezTo>
                  <a:cubicBezTo>
                    <a:pt x="4000609" y="6510768"/>
                    <a:pt x="4014837" y="6510333"/>
                    <a:pt x="4028919" y="6509317"/>
                  </a:cubicBezTo>
                  <a:lnTo>
                    <a:pt x="4071312" y="6505833"/>
                  </a:lnTo>
                  <a:cubicBezTo>
                    <a:pt x="4127788" y="6501332"/>
                    <a:pt x="4183828" y="6493782"/>
                    <a:pt x="4239432" y="6485072"/>
                  </a:cubicBezTo>
                  <a:cubicBezTo>
                    <a:pt x="4461994" y="6448195"/>
                    <a:pt x="4675992" y="6376041"/>
                    <a:pt x="4879826" y="6274849"/>
                  </a:cubicBezTo>
                  <a:cubicBezTo>
                    <a:pt x="5084386" y="6174820"/>
                    <a:pt x="5279074" y="6046770"/>
                    <a:pt x="5471439" y="5906235"/>
                  </a:cubicBezTo>
                  <a:cubicBezTo>
                    <a:pt x="5519494" y="5871246"/>
                    <a:pt x="5567258" y="5834806"/>
                    <a:pt x="5614877" y="5797930"/>
                  </a:cubicBezTo>
                  <a:cubicBezTo>
                    <a:pt x="5662787" y="5761199"/>
                    <a:pt x="5710551" y="5723887"/>
                    <a:pt x="5758316" y="5685995"/>
                  </a:cubicBezTo>
                  <a:lnTo>
                    <a:pt x="6048824" y="5453705"/>
                  </a:lnTo>
                  <a:lnTo>
                    <a:pt x="6237794" y="5308644"/>
                  </a:lnTo>
                  <a:lnTo>
                    <a:pt x="6237794" y="6081399"/>
                  </a:lnTo>
                  <a:lnTo>
                    <a:pt x="6123011" y="6166399"/>
                  </a:lnTo>
                  <a:cubicBezTo>
                    <a:pt x="6071326" y="6204001"/>
                    <a:pt x="6019061" y="6241458"/>
                    <a:pt x="5965925" y="6278479"/>
                  </a:cubicBezTo>
                  <a:cubicBezTo>
                    <a:pt x="5912644" y="6315210"/>
                    <a:pt x="5858927" y="6351650"/>
                    <a:pt x="5803903" y="6387364"/>
                  </a:cubicBezTo>
                  <a:cubicBezTo>
                    <a:pt x="5694437" y="6458938"/>
                    <a:pt x="5581486" y="6528335"/>
                    <a:pt x="5463744" y="6591780"/>
                  </a:cubicBezTo>
                  <a:cubicBezTo>
                    <a:pt x="5346147" y="6655514"/>
                    <a:pt x="5224486" y="6714748"/>
                    <a:pt x="5097888" y="6765562"/>
                  </a:cubicBezTo>
                  <a:cubicBezTo>
                    <a:pt x="5034879" y="6791332"/>
                    <a:pt x="4970700" y="6815005"/>
                    <a:pt x="4905602" y="6836446"/>
                  </a:cubicBezTo>
                  <a:lnTo>
                    <a:pt x="4831447" y="6858000"/>
                  </a:lnTo>
                  <a:lnTo>
                    <a:pt x="3036485" y="6858000"/>
                  </a:lnTo>
                  <a:lnTo>
                    <a:pt x="2911533" y="6825558"/>
                  </a:lnTo>
                  <a:cubicBezTo>
                    <a:pt x="2847182" y="6807410"/>
                    <a:pt x="2783121" y="6787919"/>
                    <a:pt x="2719386" y="6767158"/>
                  </a:cubicBezTo>
                  <a:cubicBezTo>
                    <a:pt x="2464884" y="6683389"/>
                    <a:pt x="2213285" y="6579149"/>
                    <a:pt x="1980415" y="6440210"/>
                  </a:cubicBezTo>
                  <a:cubicBezTo>
                    <a:pt x="1747399" y="6301563"/>
                    <a:pt x="1539355" y="6125749"/>
                    <a:pt x="1357588" y="5931206"/>
                  </a:cubicBezTo>
                  <a:cubicBezTo>
                    <a:pt x="1266269" y="5834080"/>
                    <a:pt x="1183226" y="5730711"/>
                    <a:pt x="1105118" y="5624874"/>
                  </a:cubicBezTo>
                  <a:cubicBezTo>
                    <a:pt x="1027446" y="5518601"/>
                    <a:pt x="953549" y="5410732"/>
                    <a:pt x="884588" y="5300539"/>
                  </a:cubicBezTo>
                  <a:cubicBezTo>
                    <a:pt x="866876" y="5273245"/>
                    <a:pt x="850180" y="5245516"/>
                    <a:pt x="833049" y="5217931"/>
                  </a:cubicBezTo>
                  <a:lnTo>
                    <a:pt x="783833" y="5137791"/>
                  </a:lnTo>
                  <a:cubicBezTo>
                    <a:pt x="752328" y="5085962"/>
                    <a:pt x="719662" y="5034567"/>
                    <a:pt x="686706" y="4982447"/>
                  </a:cubicBezTo>
                  <a:lnTo>
                    <a:pt x="485485" y="4665082"/>
                  </a:lnTo>
                  <a:cubicBezTo>
                    <a:pt x="417976" y="4556922"/>
                    <a:pt x="351338" y="4445568"/>
                    <a:pt x="289055" y="4329568"/>
                  </a:cubicBezTo>
                  <a:cubicBezTo>
                    <a:pt x="257987" y="4271496"/>
                    <a:pt x="227934" y="4212408"/>
                    <a:pt x="200495" y="4151721"/>
                  </a:cubicBezTo>
                  <a:cubicBezTo>
                    <a:pt x="173201" y="4090891"/>
                    <a:pt x="147794" y="4028898"/>
                    <a:pt x="125291" y="3965600"/>
                  </a:cubicBezTo>
                  <a:cubicBezTo>
                    <a:pt x="103224" y="3902155"/>
                    <a:pt x="83624" y="3837840"/>
                    <a:pt x="67654" y="3772509"/>
                  </a:cubicBezTo>
                  <a:cubicBezTo>
                    <a:pt x="60105" y="3739843"/>
                    <a:pt x="52410" y="3707032"/>
                    <a:pt x="46168" y="3674076"/>
                  </a:cubicBezTo>
                  <a:lnTo>
                    <a:pt x="36731" y="3624714"/>
                  </a:lnTo>
                  <a:lnTo>
                    <a:pt x="28891" y="3575208"/>
                  </a:lnTo>
                  <a:cubicBezTo>
                    <a:pt x="8566" y="3442948"/>
                    <a:pt x="0" y="3310252"/>
                    <a:pt x="0" y="3178573"/>
                  </a:cubicBezTo>
                  <a:cubicBezTo>
                    <a:pt x="726" y="2919425"/>
                    <a:pt x="27730" y="2660277"/>
                    <a:pt x="80575" y="2405774"/>
                  </a:cubicBezTo>
                  <a:cubicBezTo>
                    <a:pt x="133276" y="2151417"/>
                    <a:pt x="213997" y="1901996"/>
                    <a:pt x="322737" y="1665351"/>
                  </a:cubicBezTo>
                  <a:cubicBezTo>
                    <a:pt x="541235" y="1192061"/>
                    <a:pt x="857875" y="768568"/>
                    <a:pt x="1230700" y="407938"/>
                  </a:cubicBezTo>
                  <a:cubicBezTo>
                    <a:pt x="1324124" y="317781"/>
                    <a:pt x="1421323" y="231579"/>
                    <a:pt x="1521825" y="149443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13BFB38F-216C-4A75-8C1C-DAF998A5C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698" y="0"/>
              <a:ext cx="6477994" cy="6858000"/>
            </a:xfrm>
            <a:custGeom>
              <a:avLst/>
              <a:gdLst>
                <a:gd name="connsiteX0" fmla="*/ 5634917 w 6230407"/>
                <a:gd name="connsiteY0" fmla="*/ 0 h 6858000"/>
                <a:gd name="connsiteX1" fmla="*/ 6230407 w 6230407"/>
                <a:gd name="connsiteY1" fmla="*/ 0 h 6858000"/>
                <a:gd name="connsiteX2" fmla="*/ 6230407 w 6230407"/>
                <a:gd name="connsiteY2" fmla="*/ 322046 h 6858000"/>
                <a:gd name="connsiteX3" fmla="*/ 6061915 w 6230407"/>
                <a:gd name="connsiteY3" fmla="*/ 206288 h 6858000"/>
                <a:gd name="connsiteX4" fmla="*/ 5814792 w 6230407"/>
                <a:gd name="connsiteY4" fmla="*/ 74312 h 6858000"/>
                <a:gd name="connsiteX5" fmla="*/ 5676576 w 6230407"/>
                <a:gd name="connsiteY5" fmla="*/ 15049 h 6858000"/>
                <a:gd name="connsiteX6" fmla="*/ 1821847 w 6230407"/>
                <a:gd name="connsiteY6" fmla="*/ 0 h 6858000"/>
                <a:gd name="connsiteX7" fmla="*/ 3449591 w 6230407"/>
                <a:gd name="connsiteY7" fmla="*/ 0 h 6858000"/>
                <a:gd name="connsiteX8" fmla="*/ 3354111 w 6230407"/>
                <a:gd name="connsiteY8" fmla="*/ 29819 h 6858000"/>
                <a:gd name="connsiteX9" fmla="*/ 3177287 w 6230407"/>
                <a:gd name="connsiteY9" fmla="*/ 93621 h 6858000"/>
                <a:gd name="connsiteX10" fmla="*/ 1915374 w 6230407"/>
                <a:gd name="connsiteY10" fmla="*/ 844207 h 6858000"/>
                <a:gd name="connsiteX11" fmla="*/ 1042545 w 6230407"/>
                <a:gd name="connsiteY11" fmla="*/ 1926532 h 6858000"/>
                <a:gd name="connsiteX12" fmla="*/ 726050 w 6230407"/>
                <a:gd name="connsiteY12" fmla="*/ 3186123 h 6858000"/>
                <a:gd name="connsiteX13" fmla="*/ 1249864 w 6230407"/>
                <a:gd name="connsiteY13" fmla="*/ 4355701 h 6858000"/>
                <a:gd name="connsiteX14" fmla="*/ 1513803 w 6230407"/>
                <a:gd name="connsiteY14" fmla="*/ 4726929 h 6858000"/>
                <a:gd name="connsiteX15" fmla="*/ 3990446 w 6230407"/>
                <a:gd name="connsiteY15" fmla="*/ 6178014 h 6858000"/>
                <a:gd name="connsiteX16" fmla="*/ 5870541 w 6230407"/>
                <a:gd name="connsiteY16" fmla="*/ 5285296 h 6858000"/>
                <a:gd name="connsiteX17" fmla="*/ 6099347 w 6230407"/>
                <a:gd name="connsiteY17" fmla="*/ 5108030 h 6858000"/>
                <a:gd name="connsiteX18" fmla="*/ 6230407 w 6230407"/>
                <a:gd name="connsiteY18" fmla="*/ 5006078 h 6858000"/>
                <a:gd name="connsiteX19" fmla="*/ 6230407 w 6230407"/>
                <a:gd name="connsiteY19" fmla="*/ 5924458 h 6858000"/>
                <a:gd name="connsiteX20" fmla="*/ 6056186 w 6230407"/>
                <a:gd name="connsiteY20" fmla="*/ 6058925 h 6858000"/>
                <a:gd name="connsiteX21" fmla="*/ 4500343 w 6230407"/>
                <a:gd name="connsiteY21" fmla="*/ 6854086 h 6858000"/>
                <a:gd name="connsiteX22" fmla="*/ 4476760 w 6230407"/>
                <a:gd name="connsiteY22" fmla="*/ 6858000 h 6858000"/>
                <a:gd name="connsiteX23" fmla="*/ 3391617 w 6230407"/>
                <a:gd name="connsiteY23" fmla="*/ 6858000 h 6858000"/>
                <a:gd name="connsiteX24" fmla="*/ 3242986 w 6230407"/>
                <a:gd name="connsiteY24" fmla="*/ 6833894 h 6858000"/>
                <a:gd name="connsiteX25" fmla="*/ 913044 w 6230407"/>
                <a:gd name="connsiteY25" fmla="*/ 5134452 h 6858000"/>
                <a:gd name="connsiteX26" fmla="*/ 0 w 6230407"/>
                <a:gd name="connsiteY26" fmla="*/ 3186123 h 6858000"/>
                <a:gd name="connsiteX27" fmla="*/ 1779764 w 6230407"/>
                <a:gd name="connsiteY27" fmla="*/ 2881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230407" h="6858000">
                  <a:moveTo>
                    <a:pt x="5634917" y="0"/>
                  </a:moveTo>
                  <a:lnTo>
                    <a:pt x="6230407" y="0"/>
                  </a:lnTo>
                  <a:lnTo>
                    <a:pt x="6230407" y="322046"/>
                  </a:lnTo>
                  <a:lnTo>
                    <a:pt x="6061915" y="206288"/>
                  </a:lnTo>
                  <a:cubicBezTo>
                    <a:pt x="5982213" y="157828"/>
                    <a:pt x="5899796" y="113801"/>
                    <a:pt x="5814792" y="74312"/>
                  </a:cubicBezTo>
                  <a:cubicBezTo>
                    <a:pt x="5769441" y="53261"/>
                    <a:pt x="5723362" y="33505"/>
                    <a:pt x="5676576" y="15049"/>
                  </a:cubicBezTo>
                  <a:close/>
                  <a:moveTo>
                    <a:pt x="1821847" y="0"/>
                  </a:moveTo>
                  <a:lnTo>
                    <a:pt x="3449591" y="0"/>
                  </a:lnTo>
                  <a:lnTo>
                    <a:pt x="3354111" y="29819"/>
                  </a:lnTo>
                  <a:cubicBezTo>
                    <a:pt x="3295072" y="49686"/>
                    <a:pt x="3236122" y="70955"/>
                    <a:pt x="3177287" y="93621"/>
                  </a:cubicBezTo>
                  <a:cubicBezTo>
                    <a:pt x="2718951" y="269871"/>
                    <a:pt x="2282682" y="529455"/>
                    <a:pt x="1915374" y="844207"/>
                  </a:cubicBezTo>
                  <a:cubicBezTo>
                    <a:pt x="1541678" y="1164331"/>
                    <a:pt x="1247976" y="1528591"/>
                    <a:pt x="1042545" y="1926532"/>
                  </a:cubicBezTo>
                  <a:cubicBezTo>
                    <a:pt x="832613" y="2333329"/>
                    <a:pt x="726050" y="2757113"/>
                    <a:pt x="726050" y="3186123"/>
                  </a:cubicBezTo>
                  <a:cubicBezTo>
                    <a:pt x="726050" y="3618181"/>
                    <a:pt x="896057" y="3870506"/>
                    <a:pt x="1249864" y="4355701"/>
                  </a:cubicBezTo>
                  <a:cubicBezTo>
                    <a:pt x="1335230" y="4472717"/>
                    <a:pt x="1423500" y="4593798"/>
                    <a:pt x="1513803" y="4726929"/>
                  </a:cubicBezTo>
                  <a:cubicBezTo>
                    <a:pt x="2203848" y="5744068"/>
                    <a:pt x="2944562" y="6178014"/>
                    <a:pt x="3990446" y="6178014"/>
                  </a:cubicBezTo>
                  <a:cubicBezTo>
                    <a:pt x="4676863" y="6178014"/>
                    <a:pt x="5180496" y="5824498"/>
                    <a:pt x="5870541" y="5285296"/>
                  </a:cubicBezTo>
                  <a:cubicBezTo>
                    <a:pt x="5947632" y="5225046"/>
                    <a:pt x="6024723" y="5165521"/>
                    <a:pt x="6099347" y="5108030"/>
                  </a:cubicBezTo>
                  <a:lnTo>
                    <a:pt x="6230407" y="5006078"/>
                  </a:lnTo>
                  <a:lnTo>
                    <a:pt x="6230407" y="5924458"/>
                  </a:lnTo>
                  <a:lnTo>
                    <a:pt x="6056186" y="6058925"/>
                  </a:lnTo>
                  <a:cubicBezTo>
                    <a:pt x="5577260" y="6421454"/>
                    <a:pt x="5092142" y="6735949"/>
                    <a:pt x="4500343" y="6854086"/>
                  </a:cubicBezTo>
                  <a:lnTo>
                    <a:pt x="4476760" y="6858000"/>
                  </a:lnTo>
                  <a:lnTo>
                    <a:pt x="3391617" y="6858000"/>
                  </a:lnTo>
                  <a:lnTo>
                    <a:pt x="3242986" y="6833894"/>
                  </a:lnTo>
                  <a:cubicBezTo>
                    <a:pt x="2233307" y="6634206"/>
                    <a:pt x="1512986" y="6018796"/>
                    <a:pt x="913044" y="5134452"/>
                  </a:cubicBezTo>
                  <a:cubicBezTo>
                    <a:pt x="469951" y="4481428"/>
                    <a:pt x="0" y="4033545"/>
                    <a:pt x="0" y="3186123"/>
                  </a:cubicBezTo>
                  <a:cubicBezTo>
                    <a:pt x="0" y="1915018"/>
                    <a:pt x="732545" y="779286"/>
                    <a:pt x="1779764" y="28818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4DF24F7D-73CE-4EF0-86BC-1C1C4C5CB7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698" y="0"/>
              <a:ext cx="6477994" cy="6858000"/>
            </a:xfrm>
            <a:custGeom>
              <a:avLst/>
              <a:gdLst>
                <a:gd name="connsiteX0" fmla="*/ 5061392 w 6230408"/>
                <a:gd name="connsiteY0" fmla="*/ 0 h 6858000"/>
                <a:gd name="connsiteX1" fmla="*/ 6230408 w 6230408"/>
                <a:gd name="connsiteY1" fmla="*/ 0 h 6858000"/>
                <a:gd name="connsiteX2" fmla="*/ 6230408 w 6230408"/>
                <a:gd name="connsiteY2" fmla="*/ 502666 h 6858000"/>
                <a:gd name="connsiteX3" fmla="*/ 6204367 w 6230408"/>
                <a:gd name="connsiteY3" fmla="*/ 480166 h 6858000"/>
                <a:gd name="connsiteX4" fmla="*/ 5753525 w 6230408"/>
                <a:gd name="connsiteY4" fmla="*/ 205991 h 6858000"/>
                <a:gd name="connsiteX5" fmla="*/ 5205685 w 6230408"/>
                <a:gd name="connsiteY5" fmla="*/ 25948 h 6858000"/>
                <a:gd name="connsiteX6" fmla="*/ 1821847 w 6230408"/>
                <a:gd name="connsiteY6" fmla="*/ 0 h 6858000"/>
                <a:gd name="connsiteX7" fmla="*/ 4114919 w 6230408"/>
                <a:gd name="connsiteY7" fmla="*/ 0 h 6858000"/>
                <a:gd name="connsiteX8" fmla="*/ 4086206 w 6230408"/>
                <a:gd name="connsiteY8" fmla="*/ 3507 h 6858000"/>
                <a:gd name="connsiteX9" fmla="*/ 3229262 w 6230408"/>
                <a:gd name="connsiteY9" fmla="*/ 229075 h 6858000"/>
                <a:gd name="connsiteX10" fmla="*/ 2009741 w 6230408"/>
                <a:gd name="connsiteY10" fmla="*/ 954400 h 6858000"/>
                <a:gd name="connsiteX11" fmla="*/ 1171466 w 6230408"/>
                <a:gd name="connsiteY11" fmla="*/ 1993025 h 6858000"/>
                <a:gd name="connsiteX12" fmla="*/ 871086 w 6230408"/>
                <a:gd name="connsiteY12" fmla="*/ 3186123 h 6858000"/>
                <a:gd name="connsiteX13" fmla="*/ 1367025 w 6230408"/>
                <a:gd name="connsiteY13" fmla="*/ 4270190 h 6858000"/>
                <a:gd name="connsiteX14" fmla="*/ 1633868 w 6230408"/>
                <a:gd name="connsiteY14" fmla="*/ 4645483 h 6858000"/>
                <a:gd name="connsiteX15" fmla="*/ 2651877 w 6230408"/>
                <a:gd name="connsiteY15" fmla="*/ 5684689 h 6858000"/>
                <a:gd name="connsiteX16" fmla="*/ 3990301 w 6230408"/>
                <a:gd name="connsiteY16" fmla="*/ 6032833 h 6858000"/>
                <a:gd name="connsiteX17" fmla="*/ 4851225 w 6230408"/>
                <a:gd name="connsiteY17" fmla="*/ 5811141 h 6858000"/>
                <a:gd name="connsiteX18" fmla="*/ 5780965 w 6230408"/>
                <a:gd name="connsiteY18" fmla="*/ 5171038 h 6858000"/>
                <a:gd name="connsiteX19" fmla="*/ 6010496 w 6230408"/>
                <a:gd name="connsiteY19" fmla="*/ 4993191 h 6858000"/>
                <a:gd name="connsiteX20" fmla="*/ 6230408 w 6230408"/>
                <a:gd name="connsiteY20" fmla="*/ 4822117 h 6858000"/>
                <a:gd name="connsiteX21" fmla="*/ 6230408 w 6230408"/>
                <a:gd name="connsiteY21" fmla="*/ 5924457 h 6858000"/>
                <a:gd name="connsiteX22" fmla="*/ 6056186 w 6230408"/>
                <a:gd name="connsiteY22" fmla="*/ 6058925 h 6858000"/>
                <a:gd name="connsiteX23" fmla="*/ 4500343 w 6230408"/>
                <a:gd name="connsiteY23" fmla="*/ 6854086 h 6858000"/>
                <a:gd name="connsiteX24" fmla="*/ 4476760 w 6230408"/>
                <a:gd name="connsiteY24" fmla="*/ 6858000 h 6858000"/>
                <a:gd name="connsiteX25" fmla="*/ 3391617 w 6230408"/>
                <a:gd name="connsiteY25" fmla="*/ 6858000 h 6858000"/>
                <a:gd name="connsiteX26" fmla="*/ 3242986 w 6230408"/>
                <a:gd name="connsiteY26" fmla="*/ 6833894 h 6858000"/>
                <a:gd name="connsiteX27" fmla="*/ 913044 w 6230408"/>
                <a:gd name="connsiteY27" fmla="*/ 5134452 h 6858000"/>
                <a:gd name="connsiteX28" fmla="*/ 0 w 6230408"/>
                <a:gd name="connsiteY28" fmla="*/ 3186123 h 6858000"/>
                <a:gd name="connsiteX29" fmla="*/ 1779764 w 6230408"/>
                <a:gd name="connsiteY29" fmla="*/ 2881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230408" h="6858000">
                  <a:moveTo>
                    <a:pt x="5061392" y="0"/>
                  </a:moveTo>
                  <a:lnTo>
                    <a:pt x="6230408" y="0"/>
                  </a:lnTo>
                  <a:lnTo>
                    <a:pt x="6230408" y="502666"/>
                  </a:lnTo>
                  <a:lnTo>
                    <a:pt x="6204367" y="480166"/>
                  </a:lnTo>
                  <a:cubicBezTo>
                    <a:pt x="6064466" y="372115"/>
                    <a:pt x="5913877" y="280469"/>
                    <a:pt x="5753525" y="205991"/>
                  </a:cubicBezTo>
                  <a:cubicBezTo>
                    <a:pt x="5581848" y="126214"/>
                    <a:pt x="5398775" y="66109"/>
                    <a:pt x="5205685" y="25948"/>
                  </a:cubicBezTo>
                  <a:close/>
                  <a:moveTo>
                    <a:pt x="1821847" y="0"/>
                  </a:moveTo>
                  <a:lnTo>
                    <a:pt x="4114919" y="0"/>
                  </a:lnTo>
                  <a:lnTo>
                    <a:pt x="4086206" y="3507"/>
                  </a:lnTo>
                  <a:cubicBezTo>
                    <a:pt x="3798985" y="45364"/>
                    <a:pt x="3509190" y="121369"/>
                    <a:pt x="3229262" y="229075"/>
                  </a:cubicBezTo>
                  <a:cubicBezTo>
                    <a:pt x="2786315" y="399518"/>
                    <a:pt x="2364564" y="650390"/>
                    <a:pt x="2009741" y="954400"/>
                  </a:cubicBezTo>
                  <a:cubicBezTo>
                    <a:pt x="1655354" y="1257973"/>
                    <a:pt x="1365573" y="1617151"/>
                    <a:pt x="1171466" y="1993025"/>
                  </a:cubicBezTo>
                  <a:cubicBezTo>
                    <a:pt x="972132" y="2379061"/>
                    <a:pt x="871086" y="2780487"/>
                    <a:pt x="871086" y="3186123"/>
                  </a:cubicBezTo>
                  <a:cubicBezTo>
                    <a:pt x="871086" y="3573756"/>
                    <a:pt x="1023091" y="3798642"/>
                    <a:pt x="1367025" y="4270190"/>
                  </a:cubicBezTo>
                  <a:cubicBezTo>
                    <a:pt x="1453117" y="4388222"/>
                    <a:pt x="1542113" y="4510319"/>
                    <a:pt x="1633868" y="4645483"/>
                  </a:cubicBezTo>
                  <a:cubicBezTo>
                    <a:pt x="1958347" y="5123709"/>
                    <a:pt x="2291248" y="5463723"/>
                    <a:pt x="2651877" y="5684689"/>
                  </a:cubicBezTo>
                  <a:cubicBezTo>
                    <a:pt x="3034139" y="5919011"/>
                    <a:pt x="3472005" y="6032833"/>
                    <a:pt x="3990301" y="6032833"/>
                  </a:cubicBezTo>
                  <a:cubicBezTo>
                    <a:pt x="4284438" y="6032833"/>
                    <a:pt x="4557959" y="5962420"/>
                    <a:pt x="4851225" y="5811141"/>
                  </a:cubicBezTo>
                  <a:cubicBezTo>
                    <a:pt x="5152330" y="5655798"/>
                    <a:pt x="5450387" y="5429315"/>
                    <a:pt x="5780965" y="5171038"/>
                  </a:cubicBezTo>
                  <a:cubicBezTo>
                    <a:pt x="5858491" y="5110498"/>
                    <a:pt x="5935727" y="5050828"/>
                    <a:pt x="6010496" y="4993191"/>
                  </a:cubicBezTo>
                  <a:lnTo>
                    <a:pt x="6230408" y="4822117"/>
                  </a:lnTo>
                  <a:lnTo>
                    <a:pt x="6230408" y="5924457"/>
                  </a:lnTo>
                  <a:lnTo>
                    <a:pt x="6056186" y="6058925"/>
                  </a:lnTo>
                  <a:cubicBezTo>
                    <a:pt x="5577260" y="6421454"/>
                    <a:pt x="5092142" y="6735949"/>
                    <a:pt x="4500343" y="6854086"/>
                  </a:cubicBezTo>
                  <a:lnTo>
                    <a:pt x="4476760" y="6858000"/>
                  </a:lnTo>
                  <a:lnTo>
                    <a:pt x="3391617" y="6858000"/>
                  </a:lnTo>
                  <a:lnTo>
                    <a:pt x="3242986" y="6833894"/>
                  </a:lnTo>
                  <a:cubicBezTo>
                    <a:pt x="2233307" y="6634206"/>
                    <a:pt x="1512986" y="6018796"/>
                    <a:pt x="913044" y="5134452"/>
                  </a:cubicBezTo>
                  <a:cubicBezTo>
                    <a:pt x="469951" y="4481428"/>
                    <a:pt x="0" y="4033545"/>
                    <a:pt x="0" y="3186123"/>
                  </a:cubicBezTo>
                  <a:cubicBezTo>
                    <a:pt x="0" y="1915018"/>
                    <a:pt x="732545" y="779286"/>
                    <a:pt x="1779764" y="28818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EC3445B6-9C0D-4865-BF68-CD74892D0E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05128" y="0"/>
              <a:ext cx="6648564" cy="6858000"/>
            </a:xfrm>
            <a:custGeom>
              <a:avLst/>
              <a:gdLst>
                <a:gd name="connsiteX0" fmla="*/ 1242460 w 6394458"/>
                <a:gd name="connsiteY0" fmla="*/ 0 h 6858000"/>
                <a:gd name="connsiteX1" fmla="*/ 2160732 w 6394458"/>
                <a:gd name="connsiteY1" fmla="*/ 0 h 6858000"/>
                <a:gd name="connsiteX2" fmla="*/ 2096124 w 6394458"/>
                <a:gd name="connsiteY2" fmla="*/ 41936 h 6858000"/>
                <a:gd name="connsiteX3" fmla="*/ 1942232 w 6394458"/>
                <a:gd name="connsiteY3" fmla="*/ 154451 h 6858000"/>
                <a:gd name="connsiteX4" fmla="*/ 1941942 w 6394458"/>
                <a:gd name="connsiteY4" fmla="*/ 154741 h 6858000"/>
                <a:gd name="connsiteX5" fmla="*/ 1941652 w 6394458"/>
                <a:gd name="connsiteY5" fmla="*/ 155032 h 6858000"/>
                <a:gd name="connsiteX6" fmla="*/ 1878498 w 6394458"/>
                <a:gd name="connsiteY6" fmla="*/ 203377 h 6858000"/>
                <a:gd name="connsiteX7" fmla="*/ 1865722 w 6394458"/>
                <a:gd name="connsiteY7" fmla="*/ 213395 h 6858000"/>
                <a:gd name="connsiteX8" fmla="*/ 1791679 w 6394458"/>
                <a:gd name="connsiteY8" fmla="*/ 272483 h 6858000"/>
                <a:gd name="connsiteX9" fmla="*/ 1503495 w 6394458"/>
                <a:gd name="connsiteY9" fmla="*/ 525389 h 6858000"/>
                <a:gd name="connsiteX10" fmla="*/ 990135 w 6394458"/>
                <a:gd name="connsiteY10" fmla="*/ 1098128 h 6858000"/>
                <a:gd name="connsiteX11" fmla="*/ 771637 w 6394458"/>
                <a:gd name="connsiteY11" fmla="*/ 1416800 h 6858000"/>
                <a:gd name="connsiteX12" fmla="*/ 585660 w 6394458"/>
                <a:gd name="connsiteY12" fmla="*/ 1756960 h 6858000"/>
                <a:gd name="connsiteX13" fmla="*/ 585515 w 6394458"/>
                <a:gd name="connsiteY13" fmla="*/ 1757395 h 6858000"/>
                <a:gd name="connsiteX14" fmla="*/ 585370 w 6394458"/>
                <a:gd name="connsiteY14" fmla="*/ 1757831 h 6858000"/>
                <a:gd name="connsiteX15" fmla="*/ 544574 w 6394458"/>
                <a:gd name="connsiteY15" fmla="*/ 1845230 h 6858000"/>
                <a:gd name="connsiteX16" fmla="*/ 524539 w 6394458"/>
                <a:gd name="connsiteY16" fmla="*/ 1889510 h 6858000"/>
                <a:gd name="connsiteX17" fmla="*/ 505666 w 6394458"/>
                <a:gd name="connsiteY17" fmla="*/ 1933935 h 6858000"/>
                <a:gd name="connsiteX18" fmla="*/ 502762 w 6394458"/>
                <a:gd name="connsiteY18" fmla="*/ 1940904 h 6858000"/>
                <a:gd name="connsiteX19" fmla="*/ 469661 w 6394458"/>
                <a:gd name="connsiteY19" fmla="*/ 2023512 h 6858000"/>
                <a:gd name="connsiteX20" fmla="*/ 456885 w 6394458"/>
                <a:gd name="connsiteY20" fmla="*/ 2057049 h 6858000"/>
                <a:gd name="connsiteX21" fmla="*/ 435688 w 6394458"/>
                <a:gd name="connsiteY21" fmla="*/ 2114395 h 6858000"/>
                <a:gd name="connsiteX22" fmla="*/ 435543 w 6394458"/>
                <a:gd name="connsiteY22" fmla="*/ 2114976 h 6858000"/>
                <a:gd name="connsiteX23" fmla="*/ 435253 w 6394458"/>
                <a:gd name="connsiteY23" fmla="*/ 2115557 h 6858000"/>
                <a:gd name="connsiteX24" fmla="*/ 324770 w 6394458"/>
                <a:gd name="connsiteY24" fmla="*/ 2488382 h 6858000"/>
                <a:gd name="connsiteX25" fmla="*/ 235338 w 6394458"/>
                <a:gd name="connsiteY25" fmla="*/ 3261036 h 6858000"/>
                <a:gd name="connsiteX26" fmla="*/ 272505 w 6394458"/>
                <a:gd name="connsiteY26" fmla="*/ 3641991 h 6858000"/>
                <a:gd name="connsiteX27" fmla="*/ 385891 w 6394458"/>
                <a:gd name="connsiteY27" fmla="*/ 4006104 h 6858000"/>
                <a:gd name="connsiteX28" fmla="*/ 386182 w 6394458"/>
                <a:gd name="connsiteY28" fmla="*/ 4006685 h 6858000"/>
                <a:gd name="connsiteX29" fmla="*/ 386472 w 6394458"/>
                <a:gd name="connsiteY29" fmla="*/ 4007266 h 6858000"/>
                <a:gd name="connsiteX30" fmla="*/ 413911 w 6394458"/>
                <a:gd name="connsiteY30" fmla="*/ 4068823 h 6858000"/>
                <a:gd name="connsiteX31" fmla="*/ 425380 w 6394458"/>
                <a:gd name="connsiteY31" fmla="*/ 4093794 h 6858000"/>
                <a:gd name="connsiteX32" fmla="*/ 435834 w 6394458"/>
                <a:gd name="connsiteY32" fmla="*/ 4114845 h 6858000"/>
                <a:gd name="connsiteX33" fmla="*/ 468644 w 6394458"/>
                <a:gd name="connsiteY33" fmla="*/ 4178435 h 6858000"/>
                <a:gd name="connsiteX34" fmla="*/ 468935 w 6394458"/>
                <a:gd name="connsiteY34" fmla="*/ 4179015 h 6858000"/>
                <a:gd name="connsiteX35" fmla="*/ 469225 w 6394458"/>
                <a:gd name="connsiteY35" fmla="*/ 4179596 h 6858000"/>
                <a:gd name="connsiteX36" fmla="*/ 566496 w 6394458"/>
                <a:gd name="connsiteY36" fmla="*/ 4345828 h 6858000"/>
                <a:gd name="connsiteX37" fmla="*/ 674366 w 6394458"/>
                <a:gd name="connsiteY37" fmla="*/ 4507124 h 6858000"/>
                <a:gd name="connsiteX38" fmla="*/ 790946 w 6394458"/>
                <a:gd name="connsiteY38" fmla="*/ 4665372 h 6858000"/>
                <a:gd name="connsiteX39" fmla="*/ 938015 w 6394458"/>
                <a:gd name="connsiteY39" fmla="*/ 4855559 h 6858000"/>
                <a:gd name="connsiteX40" fmla="*/ 1035286 w 6394458"/>
                <a:gd name="connsiteY40" fmla="*/ 4980269 h 6858000"/>
                <a:gd name="connsiteX41" fmla="*/ 1158254 w 6394458"/>
                <a:gd name="connsiteY41" fmla="*/ 5140985 h 6858000"/>
                <a:gd name="connsiteX42" fmla="*/ 1221118 w 6394458"/>
                <a:gd name="connsiteY42" fmla="*/ 5226351 h 6858000"/>
                <a:gd name="connsiteX43" fmla="*/ 1277448 w 6394458"/>
                <a:gd name="connsiteY43" fmla="*/ 5303007 h 6858000"/>
                <a:gd name="connsiteX44" fmla="*/ 1277739 w 6394458"/>
                <a:gd name="connsiteY44" fmla="*/ 5303297 h 6858000"/>
                <a:gd name="connsiteX45" fmla="*/ 1278029 w 6394458"/>
                <a:gd name="connsiteY45" fmla="*/ 5303588 h 6858000"/>
                <a:gd name="connsiteX46" fmla="*/ 1376607 w 6394458"/>
                <a:gd name="connsiteY46" fmla="*/ 5433525 h 6858000"/>
                <a:gd name="connsiteX47" fmla="*/ 1395625 w 6394458"/>
                <a:gd name="connsiteY47" fmla="*/ 5458060 h 6858000"/>
                <a:gd name="connsiteX48" fmla="*/ 1405207 w 6394458"/>
                <a:gd name="connsiteY48" fmla="*/ 5469965 h 6858000"/>
                <a:gd name="connsiteX49" fmla="*/ 1518739 w 6394458"/>
                <a:gd name="connsiteY49" fmla="*/ 5607597 h 6858000"/>
                <a:gd name="connsiteX50" fmla="*/ 1779194 w 6394458"/>
                <a:gd name="connsiteY50" fmla="*/ 5888957 h 6858000"/>
                <a:gd name="connsiteX51" fmla="*/ 2361805 w 6394458"/>
                <a:gd name="connsiteY51" fmla="*/ 6356876 h 6858000"/>
                <a:gd name="connsiteX52" fmla="*/ 2682656 w 6394458"/>
                <a:gd name="connsiteY52" fmla="*/ 6532110 h 6858000"/>
                <a:gd name="connsiteX53" fmla="*/ 2682946 w 6394458"/>
                <a:gd name="connsiteY53" fmla="*/ 6532255 h 6858000"/>
                <a:gd name="connsiteX54" fmla="*/ 2683236 w 6394458"/>
                <a:gd name="connsiteY54" fmla="*/ 6532400 h 6858000"/>
                <a:gd name="connsiteX55" fmla="*/ 3021944 w 6394458"/>
                <a:gd name="connsiteY55" fmla="*/ 6664805 h 6858000"/>
                <a:gd name="connsiteX56" fmla="*/ 3375605 w 6394458"/>
                <a:gd name="connsiteY56" fmla="*/ 6756415 h 6858000"/>
                <a:gd name="connsiteX57" fmla="*/ 3555048 w 6394458"/>
                <a:gd name="connsiteY57" fmla="*/ 6786612 h 6858000"/>
                <a:gd name="connsiteX58" fmla="*/ 3735218 w 6394458"/>
                <a:gd name="connsiteY58" fmla="*/ 6807083 h 6858000"/>
                <a:gd name="connsiteX59" fmla="*/ 4108188 w 6394458"/>
                <a:gd name="connsiteY59" fmla="*/ 6823343 h 6858000"/>
                <a:gd name="connsiteX60" fmla="*/ 4126917 w 6394458"/>
                <a:gd name="connsiteY60" fmla="*/ 6823343 h 6858000"/>
                <a:gd name="connsiteX61" fmla="*/ 4151597 w 6394458"/>
                <a:gd name="connsiteY61" fmla="*/ 6823488 h 6858000"/>
                <a:gd name="connsiteX62" fmla="*/ 4199652 w 6394458"/>
                <a:gd name="connsiteY62" fmla="*/ 6822763 h 6858000"/>
                <a:gd name="connsiteX63" fmla="*/ 4200088 w 6394458"/>
                <a:gd name="connsiteY63" fmla="*/ 6822763 h 6858000"/>
                <a:gd name="connsiteX64" fmla="*/ 4200523 w 6394458"/>
                <a:gd name="connsiteY64" fmla="*/ 6822763 h 6858000"/>
                <a:gd name="connsiteX65" fmla="*/ 4245675 w 6394458"/>
                <a:gd name="connsiteY65" fmla="*/ 6821601 h 6858000"/>
                <a:gd name="connsiteX66" fmla="*/ 4291117 w 6394458"/>
                <a:gd name="connsiteY66" fmla="*/ 6819277 h 6858000"/>
                <a:gd name="connsiteX67" fmla="*/ 4469108 w 6394458"/>
                <a:gd name="connsiteY67" fmla="*/ 6803743 h 6858000"/>
                <a:gd name="connsiteX68" fmla="*/ 5157267 w 6394458"/>
                <a:gd name="connsiteY68" fmla="*/ 6617766 h 6858000"/>
                <a:gd name="connsiteX69" fmla="*/ 5484069 w 6394458"/>
                <a:gd name="connsiteY69" fmla="*/ 6455744 h 6858000"/>
                <a:gd name="connsiteX70" fmla="*/ 5801144 w 6394458"/>
                <a:gd name="connsiteY70" fmla="*/ 6257717 h 6858000"/>
                <a:gd name="connsiteX71" fmla="*/ 6111106 w 6394458"/>
                <a:gd name="connsiteY71" fmla="*/ 6032542 h 6858000"/>
                <a:gd name="connsiteX72" fmla="*/ 6264127 w 6394458"/>
                <a:gd name="connsiteY72" fmla="*/ 5913203 h 6858000"/>
                <a:gd name="connsiteX73" fmla="*/ 6394458 w 6394458"/>
                <a:gd name="connsiteY73" fmla="*/ 5808939 h 6858000"/>
                <a:gd name="connsiteX74" fmla="*/ 6394458 w 6394458"/>
                <a:gd name="connsiteY74" fmla="*/ 6858000 h 6858000"/>
                <a:gd name="connsiteX75" fmla="*/ 2234128 w 6394458"/>
                <a:gd name="connsiteY75" fmla="*/ 6858000 h 6858000"/>
                <a:gd name="connsiteX76" fmla="*/ 2151583 w 6394458"/>
                <a:gd name="connsiteY76" fmla="*/ 6802146 h 6858000"/>
                <a:gd name="connsiteX77" fmla="*/ 593791 w 6394458"/>
                <a:gd name="connsiteY77" fmla="*/ 5241450 h 6858000"/>
                <a:gd name="connsiteX78" fmla="*/ 0 w 6394458"/>
                <a:gd name="connsiteY78" fmla="*/ 3044861 h 6858000"/>
                <a:gd name="connsiteX79" fmla="*/ 342337 w 6394458"/>
                <a:gd name="connsiteY79" fmla="*/ 1349581 h 6858000"/>
                <a:gd name="connsiteX80" fmla="*/ 1129762 w 6394458"/>
                <a:gd name="connsiteY80" fmla="*/ 11818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6394458" h="6858000">
                  <a:moveTo>
                    <a:pt x="1242460" y="0"/>
                  </a:moveTo>
                  <a:lnTo>
                    <a:pt x="2160732" y="0"/>
                  </a:lnTo>
                  <a:lnTo>
                    <a:pt x="2096124" y="41936"/>
                  </a:lnTo>
                  <a:cubicBezTo>
                    <a:pt x="2053586" y="71988"/>
                    <a:pt x="1997691" y="111913"/>
                    <a:pt x="1942232" y="154451"/>
                  </a:cubicBezTo>
                  <a:lnTo>
                    <a:pt x="1941942" y="154741"/>
                  </a:lnTo>
                  <a:lnTo>
                    <a:pt x="1941652" y="155032"/>
                  </a:lnTo>
                  <a:cubicBezTo>
                    <a:pt x="1920455" y="170711"/>
                    <a:pt x="1899113" y="187262"/>
                    <a:pt x="1878498" y="203377"/>
                  </a:cubicBezTo>
                  <a:lnTo>
                    <a:pt x="1865722" y="213395"/>
                  </a:lnTo>
                  <a:cubicBezTo>
                    <a:pt x="1838863" y="233865"/>
                    <a:pt x="1813311" y="254771"/>
                    <a:pt x="1791679" y="272483"/>
                  </a:cubicBezTo>
                  <a:cubicBezTo>
                    <a:pt x="1684245" y="360463"/>
                    <a:pt x="1590023" y="443216"/>
                    <a:pt x="1503495" y="525389"/>
                  </a:cubicBezTo>
                  <a:cubicBezTo>
                    <a:pt x="1315050" y="703090"/>
                    <a:pt x="1142430" y="895746"/>
                    <a:pt x="990135" y="1098128"/>
                  </a:cubicBezTo>
                  <a:cubicBezTo>
                    <a:pt x="911301" y="1202949"/>
                    <a:pt x="837695" y="1310238"/>
                    <a:pt x="771637" y="1416800"/>
                  </a:cubicBezTo>
                  <a:cubicBezTo>
                    <a:pt x="697595" y="1538898"/>
                    <a:pt x="636764" y="1650106"/>
                    <a:pt x="585660" y="1756960"/>
                  </a:cubicBezTo>
                  <a:lnTo>
                    <a:pt x="585515" y="1757395"/>
                  </a:lnTo>
                  <a:lnTo>
                    <a:pt x="585370" y="1757831"/>
                  </a:lnTo>
                  <a:cubicBezTo>
                    <a:pt x="570271" y="1788174"/>
                    <a:pt x="556334" y="1818952"/>
                    <a:pt x="544574" y="1845230"/>
                  </a:cubicBezTo>
                  <a:lnTo>
                    <a:pt x="524539" y="1889510"/>
                  </a:lnTo>
                  <a:lnTo>
                    <a:pt x="505666" y="1933935"/>
                  </a:lnTo>
                  <a:lnTo>
                    <a:pt x="502762" y="1940904"/>
                  </a:lnTo>
                  <a:cubicBezTo>
                    <a:pt x="491002" y="1969214"/>
                    <a:pt x="479823" y="1996073"/>
                    <a:pt x="469661" y="2023512"/>
                  </a:cubicBezTo>
                  <a:cubicBezTo>
                    <a:pt x="465450" y="2034691"/>
                    <a:pt x="461240" y="2045870"/>
                    <a:pt x="456885" y="2057049"/>
                  </a:cubicBezTo>
                  <a:cubicBezTo>
                    <a:pt x="449190" y="2076794"/>
                    <a:pt x="442076" y="2095522"/>
                    <a:pt x="435688" y="2114395"/>
                  </a:cubicBezTo>
                  <a:lnTo>
                    <a:pt x="435543" y="2114976"/>
                  </a:lnTo>
                  <a:lnTo>
                    <a:pt x="435253" y="2115557"/>
                  </a:lnTo>
                  <a:cubicBezTo>
                    <a:pt x="390392" y="2239687"/>
                    <a:pt x="353226" y="2365123"/>
                    <a:pt x="324770" y="2488382"/>
                  </a:cubicBezTo>
                  <a:cubicBezTo>
                    <a:pt x="265391" y="2742158"/>
                    <a:pt x="235193" y="3002178"/>
                    <a:pt x="235338" y="3261036"/>
                  </a:cubicBezTo>
                  <a:cubicBezTo>
                    <a:pt x="236210" y="3391989"/>
                    <a:pt x="248695" y="3520474"/>
                    <a:pt x="272505" y="3641991"/>
                  </a:cubicBezTo>
                  <a:cubicBezTo>
                    <a:pt x="299073" y="3770621"/>
                    <a:pt x="337110" y="3893154"/>
                    <a:pt x="385891" y="4006104"/>
                  </a:cubicBezTo>
                  <a:lnTo>
                    <a:pt x="386182" y="4006685"/>
                  </a:lnTo>
                  <a:lnTo>
                    <a:pt x="386472" y="4007266"/>
                  </a:lnTo>
                  <a:cubicBezTo>
                    <a:pt x="394747" y="4027591"/>
                    <a:pt x="404039" y="4047626"/>
                    <a:pt x="413911" y="4068823"/>
                  </a:cubicBezTo>
                  <a:cubicBezTo>
                    <a:pt x="417686" y="4077098"/>
                    <a:pt x="421606" y="4085374"/>
                    <a:pt x="425380" y="4093794"/>
                  </a:cubicBezTo>
                  <a:cubicBezTo>
                    <a:pt x="428865" y="4100908"/>
                    <a:pt x="432349" y="4107876"/>
                    <a:pt x="435834" y="4114845"/>
                  </a:cubicBezTo>
                  <a:cubicBezTo>
                    <a:pt x="446867" y="4136913"/>
                    <a:pt x="457320" y="4157819"/>
                    <a:pt x="468644" y="4178435"/>
                  </a:cubicBezTo>
                  <a:lnTo>
                    <a:pt x="468935" y="4179015"/>
                  </a:lnTo>
                  <a:lnTo>
                    <a:pt x="469225" y="4179596"/>
                  </a:lnTo>
                  <a:cubicBezTo>
                    <a:pt x="495213" y="4229103"/>
                    <a:pt x="525120" y="4280352"/>
                    <a:pt x="566496" y="4345828"/>
                  </a:cubicBezTo>
                  <a:cubicBezTo>
                    <a:pt x="598727" y="4397368"/>
                    <a:pt x="633135" y="4447745"/>
                    <a:pt x="674366" y="4507124"/>
                  </a:cubicBezTo>
                  <a:cubicBezTo>
                    <a:pt x="713129" y="4561713"/>
                    <a:pt x="753199" y="4615139"/>
                    <a:pt x="790946" y="4665372"/>
                  </a:cubicBezTo>
                  <a:cubicBezTo>
                    <a:pt x="839001" y="4729106"/>
                    <a:pt x="889379" y="4793421"/>
                    <a:pt x="938015" y="4855559"/>
                  </a:cubicBezTo>
                  <a:cubicBezTo>
                    <a:pt x="969955" y="4896355"/>
                    <a:pt x="1003056" y="4938457"/>
                    <a:pt x="1035286" y="4980269"/>
                  </a:cubicBezTo>
                  <a:cubicBezTo>
                    <a:pt x="1069113" y="5023969"/>
                    <a:pt x="1113684" y="5081606"/>
                    <a:pt x="1158254" y="5140985"/>
                  </a:cubicBezTo>
                  <a:cubicBezTo>
                    <a:pt x="1179451" y="5169005"/>
                    <a:pt x="1200647" y="5198186"/>
                    <a:pt x="1221118" y="5226351"/>
                  </a:cubicBezTo>
                  <a:cubicBezTo>
                    <a:pt x="1240572" y="5253065"/>
                    <a:pt x="1259010" y="5278471"/>
                    <a:pt x="1277448" y="5303007"/>
                  </a:cubicBezTo>
                  <a:lnTo>
                    <a:pt x="1277739" y="5303297"/>
                  </a:lnTo>
                  <a:lnTo>
                    <a:pt x="1278029" y="5303588"/>
                  </a:lnTo>
                  <a:cubicBezTo>
                    <a:pt x="1309824" y="5347287"/>
                    <a:pt x="1343796" y="5391132"/>
                    <a:pt x="1376607" y="5433525"/>
                  </a:cubicBezTo>
                  <a:lnTo>
                    <a:pt x="1395625" y="5458060"/>
                  </a:lnTo>
                  <a:lnTo>
                    <a:pt x="1405207" y="5469965"/>
                  </a:lnTo>
                  <a:cubicBezTo>
                    <a:pt x="1442083" y="5515552"/>
                    <a:pt x="1479976" y="5562736"/>
                    <a:pt x="1518739" y="5607597"/>
                  </a:cubicBezTo>
                  <a:cubicBezTo>
                    <a:pt x="1603960" y="5707481"/>
                    <a:pt x="1691650" y="5802139"/>
                    <a:pt x="1779194" y="5888957"/>
                  </a:cubicBezTo>
                  <a:cubicBezTo>
                    <a:pt x="1965606" y="6072902"/>
                    <a:pt x="2161746" y="6230423"/>
                    <a:pt x="2361805" y="6356876"/>
                  </a:cubicBezTo>
                  <a:cubicBezTo>
                    <a:pt x="2475047" y="6427870"/>
                    <a:pt x="2579867" y="6485217"/>
                    <a:pt x="2682656" y="6532110"/>
                  </a:cubicBezTo>
                  <a:lnTo>
                    <a:pt x="2682946" y="6532255"/>
                  </a:lnTo>
                  <a:lnTo>
                    <a:pt x="2683236" y="6532400"/>
                  </a:lnTo>
                  <a:cubicBezTo>
                    <a:pt x="2787767" y="6581616"/>
                    <a:pt x="2901734" y="6626187"/>
                    <a:pt x="3021944" y="6664805"/>
                  </a:cubicBezTo>
                  <a:cubicBezTo>
                    <a:pt x="3132572" y="6700374"/>
                    <a:pt x="3251620" y="6731298"/>
                    <a:pt x="3375605" y="6756415"/>
                  </a:cubicBezTo>
                  <a:cubicBezTo>
                    <a:pt x="3432661" y="6767738"/>
                    <a:pt x="3493201" y="6777901"/>
                    <a:pt x="3555048" y="6786612"/>
                  </a:cubicBezTo>
                  <a:cubicBezTo>
                    <a:pt x="3613121" y="6794742"/>
                    <a:pt x="3673807" y="6801566"/>
                    <a:pt x="3735218" y="6807083"/>
                  </a:cubicBezTo>
                  <a:cubicBezTo>
                    <a:pt x="3852670" y="6817826"/>
                    <a:pt x="3974622" y="6823052"/>
                    <a:pt x="4108188" y="6823343"/>
                  </a:cubicBezTo>
                  <a:lnTo>
                    <a:pt x="4126917" y="6823343"/>
                  </a:lnTo>
                  <a:cubicBezTo>
                    <a:pt x="4135192" y="6823488"/>
                    <a:pt x="4143322" y="6823488"/>
                    <a:pt x="4151597" y="6823488"/>
                  </a:cubicBezTo>
                  <a:cubicBezTo>
                    <a:pt x="4171487" y="6823488"/>
                    <a:pt x="4186296" y="6823343"/>
                    <a:pt x="4199652" y="6822763"/>
                  </a:cubicBezTo>
                  <a:lnTo>
                    <a:pt x="4200088" y="6822763"/>
                  </a:lnTo>
                  <a:lnTo>
                    <a:pt x="4200523" y="6822763"/>
                  </a:lnTo>
                  <a:lnTo>
                    <a:pt x="4245675" y="6821601"/>
                  </a:lnTo>
                  <a:lnTo>
                    <a:pt x="4291117" y="6819277"/>
                  </a:lnTo>
                  <a:cubicBezTo>
                    <a:pt x="4342801" y="6816955"/>
                    <a:pt x="4397825" y="6812164"/>
                    <a:pt x="4469108" y="6803743"/>
                  </a:cubicBezTo>
                  <a:cubicBezTo>
                    <a:pt x="4700672" y="6775433"/>
                    <a:pt x="4932236" y="6712860"/>
                    <a:pt x="5157267" y="6617766"/>
                  </a:cubicBezTo>
                  <a:cubicBezTo>
                    <a:pt x="5260490" y="6574648"/>
                    <a:pt x="5367344" y="6521656"/>
                    <a:pt x="5484069" y="6455744"/>
                  </a:cubicBezTo>
                  <a:cubicBezTo>
                    <a:pt x="5584535" y="6399414"/>
                    <a:pt x="5688194" y="6334663"/>
                    <a:pt x="5801144" y="6257717"/>
                  </a:cubicBezTo>
                  <a:cubicBezTo>
                    <a:pt x="5894061" y="6194419"/>
                    <a:pt x="5992638" y="6122844"/>
                    <a:pt x="6111106" y="6032542"/>
                  </a:cubicBezTo>
                  <a:cubicBezTo>
                    <a:pt x="6163081" y="5993052"/>
                    <a:pt x="6215491" y="5951676"/>
                    <a:pt x="6264127" y="5913203"/>
                  </a:cubicBezTo>
                  <a:lnTo>
                    <a:pt x="6394458" y="5808939"/>
                  </a:lnTo>
                  <a:lnTo>
                    <a:pt x="6394458" y="6858000"/>
                  </a:lnTo>
                  <a:lnTo>
                    <a:pt x="2234128" y="6858000"/>
                  </a:lnTo>
                  <a:lnTo>
                    <a:pt x="2151583" y="6802146"/>
                  </a:lnTo>
                  <a:cubicBezTo>
                    <a:pt x="1509012" y="6424386"/>
                    <a:pt x="970245" y="5884748"/>
                    <a:pt x="593791" y="5241450"/>
                  </a:cubicBezTo>
                  <a:cubicBezTo>
                    <a:pt x="205286" y="4577683"/>
                    <a:pt x="0" y="3818240"/>
                    <a:pt x="0" y="3044861"/>
                  </a:cubicBezTo>
                  <a:cubicBezTo>
                    <a:pt x="0" y="2457023"/>
                    <a:pt x="115129" y="1886606"/>
                    <a:pt x="342337" y="1349581"/>
                  </a:cubicBezTo>
                  <a:cubicBezTo>
                    <a:pt x="534284" y="895692"/>
                    <a:pt x="798705" y="482372"/>
                    <a:pt x="1129762" y="11818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1905757E-C772-4187-BD34-A12DC33F39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34266" y="0"/>
              <a:ext cx="6419426" cy="6858000"/>
            </a:xfrm>
            <a:custGeom>
              <a:avLst/>
              <a:gdLst>
                <a:gd name="connsiteX0" fmla="*/ 6419426 w 6419426"/>
                <a:gd name="connsiteY0" fmla="*/ 6276207 h 6858000"/>
                <a:gd name="connsiteX1" fmla="*/ 6419426 w 6419426"/>
                <a:gd name="connsiteY1" fmla="*/ 6858000 h 6858000"/>
                <a:gd name="connsiteX2" fmla="*/ 5377226 w 6419426"/>
                <a:gd name="connsiteY2" fmla="*/ 6858000 h 6858000"/>
                <a:gd name="connsiteX3" fmla="*/ 5526079 w 6419426"/>
                <a:gd name="connsiteY3" fmla="*/ 6799309 h 6858000"/>
                <a:gd name="connsiteX4" fmla="*/ 6372097 w 6419426"/>
                <a:gd name="connsiteY4" fmla="*/ 6313400 h 6858000"/>
                <a:gd name="connsiteX5" fmla="*/ 0 w 6419426"/>
                <a:gd name="connsiteY5" fmla="*/ 3944218 h 6858000"/>
                <a:gd name="connsiteX6" fmla="*/ 31811 w 6419426"/>
                <a:gd name="connsiteY6" fmla="*/ 4082046 h 6858000"/>
                <a:gd name="connsiteX7" fmla="*/ 2375871 w 6419426"/>
                <a:gd name="connsiteY7" fmla="*/ 6799309 h 6858000"/>
                <a:gd name="connsiteX8" fmla="*/ 2524724 w 6419426"/>
                <a:gd name="connsiteY8" fmla="*/ 6858000 h 6858000"/>
                <a:gd name="connsiteX9" fmla="*/ 0 w 6419426"/>
                <a:gd name="connsiteY9" fmla="*/ 6858000 h 6858000"/>
                <a:gd name="connsiteX10" fmla="*/ 0 w 6419426"/>
                <a:gd name="connsiteY10" fmla="*/ 0 h 6858000"/>
                <a:gd name="connsiteX11" fmla="*/ 1320019 w 6419426"/>
                <a:gd name="connsiteY11" fmla="*/ 0 h 6858000"/>
                <a:gd name="connsiteX12" fmla="*/ 1089625 w 6419426"/>
                <a:gd name="connsiteY12" fmla="*/ 209396 h 6858000"/>
                <a:gd name="connsiteX13" fmla="*/ 31811 w 6419426"/>
                <a:gd name="connsiteY13" fmla="*/ 2059448 h 6858000"/>
                <a:gd name="connsiteX14" fmla="*/ 0 w 6419426"/>
                <a:gd name="connsiteY14" fmla="*/ 219727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19426" h="6858000">
                  <a:moveTo>
                    <a:pt x="6419426" y="6276207"/>
                  </a:moveTo>
                  <a:lnTo>
                    <a:pt x="6419426" y="6858000"/>
                  </a:lnTo>
                  <a:lnTo>
                    <a:pt x="5377226" y="6858000"/>
                  </a:lnTo>
                  <a:lnTo>
                    <a:pt x="5526079" y="6799309"/>
                  </a:lnTo>
                  <a:cubicBezTo>
                    <a:pt x="5828657" y="6671330"/>
                    <a:pt x="6112428" y="6507594"/>
                    <a:pt x="6372097" y="6313400"/>
                  </a:cubicBezTo>
                  <a:close/>
                  <a:moveTo>
                    <a:pt x="0" y="3944218"/>
                  </a:moveTo>
                  <a:lnTo>
                    <a:pt x="31811" y="4082046"/>
                  </a:lnTo>
                  <a:cubicBezTo>
                    <a:pt x="347839" y="5310348"/>
                    <a:pt x="1226077" y="6312987"/>
                    <a:pt x="2375871" y="6799309"/>
                  </a:cubicBezTo>
                  <a:lnTo>
                    <a:pt x="2524724" y="6858000"/>
                  </a:lnTo>
                  <a:lnTo>
                    <a:pt x="0" y="6858000"/>
                  </a:lnTo>
                  <a:close/>
                  <a:moveTo>
                    <a:pt x="0" y="0"/>
                  </a:moveTo>
                  <a:lnTo>
                    <a:pt x="1320019" y="0"/>
                  </a:lnTo>
                  <a:lnTo>
                    <a:pt x="1089625" y="209396"/>
                  </a:lnTo>
                  <a:cubicBezTo>
                    <a:pt x="586180" y="712841"/>
                    <a:pt x="214775" y="1348326"/>
                    <a:pt x="31811" y="2059448"/>
                  </a:cubicBezTo>
                  <a:lnTo>
                    <a:pt x="0" y="219727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2378" y="779513"/>
            <a:ext cx="3892296" cy="5298973"/>
          </a:xfrm>
          <a:solidFill>
            <a:srgbClr val="D1C71A"/>
          </a:solidFill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marL="230188" indent="-4763" algn="ctr" eaLnBrk="1" hangingPunct="1">
              <a:buFontTx/>
              <a:buNone/>
              <a:defRPr/>
            </a:pPr>
            <a:r>
              <a:rPr lang="en-US" sz="3400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Moses reported this to the Israelites, but they did not listen to him because of their discouragement and harsh labor.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0"/>
            <a:ext cx="70866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        Afterward Moses and 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         Aaron went to Pharaoh 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         and said,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3048000" y="4038600"/>
            <a:ext cx="5638800" cy="2057400"/>
          </a:xfrm>
          <a:prstGeom prst="wedgeRoundRectCallout">
            <a:avLst>
              <a:gd name="adj1" fmla="val 1313"/>
              <a:gd name="adj2" fmla="val -60719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none" dirty="0"/>
              <a:t>This is what the LORD, the God of Israel, says: 'Let my people go, so that they may hold a festival to me in the wilderness.’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0"/>
            <a:ext cx="70866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        Pharaoh said,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3429000" y="533400"/>
            <a:ext cx="5638800" cy="2057400"/>
          </a:xfrm>
          <a:prstGeom prst="wedgeRoundRectCallout">
            <a:avLst>
              <a:gd name="adj1" fmla="val -50970"/>
              <a:gd name="adj2" fmla="val 53968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sz="2800" u="none" dirty="0">
                <a:latin typeface="Arial" charset="0"/>
              </a:rPr>
              <a:t>Who is the </a:t>
            </a:r>
            <a:r>
              <a:rPr lang="en-US" sz="2800" u="none" cap="small" dirty="0">
                <a:latin typeface="Arial" charset="0"/>
              </a:rPr>
              <a:t>Lord</a:t>
            </a:r>
            <a:r>
              <a:rPr lang="en-US" sz="2800" u="none" dirty="0">
                <a:latin typeface="Arial" charset="0"/>
              </a:rPr>
              <a:t>, that I should obey him and let Israel go? </a:t>
            </a:r>
          </a:p>
          <a:p>
            <a:pPr>
              <a:defRPr/>
            </a:pPr>
            <a:r>
              <a:rPr lang="en-US" sz="2800" u="none" dirty="0">
                <a:latin typeface="Arial" charset="0"/>
              </a:rPr>
              <a:t>I do not know the </a:t>
            </a:r>
            <a:r>
              <a:rPr lang="en-US" sz="2800" u="none" cap="small" dirty="0">
                <a:latin typeface="Arial" charset="0"/>
              </a:rPr>
              <a:t>Lord</a:t>
            </a:r>
            <a:r>
              <a:rPr lang="en-US" sz="2800" u="none" dirty="0">
                <a:latin typeface="Arial" charset="0"/>
              </a:rPr>
              <a:t> and I will not let Israel go.</a:t>
            </a:r>
          </a:p>
        </p:txBody>
      </p:sp>
    </p:spTree>
    <p:extLst>
      <p:ext uri="{BB962C8B-B14F-4D97-AF65-F5344CB8AC3E}">
        <p14:creationId xmlns:p14="http://schemas.microsoft.com/office/powerpoint/2010/main" val="421245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0"/>
            <a:ext cx="57912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Then they said,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-171376" y="3352800"/>
            <a:ext cx="5638800" cy="3352800"/>
          </a:xfrm>
          <a:prstGeom prst="wedgeRoundRectCallout">
            <a:avLst>
              <a:gd name="adj1" fmla="val 56486"/>
              <a:gd name="adj2" fmla="val -40546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763" indent="-4763">
              <a:defRPr/>
            </a:pPr>
            <a:r>
              <a:rPr lang="en-US" sz="2800" u="none" dirty="0">
                <a:latin typeface="Arial" charset="0"/>
              </a:rPr>
              <a:t>The God of the Hebrews has met with us. Now let us take a </a:t>
            </a:r>
          </a:p>
          <a:p>
            <a:pPr marL="4763" indent="-4763">
              <a:defRPr/>
            </a:pPr>
            <a:r>
              <a:rPr lang="en-US" sz="2800" u="none" dirty="0">
                <a:latin typeface="Arial" charset="0"/>
              </a:rPr>
              <a:t>3-day journey into the wilderness to offer sacrifices to the </a:t>
            </a:r>
            <a:r>
              <a:rPr lang="en-US" sz="2800" u="none" cap="small" dirty="0">
                <a:latin typeface="Arial" charset="0"/>
              </a:rPr>
              <a:t>Lord</a:t>
            </a:r>
            <a:r>
              <a:rPr lang="en-US" sz="2800" u="none" dirty="0">
                <a:latin typeface="Arial" charset="0"/>
              </a:rPr>
              <a:t> our God, or he may strike us with plagues or with the sword.</a:t>
            </a:r>
          </a:p>
        </p:txBody>
      </p:sp>
    </p:spTree>
    <p:extLst>
      <p:ext uri="{BB962C8B-B14F-4D97-AF65-F5344CB8AC3E}">
        <p14:creationId xmlns:p14="http://schemas.microsoft.com/office/powerpoint/2010/main" val="194889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0"/>
            <a:ext cx="57912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400" dirty="0"/>
              <a:t>But the king of Egypt </a:t>
            </a:r>
          </a:p>
          <a:p>
            <a:pPr eaLnBrk="1" hangingPunct="1">
              <a:buFontTx/>
              <a:buNone/>
            </a:pPr>
            <a:r>
              <a:rPr lang="en-US" altLang="en-US" sz="3400" dirty="0"/>
              <a:t>said,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3429000" y="3962400"/>
            <a:ext cx="5638800" cy="2339975"/>
          </a:xfrm>
          <a:prstGeom prst="wedgeRoundRectCallout">
            <a:avLst>
              <a:gd name="adj1" fmla="val -56716"/>
              <a:gd name="adj2" fmla="val -98283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Moses and Aaron, why are you taking the people away from their labor? </a:t>
            </a:r>
          </a:p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Get back to your work!</a:t>
            </a:r>
          </a:p>
        </p:txBody>
      </p:sp>
    </p:spTree>
    <p:extLst>
      <p:ext uri="{BB962C8B-B14F-4D97-AF65-F5344CB8AC3E}">
        <p14:creationId xmlns:p14="http://schemas.microsoft.com/office/powerpoint/2010/main" val="1250907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167" y="0"/>
            <a:ext cx="9101666" cy="6826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0" y="0"/>
            <a:ext cx="57912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400" dirty="0"/>
              <a:t>Then Pharaoh said,</a:t>
            </a:r>
          </a:p>
        </p:txBody>
      </p:sp>
      <p:sp>
        <p:nvSpPr>
          <p:cNvPr id="6151" name="AutoShape 10"/>
          <p:cNvSpPr>
            <a:spLocks noChangeArrowheads="1"/>
          </p:cNvSpPr>
          <p:nvPr/>
        </p:nvSpPr>
        <p:spPr bwMode="auto">
          <a:xfrm>
            <a:off x="3505200" y="4114800"/>
            <a:ext cx="5638800" cy="2339975"/>
          </a:xfrm>
          <a:prstGeom prst="wedgeRoundRectCallout">
            <a:avLst>
              <a:gd name="adj1" fmla="val -56547"/>
              <a:gd name="adj2" fmla="val -102760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u="none" dirty="0">
                <a:latin typeface="Cambria" panose="02040503050406030204" pitchFamily="18" charset="0"/>
                <a:ea typeface="Cambria" panose="02040503050406030204" pitchFamily="18" charset="0"/>
              </a:rPr>
              <a:t>Look, the people of the land are now numerous, and you are stopping them from working.</a:t>
            </a:r>
          </a:p>
        </p:txBody>
      </p:sp>
    </p:spTree>
    <p:extLst>
      <p:ext uri="{BB962C8B-B14F-4D97-AF65-F5344CB8AC3E}">
        <p14:creationId xmlns:p14="http://schemas.microsoft.com/office/powerpoint/2010/main" val="2687622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08" y="0"/>
            <a:ext cx="9103784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676400"/>
          </a:xfrm>
          <a:gradFill>
            <a:gsLst>
              <a:gs pos="37000">
                <a:srgbClr val="9DC151">
                  <a:alpha val="0"/>
                </a:srgb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230188" indent="-4763" eaLnBrk="1" hangingPunct="1">
              <a:buFontTx/>
              <a:buNone/>
            </a:pPr>
            <a:r>
              <a:rPr lang="en-US" alt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That same day Pharaoh gave this order to the slave drivers and overseers in charge of the people:</a:t>
            </a:r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-76200" y="2895600"/>
            <a:ext cx="4953000" cy="2819400"/>
          </a:xfrm>
          <a:prstGeom prst="wedgeRoundRectCallout">
            <a:avLst>
              <a:gd name="adj1" fmla="val 28825"/>
              <a:gd name="adj2" fmla="val -87894"/>
              <a:gd name="adj3" fmla="val 16667"/>
            </a:avLst>
          </a:prstGeom>
          <a:gradFill>
            <a:gsLst>
              <a:gs pos="37000">
                <a:srgbClr val="9DC151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u="none" dirty="0">
                <a:latin typeface="Cambria" panose="02040503050406030204" pitchFamily="18" charset="0"/>
                <a:ea typeface="Cambria" panose="02040503050406030204" pitchFamily="18" charset="0"/>
              </a:rPr>
              <a:t>You are no longer to supply the people with straw for making bricks; let them go and gather their own straw.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00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AA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8F8F8"/>
        </a:dk1>
        <a:lt1>
          <a:srgbClr val="FF0066"/>
        </a:lt1>
        <a:dk2>
          <a:srgbClr val="000000"/>
        </a:dk2>
        <a:lt2>
          <a:srgbClr val="FF0066"/>
        </a:lt2>
        <a:accent1>
          <a:srgbClr val="9933FF"/>
        </a:accent1>
        <a:accent2>
          <a:srgbClr val="00FF00"/>
        </a:accent2>
        <a:accent3>
          <a:srgbClr val="AAAAAA"/>
        </a:accent3>
        <a:accent4>
          <a:srgbClr val="DA0056"/>
        </a:accent4>
        <a:accent5>
          <a:srgbClr val="CAADFF"/>
        </a:accent5>
        <a:accent6>
          <a:srgbClr val="00E700"/>
        </a:accent6>
        <a:hlink>
          <a:srgbClr val="009999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951</Words>
  <Application>Microsoft Office PowerPoint</Application>
  <PresentationFormat>On-screen Show (4:3)</PresentationFormat>
  <Paragraphs>77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Cambria</vt:lpstr>
      <vt:lpstr>Default Design</vt:lpstr>
      <vt:lpstr>DigSite #5</vt:lpstr>
      <vt:lpstr>Exodus 6:5</vt:lpstr>
      <vt:lpstr>DigSite #5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   Moses returned to the Lord and said,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DigSite #5</dc:title>
  <dc:creator>Joyce Kramer</dc:creator>
  <cp:lastModifiedBy>Ken Stoll</cp:lastModifiedBy>
  <cp:revision>10</cp:revision>
  <dcterms:created xsi:type="dcterms:W3CDTF">2020-08-03T21:47:28Z</dcterms:created>
  <dcterms:modified xsi:type="dcterms:W3CDTF">2020-08-04T23:36:20Z</dcterms:modified>
</cp:coreProperties>
</file>