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93" r:id="rId3"/>
    <p:sldId id="612" r:id="rId4"/>
    <p:sldId id="257" r:id="rId5"/>
    <p:sldId id="601" r:id="rId6"/>
    <p:sldId id="258" r:id="rId7"/>
    <p:sldId id="606" r:id="rId8"/>
    <p:sldId id="603" r:id="rId9"/>
    <p:sldId id="605" r:id="rId10"/>
    <p:sldId id="607" r:id="rId11"/>
    <p:sldId id="608" r:id="rId12"/>
    <p:sldId id="604" r:id="rId13"/>
    <p:sldId id="271" r:id="rId14"/>
    <p:sldId id="263" r:id="rId15"/>
    <p:sldId id="609" r:id="rId16"/>
    <p:sldId id="610" r:id="rId17"/>
    <p:sldId id="266" r:id="rId18"/>
    <p:sldId id="273" r:id="rId19"/>
    <p:sldId id="267" r:id="rId20"/>
    <p:sldId id="611" r:id="rId21"/>
    <p:sldId id="268" r:id="rId22"/>
    <p:sldId id="269" r:id="rId23"/>
    <p:sldId id="270"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D0C"/>
    <a:srgbClr val="8CB4C8"/>
    <a:srgbClr val="96493A"/>
    <a:srgbClr val="CBC081"/>
    <a:srgbClr val="C6B877"/>
    <a:srgbClr val="C31F98"/>
    <a:srgbClr val="E76BCC"/>
    <a:srgbClr val="631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4" autoAdjust="0"/>
    <p:restoredTop sz="94660"/>
  </p:normalViewPr>
  <p:slideViewPr>
    <p:cSldViewPr>
      <p:cViewPr varScale="1">
        <p:scale>
          <a:sx n="110" d="100"/>
          <a:sy n="110" d="100"/>
        </p:scale>
        <p:origin x="157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E33DE6-4299-4349-85A5-FF433757E6B9}"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448CC-DB5B-41E5-A41A-46D0B34210E6}" type="slidenum">
              <a:rPr lang="en-US" smtClean="0"/>
              <a:pPr/>
              <a:t>‹#›</a:t>
            </a:fld>
            <a:endParaRPr lang="en-US"/>
          </a:p>
        </p:txBody>
      </p:sp>
    </p:spTree>
    <p:extLst>
      <p:ext uri="{BB962C8B-B14F-4D97-AF65-F5344CB8AC3E}">
        <p14:creationId xmlns:p14="http://schemas.microsoft.com/office/powerpoint/2010/main" val="10214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33DE6-4299-4349-85A5-FF433757E6B9}"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448CC-DB5B-41E5-A41A-46D0B34210E6}" type="slidenum">
              <a:rPr lang="en-US" smtClean="0"/>
              <a:pPr/>
              <a:t>‹#›</a:t>
            </a:fld>
            <a:endParaRPr lang="en-US"/>
          </a:p>
        </p:txBody>
      </p:sp>
    </p:spTree>
    <p:extLst>
      <p:ext uri="{BB962C8B-B14F-4D97-AF65-F5344CB8AC3E}">
        <p14:creationId xmlns:p14="http://schemas.microsoft.com/office/powerpoint/2010/main" val="246449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33DE6-4299-4349-85A5-FF433757E6B9}"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448CC-DB5B-41E5-A41A-46D0B34210E6}" type="slidenum">
              <a:rPr lang="en-US" smtClean="0"/>
              <a:pPr/>
              <a:t>‹#›</a:t>
            </a:fld>
            <a:endParaRPr lang="en-US"/>
          </a:p>
        </p:txBody>
      </p:sp>
    </p:spTree>
    <p:extLst>
      <p:ext uri="{BB962C8B-B14F-4D97-AF65-F5344CB8AC3E}">
        <p14:creationId xmlns:p14="http://schemas.microsoft.com/office/powerpoint/2010/main" val="414778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B3967B-331B-4FD1-BA68-6A1078E6DD9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3311066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33DE6-4299-4349-85A5-FF433757E6B9}"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448CC-DB5B-41E5-A41A-46D0B34210E6}" type="slidenum">
              <a:rPr lang="en-US" smtClean="0"/>
              <a:pPr/>
              <a:t>‹#›</a:t>
            </a:fld>
            <a:endParaRPr lang="en-US"/>
          </a:p>
        </p:txBody>
      </p:sp>
    </p:spTree>
    <p:extLst>
      <p:ext uri="{BB962C8B-B14F-4D97-AF65-F5344CB8AC3E}">
        <p14:creationId xmlns:p14="http://schemas.microsoft.com/office/powerpoint/2010/main" val="390044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33DE6-4299-4349-85A5-FF433757E6B9}"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448CC-DB5B-41E5-A41A-46D0B34210E6}" type="slidenum">
              <a:rPr lang="en-US" smtClean="0"/>
              <a:pPr/>
              <a:t>‹#›</a:t>
            </a:fld>
            <a:endParaRPr lang="en-US"/>
          </a:p>
        </p:txBody>
      </p:sp>
    </p:spTree>
    <p:extLst>
      <p:ext uri="{BB962C8B-B14F-4D97-AF65-F5344CB8AC3E}">
        <p14:creationId xmlns:p14="http://schemas.microsoft.com/office/powerpoint/2010/main" val="364931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E33DE6-4299-4349-85A5-FF433757E6B9}"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448CC-DB5B-41E5-A41A-46D0B34210E6}" type="slidenum">
              <a:rPr lang="en-US" smtClean="0"/>
              <a:pPr/>
              <a:t>‹#›</a:t>
            </a:fld>
            <a:endParaRPr lang="en-US"/>
          </a:p>
        </p:txBody>
      </p:sp>
    </p:spTree>
    <p:extLst>
      <p:ext uri="{BB962C8B-B14F-4D97-AF65-F5344CB8AC3E}">
        <p14:creationId xmlns:p14="http://schemas.microsoft.com/office/powerpoint/2010/main" val="84295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E33DE6-4299-4349-85A5-FF433757E6B9}" type="datetimeFigureOut">
              <a:rPr lang="en-US" smtClean="0"/>
              <a:pPr/>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F448CC-DB5B-41E5-A41A-46D0B34210E6}" type="slidenum">
              <a:rPr lang="en-US" smtClean="0"/>
              <a:pPr/>
              <a:t>‹#›</a:t>
            </a:fld>
            <a:endParaRPr lang="en-US"/>
          </a:p>
        </p:txBody>
      </p:sp>
    </p:spTree>
    <p:extLst>
      <p:ext uri="{BB962C8B-B14F-4D97-AF65-F5344CB8AC3E}">
        <p14:creationId xmlns:p14="http://schemas.microsoft.com/office/powerpoint/2010/main" val="37402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E33DE6-4299-4349-85A5-FF433757E6B9}" type="datetimeFigureOut">
              <a:rPr lang="en-US" smtClean="0"/>
              <a:pPr/>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F448CC-DB5B-41E5-A41A-46D0B34210E6}" type="slidenum">
              <a:rPr lang="en-US" smtClean="0"/>
              <a:pPr/>
              <a:t>‹#›</a:t>
            </a:fld>
            <a:endParaRPr lang="en-US"/>
          </a:p>
        </p:txBody>
      </p:sp>
    </p:spTree>
    <p:extLst>
      <p:ext uri="{BB962C8B-B14F-4D97-AF65-F5344CB8AC3E}">
        <p14:creationId xmlns:p14="http://schemas.microsoft.com/office/powerpoint/2010/main" val="129722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33DE6-4299-4349-85A5-FF433757E6B9}" type="datetimeFigureOut">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F448CC-DB5B-41E5-A41A-46D0B34210E6}" type="slidenum">
              <a:rPr lang="en-US" smtClean="0"/>
              <a:pPr/>
              <a:t>‹#›</a:t>
            </a:fld>
            <a:endParaRPr lang="en-US"/>
          </a:p>
        </p:txBody>
      </p:sp>
    </p:spTree>
    <p:extLst>
      <p:ext uri="{BB962C8B-B14F-4D97-AF65-F5344CB8AC3E}">
        <p14:creationId xmlns:p14="http://schemas.microsoft.com/office/powerpoint/2010/main" val="11611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E33DE6-4299-4349-85A5-FF433757E6B9}"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448CC-DB5B-41E5-A41A-46D0B34210E6}" type="slidenum">
              <a:rPr lang="en-US" smtClean="0"/>
              <a:pPr/>
              <a:t>‹#›</a:t>
            </a:fld>
            <a:endParaRPr lang="en-US"/>
          </a:p>
        </p:txBody>
      </p:sp>
    </p:spTree>
    <p:extLst>
      <p:ext uri="{BB962C8B-B14F-4D97-AF65-F5344CB8AC3E}">
        <p14:creationId xmlns:p14="http://schemas.microsoft.com/office/powerpoint/2010/main" val="153594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E33DE6-4299-4349-85A5-FF433757E6B9}"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448CC-DB5B-41E5-A41A-46D0B34210E6}" type="slidenum">
              <a:rPr lang="en-US" smtClean="0"/>
              <a:pPr/>
              <a:t>‹#›</a:t>
            </a:fld>
            <a:endParaRPr lang="en-US"/>
          </a:p>
        </p:txBody>
      </p:sp>
    </p:spTree>
    <p:extLst>
      <p:ext uri="{BB962C8B-B14F-4D97-AF65-F5344CB8AC3E}">
        <p14:creationId xmlns:p14="http://schemas.microsoft.com/office/powerpoint/2010/main" val="214652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33DE6-4299-4349-85A5-FF433757E6B9}" type="datetimeFigureOut">
              <a:rPr lang="en-US" smtClean="0"/>
              <a:pPr/>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448CC-DB5B-41E5-A41A-46D0B34210E6}" type="slidenum">
              <a:rPr lang="en-US" smtClean="0"/>
              <a:pPr/>
              <a:t>‹#›</a:t>
            </a:fld>
            <a:endParaRPr lang="en-US"/>
          </a:p>
        </p:txBody>
      </p:sp>
    </p:spTree>
    <p:extLst>
      <p:ext uri="{BB962C8B-B14F-4D97-AF65-F5344CB8AC3E}">
        <p14:creationId xmlns:p14="http://schemas.microsoft.com/office/powerpoint/2010/main" val="220305839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7000"/>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4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44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44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881F058-34E9-4351-99AC-F64CA517006C}" type="slidenum">
              <a:rPr lang="en-US"/>
              <a:pPr>
                <a:defRPr/>
              </a:pPr>
              <a:t>‹#›</a:t>
            </a:fld>
            <a:endParaRPr lang="en-US"/>
          </a:p>
        </p:txBody>
      </p:sp>
    </p:spTree>
    <p:extLst>
      <p:ext uri="{BB962C8B-B14F-4D97-AF65-F5344CB8AC3E}">
        <p14:creationId xmlns:p14="http://schemas.microsoft.com/office/powerpoint/2010/main" val="2309129874"/>
      </p:ext>
    </p:extLst>
  </p:cSld>
  <p:clrMap bg1="lt1" tx1="dk1" bg2="lt2" tx2="dk2" accent1="accent1" accent2="accent2" accent3="accent3" accent4="accent4" accent5="accent5" accent6="accent6" hlink="hlink" folHlink="folHlink"/>
  <p:sldLayoutIdLst>
    <p:sldLayoutId id="2147483661" r:id="rId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6008541C-02C6-4A8E-88C1-5580E5F73C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218" name="Title 1"/>
          <p:cNvSpPr>
            <a:spLocks noGrp="1"/>
          </p:cNvSpPr>
          <p:nvPr>
            <p:ph type="ctrTitle"/>
          </p:nvPr>
        </p:nvSpPr>
        <p:spPr>
          <a:xfrm>
            <a:off x="762000" y="990600"/>
            <a:ext cx="7772400" cy="1470025"/>
          </a:xfrm>
        </p:spPr>
        <p:txBody>
          <a:bodyPr/>
          <a:lstStyle/>
          <a:p>
            <a:r>
              <a:rPr lang="en-US" sz="11500" b="1" dirty="0">
                <a:latin typeface="Cambria" pitchFamily="18" charset="0"/>
              </a:rPr>
              <a:t>DigSite #2</a:t>
            </a:r>
          </a:p>
        </p:txBody>
      </p:sp>
      <p:sp>
        <p:nvSpPr>
          <p:cNvPr id="9219" name="Subtitle 2"/>
          <p:cNvSpPr>
            <a:spLocks noGrp="1"/>
          </p:cNvSpPr>
          <p:nvPr>
            <p:ph type="subTitle" idx="1"/>
          </p:nvPr>
        </p:nvSpPr>
        <p:spPr>
          <a:xfrm>
            <a:off x="1447800" y="3124200"/>
            <a:ext cx="6400800" cy="1752600"/>
          </a:xfrm>
        </p:spPr>
        <p:txBody>
          <a:bodyPr/>
          <a:lstStyle/>
          <a:p>
            <a:r>
              <a:rPr lang="en-US" sz="7200" b="1" dirty="0">
                <a:latin typeface="Cambria" pitchFamily="18" charset="0"/>
              </a:rPr>
              <a:t>Exodus 2:1-22</a:t>
            </a:r>
          </a:p>
        </p:txBody>
      </p:sp>
    </p:spTree>
    <p:extLst>
      <p:ext uri="{BB962C8B-B14F-4D97-AF65-F5344CB8AC3E}">
        <p14:creationId xmlns:p14="http://schemas.microsoft.com/office/powerpoint/2010/main" val="3873322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itting, bed, person, person&#10;&#10;Description automatically generated">
            <a:extLst>
              <a:ext uri="{FF2B5EF4-FFF2-40B4-BE49-F238E27FC236}">
                <a16:creationId xmlns:a16="http://schemas.microsoft.com/office/drawing/2014/main" xmlns="" id="{B3A29E41-CFA4-40B0-B98A-8CB685A58A4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601200" cy="7072223"/>
          </a:xfrm>
          <a:prstGeom prst="rect">
            <a:avLst/>
          </a:prstGeom>
        </p:spPr>
      </p:pic>
      <p:sp>
        <p:nvSpPr>
          <p:cNvPr id="3" name="Subtitle 2"/>
          <p:cNvSpPr>
            <a:spLocks noGrp="1"/>
          </p:cNvSpPr>
          <p:nvPr>
            <p:ph type="subTitle" idx="1"/>
          </p:nvPr>
        </p:nvSpPr>
        <p:spPr>
          <a:xfrm>
            <a:off x="496822" y="76200"/>
            <a:ext cx="8537848" cy="14478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a:normAutofit/>
          </a:bodyPr>
          <a:lstStyle/>
          <a:p>
            <a:pPr algn="l"/>
            <a:r>
              <a:rPr lang="en-US" dirty="0">
                <a:solidFill>
                  <a:schemeClr val="bg1"/>
                </a:solidFill>
              </a:rPr>
              <a:t>“Yes, go,” she answered. So the girl went and got the baby’s mother. </a:t>
            </a:r>
          </a:p>
          <a:p>
            <a:pPr algn="l"/>
            <a:endParaRPr lang="en-US" dirty="0">
              <a:solidFill>
                <a:schemeClr val="bg1"/>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37732" y="-8229600"/>
            <a:ext cx="679440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02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B4D3D850-2041-4B7C-AED9-54DA385B14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xmlns="" id="{5707F116-8EC0-4822-9067-186AC8C96E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25871" y="1844574"/>
            <a:ext cx="4225136" cy="31688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Freeform: Shape 75">
            <a:extLst>
              <a:ext uri="{FF2B5EF4-FFF2-40B4-BE49-F238E27FC236}">
                <a16:creationId xmlns:a16="http://schemas.microsoft.com/office/drawing/2014/main" xmlns="" id="{49F1A7E4-819D-4D21-8E8B-32671A9F9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46290" y="1422605"/>
            <a:ext cx="5353835" cy="4015376"/>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p:cNvSpPr>
            <a:spLocks noGrp="1"/>
          </p:cNvSpPr>
          <p:nvPr>
            <p:ph type="subTitle" idx="1"/>
          </p:nvPr>
        </p:nvSpPr>
        <p:spPr>
          <a:xfrm>
            <a:off x="873742" y="1427014"/>
            <a:ext cx="2282180" cy="915772"/>
          </a:xfrm>
          <a:noFill/>
        </p:spPr>
        <p:txBody>
          <a:bodyPr>
            <a:noAutofit/>
          </a:bodyPr>
          <a:lstStyle/>
          <a:p>
            <a:pPr>
              <a:lnSpc>
                <a:spcPct val="90000"/>
              </a:lnSpc>
            </a:pPr>
            <a:r>
              <a:rPr lang="en-US" baseline="30000" dirty="0">
                <a:solidFill>
                  <a:srgbClr val="080808"/>
                </a:solidFill>
              </a:rPr>
              <a:t> </a:t>
            </a:r>
            <a:r>
              <a:rPr lang="en-US" dirty="0">
                <a:solidFill>
                  <a:srgbClr val="080808"/>
                </a:solidFill>
              </a:rPr>
              <a:t>Pharaoh’s daughter</a:t>
            </a:r>
          </a:p>
        </p:txBody>
      </p:sp>
      <p:sp>
        <p:nvSpPr>
          <p:cNvPr id="78" name="Isosceles Triangle 77">
            <a:extLst>
              <a:ext uri="{FF2B5EF4-FFF2-40B4-BE49-F238E27FC236}">
                <a16:creationId xmlns:a16="http://schemas.microsoft.com/office/drawing/2014/main" xmlns="" id="{CB64814D-A361-44E1-8D97-B83E41C8B2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6024" y="156022"/>
            <a:ext cx="1248189" cy="936142"/>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xmlns="" id="{852A6879-032A-4946-9CCA-44D38BEDF5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222624" y="246646"/>
            <a:ext cx="432923"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xmlns="" id="{56AB08D7-F0FB-4965-B730-8B874214C2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69892" y="492089"/>
            <a:ext cx="999162" cy="7493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xmlns="" id="{148D9297-49FA-43ED-AC6B-E2F153B3A5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50288" y="991052"/>
            <a:ext cx="352820" cy="264615"/>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42755" y="178118"/>
            <a:ext cx="3080265" cy="4160520"/>
          </a:xfrm>
          <a:custGeom>
            <a:avLst/>
            <a:gdLst/>
            <a:ahLst/>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xmlns="" id="{5A0E14D0-05E0-4BB4-80B7-EA1AC3344E7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flipH="1">
            <a:off x="4116772" y="2333679"/>
            <a:ext cx="3683324" cy="3810000"/>
          </a:xfrm>
          <a:custGeom>
            <a:avLst/>
            <a:gdLst/>
            <a:ahLst/>
            <a:cxnLst/>
            <a:rect l="l" t="t" r="r" b="b"/>
            <a:pathLst>
              <a:path w="4160519" h="3443657">
                <a:moveTo>
                  <a:pt x="2080260" y="0"/>
                </a:moveTo>
                <a:lnTo>
                  <a:pt x="4160519" y="2078563"/>
                </a:lnTo>
                <a:lnTo>
                  <a:pt x="2794310" y="3443657"/>
                </a:lnTo>
                <a:lnTo>
                  <a:pt x="1366210" y="3443657"/>
                </a:lnTo>
                <a:lnTo>
                  <a:pt x="0" y="2078563"/>
                </a:lnTo>
                <a:close/>
              </a:path>
            </a:pathLst>
          </a:custGeom>
        </p:spPr>
      </p:pic>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825" r="4572" b="-3"/>
          <a:stretch/>
        </p:blipFill>
        <p:spPr bwMode="auto">
          <a:xfrm>
            <a:off x="4826726" y="-47848"/>
            <a:ext cx="2120288" cy="2342413"/>
          </a:xfrm>
          <a:custGeom>
            <a:avLst/>
            <a:gdLst/>
            <a:ahLst/>
            <a:cxnLst/>
            <a:rect l="l" t="t" r="r" b="b"/>
            <a:pathLst>
              <a:path w="4160520" h="3430293">
                <a:moveTo>
                  <a:pt x="1352836" y="0"/>
                </a:moveTo>
                <a:lnTo>
                  <a:pt x="2807685" y="0"/>
                </a:lnTo>
                <a:lnTo>
                  <a:pt x="4160520" y="1351732"/>
                </a:lnTo>
                <a:lnTo>
                  <a:pt x="2080261" y="3430293"/>
                </a:lnTo>
                <a:lnTo>
                  <a:pt x="0" y="1351732"/>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Isosceles Triangle 85">
            <a:extLst>
              <a:ext uri="{FF2B5EF4-FFF2-40B4-BE49-F238E27FC236}">
                <a16:creationId xmlns:a16="http://schemas.microsoft.com/office/drawing/2014/main" xmlns="" id="{D3EB41F8-8868-4FC3-8553-94FEE5A8B8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39729" y="6102888"/>
            <a:ext cx="1132671"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xmlns="" id="{FA4396D1-594E-43CB-9B56-838A8BAB2621}"/>
              </a:ext>
            </a:extLst>
          </p:cNvPr>
          <p:cNvSpPr txBox="1">
            <a:spLocks/>
          </p:cNvSpPr>
          <p:nvPr/>
        </p:nvSpPr>
        <p:spPr>
          <a:xfrm>
            <a:off x="-49325" y="2411659"/>
            <a:ext cx="4261457" cy="915772"/>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90000"/>
              </a:lnSpc>
            </a:pPr>
            <a:r>
              <a:rPr lang="en-US" baseline="30000" dirty="0">
                <a:solidFill>
                  <a:srgbClr val="080808"/>
                </a:solidFill>
              </a:rPr>
              <a:t> </a:t>
            </a:r>
            <a:r>
              <a:rPr lang="en-US" dirty="0">
                <a:solidFill>
                  <a:srgbClr val="080808"/>
                </a:solidFill>
              </a:rPr>
              <a:t>said to her, “Take this baby and nurse him for</a:t>
            </a:r>
          </a:p>
          <a:p>
            <a:pPr>
              <a:lnSpc>
                <a:spcPct val="90000"/>
              </a:lnSpc>
            </a:pPr>
            <a:r>
              <a:rPr lang="en-US" dirty="0">
                <a:solidFill>
                  <a:srgbClr val="080808"/>
                </a:solidFill>
              </a:rPr>
              <a:t>      </a:t>
            </a:r>
          </a:p>
        </p:txBody>
      </p:sp>
      <p:sp>
        <p:nvSpPr>
          <p:cNvPr id="16" name="Subtitle 2">
            <a:extLst>
              <a:ext uri="{FF2B5EF4-FFF2-40B4-BE49-F238E27FC236}">
                <a16:creationId xmlns:a16="http://schemas.microsoft.com/office/drawing/2014/main" xmlns="" id="{3E94B4C4-D914-4AE6-A4C7-C621F0F7C4EA}"/>
              </a:ext>
            </a:extLst>
          </p:cNvPr>
          <p:cNvSpPr txBox="1">
            <a:spLocks/>
          </p:cNvSpPr>
          <p:nvPr/>
        </p:nvSpPr>
        <p:spPr>
          <a:xfrm>
            <a:off x="730660" y="3280251"/>
            <a:ext cx="4261457" cy="915772"/>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90000"/>
              </a:lnSpc>
            </a:pPr>
            <a:r>
              <a:rPr lang="en-US" baseline="30000" dirty="0">
                <a:solidFill>
                  <a:srgbClr val="080808"/>
                </a:solidFill>
              </a:rPr>
              <a:t> </a:t>
            </a:r>
            <a:r>
              <a:rPr lang="en-US" dirty="0">
                <a:solidFill>
                  <a:srgbClr val="080808"/>
                </a:solidFill>
              </a:rPr>
              <a:t>      me, and I will pay you.” So the woman took the baby </a:t>
            </a:r>
          </a:p>
          <a:p>
            <a:pPr>
              <a:lnSpc>
                <a:spcPct val="90000"/>
              </a:lnSpc>
            </a:pPr>
            <a:r>
              <a:rPr lang="en-US" dirty="0">
                <a:solidFill>
                  <a:srgbClr val="080808"/>
                </a:solidFill>
              </a:rPr>
              <a:t>and nursed </a:t>
            </a:r>
          </a:p>
          <a:p>
            <a:pPr>
              <a:lnSpc>
                <a:spcPct val="90000"/>
              </a:lnSpc>
            </a:pPr>
            <a:r>
              <a:rPr lang="en-US" dirty="0">
                <a:solidFill>
                  <a:srgbClr val="080808"/>
                </a:solidFill>
              </a:rPr>
              <a:t>him. </a:t>
            </a:r>
          </a:p>
        </p:txBody>
      </p:sp>
    </p:spTree>
    <p:extLst>
      <p:ext uri="{BB962C8B-B14F-4D97-AF65-F5344CB8AC3E}">
        <p14:creationId xmlns:p14="http://schemas.microsoft.com/office/powerpoint/2010/main" val="93833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noChangeArrowheads="1"/>
          </p:cNvPicPr>
          <p:nvPr/>
        </p:nvPicPr>
        <p:blipFill rotWithShape="1">
          <a:blip r:embed="rId2" cstate="email">
            <a:alphaModFix amt="50000"/>
            <a:extLst>
              <a:ext uri="{28A0092B-C50C-407E-A947-70E740481C1C}">
                <a14:useLocalDpi xmlns:a14="http://schemas.microsoft.com/office/drawing/2010/main"/>
              </a:ext>
            </a:extLst>
          </a:blip>
          <a:srcRect/>
          <a:stretch/>
        </p:blipFill>
        <p:spPr bwMode="auto">
          <a:xfrm>
            <a:off x="20" y="1"/>
            <a:ext cx="9143980" cy="6857999"/>
          </a:xfrm>
          <a:prstGeom prst="rect">
            <a:avLst/>
          </a:prstGeom>
          <a:noFill/>
        </p:spPr>
      </p:pic>
      <p:sp>
        <p:nvSpPr>
          <p:cNvPr id="12290" name="AutoShape 2" descr="data:image/jpeg;base64,/9j/4AAQSkZJRgABAQAAAQABAAD/2wCEAAkGBhMSERUUExQVEhQWFxcYGBUUFxUVFRUYFxgVFxcYFBYYHCYeFxolHBcUHy8gIycpLCwsFR4xNTAqNSYrLCkBCQoKDgwOGg8PGiwkHyIpLCwpKSwpKSwsKSwpKSwsKSkpKSwpKSwpKSkpLCwpLCkpKSksKSwpKSksLCwsKSksLP/AABEIAK0BCQMBIgACEQEDEQH/xAAcAAEAAgMBAQEAAAAAAAAAAAAABgcBBAUDAgj/xABAEAABAwIEAwUGBAMIAQUAAAABAAIRAwQFEiExBkFREyJhcYEHMpGhscFCUnLRI2LwFBYzgpKywuHxFSRDc6L/xAAaAQACAwEBAAAAAAAAAAAAAAAABAIDBQEG/8QAJREAAgMAAgIBBAMBAAAAAAAAAAECAxESIQQxQRMiMlEUcYFh/9oADAMBAAIRAxEAPwC7ERF0AiIgAiIgAiIgAiIgAiIgAiIgAiIgAiIgAiIgAiIgAhWVD/abxQ6ys/4elWsezYZjLpL3jxAGnjCGC7NfjL2n0bN3Z0x29b8QB7tP9RHP+UbKB1vbHekEAUm+MOzbzuPKFBO2d59ZnWTrJ6/159K1sQ7lvyVEp4NQq30WZw77bKTsrbumaZ2NWmQ5n+Zu49JVlWt2yoxr2Oa9rhIc0ggjwIX57tuFA4yCfX7RzU34Kp1bKoAHF1B5Gdh5O/O3odGyNjr5kjevR2fjSS0tNFhpWVeKBERABERABERABERABERABERABERABERABERABEQoAIuBecd2NJ7mPuGBzdCO8dekgELdwziO2uP8GtTqHo1wzddjquajuM6SIEXTgREQAVY+3KmTStSNhUqAjnJYIj4FWcof7UMDdc2fcBc+m8PAEkkQ5rgA2SSZHJcl6JR9lB25BdBXbsjlXNdZOp1AC0gSdd48JGx8F2Le0kJKyRqUxaZIcIuNQFMrWkMqgGFEzDQPN5ygH7qTWOLhjKjnuBFMCS0Ej0G7t0uhma1FjYU8miyehHwJAW2ubw4P/bUyC45hn7+ju/3oI5LpLUj6RhS/JhERSIhERABERABERABERABERABERABERABERABx0VJcf+0mpcPfQt3FlEGJaYdUPOSPweCtfiu/NCyuKrfebTdHgSIB+JX5maNT1Gnmq5strSbNui4yI57T9hyXQtrc6GI1EOb3XNPgRstNgho1mPiN9ZUs4cZmcWkCOvWEs2PwivkknC/Ftzbw2sTXpdT/AIjB1DvxdYPxVmUKwe0OaQ5pAII1kFV2y0GUiI/rqpRwhcE03Uz+A6eR1+qnVa9xlPkVLOUSQIiJoRCw4LTxTGKVBmao6Og/EfIKG437Qa2U/wBmpBp/NU73waNPiSoSnGPsthVOfpEQ404Mq2tY1aYm3c4kGQIzScrgeepjTktGzI5D/r0WjjfEN3XdNeo58bN2YPJg0WrY4wWnUEjnGqRsW9o1am0skTbD+G6Fx741+R5nRdXDqIp1H02sLaQ0mNNA3XpliBI5yuHgOItM5XFs6SBtPMypZwtgmZ57Wo6rpoCRB18N9tv5lCEeXRO2XBNkswZ00WaRp8lurDWwIGgHyWVpxWLDDb16ERF04EREAEREAEREAERamJ4tSt2Z6rgxvqST0aBqT4BB1dm2ihVT2nMk5Las9o/ETTbPoTp6rt8P8W0LwHsyWvb71N4y1G+JHMeIUFNN4mSlXKK1o7SIimQCIiACIiANDH8P7e2rUtJfTe0TqAS0wfjC/NlXDH29Y06rCx7T3mu5HcbciNR5r9RFQz2jYFTfRNxAFSnlBMe80uAh3lMg+fJV2etLqWuSTKqwuwbUa91Qu7Om0khsNc4ztMGBr0UlwHDeycdcwecwd/KYIB5c9+a51jSMnKA5rhDmHZwK79o9oIa0QBoBMxAgAnnAWY59m1wWdHbrBrGyTAjqB8zyXa4QYSx1QhuV8ZC12bM0c589Fyjbtqsyu1kQpVhLCKLARlIER5bJqlbLTO8mWR4m2sOdCzKhPGfFZE0KMkn33gGP0tPPzTUp8VopXW5yxET4nxo17lxnuglregaOi8re/EZTC51SnlBc4/suFaYhL3PGxOnlyWa9m9NyMY1pRJW/DWv0CzS4Tadx6r4wu/BUssagIUE2jsujUwnBG0th/wBrt2t1kqNPj9SvNrlycTvMtVjQdfePoRH1+SlvHsoac/tLKWVwcN4toPhjqjWVNiCYE+Z02jRdSridJsZqjGztLmifLVaimmjIlCUXjRsovmnUDhIIIOxGoX0pEAiIgAiIgAiIgAVUeN3zriu97iXAPcxjWye6wloawDrBJ81aWKXgpUalQmAxjnTE7CdlVFvgj61tTY15puLBLmmCXaTqPHXRKeRLEh3xI9uWHcwi1YWzBbG+YQRAnbksVi2me3pEE05MjqNS0xyIER4rXwi2cxlSn2js0Boe4OcQ7L3TMQdQefJbNrhNWlbv7Wo6uezMOIEuPhA1BMQNwlY9eh6x+9LAtLgPYx40DmtcJ6OAI+vyXqtbDGZaNNp0IpsHwaAtlaieoxMxhERdAIsrzrVg1pc4gAbkrjYHlf37aTC5x9OZPQKucfxJ906HE5AdGA90fv6r24mx/tqkNPdGjR9/NaGHvzFI3Wt9I1fGo4rlJHlSwnIZb7pEHwXnSpVMzoa52STLWlwI35eCkFJo25brucN18riyBDpI8xvPol4V8nhfZc4R1DhrDszBUqAEHYEfP7KSBAi1IQUFiMac3OWs5fEtw5ltUc3eI031IH3VQV60sc5suEyD+JlQcnAbg9dvVXhXoh7S1wkHcKP2vA1BlQVJc4gyJj4OP4h5qu2tyGPHujWnpFMO4UrVh/aXns2BuYUXskktaZmdmkifVVrTgkmA2STA2EmYHgv0ldNHZvH8rvoV+dalCHEKmyCgsQ3RdK2TbNmzpmQZ2Uywmueah9k4iFLcMeIEJOQ8/wATtGpqolxa2syo2o1pyvbDXcpBMnw56KUioFMcJt2m3Y1wDgQZBAIMk8ldVDn0J23fS7Pz+57yd3fOSeZXXwaxrMeKoY6o0N1gEgmPActN1cn91bXNm7CnPl9tl06dENENAaOgEAegTKof7KpecvfEiPs/ruh1Nx91jDE83SSY5cgpivOnbNBLg0AncganzK9FfCPFYI2z5ycsCIimVBERABEWhi+MMoMJJBdybOpPL08VxtJazqi5PEe2IhhpvFQhrC0hxJAABEHU+Cre1ubai4UqFbtmNkZ+Uye6HDeJGvitzEqDroTVcSDsJ7o8go1/d51F5AGZjtfIjQLPtuU+jX8ajgu3/h2LPCLrPmFzl1mcjS3L+Ut+UzyUosrJ9ajla4aEAuGkRqY/aVG7OiIyk1P0SQu7hGKuoHKQDTmco3b1LeoUK5xbXIlfyx8SXUKIY0NboAIA6AbL7XzSqBwBGoOy+lpoxQiIV0DWvsQZRbme4Acup8AFXnEXFbqxIHdZyA/5eKxxncPdd5Gy7PlyDrMtgeRB1HJR7GrQ0azqRMluXX9TQfvEpK6yXo1PGoh037NKvdk1G66Zh9f+1IcNp6qG3FUtdPTX7qZYZcCdI1+6Ufo0X8nXpv70eC7/AA9TzVZ5Nn5qMGqQ6eUD5FSjhCrmFT/L85VtH5iPk9QeEkWERaZkBZWECANPGHPFCr2bc78jsoECTBgCfvCoa/tnMcQ5pa4GCHCCD4hXdiF52dX3okAwduf7KOcSYdQuiCf4VWIzt1a4D846eO4VF1bktQ541n03j9MrS1GqkmGSuZd4S6i+HCPLYg7EHoV07e4AYOpmPRZ0+n2bCero7Vkwvc1o3JA+MKxKVINAA2AgegUF4V79w0N1yDM8jkCCGjXmTO3RT0J3xoZHTI8uac8MosImxIIiIAIiIAFRXiXjUW7+zpgPeIzEkw3oNNypUSqQx++zXVZx51HfI5foFRfNxXQ14lcbJ/cTCr7RzTYHVWBrT+Ns6afl2+eijGDXlW7JuKh71R0gTIawHutHgOvMqN4zd9plpgwNvp+5U0wG27Om2NGtAb6AJOyyTjjNONEISbij2u8YDHspTqdT1DRH1P0XYZDhKravcOqXT6oO7jH6RoP681M7HEpZCX9Fso9adlkTsuVfX4ZVYCfekAdIW3h5dVdkYJJ+XifBdrH+GGvtMjB36f8AEa7m5wnNPWRI18FdGpzWoWldGuST+Tf4eugWFv5dfQrrKBcP4nlcx3I6Hyd+2/xU8aZTtE+Uc/Rn+VXwn/xn0uLj2MMptgvAPTmfD6r24kv3Ubd72e8IAJExJifSVVdxWc5xLiSeZPNdtt4HfHo+r2/R16uNDOKmSXNkNO5DXEEx4/uVo8V1WV2trsjM1rRUA5g+6fCCAPULU7dYp1QCQQCx4yvB2LTAJ8wNQfBLfU5amaKo4fdH4IvU1K7eGXuXKOYA0+C5tK1OYjeCR8DEnpyW8bP3XDcc/D9lU8Gl2SWq4vpyN9CesDUgLt8KYqGVcp918CeQPI+S4GGVNNd14C6yVCwmIOnkdWkKMZcXqKrIKcXFlwyi52BYiK1FruYEOj8w3/ddFasXq0wJJxeMIUXzV2PkfoVLcOFW8T8bMfVcBRcQ05Q4PDSYO8RpzgbrXwXihlVwpS4OIPdc3WBuCRIOn0UfuxNR3mV60abaDmVyNGOBd+kyHfIn4JJXPljNj+OuGosKnhdKvTLXkNLY7Jw1gHdjhzE9euiwz2fGADWaB1a2fhJhd+xwSlDXCSSAZB0M68uWvzXWa0DYQr3XGT1md/InFZFkJvrpmGxRt2gvd36jqkuLpkAkgtk/IABSDAMfFw3WGvG45HxaoZ7SbwC6Y3mKYJ9XGPoVo4Jiha4OaYI/qPJLStcJ58Dq8dWVKXyWwi08KxFtamHD1HQrdTyaa1GY04vGYREXTgREQAKpDi+2NK6rNd+dxHk45hHxV3qrPa7SBq0y2M2Uz8dEvfHY6OeHNqeIhVlbFz2GBlzGSfATAHqpdXqTbPDZmI0nnAO22kriYdd02Ucr5l2rcrZE6DvEbbKQ4ReMZD3khrcxcRMgRrtr8ElJa0ay3i2R2yoCdl3BUpsZ3oH19BuoXjd+a91VqMe+lTc4ZG6AgQNT0J1Pqveyr5AZ7zj+ImZ+Oo9ETqx9M7Czmu+izuBMZpmo6mW5Xu1a4/iDdx91OCFU3BzXVrqjkH+Gc73flbqNT4zA56noraTtG8cZkeZFKz7SrsRp9hdVKQ0bMjxa7vfQx6Ke8O3hfRE6lpyz4DZcD2g4aIp1xuDkd4gyW/Az8V0OC6k03+bfoVTBcLmkW2tWUKXyju3lqKjHMds4EH1VUY1hb6Ly1w2O/IjrKt1c/FcJFUdHDn1HMFNWVqYrTc65FM13wJS2uZ32XU4utRTq9mGhpEZo5kiY+EfFca1oEeKQlHHiNquex5HWb2NKmK9Smaji8sa2YYS1od3vDXVaP/qBe4vdEk6wIHkB0VlWHBtF9rSZXZmcJeYc5sOcNdjG0D0UT424Op2jGPol2UuylriDruCDA8lbOp8dFqvIg54/ZyrW7yuEbHkupi2BOrW5uKZh9Ed4aAOb72/URP8AmXCw64bna1zdHEjbTbRWE+gDhtxuAGuP+gNd/wAVRXHWXeRPhjX7PLgWuQ7IT7zNuUt009JU2VccKXDhXpxqA8t9DA+pVjhOeM9iZvmRyzQhRCmGhP5KDvHRWf8Aqd9V0KtIPoub1aR8QQuHfVf4zv1u+pXesDMDqsyS7PQxewLC9n+Ik2NBlR01Gsa0nrAga+AgeilBXjaWzWMaGgNAAEAAcl7LSj6MCXvSiuM7yq+9quqMdTkgNa/cMaA0R1BgukfmXjhl5BGqu7FcHo3DMlam2o3oQCR+k7gqirq0FG4qUw4Oa17mgjnBI+yTurzs1fFvUlxJ/wAN4wadVuvdfAcPPn5qwwqj4TpGpc02cpk+AGpPyVuBW+PvEV8xJT6CIiZEgiIgAVAcb9m769R7+2Di5xMOBECSYBHhA9FPkUJQUvZZXZKt7ErGjwgy1Zlr0m13FziHAZyG7gCQIA136rgNpkZQZh5cACHctCNgNR1Gqu1YyDp8lVOlSGq/Mcd1aVhhHCVGtkDrMhrgD2gFRrfUZoCkNL2W2A17N5P/ANtQD4Byl4CKyMEl2L2XSmzSwzCKVuzJRYKbd9NyerjzPnK3VlYUyl9+yF8b1q1XLRbRfkkuL8st7m0QZndaHCWJVaBaDRqltUEjuOBBaT15xrqrDhIVTq+7lozG9KHDOjzt62ZodDmzycII8wvT+v6+aIrhYqnj2nF689Qw/wD5A+oPwWvgFAOr0mxu9vwkLte0y0IrUqn5m5f9LpH+4rl8JvH9qoz+b7Oj5rOmstNqqW0f4WwNlEPabQm0B/LVb8w4H7KXgqO8fNmyqebT8/8AynbF9rMmn84/2VNZuh4O4BmPr6q6cEth/ZmNIkFskHWc0kyqd4dvm0binUe3O1p1AHKCJ100mfRXBh/EVvUAyVGieR7vyKWoSXbZo+byeRSOXc4M5t+yoxk0zBMaZSABt00HxUoWGOBEiCCspqMVH0Zs5ueb8BeN7dNp03PcYa1pcT4AEr3UR9ptyW2JaPxva0+XeMfFoXZPFpyMeUkilq9fNUc4c3OPxMhS3hW0dXq0mAfiBJ6NBklRq1sczp8Vbvs4wcU6LqpHecYn+UdPX6JSKUpGrZJ1VvSYgIiJ0yDxvqhbTeRuGOI9ASvz3bNLnSd5kz1Jkq/8XqhtCqTpFN3+0qicP3SnkvpGj4K9ssT2a4f3qlQ8mho83GT9Ap6uJwhh3Y2zZ0c/vH12+Q+a7avrjkUKXy5WNhERWFIREQAREQAREQAREQAREQAREQAREQBCPaf3mUWjV2ZztOgEfWFCrPNTc1w3aQR5jXVWtjmAi4A72VwBExII8fVRi84GrR3Cx3jJb56QfqkrYTctRp+PdBV8JM7OFca0nt/ikUnAak+4fEHl6rfxW1ZeW5ax4IMEOYQdtf3UUsvZ07MDUcNJnvEg7jSIjSD5qY4PgjLZmRkkdTE/JWwc31JC9yqg9rZEaXsyIP8Ait/0fsVvUOAcv/yj0afuVL0U/owK35Fj+TVw2w7GmGSTHMraRFYlnRQ3vbMqJ+0u2LrIkfhewny1b9XBSxcziS1FS1rNPNjj5Ed4fNoUZrYsnXLJIprCKMlXRgVtkt6bdoaJ8yJ+6qHBYBV023uN8h9EvQu3o/5sukj0RETZmkb4+vuzs3t51O6PKQXfIfNVnw7QaarA4wM7ZJ2iRurhxrB23NPI7lqD0P7Ks8V4cqWbwSMzD+JvunwPRJXp7ppeJKPFx+WWzTiNNvD5fJfSinCmOk5aTzI2aTuI5FStNVzU10I21uuTTCIimVhERABERABERABERABERABERABERAGVhEQBlYREAEREAEREAFy+J3kW1QN3Iyz0zaFdRfNeiHNLTsdFxrUSi0mmVJaWQYeU/wBT9VYuAYs17GsJh4Ea/iiNly/7j085mo8+7A00h0rcsuEmU3Nc17tJ06kmZStcZRkOWzhOJIEQImxELyurVtRpa8BzXbgr1Rca0P6Ipb8HGlcU303SwOBIduANYHVSsLKwoxgo+ic5yn+QREUyARE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jpeg;base64,/9j/4AAQSkZJRgABAQAAAQABAAD/2wCEAAkGBhMSERUUExQVEhQWFxcYGBUUFxUVFRUYFxgVFxcYFBYYHCYeFxolHBcUHy8gIycpLCwsFR4xNTAqNSYrLCkBCQoKDgwOGg8PGiwkHyIpLCwpKSwpKSwsKSwpKSwsKSkpKSwpKSwpKSkpLCwpLCkpKSksKSwpKSksLCwsKSksLP/AABEIAK0BCQMBIgACEQEDEQH/xAAcAAEAAgMBAQEAAAAAAAAAAAAABgcBBAUDAgj/xABAEAABAwIEAwUGBAMIAQUAAAABAAIRAwQFEiExBkFREyJhcYEHMpGhscFCUnLRI2LwFBYzgpKywuHxFSRDc6L/xAAaAQACAwEBAAAAAAAAAAAAAAAABAIDBQEG/8QAJREAAgMAAgIBBAMBAAAAAAAAAAECAxESIQQxQRMiMlEUcYFh/9oADAMBAAIRAxEAPwC7ERF0AiIgAiIgAiIgAiIgAiIgAiIgAiIgAiIgAiIgAiIgAhWVD/abxQ6ys/4elWsezYZjLpL3jxAGnjCGC7NfjL2n0bN3Z0x29b8QB7tP9RHP+UbKB1vbHekEAUm+MOzbzuPKFBO2d59ZnWTrJ6/159K1sQ7lvyVEp4NQq30WZw77bKTsrbumaZ2NWmQ5n+Zu49JVlWt2yoxr2Oa9rhIc0ggjwIX57tuFA4yCfX7RzU34Kp1bKoAHF1B5Gdh5O/O3odGyNjr5kjevR2fjSS0tNFhpWVeKBERABERABERABERABERABERABERABERABERABEQoAIuBecd2NJ7mPuGBzdCO8dekgELdwziO2uP8GtTqHo1wzddjquajuM6SIEXTgREQAVY+3KmTStSNhUqAjnJYIj4FWcof7UMDdc2fcBc+m8PAEkkQ5rgA2SSZHJcl6JR9lB25BdBXbsjlXNdZOp1AC0gSdd48JGx8F2Le0kJKyRqUxaZIcIuNQFMrWkMqgGFEzDQPN5ygH7qTWOLhjKjnuBFMCS0Ej0G7t0uhma1FjYU8miyehHwJAW2ubw4P/bUyC45hn7+ju/3oI5LpLUj6RhS/JhERSIhERABERABERABERABERABERABERABERABx0VJcf+0mpcPfQt3FlEGJaYdUPOSPweCtfiu/NCyuKrfebTdHgSIB+JX5maNT1Gnmq5strSbNui4yI57T9hyXQtrc6GI1EOb3XNPgRstNgho1mPiN9ZUs4cZmcWkCOvWEs2PwivkknC/Ftzbw2sTXpdT/AIjB1DvxdYPxVmUKwe0OaQ5pAII1kFV2y0GUiI/rqpRwhcE03Uz+A6eR1+qnVa9xlPkVLOUSQIiJoRCw4LTxTGKVBmao6Og/EfIKG437Qa2U/wBmpBp/NU73waNPiSoSnGPsthVOfpEQ404Mq2tY1aYm3c4kGQIzScrgeepjTktGzI5D/r0WjjfEN3XdNeo58bN2YPJg0WrY4wWnUEjnGqRsW9o1am0skTbD+G6Fx741+R5nRdXDqIp1H02sLaQ0mNNA3XpliBI5yuHgOItM5XFs6SBtPMypZwtgmZ57Wo6rpoCRB18N9tv5lCEeXRO2XBNkswZ00WaRp8lurDWwIGgHyWVpxWLDDb16ERF04EREAEREAEREAERamJ4tSt2Z6rgxvqST0aBqT4BB1dm2ihVT2nMk5Las9o/ETTbPoTp6rt8P8W0LwHsyWvb71N4y1G+JHMeIUFNN4mSlXKK1o7SIimQCIiACIiANDH8P7e2rUtJfTe0TqAS0wfjC/NlXDH29Y06rCx7T3mu5HcbciNR5r9RFQz2jYFTfRNxAFSnlBMe80uAh3lMg+fJV2etLqWuSTKqwuwbUa91Qu7Om0khsNc4ztMGBr0UlwHDeycdcwecwd/KYIB5c9+a51jSMnKA5rhDmHZwK79o9oIa0QBoBMxAgAnnAWY59m1wWdHbrBrGyTAjqB8zyXa4QYSx1QhuV8ZC12bM0c589Fyjbtqsyu1kQpVhLCKLARlIER5bJqlbLTO8mWR4m2sOdCzKhPGfFZE0KMkn33gGP0tPPzTUp8VopXW5yxET4nxo17lxnuglregaOi8re/EZTC51SnlBc4/suFaYhL3PGxOnlyWa9m9NyMY1pRJW/DWv0CzS4Tadx6r4wu/BUssagIUE2jsujUwnBG0th/wBrt2t1kqNPj9SvNrlycTvMtVjQdfePoRH1+SlvHsoac/tLKWVwcN4toPhjqjWVNiCYE+Z02jRdSridJsZqjGztLmifLVaimmjIlCUXjRsovmnUDhIIIOxGoX0pEAiIgAiIgAiIgAVUeN3zriu97iXAPcxjWye6wloawDrBJ81aWKXgpUalQmAxjnTE7CdlVFvgj61tTY15puLBLmmCXaTqPHXRKeRLEh3xI9uWHcwi1YWzBbG+YQRAnbksVi2me3pEE05MjqNS0xyIER4rXwi2cxlSn2js0Boe4OcQ7L3TMQdQefJbNrhNWlbv7Wo6uezMOIEuPhA1BMQNwlY9eh6x+9LAtLgPYx40DmtcJ6OAI+vyXqtbDGZaNNp0IpsHwaAtlaieoxMxhERdAIsrzrVg1pc4gAbkrjYHlf37aTC5x9OZPQKucfxJ906HE5AdGA90fv6r24mx/tqkNPdGjR9/NaGHvzFI3Wt9I1fGo4rlJHlSwnIZb7pEHwXnSpVMzoa52STLWlwI35eCkFJo25brucN18riyBDpI8xvPol4V8nhfZc4R1DhrDszBUqAEHYEfP7KSBAi1IQUFiMac3OWs5fEtw5ltUc3eI031IH3VQV60sc5suEyD+JlQcnAbg9dvVXhXoh7S1wkHcKP2vA1BlQVJc4gyJj4OP4h5qu2tyGPHujWnpFMO4UrVh/aXns2BuYUXskktaZmdmkifVVrTgkmA2STA2EmYHgv0ldNHZvH8rvoV+dalCHEKmyCgsQ3RdK2TbNmzpmQZ2Uywmueah9k4iFLcMeIEJOQ8/wATtGpqolxa2syo2o1pyvbDXcpBMnw56KUioFMcJt2m3Y1wDgQZBAIMk8ldVDn0J23fS7Pz+57yd3fOSeZXXwaxrMeKoY6o0N1gEgmPActN1cn91bXNm7CnPl9tl06dENENAaOgEAegTKof7KpecvfEiPs/ruh1Nx91jDE83SSY5cgpivOnbNBLg0AncganzK9FfCPFYI2z5ycsCIimVBERABEWhi+MMoMJJBdybOpPL08VxtJazqi5PEe2IhhpvFQhrC0hxJAABEHU+Cre1ubai4UqFbtmNkZ+Uye6HDeJGvitzEqDroTVcSDsJ7o8go1/d51F5AGZjtfIjQLPtuU+jX8ajgu3/h2LPCLrPmFzl1mcjS3L+Ut+UzyUosrJ9ajla4aEAuGkRqY/aVG7OiIyk1P0SQu7hGKuoHKQDTmco3b1LeoUK5xbXIlfyx8SXUKIY0NboAIA6AbL7XzSqBwBGoOy+lpoxQiIV0DWvsQZRbme4Acup8AFXnEXFbqxIHdZyA/5eKxxncPdd5Gy7PlyDrMtgeRB1HJR7GrQ0azqRMluXX9TQfvEpK6yXo1PGoh037NKvdk1G66Zh9f+1IcNp6qG3FUtdPTX7qZYZcCdI1+6Ufo0X8nXpv70eC7/AA9TzVZ5Nn5qMGqQ6eUD5FSjhCrmFT/L85VtH5iPk9QeEkWERaZkBZWECANPGHPFCr2bc78jsoECTBgCfvCoa/tnMcQ5pa4GCHCCD4hXdiF52dX3okAwduf7KOcSYdQuiCf4VWIzt1a4D846eO4VF1bktQ541n03j9MrS1GqkmGSuZd4S6i+HCPLYg7EHoV07e4AYOpmPRZ0+n2bCero7Vkwvc1o3JA+MKxKVINAA2AgegUF4V79w0N1yDM8jkCCGjXmTO3RT0J3xoZHTI8uac8MosImxIIiIAIiIAFRXiXjUW7+zpgPeIzEkw3oNNypUSqQx++zXVZx51HfI5foFRfNxXQ14lcbJ/cTCr7RzTYHVWBrT+Ns6afl2+eijGDXlW7JuKh71R0gTIawHutHgOvMqN4zd9plpgwNvp+5U0wG27Om2NGtAb6AJOyyTjjNONEISbij2u8YDHspTqdT1DRH1P0XYZDhKravcOqXT6oO7jH6RoP681M7HEpZCX9Fso9adlkTsuVfX4ZVYCfekAdIW3h5dVdkYJJ+XifBdrH+GGvtMjB36f8AEa7m5wnNPWRI18FdGpzWoWldGuST+Tf4eugWFv5dfQrrKBcP4nlcx3I6Hyd+2/xU8aZTtE+Uc/Rn+VXwn/xn0uLj2MMptgvAPTmfD6r24kv3Ubd72e8IAJExJifSVVdxWc5xLiSeZPNdtt4HfHo+r2/R16uNDOKmSXNkNO5DXEEx4/uVo8V1WV2trsjM1rRUA5g+6fCCAPULU7dYp1QCQQCx4yvB2LTAJ8wNQfBLfU5amaKo4fdH4IvU1K7eGXuXKOYA0+C5tK1OYjeCR8DEnpyW8bP3XDcc/D9lU8Gl2SWq4vpyN9CesDUgLt8KYqGVcp918CeQPI+S4GGVNNd14C6yVCwmIOnkdWkKMZcXqKrIKcXFlwyi52BYiK1FruYEOj8w3/ddFasXq0wJJxeMIUXzV2PkfoVLcOFW8T8bMfVcBRcQ05Q4PDSYO8RpzgbrXwXihlVwpS4OIPdc3WBuCRIOn0UfuxNR3mV60abaDmVyNGOBd+kyHfIn4JJXPljNj+OuGosKnhdKvTLXkNLY7Jw1gHdjhzE9euiwz2fGADWaB1a2fhJhd+xwSlDXCSSAZB0M68uWvzXWa0DYQr3XGT1md/InFZFkJvrpmGxRt2gvd36jqkuLpkAkgtk/IABSDAMfFw3WGvG45HxaoZ7SbwC6Y3mKYJ9XGPoVo4Jiha4OaYI/qPJLStcJ58Dq8dWVKXyWwi08KxFtamHD1HQrdTyaa1GY04vGYREXTgREQAKpDi+2NK6rNd+dxHk45hHxV3qrPa7SBq0y2M2Uz8dEvfHY6OeHNqeIhVlbFz2GBlzGSfATAHqpdXqTbPDZmI0nnAO22kriYdd02Ucr5l2rcrZE6DvEbbKQ4ReMZD3khrcxcRMgRrtr8ElJa0ay3i2R2yoCdl3BUpsZ3oH19BuoXjd+a91VqMe+lTc4ZG6AgQNT0J1Pqveyr5AZ7zj+ImZ+Oo9ETqx9M7Czmu+izuBMZpmo6mW5Xu1a4/iDdx91OCFU3BzXVrqjkH+Gc73flbqNT4zA56noraTtG8cZkeZFKz7SrsRp9hdVKQ0bMjxa7vfQx6Ke8O3hfRE6lpyz4DZcD2g4aIp1xuDkd4gyW/Az8V0OC6k03+bfoVTBcLmkW2tWUKXyju3lqKjHMds4EH1VUY1hb6Ly1w2O/IjrKt1c/FcJFUdHDn1HMFNWVqYrTc65FM13wJS2uZ32XU4utRTq9mGhpEZo5kiY+EfFca1oEeKQlHHiNquex5HWb2NKmK9Smaji8sa2YYS1od3vDXVaP/qBe4vdEk6wIHkB0VlWHBtF9rSZXZmcJeYc5sOcNdjG0D0UT424Op2jGPol2UuylriDruCDA8lbOp8dFqvIg54/ZyrW7yuEbHkupi2BOrW5uKZh9Ed4aAOb72/URP8AmXCw64bna1zdHEjbTbRWE+gDhtxuAGuP+gNd/wAVRXHWXeRPhjX7PLgWuQ7IT7zNuUt009JU2VccKXDhXpxqA8t9DA+pVjhOeM9iZvmRyzQhRCmGhP5KDvHRWf8Aqd9V0KtIPoub1aR8QQuHfVf4zv1u+pXesDMDqsyS7PQxewLC9n+Ik2NBlR01Gsa0nrAga+AgeilBXjaWzWMaGgNAAEAAcl7LSj6MCXvSiuM7yq+9quqMdTkgNa/cMaA0R1BgukfmXjhl5BGqu7FcHo3DMlam2o3oQCR+k7gqirq0FG4qUw4Oa17mgjnBI+yTurzs1fFvUlxJ/wAN4wadVuvdfAcPPn5qwwqj4TpGpc02cpk+AGpPyVuBW+PvEV8xJT6CIiZEgiIgAVAcb9m769R7+2Di5xMOBECSYBHhA9FPkUJQUvZZXZKt7ErGjwgy1Zlr0m13FziHAZyG7gCQIA136rgNpkZQZh5cACHctCNgNR1Gqu1YyDp8lVOlSGq/Mcd1aVhhHCVGtkDrMhrgD2gFRrfUZoCkNL2W2A17N5P/ANtQD4Byl4CKyMEl2L2XSmzSwzCKVuzJRYKbd9NyerjzPnK3VlYUyl9+yF8b1q1XLRbRfkkuL8st7m0QZndaHCWJVaBaDRqltUEjuOBBaT15xrqrDhIVTq+7lozG9KHDOjzt62ZodDmzycII8wvT+v6+aIrhYqnj2nF689Qw/wD5A+oPwWvgFAOr0mxu9vwkLte0y0IrUqn5m5f9LpH+4rl8JvH9qoz+b7Oj5rOmstNqqW0f4WwNlEPabQm0B/LVb8w4H7KXgqO8fNmyqebT8/8AynbF9rMmn84/2VNZuh4O4BmPr6q6cEth/ZmNIkFskHWc0kyqd4dvm0binUe3O1p1AHKCJ100mfRXBh/EVvUAyVGieR7vyKWoSXbZo+byeRSOXc4M5t+yoxk0zBMaZSABt00HxUoWGOBEiCCspqMVH0Zs5ueb8BeN7dNp03PcYa1pcT4AEr3UR9ptyW2JaPxva0+XeMfFoXZPFpyMeUkilq9fNUc4c3OPxMhS3hW0dXq0mAfiBJ6NBklRq1sczp8Vbvs4wcU6LqpHecYn+UdPX6JSKUpGrZJ1VvSYgIiJ0yDxvqhbTeRuGOI9ASvz3bNLnSd5kz1Jkq/8XqhtCqTpFN3+0qicP3SnkvpGj4K9ssT2a4f3qlQ8mho83GT9Ap6uJwhh3Y2zZ0c/vH12+Q+a7avrjkUKXy5WNhERWFIREQAREQAREQAREQAREQAREQAREQBCPaf3mUWjV2ZztOgEfWFCrPNTc1w3aQR5jXVWtjmAi4A72VwBExII8fVRi84GrR3Cx3jJb56QfqkrYTctRp+PdBV8JM7OFca0nt/ikUnAak+4fEHl6rfxW1ZeW5ax4IMEOYQdtf3UUsvZ07MDUcNJnvEg7jSIjSD5qY4PgjLZmRkkdTE/JWwc31JC9yqg9rZEaXsyIP8Ait/0fsVvUOAcv/yj0afuVL0U/owK35Fj+TVw2w7GmGSTHMraRFYlnRQ3vbMqJ+0u2LrIkfhewny1b9XBSxcziS1FS1rNPNjj5Ed4fNoUZrYsnXLJIprCKMlXRgVtkt6bdoaJ8yJ+6qHBYBV023uN8h9EvQu3o/5sukj0RETZmkb4+vuzs3t51O6PKQXfIfNVnw7QaarA4wM7ZJ2iRurhxrB23NPI7lqD0P7Ks8V4cqWbwSMzD+JvunwPRJXp7ppeJKPFx+WWzTiNNvD5fJfSinCmOk5aTzI2aTuI5FStNVzU10I21uuTTCIimVhERABERABERABERABERABERABERAGVhEQBlYREAEREAEREAFy+J3kW1QN3Iyz0zaFdRfNeiHNLTsdFxrUSi0mmVJaWQYeU/wBT9VYuAYs17GsJh4Ea/iiNly/7j085mo8+7A00h0rcsuEmU3Nc17tJ06kmZStcZRkOWzhOJIEQImxELyurVtRpa8BzXbgr1Rca0P6Ipb8HGlcU303SwOBIduANYHVSsLKwoxgo+ic5yn+QREUyARE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xmlns="" id="{570B963F-7107-4107-AB0B-175A7DBD2318}"/>
              </a:ext>
            </a:extLst>
          </p:cNvPr>
          <p:cNvSpPr txBox="1"/>
          <p:nvPr/>
        </p:nvSpPr>
        <p:spPr>
          <a:xfrm flipH="1">
            <a:off x="228600" y="304800"/>
            <a:ext cx="6781800" cy="2554545"/>
          </a:xfrm>
          <a:prstGeom prst="rect">
            <a:avLst/>
          </a:prstGeom>
          <a:noFill/>
        </p:spPr>
        <p:txBody>
          <a:bodyPr wrap="square" rtlCol="0">
            <a:spAutoFit/>
          </a:bodyPr>
          <a:lstStyle/>
          <a:p>
            <a:r>
              <a:rPr lang="en-US" sz="3200" dirty="0">
                <a:solidFill>
                  <a:srgbClr val="FFFFFF"/>
                </a:solidFill>
              </a:rPr>
              <a:t>When the child grew older, she took him to Pharaoh’s daughter and he became her son. She named him Moses, saying, “I drew him out of the water.”</a:t>
            </a:r>
          </a:p>
        </p:txBody>
      </p:sp>
    </p:spTree>
    <p:extLst>
      <p:ext uri="{BB962C8B-B14F-4D97-AF65-F5344CB8AC3E}">
        <p14:creationId xmlns:p14="http://schemas.microsoft.com/office/powerpoint/2010/main" val="227913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F3BC7DF-544C-412F-AEDB-C5A5F53600E9}"/>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9143980" cy="6857999"/>
          </a:xfrm>
          <a:prstGeom prst="rect">
            <a:avLst/>
          </a:prstGeom>
        </p:spPr>
      </p:pic>
      <p:sp>
        <p:nvSpPr>
          <p:cNvPr id="5" name="TextBox 4">
            <a:extLst>
              <a:ext uri="{FF2B5EF4-FFF2-40B4-BE49-F238E27FC236}">
                <a16:creationId xmlns:a16="http://schemas.microsoft.com/office/drawing/2014/main" xmlns="" id="{FCD900F6-0E7A-471D-8A02-3AF9FAD1C879}"/>
              </a:ext>
            </a:extLst>
          </p:cNvPr>
          <p:cNvSpPr txBox="1"/>
          <p:nvPr/>
        </p:nvSpPr>
        <p:spPr>
          <a:xfrm>
            <a:off x="457200" y="1371600"/>
            <a:ext cx="7696200" cy="3816429"/>
          </a:xfrm>
          <a:prstGeom prst="rect">
            <a:avLst/>
          </a:prstGeom>
          <a:noFill/>
        </p:spPr>
        <p:txBody>
          <a:bodyPr wrap="square" rtlCol="0">
            <a:spAutoFit/>
          </a:bodyPr>
          <a:lstStyle/>
          <a:p>
            <a:r>
              <a:rPr lang="en-US" sz="3200" dirty="0">
                <a:solidFill>
                  <a:srgbClr val="FFFFFF"/>
                </a:solidFill>
              </a:rPr>
              <a:t>One day, after Moses had grown up, he went out to where his own people were and watched them at their hard labor. He saw an Egyptian beating a Hebrew, one of his own people. Looking this way and that and seeing no one, he killed the Egyptian and hid him in the sand.</a:t>
            </a:r>
          </a:p>
          <a:p>
            <a:endParaRPr lang="en-US" dirty="0"/>
          </a:p>
        </p:txBody>
      </p:sp>
    </p:spTree>
    <p:extLst>
      <p:ext uri="{BB962C8B-B14F-4D97-AF65-F5344CB8AC3E}">
        <p14:creationId xmlns:p14="http://schemas.microsoft.com/office/powerpoint/2010/main" val="108727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F3BC7DF-544C-412F-AEDB-C5A5F53600E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0020"/>
            <a:ext cx="9143980" cy="6657960"/>
          </a:xfrm>
          <a:prstGeom prst="rect">
            <a:avLst/>
          </a:prstGeom>
        </p:spPr>
      </p:pic>
      <p:sp>
        <p:nvSpPr>
          <p:cNvPr id="5" name="TextBox 4">
            <a:extLst>
              <a:ext uri="{FF2B5EF4-FFF2-40B4-BE49-F238E27FC236}">
                <a16:creationId xmlns:a16="http://schemas.microsoft.com/office/drawing/2014/main" xmlns="" id="{FCD900F6-0E7A-471D-8A02-3AF9FAD1C879}"/>
              </a:ext>
            </a:extLst>
          </p:cNvPr>
          <p:cNvSpPr txBox="1"/>
          <p:nvPr/>
        </p:nvSpPr>
        <p:spPr>
          <a:xfrm>
            <a:off x="152400" y="3091579"/>
            <a:ext cx="8915400" cy="1421928"/>
          </a:xfrm>
          <a:prstGeom prst="rect">
            <a:avLst/>
          </a:prstGeom>
          <a:gradFill>
            <a:gsLst>
              <a:gs pos="91750">
                <a:srgbClr val="EEAD0C"/>
              </a:gs>
              <a:gs pos="49000">
                <a:srgbClr val="B1CA7D">
                  <a:alpha val="46000"/>
                </a:srgbClr>
              </a:gs>
              <a:gs pos="23000">
                <a:schemeClr val="accent3">
                  <a:lumMod val="97000"/>
                  <a:lumOff val="3000"/>
                </a:schemeClr>
              </a:gs>
              <a:gs pos="100000">
                <a:schemeClr val="accent3">
                  <a:lumMod val="60000"/>
                  <a:lumOff val="40000"/>
                </a:schemeClr>
              </a:gs>
            </a:gsLst>
            <a:lin ang="16200000" scaled="1"/>
          </a:gradFill>
        </p:spPr>
        <p:txBody>
          <a:bodyPr wrap="square" rtlCol="0">
            <a:spAutoFit/>
          </a:bodyPr>
          <a:lstStyle/>
          <a:p>
            <a:pPr>
              <a:lnSpc>
                <a:spcPct val="90000"/>
              </a:lnSpc>
            </a:pPr>
            <a:r>
              <a:rPr lang="en-US" sz="3200" dirty="0">
                <a:solidFill>
                  <a:srgbClr val="FFFFFF"/>
                </a:solidFill>
              </a:rPr>
              <a:t>The next day he went out and saw two </a:t>
            </a:r>
            <a:r>
              <a:rPr lang="en-US" sz="3200" dirty="0" err="1">
                <a:solidFill>
                  <a:srgbClr val="FFFFFF"/>
                </a:solidFill>
              </a:rPr>
              <a:t>Hebres</a:t>
            </a:r>
            <a:r>
              <a:rPr lang="en-US" sz="3200" dirty="0">
                <a:solidFill>
                  <a:srgbClr val="FFFFFF"/>
                </a:solidFill>
              </a:rPr>
              <a:t> fighting. He asked the one in the wrong, “Why are you hitting your fellow Hebrew?</a:t>
            </a:r>
          </a:p>
        </p:txBody>
      </p:sp>
    </p:spTree>
    <p:extLst>
      <p:ext uri="{BB962C8B-B14F-4D97-AF65-F5344CB8AC3E}">
        <p14:creationId xmlns:p14="http://schemas.microsoft.com/office/powerpoint/2010/main" val="33124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F3BC7DF-544C-412F-AEDB-C5A5F53600E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0020"/>
            <a:ext cx="9143980" cy="6657960"/>
          </a:xfrm>
          <a:prstGeom prst="rect">
            <a:avLst/>
          </a:prstGeom>
        </p:spPr>
      </p:pic>
      <p:sp>
        <p:nvSpPr>
          <p:cNvPr id="5" name="TextBox 4">
            <a:extLst>
              <a:ext uri="{FF2B5EF4-FFF2-40B4-BE49-F238E27FC236}">
                <a16:creationId xmlns:a16="http://schemas.microsoft.com/office/drawing/2014/main" xmlns="" id="{FCD900F6-0E7A-471D-8A02-3AF9FAD1C879}"/>
              </a:ext>
            </a:extLst>
          </p:cNvPr>
          <p:cNvSpPr txBox="1"/>
          <p:nvPr/>
        </p:nvSpPr>
        <p:spPr>
          <a:xfrm>
            <a:off x="201999" y="3657600"/>
            <a:ext cx="8915400" cy="2062103"/>
          </a:xfrm>
          <a:prstGeom prst="rect">
            <a:avLst/>
          </a:prstGeom>
          <a:gradFill>
            <a:gsLst>
              <a:gs pos="91750">
                <a:srgbClr val="EEAD0C"/>
              </a:gs>
              <a:gs pos="49000">
                <a:srgbClr val="B1CA7D">
                  <a:alpha val="46000"/>
                </a:srgbClr>
              </a:gs>
              <a:gs pos="23000">
                <a:schemeClr val="accent3">
                  <a:lumMod val="97000"/>
                  <a:lumOff val="3000"/>
                </a:schemeClr>
              </a:gs>
              <a:gs pos="100000">
                <a:schemeClr val="accent3">
                  <a:lumMod val="60000"/>
                  <a:lumOff val="40000"/>
                </a:schemeClr>
              </a:gs>
            </a:gsLst>
            <a:lin ang="16200000" scaled="1"/>
          </a:gradFill>
        </p:spPr>
        <p:txBody>
          <a:bodyPr wrap="square" rtlCol="0">
            <a:spAutoFit/>
          </a:bodyPr>
          <a:lstStyle/>
          <a:p>
            <a:r>
              <a:rPr lang="en-US" sz="3200" dirty="0">
                <a:solidFill>
                  <a:schemeClr val="bg1"/>
                </a:solidFill>
              </a:rPr>
              <a:t>The man said, “Who made you ruler and judge over us? Are you thinking of killing me as you killed the Egyptian?” Then Moses was afraid and thought, “What I did must have become known.”</a:t>
            </a:r>
          </a:p>
        </p:txBody>
      </p:sp>
    </p:spTree>
    <p:extLst>
      <p:ext uri="{BB962C8B-B14F-4D97-AF65-F5344CB8AC3E}">
        <p14:creationId xmlns:p14="http://schemas.microsoft.com/office/powerpoint/2010/main" val="181132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http://assets.jw.org/assets/l/my/my_E/29.jpg"/>
          <p:cNvPicPr>
            <a:picLocks noChangeAspect="1" noChangeArrowheads="1"/>
          </p:cNvPicPr>
          <p:nvPr/>
        </p:nvPicPr>
        <p:blipFill>
          <a:blip r:embed="rId2" cstate="print"/>
          <a:srcRect/>
          <a:stretch>
            <a:fillRect/>
          </a:stretch>
        </p:blipFill>
        <p:spPr bwMode="auto">
          <a:xfrm>
            <a:off x="0" y="0"/>
            <a:ext cx="10286999" cy="6934200"/>
          </a:xfrm>
          <a:prstGeom prst="rect">
            <a:avLst/>
          </a:prstGeom>
          <a:noFill/>
        </p:spPr>
      </p:pic>
      <p:sp>
        <p:nvSpPr>
          <p:cNvPr id="3" name="Subtitle 2"/>
          <p:cNvSpPr>
            <a:spLocks noGrp="1"/>
          </p:cNvSpPr>
          <p:nvPr>
            <p:ph type="subTitle" idx="1"/>
          </p:nvPr>
        </p:nvSpPr>
        <p:spPr>
          <a:xfrm>
            <a:off x="76200" y="2590800"/>
            <a:ext cx="4495800" cy="4191000"/>
          </a:xfrm>
          <a:solidFill>
            <a:srgbClr val="EEAD0C">
              <a:alpha val="50000"/>
            </a:srgbClr>
          </a:solidFill>
        </p:spPr>
        <p:txBody>
          <a:bodyPr>
            <a:normAutofit/>
          </a:bodyPr>
          <a:lstStyle/>
          <a:p>
            <a:pPr algn="l">
              <a:spcBef>
                <a:spcPts val="0"/>
              </a:spcBef>
            </a:pPr>
            <a:r>
              <a:rPr lang="en-US" sz="3600" dirty="0">
                <a:solidFill>
                  <a:schemeClr val="bg1"/>
                </a:solidFill>
              </a:rPr>
              <a:t>When Pharaoh </a:t>
            </a:r>
          </a:p>
          <a:p>
            <a:pPr algn="l">
              <a:spcBef>
                <a:spcPts val="0"/>
              </a:spcBef>
            </a:pPr>
            <a:r>
              <a:rPr lang="en-US" sz="3600" dirty="0">
                <a:solidFill>
                  <a:schemeClr val="bg1"/>
                </a:solidFill>
              </a:rPr>
              <a:t>heard of this, he </a:t>
            </a:r>
          </a:p>
          <a:p>
            <a:pPr algn="l">
              <a:spcBef>
                <a:spcPts val="0"/>
              </a:spcBef>
            </a:pPr>
            <a:r>
              <a:rPr lang="en-US" sz="3600" dirty="0">
                <a:solidFill>
                  <a:schemeClr val="bg1"/>
                </a:solidFill>
              </a:rPr>
              <a:t>tried to kill Moses, </a:t>
            </a:r>
          </a:p>
          <a:p>
            <a:pPr algn="l">
              <a:spcBef>
                <a:spcPts val="0"/>
              </a:spcBef>
            </a:pPr>
            <a:r>
              <a:rPr lang="en-US" sz="3600" dirty="0">
                <a:solidFill>
                  <a:schemeClr val="bg1"/>
                </a:solidFill>
              </a:rPr>
              <a:t>but Moses fled from Pharaoh and went to live in Midian, where he sat down by a well. </a:t>
            </a:r>
            <a:endParaRPr lang="en-US" sz="3600" dirty="0">
              <a:solidFill>
                <a:schemeClr val="tx1"/>
              </a:solidFill>
            </a:endParaRPr>
          </a:p>
        </p:txBody>
      </p:sp>
    </p:spTree>
    <p:extLst>
      <p:ext uri="{BB962C8B-B14F-4D97-AF65-F5344CB8AC3E}">
        <p14:creationId xmlns:p14="http://schemas.microsoft.com/office/powerpoint/2010/main" val="338797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blip>
          <a:srcRect/>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16874C-123D-4359-A690-105B2C6CB44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752600"/>
            <a:ext cx="9089573" cy="5105400"/>
          </a:xfrm>
          <a:prstGeom prst="rect">
            <a:avLst/>
          </a:prstGeom>
        </p:spPr>
      </p:pic>
      <p:sp>
        <p:nvSpPr>
          <p:cNvPr id="3" name="Subtitle 2"/>
          <p:cNvSpPr>
            <a:spLocks noGrp="1"/>
          </p:cNvSpPr>
          <p:nvPr>
            <p:ph type="subTitle" idx="1"/>
          </p:nvPr>
        </p:nvSpPr>
        <p:spPr>
          <a:xfrm>
            <a:off x="381000" y="304800"/>
            <a:ext cx="8382000" cy="5715000"/>
          </a:xfrm>
        </p:spPr>
        <p:txBody>
          <a:bodyPr>
            <a:normAutofit/>
          </a:bodyPr>
          <a:lstStyle/>
          <a:p>
            <a:pPr algn="l"/>
            <a:r>
              <a:rPr lang="en-US" dirty="0">
                <a:solidFill>
                  <a:schemeClr val="bg1"/>
                </a:solidFill>
              </a:rPr>
              <a:t>Now a priest of Midian had seven daughters, and they came to draw water and fill the troughs to water their father’s flock.</a:t>
            </a:r>
          </a:p>
          <a:p>
            <a:pPr algn="l"/>
            <a:endParaRPr lang="en-US" dirty="0">
              <a:solidFill>
                <a:schemeClr val="tx1"/>
              </a:solidFill>
            </a:endParaRPr>
          </a:p>
        </p:txBody>
      </p:sp>
    </p:spTree>
    <p:extLst>
      <p:ext uri="{BB962C8B-B14F-4D97-AF65-F5344CB8AC3E}">
        <p14:creationId xmlns:p14="http://schemas.microsoft.com/office/powerpoint/2010/main" val="412003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20479" y="0"/>
            <a:ext cx="9164479" cy="693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7620" y="5176283"/>
            <a:ext cx="9088279" cy="1681717"/>
          </a:xfrm>
          <a:gradFill>
            <a:gsLst>
              <a:gs pos="91750">
                <a:srgbClr val="8CB4C8"/>
              </a:gs>
              <a:gs pos="49000">
                <a:srgbClr val="B1CA7D">
                  <a:alpha val="46000"/>
                </a:srgbClr>
              </a:gs>
              <a:gs pos="23000">
                <a:schemeClr val="accent3">
                  <a:lumMod val="97000"/>
                  <a:lumOff val="3000"/>
                </a:schemeClr>
              </a:gs>
              <a:gs pos="100000">
                <a:schemeClr val="accent3">
                  <a:lumMod val="60000"/>
                  <a:lumOff val="40000"/>
                </a:schemeClr>
              </a:gs>
            </a:gsLst>
            <a:lin ang="16200000" scaled="1"/>
          </a:gradFill>
        </p:spPr>
        <p:txBody>
          <a:bodyPr>
            <a:normAutofit/>
          </a:bodyPr>
          <a:lstStyle/>
          <a:p>
            <a:pPr algn="l"/>
            <a:r>
              <a:rPr lang="en-US" dirty="0">
                <a:solidFill>
                  <a:schemeClr val="bg1"/>
                </a:solidFill>
              </a:rPr>
              <a:t>Some shepherds came along and drove them away, but Moses got up and came to their rescue and watered their flock.</a:t>
            </a:r>
          </a:p>
        </p:txBody>
      </p:sp>
    </p:spTree>
    <p:extLst>
      <p:ext uri="{BB962C8B-B14F-4D97-AF65-F5344CB8AC3E}">
        <p14:creationId xmlns:p14="http://schemas.microsoft.com/office/powerpoint/2010/main" val="2274616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04800"/>
            <a:ext cx="7543800" cy="5715000"/>
          </a:xfrm>
        </p:spPr>
        <p:txBody>
          <a:bodyPr>
            <a:normAutofit/>
          </a:bodyPr>
          <a:lstStyle/>
          <a:p>
            <a:pPr algn="l"/>
            <a:r>
              <a:rPr lang="en-US" sz="2800" dirty="0">
                <a:solidFill>
                  <a:schemeClr val="bg1"/>
                </a:solidFill>
              </a:rPr>
              <a:t>When the girls returned to Reuel their father, he asked them, “Why have you returned so early today?”</a:t>
            </a:r>
            <a:endParaRPr lang="en-US" dirty="0">
              <a:solidFill>
                <a:schemeClr val="tx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2600" y="1600200"/>
            <a:ext cx="5813957" cy="634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76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ECFD15A0-5045-4254-81A7-680336FCCE22}"/>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4348157" y="10"/>
            <a:ext cx="4795614" cy="6857990"/>
          </a:xfrm>
          <a:prstGeom prst="rect">
            <a:avLst/>
          </a:prstGeom>
        </p:spPr>
      </p:pic>
      <p:pic>
        <p:nvPicPr>
          <p:cNvPr id="72" name="Picture 71">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9144000" cy="6858000"/>
          </a:xfrm>
          <a:prstGeom prst="rect">
            <a:avLst/>
          </a:prstGeom>
        </p:spPr>
      </p:pic>
      <p:sp>
        <p:nvSpPr>
          <p:cNvPr id="9218" name="Title 1"/>
          <p:cNvSpPr>
            <a:spLocks noGrp="1"/>
          </p:cNvSpPr>
          <p:nvPr>
            <p:ph type="ctrTitle"/>
          </p:nvPr>
        </p:nvSpPr>
        <p:spPr>
          <a:xfrm>
            <a:off x="228600" y="33337"/>
            <a:ext cx="3602727" cy="1311664"/>
          </a:xfrm>
        </p:spPr>
        <p:txBody>
          <a:bodyPr vert="horz" lIns="91440" tIns="45720" rIns="91440" bIns="45720" rtlCol="0" anchor="ctr">
            <a:normAutofit/>
          </a:bodyPr>
          <a:lstStyle/>
          <a:p>
            <a:pPr algn="l" eaLnBrk="1" hangingPunct="1">
              <a:lnSpc>
                <a:spcPct val="90000"/>
              </a:lnSpc>
            </a:pPr>
            <a:r>
              <a:rPr lang="en-US" b="1" kern="1200" dirty="0">
                <a:solidFill>
                  <a:srgbClr val="000000"/>
                </a:solidFill>
              </a:rPr>
              <a:t>Psalm 7:10</a:t>
            </a:r>
          </a:p>
        </p:txBody>
      </p:sp>
      <p:sp>
        <p:nvSpPr>
          <p:cNvPr id="9219" name="Subtitle 2"/>
          <p:cNvSpPr>
            <a:spLocks noGrp="1"/>
          </p:cNvSpPr>
          <p:nvPr>
            <p:ph type="subTitle" idx="1"/>
          </p:nvPr>
        </p:nvSpPr>
        <p:spPr>
          <a:xfrm>
            <a:off x="266701" y="2133600"/>
            <a:ext cx="2933700" cy="3788830"/>
          </a:xfrm>
        </p:spPr>
        <p:txBody>
          <a:bodyPr vert="horz" lIns="91440" tIns="45720" rIns="91440" bIns="45720" rtlCol="0" anchor="ctr">
            <a:noAutofit/>
          </a:bodyPr>
          <a:lstStyle/>
          <a:p>
            <a:pPr eaLnBrk="1" hangingPunct="1">
              <a:spcBef>
                <a:spcPts val="0"/>
              </a:spcBef>
            </a:pPr>
            <a:r>
              <a:rPr lang="en-US" sz="3600" kern="1200" dirty="0">
                <a:solidFill>
                  <a:srgbClr val="000000"/>
                </a:solidFill>
              </a:rPr>
              <a:t>My shield is </a:t>
            </a:r>
          </a:p>
          <a:p>
            <a:pPr eaLnBrk="1" hangingPunct="1">
              <a:spcBef>
                <a:spcPts val="0"/>
              </a:spcBef>
            </a:pPr>
            <a:r>
              <a:rPr lang="en-US" sz="3600" kern="1200" dirty="0">
                <a:solidFill>
                  <a:srgbClr val="000000"/>
                </a:solidFill>
              </a:rPr>
              <a:t>God Most High, </a:t>
            </a:r>
          </a:p>
          <a:p>
            <a:pPr eaLnBrk="1" hangingPunct="1">
              <a:spcBef>
                <a:spcPts val="0"/>
              </a:spcBef>
            </a:pPr>
            <a:r>
              <a:rPr lang="en-US" sz="3600" kern="1200" dirty="0">
                <a:solidFill>
                  <a:srgbClr val="000000"/>
                </a:solidFill>
              </a:rPr>
              <a:t>who saves the upright in heart</a:t>
            </a:r>
          </a:p>
          <a:p>
            <a:pPr algn="l" eaLnBrk="1" hangingPunct="1">
              <a:lnSpc>
                <a:spcPct val="90000"/>
              </a:lnSpc>
            </a:pPr>
            <a:r>
              <a:rPr lang="en-US" kern="1200" dirty="0">
                <a:solidFill>
                  <a:srgbClr val="000000"/>
                </a:solidFill>
              </a:rPr>
              <a:t>                 </a:t>
            </a:r>
          </a:p>
        </p:txBody>
      </p:sp>
    </p:spTree>
    <p:extLst>
      <p:ext uri="{BB962C8B-B14F-4D97-AF65-F5344CB8AC3E}">
        <p14:creationId xmlns:p14="http://schemas.microsoft.com/office/powerpoint/2010/main" val="338397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blip>
          <a:srcRect/>
          <a:tile tx="0" ty="0" sx="100000" sy="100000" flip="none" algn="tl"/>
        </a:blip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0" y="1600200"/>
            <a:ext cx="6019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762000" y="304800"/>
            <a:ext cx="7543800" cy="5715000"/>
          </a:xfrm>
        </p:spPr>
        <p:txBody>
          <a:bodyPr>
            <a:normAutofit/>
          </a:bodyPr>
          <a:lstStyle/>
          <a:p>
            <a:pPr algn="l"/>
            <a:r>
              <a:rPr lang="en-US" sz="2800" dirty="0">
                <a:solidFill>
                  <a:schemeClr val="bg1"/>
                </a:solidFill>
              </a:rPr>
              <a:t>They answered, “An Egyptian rescued us from the shepherds. He even drew water for us and watered the flock.”</a:t>
            </a:r>
          </a:p>
          <a:p>
            <a:pPr algn="l"/>
            <a:endParaRPr lang="en-US" dirty="0">
              <a:solidFill>
                <a:schemeClr val="tx1"/>
              </a:solidFill>
            </a:endParaRPr>
          </a:p>
        </p:txBody>
      </p:sp>
    </p:spTree>
    <p:extLst>
      <p:ext uri="{BB962C8B-B14F-4D97-AF65-F5344CB8AC3E}">
        <p14:creationId xmlns:p14="http://schemas.microsoft.com/office/powerpoint/2010/main" val="241349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71346"/>
            <a:ext cx="7543800" cy="5715000"/>
          </a:xfrm>
        </p:spPr>
        <p:txBody>
          <a:bodyPr>
            <a:normAutofit/>
          </a:bodyPr>
          <a:lstStyle/>
          <a:p>
            <a:pPr algn="r"/>
            <a:r>
              <a:rPr lang="en-US" sz="2800" dirty="0">
                <a:solidFill>
                  <a:schemeClr val="bg1">
                    <a:lumMod val="95000"/>
                    <a:lumOff val="5000"/>
                  </a:schemeClr>
                </a:solidFill>
              </a:rPr>
              <a:t>Reuel asked his daughters.</a:t>
            </a:r>
            <a:endParaRPr lang="en-US" dirty="0">
              <a:solidFill>
                <a:schemeClr val="bg1">
                  <a:lumMod val="95000"/>
                  <a:lumOff val="5000"/>
                </a:schemeClr>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76600" y="1355105"/>
            <a:ext cx="5029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Callout 16"/>
          <p:cNvSpPr/>
          <p:nvPr/>
        </p:nvSpPr>
        <p:spPr>
          <a:xfrm>
            <a:off x="4762" y="-14288"/>
            <a:ext cx="4414838" cy="2376488"/>
          </a:xfrm>
          <a:prstGeom prst="wedgeEllipseCallout">
            <a:avLst>
              <a:gd name="adj1" fmla="val 56794"/>
              <a:gd name="adj2" fmla="val 5384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white"/>
                </a:solidFill>
              </a:rPr>
              <a:t>“And where is he? Why did you leave him?”</a:t>
            </a:r>
          </a:p>
        </p:txBody>
      </p:sp>
      <p:sp>
        <p:nvSpPr>
          <p:cNvPr id="10" name="Oval Callout 16">
            <a:extLst>
              <a:ext uri="{FF2B5EF4-FFF2-40B4-BE49-F238E27FC236}">
                <a16:creationId xmlns:a16="http://schemas.microsoft.com/office/drawing/2014/main" xmlns="" id="{E617DE64-3523-4DB4-9A46-E3644B02F352}"/>
              </a:ext>
            </a:extLst>
          </p:cNvPr>
          <p:cNvSpPr/>
          <p:nvPr/>
        </p:nvSpPr>
        <p:spPr>
          <a:xfrm>
            <a:off x="1219200" y="2974587"/>
            <a:ext cx="3886200" cy="2528308"/>
          </a:xfrm>
          <a:prstGeom prst="wedgeEllipseCallout">
            <a:avLst>
              <a:gd name="adj1" fmla="val 48442"/>
              <a:gd name="adj2" fmla="val -48103"/>
            </a:avLst>
          </a:prstGeom>
          <a:solidFill>
            <a:srgbClr val="EEA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white"/>
                </a:solidFill>
              </a:rPr>
              <a:t>“ Invite him to have something to eat.”</a:t>
            </a:r>
          </a:p>
        </p:txBody>
      </p:sp>
    </p:spTree>
    <p:extLst>
      <p:ext uri="{BB962C8B-B14F-4D97-AF65-F5344CB8AC3E}">
        <p14:creationId xmlns:p14="http://schemas.microsoft.com/office/powerpoint/2010/main" val="4032068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04800"/>
            <a:ext cx="7543800" cy="5715000"/>
          </a:xfrm>
        </p:spPr>
        <p:txBody>
          <a:bodyPr>
            <a:normAutofit/>
          </a:bodyPr>
          <a:lstStyle/>
          <a:p>
            <a:pPr algn="l"/>
            <a:r>
              <a:rPr lang="en-US" sz="3600" dirty="0">
                <a:solidFill>
                  <a:schemeClr val="bg1"/>
                </a:solidFill>
              </a:rPr>
              <a:t>Moses agreed to stay with the man, who gave his daughter Zipporah to Moses in marriage. </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2438400"/>
            <a:ext cx="6553200" cy="421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754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baby&#10;&#10;Description automatically generated">
            <a:extLst>
              <a:ext uri="{FF2B5EF4-FFF2-40B4-BE49-F238E27FC236}">
                <a16:creationId xmlns:a16="http://schemas.microsoft.com/office/drawing/2014/main" xmlns="" id="{6858744E-8DDA-42A6-A1D1-0B98F19D54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5" y="10"/>
            <a:ext cx="9143999" cy="6857990"/>
          </a:xfrm>
          <a:prstGeom prst="rect">
            <a:avLst/>
          </a:prstGeom>
        </p:spPr>
      </p:pic>
      <p:sp>
        <p:nvSpPr>
          <p:cNvPr id="11" name="Rectangle 10">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25038" y="4072043"/>
            <a:ext cx="7543800" cy="1282707"/>
          </a:xfrm>
          <a:effectLst>
            <a:outerShdw blurRad="50800" dist="38100" dir="2700000" algn="tl" rotWithShape="0">
              <a:prstClr val="black">
                <a:alpha val="40000"/>
              </a:prstClr>
            </a:outerShdw>
          </a:effectLst>
        </p:spPr>
        <p:txBody>
          <a:bodyPr>
            <a:normAutofit/>
          </a:bodyPr>
          <a:lstStyle/>
          <a:p>
            <a:pPr>
              <a:lnSpc>
                <a:spcPct val="90000"/>
              </a:lnSpc>
            </a:pPr>
            <a:r>
              <a:rPr lang="en-US" sz="2700" dirty="0">
                <a:solidFill>
                  <a:srgbClr val="FFFFFF"/>
                </a:solidFill>
              </a:rPr>
              <a:t>Zipporah gave birth to a son, and Moses named him Gershom, saying, “I have become a foreigner in a foreign land.”</a:t>
            </a:r>
          </a:p>
          <a:p>
            <a:pPr>
              <a:lnSpc>
                <a:spcPct val="90000"/>
              </a:lnSpc>
            </a:pPr>
            <a:endParaRPr lang="en-US" sz="2700" dirty="0">
              <a:solidFill>
                <a:srgbClr val="FFFFFF"/>
              </a:solidFill>
            </a:endParaRPr>
          </a:p>
        </p:txBody>
      </p:sp>
    </p:spTree>
    <p:extLst>
      <p:ext uri="{BB962C8B-B14F-4D97-AF65-F5344CB8AC3E}">
        <p14:creationId xmlns:p14="http://schemas.microsoft.com/office/powerpoint/2010/main" val="316885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xmlns="" id="{D62FFB35-893F-4B55-83E0-240DF98584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35" y="0"/>
            <a:ext cx="9144000" cy="6858000"/>
          </a:xfrm>
          <a:prstGeom prst="rect">
            <a:avLst/>
          </a:prstGeom>
        </p:spPr>
      </p:pic>
      <p:sp>
        <p:nvSpPr>
          <p:cNvPr id="3" name="Subtitle 2"/>
          <p:cNvSpPr>
            <a:spLocks noGrp="1"/>
          </p:cNvSpPr>
          <p:nvPr>
            <p:ph type="subTitle" idx="1"/>
          </p:nvPr>
        </p:nvSpPr>
        <p:spPr>
          <a:xfrm>
            <a:off x="685800" y="838200"/>
            <a:ext cx="7848600" cy="5715000"/>
          </a:xfrm>
        </p:spPr>
        <p:txBody>
          <a:bodyPr>
            <a:normAutofit/>
          </a:bodyPr>
          <a:lstStyle/>
          <a:p>
            <a:pPr algn="l"/>
            <a:r>
              <a:rPr lang="en-US" sz="4400" dirty="0">
                <a:solidFill>
                  <a:schemeClr val="bg1"/>
                </a:solidFill>
              </a:rPr>
              <a:t>Now a man of the tribe of Levi married a Levite woman, </a:t>
            </a:r>
            <a:r>
              <a:rPr lang="en-US" sz="4400" baseline="30000" dirty="0">
                <a:solidFill>
                  <a:schemeClr val="bg1"/>
                </a:solidFill>
              </a:rPr>
              <a:t> </a:t>
            </a:r>
            <a:r>
              <a:rPr lang="en-US" sz="4400" dirty="0">
                <a:solidFill>
                  <a:schemeClr val="bg1"/>
                </a:solidFill>
              </a:rPr>
              <a:t>and she became pregnant and gave birth to a son. </a:t>
            </a:r>
            <a:endParaRPr lang="en-US" sz="4800" baseline="30000" dirty="0"/>
          </a:p>
          <a:p>
            <a:endParaRPr lang="en-US" dirty="0">
              <a:solidFill>
                <a:schemeClr val="tx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838200" y="3612642"/>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5214936" y="3765042"/>
            <a:ext cx="347186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1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xmlns="" id="{3B57CC06-CA23-45B0-9863-63C2353168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685800" y="838200"/>
            <a:ext cx="7848600" cy="5715000"/>
          </a:xfrm>
        </p:spPr>
        <p:txBody>
          <a:bodyPr>
            <a:normAutofit/>
          </a:bodyPr>
          <a:lstStyle/>
          <a:p>
            <a:r>
              <a:rPr lang="en-US" sz="4400" b="1" dirty="0">
                <a:solidFill>
                  <a:schemeClr val="bg1"/>
                </a:solidFill>
              </a:rPr>
              <a:t>When she saw that he was a fine child, she hid him for three months. </a:t>
            </a:r>
          </a:p>
          <a:p>
            <a:endParaRPr lang="en-US" sz="4800" baseline="30000" dirty="0"/>
          </a:p>
          <a:p>
            <a:endParaRPr lang="en-US" dirty="0">
              <a:solidFill>
                <a:schemeClr val="tx1"/>
              </a:solidFill>
            </a:endParaRPr>
          </a:p>
        </p:txBody>
      </p:sp>
      <p:pic>
        <p:nvPicPr>
          <p:cNvPr id="8" name="Picture 7" descr="A baby lying on a bed&#10;&#10;Description automatically generated">
            <a:extLst>
              <a:ext uri="{FF2B5EF4-FFF2-40B4-BE49-F238E27FC236}">
                <a16:creationId xmlns:a16="http://schemas.microsoft.com/office/drawing/2014/main" xmlns="" id="{E7970C69-D7B6-4BB0-9B05-9CFEADBB11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3028950"/>
            <a:ext cx="5638800" cy="3829050"/>
          </a:xfrm>
          <a:prstGeom prst="rect">
            <a:avLst/>
          </a:prstGeom>
        </p:spPr>
      </p:pic>
    </p:spTree>
    <p:extLst>
      <p:ext uri="{BB962C8B-B14F-4D97-AF65-F5344CB8AC3E}">
        <p14:creationId xmlns:p14="http://schemas.microsoft.com/office/powerpoint/2010/main" val="415007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tree next to a body of water&#10;&#10;Description automatically generated">
            <a:extLst>
              <a:ext uri="{FF2B5EF4-FFF2-40B4-BE49-F238E27FC236}">
                <a16:creationId xmlns:a16="http://schemas.microsoft.com/office/drawing/2014/main" xmlns="" id="{6F9C8AF5-0BF6-4129-8B71-F251F5FBC280}"/>
              </a:ext>
            </a:extLst>
          </p:cNvPr>
          <p:cNvPicPr>
            <a:picLocks noChangeAspect="1"/>
          </p:cNvPicPr>
          <p:nvPr/>
        </p:nvPicPr>
        <p:blipFill>
          <a:blip r:embed="rId2">
            <a:alphaModFix amt="43000"/>
            <a:extLst>
              <a:ext uri="{28A0092B-C50C-407E-A947-70E740481C1C}">
                <a14:useLocalDpi xmlns:a14="http://schemas.microsoft.com/office/drawing/2010/main"/>
              </a:ext>
            </a:extLst>
          </a:blip>
          <a:stretch>
            <a:fillRect/>
          </a:stretch>
        </p:blipFill>
        <p:spPr>
          <a:xfrm>
            <a:off x="0" y="0"/>
            <a:ext cx="9296400" cy="6972300"/>
          </a:xfrm>
          <a:prstGeom prst="rect">
            <a:avLst/>
          </a:prstGeom>
        </p:spPr>
      </p:pic>
      <p:sp>
        <p:nvSpPr>
          <p:cNvPr id="3" name="Subtitle 2"/>
          <p:cNvSpPr>
            <a:spLocks noGrp="1"/>
          </p:cNvSpPr>
          <p:nvPr>
            <p:ph type="subTitle" idx="1"/>
          </p:nvPr>
        </p:nvSpPr>
        <p:spPr>
          <a:xfrm>
            <a:off x="304800" y="533400"/>
            <a:ext cx="8537848" cy="5715000"/>
          </a:xfrm>
        </p:spPr>
        <p:txBody>
          <a:bodyPr>
            <a:normAutofit/>
          </a:bodyPr>
          <a:lstStyle/>
          <a:p>
            <a:pPr algn="l"/>
            <a:r>
              <a:rPr lang="en-US" dirty="0">
                <a:solidFill>
                  <a:schemeClr val="bg1"/>
                </a:solidFill>
              </a:rPr>
              <a:t>But when she could hide him no longer, she got a papyrus basket for him and coated it with tar and pitch. Then she placed the child in it and put it among the reeds along the bank of the Nile.</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37732" y="-8229600"/>
            <a:ext cx="679440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A picture containing room&#10;&#10;Description automatically generated">
            <a:extLst>
              <a:ext uri="{FF2B5EF4-FFF2-40B4-BE49-F238E27FC236}">
                <a16:creationId xmlns:a16="http://schemas.microsoft.com/office/drawing/2014/main" xmlns="" id="{5886E00A-A334-470B-A310-A693B375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1170" y="2971800"/>
            <a:ext cx="5410200" cy="4274726"/>
          </a:xfrm>
          <a:prstGeom prst="rect">
            <a:avLst/>
          </a:prstGeom>
        </p:spPr>
      </p:pic>
    </p:spTree>
    <p:extLst>
      <p:ext uri="{BB962C8B-B14F-4D97-AF65-F5344CB8AC3E}">
        <p14:creationId xmlns:p14="http://schemas.microsoft.com/office/powerpoint/2010/main" val="647927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tree next to a body of water&#10;&#10;Description automatically generated">
            <a:extLst>
              <a:ext uri="{FF2B5EF4-FFF2-40B4-BE49-F238E27FC236}">
                <a16:creationId xmlns:a16="http://schemas.microsoft.com/office/drawing/2014/main" xmlns="" id="{6F9C8AF5-0BF6-4129-8B71-F251F5FBC280}"/>
              </a:ext>
            </a:extLst>
          </p:cNvPr>
          <p:cNvPicPr>
            <a:picLocks noChangeAspect="1"/>
          </p:cNvPicPr>
          <p:nvPr/>
        </p:nvPicPr>
        <p:blipFill>
          <a:blip r:embed="rId2">
            <a:alphaModFix amt="43000"/>
            <a:extLst>
              <a:ext uri="{28A0092B-C50C-407E-A947-70E740481C1C}">
                <a14:useLocalDpi xmlns:a14="http://schemas.microsoft.com/office/drawing/2010/main"/>
              </a:ext>
            </a:extLst>
          </a:blip>
          <a:stretch>
            <a:fillRect/>
          </a:stretch>
        </p:blipFill>
        <p:spPr>
          <a:xfrm>
            <a:off x="0" y="0"/>
            <a:ext cx="9296400" cy="6972300"/>
          </a:xfrm>
          <a:prstGeom prst="rect">
            <a:avLst/>
          </a:prstGeom>
        </p:spPr>
      </p:pic>
      <p:sp>
        <p:nvSpPr>
          <p:cNvPr id="3" name="Subtitle 2"/>
          <p:cNvSpPr>
            <a:spLocks noGrp="1"/>
          </p:cNvSpPr>
          <p:nvPr>
            <p:ph type="subTitle" idx="1"/>
          </p:nvPr>
        </p:nvSpPr>
        <p:spPr>
          <a:xfrm>
            <a:off x="304800" y="533400"/>
            <a:ext cx="8537848" cy="5715000"/>
          </a:xfrm>
        </p:spPr>
        <p:txBody>
          <a:bodyPr>
            <a:normAutofit/>
          </a:bodyPr>
          <a:lstStyle/>
          <a:p>
            <a:pPr algn="l"/>
            <a:r>
              <a:rPr lang="en-US" dirty="0">
                <a:solidFill>
                  <a:schemeClr val="bg1"/>
                </a:solidFill>
              </a:rPr>
              <a:t>His sister stood at a distance to see what would happen to him.</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37732" y="-8229600"/>
            <a:ext cx="679440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xmlns="" id="{5886E00A-A334-470B-A310-A693B3752D0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257800" y="2438400"/>
            <a:ext cx="3263149" cy="4274726"/>
          </a:xfrm>
          <a:prstGeom prst="rect">
            <a:avLst/>
          </a:prstGeom>
        </p:spPr>
      </p:pic>
    </p:spTree>
    <p:extLst>
      <p:ext uri="{BB962C8B-B14F-4D97-AF65-F5344CB8AC3E}">
        <p14:creationId xmlns:p14="http://schemas.microsoft.com/office/powerpoint/2010/main" val="329617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descr="A palm tree&#10;&#10;Description automatically generated">
            <a:extLst>
              <a:ext uri="{FF2B5EF4-FFF2-40B4-BE49-F238E27FC236}">
                <a16:creationId xmlns:a16="http://schemas.microsoft.com/office/drawing/2014/main" xmlns="" id="{F8249B4C-1838-4051-9BA1-0AD2C85B318D}"/>
              </a:ext>
            </a:extLst>
          </p:cNvPr>
          <p:cNvPicPr>
            <a:picLocks noChangeAspect="1"/>
          </p:cNvPicPr>
          <p:nvPr/>
        </p:nvPicPr>
        <p:blipFill>
          <a:blip r:embed="rId3">
            <a:alphaModFix amt="60000"/>
            <a:extLst>
              <a:ext uri="{28A0092B-C50C-407E-A947-70E740481C1C}">
                <a14:useLocalDpi xmlns:a14="http://schemas.microsoft.com/office/drawing/2010/main"/>
              </a:ext>
            </a:extLst>
          </a:blip>
          <a:stretch>
            <a:fillRect/>
          </a:stretch>
        </p:blipFill>
        <p:spPr>
          <a:xfrm>
            <a:off x="-76200" y="-76200"/>
            <a:ext cx="9144000" cy="6934200"/>
          </a:xfrm>
          <a:prstGeom prst="rect">
            <a:avLst/>
          </a:prstGeom>
        </p:spPr>
      </p:pic>
      <p:sp>
        <p:nvSpPr>
          <p:cNvPr id="3" name="Subtitle 2"/>
          <p:cNvSpPr>
            <a:spLocks noGrp="1"/>
          </p:cNvSpPr>
          <p:nvPr>
            <p:ph type="subTitle" idx="1"/>
          </p:nvPr>
        </p:nvSpPr>
        <p:spPr>
          <a:xfrm>
            <a:off x="3810000" y="16565"/>
            <a:ext cx="5372100" cy="3276600"/>
          </a:xfrm>
        </p:spPr>
        <p:txBody>
          <a:bodyPr>
            <a:normAutofit/>
          </a:bodyPr>
          <a:lstStyle/>
          <a:p>
            <a:pPr algn="l"/>
            <a:r>
              <a:rPr lang="en-US" sz="3000" dirty="0">
                <a:solidFill>
                  <a:schemeClr val="bg1"/>
                </a:solidFill>
              </a:rPr>
              <a:t>Then Pharaoh’s daughter went down to the Nile to bathe, and her attendants were walking along the riverbank. She saw the basket among the reeds and sent her female slave to get it. </a:t>
            </a:r>
          </a:p>
          <a:p>
            <a:pPr algn="l"/>
            <a:endParaRPr lang="en-US" sz="3000" dirty="0">
              <a:solidFill>
                <a:schemeClr val="bg1"/>
              </a:solidFill>
            </a:endParaRPr>
          </a:p>
        </p:txBody>
      </p:sp>
    </p:spTree>
    <p:extLst>
      <p:ext uri="{BB962C8B-B14F-4D97-AF65-F5344CB8AC3E}">
        <p14:creationId xmlns:p14="http://schemas.microsoft.com/office/powerpoint/2010/main" val="193094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itting, bed, person, person&#10;&#10;Description automatically generated">
            <a:extLst>
              <a:ext uri="{FF2B5EF4-FFF2-40B4-BE49-F238E27FC236}">
                <a16:creationId xmlns:a16="http://schemas.microsoft.com/office/drawing/2014/main" xmlns="" id="{B3A29E41-CFA4-40B0-B98A-8CB685A58A4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601200" cy="7072223"/>
          </a:xfrm>
          <a:prstGeom prst="rect">
            <a:avLst/>
          </a:prstGeom>
        </p:spPr>
      </p:pic>
      <p:sp>
        <p:nvSpPr>
          <p:cNvPr id="3" name="Subtitle 2"/>
          <p:cNvSpPr>
            <a:spLocks noGrp="1"/>
          </p:cNvSpPr>
          <p:nvPr>
            <p:ph type="subTitle" idx="1"/>
          </p:nvPr>
        </p:nvSpPr>
        <p:spPr>
          <a:xfrm>
            <a:off x="496822" y="76200"/>
            <a:ext cx="8537848" cy="14478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a:normAutofit lnSpcReduction="10000"/>
          </a:bodyPr>
          <a:lstStyle/>
          <a:p>
            <a:pPr algn="l"/>
            <a:r>
              <a:rPr lang="en-US" dirty="0">
                <a:solidFill>
                  <a:schemeClr val="tx1"/>
                </a:solidFill>
              </a:rPr>
              <a:t>She opened it and saw the baby. He was crying, and she felt sorry for him. “This is one of the Hebrew babies,” she said.</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37732" y="-8229600"/>
            <a:ext cx="679440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55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itting, bed, person, person&#10;&#10;Description automatically generated">
            <a:extLst>
              <a:ext uri="{FF2B5EF4-FFF2-40B4-BE49-F238E27FC236}">
                <a16:creationId xmlns:a16="http://schemas.microsoft.com/office/drawing/2014/main" xmlns="" id="{B3A29E41-CFA4-40B0-B98A-8CB685A58A4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601200" cy="7072223"/>
          </a:xfrm>
          <a:prstGeom prst="rect">
            <a:avLst/>
          </a:prstGeom>
        </p:spPr>
      </p:pic>
      <p:sp>
        <p:nvSpPr>
          <p:cNvPr id="3" name="Subtitle 2"/>
          <p:cNvSpPr>
            <a:spLocks noGrp="1"/>
          </p:cNvSpPr>
          <p:nvPr>
            <p:ph type="subTitle" idx="1"/>
          </p:nvPr>
        </p:nvSpPr>
        <p:spPr>
          <a:xfrm>
            <a:off x="496822" y="76200"/>
            <a:ext cx="8537848" cy="14478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a:normAutofit fontScale="92500" lnSpcReduction="10000"/>
          </a:bodyPr>
          <a:lstStyle/>
          <a:p>
            <a:pPr algn="l"/>
            <a:r>
              <a:rPr lang="en-US" dirty="0">
                <a:solidFill>
                  <a:schemeClr val="bg1"/>
                </a:solidFill>
              </a:rPr>
              <a:t>Then his sister asked Pharaoh’s daughter, </a:t>
            </a:r>
          </a:p>
          <a:p>
            <a:pPr algn="l"/>
            <a:r>
              <a:rPr lang="en-US" dirty="0"/>
              <a:t>“Shall I go and get one of the Hebrew women to nurse the baby for you?”</a:t>
            </a:r>
          </a:p>
          <a:p>
            <a:pPr algn="l"/>
            <a:endParaRPr lang="en-US" dirty="0">
              <a:solidFill>
                <a:schemeClr val="bg1"/>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37732" y="-8229600"/>
            <a:ext cx="679440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469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TotalTime>
  <Words>580</Words>
  <Application>Microsoft Office PowerPoint</Application>
  <PresentationFormat>On-screen Show (4:3)</PresentationFormat>
  <Paragraphs>39</Paragraphs>
  <Slides>23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Cambria</vt:lpstr>
      <vt:lpstr>Office Theme</vt:lpstr>
      <vt:lpstr>Default Design</vt:lpstr>
      <vt:lpstr>DigSite #2</vt:lpstr>
      <vt:lpstr>Psalm 7:10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Dig Site 2</dc:title>
  <dc:creator>Joyce Kramer</dc:creator>
  <cp:lastModifiedBy>Ken Stoll</cp:lastModifiedBy>
  <cp:revision>4</cp:revision>
  <dcterms:created xsi:type="dcterms:W3CDTF">2020-07-30T17:02:30Z</dcterms:created>
  <dcterms:modified xsi:type="dcterms:W3CDTF">2020-08-04T23:31:59Z</dcterms:modified>
</cp:coreProperties>
</file>