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98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6/24/2023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Matthew</a:t>
            </a:r>
            <a:br>
              <a:rPr lang="en-US" sz="6000" b="1" dirty="0"/>
            </a:br>
            <a:r>
              <a:rPr lang="en-US" sz="6000" b="1" dirty="0"/>
              <a:t>Dig Site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With what did John the Baptist say Jesus would baptize people?  (3:11)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Water and fire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Fire and wind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The Holy Spirit and fire</a:t>
            </a:r>
          </a:p>
        </p:txBody>
      </p:sp>
    </p:spTree>
    <p:extLst>
      <p:ext uri="{BB962C8B-B14F-4D97-AF65-F5344CB8AC3E}">
        <p14:creationId xmlns:p14="http://schemas.microsoft.com/office/powerpoint/2010/main" val="2603194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With what did John the Baptist say Jesus would baptize people?  (3:11)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Water and fire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Fire and wind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The Holy Spirit and fire</a:t>
            </a:r>
          </a:p>
        </p:txBody>
      </p:sp>
    </p:spTree>
    <p:extLst>
      <p:ext uri="{BB962C8B-B14F-4D97-AF65-F5344CB8AC3E}">
        <p14:creationId xmlns:p14="http://schemas.microsoft.com/office/powerpoint/2010/main" val="1615005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Who came from Galilee to be baptized by John?  (3:13)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A brood of vipers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Jesus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John’s relatives</a:t>
            </a:r>
          </a:p>
        </p:txBody>
      </p:sp>
    </p:spTree>
    <p:extLst>
      <p:ext uri="{BB962C8B-B14F-4D97-AF65-F5344CB8AC3E}">
        <p14:creationId xmlns:p14="http://schemas.microsoft.com/office/powerpoint/2010/main" val="1694637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Who came from Galilee to be baptized by John?  (3:13)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A brood of vipers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Jesus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John’s relatives</a:t>
            </a:r>
          </a:p>
        </p:txBody>
      </p:sp>
    </p:spTree>
    <p:extLst>
      <p:ext uri="{BB962C8B-B14F-4D97-AF65-F5344CB8AC3E}">
        <p14:creationId xmlns:p14="http://schemas.microsoft.com/office/powerpoint/2010/main" val="3569675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As soon as John baptized Jesus, what happened?  (3:16)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Heaven opened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Jesus “saw the Spirit of God descending like a dove.”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918289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As soon as John baptized Jesus, what happened?  (3:16)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Heaven opened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Jesus “saw the Spirit of God descending like a dove.”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7792170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What did the voice from heaven say about Jesus after His baptism?  (3:17)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my Son, whom I love.”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Jesus, the Savior.”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God speaking.”</a:t>
            </a:r>
          </a:p>
        </p:txBody>
      </p:sp>
    </p:spTree>
    <p:extLst>
      <p:ext uri="{BB962C8B-B14F-4D97-AF65-F5344CB8AC3E}">
        <p14:creationId xmlns:p14="http://schemas.microsoft.com/office/powerpoint/2010/main" val="2220930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What did the voice from heaven say about Jesus after His baptism?  (3:17)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“This is my Son, whom I love.”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Jesus, the Savior.”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God speaking.”</a:t>
            </a:r>
          </a:p>
        </p:txBody>
      </p:sp>
    </p:spTree>
    <p:extLst>
      <p:ext uri="{BB962C8B-B14F-4D97-AF65-F5344CB8AC3E}">
        <p14:creationId xmlns:p14="http://schemas.microsoft.com/office/powerpoint/2010/main" val="2075886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Before His temptation, how long did Jesus fast?  (4:2)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30 days and 30 nights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40 days and 40 nights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40 days and 30 nights</a:t>
            </a:r>
          </a:p>
        </p:txBody>
      </p:sp>
    </p:spTree>
    <p:extLst>
      <p:ext uri="{BB962C8B-B14F-4D97-AF65-F5344CB8AC3E}">
        <p14:creationId xmlns:p14="http://schemas.microsoft.com/office/powerpoint/2010/main" val="183518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Before His temptation, how long did Jesus fast?  (4:2)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30 days and 30 nights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40 days and 40 nights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40 days and 30 nights</a:t>
            </a:r>
          </a:p>
        </p:txBody>
      </p:sp>
    </p:spTree>
    <p:extLst>
      <p:ext uri="{BB962C8B-B14F-4D97-AF65-F5344CB8AC3E}">
        <p14:creationId xmlns:p14="http://schemas.microsoft.com/office/powerpoint/2010/main" val="3904593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Who came “preaching in the wilderness of Judea”?  (3:1)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James, the brother of Jesus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John the Baptist</a:t>
            </a:r>
          </a:p>
        </p:txBody>
      </p:sp>
    </p:spTree>
    <p:extLst>
      <p:ext uri="{BB962C8B-B14F-4D97-AF65-F5344CB8AC3E}">
        <p14:creationId xmlns:p14="http://schemas.microsoft.com/office/powerpoint/2010/main" val="3765192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What was the first thing the tempter tempted Jesus to do?  (4:3)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Turn stones into fish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Turn sand into soup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Turn stones into bread</a:t>
            </a:r>
          </a:p>
        </p:txBody>
      </p:sp>
    </p:spTree>
    <p:extLst>
      <p:ext uri="{BB962C8B-B14F-4D97-AF65-F5344CB8AC3E}">
        <p14:creationId xmlns:p14="http://schemas.microsoft.com/office/powerpoint/2010/main" val="6752645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What was the first thing the tempter tempted Jesus to do?  (4:3)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Turn stones into fish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Turn sand into soup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Turn stones into bread</a:t>
            </a:r>
          </a:p>
        </p:txBody>
      </p:sp>
    </p:spTree>
    <p:extLst>
      <p:ext uri="{BB962C8B-B14F-4D97-AF65-F5344CB8AC3E}">
        <p14:creationId xmlns:p14="http://schemas.microsoft.com/office/powerpoint/2010/main" val="20377818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How did Jesus answer the tempter’s first temptation?  (4:4)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“Bread made from stones taste bad.”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“Man shall not live on bread alone.”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“Bread doesn’t tempt me.”</a:t>
            </a:r>
          </a:p>
        </p:txBody>
      </p:sp>
    </p:spTree>
    <p:extLst>
      <p:ext uri="{BB962C8B-B14F-4D97-AF65-F5344CB8AC3E}">
        <p14:creationId xmlns:p14="http://schemas.microsoft.com/office/powerpoint/2010/main" val="12978977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How did Jesus answer the tempter’s first temptation?  (4:4)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“Bread made from stones taste bad.”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“Man shall not live on bread alone.”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“Bread doesn’t tempt me.”</a:t>
            </a:r>
          </a:p>
        </p:txBody>
      </p:sp>
    </p:spTree>
    <p:extLst>
      <p:ext uri="{BB962C8B-B14F-4D97-AF65-F5344CB8AC3E}">
        <p14:creationId xmlns:p14="http://schemas.microsoft.com/office/powerpoint/2010/main" val="241488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From what building did the devil tempt Jesus to throw himself down?  (4:5)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Temple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Herod’s palace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Pilate’s Court</a:t>
            </a:r>
          </a:p>
        </p:txBody>
      </p:sp>
    </p:spTree>
    <p:extLst>
      <p:ext uri="{BB962C8B-B14F-4D97-AF65-F5344CB8AC3E}">
        <p14:creationId xmlns:p14="http://schemas.microsoft.com/office/powerpoint/2010/main" val="39328587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From what building did the devil tempt Jesus to throw himself down?  (4:5)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The Temple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Herod’s palace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Pilate’s Court</a:t>
            </a:r>
          </a:p>
        </p:txBody>
      </p:sp>
    </p:spTree>
    <p:extLst>
      <p:ext uri="{BB962C8B-B14F-4D97-AF65-F5344CB8AC3E}">
        <p14:creationId xmlns:p14="http://schemas.microsoft.com/office/powerpoint/2010/main" val="13520825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Autofit/>
          </a:bodyPr>
          <a:lstStyle/>
          <a:p>
            <a:pPr algn="l"/>
            <a:r>
              <a:rPr lang="en-US" sz="4200" dirty="0"/>
              <a:t>When the devil tempted Jesus to throw himself off the Temple, what did Jesus say?  (4:7)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put the Lord your God to the test.”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“I’m afraid of heights.”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 I can’t be tempted.”</a:t>
            </a:r>
          </a:p>
        </p:txBody>
      </p:sp>
    </p:spTree>
    <p:extLst>
      <p:ext uri="{BB962C8B-B14F-4D97-AF65-F5344CB8AC3E}">
        <p14:creationId xmlns:p14="http://schemas.microsoft.com/office/powerpoint/2010/main" val="34832707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Autofit/>
          </a:bodyPr>
          <a:lstStyle/>
          <a:p>
            <a:pPr algn="l"/>
            <a:r>
              <a:rPr lang="en-US" sz="4200" dirty="0"/>
              <a:t>When the devil tempted Jesus to throw himself off the Temple, what did Jesus say?  (4:7)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“Do not put the Lord your God to the test.”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“I’m afraid of heights.”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 I can’t be tempted.”</a:t>
            </a:r>
          </a:p>
        </p:txBody>
      </p:sp>
    </p:spTree>
    <p:extLst>
      <p:ext uri="{BB962C8B-B14F-4D97-AF65-F5344CB8AC3E}">
        <p14:creationId xmlns:p14="http://schemas.microsoft.com/office/powerpoint/2010/main" val="13394922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did the devil show Jesus from a very high mountain?  (4:8)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“All the stars in the sky”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“All the colorful fish in the sea”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“All the kingdoms of the world”</a:t>
            </a:r>
          </a:p>
        </p:txBody>
      </p:sp>
    </p:spTree>
    <p:extLst>
      <p:ext uri="{BB962C8B-B14F-4D97-AF65-F5344CB8AC3E}">
        <p14:creationId xmlns:p14="http://schemas.microsoft.com/office/powerpoint/2010/main" val="17127002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did the devil show Jesus from a very high mountain?  (4:8)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“All the stars in the sky”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“All the colorful fish in the sea”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“All the kingdoms of the world”</a:t>
            </a:r>
          </a:p>
        </p:txBody>
      </p:sp>
    </p:spTree>
    <p:extLst>
      <p:ext uri="{BB962C8B-B14F-4D97-AF65-F5344CB8AC3E}">
        <p14:creationId xmlns:p14="http://schemas.microsoft.com/office/powerpoint/2010/main" val="8706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Who came “preaching in the wilderness of Judea”?  (3:1)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James, the brother of Jesus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John the Baptist</a:t>
            </a:r>
          </a:p>
        </p:txBody>
      </p:sp>
    </p:spTree>
    <p:extLst>
      <p:ext uri="{BB962C8B-B14F-4D97-AF65-F5344CB8AC3E}">
        <p14:creationId xmlns:p14="http://schemas.microsoft.com/office/powerpoint/2010/main" val="8169652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What was Jesus’ third temptation?  (4:8-9)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To worship the devil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To worship the Magi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To worship Herod</a:t>
            </a:r>
          </a:p>
        </p:txBody>
      </p:sp>
    </p:spTree>
    <p:extLst>
      <p:ext uri="{BB962C8B-B14F-4D97-AF65-F5344CB8AC3E}">
        <p14:creationId xmlns:p14="http://schemas.microsoft.com/office/powerpoint/2010/main" val="28287306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What was Jesus’ third temptation?  (4:8-9)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To worship the devil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To worship the Magi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To worship Herod</a:t>
            </a:r>
          </a:p>
        </p:txBody>
      </p:sp>
    </p:spTree>
    <p:extLst>
      <p:ext uri="{BB962C8B-B14F-4D97-AF65-F5344CB8AC3E}">
        <p14:creationId xmlns:p14="http://schemas.microsoft.com/office/powerpoint/2010/main" val="37902712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devil promise Jesus if Jesus would bow down and worship him?  (4:8-9)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Herod’s kingdom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the kingdoms of the world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kingdom of Jerusalem</a:t>
            </a:r>
          </a:p>
        </p:txBody>
      </p:sp>
    </p:spTree>
    <p:extLst>
      <p:ext uri="{BB962C8B-B14F-4D97-AF65-F5344CB8AC3E}">
        <p14:creationId xmlns:p14="http://schemas.microsoft.com/office/powerpoint/2010/main" val="2091168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devil promise Jesus if Jesus would bow down and worship him?  (4:8-9)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Herod’s kingdom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All the kingdoms of the world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kingdom of Jerusalem</a:t>
            </a:r>
          </a:p>
        </p:txBody>
      </p:sp>
    </p:spTree>
    <p:extLst>
      <p:ext uri="{BB962C8B-B14F-4D97-AF65-F5344CB8AC3E}">
        <p14:creationId xmlns:p14="http://schemas.microsoft.com/office/powerpoint/2010/main" val="14142752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By the Sea of Galilee, what four brothers did Jesus call to be His disciples?  (4:18-21)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Peter, Andrew, James, John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Peter, James, Zebedee, Judas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Matthew, Andrew, Simon, Levi</a:t>
            </a:r>
          </a:p>
        </p:txBody>
      </p:sp>
    </p:spTree>
    <p:extLst>
      <p:ext uri="{BB962C8B-B14F-4D97-AF65-F5344CB8AC3E}">
        <p14:creationId xmlns:p14="http://schemas.microsoft.com/office/powerpoint/2010/main" val="18167378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By the Sea of Galilee, what four brothers did Jesus call to be His disciples?  (4:18-21)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Peter, Andrew, James, John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Peter, James, Zebedee, Judas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Matthew, Andrew, Simon, Levi</a:t>
            </a:r>
          </a:p>
        </p:txBody>
      </p:sp>
    </p:spTree>
    <p:extLst>
      <p:ext uri="{BB962C8B-B14F-4D97-AF65-F5344CB8AC3E}">
        <p14:creationId xmlns:p14="http://schemas.microsoft.com/office/powerpoint/2010/main" val="42941001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did Jesus say when He called Peter and Andrew?  (4:19)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“I will send you out to fish for people.”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“I will make you My disciples.”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“I will make you strong.”</a:t>
            </a:r>
          </a:p>
        </p:txBody>
      </p:sp>
    </p:spTree>
    <p:extLst>
      <p:ext uri="{BB962C8B-B14F-4D97-AF65-F5344CB8AC3E}">
        <p14:creationId xmlns:p14="http://schemas.microsoft.com/office/powerpoint/2010/main" val="28061738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did Jesus say when He called Peter and Andrew?  (4:19)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“I will send you out to fish for people.”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“I will make you My disciples.”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“I will make you strong.”</a:t>
            </a:r>
          </a:p>
        </p:txBody>
      </p:sp>
    </p:spTree>
    <p:extLst>
      <p:ext uri="{BB962C8B-B14F-4D97-AF65-F5344CB8AC3E}">
        <p14:creationId xmlns:p14="http://schemas.microsoft.com/office/powerpoint/2010/main" val="4521313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Where did Jesus go teaching, preaching, and healing every disease?  (4:23)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Throughout Jericho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Throughout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Throughout Galilee</a:t>
            </a:r>
          </a:p>
          <a:p>
            <a:pPr marL="514350" indent="-514350">
              <a:buFont typeface="+mj-lt"/>
              <a:buAutoNum type="arabicPeriod"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732145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Where did Jesus go teaching, preaching, and healing every disease?  (4:23)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Throughout Jericho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Throughout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Throughout Galilee</a:t>
            </a:r>
          </a:p>
          <a:p>
            <a:pPr marL="514350" indent="-514350">
              <a:buFont typeface="+mj-lt"/>
              <a:buAutoNum type="arabicPeriod"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99201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What was John the Baptist’s message?  (3:2)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“Repent, for the kingdom of heaven has come near.”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“Repent, or you will die tomorrow.”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“Jesus is the Savior. Trust Him.”</a:t>
            </a:r>
          </a:p>
        </p:txBody>
      </p:sp>
    </p:spTree>
    <p:extLst>
      <p:ext uri="{BB962C8B-B14F-4D97-AF65-F5344CB8AC3E}">
        <p14:creationId xmlns:p14="http://schemas.microsoft.com/office/powerpoint/2010/main" val="31956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What was John the Baptist’s message?  (3:2)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“Repent, for the kingdom of heaven has come near.”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“Repent, or you will die tomorrow.”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“Jesus is the Savior. Trust Him.”</a:t>
            </a:r>
          </a:p>
        </p:txBody>
      </p:sp>
    </p:spTree>
    <p:extLst>
      <p:ext uri="{BB962C8B-B14F-4D97-AF65-F5344CB8AC3E}">
        <p14:creationId xmlns:p14="http://schemas.microsoft.com/office/powerpoint/2010/main" val="3440531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Finish Isaiah’s prophecy about John the Baptist:  “A voice of one calling in the wilderness, …”  (3:3)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“… prepare the way for the Lord,”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“… make straight paths for him.”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39224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Finish Isaiah’s prophecy about John the Baptist:  “A voice of one calling in the wilderness, …”  (3:3)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“… prepare the way for the Lord,”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“… make straight paths for him.”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662788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What were John the Baptist’s clothes made of?  (3:4)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Camel’s hooves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Camel’s hair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Locust’s wings</a:t>
            </a:r>
          </a:p>
        </p:txBody>
      </p:sp>
    </p:spTree>
    <p:extLst>
      <p:ext uri="{BB962C8B-B14F-4D97-AF65-F5344CB8AC3E}">
        <p14:creationId xmlns:p14="http://schemas.microsoft.com/office/powerpoint/2010/main" val="703981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What were John the Baptist’s clothes made of?  (3:4)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Camel’s hooves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Camel’s hair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Locust’s wings</a:t>
            </a:r>
          </a:p>
        </p:txBody>
      </p:sp>
    </p:spTree>
    <p:extLst>
      <p:ext uri="{BB962C8B-B14F-4D97-AF65-F5344CB8AC3E}">
        <p14:creationId xmlns:p14="http://schemas.microsoft.com/office/powerpoint/2010/main" val="167889296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1198</Words>
  <Application>Microsoft Office PowerPoint</Application>
  <PresentationFormat>On-screen Show (4:3)</PresentationFormat>
  <Paragraphs>154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Arial</vt:lpstr>
      <vt:lpstr>Calibri</vt:lpstr>
      <vt:lpstr>1_Office Theme</vt:lpstr>
      <vt:lpstr>Matthew Dig Site 2</vt:lpstr>
      <vt:lpstr>Who came “preaching in the wilderness of Judea”?  (3:1)</vt:lpstr>
      <vt:lpstr>Who came “preaching in the wilderness of Judea”?  (3:1)</vt:lpstr>
      <vt:lpstr>What was John the Baptist’s message?  (3:2)</vt:lpstr>
      <vt:lpstr>What was John the Baptist’s message?  (3:2)</vt:lpstr>
      <vt:lpstr>Finish Isaiah’s prophecy about John the Baptist:  “A voice of one calling in the wilderness, …”  (3:3)</vt:lpstr>
      <vt:lpstr>Finish Isaiah’s prophecy about John the Baptist:  “A voice of one calling in the wilderness, …”  (3:3)</vt:lpstr>
      <vt:lpstr>What were John the Baptist’s clothes made of?  (3:4)</vt:lpstr>
      <vt:lpstr>What were John the Baptist’s clothes made of?  (3:4)</vt:lpstr>
      <vt:lpstr>With what did John the Baptist say Jesus would baptize people?  (3:11)</vt:lpstr>
      <vt:lpstr>With what did John the Baptist say Jesus would baptize people?  (3:11)</vt:lpstr>
      <vt:lpstr>Who came from Galilee to be baptized by John?  (3:13)</vt:lpstr>
      <vt:lpstr>Who came from Galilee to be baptized by John?  (3:13)</vt:lpstr>
      <vt:lpstr>As soon as John baptized Jesus, what happened?  (3:16)</vt:lpstr>
      <vt:lpstr>As soon as John baptized Jesus, what happened?  (3:16)</vt:lpstr>
      <vt:lpstr>What did the voice from heaven say about Jesus after His baptism?  (3:17)</vt:lpstr>
      <vt:lpstr>What did the voice from heaven say about Jesus after His baptism?  (3:17)</vt:lpstr>
      <vt:lpstr>Before His temptation, how long did Jesus fast?  (4:2)</vt:lpstr>
      <vt:lpstr>Before His temptation, how long did Jesus fast?  (4:2)</vt:lpstr>
      <vt:lpstr>What was the first thing the tempter tempted Jesus to do?  (4:3)</vt:lpstr>
      <vt:lpstr>What was the first thing the tempter tempted Jesus to do?  (4:3)</vt:lpstr>
      <vt:lpstr>How did Jesus answer the tempter’s first temptation?  (4:4)</vt:lpstr>
      <vt:lpstr>How did Jesus answer the tempter’s first temptation?  (4:4)</vt:lpstr>
      <vt:lpstr>From what building did the devil tempt Jesus to throw himself down?  (4:5)</vt:lpstr>
      <vt:lpstr>From what building did the devil tempt Jesus to throw himself down?  (4:5)</vt:lpstr>
      <vt:lpstr>When the devil tempted Jesus to throw himself off the Temple, what did Jesus say?  (4:7)</vt:lpstr>
      <vt:lpstr>When the devil tempted Jesus to throw himself off the Temple, what did Jesus say?  (4:7)</vt:lpstr>
      <vt:lpstr>What did the devil show Jesus from a very high mountain?  (4:8)</vt:lpstr>
      <vt:lpstr>What did the devil show Jesus from a very high mountain?  (4:8)</vt:lpstr>
      <vt:lpstr>What was Jesus’ third temptation?  (4:8-9)</vt:lpstr>
      <vt:lpstr>What was Jesus’ third temptation?  (4:8-9)</vt:lpstr>
      <vt:lpstr>What did the devil promise Jesus if Jesus would bow down and worship him?  (4:8-9)</vt:lpstr>
      <vt:lpstr>What did the devil promise Jesus if Jesus would bow down and worship him?  (4:8-9)</vt:lpstr>
      <vt:lpstr>By the Sea of Galilee, what four brothers did Jesus call to be His disciples?  (4:18-21)</vt:lpstr>
      <vt:lpstr>By the Sea of Galilee, what four brothers did Jesus call to be His disciples?  (4:18-21)</vt:lpstr>
      <vt:lpstr>What did Jesus say when He called Peter and Andrew?  (4:19)</vt:lpstr>
      <vt:lpstr>What did Jesus say when He called Peter and Andrew?  (4:19)</vt:lpstr>
      <vt:lpstr>Where did Jesus go teaching, preaching, and healing every disease?  (4:23)</vt:lpstr>
      <vt:lpstr>Where did Jesus go teaching, preaching, and healing every disease?  (4:23)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A L</cp:lastModifiedBy>
  <cp:revision>13</cp:revision>
  <dcterms:created xsi:type="dcterms:W3CDTF">2016-04-16T17:22:52Z</dcterms:created>
  <dcterms:modified xsi:type="dcterms:W3CDTF">2023-06-24T17:46:35Z</dcterms:modified>
</cp:coreProperties>
</file>