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>
      <p:cViewPr varScale="1">
        <p:scale>
          <a:sx n="64" d="100"/>
          <a:sy n="64" d="100"/>
        </p:scale>
        <p:origin x="16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Why was Joseph to name Mary’s</a:t>
            </a:r>
            <a:br>
              <a:rPr lang="en-US" dirty="0"/>
            </a:br>
            <a:r>
              <a:rPr lang="en-US" dirty="0"/>
              <a:t>son Jesus?  (1:21)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Because it was a good family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Because He would save His people from their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Because all important people were named Jesus</a:t>
            </a:r>
          </a:p>
        </p:txBody>
      </p:sp>
    </p:spTree>
    <p:extLst>
      <p:ext uri="{BB962C8B-B14F-4D97-AF65-F5344CB8AC3E}">
        <p14:creationId xmlns:p14="http://schemas.microsoft.com/office/powerpoint/2010/main" val="262215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Why was Joseph to name Mary’s</a:t>
            </a:r>
            <a:br>
              <a:rPr lang="en-US" dirty="0"/>
            </a:br>
            <a:r>
              <a:rPr lang="en-US" dirty="0"/>
              <a:t>son Jesus?  (1:21)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Because it was a good family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Because He would save His people from their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Because all important people were named Jesus</a:t>
            </a:r>
          </a:p>
        </p:txBody>
      </p:sp>
    </p:spTree>
    <p:extLst>
      <p:ext uri="{BB962C8B-B14F-4D97-AF65-F5344CB8AC3E}">
        <p14:creationId xmlns:p14="http://schemas.microsoft.com/office/powerpoint/2010/main" val="339251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does Immanuel mean? (1:23)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loves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saves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with us.</a:t>
            </a:r>
          </a:p>
        </p:txBody>
      </p:sp>
    </p:spTree>
    <p:extLst>
      <p:ext uri="{BB962C8B-B14F-4D97-AF65-F5344CB8AC3E}">
        <p14:creationId xmlns:p14="http://schemas.microsoft.com/office/powerpoint/2010/main" val="2186491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does Immanuel mean? (1:23)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loves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saves us.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God with us.</a:t>
            </a:r>
          </a:p>
        </p:txBody>
      </p:sp>
    </p:spTree>
    <p:extLst>
      <p:ext uri="{BB962C8B-B14F-4D97-AF65-F5344CB8AC3E}">
        <p14:creationId xmlns:p14="http://schemas.microsoft.com/office/powerpoint/2010/main" val="2799027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After Jesus was born, who came from the east to Jerusalem?  (2:1)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Magi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Some of Jesus’ cousins</a:t>
            </a:r>
          </a:p>
        </p:txBody>
      </p:sp>
    </p:spTree>
    <p:extLst>
      <p:ext uri="{BB962C8B-B14F-4D97-AF65-F5344CB8AC3E}">
        <p14:creationId xmlns:p14="http://schemas.microsoft.com/office/powerpoint/2010/main" val="1224601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After Jesus was born, who came from the east to Jerusalem?  (2:1)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Magi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Some of Jesus’ cousins</a:t>
            </a:r>
          </a:p>
        </p:txBody>
      </p:sp>
    </p:spTree>
    <p:extLst>
      <p:ext uri="{BB962C8B-B14F-4D97-AF65-F5344CB8AC3E}">
        <p14:creationId xmlns:p14="http://schemas.microsoft.com/office/powerpoint/2010/main" val="393756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Why did the Magi come from the east?  (2:2)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To worship King Herod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To worship Mary and Joseph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To worship the newborn king of the Jews</a:t>
            </a:r>
          </a:p>
        </p:txBody>
      </p:sp>
    </p:spTree>
    <p:extLst>
      <p:ext uri="{BB962C8B-B14F-4D97-AF65-F5344CB8AC3E}">
        <p14:creationId xmlns:p14="http://schemas.microsoft.com/office/powerpoint/2010/main" val="3469982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Why did the Magi come from the east?  (2:2)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To worship King Herod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To worship Mary and Joseph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To worship the newborn king of the Jews</a:t>
            </a:r>
          </a:p>
        </p:txBody>
      </p:sp>
    </p:spTree>
    <p:extLst>
      <p:ext uri="{BB962C8B-B14F-4D97-AF65-F5344CB8AC3E}">
        <p14:creationId xmlns:p14="http://schemas.microsoft.com/office/powerpoint/2010/main" val="1960815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Who was disturbed after talking with the Magi?  (2:1-3)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 and his whole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 and all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Herod’s sons and grandsons</a:t>
            </a:r>
          </a:p>
        </p:txBody>
      </p:sp>
    </p:spTree>
    <p:extLst>
      <p:ext uri="{BB962C8B-B14F-4D97-AF65-F5344CB8AC3E}">
        <p14:creationId xmlns:p14="http://schemas.microsoft.com/office/powerpoint/2010/main" val="1755791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Who was disturbed after talking with the Magi?  (2:1-3)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 and his whole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King Herod and all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Herod’s sons and grandsons</a:t>
            </a:r>
          </a:p>
        </p:txBody>
      </p:sp>
    </p:spTree>
    <p:extLst>
      <p:ext uri="{BB962C8B-B14F-4D97-AF65-F5344CB8AC3E}">
        <p14:creationId xmlns:p14="http://schemas.microsoft.com/office/powerpoint/2010/main" val="74236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was pledged to be married to Joseph?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Elizabeth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Rachel</a:t>
            </a:r>
          </a:p>
        </p:txBody>
      </p:sp>
    </p:spTree>
    <p:extLst>
      <p:ext uri="{BB962C8B-B14F-4D97-AF65-F5344CB8AC3E}">
        <p14:creationId xmlns:p14="http://schemas.microsoft.com/office/powerpoint/2010/main" val="333486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chief priests and teachers say the King of the Jews would be born?  (2:4-5)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Nazareth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Bethlehem</a:t>
            </a:r>
          </a:p>
        </p:txBody>
      </p:sp>
    </p:spTree>
    <p:extLst>
      <p:ext uri="{BB962C8B-B14F-4D97-AF65-F5344CB8AC3E}">
        <p14:creationId xmlns:p14="http://schemas.microsoft.com/office/powerpoint/2010/main" val="3944847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the chief priests and teachers say the King of the Jews would be born?  (2:4-5)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Nazareth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In Bethlehem</a:t>
            </a:r>
          </a:p>
        </p:txBody>
      </p:sp>
    </p:spTree>
    <p:extLst>
      <p:ext uri="{BB962C8B-B14F-4D97-AF65-F5344CB8AC3E}">
        <p14:creationId xmlns:p14="http://schemas.microsoft.com/office/powerpoint/2010/main" val="530707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King Herod tell the Magi to do?  (2:7-8)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Search for and find the child, then report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Take special gifts from Herod to the child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Search for the child and kill him</a:t>
            </a:r>
          </a:p>
        </p:txBody>
      </p:sp>
    </p:spTree>
    <p:extLst>
      <p:ext uri="{BB962C8B-B14F-4D97-AF65-F5344CB8AC3E}">
        <p14:creationId xmlns:p14="http://schemas.microsoft.com/office/powerpoint/2010/main" val="418160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King Herod tell the Magi to do?  (2:7-8)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Search for and find the child, then report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Take special gifts from Herod to the child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Search for the child and kill him</a:t>
            </a:r>
          </a:p>
        </p:txBody>
      </p:sp>
    </p:spTree>
    <p:extLst>
      <p:ext uri="{BB962C8B-B14F-4D97-AF65-F5344CB8AC3E}">
        <p14:creationId xmlns:p14="http://schemas.microsoft.com/office/powerpoint/2010/main" val="2465071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the Magi do when they saw the child Jesus?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“Bowed down and worshiped him”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“Presented him with gifts”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650625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the Magi do when they saw the child Jesus?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“Bowed down and worshiped him”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“Presented him with gifts”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888338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special gifts did the Magi give to the child, Jesus?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Gold, jewels, and a new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Gold, frankincense, and myrrh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Gold, new clothes, and a donkey</a:t>
            </a:r>
          </a:p>
        </p:txBody>
      </p:sp>
    </p:spTree>
    <p:extLst>
      <p:ext uri="{BB962C8B-B14F-4D97-AF65-F5344CB8AC3E}">
        <p14:creationId xmlns:p14="http://schemas.microsoft.com/office/powerpoint/2010/main" val="10729727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special gifts did the Magi give to the child, Jesus?  (2:11)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Gold, jewels, and a new home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Gold, frankincense, and myrrh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Gold, new clothes, and a donkey</a:t>
            </a:r>
          </a:p>
        </p:txBody>
      </p:sp>
    </p:spTree>
    <p:extLst>
      <p:ext uri="{BB962C8B-B14F-4D97-AF65-F5344CB8AC3E}">
        <p14:creationId xmlns:p14="http://schemas.microsoft.com/office/powerpoint/2010/main" val="3169611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Why didn’t the Magi go back to Herod?  (2:12)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In a dream they were warned not to do this.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wanted to go home.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were tired of traveling.</a:t>
            </a:r>
          </a:p>
        </p:txBody>
      </p:sp>
    </p:spTree>
    <p:extLst>
      <p:ext uri="{BB962C8B-B14F-4D97-AF65-F5344CB8AC3E}">
        <p14:creationId xmlns:p14="http://schemas.microsoft.com/office/powerpoint/2010/main" val="1773939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Why didn’t the Magi go back to Herod?  (2:12)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In a dream they were warned not to do this.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wanted to go home.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were tired of traveling.</a:t>
            </a:r>
          </a:p>
        </p:txBody>
      </p:sp>
    </p:spTree>
    <p:extLst>
      <p:ext uri="{BB962C8B-B14F-4D97-AF65-F5344CB8AC3E}">
        <p14:creationId xmlns:p14="http://schemas.microsoft.com/office/powerpoint/2010/main" val="180385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was pledged to be married to Joseph?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Elizabeth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Mary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Rachel</a:t>
            </a:r>
          </a:p>
        </p:txBody>
      </p:sp>
    </p:spTree>
    <p:extLst>
      <p:ext uri="{BB962C8B-B14F-4D97-AF65-F5344CB8AC3E}">
        <p14:creationId xmlns:p14="http://schemas.microsoft.com/office/powerpoint/2010/main" val="2757334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Who was going to search for the child Jesus to kill Him?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Pharaoh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Herod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Magi</a:t>
            </a:r>
          </a:p>
        </p:txBody>
      </p:sp>
    </p:spTree>
    <p:extLst>
      <p:ext uri="{BB962C8B-B14F-4D97-AF65-F5344CB8AC3E}">
        <p14:creationId xmlns:p14="http://schemas.microsoft.com/office/powerpoint/2010/main" val="1454967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Who was going to search for the child Jesus to kill Him?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King Pharaoh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King Herod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Magi</a:t>
            </a:r>
          </a:p>
        </p:txBody>
      </p:sp>
    </p:spTree>
    <p:extLst>
      <p:ext uri="{BB962C8B-B14F-4D97-AF65-F5344CB8AC3E}">
        <p14:creationId xmlns:p14="http://schemas.microsoft.com/office/powerpoint/2010/main" val="3593591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Where did the angel tell Joseph to “take the child and his mother” after the Magi visited them?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To Moab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Jerusalem</a:t>
            </a:r>
          </a:p>
        </p:txBody>
      </p:sp>
    </p:spTree>
    <p:extLst>
      <p:ext uri="{BB962C8B-B14F-4D97-AF65-F5344CB8AC3E}">
        <p14:creationId xmlns:p14="http://schemas.microsoft.com/office/powerpoint/2010/main" val="3603458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Where did the angel tell Joseph to “take the child and his mother” after the Magi visited them?  (2:13)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To Moab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To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Jerusalem</a:t>
            </a:r>
          </a:p>
        </p:txBody>
      </p:sp>
    </p:spTree>
    <p:extLst>
      <p:ext uri="{BB962C8B-B14F-4D97-AF65-F5344CB8AC3E}">
        <p14:creationId xmlns:p14="http://schemas.microsoft.com/office/powerpoint/2010/main" val="3210758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How long did Mary, Joseph, and Jesus stay in Egypt?  (2:15)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“Until Jesus was 12 years old”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“Until Joseph died”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“Until the death of Herod”</a:t>
            </a:r>
          </a:p>
        </p:txBody>
      </p:sp>
    </p:spTree>
    <p:extLst>
      <p:ext uri="{BB962C8B-B14F-4D97-AF65-F5344CB8AC3E}">
        <p14:creationId xmlns:p14="http://schemas.microsoft.com/office/powerpoint/2010/main" val="31766422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How long did Mary, Joseph, and Jesus stay in Egypt?  (2:15)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“Until Jesus was 12 years old”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“Until Joseph died”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“Until the death of Herod”</a:t>
            </a:r>
          </a:p>
        </p:txBody>
      </p:sp>
    </p:spTree>
    <p:extLst>
      <p:ext uri="{BB962C8B-B14F-4D97-AF65-F5344CB8AC3E}">
        <p14:creationId xmlns:p14="http://schemas.microsoft.com/office/powerpoint/2010/main" val="27511409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After Herod died, what did an angel tell Joseph to do?  (2:19-20)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“Take the child and his mother to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“Take the child and his mother back to Bethlehem.”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“Take the child and his mother to the Temple.”</a:t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00213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After Herod died, what did an angel tell Joseph to do?  (2:19-20)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“Take the child and his mother to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“Take the child and his mother back to Bethlehem.”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“Take the child and his mother to the Temple.”</a:t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240666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did the prophets say that Jesus would be called?  (2:23)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 miracle-worker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 Nazarene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greatest man alive</a:t>
            </a:r>
          </a:p>
        </p:txBody>
      </p:sp>
    </p:spTree>
    <p:extLst>
      <p:ext uri="{BB962C8B-B14F-4D97-AF65-F5344CB8AC3E}">
        <p14:creationId xmlns:p14="http://schemas.microsoft.com/office/powerpoint/2010/main" val="309955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did the prophets say that Jesus would be called?  (2:23)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 miracle-worker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 Nazarene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greatest man alive</a:t>
            </a:r>
          </a:p>
        </p:txBody>
      </p:sp>
    </p:spTree>
    <p:extLst>
      <p:ext uri="{BB962C8B-B14F-4D97-AF65-F5344CB8AC3E}">
        <p14:creationId xmlns:p14="http://schemas.microsoft.com/office/powerpoint/2010/main" val="197034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Through whom was Mary found to be pregnant?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Joshua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18483368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“She will give birth to a son, and you are to give him the name Jesus, because…”  </a:t>
            </a:r>
            <a:br>
              <a:rPr lang="en-US" dirty="0"/>
            </a:br>
            <a:r>
              <a:rPr lang="en-US" dirty="0"/>
              <a:t>(Matthew 1:21)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he will save his people from their sins.”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I command this.”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that’s what the prophets said to name him.”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55972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“She will give birth to a son, and you are to give him the name Jesus, because…”  </a:t>
            </a:r>
            <a:br>
              <a:rPr lang="en-US" dirty="0"/>
            </a:br>
            <a:r>
              <a:rPr lang="en-US" dirty="0"/>
              <a:t>(Matthew 1:21)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“… he will save his people from their sins.”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I command this.”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that’s what the prophets said to name him.”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37483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Through whom was Mary found to be pregnant?  (1:18)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Joshua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421870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want to do when he learned that Mary was pregnant? (1:18-19)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Divorce her quietly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Marry her right away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Send her to another town</a:t>
            </a:r>
          </a:p>
        </p:txBody>
      </p:sp>
    </p:spTree>
    <p:extLst>
      <p:ext uri="{BB962C8B-B14F-4D97-AF65-F5344CB8AC3E}">
        <p14:creationId xmlns:p14="http://schemas.microsoft.com/office/powerpoint/2010/main" val="2003407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want to do when he learned that Mary was pregnant? (1:18-19)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Divorce her quietly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Marry her right away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Send her to another town</a:t>
            </a:r>
          </a:p>
        </p:txBody>
      </p:sp>
    </p:spTree>
    <p:extLst>
      <p:ext uri="{BB962C8B-B14F-4D97-AF65-F5344CB8AC3E}">
        <p14:creationId xmlns:p14="http://schemas.microsoft.com/office/powerpoint/2010/main" val="103547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an angel tell Joseph to do when he thought about divorcing Mary?  (1:19-20)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Take her home to be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Divorce her quietly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Move away</a:t>
            </a:r>
          </a:p>
        </p:txBody>
      </p:sp>
    </p:spTree>
    <p:extLst>
      <p:ext uri="{BB962C8B-B14F-4D97-AF65-F5344CB8AC3E}">
        <p14:creationId xmlns:p14="http://schemas.microsoft.com/office/powerpoint/2010/main" val="3194122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an angel tell Joseph to do when he thought about divorcing Mary?  (1:19-20)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Take her home to be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Divorce her quietly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Move away</a:t>
            </a:r>
          </a:p>
        </p:txBody>
      </p:sp>
    </p:spTree>
    <p:extLst>
      <p:ext uri="{BB962C8B-B14F-4D97-AF65-F5344CB8AC3E}">
        <p14:creationId xmlns:p14="http://schemas.microsoft.com/office/powerpoint/2010/main" val="1361577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1236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Matthew Dig Site 1</vt:lpstr>
      <vt:lpstr>Who was pledged to be married to Joseph?  (1:18)</vt:lpstr>
      <vt:lpstr>Who was pledged to be married to Joseph?  (1:18)</vt:lpstr>
      <vt:lpstr>Through whom was Mary found to be pregnant?  (1:18)</vt:lpstr>
      <vt:lpstr>Through whom was Mary found to be pregnant?  (1:18)</vt:lpstr>
      <vt:lpstr>What did Joseph want to do when he learned that Mary was pregnant? (1:18-19)</vt:lpstr>
      <vt:lpstr>What did Joseph want to do when he learned that Mary was pregnant? (1:18-19)</vt:lpstr>
      <vt:lpstr>What did an angel tell Joseph to do when he thought about divorcing Mary?  (1:19-20)</vt:lpstr>
      <vt:lpstr>What did an angel tell Joseph to do when he thought about divorcing Mary?  (1:19-20)</vt:lpstr>
      <vt:lpstr>Why was Joseph to name Mary’s son Jesus?  (1:21)</vt:lpstr>
      <vt:lpstr>Why was Joseph to name Mary’s son Jesus?  (1:21)</vt:lpstr>
      <vt:lpstr>What does Immanuel mean? (1:23)</vt:lpstr>
      <vt:lpstr>What does Immanuel mean? (1:23)</vt:lpstr>
      <vt:lpstr>After Jesus was born, who came from the east to Jerusalem?  (2:1)</vt:lpstr>
      <vt:lpstr>After Jesus was born, who came from the east to Jerusalem?  (2:1)</vt:lpstr>
      <vt:lpstr>Why did the Magi come from the east?  (2:2)</vt:lpstr>
      <vt:lpstr>Why did the Magi come from the east?  (2:2)</vt:lpstr>
      <vt:lpstr>Who was disturbed after talking with the Magi?  (2:1-3)</vt:lpstr>
      <vt:lpstr>Who was disturbed after talking with the Magi?  (2:1-3)</vt:lpstr>
      <vt:lpstr>Where did the chief priests and teachers say the King of the Jews would be born?  (2:4-5)</vt:lpstr>
      <vt:lpstr>Where did the chief priests and teachers say the King of the Jews would be born?  (2:4-5)</vt:lpstr>
      <vt:lpstr>What did King Herod tell the Magi to do?  (2:7-8)</vt:lpstr>
      <vt:lpstr>What did King Herod tell the Magi to do?  (2:7-8)</vt:lpstr>
      <vt:lpstr>What did the Magi do when they saw the child Jesus?  (2:11)</vt:lpstr>
      <vt:lpstr>What did the Magi do when they saw the child Jesus?  (2:11)</vt:lpstr>
      <vt:lpstr>What special gifts did the Magi give to the child, Jesus?  (2:11)</vt:lpstr>
      <vt:lpstr>What special gifts did the Magi give to the child, Jesus?  (2:11)</vt:lpstr>
      <vt:lpstr>Why didn’t the Magi go back to Herod?  (2:12)</vt:lpstr>
      <vt:lpstr>Why didn’t the Magi go back to Herod?  (2:12)</vt:lpstr>
      <vt:lpstr>Who was going to search for the child Jesus to kill Him?  (2:13)</vt:lpstr>
      <vt:lpstr>Who was going to search for the child Jesus to kill Him?  (2:13)</vt:lpstr>
      <vt:lpstr>Where did the angel tell Joseph to “take the child and his mother” after the Magi visited them?  (2:13)</vt:lpstr>
      <vt:lpstr>Where did the angel tell Joseph to “take the child and his mother” after the Magi visited them?  (2:13)</vt:lpstr>
      <vt:lpstr>How long did Mary, Joseph, and Jesus stay in Egypt?  (2:15)</vt:lpstr>
      <vt:lpstr>How long did Mary, Joseph, and Jesus stay in Egypt?  (2:15)</vt:lpstr>
      <vt:lpstr>After Herod died, what did an angel tell Joseph to do?  (2:19-20)</vt:lpstr>
      <vt:lpstr>After Herod died, what did an angel tell Joseph to do?  (2:19-20)</vt:lpstr>
      <vt:lpstr>What did the prophets say that Jesus would be called?  (2:23)</vt:lpstr>
      <vt:lpstr>What did the prophets say that Jesus would be called?  (2:23)</vt:lpstr>
      <vt:lpstr>Finish this verse:  “She will give birth to a son, and you are to give him the name Jesus, because…”   (Matthew 1:21)</vt:lpstr>
      <vt:lpstr>Finish this verse:  “She will give birth to a son, and you are to give him the name Jesus, because…”   (Matthew 1:21)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 L</cp:lastModifiedBy>
  <cp:revision>14</cp:revision>
  <dcterms:created xsi:type="dcterms:W3CDTF">2016-04-16T17:22:52Z</dcterms:created>
  <dcterms:modified xsi:type="dcterms:W3CDTF">2023-06-24T15:46:52Z</dcterms:modified>
</cp:coreProperties>
</file>