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256" r:id="rId2"/>
    <p:sldId id="306" r:id="rId3"/>
    <p:sldId id="310" r:id="rId4"/>
    <p:sldId id="307" r:id="rId5"/>
    <p:sldId id="258" r:id="rId6"/>
    <p:sldId id="296" r:id="rId7"/>
    <p:sldId id="297" r:id="rId8"/>
    <p:sldId id="298" r:id="rId9"/>
    <p:sldId id="259" r:id="rId10"/>
    <p:sldId id="260" r:id="rId11"/>
    <p:sldId id="261" r:id="rId12"/>
    <p:sldId id="262" r:id="rId13"/>
    <p:sldId id="263" r:id="rId14"/>
    <p:sldId id="264" r:id="rId15"/>
    <p:sldId id="266" r:id="rId16"/>
    <p:sldId id="299" r:id="rId17"/>
    <p:sldId id="267" r:id="rId18"/>
    <p:sldId id="300" r:id="rId19"/>
    <p:sldId id="268" r:id="rId20"/>
    <p:sldId id="301" r:id="rId21"/>
    <p:sldId id="309" r:id="rId22"/>
    <p:sldId id="303" r:id="rId23"/>
    <p:sldId id="308" r:id="rId24"/>
    <p:sldId id="269" r:id="rId25"/>
    <p:sldId id="270" r:id="rId26"/>
    <p:sldId id="272" r:id="rId27"/>
    <p:sldId id="304" r:id="rId28"/>
    <p:sldId id="273" r:id="rId29"/>
    <p:sldId id="305" r:id="rId30"/>
    <p:sldId id="274" r:id="rId31"/>
    <p:sldId id="275" r:id="rId32"/>
    <p:sldId id="276" r:id="rId33"/>
    <p:sldId id="277" r:id="rId34"/>
    <p:sldId id="278" r:id="rId35"/>
    <p:sldId id="279" r:id="rId36"/>
    <p:sldId id="280" r:id="rId37"/>
    <p:sldId id="281"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13F06-9637-4974-80C2-6EC39DDE8F34}" v="258" dt="2023-06-29T15:15:32.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60" d="100"/>
          <a:sy n="60" d="100"/>
        </p:scale>
        <p:origin x="54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94213F06-9637-4974-80C2-6EC39DDE8F34}"/>
    <pc:docChg chg="undo custSel addSld modSld sldOrd modMainMaster">
      <pc:chgData name="A L" userId="c83b8c5f662f391c" providerId="LiveId" clId="{94213F06-9637-4974-80C2-6EC39DDE8F34}" dt="2023-06-29T15:16:40.993" v="566" actId="20577"/>
      <pc:docMkLst>
        <pc:docMk/>
      </pc:docMkLst>
      <pc:sldChg chg="modSp mod ord setBg">
        <pc:chgData name="A L" userId="c83b8c5f662f391c" providerId="LiveId" clId="{94213F06-9637-4974-80C2-6EC39DDE8F34}" dt="2023-06-29T15:16:40.993" v="566" actId="20577"/>
        <pc:sldMkLst>
          <pc:docMk/>
          <pc:sldMk cId="0" sldId="256"/>
        </pc:sldMkLst>
        <pc:spChg chg="mod">
          <ac:chgData name="A L" userId="c83b8c5f662f391c" providerId="LiveId" clId="{94213F06-9637-4974-80C2-6EC39DDE8F34}" dt="2023-06-29T15:16:40.993" v="566" actId="20577"/>
          <ac:spMkLst>
            <pc:docMk/>
            <pc:sldMk cId="0" sldId="256"/>
            <ac:spMk id="4098" creationId="{9D5A1CA2-E3EC-EB3F-01D7-66684A98FEE0}"/>
          </ac:spMkLst>
        </pc:spChg>
      </pc:sldChg>
      <pc:sldChg chg="modSp mod modAnim">
        <pc:chgData name="A L" userId="c83b8c5f662f391c" providerId="LiveId" clId="{94213F06-9637-4974-80C2-6EC39DDE8F34}" dt="2023-06-29T14:38:16.972" v="188"/>
        <pc:sldMkLst>
          <pc:docMk/>
          <pc:sldMk cId="0" sldId="258"/>
        </pc:sldMkLst>
        <pc:spChg chg="mod">
          <ac:chgData name="A L" userId="c83b8c5f662f391c" providerId="LiveId" clId="{94213F06-9637-4974-80C2-6EC39DDE8F34}" dt="2023-06-29T14:37:18.008" v="179" actId="20577"/>
          <ac:spMkLst>
            <pc:docMk/>
            <pc:sldMk cId="0" sldId="258"/>
            <ac:spMk id="7170" creationId="{172123DF-1F95-E5D6-67D9-E4A021813D57}"/>
          </ac:spMkLst>
        </pc:spChg>
      </pc:sldChg>
      <pc:sldChg chg="modSp mod modAnim">
        <pc:chgData name="A L" userId="c83b8c5f662f391c" providerId="LiveId" clId="{94213F06-9637-4974-80C2-6EC39DDE8F34}" dt="2023-06-29T14:42:01.201" v="223" actId="1076"/>
        <pc:sldMkLst>
          <pc:docMk/>
          <pc:sldMk cId="0" sldId="259"/>
        </pc:sldMkLst>
        <pc:spChg chg="mod">
          <ac:chgData name="A L" userId="c83b8c5f662f391c" providerId="LiveId" clId="{94213F06-9637-4974-80C2-6EC39DDE8F34}" dt="2023-06-29T14:42:01.201" v="223" actId="1076"/>
          <ac:spMkLst>
            <pc:docMk/>
            <pc:sldMk cId="0" sldId="259"/>
            <ac:spMk id="14" creationId="{66E76A73-D496-0349-B9B6-8F9BB37F8700}"/>
          </ac:spMkLst>
        </pc:spChg>
        <pc:spChg chg="mod">
          <ac:chgData name="A L" userId="c83b8c5f662f391c" providerId="LiveId" clId="{94213F06-9637-4974-80C2-6EC39DDE8F34}" dt="2023-06-29T14:41:41.541" v="220" actId="113"/>
          <ac:spMkLst>
            <pc:docMk/>
            <pc:sldMk cId="0" sldId="259"/>
            <ac:spMk id="15362" creationId="{84154BEE-DAB5-7662-40C7-EFF0DC950D5C}"/>
          </ac:spMkLst>
        </pc:spChg>
      </pc:sldChg>
      <pc:sldChg chg="modSp mod modAnim">
        <pc:chgData name="A L" userId="c83b8c5f662f391c" providerId="LiveId" clId="{94213F06-9637-4974-80C2-6EC39DDE8F34}" dt="2023-06-29T14:43:30.812" v="244" actId="1076"/>
        <pc:sldMkLst>
          <pc:docMk/>
          <pc:sldMk cId="0" sldId="260"/>
        </pc:sldMkLst>
        <pc:spChg chg="mod">
          <ac:chgData name="A L" userId="c83b8c5f662f391c" providerId="LiveId" clId="{94213F06-9637-4974-80C2-6EC39DDE8F34}" dt="2023-06-29T14:43:01.234" v="232" actId="1076"/>
          <ac:spMkLst>
            <pc:docMk/>
            <pc:sldMk cId="0" sldId="260"/>
            <ac:spMk id="2" creationId="{FA7EEC0C-0545-3D81-CC46-C2FBDE9EE7AF}"/>
          </ac:spMkLst>
        </pc:spChg>
        <pc:spChg chg="mod">
          <ac:chgData name="A L" userId="c83b8c5f662f391c" providerId="LiveId" clId="{94213F06-9637-4974-80C2-6EC39DDE8F34}" dt="2023-06-29T14:43:08.699" v="234" actId="1076"/>
          <ac:spMkLst>
            <pc:docMk/>
            <pc:sldMk cId="0" sldId="260"/>
            <ac:spMk id="6" creationId="{94B3CB83-3D31-F1AA-F022-E10EF10ECE83}"/>
          </ac:spMkLst>
        </pc:spChg>
        <pc:spChg chg="mod">
          <ac:chgData name="A L" userId="c83b8c5f662f391c" providerId="LiveId" clId="{94213F06-9637-4974-80C2-6EC39DDE8F34}" dt="2023-06-29T14:43:22.709" v="242" actId="1037"/>
          <ac:spMkLst>
            <pc:docMk/>
            <pc:sldMk cId="0" sldId="260"/>
            <ac:spMk id="9" creationId="{8839B27E-CC78-0111-3B03-4E946AA7192C}"/>
          </ac:spMkLst>
        </pc:spChg>
        <pc:spChg chg="mod">
          <ac:chgData name="A L" userId="c83b8c5f662f391c" providerId="LiveId" clId="{94213F06-9637-4974-80C2-6EC39DDE8F34}" dt="2023-06-29T14:43:16.831" v="238" actId="1038"/>
          <ac:spMkLst>
            <pc:docMk/>
            <pc:sldMk cId="0" sldId="260"/>
            <ac:spMk id="10" creationId="{B59E2BB3-CB12-29AD-B4AA-611E938FE857}"/>
          </ac:spMkLst>
        </pc:spChg>
        <pc:spChg chg="mod">
          <ac:chgData name="A L" userId="c83b8c5f662f391c" providerId="LiveId" clId="{94213F06-9637-4974-80C2-6EC39DDE8F34}" dt="2023-06-29T14:42:22.152" v="225" actId="20577"/>
          <ac:spMkLst>
            <pc:docMk/>
            <pc:sldMk cId="0" sldId="260"/>
            <ac:spMk id="17410" creationId="{381C3470-B0CB-2334-6C2E-1F9FA292299F}"/>
          </ac:spMkLst>
        </pc:spChg>
        <pc:picChg chg="mod">
          <ac:chgData name="A L" userId="c83b8c5f662f391c" providerId="LiveId" clId="{94213F06-9637-4974-80C2-6EC39DDE8F34}" dt="2023-06-29T14:43:30.812" v="244" actId="1076"/>
          <ac:picMkLst>
            <pc:docMk/>
            <pc:sldMk cId="0" sldId="260"/>
            <ac:picMk id="10251" creationId="{313EAFDA-2C9B-E502-CCD9-C5B323163D67}"/>
          </ac:picMkLst>
        </pc:picChg>
        <pc:picChg chg="mod">
          <ac:chgData name="A L" userId="c83b8c5f662f391c" providerId="LiveId" clId="{94213F06-9637-4974-80C2-6EC39DDE8F34}" dt="2023-06-29T14:42:53.450" v="231" actId="14100"/>
          <ac:picMkLst>
            <pc:docMk/>
            <pc:sldMk cId="0" sldId="260"/>
            <ac:picMk id="17417" creationId="{C34D7976-B5CE-F5CE-9FA1-56B15357CE20}"/>
          </ac:picMkLst>
        </pc:picChg>
        <pc:picChg chg="mod">
          <ac:chgData name="A L" userId="c83b8c5f662f391c" providerId="LiveId" clId="{94213F06-9637-4974-80C2-6EC39DDE8F34}" dt="2023-06-29T14:42:53.450" v="231" actId="14100"/>
          <ac:picMkLst>
            <pc:docMk/>
            <pc:sldMk cId="0" sldId="260"/>
            <ac:picMk id="17418" creationId="{9176FA6B-A8B2-C3CF-46B0-B151A647881F}"/>
          </ac:picMkLst>
        </pc:picChg>
      </pc:sldChg>
      <pc:sldChg chg="modSp modAnim">
        <pc:chgData name="A L" userId="c83b8c5f662f391c" providerId="LiveId" clId="{94213F06-9637-4974-80C2-6EC39DDE8F34}" dt="2023-06-29T14:43:47.020" v="246" actId="20577"/>
        <pc:sldMkLst>
          <pc:docMk/>
          <pc:sldMk cId="0" sldId="261"/>
        </pc:sldMkLst>
        <pc:spChg chg="mod">
          <ac:chgData name="A L" userId="c83b8c5f662f391c" providerId="LiveId" clId="{94213F06-9637-4974-80C2-6EC39DDE8F34}" dt="2023-06-29T14:43:42.818" v="245" actId="20577"/>
          <ac:spMkLst>
            <pc:docMk/>
            <pc:sldMk cId="0" sldId="261"/>
            <ac:spMk id="5" creationId="{805DCC34-B6BD-BE8A-1922-74B7BCD8BEAD}"/>
          </ac:spMkLst>
        </pc:spChg>
        <pc:spChg chg="mod">
          <ac:chgData name="A L" userId="c83b8c5f662f391c" providerId="LiveId" clId="{94213F06-9637-4974-80C2-6EC39DDE8F34}" dt="2023-06-29T14:43:47.020" v="246" actId="20577"/>
          <ac:spMkLst>
            <pc:docMk/>
            <pc:sldMk cId="0" sldId="261"/>
            <ac:spMk id="19458" creationId="{5D8DCBF0-628F-9333-244A-EC15790622C2}"/>
          </ac:spMkLst>
        </pc:spChg>
      </pc:sldChg>
      <pc:sldChg chg="addSp delSp modSp mod">
        <pc:chgData name="A L" userId="c83b8c5f662f391c" providerId="LiveId" clId="{94213F06-9637-4974-80C2-6EC39DDE8F34}" dt="2023-06-29T14:48:44.343" v="301" actId="1076"/>
        <pc:sldMkLst>
          <pc:docMk/>
          <pc:sldMk cId="0" sldId="262"/>
        </pc:sldMkLst>
        <pc:spChg chg="add mod">
          <ac:chgData name="A L" userId="c83b8c5f662f391c" providerId="LiveId" clId="{94213F06-9637-4974-80C2-6EC39DDE8F34}" dt="2023-06-29T14:45:50.962" v="283" actId="1076"/>
          <ac:spMkLst>
            <pc:docMk/>
            <pc:sldMk cId="0" sldId="262"/>
            <ac:spMk id="2" creationId="{4B9FFE3D-CFDC-EEFA-0FC9-3A0F3F039A75}"/>
          </ac:spMkLst>
        </pc:spChg>
        <pc:spChg chg="add del mod">
          <ac:chgData name="A L" userId="c83b8c5f662f391c" providerId="LiveId" clId="{94213F06-9637-4974-80C2-6EC39DDE8F34}" dt="2023-06-29T14:47:36.382" v="292" actId="478"/>
          <ac:spMkLst>
            <pc:docMk/>
            <pc:sldMk cId="0" sldId="262"/>
            <ac:spMk id="5" creationId="{55ED40BB-96C8-2F1F-3C92-9E5596D775EC}"/>
          </ac:spMkLst>
        </pc:spChg>
        <pc:spChg chg="add del mod">
          <ac:chgData name="A L" userId="c83b8c5f662f391c" providerId="LiveId" clId="{94213F06-9637-4974-80C2-6EC39DDE8F34}" dt="2023-06-29T14:47:36.382" v="292" actId="478"/>
          <ac:spMkLst>
            <pc:docMk/>
            <pc:sldMk cId="0" sldId="262"/>
            <ac:spMk id="8" creationId="{3AFF6F86-5341-DFBC-D0B5-E2C493915E62}"/>
          </ac:spMkLst>
        </pc:spChg>
        <pc:spChg chg="add del mod">
          <ac:chgData name="A L" userId="c83b8c5f662f391c" providerId="LiveId" clId="{94213F06-9637-4974-80C2-6EC39DDE8F34}" dt="2023-06-29T14:47:36.382" v="292" actId="478"/>
          <ac:spMkLst>
            <pc:docMk/>
            <pc:sldMk cId="0" sldId="262"/>
            <ac:spMk id="11" creationId="{75D3786D-03B0-1424-A284-21EA9D5DAAC6}"/>
          </ac:spMkLst>
        </pc:spChg>
        <pc:spChg chg="add mod">
          <ac:chgData name="A L" userId="c83b8c5f662f391c" providerId="LiveId" clId="{94213F06-9637-4974-80C2-6EC39DDE8F34}" dt="2023-06-29T14:48:32.550" v="297" actId="1076"/>
          <ac:spMkLst>
            <pc:docMk/>
            <pc:sldMk cId="0" sldId="262"/>
            <ac:spMk id="14" creationId="{A282D01C-BADC-415F-C682-D1ADA900DBB9}"/>
          </ac:spMkLst>
        </pc:spChg>
        <pc:spChg chg="mod">
          <ac:chgData name="A L" userId="c83b8c5f662f391c" providerId="LiveId" clId="{94213F06-9637-4974-80C2-6EC39DDE8F34}" dt="2023-06-29T14:45:13.221" v="252" actId="20577"/>
          <ac:spMkLst>
            <pc:docMk/>
            <pc:sldMk cId="0" sldId="262"/>
            <ac:spMk id="21506" creationId="{7E6D2A55-BD42-6916-622B-F5EB0912CDF0}"/>
          </ac:spMkLst>
        </pc:spChg>
        <pc:picChg chg="add del mod">
          <ac:chgData name="A L" userId="c83b8c5f662f391c" providerId="LiveId" clId="{94213F06-9637-4974-80C2-6EC39DDE8F34}" dt="2023-06-29T14:47:36.382" v="292" actId="478"/>
          <ac:picMkLst>
            <pc:docMk/>
            <pc:sldMk cId="0" sldId="262"/>
            <ac:picMk id="4" creationId="{949FBC3B-C5D2-383E-86F6-FA806DEF5A9E}"/>
          </ac:picMkLst>
        </pc:picChg>
        <pc:picChg chg="add del mod">
          <ac:chgData name="A L" userId="c83b8c5f662f391c" providerId="LiveId" clId="{94213F06-9637-4974-80C2-6EC39DDE8F34}" dt="2023-06-29T14:47:36.382" v="292" actId="478"/>
          <ac:picMkLst>
            <pc:docMk/>
            <pc:sldMk cId="0" sldId="262"/>
            <ac:picMk id="7" creationId="{32346BE6-AE1D-3384-3AEE-13DE3EC6C398}"/>
          </ac:picMkLst>
        </pc:picChg>
        <pc:picChg chg="add del mod">
          <ac:chgData name="A L" userId="c83b8c5f662f391c" providerId="LiveId" clId="{94213F06-9637-4974-80C2-6EC39DDE8F34}" dt="2023-06-29T14:47:36.382" v="292" actId="478"/>
          <ac:picMkLst>
            <pc:docMk/>
            <pc:sldMk cId="0" sldId="262"/>
            <ac:picMk id="10" creationId="{EA40C1E8-E2BE-56CC-2704-396987AE3C62}"/>
          </ac:picMkLst>
        </pc:picChg>
        <pc:picChg chg="add mod">
          <ac:chgData name="A L" userId="c83b8c5f662f391c" providerId="LiveId" clId="{94213F06-9637-4974-80C2-6EC39DDE8F34}" dt="2023-06-29T14:48:44.343" v="301" actId="1076"/>
          <ac:picMkLst>
            <pc:docMk/>
            <pc:sldMk cId="0" sldId="262"/>
            <ac:picMk id="13" creationId="{525A6948-257B-6CA1-AC13-86925A98D27F}"/>
          </ac:picMkLst>
        </pc:picChg>
        <pc:picChg chg="mod">
          <ac:chgData name="A L" userId="c83b8c5f662f391c" providerId="LiveId" clId="{94213F06-9637-4974-80C2-6EC39DDE8F34}" dt="2023-06-29T14:48:42.038" v="300" actId="1076"/>
          <ac:picMkLst>
            <pc:docMk/>
            <pc:sldMk cId="0" sldId="262"/>
            <ac:picMk id="21507" creationId="{CD4C9840-A7DF-53D3-D243-305F5A1E53BC}"/>
          </ac:picMkLst>
        </pc:picChg>
      </pc:sldChg>
      <pc:sldChg chg="modSp mod modAnim">
        <pc:chgData name="A L" userId="c83b8c5f662f391c" providerId="LiveId" clId="{94213F06-9637-4974-80C2-6EC39DDE8F34}" dt="2023-06-29T14:49:33.950" v="304" actId="20577"/>
        <pc:sldMkLst>
          <pc:docMk/>
          <pc:sldMk cId="0" sldId="264"/>
        </pc:sldMkLst>
        <pc:spChg chg="mod">
          <ac:chgData name="A L" userId="c83b8c5f662f391c" providerId="LiveId" clId="{94213F06-9637-4974-80C2-6EC39DDE8F34}" dt="2023-06-29T14:49:33.950" v="304" actId="20577"/>
          <ac:spMkLst>
            <pc:docMk/>
            <pc:sldMk cId="0" sldId="264"/>
            <ac:spMk id="25602" creationId="{06C502FE-BCA8-12A6-03CB-BB4077DF29A3}"/>
          </ac:spMkLst>
        </pc:spChg>
        <pc:grpChg chg="mod">
          <ac:chgData name="A L" userId="c83b8c5f662f391c" providerId="LiveId" clId="{94213F06-9637-4974-80C2-6EC39DDE8F34}" dt="2023-06-29T14:49:27.383" v="303" actId="1076"/>
          <ac:grpSpMkLst>
            <pc:docMk/>
            <pc:sldMk cId="0" sldId="264"/>
            <ac:grpSpMk id="2" creationId="{5A0E8C97-C685-80C0-AA8A-5ABDCF087477}"/>
          </ac:grpSpMkLst>
        </pc:grpChg>
        <pc:picChg chg="mod">
          <ac:chgData name="A L" userId="c83b8c5f662f391c" providerId="LiveId" clId="{94213F06-9637-4974-80C2-6EC39DDE8F34}" dt="2023-06-29T14:49:27.383" v="303" actId="1076"/>
          <ac:picMkLst>
            <pc:docMk/>
            <pc:sldMk cId="0" sldId="264"/>
            <ac:picMk id="25609" creationId="{9B5D3EAF-0D8A-02D9-AC1E-A93CE69D7B74}"/>
          </ac:picMkLst>
        </pc:picChg>
        <pc:picChg chg="mod">
          <ac:chgData name="A L" userId="c83b8c5f662f391c" providerId="LiveId" clId="{94213F06-9637-4974-80C2-6EC39DDE8F34}" dt="2023-06-29T14:49:27.383" v="303" actId="1076"/>
          <ac:picMkLst>
            <pc:docMk/>
            <pc:sldMk cId="0" sldId="264"/>
            <ac:picMk id="25610" creationId="{3D8B1174-89F1-CEB0-DFF8-B702BFFD3EE4}"/>
          </ac:picMkLst>
        </pc:picChg>
      </pc:sldChg>
      <pc:sldChg chg="modAnim">
        <pc:chgData name="A L" userId="c83b8c5f662f391c" providerId="LiveId" clId="{94213F06-9637-4974-80C2-6EC39DDE8F34}" dt="2023-06-29T14:38:45.766" v="193"/>
        <pc:sldMkLst>
          <pc:docMk/>
          <pc:sldMk cId="0" sldId="266"/>
        </pc:sldMkLst>
      </pc:sldChg>
      <pc:sldChg chg="modSp mod modAnim">
        <pc:chgData name="A L" userId="c83b8c5f662f391c" providerId="LiveId" clId="{94213F06-9637-4974-80C2-6EC39DDE8F34}" dt="2023-06-29T14:53:35.147" v="338" actId="20577"/>
        <pc:sldMkLst>
          <pc:docMk/>
          <pc:sldMk cId="0" sldId="269"/>
        </pc:sldMkLst>
        <pc:spChg chg="mod">
          <ac:chgData name="A L" userId="c83b8c5f662f391c" providerId="LiveId" clId="{94213F06-9637-4974-80C2-6EC39DDE8F34}" dt="2023-06-29T14:53:35.147" v="338" actId="20577"/>
          <ac:spMkLst>
            <pc:docMk/>
            <pc:sldMk cId="0" sldId="269"/>
            <ac:spMk id="45058" creationId="{10B93F65-03C7-4045-86C6-813F14E26F18}"/>
          </ac:spMkLst>
        </pc:spChg>
      </pc:sldChg>
      <pc:sldChg chg="addSp modSp mod modAnim">
        <pc:chgData name="A L" userId="c83b8c5f662f391c" providerId="LiveId" clId="{94213F06-9637-4974-80C2-6EC39DDE8F34}" dt="2023-06-29T14:55:14.828" v="349" actId="1076"/>
        <pc:sldMkLst>
          <pc:docMk/>
          <pc:sldMk cId="0" sldId="270"/>
        </pc:sldMkLst>
        <pc:spChg chg="mod">
          <ac:chgData name="A L" userId="c83b8c5f662f391c" providerId="LiveId" clId="{94213F06-9637-4974-80C2-6EC39DDE8F34}" dt="2023-06-29T14:53:59.315" v="343" actId="20577"/>
          <ac:spMkLst>
            <pc:docMk/>
            <pc:sldMk cId="0" sldId="270"/>
            <ac:spMk id="24578" creationId="{FDBECE3A-39EC-F10B-2071-91C8E4D818B3}"/>
          </ac:spMkLst>
        </pc:spChg>
        <pc:picChg chg="add mod">
          <ac:chgData name="A L" userId="c83b8c5f662f391c" providerId="LiveId" clId="{94213F06-9637-4974-80C2-6EC39DDE8F34}" dt="2023-06-29T14:55:14.828" v="349" actId="1076"/>
          <ac:picMkLst>
            <pc:docMk/>
            <pc:sldMk cId="0" sldId="270"/>
            <ac:picMk id="3" creationId="{3DB3984F-B631-EE67-7D7A-0C12FF21D5E7}"/>
          </ac:picMkLst>
        </pc:picChg>
        <pc:picChg chg="mod">
          <ac:chgData name="A L" userId="c83b8c5f662f391c" providerId="LiveId" clId="{94213F06-9637-4974-80C2-6EC39DDE8F34}" dt="2023-06-29T14:53:47.511" v="340" actId="1076"/>
          <ac:picMkLst>
            <pc:docMk/>
            <pc:sldMk cId="0" sldId="270"/>
            <ac:picMk id="24580" creationId="{8BDF0358-0B82-A438-2EB1-93BB94E814C1}"/>
          </ac:picMkLst>
        </pc:picChg>
        <pc:picChg chg="mod">
          <ac:chgData name="A L" userId="c83b8c5f662f391c" providerId="LiveId" clId="{94213F06-9637-4974-80C2-6EC39DDE8F34}" dt="2023-06-29T14:53:50.320" v="341" actId="1076"/>
          <ac:picMkLst>
            <pc:docMk/>
            <pc:sldMk cId="0" sldId="270"/>
            <ac:picMk id="24581" creationId="{32537CE7-8FBA-D82C-456F-6B87E5747747}"/>
          </ac:picMkLst>
        </pc:picChg>
      </pc:sldChg>
      <pc:sldChg chg="addSp modSp mod modAnim">
        <pc:chgData name="A L" userId="c83b8c5f662f391c" providerId="LiveId" clId="{94213F06-9637-4974-80C2-6EC39DDE8F34}" dt="2023-06-29T14:57:06.588" v="369" actId="1076"/>
        <pc:sldMkLst>
          <pc:docMk/>
          <pc:sldMk cId="0" sldId="272"/>
        </pc:sldMkLst>
        <pc:spChg chg="mod">
          <ac:chgData name="A L" userId="c83b8c5f662f391c" providerId="LiveId" clId="{94213F06-9637-4974-80C2-6EC39DDE8F34}" dt="2023-06-29T14:55:54.233" v="355" actId="20577"/>
          <ac:spMkLst>
            <pc:docMk/>
            <pc:sldMk cId="0" sldId="272"/>
            <ac:spMk id="25602" creationId="{EF123F13-6023-F630-5DB4-6B7AE19CB4AC}"/>
          </ac:spMkLst>
        </pc:spChg>
        <pc:spChg chg="mod">
          <ac:chgData name="A L" userId="c83b8c5f662f391c" providerId="LiveId" clId="{94213F06-9637-4974-80C2-6EC39DDE8F34}" dt="2023-06-29T14:55:47.755" v="352" actId="1076"/>
          <ac:spMkLst>
            <pc:docMk/>
            <pc:sldMk cId="0" sldId="272"/>
            <ac:spMk id="25606" creationId="{35C4050E-A6ED-33ED-7C41-B7034384A4B0}"/>
          </ac:spMkLst>
        </pc:spChg>
        <pc:picChg chg="add mod">
          <ac:chgData name="A L" userId="c83b8c5f662f391c" providerId="LiveId" clId="{94213F06-9637-4974-80C2-6EC39DDE8F34}" dt="2023-06-29T14:56:56.505" v="367" actId="1076"/>
          <ac:picMkLst>
            <pc:docMk/>
            <pc:sldMk cId="0" sldId="272"/>
            <ac:picMk id="3" creationId="{423F992B-D752-12FD-7906-DB0DCADA401A}"/>
          </ac:picMkLst>
        </pc:picChg>
        <pc:picChg chg="mod">
          <ac:chgData name="A L" userId="c83b8c5f662f391c" providerId="LiveId" clId="{94213F06-9637-4974-80C2-6EC39DDE8F34}" dt="2023-06-29T14:57:03.119" v="368" actId="1076"/>
          <ac:picMkLst>
            <pc:docMk/>
            <pc:sldMk cId="0" sldId="272"/>
            <ac:picMk id="25604" creationId="{4358EA1C-B325-2393-5C18-D557761CFD8E}"/>
          </ac:picMkLst>
        </pc:picChg>
        <pc:picChg chg="mod">
          <ac:chgData name="A L" userId="c83b8c5f662f391c" providerId="LiveId" clId="{94213F06-9637-4974-80C2-6EC39DDE8F34}" dt="2023-06-29T14:56:54.336" v="366" actId="1076"/>
          <ac:picMkLst>
            <pc:docMk/>
            <pc:sldMk cId="0" sldId="272"/>
            <ac:picMk id="25605" creationId="{B7A997EB-7167-5C46-441E-5317AD883DF8}"/>
          </ac:picMkLst>
        </pc:picChg>
        <pc:picChg chg="mod">
          <ac:chgData name="A L" userId="c83b8c5f662f391c" providerId="LiveId" clId="{94213F06-9637-4974-80C2-6EC39DDE8F34}" dt="2023-06-29T14:57:06.588" v="369" actId="1076"/>
          <ac:picMkLst>
            <pc:docMk/>
            <pc:sldMk cId="0" sldId="272"/>
            <ac:picMk id="25607" creationId="{6CCBE19D-6638-2515-C488-ED12ED35694A}"/>
          </ac:picMkLst>
        </pc:picChg>
      </pc:sldChg>
      <pc:sldChg chg="addSp delSp modSp mod modAnim">
        <pc:chgData name="A L" userId="c83b8c5f662f391c" providerId="LiveId" clId="{94213F06-9637-4974-80C2-6EC39DDE8F34}" dt="2023-06-29T15:01:29.369" v="421" actId="1035"/>
        <pc:sldMkLst>
          <pc:docMk/>
          <pc:sldMk cId="0" sldId="273"/>
        </pc:sldMkLst>
        <pc:spChg chg="mod">
          <ac:chgData name="A L" userId="c83b8c5f662f391c" providerId="LiveId" clId="{94213F06-9637-4974-80C2-6EC39DDE8F34}" dt="2023-06-29T14:57:37.590" v="379" actId="20577"/>
          <ac:spMkLst>
            <pc:docMk/>
            <pc:sldMk cId="0" sldId="273"/>
            <ac:spMk id="27650" creationId="{3144C4A9-929C-E0C3-08CE-2CB9B219CB19}"/>
          </ac:spMkLst>
        </pc:spChg>
        <pc:spChg chg="add del mod">
          <ac:chgData name="A L" userId="c83b8c5f662f391c" providerId="LiveId" clId="{94213F06-9637-4974-80C2-6EC39DDE8F34}" dt="2023-06-29T15:01:29.369" v="421" actId="1035"/>
          <ac:spMkLst>
            <pc:docMk/>
            <pc:sldMk cId="0" sldId="273"/>
            <ac:spMk id="53254" creationId="{92ED206A-5217-4082-637E-93C0066AE9C3}"/>
          </ac:spMkLst>
        </pc:spChg>
        <pc:grpChg chg="add del mod">
          <ac:chgData name="A L" userId="c83b8c5f662f391c" providerId="LiveId" clId="{94213F06-9637-4974-80C2-6EC39DDE8F34}" dt="2023-06-29T15:01:29.369" v="421" actId="1035"/>
          <ac:grpSpMkLst>
            <pc:docMk/>
            <pc:sldMk cId="0" sldId="273"/>
            <ac:grpSpMk id="2" creationId="{7C400AD2-9C49-4A80-BE20-4AAE4F6EF395}"/>
          </ac:grpSpMkLst>
        </pc:grpChg>
        <pc:picChg chg="mod">
          <ac:chgData name="A L" userId="c83b8c5f662f391c" providerId="LiveId" clId="{94213F06-9637-4974-80C2-6EC39DDE8F34}" dt="2023-06-29T14:57:45.454" v="383" actId="1076"/>
          <ac:picMkLst>
            <pc:docMk/>
            <pc:sldMk cId="0" sldId="273"/>
            <ac:picMk id="27655" creationId="{2E1A3766-FB17-FE50-A47C-39F84B31A4A7}"/>
          </ac:picMkLst>
        </pc:picChg>
        <pc:picChg chg="mod">
          <ac:chgData name="A L" userId="c83b8c5f662f391c" providerId="LiveId" clId="{94213F06-9637-4974-80C2-6EC39DDE8F34}" dt="2023-06-29T15:01:29.369" v="421" actId="1035"/>
          <ac:picMkLst>
            <pc:docMk/>
            <pc:sldMk cId="0" sldId="273"/>
            <ac:picMk id="53253" creationId="{FB624F66-0F06-AE3B-659A-77354AA42418}"/>
          </ac:picMkLst>
        </pc:picChg>
      </pc:sldChg>
      <pc:sldChg chg="addSp delSp modSp mod modAnim">
        <pc:chgData name="A L" userId="c83b8c5f662f391c" providerId="LiveId" clId="{94213F06-9637-4974-80C2-6EC39DDE8F34}" dt="2023-06-29T15:04:28.690" v="440" actId="1076"/>
        <pc:sldMkLst>
          <pc:docMk/>
          <pc:sldMk cId="0" sldId="274"/>
        </pc:sldMkLst>
        <pc:spChg chg="del">
          <ac:chgData name="A L" userId="c83b8c5f662f391c" providerId="LiveId" clId="{94213F06-9637-4974-80C2-6EC39DDE8F34}" dt="2023-06-29T15:02:16.259" v="431" actId="478"/>
          <ac:spMkLst>
            <pc:docMk/>
            <pc:sldMk cId="0" sldId="274"/>
            <ac:spMk id="2" creationId="{5876AF83-8FBB-D41E-D4C4-96229A4F260E}"/>
          </ac:spMkLst>
        </pc:spChg>
        <pc:spChg chg="mod">
          <ac:chgData name="A L" userId="c83b8c5f662f391c" providerId="LiveId" clId="{94213F06-9637-4974-80C2-6EC39DDE8F34}" dt="2023-06-29T15:01:49.634" v="428" actId="20577"/>
          <ac:spMkLst>
            <pc:docMk/>
            <pc:sldMk cId="0" sldId="274"/>
            <ac:spMk id="29698" creationId="{5018A59B-DE07-917D-1CF7-5FD57CD10593}"/>
          </ac:spMkLst>
        </pc:spChg>
        <pc:picChg chg="add mod">
          <ac:chgData name="A L" userId="c83b8c5f662f391c" providerId="LiveId" clId="{94213F06-9637-4974-80C2-6EC39DDE8F34}" dt="2023-06-29T15:04:28.690" v="440" actId="1076"/>
          <ac:picMkLst>
            <pc:docMk/>
            <pc:sldMk cId="0" sldId="274"/>
            <ac:picMk id="4" creationId="{05CEB684-B8CD-DE96-18FA-624DAE2843C0}"/>
          </ac:picMkLst>
        </pc:picChg>
        <pc:picChg chg="del mod">
          <ac:chgData name="A L" userId="c83b8c5f662f391c" providerId="LiveId" clId="{94213F06-9637-4974-80C2-6EC39DDE8F34}" dt="2023-06-29T15:04:22.472" v="437" actId="478"/>
          <ac:picMkLst>
            <pc:docMk/>
            <pc:sldMk cId="0" sldId="274"/>
            <ac:picMk id="29700" creationId="{14EE4854-7CC6-B88B-B508-BEB19462C1CE}"/>
          </ac:picMkLst>
        </pc:picChg>
      </pc:sldChg>
      <pc:sldChg chg="addSp delSp modSp mod modAnim">
        <pc:chgData name="A L" userId="c83b8c5f662f391c" providerId="LiveId" clId="{94213F06-9637-4974-80C2-6EC39DDE8F34}" dt="2023-06-29T15:09:10.170" v="494" actId="1076"/>
        <pc:sldMkLst>
          <pc:docMk/>
          <pc:sldMk cId="0" sldId="275"/>
        </pc:sldMkLst>
        <pc:spChg chg="mod">
          <ac:chgData name="A L" userId="c83b8c5f662f391c" providerId="LiveId" clId="{94213F06-9637-4974-80C2-6EC39DDE8F34}" dt="2023-06-29T15:04:41.650" v="442" actId="20577"/>
          <ac:spMkLst>
            <pc:docMk/>
            <pc:sldMk cId="0" sldId="275"/>
            <ac:spMk id="30722" creationId="{F454EA4E-F822-C994-E55F-A4B724B1E810}"/>
          </ac:spMkLst>
        </pc:spChg>
        <pc:picChg chg="add mod">
          <ac:chgData name="A L" userId="c83b8c5f662f391c" providerId="LiveId" clId="{94213F06-9637-4974-80C2-6EC39DDE8F34}" dt="2023-06-29T15:05:54.842" v="452" actId="1076"/>
          <ac:picMkLst>
            <pc:docMk/>
            <pc:sldMk cId="0" sldId="275"/>
            <ac:picMk id="3" creationId="{8D4DF6A8-0428-F499-3A87-C00F717417B3}"/>
          </ac:picMkLst>
        </pc:picChg>
        <pc:picChg chg="add mod">
          <ac:chgData name="A L" userId="c83b8c5f662f391c" providerId="LiveId" clId="{94213F06-9637-4974-80C2-6EC39DDE8F34}" dt="2023-06-29T15:06:19.862" v="454" actId="1076"/>
          <ac:picMkLst>
            <pc:docMk/>
            <pc:sldMk cId="0" sldId="275"/>
            <ac:picMk id="5" creationId="{576CD464-6BA3-7109-DC0F-29615B6238A0}"/>
          </ac:picMkLst>
        </pc:picChg>
        <pc:picChg chg="add mod">
          <ac:chgData name="A L" userId="c83b8c5f662f391c" providerId="LiveId" clId="{94213F06-9637-4974-80C2-6EC39DDE8F34}" dt="2023-06-29T15:09:10.170" v="494" actId="1076"/>
          <ac:picMkLst>
            <pc:docMk/>
            <pc:sldMk cId="0" sldId="275"/>
            <ac:picMk id="6" creationId="{411A1859-F499-4A71-329B-4E84AEF6D595}"/>
          </ac:picMkLst>
        </pc:picChg>
        <pc:picChg chg="add mod">
          <ac:chgData name="A L" userId="c83b8c5f662f391c" providerId="LiveId" clId="{94213F06-9637-4974-80C2-6EC39DDE8F34}" dt="2023-06-29T15:09:10.170" v="494" actId="1076"/>
          <ac:picMkLst>
            <pc:docMk/>
            <pc:sldMk cId="0" sldId="275"/>
            <ac:picMk id="7" creationId="{665D1418-B4C6-C6FA-398B-447F36DEBE6F}"/>
          </ac:picMkLst>
        </pc:picChg>
        <pc:picChg chg="add mod">
          <ac:chgData name="A L" userId="c83b8c5f662f391c" providerId="LiveId" clId="{94213F06-9637-4974-80C2-6EC39DDE8F34}" dt="2023-06-29T15:09:10.170" v="494" actId="1076"/>
          <ac:picMkLst>
            <pc:docMk/>
            <pc:sldMk cId="0" sldId="275"/>
            <ac:picMk id="8" creationId="{4485AD09-4A49-BA8C-E9E7-109759BAFBEC}"/>
          </ac:picMkLst>
        </pc:picChg>
        <pc:picChg chg="del mod">
          <ac:chgData name="A L" userId="c83b8c5f662f391c" providerId="LiveId" clId="{94213F06-9637-4974-80C2-6EC39DDE8F34}" dt="2023-06-29T15:05:48.543" v="449" actId="478"/>
          <ac:picMkLst>
            <pc:docMk/>
            <pc:sldMk cId="0" sldId="275"/>
            <ac:picMk id="30723" creationId="{A3C67007-985F-E8FD-7D80-56213FAEBE85}"/>
          </ac:picMkLst>
        </pc:picChg>
        <pc:picChg chg="mod">
          <ac:chgData name="A L" userId="c83b8c5f662f391c" providerId="LiveId" clId="{94213F06-9637-4974-80C2-6EC39DDE8F34}" dt="2023-06-29T15:04:49.192" v="445" actId="1076"/>
          <ac:picMkLst>
            <pc:docMk/>
            <pc:sldMk cId="0" sldId="275"/>
            <ac:picMk id="30724" creationId="{DD984A3C-C444-BE4D-B020-3BF9DDC043C3}"/>
          </ac:picMkLst>
        </pc:picChg>
        <pc:picChg chg="mod">
          <ac:chgData name="A L" userId="c83b8c5f662f391c" providerId="LiveId" clId="{94213F06-9637-4974-80C2-6EC39DDE8F34}" dt="2023-06-29T15:09:10.170" v="494" actId="1076"/>
          <ac:picMkLst>
            <pc:docMk/>
            <pc:sldMk cId="0" sldId="275"/>
            <ac:picMk id="30726" creationId="{A51BC4C5-6013-B500-6A18-57CD99D484AE}"/>
          </ac:picMkLst>
        </pc:picChg>
        <pc:picChg chg="mod">
          <ac:chgData name="A L" userId="c83b8c5f662f391c" providerId="LiveId" clId="{94213F06-9637-4974-80C2-6EC39DDE8F34}" dt="2023-06-29T15:09:10.170" v="494" actId="1076"/>
          <ac:picMkLst>
            <pc:docMk/>
            <pc:sldMk cId="0" sldId="275"/>
            <ac:picMk id="30727" creationId="{83C5CD4F-1474-A0F0-D03C-8F66AE8EAC0D}"/>
          </ac:picMkLst>
        </pc:picChg>
      </pc:sldChg>
      <pc:sldChg chg="modSp modAnim">
        <pc:chgData name="A L" userId="c83b8c5f662f391c" providerId="LiveId" clId="{94213F06-9637-4974-80C2-6EC39DDE8F34}" dt="2023-06-29T15:06:48.866" v="460"/>
        <pc:sldMkLst>
          <pc:docMk/>
          <pc:sldMk cId="0" sldId="276"/>
        </pc:sldMkLst>
        <pc:spChg chg="mod">
          <ac:chgData name="A L" userId="c83b8c5f662f391c" providerId="LiveId" clId="{94213F06-9637-4974-80C2-6EC39DDE8F34}" dt="2023-06-29T15:06:42.533" v="459" actId="20577"/>
          <ac:spMkLst>
            <pc:docMk/>
            <pc:sldMk cId="0" sldId="276"/>
            <ac:spMk id="31746" creationId="{88C9AA22-556F-B3E9-9166-EC09CB0CD141}"/>
          </ac:spMkLst>
        </pc:spChg>
      </pc:sldChg>
      <pc:sldChg chg="modSp modAnim">
        <pc:chgData name="A L" userId="c83b8c5f662f391c" providerId="LiveId" clId="{94213F06-9637-4974-80C2-6EC39DDE8F34}" dt="2023-06-29T15:07:04.663" v="463"/>
        <pc:sldMkLst>
          <pc:docMk/>
          <pc:sldMk cId="0" sldId="277"/>
        </pc:sldMkLst>
        <pc:spChg chg="mod">
          <ac:chgData name="A L" userId="c83b8c5f662f391c" providerId="LiveId" clId="{94213F06-9637-4974-80C2-6EC39DDE8F34}" dt="2023-06-29T15:06:57.476" v="461" actId="20577"/>
          <ac:spMkLst>
            <pc:docMk/>
            <pc:sldMk cId="0" sldId="277"/>
            <ac:spMk id="32770" creationId="{060C5B6B-C904-B380-0372-30862345AC1C}"/>
          </ac:spMkLst>
        </pc:spChg>
      </pc:sldChg>
      <pc:sldChg chg="addSp modSp mod modAnim">
        <pc:chgData name="A L" userId="c83b8c5f662f391c" providerId="LiveId" clId="{94213F06-9637-4974-80C2-6EC39DDE8F34}" dt="2023-06-29T15:08:35.674" v="490" actId="20577"/>
        <pc:sldMkLst>
          <pc:docMk/>
          <pc:sldMk cId="0" sldId="279"/>
        </pc:sldMkLst>
        <pc:spChg chg="add mod">
          <ac:chgData name="A L" userId="c83b8c5f662f391c" providerId="LiveId" clId="{94213F06-9637-4974-80C2-6EC39DDE8F34}" dt="2023-06-29T15:08:35.674" v="490" actId="20577"/>
          <ac:spMkLst>
            <pc:docMk/>
            <pc:sldMk cId="0" sldId="279"/>
            <ac:spMk id="2" creationId="{2C1D5C11-E370-DC37-AC64-2B7814DFA46B}"/>
          </ac:spMkLst>
        </pc:spChg>
        <pc:spChg chg="mod">
          <ac:chgData name="A L" userId="c83b8c5f662f391c" providerId="LiveId" clId="{94213F06-9637-4974-80C2-6EC39DDE8F34}" dt="2023-06-29T15:07:52.632" v="474" actId="20577"/>
          <ac:spMkLst>
            <pc:docMk/>
            <pc:sldMk cId="0" sldId="279"/>
            <ac:spMk id="34818" creationId="{589831C9-2486-12EE-FB14-AE28E300D716}"/>
          </ac:spMkLst>
        </pc:spChg>
        <pc:spChg chg="mod">
          <ac:chgData name="A L" userId="c83b8c5f662f391c" providerId="LiveId" clId="{94213F06-9637-4974-80C2-6EC39DDE8F34}" dt="2023-06-29T15:08:19.748" v="479" actId="20577"/>
          <ac:spMkLst>
            <pc:docMk/>
            <pc:sldMk cId="0" sldId="279"/>
            <ac:spMk id="34824" creationId="{716D6AFE-EA86-9DE5-164E-7B88655A4DD5}"/>
          </ac:spMkLst>
        </pc:spChg>
      </pc:sldChg>
      <pc:sldChg chg="addSp delSp modSp mod modAnim">
        <pc:chgData name="A L" userId="c83b8c5f662f391c" providerId="LiveId" clId="{94213F06-9637-4974-80C2-6EC39DDE8F34}" dt="2023-06-29T15:15:55.804" v="546" actId="313"/>
        <pc:sldMkLst>
          <pc:docMk/>
          <pc:sldMk cId="0" sldId="280"/>
        </pc:sldMkLst>
        <pc:spChg chg="mod">
          <ac:chgData name="A L" userId="c83b8c5f662f391c" providerId="LiveId" clId="{94213F06-9637-4974-80C2-6EC39DDE8F34}" dt="2023-06-29T15:15:55.804" v="546" actId="313"/>
          <ac:spMkLst>
            <pc:docMk/>
            <pc:sldMk cId="0" sldId="280"/>
            <ac:spMk id="69634" creationId="{56DA0BBA-C1BB-3914-40AE-57511989AC8F}"/>
          </ac:spMkLst>
        </pc:spChg>
        <pc:picChg chg="add mod">
          <ac:chgData name="A L" userId="c83b8c5f662f391c" providerId="LiveId" clId="{94213F06-9637-4974-80C2-6EC39DDE8F34}" dt="2023-06-29T15:09:40.266" v="501" actId="1076"/>
          <ac:picMkLst>
            <pc:docMk/>
            <pc:sldMk cId="0" sldId="280"/>
            <ac:picMk id="2" creationId="{E28FED44-A180-0E74-1E1B-389E0C552FBC}"/>
          </ac:picMkLst>
        </pc:picChg>
        <pc:picChg chg="add mod">
          <ac:chgData name="A L" userId="c83b8c5f662f391c" providerId="LiveId" clId="{94213F06-9637-4974-80C2-6EC39DDE8F34}" dt="2023-06-29T15:09:40.266" v="501" actId="1076"/>
          <ac:picMkLst>
            <pc:docMk/>
            <pc:sldMk cId="0" sldId="280"/>
            <ac:picMk id="3" creationId="{69A3607B-6329-5BB9-AB97-B43EB27DC1C8}"/>
          </ac:picMkLst>
        </pc:picChg>
        <pc:picChg chg="add mod">
          <ac:chgData name="A L" userId="c83b8c5f662f391c" providerId="LiveId" clId="{94213F06-9637-4974-80C2-6EC39DDE8F34}" dt="2023-06-29T15:09:40.266" v="501" actId="1076"/>
          <ac:picMkLst>
            <pc:docMk/>
            <pc:sldMk cId="0" sldId="280"/>
            <ac:picMk id="4" creationId="{28D59C77-B417-0D98-AB91-9A61D5F511A6}"/>
          </ac:picMkLst>
        </pc:picChg>
        <pc:picChg chg="add mod">
          <ac:chgData name="A L" userId="c83b8c5f662f391c" providerId="LiveId" clId="{94213F06-9637-4974-80C2-6EC39DDE8F34}" dt="2023-06-29T15:09:40.266" v="501" actId="1076"/>
          <ac:picMkLst>
            <pc:docMk/>
            <pc:sldMk cId="0" sldId="280"/>
            <ac:picMk id="5" creationId="{1B49E4E9-E7F9-F22C-BD95-999E8E86B019}"/>
          </ac:picMkLst>
        </pc:picChg>
        <pc:picChg chg="add mod">
          <ac:chgData name="A L" userId="c83b8c5f662f391c" providerId="LiveId" clId="{94213F06-9637-4974-80C2-6EC39DDE8F34}" dt="2023-06-29T15:09:40.266" v="501" actId="1076"/>
          <ac:picMkLst>
            <pc:docMk/>
            <pc:sldMk cId="0" sldId="280"/>
            <ac:picMk id="6" creationId="{C4B1BCBE-C85B-4E46-08F1-4FA3DC79908E}"/>
          </ac:picMkLst>
        </pc:picChg>
        <pc:picChg chg="add mod">
          <ac:chgData name="A L" userId="c83b8c5f662f391c" providerId="LiveId" clId="{94213F06-9637-4974-80C2-6EC39DDE8F34}" dt="2023-06-29T15:09:40.266" v="501" actId="1076"/>
          <ac:picMkLst>
            <pc:docMk/>
            <pc:sldMk cId="0" sldId="280"/>
            <ac:picMk id="7" creationId="{657960C6-B8BA-C495-1EC7-E384611234C2}"/>
          </ac:picMkLst>
        </pc:picChg>
        <pc:picChg chg="del">
          <ac:chgData name="A L" userId="c83b8c5f662f391c" providerId="LiveId" clId="{94213F06-9637-4974-80C2-6EC39DDE8F34}" dt="2023-06-29T15:09:25.427" v="495" actId="478"/>
          <ac:picMkLst>
            <pc:docMk/>
            <pc:sldMk cId="0" sldId="280"/>
            <ac:picMk id="35844" creationId="{EA2C6A74-D623-DFD4-0CBD-DD2976106595}"/>
          </ac:picMkLst>
        </pc:picChg>
        <pc:picChg chg="del">
          <ac:chgData name="A L" userId="c83b8c5f662f391c" providerId="LiveId" clId="{94213F06-9637-4974-80C2-6EC39DDE8F34}" dt="2023-06-29T15:09:28.199" v="496" actId="478"/>
          <ac:picMkLst>
            <pc:docMk/>
            <pc:sldMk cId="0" sldId="280"/>
            <ac:picMk id="35846" creationId="{EA9F2878-E65F-24FF-7D1F-D58BC5C9DA3C}"/>
          </ac:picMkLst>
        </pc:picChg>
        <pc:picChg chg="del">
          <ac:chgData name="A L" userId="c83b8c5f662f391c" providerId="LiveId" clId="{94213F06-9637-4974-80C2-6EC39DDE8F34}" dt="2023-06-29T15:09:30.847" v="498" actId="478"/>
          <ac:picMkLst>
            <pc:docMk/>
            <pc:sldMk cId="0" sldId="280"/>
            <ac:picMk id="35847" creationId="{F12975B8-FC25-67F9-5899-92AE255C7FBB}"/>
          </ac:picMkLst>
        </pc:picChg>
        <pc:picChg chg="del">
          <ac:chgData name="A L" userId="c83b8c5f662f391c" providerId="LiveId" clId="{94213F06-9637-4974-80C2-6EC39DDE8F34}" dt="2023-06-29T15:09:29.474" v="497" actId="478"/>
          <ac:picMkLst>
            <pc:docMk/>
            <pc:sldMk cId="0" sldId="280"/>
            <ac:picMk id="69637" creationId="{A01BEF7A-2699-96BB-57B5-D45E8178E4D0}"/>
          </ac:picMkLst>
        </pc:picChg>
      </pc:sldChg>
      <pc:sldChg chg="addSp delSp modSp mod modAnim">
        <pc:chgData name="A L" userId="c83b8c5f662f391c" providerId="LiveId" clId="{94213F06-9637-4974-80C2-6EC39DDE8F34}" dt="2023-06-29T15:15:32.665" v="528" actId="1076"/>
        <pc:sldMkLst>
          <pc:docMk/>
          <pc:sldMk cId="0" sldId="281"/>
        </pc:sldMkLst>
        <pc:spChg chg="add del mod">
          <ac:chgData name="A L" userId="c83b8c5f662f391c" providerId="LiveId" clId="{94213F06-9637-4974-80C2-6EC39DDE8F34}" dt="2023-06-29T15:11:36.027" v="514" actId="931"/>
          <ac:spMkLst>
            <pc:docMk/>
            <pc:sldMk cId="0" sldId="281"/>
            <ac:spMk id="4" creationId="{121AD3D9-18F9-C680-87FB-59EFF64E5B4A}"/>
          </ac:spMkLst>
        </pc:spChg>
        <pc:spChg chg="add del mod">
          <ac:chgData name="A L" userId="c83b8c5f662f391c" providerId="LiveId" clId="{94213F06-9637-4974-80C2-6EC39DDE8F34}" dt="2023-06-29T15:15:22.059" v="523" actId="478"/>
          <ac:spMkLst>
            <pc:docMk/>
            <pc:sldMk cId="0" sldId="281"/>
            <ac:spMk id="7" creationId="{2A17C156-D433-95B3-8AE3-CBE6C966FA62}"/>
          </ac:spMkLst>
        </pc:spChg>
        <pc:spChg chg="mod">
          <ac:chgData name="A L" userId="c83b8c5f662f391c" providerId="LiveId" clId="{94213F06-9637-4974-80C2-6EC39DDE8F34}" dt="2023-06-29T15:10:13.470" v="507" actId="20577"/>
          <ac:spMkLst>
            <pc:docMk/>
            <pc:sldMk cId="0" sldId="281"/>
            <ac:spMk id="36866" creationId="{CDE7B783-C69C-39F3-CAF7-E803893ABB9A}"/>
          </ac:spMkLst>
        </pc:spChg>
        <pc:picChg chg="add del mod">
          <ac:chgData name="A L" userId="c83b8c5f662f391c" providerId="LiveId" clId="{94213F06-9637-4974-80C2-6EC39DDE8F34}" dt="2023-06-29T15:11:36.027" v="514" actId="931"/>
          <ac:picMkLst>
            <pc:docMk/>
            <pc:sldMk cId="0" sldId="281"/>
            <ac:picMk id="3" creationId="{93B05472-91FD-3E84-AAC1-835ADAD543C0}"/>
          </ac:picMkLst>
        </pc:picChg>
        <pc:picChg chg="add mod">
          <ac:chgData name="A L" userId="c83b8c5f662f391c" providerId="LiveId" clId="{94213F06-9637-4974-80C2-6EC39DDE8F34}" dt="2023-06-29T15:15:27.889" v="526" actId="1076"/>
          <ac:picMkLst>
            <pc:docMk/>
            <pc:sldMk cId="0" sldId="281"/>
            <ac:picMk id="6" creationId="{B62949E3-AC05-40B9-C133-7A21C7EF0FB6}"/>
          </ac:picMkLst>
        </pc:picChg>
        <pc:picChg chg="del mod">
          <ac:chgData name="A L" userId="c83b8c5f662f391c" providerId="LiveId" clId="{94213F06-9637-4974-80C2-6EC39DDE8F34}" dt="2023-06-29T15:14:02.868" v="516" actId="478"/>
          <ac:picMkLst>
            <pc:docMk/>
            <pc:sldMk cId="0" sldId="281"/>
            <ac:picMk id="36868" creationId="{926EF107-9FDC-E5C1-2900-6771FFAD5EE4}"/>
          </ac:picMkLst>
        </pc:picChg>
        <pc:picChg chg="mod">
          <ac:chgData name="A L" userId="c83b8c5f662f391c" providerId="LiveId" clId="{94213F06-9637-4974-80C2-6EC39DDE8F34}" dt="2023-06-29T15:15:32.665" v="528" actId="1076"/>
          <ac:picMkLst>
            <pc:docMk/>
            <pc:sldMk cId="0" sldId="281"/>
            <ac:picMk id="71685" creationId="{E25E3856-2B66-6574-4050-91CF70A44979}"/>
          </ac:picMkLst>
        </pc:picChg>
      </pc:sldChg>
      <pc:sldChg chg="modSp mod modAnim">
        <pc:chgData name="A L" userId="c83b8c5f662f391c" providerId="LiveId" clId="{94213F06-9637-4974-80C2-6EC39DDE8F34}" dt="2023-06-29T14:37:48.135" v="186"/>
        <pc:sldMkLst>
          <pc:docMk/>
          <pc:sldMk cId="0" sldId="296"/>
        </pc:sldMkLst>
        <pc:spChg chg="mod">
          <ac:chgData name="A L" userId="c83b8c5f662f391c" providerId="LiveId" clId="{94213F06-9637-4974-80C2-6EC39DDE8F34}" dt="2023-06-29T14:37:27.978" v="181" actId="20577"/>
          <ac:spMkLst>
            <pc:docMk/>
            <pc:sldMk cId="0" sldId="296"/>
            <ac:spMk id="9218" creationId="{7F59C740-6BB3-8FA5-C60D-0FCAACB143C9}"/>
          </ac:spMkLst>
        </pc:spChg>
        <pc:picChg chg="mod">
          <ac:chgData name="A L" userId="c83b8c5f662f391c" providerId="LiveId" clId="{94213F06-9637-4974-80C2-6EC39DDE8F34}" dt="2023-06-29T14:37:35.553" v="183" actId="1076"/>
          <ac:picMkLst>
            <pc:docMk/>
            <pc:sldMk cId="0" sldId="296"/>
            <ac:picMk id="6147" creationId="{02464F86-723F-3DFB-7E75-7BA684844EC3}"/>
          </ac:picMkLst>
        </pc:picChg>
        <pc:picChg chg="mod">
          <ac:chgData name="A L" userId="c83b8c5f662f391c" providerId="LiveId" clId="{94213F06-9637-4974-80C2-6EC39DDE8F34}" dt="2023-06-29T14:37:38.074" v="184" actId="1076"/>
          <ac:picMkLst>
            <pc:docMk/>
            <pc:sldMk cId="0" sldId="296"/>
            <ac:picMk id="6148" creationId="{DAD2A085-2A4F-B03F-E98F-D548A7CF280F}"/>
          </ac:picMkLst>
        </pc:picChg>
      </pc:sldChg>
      <pc:sldChg chg="modSp">
        <pc:chgData name="A L" userId="c83b8c5f662f391c" providerId="LiveId" clId="{94213F06-9637-4974-80C2-6EC39DDE8F34}" dt="2023-06-29T14:23:38.490" v="11"/>
        <pc:sldMkLst>
          <pc:docMk/>
          <pc:sldMk cId="0" sldId="297"/>
        </pc:sldMkLst>
        <pc:spChg chg="mod">
          <ac:chgData name="A L" userId="c83b8c5f662f391c" providerId="LiveId" clId="{94213F06-9637-4974-80C2-6EC39DDE8F34}" dt="2023-06-29T14:23:38.490" v="11"/>
          <ac:spMkLst>
            <pc:docMk/>
            <pc:sldMk cId="0" sldId="297"/>
            <ac:spMk id="11267" creationId="{0ABE76D9-3A88-E154-9C29-F1A5A75B7FB0}"/>
          </ac:spMkLst>
        </pc:spChg>
      </pc:sldChg>
      <pc:sldChg chg="modSp mod">
        <pc:chgData name="A L" userId="c83b8c5f662f391c" providerId="LiveId" clId="{94213F06-9637-4974-80C2-6EC39DDE8F34}" dt="2023-06-29T14:23:38.490" v="11"/>
        <pc:sldMkLst>
          <pc:docMk/>
          <pc:sldMk cId="0" sldId="298"/>
        </pc:sldMkLst>
        <pc:spChg chg="mod">
          <ac:chgData name="A L" userId="c83b8c5f662f391c" providerId="LiveId" clId="{94213F06-9637-4974-80C2-6EC39DDE8F34}" dt="2023-06-29T14:23:38.490" v="11"/>
          <ac:spMkLst>
            <pc:docMk/>
            <pc:sldMk cId="0" sldId="298"/>
            <ac:spMk id="13314" creationId="{9A5518FB-04C6-17B6-E49A-92B585507A62}"/>
          </ac:spMkLst>
        </pc:spChg>
      </pc:sldChg>
      <pc:sldChg chg="modSp mod modAnim">
        <pc:chgData name="A L" userId="c83b8c5f662f391c" providerId="LiveId" clId="{94213F06-9637-4974-80C2-6EC39DDE8F34}" dt="2023-06-29T14:50:09.271" v="307" actId="1076"/>
        <pc:sldMkLst>
          <pc:docMk/>
          <pc:sldMk cId="0" sldId="299"/>
        </pc:sldMkLst>
        <pc:spChg chg="mod">
          <ac:chgData name="A L" userId="c83b8c5f662f391c" providerId="LiveId" clId="{94213F06-9637-4974-80C2-6EC39DDE8F34}" dt="2023-06-29T14:49:57.656" v="305" actId="20577"/>
          <ac:spMkLst>
            <pc:docMk/>
            <pc:sldMk cId="0" sldId="299"/>
            <ac:spMk id="29698" creationId="{9BD8DC4E-4D4D-C7DA-9887-45B6DF169213}"/>
          </ac:spMkLst>
        </pc:spChg>
        <pc:picChg chg="mod">
          <ac:chgData name="A L" userId="c83b8c5f662f391c" providerId="LiveId" clId="{94213F06-9637-4974-80C2-6EC39DDE8F34}" dt="2023-06-29T14:50:09.271" v="307" actId="1076"/>
          <ac:picMkLst>
            <pc:docMk/>
            <pc:sldMk cId="0" sldId="299"/>
            <ac:picMk id="4" creationId="{2D768EA7-2806-B642-B561-2D5EC2913081}"/>
          </ac:picMkLst>
        </pc:picChg>
        <pc:picChg chg="mod">
          <ac:chgData name="A L" userId="c83b8c5f662f391c" providerId="LiveId" clId="{94213F06-9637-4974-80C2-6EC39DDE8F34}" dt="2023-06-29T14:50:05.602" v="306" actId="1076"/>
          <ac:picMkLst>
            <pc:docMk/>
            <pc:sldMk cId="0" sldId="299"/>
            <ac:picMk id="29701" creationId="{7C1F8A6D-3670-B1B3-0D6A-FDC8A40C9F72}"/>
          </ac:picMkLst>
        </pc:picChg>
      </pc:sldChg>
      <pc:sldChg chg="modSp mod modAnim">
        <pc:chgData name="A L" userId="c83b8c5f662f391c" providerId="LiveId" clId="{94213F06-9637-4974-80C2-6EC39DDE8F34}" dt="2023-06-29T14:52:06.540" v="330" actId="1076"/>
        <pc:sldMkLst>
          <pc:docMk/>
          <pc:sldMk cId="0" sldId="300"/>
        </pc:sldMkLst>
        <pc:spChg chg="mod">
          <ac:chgData name="A L" userId="c83b8c5f662f391c" providerId="LiveId" clId="{94213F06-9637-4974-80C2-6EC39DDE8F34}" dt="2023-06-29T14:52:06.540" v="330" actId="1076"/>
          <ac:spMkLst>
            <pc:docMk/>
            <pc:sldMk cId="0" sldId="300"/>
            <ac:spMk id="7" creationId="{CAF2D9D4-1B8D-F4A9-731F-8441162F63DC}"/>
          </ac:spMkLst>
        </pc:spChg>
        <pc:spChg chg="mod">
          <ac:chgData name="A L" userId="c83b8c5f662f391c" providerId="LiveId" clId="{94213F06-9637-4974-80C2-6EC39DDE8F34}" dt="2023-06-29T14:52:05.477" v="329" actId="1076"/>
          <ac:spMkLst>
            <pc:docMk/>
            <pc:sldMk cId="0" sldId="300"/>
            <ac:spMk id="18434" creationId="{C0083DE2-ED57-9C52-623F-5DA78BCAB0FF}"/>
          </ac:spMkLst>
        </pc:spChg>
        <pc:picChg chg="mod">
          <ac:chgData name="A L" userId="c83b8c5f662f391c" providerId="LiveId" clId="{94213F06-9637-4974-80C2-6EC39DDE8F34}" dt="2023-06-29T14:51:35.002" v="322" actId="1076"/>
          <ac:picMkLst>
            <pc:docMk/>
            <pc:sldMk cId="0" sldId="300"/>
            <ac:picMk id="18436" creationId="{D0CCA437-FE72-948B-6360-9DBECC06E1B8}"/>
          </ac:picMkLst>
        </pc:picChg>
      </pc:sldChg>
      <pc:sldChg chg="modSp mod">
        <pc:chgData name="A L" userId="c83b8c5f662f391c" providerId="LiveId" clId="{94213F06-9637-4974-80C2-6EC39DDE8F34}" dt="2023-06-29T14:52:32.770" v="331" actId="113"/>
        <pc:sldMkLst>
          <pc:docMk/>
          <pc:sldMk cId="0" sldId="301"/>
        </pc:sldMkLst>
        <pc:spChg chg="mod">
          <ac:chgData name="A L" userId="c83b8c5f662f391c" providerId="LiveId" clId="{94213F06-9637-4974-80C2-6EC39DDE8F34}" dt="2023-06-29T14:52:32.770" v="331" actId="113"/>
          <ac:spMkLst>
            <pc:docMk/>
            <pc:sldMk cId="0" sldId="301"/>
            <ac:spMk id="37890" creationId="{C5AD7219-643B-7895-69AC-39E9992A9BA3}"/>
          </ac:spMkLst>
        </pc:spChg>
      </pc:sldChg>
      <pc:sldChg chg="modSp modAnim">
        <pc:chgData name="A L" userId="c83b8c5f662f391c" providerId="LiveId" clId="{94213F06-9637-4974-80C2-6EC39DDE8F34}" dt="2023-06-29T14:57:28.932" v="377" actId="1076"/>
        <pc:sldMkLst>
          <pc:docMk/>
          <pc:sldMk cId="0" sldId="304"/>
        </pc:sldMkLst>
        <pc:spChg chg="mod">
          <ac:chgData name="A L" userId="c83b8c5f662f391c" providerId="LiveId" clId="{94213F06-9637-4974-80C2-6EC39DDE8F34}" dt="2023-06-29T14:57:17.957" v="371" actId="20577"/>
          <ac:spMkLst>
            <pc:docMk/>
            <pc:sldMk cId="0" sldId="304"/>
            <ac:spMk id="26626" creationId="{774355E6-B15C-46A0-ECA9-6A4DAB5ED0AC}"/>
          </ac:spMkLst>
        </pc:spChg>
        <pc:picChg chg="mod">
          <ac:chgData name="A L" userId="c83b8c5f662f391c" providerId="LiveId" clId="{94213F06-9637-4974-80C2-6EC39DDE8F34}" dt="2023-06-29T14:57:28.932" v="377" actId="1076"/>
          <ac:picMkLst>
            <pc:docMk/>
            <pc:sldMk cId="0" sldId="304"/>
            <ac:picMk id="26628" creationId="{98C3A982-4150-28F1-2ACB-C8C9C8F72B72}"/>
          </ac:picMkLst>
        </pc:picChg>
      </pc:sldChg>
      <pc:sldChg chg="addSp delSp modSp mod modAnim">
        <pc:chgData name="A L" userId="c83b8c5f662f391c" providerId="LiveId" clId="{94213F06-9637-4974-80C2-6EC39DDE8F34}" dt="2023-06-29T15:01:37.205" v="423" actId="20577"/>
        <pc:sldMkLst>
          <pc:docMk/>
          <pc:sldMk cId="0" sldId="305"/>
        </pc:sldMkLst>
        <pc:spChg chg="add del mod">
          <ac:chgData name="A L" userId="c83b8c5f662f391c" providerId="LiveId" clId="{94213F06-9637-4974-80C2-6EC39DDE8F34}" dt="2023-06-29T15:00:30.398" v="409" actId="478"/>
          <ac:spMkLst>
            <pc:docMk/>
            <pc:sldMk cId="0" sldId="305"/>
            <ac:spMk id="5" creationId="{89B33DFD-2751-92B3-B794-0DFF1E0C1B6A}"/>
          </ac:spMkLst>
        </pc:spChg>
        <pc:spChg chg="add del mod">
          <ac:chgData name="A L" userId="c83b8c5f662f391c" providerId="LiveId" clId="{94213F06-9637-4974-80C2-6EC39DDE8F34}" dt="2023-06-29T15:00:40.421" v="412" actId="478"/>
          <ac:spMkLst>
            <pc:docMk/>
            <pc:sldMk cId="0" sldId="305"/>
            <ac:spMk id="8" creationId="{D30C3801-8F13-759B-C223-C200E4505723}"/>
          </ac:spMkLst>
        </pc:spChg>
        <pc:spChg chg="add mod">
          <ac:chgData name="A L" userId="c83b8c5f662f391c" providerId="LiveId" clId="{94213F06-9637-4974-80C2-6EC39DDE8F34}" dt="2023-06-29T15:01:18.021" v="420" actId="1076"/>
          <ac:spMkLst>
            <pc:docMk/>
            <pc:sldMk cId="0" sldId="305"/>
            <ac:spMk id="9" creationId="{AE96189E-49A6-E962-4321-BA7B336B98FF}"/>
          </ac:spMkLst>
        </pc:spChg>
        <pc:spChg chg="mod">
          <ac:chgData name="A L" userId="c83b8c5f662f391c" providerId="LiveId" clId="{94213F06-9637-4974-80C2-6EC39DDE8F34}" dt="2023-06-29T15:01:37.205" v="423" actId="20577"/>
          <ac:spMkLst>
            <pc:docMk/>
            <pc:sldMk cId="0" sldId="305"/>
            <ac:spMk id="28674" creationId="{8F05DD44-0037-809B-0F9E-C9A2C7A81973}"/>
          </ac:spMkLst>
        </pc:spChg>
        <pc:grpChg chg="del">
          <ac:chgData name="A L" userId="c83b8c5f662f391c" providerId="LiveId" clId="{94213F06-9637-4974-80C2-6EC39DDE8F34}" dt="2023-06-29T15:00:32.350" v="410" actId="478"/>
          <ac:grpSpMkLst>
            <pc:docMk/>
            <pc:sldMk cId="0" sldId="305"/>
            <ac:grpSpMk id="2" creationId="{F30A87EB-41A3-29BF-FDC0-3C1E4A4B07D9}"/>
          </ac:grpSpMkLst>
        </pc:grpChg>
        <pc:picChg chg="add del mod">
          <ac:chgData name="A L" userId="c83b8c5f662f391c" providerId="LiveId" clId="{94213F06-9637-4974-80C2-6EC39DDE8F34}" dt="2023-06-29T15:00:30.398" v="409" actId="478"/>
          <ac:picMkLst>
            <pc:docMk/>
            <pc:sldMk cId="0" sldId="305"/>
            <ac:picMk id="4" creationId="{CA676618-4304-E1EB-1CA5-2BACCBC074C1}"/>
          </ac:picMkLst>
        </pc:picChg>
        <pc:picChg chg="add mod">
          <ac:chgData name="A L" userId="c83b8c5f662f391c" providerId="LiveId" clId="{94213F06-9637-4974-80C2-6EC39DDE8F34}" dt="2023-06-29T15:00:52.853" v="414" actId="1076"/>
          <ac:picMkLst>
            <pc:docMk/>
            <pc:sldMk cId="0" sldId="305"/>
            <ac:picMk id="7" creationId="{9BAFCD7E-65D5-F3D8-4568-A86E73A25471}"/>
          </ac:picMkLst>
        </pc:picChg>
      </pc:sldChg>
      <pc:sldChg chg="addSp delSp modSp mod setBg">
        <pc:chgData name="A L" userId="c83b8c5f662f391c" providerId="LiveId" clId="{94213F06-9637-4974-80C2-6EC39DDE8F34}" dt="2023-06-29T14:39:45.997" v="198"/>
        <pc:sldMkLst>
          <pc:docMk/>
          <pc:sldMk cId="0" sldId="306"/>
        </pc:sldMkLst>
        <pc:spChg chg="add mod">
          <ac:chgData name="A L" userId="c83b8c5f662f391c" providerId="LiveId" clId="{94213F06-9637-4974-80C2-6EC39DDE8F34}" dt="2023-06-29T14:32:23.748" v="82" actId="692"/>
          <ac:spMkLst>
            <pc:docMk/>
            <pc:sldMk cId="0" sldId="306"/>
            <ac:spMk id="2" creationId="{0FA89F1B-1DB8-F73F-5EE6-BD7321652D41}"/>
          </ac:spMkLst>
        </pc:spChg>
        <pc:spChg chg="del mod">
          <ac:chgData name="A L" userId="c83b8c5f662f391c" providerId="LiveId" clId="{94213F06-9637-4974-80C2-6EC39DDE8F34}" dt="2023-06-29T14:28:30.694" v="34" actId="478"/>
          <ac:spMkLst>
            <pc:docMk/>
            <pc:sldMk cId="0" sldId="306"/>
            <ac:spMk id="3074" creationId="{0AD9EB46-F32D-9F70-9AAF-CB45B4E30B92}"/>
          </ac:spMkLst>
        </pc:spChg>
        <pc:spChg chg="mod">
          <ac:chgData name="A L" userId="c83b8c5f662f391c" providerId="LiveId" clId="{94213F06-9637-4974-80C2-6EC39DDE8F34}" dt="2023-06-29T14:32:05.917" v="80" actId="1035"/>
          <ac:spMkLst>
            <pc:docMk/>
            <pc:sldMk cId="0" sldId="306"/>
            <ac:spMk id="3075" creationId="{6B0F0AB8-EA99-E8BF-E382-76C912994D0A}"/>
          </ac:spMkLst>
        </pc:spChg>
      </pc:sldChg>
      <pc:sldChg chg="addSp delSp modSp mod setBg modAnim">
        <pc:chgData name="A L" userId="c83b8c5f662f391c" providerId="LiveId" clId="{94213F06-9637-4974-80C2-6EC39DDE8F34}" dt="2023-06-29T14:38:09.646" v="187"/>
        <pc:sldMkLst>
          <pc:docMk/>
          <pc:sldMk cId="0" sldId="307"/>
        </pc:sldMkLst>
        <pc:spChg chg="mod">
          <ac:chgData name="A L" userId="c83b8c5f662f391c" providerId="LiveId" clId="{94213F06-9637-4974-80C2-6EC39DDE8F34}" dt="2023-06-29T14:36:24.755" v="171" actId="1076"/>
          <ac:spMkLst>
            <pc:docMk/>
            <pc:sldMk cId="0" sldId="307"/>
            <ac:spMk id="23" creationId="{18B891BD-5240-4338-2735-402994EC5926}"/>
          </ac:spMkLst>
        </pc:spChg>
        <pc:spChg chg="del mod">
          <ac:chgData name="A L" userId="c83b8c5f662f391c" providerId="LiveId" clId="{94213F06-9637-4974-80C2-6EC39DDE8F34}" dt="2023-06-29T14:35:39.843" v="169" actId="478"/>
          <ac:spMkLst>
            <pc:docMk/>
            <pc:sldMk cId="0" sldId="307"/>
            <ac:spMk id="6148" creationId="{1612994F-5054-20C1-7A4B-B0A22536AE04}"/>
          </ac:spMkLst>
        </pc:spChg>
        <pc:grpChg chg="del">
          <ac:chgData name="A L" userId="c83b8c5f662f391c" providerId="LiveId" clId="{94213F06-9637-4974-80C2-6EC39DDE8F34}" dt="2023-06-29T14:36:38.053" v="173" actId="478"/>
          <ac:grpSpMkLst>
            <pc:docMk/>
            <pc:sldMk cId="0" sldId="307"/>
            <ac:grpSpMk id="24" creationId="{14540F90-AA4E-D85B-488E-AC9391A6FAEA}"/>
          </ac:grpSpMkLst>
        </pc:grpChg>
        <pc:picChg chg="add mod">
          <ac:chgData name="A L" userId="c83b8c5f662f391c" providerId="LiveId" clId="{94213F06-9637-4974-80C2-6EC39DDE8F34}" dt="2023-06-29T14:37:09.829" v="178" actId="1076"/>
          <ac:picMkLst>
            <pc:docMk/>
            <pc:sldMk cId="0" sldId="307"/>
            <ac:picMk id="5" creationId="{EC77FD81-2938-A727-5543-26D94E72E2FD}"/>
          </ac:picMkLst>
        </pc:picChg>
        <pc:picChg chg="del mod">
          <ac:chgData name="A L" userId="c83b8c5f662f391c" providerId="LiveId" clId="{94213F06-9637-4974-80C2-6EC39DDE8F34}" dt="2023-06-29T14:36:33.946" v="172" actId="478"/>
          <ac:picMkLst>
            <pc:docMk/>
            <pc:sldMk cId="0" sldId="307"/>
            <ac:picMk id="27" creationId="{05B67A5E-943C-26E4-73F9-B75EBD2F0744}"/>
          </ac:picMkLst>
        </pc:picChg>
      </pc:sldChg>
      <pc:sldChg chg="modSp">
        <pc:chgData name="A L" userId="c83b8c5f662f391c" providerId="LiveId" clId="{94213F06-9637-4974-80C2-6EC39DDE8F34}" dt="2023-06-29T14:23:38.490" v="11"/>
        <pc:sldMkLst>
          <pc:docMk/>
          <pc:sldMk cId="0" sldId="308"/>
        </pc:sldMkLst>
        <pc:spChg chg="mod">
          <ac:chgData name="A L" userId="c83b8c5f662f391c" providerId="LiveId" clId="{94213F06-9637-4974-80C2-6EC39DDE8F34}" dt="2023-06-29T14:23:38.490" v="11"/>
          <ac:spMkLst>
            <pc:docMk/>
            <pc:sldMk cId="0" sldId="308"/>
            <ac:spMk id="43010" creationId="{9EA7AA42-45DC-6875-18F5-69CCEB7CB769}"/>
          </ac:spMkLst>
        </pc:spChg>
      </pc:sldChg>
      <pc:sldChg chg="modSp mod modAnim">
        <pc:chgData name="A L" userId="c83b8c5f662f391c" providerId="LiveId" clId="{94213F06-9637-4974-80C2-6EC39DDE8F34}" dt="2023-06-29T14:53:07.441" v="334"/>
        <pc:sldMkLst>
          <pc:docMk/>
          <pc:sldMk cId="0" sldId="309"/>
        </pc:sldMkLst>
        <pc:spChg chg="mod">
          <ac:chgData name="A L" userId="c83b8c5f662f391c" providerId="LiveId" clId="{94213F06-9637-4974-80C2-6EC39DDE8F34}" dt="2023-06-29T14:52:50.393" v="333" actId="20577"/>
          <ac:spMkLst>
            <pc:docMk/>
            <pc:sldMk cId="0" sldId="309"/>
            <ac:spMk id="39938" creationId="{58E704F2-A463-62BD-133D-1034900035EA}"/>
          </ac:spMkLst>
        </pc:spChg>
      </pc:sldChg>
      <pc:sldChg chg="modSp add mod setBg">
        <pc:chgData name="A L" userId="c83b8c5f662f391c" providerId="LiveId" clId="{94213F06-9637-4974-80C2-6EC39DDE8F34}" dt="2023-06-29T14:39:52.591" v="200"/>
        <pc:sldMkLst>
          <pc:docMk/>
          <pc:sldMk cId="96169896" sldId="310"/>
        </pc:sldMkLst>
        <pc:spChg chg="mod">
          <ac:chgData name="A L" userId="c83b8c5f662f391c" providerId="LiveId" clId="{94213F06-9637-4974-80C2-6EC39DDE8F34}" dt="2023-06-29T14:32:37.568" v="92" actId="20577"/>
          <ac:spMkLst>
            <pc:docMk/>
            <pc:sldMk cId="96169896" sldId="310"/>
            <ac:spMk id="2" creationId="{0FA89F1B-1DB8-F73F-5EE6-BD7321652D41}"/>
          </ac:spMkLst>
        </pc:spChg>
        <pc:spChg chg="mod">
          <ac:chgData name="A L" userId="c83b8c5f662f391c" providerId="LiveId" clId="{94213F06-9637-4974-80C2-6EC39DDE8F34}" dt="2023-06-29T14:34:08.987" v="158" actId="1076"/>
          <ac:spMkLst>
            <pc:docMk/>
            <pc:sldMk cId="96169896" sldId="310"/>
            <ac:spMk id="3075" creationId="{6B0F0AB8-EA99-E8BF-E382-76C912994D0A}"/>
          </ac:spMkLst>
        </pc:spChg>
      </pc:sldChg>
      <pc:sldMasterChg chg="setBg modSldLayout">
        <pc:chgData name="A L" userId="c83b8c5f662f391c" providerId="LiveId" clId="{94213F06-9637-4974-80C2-6EC39DDE8F34}" dt="2023-06-29T14:35:25.011" v="164"/>
        <pc:sldMasterMkLst>
          <pc:docMk/>
          <pc:sldMasterMk cId="0" sldId="2147483648"/>
        </pc:sldMasterMkLst>
        <pc:sldLayoutChg chg="setBg">
          <pc:chgData name="A L" userId="c83b8c5f662f391c" providerId="LiveId" clId="{94213F06-9637-4974-80C2-6EC39DDE8F34}" dt="2023-06-29T14:35:25.011" v="164"/>
          <pc:sldLayoutMkLst>
            <pc:docMk/>
            <pc:sldMasterMk cId="0" sldId="2147483648"/>
            <pc:sldLayoutMk cId="1477430221" sldId="2147483649"/>
          </pc:sldLayoutMkLst>
        </pc:sldLayoutChg>
        <pc:sldLayoutChg chg="setBg">
          <pc:chgData name="A L" userId="c83b8c5f662f391c" providerId="LiveId" clId="{94213F06-9637-4974-80C2-6EC39DDE8F34}" dt="2023-06-29T14:35:25.011" v="164"/>
          <pc:sldLayoutMkLst>
            <pc:docMk/>
            <pc:sldMasterMk cId="0" sldId="2147483648"/>
            <pc:sldLayoutMk cId="1995208664" sldId="2147483650"/>
          </pc:sldLayoutMkLst>
        </pc:sldLayoutChg>
        <pc:sldLayoutChg chg="setBg">
          <pc:chgData name="A L" userId="c83b8c5f662f391c" providerId="LiveId" clId="{94213F06-9637-4974-80C2-6EC39DDE8F34}" dt="2023-06-29T14:35:25.011" v="164"/>
          <pc:sldLayoutMkLst>
            <pc:docMk/>
            <pc:sldMasterMk cId="0" sldId="2147483648"/>
            <pc:sldLayoutMk cId="1031868821" sldId="2147483651"/>
          </pc:sldLayoutMkLst>
        </pc:sldLayoutChg>
        <pc:sldLayoutChg chg="setBg">
          <pc:chgData name="A L" userId="c83b8c5f662f391c" providerId="LiveId" clId="{94213F06-9637-4974-80C2-6EC39DDE8F34}" dt="2023-06-29T14:35:25.011" v="164"/>
          <pc:sldLayoutMkLst>
            <pc:docMk/>
            <pc:sldMasterMk cId="0" sldId="2147483648"/>
            <pc:sldLayoutMk cId="544819803" sldId="2147483652"/>
          </pc:sldLayoutMkLst>
        </pc:sldLayoutChg>
        <pc:sldLayoutChg chg="setBg">
          <pc:chgData name="A L" userId="c83b8c5f662f391c" providerId="LiveId" clId="{94213F06-9637-4974-80C2-6EC39DDE8F34}" dt="2023-06-29T14:35:25.011" v="164"/>
          <pc:sldLayoutMkLst>
            <pc:docMk/>
            <pc:sldMasterMk cId="0" sldId="2147483648"/>
            <pc:sldLayoutMk cId="3687779355" sldId="2147483653"/>
          </pc:sldLayoutMkLst>
        </pc:sldLayoutChg>
        <pc:sldLayoutChg chg="setBg">
          <pc:chgData name="A L" userId="c83b8c5f662f391c" providerId="LiveId" clId="{94213F06-9637-4974-80C2-6EC39DDE8F34}" dt="2023-06-29T14:35:25.011" v="164"/>
          <pc:sldLayoutMkLst>
            <pc:docMk/>
            <pc:sldMasterMk cId="0" sldId="2147483648"/>
            <pc:sldLayoutMk cId="3871677213" sldId="2147483654"/>
          </pc:sldLayoutMkLst>
        </pc:sldLayoutChg>
        <pc:sldLayoutChg chg="setBg">
          <pc:chgData name="A L" userId="c83b8c5f662f391c" providerId="LiveId" clId="{94213F06-9637-4974-80C2-6EC39DDE8F34}" dt="2023-06-29T14:35:25.011" v="164"/>
          <pc:sldLayoutMkLst>
            <pc:docMk/>
            <pc:sldMasterMk cId="0" sldId="2147483648"/>
            <pc:sldLayoutMk cId="2738799858" sldId="2147483655"/>
          </pc:sldLayoutMkLst>
        </pc:sldLayoutChg>
        <pc:sldLayoutChg chg="setBg">
          <pc:chgData name="A L" userId="c83b8c5f662f391c" providerId="LiveId" clId="{94213F06-9637-4974-80C2-6EC39DDE8F34}" dt="2023-06-29T14:35:25.011" v="164"/>
          <pc:sldLayoutMkLst>
            <pc:docMk/>
            <pc:sldMasterMk cId="0" sldId="2147483648"/>
            <pc:sldLayoutMk cId="2666673746" sldId="2147483656"/>
          </pc:sldLayoutMkLst>
        </pc:sldLayoutChg>
        <pc:sldLayoutChg chg="setBg">
          <pc:chgData name="A L" userId="c83b8c5f662f391c" providerId="LiveId" clId="{94213F06-9637-4974-80C2-6EC39DDE8F34}" dt="2023-06-29T14:35:25.011" v="164"/>
          <pc:sldLayoutMkLst>
            <pc:docMk/>
            <pc:sldMasterMk cId="0" sldId="2147483648"/>
            <pc:sldLayoutMk cId="3877099418" sldId="2147483657"/>
          </pc:sldLayoutMkLst>
        </pc:sldLayoutChg>
        <pc:sldLayoutChg chg="setBg">
          <pc:chgData name="A L" userId="c83b8c5f662f391c" providerId="LiveId" clId="{94213F06-9637-4974-80C2-6EC39DDE8F34}" dt="2023-06-29T14:35:25.011" v="164"/>
          <pc:sldLayoutMkLst>
            <pc:docMk/>
            <pc:sldMasterMk cId="0" sldId="2147483648"/>
            <pc:sldLayoutMk cId="1787200445" sldId="2147483658"/>
          </pc:sldLayoutMkLst>
        </pc:sldLayoutChg>
        <pc:sldLayoutChg chg="setBg">
          <pc:chgData name="A L" userId="c83b8c5f662f391c" providerId="LiveId" clId="{94213F06-9637-4974-80C2-6EC39DDE8F34}" dt="2023-06-29T14:35:25.011" v="164"/>
          <pc:sldLayoutMkLst>
            <pc:docMk/>
            <pc:sldMasterMk cId="0" sldId="2147483648"/>
            <pc:sldLayoutMk cId="275363508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40E7D02-DAE6-E7F5-9D8A-8026FFD663D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33795" name="Rectangle 3">
            <a:extLst>
              <a:ext uri="{FF2B5EF4-FFF2-40B4-BE49-F238E27FC236}">
                <a16:creationId xmlns:a16="http://schemas.microsoft.com/office/drawing/2014/main" id="{2D7A40C0-595F-A883-F7C8-ADF71F96973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2052" name="Rectangle 4">
            <a:extLst>
              <a:ext uri="{FF2B5EF4-FFF2-40B4-BE49-F238E27FC236}">
                <a16:creationId xmlns:a16="http://schemas.microsoft.com/office/drawing/2014/main" id="{ECA930A5-4DBD-12D2-AA83-B020892CC618}"/>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a:extLst>
              <a:ext uri="{FF2B5EF4-FFF2-40B4-BE49-F238E27FC236}">
                <a16:creationId xmlns:a16="http://schemas.microsoft.com/office/drawing/2014/main" id="{232799C8-C483-E4DB-44DB-A4AB133714A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a:extLst>
              <a:ext uri="{FF2B5EF4-FFF2-40B4-BE49-F238E27FC236}">
                <a16:creationId xmlns:a16="http://schemas.microsoft.com/office/drawing/2014/main" id="{74EC6E23-D38F-3EE5-1CC9-9BF9E2FB57B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33799" name="Rectangle 7">
            <a:extLst>
              <a:ext uri="{FF2B5EF4-FFF2-40B4-BE49-F238E27FC236}">
                <a16:creationId xmlns:a16="http://schemas.microsoft.com/office/drawing/2014/main" id="{B82356F1-8334-8CB3-1915-EBF20D396BE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21ECCE1-DF5A-4265-8CD7-E5A9661BCD2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0A60100-0812-50F0-BA6F-C9EC63D7D8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0B1FE8C-7CCA-4EA2-A28A-B26503DEF8C9}" type="slidenum">
              <a:rPr lang="en-US" altLang="en-US" sz="1200"/>
              <a:pPr/>
              <a:t>1</a:t>
            </a:fld>
            <a:endParaRPr lang="en-US" altLang="en-US" sz="1200"/>
          </a:p>
        </p:txBody>
      </p:sp>
      <p:sp>
        <p:nvSpPr>
          <p:cNvPr id="5123" name="Rectangle 2">
            <a:extLst>
              <a:ext uri="{FF2B5EF4-FFF2-40B4-BE49-F238E27FC236}">
                <a16:creationId xmlns:a16="http://schemas.microsoft.com/office/drawing/2014/main" id="{45720854-C526-2A1F-4B98-ED8C9AF132F7}"/>
              </a:ext>
            </a:extLst>
          </p:cNvPr>
          <p:cNvSpPr>
            <a:spLocks noChangeArrowheads="1" noTextEdit="1"/>
          </p:cNvSpPr>
          <p:nvPr>
            <p:ph type="sldImg"/>
          </p:nvPr>
        </p:nvSpPr>
        <p:spPr>
          <a:ln/>
        </p:spPr>
      </p:sp>
      <p:sp>
        <p:nvSpPr>
          <p:cNvPr id="5124" name="Rectangle 3">
            <a:extLst>
              <a:ext uri="{FF2B5EF4-FFF2-40B4-BE49-F238E27FC236}">
                <a16:creationId xmlns:a16="http://schemas.microsoft.com/office/drawing/2014/main" id="{8E0AEE80-B420-4030-4FDF-8DFE7F745E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AA99410-28D4-74E3-4518-E8C5283080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39A6789-045D-4B5C-990A-A75C4A1DB3DB}" type="slidenum">
              <a:rPr lang="en-US" altLang="en-US" sz="1200"/>
              <a:pPr/>
              <a:t>13</a:t>
            </a:fld>
            <a:endParaRPr lang="en-US" altLang="en-US" sz="1200"/>
          </a:p>
        </p:txBody>
      </p:sp>
      <p:sp>
        <p:nvSpPr>
          <p:cNvPr id="24579" name="Rectangle 2">
            <a:extLst>
              <a:ext uri="{FF2B5EF4-FFF2-40B4-BE49-F238E27FC236}">
                <a16:creationId xmlns:a16="http://schemas.microsoft.com/office/drawing/2014/main" id="{45AA2DB8-590A-35ED-6697-909A8A47ED53}"/>
              </a:ext>
            </a:extLst>
          </p:cNvPr>
          <p:cNvSpPr>
            <a:spLocks noChangeArrowheads="1" noTextEdit="1"/>
          </p:cNvSpPr>
          <p:nvPr>
            <p:ph type="sldImg"/>
          </p:nvPr>
        </p:nvSpPr>
        <p:spPr>
          <a:ln/>
        </p:spPr>
      </p:sp>
      <p:sp>
        <p:nvSpPr>
          <p:cNvPr id="24580" name="Rectangle 3">
            <a:extLst>
              <a:ext uri="{FF2B5EF4-FFF2-40B4-BE49-F238E27FC236}">
                <a16:creationId xmlns:a16="http://schemas.microsoft.com/office/drawing/2014/main" id="{FEF55476-F8FD-DA16-1503-1D75A43DBE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7A086FB-D21F-2FCD-D195-951C3F6096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16052B-8F5C-4078-8794-71706A678B4C}" type="slidenum">
              <a:rPr lang="en-US" altLang="en-US" sz="1200"/>
              <a:pPr/>
              <a:t>14</a:t>
            </a:fld>
            <a:endParaRPr lang="en-US" altLang="en-US" sz="1200"/>
          </a:p>
        </p:txBody>
      </p:sp>
      <p:sp>
        <p:nvSpPr>
          <p:cNvPr id="26627" name="Rectangle 2">
            <a:extLst>
              <a:ext uri="{FF2B5EF4-FFF2-40B4-BE49-F238E27FC236}">
                <a16:creationId xmlns:a16="http://schemas.microsoft.com/office/drawing/2014/main" id="{1A8A5877-EE40-D412-6A28-D2CBBA9FD045}"/>
              </a:ext>
            </a:extLst>
          </p:cNvPr>
          <p:cNvSpPr>
            <a:spLocks noChangeArrowheads="1" noTextEdit="1"/>
          </p:cNvSpPr>
          <p:nvPr>
            <p:ph type="sldImg"/>
          </p:nvPr>
        </p:nvSpPr>
        <p:spPr>
          <a:ln/>
        </p:spPr>
      </p:sp>
      <p:sp>
        <p:nvSpPr>
          <p:cNvPr id="26628" name="Rectangle 3">
            <a:extLst>
              <a:ext uri="{FF2B5EF4-FFF2-40B4-BE49-F238E27FC236}">
                <a16:creationId xmlns:a16="http://schemas.microsoft.com/office/drawing/2014/main" id="{4A82EA41-B86C-C17A-6753-E8D10F5AC2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F053313-81E6-35BD-5BE5-8F1CD1DBF5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DCA9D00-18BD-476E-ABFA-FE650EDF6679}" type="slidenum">
              <a:rPr lang="en-US" altLang="en-US" sz="1200"/>
              <a:pPr/>
              <a:t>15</a:t>
            </a:fld>
            <a:endParaRPr lang="en-US" altLang="en-US" sz="1200"/>
          </a:p>
        </p:txBody>
      </p:sp>
      <p:sp>
        <p:nvSpPr>
          <p:cNvPr id="28675" name="Rectangle 2">
            <a:extLst>
              <a:ext uri="{FF2B5EF4-FFF2-40B4-BE49-F238E27FC236}">
                <a16:creationId xmlns:a16="http://schemas.microsoft.com/office/drawing/2014/main" id="{B5BFDC76-6880-AD7B-17C6-A68549E877B5}"/>
              </a:ext>
            </a:extLst>
          </p:cNvPr>
          <p:cNvSpPr>
            <a:spLocks noChangeArrowheads="1" noTextEdit="1"/>
          </p:cNvSpPr>
          <p:nvPr>
            <p:ph type="sldImg"/>
          </p:nvPr>
        </p:nvSpPr>
        <p:spPr>
          <a:ln/>
        </p:spPr>
      </p:sp>
      <p:sp>
        <p:nvSpPr>
          <p:cNvPr id="28676" name="Rectangle 3">
            <a:extLst>
              <a:ext uri="{FF2B5EF4-FFF2-40B4-BE49-F238E27FC236}">
                <a16:creationId xmlns:a16="http://schemas.microsoft.com/office/drawing/2014/main" id="{9AFE216E-9D23-78D8-53EC-3389C1588F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DF05B31-2B91-B584-957C-F52B9CA7680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82E1396-287D-4C58-A7C4-C60518D91634}" type="slidenum">
              <a:rPr lang="en-US" altLang="en-US" sz="1200"/>
              <a:pPr algn="r"/>
              <a:t>16</a:t>
            </a:fld>
            <a:endParaRPr lang="en-US" altLang="en-US" sz="1200"/>
          </a:p>
        </p:txBody>
      </p:sp>
      <p:sp>
        <p:nvSpPr>
          <p:cNvPr id="30723" name="Rectangle 2">
            <a:extLst>
              <a:ext uri="{FF2B5EF4-FFF2-40B4-BE49-F238E27FC236}">
                <a16:creationId xmlns:a16="http://schemas.microsoft.com/office/drawing/2014/main" id="{9A954430-7A09-DEED-686A-A5BA5ACE806A}"/>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C668CF69-C6C6-1D52-6E8F-E6DA0EAAB7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94D159D-3BB8-C949-E327-DE5C7D1E1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7CD3D3A-33E7-48D2-B7D1-44F48A570424}" type="slidenum">
              <a:rPr lang="en-US" altLang="en-US" sz="1200"/>
              <a:pPr/>
              <a:t>17</a:t>
            </a:fld>
            <a:endParaRPr lang="en-US" altLang="en-US" sz="1200"/>
          </a:p>
        </p:txBody>
      </p:sp>
      <p:sp>
        <p:nvSpPr>
          <p:cNvPr id="32771" name="Rectangle 2">
            <a:extLst>
              <a:ext uri="{FF2B5EF4-FFF2-40B4-BE49-F238E27FC236}">
                <a16:creationId xmlns:a16="http://schemas.microsoft.com/office/drawing/2014/main" id="{58EE5FF0-EF30-71ED-0EEE-7DB86C9EF816}"/>
              </a:ext>
            </a:extLst>
          </p:cNvPr>
          <p:cNvSpPr>
            <a:spLocks noChangeArrowheads="1" noTextEdit="1"/>
          </p:cNvSpPr>
          <p:nvPr>
            <p:ph type="sldImg"/>
          </p:nvPr>
        </p:nvSpPr>
        <p:spPr>
          <a:ln/>
        </p:spPr>
      </p:sp>
      <p:sp>
        <p:nvSpPr>
          <p:cNvPr id="32772" name="Rectangle 3">
            <a:extLst>
              <a:ext uri="{FF2B5EF4-FFF2-40B4-BE49-F238E27FC236}">
                <a16:creationId xmlns:a16="http://schemas.microsoft.com/office/drawing/2014/main" id="{D66F2DC1-5D1A-2BE2-4459-706A3DCDAF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C1CD6B2-15C7-E4E4-5DE3-BA87FA8677E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44E6D489-7A32-4268-BF52-058F3993DDE6}" type="slidenum">
              <a:rPr lang="en-US" altLang="en-US" sz="1200"/>
              <a:pPr algn="r"/>
              <a:t>18</a:t>
            </a:fld>
            <a:endParaRPr lang="en-US" altLang="en-US" sz="1200"/>
          </a:p>
        </p:txBody>
      </p:sp>
      <p:sp>
        <p:nvSpPr>
          <p:cNvPr id="34819" name="Rectangle 2">
            <a:extLst>
              <a:ext uri="{FF2B5EF4-FFF2-40B4-BE49-F238E27FC236}">
                <a16:creationId xmlns:a16="http://schemas.microsoft.com/office/drawing/2014/main" id="{D970F8FE-3F8A-D0D1-6C0E-025BCBAF5DE5}"/>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0BB14085-8BD6-B7FD-418B-1746FF5937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614EBE2-CBEF-9B62-2DC1-46D1EC51F6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056DE17-43A9-407D-BFAE-CE5C282EFA39}" type="slidenum">
              <a:rPr lang="en-US" altLang="en-US" sz="1200"/>
              <a:pPr/>
              <a:t>19</a:t>
            </a:fld>
            <a:endParaRPr lang="en-US" altLang="en-US" sz="1200"/>
          </a:p>
        </p:txBody>
      </p:sp>
      <p:sp>
        <p:nvSpPr>
          <p:cNvPr id="36867" name="Rectangle 2">
            <a:extLst>
              <a:ext uri="{FF2B5EF4-FFF2-40B4-BE49-F238E27FC236}">
                <a16:creationId xmlns:a16="http://schemas.microsoft.com/office/drawing/2014/main" id="{93415560-FAC8-E447-FA9A-4E2CE196ADA1}"/>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B6225D36-4D47-1E1A-1DE3-CB0056A4B0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B3344C5-9F69-5339-1837-4CB32F64D322}"/>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95BD4326-E4FB-4F13-9488-64869CCB6941}" type="slidenum">
              <a:rPr lang="en-US" altLang="en-US" sz="1200"/>
              <a:pPr algn="r"/>
              <a:t>20</a:t>
            </a:fld>
            <a:endParaRPr lang="en-US" altLang="en-US" sz="1200"/>
          </a:p>
        </p:txBody>
      </p:sp>
      <p:sp>
        <p:nvSpPr>
          <p:cNvPr id="38915" name="Rectangle 2">
            <a:extLst>
              <a:ext uri="{FF2B5EF4-FFF2-40B4-BE49-F238E27FC236}">
                <a16:creationId xmlns:a16="http://schemas.microsoft.com/office/drawing/2014/main" id="{152327E2-CD53-F9CF-1BA0-D455B9EFB96B}"/>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A79E7C31-68EB-E878-8B18-1387E49F43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743FB83-A4D7-4C1B-00CE-0FCB46F28D5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472F638-6D2D-4FA6-A9A8-B2C22B701F56}" type="slidenum">
              <a:rPr lang="en-US" altLang="en-US" sz="1200"/>
              <a:pPr algn="r"/>
              <a:t>22</a:t>
            </a:fld>
            <a:endParaRPr lang="en-US" altLang="en-US" sz="1200"/>
          </a:p>
        </p:txBody>
      </p:sp>
      <p:sp>
        <p:nvSpPr>
          <p:cNvPr id="41987" name="Rectangle 2">
            <a:extLst>
              <a:ext uri="{FF2B5EF4-FFF2-40B4-BE49-F238E27FC236}">
                <a16:creationId xmlns:a16="http://schemas.microsoft.com/office/drawing/2014/main" id="{5D9EFB63-86E6-7CF4-CD5B-D5F629670CAD}"/>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F994A398-4286-C3AD-81CD-FC70D0082A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F80D9A3-F7C8-ED37-C1D3-FB755AD3FC4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A301443F-6A85-4BAB-BE90-97F828C8BF7A}" type="slidenum">
              <a:rPr lang="en-US" altLang="en-US" sz="1200"/>
              <a:pPr algn="r"/>
              <a:t>23</a:t>
            </a:fld>
            <a:endParaRPr lang="en-US" altLang="en-US" sz="1200"/>
          </a:p>
        </p:txBody>
      </p:sp>
      <p:sp>
        <p:nvSpPr>
          <p:cNvPr id="44035" name="Rectangle 2">
            <a:extLst>
              <a:ext uri="{FF2B5EF4-FFF2-40B4-BE49-F238E27FC236}">
                <a16:creationId xmlns:a16="http://schemas.microsoft.com/office/drawing/2014/main" id="{0E2AF6ED-53E9-EBCB-C6DC-9580A3F69134}"/>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57C97A0D-621A-84D6-5DB6-446FB3E2D9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C54D9D8-EB0C-FBA8-C7BD-55D54B68E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9B9209-A030-4544-A860-BBD6F687F750}" type="slidenum">
              <a:rPr lang="en-US" altLang="en-US" sz="1200"/>
              <a:pPr/>
              <a:t>5</a:t>
            </a:fld>
            <a:endParaRPr lang="en-US" altLang="en-US" sz="1200"/>
          </a:p>
        </p:txBody>
      </p:sp>
      <p:sp>
        <p:nvSpPr>
          <p:cNvPr id="8195" name="Rectangle 2">
            <a:extLst>
              <a:ext uri="{FF2B5EF4-FFF2-40B4-BE49-F238E27FC236}">
                <a16:creationId xmlns:a16="http://schemas.microsoft.com/office/drawing/2014/main" id="{6FAB9626-EFF1-1376-5029-3414AFC00C5C}"/>
              </a:ext>
            </a:extLst>
          </p:cNvPr>
          <p:cNvSpPr>
            <a:spLocks noChangeArrowheads="1" noTextEdit="1"/>
          </p:cNvSpPr>
          <p:nvPr>
            <p:ph type="sldImg"/>
          </p:nvPr>
        </p:nvSpPr>
        <p:spPr>
          <a:ln/>
        </p:spPr>
      </p:sp>
      <p:sp>
        <p:nvSpPr>
          <p:cNvPr id="8196" name="Rectangle 3">
            <a:extLst>
              <a:ext uri="{FF2B5EF4-FFF2-40B4-BE49-F238E27FC236}">
                <a16:creationId xmlns:a16="http://schemas.microsoft.com/office/drawing/2014/main" id="{C22EC655-1BB2-4AE3-8615-C67E89A78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E673B8B-DC31-5215-B40C-AFA4DADD30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2DA96D4-389C-4722-8C7A-4A65F526B10C}" type="slidenum">
              <a:rPr lang="en-US" altLang="en-US" sz="1200"/>
              <a:pPr/>
              <a:t>24</a:t>
            </a:fld>
            <a:endParaRPr lang="en-US" altLang="en-US" sz="1200"/>
          </a:p>
        </p:txBody>
      </p:sp>
      <p:sp>
        <p:nvSpPr>
          <p:cNvPr id="46083" name="Rectangle 2">
            <a:extLst>
              <a:ext uri="{FF2B5EF4-FFF2-40B4-BE49-F238E27FC236}">
                <a16:creationId xmlns:a16="http://schemas.microsoft.com/office/drawing/2014/main" id="{1749737C-06B1-FA25-D81D-85C0A7088590}"/>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760D775F-7BD8-862B-062C-9CF44DF79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8D3DD0E-EABA-CB1C-721A-89CC1428E4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BB34799-0D4D-4AD1-8D77-0466EA69F071}" type="slidenum">
              <a:rPr lang="en-US" altLang="en-US" sz="1200"/>
              <a:pPr/>
              <a:t>25</a:t>
            </a:fld>
            <a:endParaRPr lang="en-US" altLang="en-US" sz="1200"/>
          </a:p>
        </p:txBody>
      </p:sp>
      <p:sp>
        <p:nvSpPr>
          <p:cNvPr id="48131" name="Rectangle 2">
            <a:extLst>
              <a:ext uri="{FF2B5EF4-FFF2-40B4-BE49-F238E27FC236}">
                <a16:creationId xmlns:a16="http://schemas.microsoft.com/office/drawing/2014/main" id="{CC01798A-5A88-42F6-73DD-21BC2DB64E10}"/>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49277FA7-DB59-D1ED-2E20-DB392D9AF3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F9E0044-D0D2-D63E-6404-93DDD0FFA9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04DE8E-CCA9-4E99-8267-ACF402332CB0}" type="slidenum">
              <a:rPr lang="en-US" altLang="en-US" sz="1200"/>
              <a:pPr/>
              <a:t>26</a:t>
            </a:fld>
            <a:endParaRPr lang="en-US" altLang="en-US" sz="1200"/>
          </a:p>
        </p:txBody>
      </p:sp>
      <p:sp>
        <p:nvSpPr>
          <p:cNvPr id="50179" name="Rectangle 2">
            <a:extLst>
              <a:ext uri="{FF2B5EF4-FFF2-40B4-BE49-F238E27FC236}">
                <a16:creationId xmlns:a16="http://schemas.microsoft.com/office/drawing/2014/main" id="{B433113C-A49E-73EC-76A3-49BEC1686D29}"/>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48761CC4-549C-7BBE-813E-3036C93D13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D02B973-F027-1CCF-7CEF-9E33A1356A4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F197A9D-B79C-4AF4-A670-E3456D1F2277}" type="slidenum">
              <a:rPr lang="en-US" altLang="en-US" sz="1200"/>
              <a:pPr algn="r"/>
              <a:t>27</a:t>
            </a:fld>
            <a:endParaRPr lang="en-US" altLang="en-US" sz="1200"/>
          </a:p>
        </p:txBody>
      </p:sp>
      <p:sp>
        <p:nvSpPr>
          <p:cNvPr id="52227" name="Rectangle 2">
            <a:extLst>
              <a:ext uri="{FF2B5EF4-FFF2-40B4-BE49-F238E27FC236}">
                <a16:creationId xmlns:a16="http://schemas.microsoft.com/office/drawing/2014/main" id="{52DF3BFB-5D18-66CA-6619-59D39161BC0B}"/>
              </a:ext>
            </a:extLst>
          </p:cNvPr>
          <p:cNvSpPr>
            <a:spLocks noChangeArrowheads="1" noTextEdit="1"/>
          </p:cNvSpPr>
          <p:nvPr>
            <p:ph type="sldImg"/>
          </p:nvPr>
        </p:nvSpPr>
        <p:spPr>
          <a:ln/>
        </p:spPr>
      </p:sp>
      <p:sp>
        <p:nvSpPr>
          <p:cNvPr id="52228" name="Rectangle 3">
            <a:extLst>
              <a:ext uri="{FF2B5EF4-FFF2-40B4-BE49-F238E27FC236}">
                <a16:creationId xmlns:a16="http://schemas.microsoft.com/office/drawing/2014/main" id="{F89D4CE2-FB37-990B-0190-16A35669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72A3450-5372-4E26-D212-E8BADBBB4E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47C9886-D362-4545-A683-8B864E7E91EC}" type="slidenum">
              <a:rPr lang="en-US" altLang="en-US" sz="1200"/>
              <a:pPr/>
              <a:t>28</a:t>
            </a:fld>
            <a:endParaRPr lang="en-US" altLang="en-US" sz="1200"/>
          </a:p>
        </p:txBody>
      </p:sp>
      <p:sp>
        <p:nvSpPr>
          <p:cNvPr id="54275" name="Rectangle 2">
            <a:extLst>
              <a:ext uri="{FF2B5EF4-FFF2-40B4-BE49-F238E27FC236}">
                <a16:creationId xmlns:a16="http://schemas.microsoft.com/office/drawing/2014/main" id="{5205873D-294D-509B-D3AE-B4395950B418}"/>
              </a:ext>
            </a:extLst>
          </p:cNvPr>
          <p:cNvSpPr>
            <a:spLocks noChangeArrowheads="1" noTextEdit="1"/>
          </p:cNvSpPr>
          <p:nvPr>
            <p:ph type="sldImg"/>
          </p:nvPr>
        </p:nvSpPr>
        <p:spPr>
          <a:ln/>
        </p:spPr>
      </p:sp>
      <p:sp>
        <p:nvSpPr>
          <p:cNvPr id="54276" name="Rectangle 3">
            <a:extLst>
              <a:ext uri="{FF2B5EF4-FFF2-40B4-BE49-F238E27FC236}">
                <a16:creationId xmlns:a16="http://schemas.microsoft.com/office/drawing/2014/main" id="{17A9CF63-F8B3-AECF-B528-6B99FF5D9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F034A86-4D6C-140C-BB7E-581C12AD6A3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A9CF892-C2E6-4B83-92EB-10DF5A0A47F3}" type="slidenum">
              <a:rPr lang="en-US" altLang="en-US" sz="1200"/>
              <a:pPr algn="r"/>
              <a:t>29</a:t>
            </a:fld>
            <a:endParaRPr lang="en-US" altLang="en-US" sz="1200"/>
          </a:p>
        </p:txBody>
      </p:sp>
      <p:sp>
        <p:nvSpPr>
          <p:cNvPr id="56323" name="Rectangle 2">
            <a:extLst>
              <a:ext uri="{FF2B5EF4-FFF2-40B4-BE49-F238E27FC236}">
                <a16:creationId xmlns:a16="http://schemas.microsoft.com/office/drawing/2014/main" id="{E212C7D1-459E-04DA-7E0A-526872F70C4B}"/>
              </a:ext>
            </a:extLst>
          </p:cNvPr>
          <p:cNvSpPr>
            <a:spLocks noChangeArrowheads="1" noTextEdit="1"/>
          </p:cNvSpPr>
          <p:nvPr>
            <p:ph type="sldImg"/>
          </p:nvPr>
        </p:nvSpPr>
        <p:spPr>
          <a:ln/>
        </p:spPr>
      </p:sp>
      <p:sp>
        <p:nvSpPr>
          <p:cNvPr id="56324" name="Rectangle 3">
            <a:extLst>
              <a:ext uri="{FF2B5EF4-FFF2-40B4-BE49-F238E27FC236}">
                <a16:creationId xmlns:a16="http://schemas.microsoft.com/office/drawing/2014/main" id="{1C423F80-C635-437E-66C0-F4ED59B86B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E43AB0B-C4B8-8DAE-A46B-F1BFC301D8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5E58D2B-137D-4DB3-81E4-6C52EB06D0F7}" type="slidenum">
              <a:rPr lang="en-US" altLang="en-US" sz="1200"/>
              <a:pPr/>
              <a:t>30</a:t>
            </a:fld>
            <a:endParaRPr lang="en-US" altLang="en-US" sz="1200"/>
          </a:p>
        </p:txBody>
      </p:sp>
      <p:sp>
        <p:nvSpPr>
          <p:cNvPr id="58371" name="Rectangle 2">
            <a:extLst>
              <a:ext uri="{FF2B5EF4-FFF2-40B4-BE49-F238E27FC236}">
                <a16:creationId xmlns:a16="http://schemas.microsoft.com/office/drawing/2014/main" id="{51CD888E-B99B-8A5C-529C-2294A0902A57}"/>
              </a:ext>
            </a:extLst>
          </p:cNvPr>
          <p:cNvSpPr>
            <a:spLocks noChangeArrowheads="1" noTextEdit="1"/>
          </p:cNvSpPr>
          <p:nvPr>
            <p:ph type="sldImg"/>
          </p:nvPr>
        </p:nvSpPr>
        <p:spPr>
          <a:ln/>
        </p:spPr>
      </p:sp>
      <p:sp>
        <p:nvSpPr>
          <p:cNvPr id="58372" name="Rectangle 3">
            <a:extLst>
              <a:ext uri="{FF2B5EF4-FFF2-40B4-BE49-F238E27FC236}">
                <a16:creationId xmlns:a16="http://schemas.microsoft.com/office/drawing/2014/main" id="{6C6D3C2C-6040-4721-5E22-9FC811FBE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4EAFA75-03D0-1014-4095-0A5A4673D8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C5E3438-1260-4EC0-AE17-5BC73072BD71}" type="slidenum">
              <a:rPr lang="en-US" altLang="en-US" sz="1200"/>
              <a:pPr/>
              <a:t>31</a:t>
            </a:fld>
            <a:endParaRPr lang="en-US" altLang="en-US" sz="1200"/>
          </a:p>
        </p:txBody>
      </p:sp>
      <p:sp>
        <p:nvSpPr>
          <p:cNvPr id="60419" name="Rectangle 2">
            <a:extLst>
              <a:ext uri="{FF2B5EF4-FFF2-40B4-BE49-F238E27FC236}">
                <a16:creationId xmlns:a16="http://schemas.microsoft.com/office/drawing/2014/main" id="{D7608989-F21B-86BD-A360-5A0C6D2A3EE2}"/>
              </a:ext>
            </a:extLst>
          </p:cNvPr>
          <p:cNvSpPr>
            <a:spLocks noChangeArrowheads="1" noTextEdit="1"/>
          </p:cNvSpPr>
          <p:nvPr>
            <p:ph type="sldImg"/>
          </p:nvPr>
        </p:nvSpPr>
        <p:spPr>
          <a:ln/>
        </p:spPr>
      </p:sp>
      <p:sp>
        <p:nvSpPr>
          <p:cNvPr id="60420" name="Rectangle 3">
            <a:extLst>
              <a:ext uri="{FF2B5EF4-FFF2-40B4-BE49-F238E27FC236}">
                <a16:creationId xmlns:a16="http://schemas.microsoft.com/office/drawing/2014/main" id="{00CEA516-7E5C-199D-4691-7C0B2BD6D8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202006A8-98BF-654A-0A64-7A29D01A88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4C4DF8-E4C0-4667-802D-2209E37D1174}" type="slidenum">
              <a:rPr lang="en-US" altLang="en-US" sz="1200"/>
              <a:pPr/>
              <a:t>32</a:t>
            </a:fld>
            <a:endParaRPr lang="en-US" altLang="en-US" sz="1200"/>
          </a:p>
        </p:txBody>
      </p:sp>
      <p:sp>
        <p:nvSpPr>
          <p:cNvPr id="62467" name="Rectangle 2">
            <a:extLst>
              <a:ext uri="{FF2B5EF4-FFF2-40B4-BE49-F238E27FC236}">
                <a16:creationId xmlns:a16="http://schemas.microsoft.com/office/drawing/2014/main" id="{D4EA63CF-0611-1879-8B08-AC665C03B963}"/>
              </a:ext>
            </a:extLst>
          </p:cNvPr>
          <p:cNvSpPr>
            <a:spLocks noChangeArrowheads="1" noTextEdit="1"/>
          </p:cNvSpPr>
          <p:nvPr>
            <p:ph type="sldImg"/>
          </p:nvPr>
        </p:nvSpPr>
        <p:spPr>
          <a:ln/>
        </p:spPr>
      </p:sp>
      <p:sp>
        <p:nvSpPr>
          <p:cNvPr id="62468" name="Rectangle 3">
            <a:extLst>
              <a:ext uri="{FF2B5EF4-FFF2-40B4-BE49-F238E27FC236}">
                <a16:creationId xmlns:a16="http://schemas.microsoft.com/office/drawing/2014/main" id="{1C532272-16FB-471E-C175-AD9A3B0B2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81F9978-2DEB-31A4-BEEF-0AB5BAB722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1EB95D-F014-4F91-91C9-463BC951EE7D}" type="slidenum">
              <a:rPr lang="en-US" altLang="en-US" sz="1200"/>
              <a:pPr/>
              <a:t>33</a:t>
            </a:fld>
            <a:endParaRPr lang="en-US" altLang="en-US" sz="1200"/>
          </a:p>
        </p:txBody>
      </p:sp>
      <p:sp>
        <p:nvSpPr>
          <p:cNvPr id="64515" name="Rectangle 2">
            <a:extLst>
              <a:ext uri="{FF2B5EF4-FFF2-40B4-BE49-F238E27FC236}">
                <a16:creationId xmlns:a16="http://schemas.microsoft.com/office/drawing/2014/main" id="{37B4F708-31F7-B53E-FBA8-BDB48C3EF3A7}"/>
              </a:ext>
            </a:extLst>
          </p:cNvPr>
          <p:cNvSpPr>
            <a:spLocks noChangeArrowheads="1" noTextEdit="1"/>
          </p:cNvSpPr>
          <p:nvPr>
            <p:ph type="sldImg"/>
          </p:nvPr>
        </p:nvSpPr>
        <p:spPr>
          <a:ln/>
        </p:spPr>
      </p:sp>
      <p:sp>
        <p:nvSpPr>
          <p:cNvPr id="64516" name="Rectangle 3">
            <a:extLst>
              <a:ext uri="{FF2B5EF4-FFF2-40B4-BE49-F238E27FC236}">
                <a16:creationId xmlns:a16="http://schemas.microsoft.com/office/drawing/2014/main" id="{1E181149-EFDA-9AA0-8B8A-6373395D50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A0A51B1-94EE-4C8A-1629-5C96E87FBC4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F6EB7579-2FEC-45FC-BCE8-787AA22630DD}" type="slidenum">
              <a:rPr lang="en-US" altLang="en-US" sz="1200"/>
              <a:pPr algn="r"/>
              <a:t>6</a:t>
            </a:fld>
            <a:endParaRPr lang="en-US" altLang="en-US" sz="1200"/>
          </a:p>
        </p:txBody>
      </p:sp>
      <p:sp>
        <p:nvSpPr>
          <p:cNvPr id="10243" name="Rectangle 2">
            <a:extLst>
              <a:ext uri="{FF2B5EF4-FFF2-40B4-BE49-F238E27FC236}">
                <a16:creationId xmlns:a16="http://schemas.microsoft.com/office/drawing/2014/main" id="{1F1D6253-39BC-4BF3-DD60-DCFE65B0B7AE}"/>
              </a:ext>
            </a:extLst>
          </p:cNvPr>
          <p:cNvSpPr>
            <a:spLocks noChangeArrowheads="1" noTextEdit="1"/>
          </p:cNvSpPr>
          <p:nvPr>
            <p:ph type="sldImg"/>
          </p:nvPr>
        </p:nvSpPr>
        <p:spPr>
          <a:ln/>
        </p:spPr>
      </p:sp>
      <p:sp>
        <p:nvSpPr>
          <p:cNvPr id="10244" name="Rectangle 3">
            <a:extLst>
              <a:ext uri="{FF2B5EF4-FFF2-40B4-BE49-F238E27FC236}">
                <a16:creationId xmlns:a16="http://schemas.microsoft.com/office/drawing/2014/main" id="{A61F1A29-0142-5F6D-1A99-8629D5682D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52984C0-A0E9-2D0D-BB47-D747F98088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DC30C50-3811-4C97-81F4-147AA5A554E7}" type="slidenum">
              <a:rPr lang="en-US" altLang="en-US" sz="1200"/>
              <a:pPr/>
              <a:t>34</a:t>
            </a:fld>
            <a:endParaRPr lang="en-US" altLang="en-US" sz="1200"/>
          </a:p>
        </p:txBody>
      </p:sp>
      <p:sp>
        <p:nvSpPr>
          <p:cNvPr id="66563" name="Rectangle 2">
            <a:extLst>
              <a:ext uri="{FF2B5EF4-FFF2-40B4-BE49-F238E27FC236}">
                <a16:creationId xmlns:a16="http://schemas.microsoft.com/office/drawing/2014/main" id="{9ADFA9EB-C41F-06DB-9C48-9BD28B524B5F}"/>
              </a:ext>
            </a:extLst>
          </p:cNvPr>
          <p:cNvSpPr>
            <a:spLocks noChangeArrowheads="1" noTextEdit="1"/>
          </p:cNvSpPr>
          <p:nvPr>
            <p:ph type="sldImg"/>
          </p:nvPr>
        </p:nvSpPr>
        <p:spPr>
          <a:ln/>
        </p:spPr>
      </p:sp>
      <p:sp>
        <p:nvSpPr>
          <p:cNvPr id="66564" name="Rectangle 3">
            <a:extLst>
              <a:ext uri="{FF2B5EF4-FFF2-40B4-BE49-F238E27FC236}">
                <a16:creationId xmlns:a16="http://schemas.microsoft.com/office/drawing/2014/main" id="{755DEB34-8E3C-64EF-C889-696BF3223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72C5658-DE39-552F-DF6A-724C854DF5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7CECDBC-7BF4-444C-8CF0-C1AB054358E0}" type="slidenum">
              <a:rPr lang="en-US" altLang="en-US" sz="1200"/>
              <a:pPr/>
              <a:t>35</a:t>
            </a:fld>
            <a:endParaRPr lang="en-US" altLang="en-US" sz="1200"/>
          </a:p>
        </p:txBody>
      </p:sp>
      <p:sp>
        <p:nvSpPr>
          <p:cNvPr id="68611" name="Rectangle 2">
            <a:extLst>
              <a:ext uri="{FF2B5EF4-FFF2-40B4-BE49-F238E27FC236}">
                <a16:creationId xmlns:a16="http://schemas.microsoft.com/office/drawing/2014/main" id="{1EB4E5CA-2DE0-142A-6067-FBE5F1B5D8E4}"/>
              </a:ext>
            </a:extLst>
          </p:cNvPr>
          <p:cNvSpPr>
            <a:spLocks noChangeArrowheads="1" noTextEdit="1"/>
          </p:cNvSpPr>
          <p:nvPr>
            <p:ph type="sldImg"/>
          </p:nvPr>
        </p:nvSpPr>
        <p:spPr>
          <a:ln/>
        </p:spPr>
      </p:sp>
      <p:sp>
        <p:nvSpPr>
          <p:cNvPr id="68612" name="Rectangle 3">
            <a:extLst>
              <a:ext uri="{FF2B5EF4-FFF2-40B4-BE49-F238E27FC236}">
                <a16:creationId xmlns:a16="http://schemas.microsoft.com/office/drawing/2014/main" id="{7D0F6A25-B98B-F0AA-E5CF-88FBC9E319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6167F4E-3473-9747-1336-A1CCDEDAB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89BA12B-31EB-41F3-998C-5E20EFB46770}" type="slidenum">
              <a:rPr lang="en-US" altLang="en-US" sz="1200"/>
              <a:pPr/>
              <a:t>36</a:t>
            </a:fld>
            <a:endParaRPr lang="en-US" altLang="en-US" sz="1200"/>
          </a:p>
        </p:txBody>
      </p:sp>
      <p:sp>
        <p:nvSpPr>
          <p:cNvPr id="70659" name="Rectangle 2">
            <a:extLst>
              <a:ext uri="{FF2B5EF4-FFF2-40B4-BE49-F238E27FC236}">
                <a16:creationId xmlns:a16="http://schemas.microsoft.com/office/drawing/2014/main" id="{333A2593-2551-5873-D3A3-C8847A5B2C2C}"/>
              </a:ext>
            </a:extLst>
          </p:cNvPr>
          <p:cNvSpPr>
            <a:spLocks noChangeArrowheads="1" noTextEdit="1"/>
          </p:cNvSpPr>
          <p:nvPr>
            <p:ph type="sldImg"/>
          </p:nvPr>
        </p:nvSpPr>
        <p:spPr>
          <a:ln/>
        </p:spPr>
      </p:sp>
      <p:sp>
        <p:nvSpPr>
          <p:cNvPr id="70660" name="Rectangle 3">
            <a:extLst>
              <a:ext uri="{FF2B5EF4-FFF2-40B4-BE49-F238E27FC236}">
                <a16:creationId xmlns:a16="http://schemas.microsoft.com/office/drawing/2014/main" id="{A5054C90-97E1-F513-4840-6FEF3772F9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E0092FF-F739-87DB-E320-81F7E6761B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AFA0CDB-BF7D-4DA0-BDBC-9C47C450BB2B}" type="slidenum">
              <a:rPr lang="en-US" altLang="en-US" sz="1200"/>
              <a:pPr/>
              <a:t>37</a:t>
            </a:fld>
            <a:endParaRPr lang="en-US" altLang="en-US" sz="1200"/>
          </a:p>
        </p:txBody>
      </p:sp>
      <p:sp>
        <p:nvSpPr>
          <p:cNvPr id="72707" name="Rectangle 2">
            <a:extLst>
              <a:ext uri="{FF2B5EF4-FFF2-40B4-BE49-F238E27FC236}">
                <a16:creationId xmlns:a16="http://schemas.microsoft.com/office/drawing/2014/main" id="{200F77CF-26E1-E6BB-DC15-B3005AD522AF}"/>
              </a:ext>
            </a:extLst>
          </p:cNvPr>
          <p:cNvSpPr>
            <a:spLocks noChangeArrowheads="1" noTextEdit="1"/>
          </p:cNvSpPr>
          <p:nvPr>
            <p:ph type="sldImg"/>
          </p:nvPr>
        </p:nvSpPr>
        <p:spPr>
          <a:ln/>
        </p:spPr>
      </p:sp>
      <p:sp>
        <p:nvSpPr>
          <p:cNvPr id="72708" name="Rectangle 3">
            <a:extLst>
              <a:ext uri="{FF2B5EF4-FFF2-40B4-BE49-F238E27FC236}">
                <a16:creationId xmlns:a16="http://schemas.microsoft.com/office/drawing/2014/main" id="{B836D55B-1EBD-94AD-7371-FC66F9B8E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3569725-CF67-C498-3CA4-43EE07316B2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8935217B-DE98-44FF-94AB-9DE8DAC369E8}" type="slidenum">
              <a:rPr lang="en-US" altLang="en-US" sz="1200"/>
              <a:pPr algn="r"/>
              <a:t>7</a:t>
            </a:fld>
            <a:endParaRPr lang="en-US" altLang="en-US" sz="1200"/>
          </a:p>
        </p:txBody>
      </p:sp>
      <p:sp>
        <p:nvSpPr>
          <p:cNvPr id="12291" name="Rectangle 2">
            <a:extLst>
              <a:ext uri="{FF2B5EF4-FFF2-40B4-BE49-F238E27FC236}">
                <a16:creationId xmlns:a16="http://schemas.microsoft.com/office/drawing/2014/main" id="{F4121CCF-B7F9-0E6A-F6B2-65DA571733B7}"/>
              </a:ext>
            </a:extLst>
          </p:cNvPr>
          <p:cNvSpPr>
            <a:spLocks noChangeArrowheads="1" noTextEdit="1"/>
          </p:cNvSpPr>
          <p:nvPr>
            <p:ph type="sldImg"/>
          </p:nvPr>
        </p:nvSpPr>
        <p:spPr>
          <a:ln/>
        </p:spPr>
      </p:sp>
      <p:sp>
        <p:nvSpPr>
          <p:cNvPr id="12292" name="Rectangle 3">
            <a:extLst>
              <a:ext uri="{FF2B5EF4-FFF2-40B4-BE49-F238E27FC236}">
                <a16:creationId xmlns:a16="http://schemas.microsoft.com/office/drawing/2014/main" id="{E5F8CA43-B08D-9017-5981-BEAB4B2741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7A3AF78-38AF-C41B-0D93-6F4022944B3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A20CC553-FB8A-47FA-9E30-DA526804C7BD}" type="slidenum">
              <a:rPr lang="en-US" altLang="en-US" sz="1200"/>
              <a:pPr algn="r"/>
              <a:t>8</a:t>
            </a:fld>
            <a:endParaRPr lang="en-US" altLang="en-US" sz="1200"/>
          </a:p>
        </p:txBody>
      </p:sp>
      <p:sp>
        <p:nvSpPr>
          <p:cNvPr id="14339" name="Rectangle 2">
            <a:extLst>
              <a:ext uri="{FF2B5EF4-FFF2-40B4-BE49-F238E27FC236}">
                <a16:creationId xmlns:a16="http://schemas.microsoft.com/office/drawing/2014/main" id="{6FE0DCFB-7A05-0A40-3EBA-14D6DD22C70C}"/>
              </a:ext>
            </a:extLst>
          </p:cNvPr>
          <p:cNvSpPr>
            <a:spLocks noChangeArrowheads="1" noTextEdit="1"/>
          </p:cNvSpPr>
          <p:nvPr>
            <p:ph type="sldImg"/>
          </p:nvPr>
        </p:nvSpPr>
        <p:spPr>
          <a:ln/>
        </p:spPr>
      </p:sp>
      <p:sp>
        <p:nvSpPr>
          <p:cNvPr id="14340" name="Rectangle 3">
            <a:extLst>
              <a:ext uri="{FF2B5EF4-FFF2-40B4-BE49-F238E27FC236}">
                <a16:creationId xmlns:a16="http://schemas.microsoft.com/office/drawing/2014/main" id="{C8BC8E11-02A6-73B7-FC31-C7CAFDBA15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61BDFD9-F64F-2D52-1DA2-28D63FDC65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5B891C3-FFD1-4437-84A6-8B66A596C554}" type="slidenum">
              <a:rPr lang="en-US" altLang="en-US" sz="1200"/>
              <a:pPr/>
              <a:t>9</a:t>
            </a:fld>
            <a:endParaRPr lang="en-US" altLang="en-US" sz="1200"/>
          </a:p>
        </p:txBody>
      </p:sp>
      <p:sp>
        <p:nvSpPr>
          <p:cNvPr id="16387" name="Rectangle 2">
            <a:extLst>
              <a:ext uri="{FF2B5EF4-FFF2-40B4-BE49-F238E27FC236}">
                <a16:creationId xmlns:a16="http://schemas.microsoft.com/office/drawing/2014/main" id="{6A7D9774-8354-9CAF-045E-B02C84AE7DBA}"/>
              </a:ext>
            </a:extLst>
          </p:cNvPr>
          <p:cNvSpPr>
            <a:spLocks noChangeArrowheads="1" noTextEdit="1"/>
          </p:cNvSpPr>
          <p:nvPr>
            <p:ph type="sldImg"/>
          </p:nvPr>
        </p:nvSpPr>
        <p:spPr>
          <a:ln/>
        </p:spPr>
      </p:sp>
      <p:sp>
        <p:nvSpPr>
          <p:cNvPr id="16388" name="Rectangle 3">
            <a:extLst>
              <a:ext uri="{FF2B5EF4-FFF2-40B4-BE49-F238E27FC236}">
                <a16:creationId xmlns:a16="http://schemas.microsoft.com/office/drawing/2014/main" id="{3994D580-EF42-7054-D04A-FE40F39C0A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B8C3D0A-8323-E624-1E94-78B3E90F21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A958F7-48E3-47D1-9D77-632CC3D169E2}" type="slidenum">
              <a:rPr lang="en-US" altLang="en-US" sz="1200"/>
              <a:pPr/>
              <a:t>10</a:t>
            </a:fld>
            <a:endParaRPr lang="en-US" altLang="en-US" sz="1200"/>
          </a:p>
        </p:txBody>
      </p:sp>
      <p:sp>
        <p:nvSpPr>
          <p:cNvPr id="18435" name="Rectangle 2">
            <a:extLst>
              <a:ext uri="{FF2B5EF4-FFF2-40B4-BE49-F238E27FC236}">
                <a16:creationId xmlns:a16="http://schemas.microsoft.com/office/drawing/2014/main" id="{54836336-BCD7-66BF-BF41-5768A0167259}"/>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E3373811-A839-4745-7FB8-4F7146D8B1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9CF4A7E-0A47-7CE7-D910-F4A0063FB3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E9959A3-6288-4F7F-A8B1-8CEBA6872CF1}" type="slidenum">
              <a:rPr lang="en-US" altLang="en-US" sz="1200"/>
              <a:pPr/>
              <a:t>11</a:t>
            </a:fld>
            <a:endParaRPr lang="en-US" altLang="en-US" sz="1200"/>
          </a:p>
        </p:txBody>
      </p:sp>
      <p:sp>
        <p:nvSpPr>
          <p:cNvPr id="20483" name="Rectangle 2">
            <a:extLst>
              <a:ext uri="{FF2B5EF4-FFF2-40B4-BE49-F238E27FC236}">
                <a16:creationId xmlns:a16="http://schemas.microsoft.com/office/drawing/2014/main" id="{A27E8D41-2192-AF98-685C-D2A452F4049C}"/>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75111FBA-1827-BF87-A2C8-08E1CC669D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2471912-93A6-6F5F-A528-C42D037E5B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4E2C93A-317D-4A87-A9F4-86D82768907F}" type="slidenum">
              <a:rPr lang="en-US" altLang="en-US" sz="1200"/>
              <a:pPr/>
              <a:t>12</a:t>
            </a:fld>
            <a:endParaRPr lang="en-US" altLang="en-US" sz="1200"/>
          </a:p>
        </p:txBody>
      </p:sp>
      <p:sp>
        <p:nvSpPr>
          <p:cNvPr id="22531" name="Rectangle 2">
            <a:extLst>
              <a:ext uri="{FF2B5EF4-FFF2-40B4-BE49-F238E27FC236}">
                <a16:creationId xmlns:a16="http://schemas.microsoft.com/office/drawing/2014/main" id="{2DE7FAB6-E1EF-781C-3ECD-5F904EA60884}"/>
              </a:ext>
            </a:extLst>
          </p:cNvPr>
          <p:cNvSpPr>
            <a:spLocks noChangeArrowheads="1" noTextEdit="1"/>
          </p:cNvSpPr>
          <p:nvPr>
            <p:ph type="sldImg"/>
          </p:nvPr>
        </p:nvSpPr>
        <p:spPr>
          <a:ln/>
        </p:spPr>
      </p:sp>
      <p:sp>
        <p:nvSpPr>
          <p:cNvPr id="22532" name="Rectangle 3">
            <a:extLst>
              <a:ext uri="{FF2B5EF4-FFF2-40B4-BE49-F238E27FC236}">
                <a16:creationId xmlns:a16="http://schemas.microsoft.com/office/drawing/2014/main" id="{F8FD9C25-3796-2229-C65B-24C016D07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DE0E906-10BA-B0C9-A9C4-9E9EDD3617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9527F7-D229-42ED-2AB9-352B8251A1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D5F496-13D2-CFD8-ACFF-D6284A1CC9A7}"/>
              </a:ext>
            </a:extLst>
          </p:cNvPr>
          <p:cNvSpPr>
            <a:spLocks noGrp="1" noChangeArrowheads="1"/>
          </p:cNvSpPr>
          <p:nvPr>
            <p:ph type="sldNum" sz="quarter" idx="12"/>
          </p:nvPr>
        </p:nvSpPr>
        <p:spPr>
          <a:ln/>
        </p:spPr>
        <p:txBody>
          <a:bodyPr/>
          <a:lstStyle>
            <a:lvl1pPr>
              <a:defRPr/>
            </a:lvl1pPr>
          </a:lstStyle>
          <a:p>
            <a:fld id="{6FF7440D-8167-42BF-85EE-2F1F001526F8}" type="slidenum">
              <a:rPr lang="en-US" altLang="en-US"/>
              <a:pPr/>
              <a:t>‹#›</a:t>
            </a:fld>
            <a:endParaRPr lang="en-US" altLang="en-US"/>
          </a:p>
        </p:txBody>
      </p:sp>
    </p:spTree>
    <p:extLst>
      <p:ext uri="{BB962C8B-B14F-4D97-AF65-F5344CB8AC3E}">
        <p14:creationId xmlns:p14="http://schemas.microsoft.com/office/powerpoint/2010/main" val="147743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2D23BE-98EC-EDE6-CE36-89D794A700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EB4B27-C316-6B7A-7F96-55E80DBBC1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997DED-7D47-C27D-56F3-7F7EFB974E7F}"/>
              </a:ext>
            </a:extLst>
          </p:cNvPr>
          <p:cNvSpPr>
            <a:spLocks noGrp="1" noChangeArrowheads="1"/>
          </p:cNvSpPr>
          <p:nvPr>
            <p:ph type="sldNum" sz="quarter" idx="12"/>
          </p:nvPr>
        </p:nvSpPr>
        <p:spPr>
          <a:ln/>
        </p:spPr>
        <p:txBody>
          <a:bodyPr/>
          <a:lstStyle>
            <a:lvl1pPr>
              <a:defRPr/>
            </a:lvl1pPr>
          </a:lstStyle>
          <a:p>
            <a:fld id="{310D8555-3EC5-4D6D-B148-BF20FD48B511}" type="slidenum">
              <a:rPr lang="en-US" altLang="en-US"/>
              <a:pPr/>
              <a:t>‹#›</a:t>
            </a:fld>
            <a:endParaRPr lang="en-US" altLang="en-US"/>
          </a:p>
        </p:txBody>
      </p:sp>
    </p:spTree>
    <p:extLst>
      <p:ext uri="{BB962C8B-B14F-4D97-AF65-F5344CB8AC3E}">
        <p14:creationId xmlns:p14="http://schemas.microsoft.com/office/powerpoint/2010/main" val="178720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4E14CD-EA3B-2EAB-0F6E-77D9B575EC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DD2FE8-9752-7605-B3B6-75DAA9BC99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5CA8B6-1963-C920-4472-A79E1E4A893A}"/>
              </a:ext>
            </a:extLst>
          </p:cNvPr>
          <p:cNvSpPr>
            <a:spLocks noGrp="1" noChangeArrowheads="1"/>
          </p:cNvSpPr>
          <p:nvPr>
            <p:ph type="sldNum" sz="quarter" idx="12"/>
          </p:nvPr>
        </p:nvSpPr>
        <p:spPr>
          <a:ln/>
        </p:spPr>
        <p:txBody>
          <a:bodyPr/>
          <a:lstStyle>
            <a:lvl1pPr>
              <a:defRPr/>
            </a:lvl1pPr>
          </a:lstStyle>
          <a:p>
            <a:fld id="{F7EA5A84-C5C2-4212-AFB3-AF5207761BE3}" type="slidenum">
              <a:rPr lang="en-US" altLang="en-US"/>
              <a:pPr/>
              <a:t>‹#›</a:t>
            </a:fld>
            <a:endParaRPr lang="en-US" altLang="en-US"/>
          </a:p>
        </p:txBody>
      </p:sp>
    </p:spTree>
    <p:extLst>
      <p:ext uri="{BB962C8B-B14F-4D97-AF65-F5344CB8AC3E}">
        <p14:creationId xmlns:p14="http://schemas.microsoft.com/office/powerpoint/2010/main" val="275363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F2AE23-4F79-D21F-68A0-021BE54788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4755E1-465B-58B4-A4B3-2D77A1F1E4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E84583-9B05-F543-4857-4ECE5E7EF002}"/>
              </a:ext>
            </a:extLst>
          </p:cNvPr>
          <p:cNvSpPr>
            <a:spLocks noGrp="1" noChangeArrowheads="1"/>
          </p:cNvSpPr>
          <p:nvPr>
            <p:ph type="sldNum" sz="quarter" idx="12"/>
          </p:nvPr>
        </p:nvSpPr>
        <p:spPr>
          <a:ln/>
        </p:spPr>
        <p:txBody>
          <a:bodyPr/>
          <a:lstStyle>
            <a:lvl1pPr>
              <a:defRPr/>
            </a:lvl1pPr>
          </a:lstStyle>
          <a:p>
            <a:fld id="{72BB99D0-3E9F-45F1-A448-9DF790158C20}" type="slidenum">
              <a:rPr lang="en-US" altLang="en-US"/>
              <a:pPr/>
              <a:t>‹#›</a:t>
            </a:fld>
            <a:endParaRPr lang="en-US" altLang="en-US"/>
          </a:p>
        </p:txBody>
      </p:sp>
    </p:spTree>
    <p:extLst>
      <p:ext uri="{BB962C8B-B14F-4D97-AF65-F5344CB8AC3E}">
        <p14:creationId xmlns:p14="http://schemas.microsoft.com/office/powerpoint/2010/main" val="199520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7A196DF-E0CE-E20D-1AB8-88D51DD28E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85B693-A7C2-FFF0-3B41-AFC122E152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D073C6-FB82-6F41-997D-E1BFA900CAAC}"/>
              </a:ext>
            </a:extLst>
          </p:cNvPr>
          <p:cNvSpPr>
            <a:spLocks noGrp="1" noChangeArrowheads="1"/>
          </p:cNvSpPr>
          <p:nvPr>
            <p:ph type="sldNum" sz="quarter" idx="12"/>
          </p:nvPr>
        </p:nvSpPr>
        <p:spPr>
          <a:ln/>
        </p:spPr>
        <p:txBody>
          <a:bodyPr/>
          <a:lstStyle>
            <a:lvl1pPr>
              <a:defRPr/>
            </a:lvl1pPr>
          </a:lstStyle>
          <a:p>
            <a:fld id="{2D422008-8C0F-47B7-8BB5-2237F53E80A5}" type="slidenum">
              <a:rPr lang="en-US" altLang="en-US"/>
              <a:pPr/>
              <a:t>‹#›</a:t>
            </a:fld>
            <a:endParaRPr lang="en-US" altLang="en-US"/>
          </a:p>
        </p:txBody>
      </p:sp>
    </p:spTree>
    <p:extLst>
      <p:ext uri="{BB962C8B-B14F-4D97-AF65-F5344CB8AC3E}">
        <p14:creationId xmlns:p14="http://schemas.microsoft.com/office/powerpoint/2010/main" val="103186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FC0AE16-0AAE-B508-DAE3-B332F91EA8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8044A0-96C6-10AD-4371-FECB0F059E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2E38B9-B169-0322-91FB-AFCC9A84EEC2}"/>
              </a:ext>
            </a:extLst>
          </p:cNvPr>
          <p:cNvSpPr>
            <a:spLocks noGrp="1" noChangeArrowheads="1"/>
          </p:cNvSpPr>
          <p:nvPr>
            <p:ph type="sldNum" sz="quarter" idx="12"/>
          </p:nvPr>
        </p:nvSpPr>
        <p:spPr>
          <a:ln/>
        </p:spPr>
        <p:txBody>
          <a:bodyPr/>
          <a:lstStyle>
            <a:lvl1pPr>
              <a:defRPr/>
            </a:lvl1pPr>
          </a:lstStyle>
          <a:p>
            <a:fld id="{ECEFC2CB-4D55-4CC0-9213-4120549CD5CD}" type="slidenum">
              <a:rPr lang="en-US" altLang="en-US"/>
              <a:pPr/>
              <a:t>‹#›</a:t>
            </a:fld>
            <a:endParaRPr lang="en-US" altLang="en-US"/>
          </a:p>
        </p:txBody>
      </p:sp>
    </p:spTree>
    <p:extLst>
      <p:ext uri="{BB962C8B-B14F-4D97-AF65-F5344CB8AC3E}">
        <p14:creationId xmlns:p14="http://schemas.microsoft.com/office/powerpoint/2010/main" val="54481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0DF7859-A115-08B2-F06D-65AD4C988F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35DDDEC-30E5-6801-3D54-95CB1367E5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50CADD-A477-FA3E-ABEE-44D2437744FB}"/>
              </a:ext>
            </a:extLst>
          </p:cNvPr>
          <p:cNvSpPr>
            <a:spLocks noGrp="1" noChangeArrowheads="1"/>
          </p:cNvSpPr>
          <p:nvPr>
            <p:ph type="sldNum" sz="quarter" idx="12"/>
          </p:nvPr>
        </p:nvSpPr>
        <p:spPr>
          <a:ln/>
        </p:spPr>
        <p:txBody>
          <a:bodyPr/>
          <a:lstStyle>
            <a:lvl1pPr>
              <a:defRPr/>
            </a:lvl1pPr>
          </a:lstStyle>
          <a:p>
            <a:fld id="{3A2E603D-7FD8-49BD-BEC4-5DDBA4BCCFF5}" type="slidenum">
              <a:rPr lang="en-US" altLang="en-US"/>
              <a:pPr/>
              <a:t>‹#›</a:t>
            </a:fld>
            <a:endParaRPr lang="en-US" altLang="en-US"/>
          </a:p>
        </p:txBody>
      </p:sp>
    </p:spTree>
    <p:extLst>
      <p:ext uri="{BB962C8B-B14F-4D97-AF65-F5344CB8AC3E}">
        <p14:creationId xmlns:p14="http://schemas.microsoft.com/office/powerpoint/2010/main" val="368777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2EF692C-AA77-7181-DC7E-9064D4AD166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2802621-E287-144F-D65C-8F196D4ADA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6801A26-B07C-BADC-35F8-6ED04E790B9A}"/>
              </a:ext>
            </a:extLst>
          </p:cNvPr>
          <p:cNvSpPr>
            <a:spLocks noGrp="1" noChangeArrowheads="1"/>
          </p:cNvSpPr>
          <p:nvPr>
            <p:ph type="sldNum" sz="quarter" idx="12"/>
          </p:nvPr>
        </p:nvSpPr>
        <p:spPr>
          <a:ln/>
        </p:spPr>
        <p:txBody>
          <a:bodyPr/>
          <a:lstStyle>
            <a:lvl1pPr>
              <a:defRPr/>
            </a:lvl1pPr>
          </a:lstStyle>
          <a:p>
            <a:fld id="{0CCBC616-9625-4508-8083-8F69C7E7CE8C}" type="slidenum">
              <a:rPr lang="en-US" altLang="en-US"/>
              <a:pPr/>
              <a:t>‹#›</a:t>
            </a:fld>
            <a:endParaRPr lang="en-US" altLang="en-US"/>
          </a:p>
        </p:txBody>
      </p:sp>
    </p:spTree>
    <p:extLst>
      <p:ext uri="{BB962C8B-B14F-4D97-AF65-F5344CB8AC3E}">
        <p14:creationId xmlns:p14="http://schemas.microsoft.com/office/powerpoint/2010/main" val="387167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A723D5-A463-C43F-1095-E1B497BF1E8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5464167-A3E4-4333-60DD-645190A2C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8E53478-A907-77CE-0E72-EC12826BA472}"/>
              </a:ext>
            </a:extLst>
          </p:cNvPr>
          <p:cNvSpPr>
            <a:spLocks noGrp="1" noChangeArrowheads="1"/>
          </p:cNvSpPr>
          <p:nvPr>
            <p:ph type="sldNum" sz="quarter" idx="12"/>
          </p:nvPr>
        </p:nvSpPr>
        <p:spPr>
          <a:ln/>
        </p:spPr>
        <p:txBody>
          <a:bodyPr/>
          <a:lstStyle>
            <a:lvl1pPr>
              <a:defRPr/>
            </a:lvl1pPr>
          </a:lstStyle>
          <a:p>
            <a:fld id="{1C503C33-A872-497A-805C-B826564C516E}" type="slidenum">
              <a:rPr lang="en-US" altLang="en-US"/>
              <a:pPr/>
              <a:t>‹#›</a:t>
            </a:fld>
            <a:endParaRPr lang="en-US" altLang="en-US"/>
          </a:p>
        </p:txBody>
      </p:sp>
    </p:spTree>
    <p:extLst>
      <p:ext uri="{BB962C8B-B14F-4D97-AF65-F5344CB8AC3E}">
        <p14:creationId xmlns:p14="http://schemas.microsoft.com/office/powerpoint/2010/main" val="273879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E572BA-6D59-50E0-D2D8-CC462A695D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B72D85-33F4-42A8-4DFC-E8C258EFC8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ABCD7F-3BB4-0256-0AFA-7FAA4F487B99}"/>
              </a:ext>
            </a:extLst>
          </p:cNvPr>
          <p:cNvSpPr>
            <a:spLocks noGrp="1" noChangeArrowheads="1"/>
          </p:cNvSpPr>
          <p:nvPr>
            <p:ph type="sldNum" sz="quarter" idx="12"/>
          </p:nvPr>
        </p:nvSpPr>
        <p:spPr>
          <a:ln/>
        </p:spPr>
        <p:txBody>
          <a:bodyPr/>
          <a:lstStyle>
            <a:lvl1pPr>
              <a:defRPr/>
            </a:lvl1pPr>
          </a:lstStyle>
          <a:p>
            <a:fld id="{B165A8A4-3C09-4A75-AC80-49E65F3DEC3F}" type="slidenum">
              <a:rPr lang="en-US" altLang="en-US"/>
              <a:pPr/>
              <a:t>‹#›</a:t>
            </a:fld>
            <a:endParaRPr lang="en-US" altLang="en-US"/>
          </a:p>
        </p:txBody>
      </p:sp>
    </p:spTree>
    <p:extLst>
      <p:ext uri="{BB962C8B-B14F-4D97-AF65-F5344CB8AC3E}">
        <p14:creationId xmlns:p14="http://schemas.microsoft.com/office/powerpoint/2010/main" val="266667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BF4C279-60CC-BD9E-4CC4-DE60FEC6EC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8FBDB1-952B-542B-B0D8-4CBC222B27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816F82D-625C-DCD9-3607-A3F3C7856399}"/>
              </a:ext>
            </a:extLst>
          </p:cNvPr>
          <p:cNvSpPr>
            <a:spLocks noGrp="1" noChangeArrowheads="1"/>
          </p:cNvSpPr>
          <p:nvPr>
            <p:ph type="sldNum" sz="quarter" idx="12"/>
          </p:nvPr>
        </p:nvSpPr>
        <p:spPr>
          <a:ln/>
        </p:spPr>
        <p:txBody>
          <a:bodyPr/>
          <a:lstStyle>
            <a:lvl1pPr>
              <a:defRPr/>
            </a:lvl1pPr>
          </a:lstStyle>
          <a:p>
            <a:fld id="{B0D6FB08-A6E3-4A9E-B3C7-00841965D3E8}" type="slidenum">
              <a:rPr lang="en-US" altLang="en-US"/>
              <a:pPr/>
              <a:t>‹#›</a:t>
            </a:fld>
            <a:endParaRPr lang="en-US" altLang="en-US"/>
          </a:p>
        </p:txBody>
      </p:sp>
    </p:spTree>
    <p:extLst>
      <p:ext uri="{BB962C8B-B14F-4D97-AF65-F5344CB8AC3E}">
        <p14:creationId xmlns:p14="http://schemas.microsoft.com/office/powerpoint/2010/main" val="387709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BE3D7E-2285-F829-FCB4-E3EF529E594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C29F1E0-577F-30D2-D734-04E4BF64975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717361-BA25-DFFB-D6D4-8FD4499AEFC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p>
        </p:txBody>
      </p:sp>
      <p:sp>
        <p:nvSpPr>
          <p:cNvPr id="1029" name="Rectangle 5">
            <a:extLst>
              <a:ext uri="{FF2B5EF4-FFF2-40B4-BE49-F238E27FC236}">
                <a16:creationId xmlns:a16="http://schemas.microsoft.com/office/drawing/2014/main" id="{C5DB2314-8993-60F7-7410-3B365E55484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p>
        </p:txBody>
      </p:sp>
      <p:sp>
        <p:nvSpPr>
          <p:cNvPr id="1030" name="Rectangle 6">
            <a:extLst>
              <a:ext uri="{FF2B5EF4-FFF2-40B4-BE49-F238E27FC236}">
                <a16:creationId xmlns:a16="http://schemas.microsoft.com/office/drawing/2014/main" id="{5AEA6550-63D4-DD85-BE4A-96B016744BB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05D36FA8-EA89-481D-802E-8EE8894987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lainbibleteaching.com/2014/05/28/introducing-jes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hyperlink" Target="https://creativecommons.org/licenses/by-sa/3.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door43.org/u/Door43/en_obs/e0ca3d6af3/20.html" TargetMode="External"/><Relationship Id="rId5" Type="http://schemas.openxmlformats.org/officeDocument/2006/relationships/image" Target="../media/image23.jpg"/><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wmf"/></Relationships>
</file>

<file path=ppt/slides/_rels/slide2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6.jpg"/><Relationship Id="rId5" Type="http://schemas.openxmlformats.org/officeDocument/2006/relationships/image" Target="../media/image55.wmf"/><Relationship Id="rId4" Type="http://schemas.openxmlformats.org/officeDocument/2006/relationships/image" Target="../media/image54.wmf"/></Relationships>
</file>

<file path=ppt/slides/_rels/slide2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flickr.com/photos/communityeyehealth/8487914669/" TargetMode="External"/><Relationship Id="rId5" Type="http://schemas.openxmlformats.org/officeDocument/2006/relationships/image" Target="../media/image62.jp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https://pixabay.com/en/jesus-christ-savior-god-son-1473781/" TargetMode="External"/><Relationship Id="rId4" Type="http://schemas.openxmlformats.org/officeDocument/2006/relationships/image" Target="../media/image64.jpg"/></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wmf"/><Relationship Id="rId7" Type="http://schemas.openxmlformats.org/officeDocument/2006/relationships/hyperlink" Target="https://pixabay.com/es/hambre-emoji-emojis-gracioso-cara-3432567/"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68.jpg"/><Relationship Id="rId5" Type="http://schemas.openxmlformats.org/officeDocument/2006/relationships/image" Target="../media/image67.wmf"/><Relationship Id="rId4" Type="http://schemas.openxmlformats.org/officeDocument/2006/relationships/image" Target="../media/image66.wmf"/><Relationship Id="rId9" Type="http://schemas.openxmlformats.org/officeDocument/2006/relationships/image" Target="../media/image70.svg"/></Relationships>
</file>

<file path=ppt/slides/_rels/slide32.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6.jpeg"/></Relationships>
</file>

<file path=ppt/slides/_rels/slide3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6.wmf"/><Relationship Id="rId7"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s://pixabay.com/es/hambre-emoji-emojis-gracioso-cara-3432567/" TargetMode="External"/><Relationship Id="rId5" Type="http://schemas.openxmlformats.org/officeDocument/2006/relationships/image" Target="../media/image68.jpg"/><Relationship Id="rId4" Type="http://schemas.openxmlformats.org/officeDocument/2006/relationships/image" Target="../media/image67.wmf"/><Relationship Id="rId9" Type="http://schemas.openxmlformats.org/officeDocument/2006/relationships/image" Target="../media/image65.wmf"/></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s://musicameruelo.wordpress.com/category/cosas-de-musica/cuestionariosteoria/page/2/" TargetMode="External"/><Relationship Id="rId4" Type="http://schemas.openxmlformats.org/officeDocument/2006/relationships/image" Target="../media/image78.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837473B0-CC2E-450A-ABE3-18F120FF3D39}">
                <a1611:picAttrSrcUrl xmlns:a1611="http://schemas.microsoft.com/office/drawing/2016/11/main" r:id="rId4"/>
              </a:ext>
            </a:extLst>
          </a:blip>
          <a:srcRect/>
          <a:stretch>
            <a:fillRect l="-10000" r="-10000"/>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D5A1CA2-E3EC-EB3F-01D7-66684A98FEE0}"/>
              </a:ext>
            </a:extLst>
          </p:cNvPr>
          <p:cNvSpPr>
            <a:spLocks noGrp="1" noChangeArrowheads="1"/>
          </p:cNvSpPr>
          <p:nvPr>
            <p:ph type="ctrTitle"/>
          </p:nvPr>
        </p:nvSpPr>
        <p:spPr>
          <a:xfrm>
            <a:off x="228600" y="1295400"/>
            <a:ext cx="8305800" cy="2133600"/>
          </a:xfrm>
        </p:spPr>
        <p:txBody>
          <a:bodyPr/>
          <a:lstStyle/>
          <a:p>
            <a:pPr eaLnBrk="1" hangingPunct="1"/>
            <a:r>
              <a:rPr lang="en-US" altLang="en-US" sz="6000" dirty="0"/>
              <a:t>“The Righteous Life”</a:t>
            </a:r>
            <a:endParaRPr lang="en-US" altLang="en-US" dirty="0"/>
          </a:p>
        </p:txBody>
      </p:sp>
      <p:sp>
        <p:nvSpPr>
          <p:cNvPr id="4099" name="Rectangle 3">
            <a:extLst>
              <a:ext uri="{FF2B5EF4-FFF2-40B4-BE49-F238E27FC236}">
                <a16:creationId xmlns:a16="http://schemas.microsoft.com/office/drawing/2014/main" id="{95E95002-F78A-8BF8-9C5C-7B3F0E6BB9DB}"/>
              </a:ext>
            </a:extLst>
          </p:cNvPr>
          <p:cNvSpPr>
            <a:spLocks noGrp="1" noChangeArrowheads="1"/>
          </p:cNvSpPr>
          <p:nvPr>
            <p:ph type="subTitle" idx="1"/>
          </p:nvPr>
        </p:nvSpPr>
        <p:spPr>
          <a:xfrm>
            <a:off x="228600" y="3886200"/>
            <a:ext cx="8305800" cy="1752600"/>
          </a:xfrm>
        </p:spPr>
        <p:txBody>
          <a:bodyPr/>
          <a:lstStyle/>
          <a:p>
            <a:pPr eaLnBrk="1" hangingPunct="1"/>
            <a:r>
              <a:rPr lang="en-US" altLang="en-US" sz="4400" dirty="0"/>
              <a:t>Lesson #4</a:t>
            </a:r>
          </a:p>
          <a:p>
            <a:pPr eaLnBrk="1" hangingPunct="1"/>
            <a:r>
              <a:rPr lang="en-US" altLang="en-US" sz="4400" dirty="0"/>
              <a:t>Matthew 5:38-6:34</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81C3470-B0CB-2334-6C2E-1F9FA292299F}"/>
              </a:ext>
            </a:extLst>
          </p:cNvPr>
          <p:cNvSpPr>
            <a:spLocks noGrp="1" noChangeArrowheads="1"/>
          </p:cNvSpPr>
          <p:nvPr>
            <p:ph type="title"/>
          </p:nvPr>
        </p:nvSpPr>
        <p:spPr>
          <a:xfrm>
            <a:off x="4800600" y="304800"/>
            <a:ext cx="4343400" cy="5334000"/>
          </a:xfrm>
        </p:spPr>
        <p:txBody>
          <a:bodyPr/>
          <a:lstStyle/>
          <a:p>
            <a:pPr eaLnBrk="1" hangingPunct="1"/>
            <a:r>
              <a:rPr lang="en-US" altLang="en-US" sz="4000" dirty="0"/>
              <a:t>He causes his sun to rise on the evil and the good, and sends rain on the righteous and the unrighteous.</a:t>
            </a:r>
          </a:p>
        </p:txBody>
      </p:sp>
      <p:sp>
        <p:nvSpPr>
          <p:cNvPr id="2" name="Rectangle 1">
            <a:extLst>
              <a:ext uri="{FF2B5EF4-FFF2-40B4-BE49-F238E27FC236}">
                <a16:creationId xmlns:a16="http://schemas.microsoft.com/office/drawing/2014/main" id="{FA7EEC0C-0545-3D81-CC46-C2FBDE9EE7AF}"/>
              </a:ext>
            </a:extLst>
          </p:cNvPr>
          <p:cNvSpPr/>
          <p:nvPr/>
        </p:nvSpPr>
        <p:spPr>
          <a:xfrm>
            <a:off x="2791738" y="1435606"/>
            <a:ext cx="1043226" cy="461665"/>
          </a:xfrm>
          <a:prstGeom prst="rect">
            <a:avLst/>
          </a:prstGeom>
          <a:noFill/>
        </p:spPr>
        <p:txBody>
          <a:bodyPr>
            <a:spAutoFit/>
          </a:bodyPr>
          <a:lstStyle/>
          <a:p>
            <a:pPr algn="ct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pitchFamily="34" charset="-128"/>
              </a:rPr>
              <a:t>Evil</a:t>
            </a:r>
          </a:p>
        </p:txBody>
      </p:sp>
      <p:sp>
        <p:nvSpPr>
          <p:cNvPr id="6" name="Rectangle 5">
            <a:extLst>
              <a:ext uri="{FF2B5EF4-FFF2-40B4-BE49-F238E27FC236}">
                <a16:creationId xmlns:a16="http://schemas.microsoft.com/office/drawing/2014/main" id="{94B3CB83-3D31-F1AA-F022-E10EF10ECE83}"/>
              </a:ext>
            </a:extLst>
          </p:cNvPr>
          <p:cNvSpPr/>
          <p:nvPr/>
        </p:nvSpPr>
        <p:spPr>
          <a:xfrm>
            <a:off x="-25398" y="1496468"/>
            <a:ext cx="1295400" cy="461665"/>
          </a:xfrm>
          <a:prstGeom prst="rect">
            <a:avLst/>
          </a:prstGeom>
          <a:noFill/>
        </p:spPr>
        <p:txBody>
          <a:bodyPr>
            <a:spAutoFit/>
          </a:bodyPr>
          <a:lstStyle/>
          <a:p>
            <a:pPr algn="ct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pitchFamily="34" charset="-128"/>
              </a:rPr>
              <a:t>Good</a:t>
            </a:r>
          </a:p>
        </p:txBody>
      </p:sp>
      <p:sp>
        <p:nvSpPr>
          <p:cNvPr id="9" name="Rectangle 8">
            <a:extLst>
              <a:ext uri="{FF2B5EF4-FFF2-40B4-BE49-F238E27FC236}">
                <a16:creationId xmlns:a16="http://schemas.microsoft.com/office/drawing/2014/main" id="{8839B27E-CC78-0111-3B03-4E946AA7192C}"/>
              </a:ext>
            </a:extLst>
          </p:cNvPr>
          <p:cNvSpPr/>
          <p:nvPr/>
        </p:nvSpPr>
        <p:spPr>
          <a:xfrm>
            <a:off x="-76200" y="4885786"/>
            <a:ext cx="1815485" cy="400110"/>
          </a:xfrm>
          <a:prstGeom prst="rect">
            <a:avLst/>
          </a:prstGeom>
          <a:noFill/>
        </p:spPr>
        <p:txBody>
          <a:bodyPr>
            <a:spAutoFit/>
          </a:bodyPr>
          <a:lstStyle/>
          <a:p>
            <a:pPr algn="ct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pitchFamily="34" charset="-128"/>
              </a:rPr>
              <a:t>Righteous</a:t>
            </a:r>
          </a:p>
        </p:txBody>
      </p:sp>
      <p:sp>
        <p:nvSpPr>
          <p:cNvPr id="10" name="Rectangle 9">
            <a:extLst>
              <a:ext uri="{FF2B5EF4-FFF2-40B4-BE49-F238E27FC236}">
                <a16:creationId xmlns:a16="http://schemas.microsoft.com/office/drawing/2014/main" id="{B59E2BB3-CB12-29AD-B4AA-611E938FE857}"/>
              </a:ext>
            </a:extLst>
          </p:cNvPr>
          <p:cNvSpPr/>
          <p:nvPr/>
        </p:nvSpPr>
        <p:spPr>
          <a:xfrm>
            <a:off x="2776346" y="4901175"/>
            <a:ext cx="2024254" cy="369332"/>
          </a:xfrm>
          <a:prstGeom prst="rect">
            <a:avLst/>
          </a:prstGeom>
          <a:noFill/>
        </p:spPr>
        <p:txBody>
          <a:bodyPr>
            <a:spAutoFit/>
          </a:bodyPr>
          <a:lstStyle/>
          <a:p>
            <a:pPr algn="ctr">
              <a:defRPr/>
            </a:pP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pitchFamily="34" charset="-128"/>
              </a:rPr>
              <a:t>Unrighteous</a:t>
            </a:r>
          </a:p>
        </p:txBody>
      </p:sp>
      <p:pic>
        <p:nvPicPr>
          <p:cNvPr id="17415" name="Picture 10" descr="C:\Users\clhayse\AppData\Local\Microsoft\Windows\Temporary Internet Files\Content.IE5\A67K8GQ6\MM900336332[1].gif">
            <a:extLst>
              <a:ext uri="{FF2B5EF4-FFF2-40B4-BE49-F238E27FC236}">
                <a16:creationId xmlns:a16="http://schemas.microsoft.com/office/drawing/2014/main" id="{B36F0747-C0AA-5262-6E59-73E41FD1A5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164138"/>
            <a:ext cx="1827212"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C:\Users\clhayse\AppData\Local\Microsoft\Windows\Temporary Internet Files\Content.IE5\0EODXWQX\MC900334640[1].wmf">
            <a:extLst>
              <a:ext uri="{FF2B5EF4-FFF2-40B4-BE49-F238E27FC236}">
                <a16:creationId xmlns:a16="http://schemas.microsoft.com/office/drawing/2014/main" id="{09CC1F4B-1B8D-F47A-6AA5-A5726A2017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563" y="5219700"/>
            <a:ext cx="17462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C:\Users\clhayse\AppData\Local\Microsoft\Windows\Temporary Internet Files\Content.IE5\0EODXWQX\MC900334640[1].wmf">
            <a:extLst>
              <a:ext uri="{FF2B5EF4-FFF2-40B4-BE49-F238E27FC236}">
                <a16:creationId xmlns:a16="http://schemas.microsoft.com/office/drawing/2014/main" id="{C34D7976-B5CE-F5CE-9FA1-56B15357C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238" y="1842419"/>
            <a:ext cx="1621048" cy="139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C:\Users\clhayse\AppData\Local\Microsoft\Windows\Temporary Internet Files\Content.IE5\A67K8GQ6\MM900336332[1].gif">
            <a:extLst>
              <a:ext uri="{FF2B5EF4-FFF2-40B4-BE49-F238E27FC236}">
                <a16:creationId xmlns:a16="http://schemas.microsoft.com/office/drawing/2014/main" id="{9176FA6B-A8B2-C3CF-46B0-B151A647881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889" y="1863725"/>
            <a:ext cx="1708712" cy="146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descr="C:\Users\clhayse\AppData\Local\Microsoft\Windows\Temporary Internet Files\Content.IE5\A67K8GQ6\MC900440405[1].png">
            <a:extLst>
              <a:ext uri="{FF2B5EF4-FFF2-40B4-BE49-F238E27FC236}">
                <a16:creationId xmlns:a16="http://schemas.microsoft.com/office/drawing/2014/main" id="{313EAFDA-2C9B-E502-CCD9-C5B323163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531" y="175892"/>
            <a:ext cx="2222140" cy="218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441EDF87-C066-4D7D-6E13-AE091D867344}"/>
              </a:ext>
            </a:extLst>
          </p:cNvPr>
          <p:cNvGrpSpPr>
            <a:grpSpLocks/>
          </p:cNvGrpSpPr>
          <p:nvPr/>
        </p:nvGrpSpPr>
        <p:grpSpPr bwMode="auto">
          <a:xfrm>
            <a:off x="950913" y="3201988"/>
            <a:ext cx="2420937" cy="1924050"/>
            <a:chOff x="951510" y="3201539"/>
            <a:chExt cx="2419735" cy="1924028"/>
          </a:xfrm>
        </p:grpSpPr>
        <p:pic>
          <p:nvPicPr>
            <p:cNvPr id="17421" name="Picture 11" descr="C:\Program Files\Microsoft Office\MEDIA\CAGCAT10\j0293828.wmf">
              <a:extLst>
                <a:ext uri="{FF2B5EF4-FFF2-40B4-BE49-F238E27FC236}">
                  <a16:creationId xmlns:a16="http://schemas.microsoft.com/office/drawing/2014/main" id="{CC655DE0-2B5E-3C54-EEA4-7EBDEF2824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078" y="3234199"/>
              <a:ext cx="1794167" cy="189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1" descr="C:\Program Files\Microsoft Office\MEDIA\CAGCAT10\j0293828.wmf">
              <a:extLst>
                <a:ext uri="{FF2B5EF4-FFF2-40B4-BE49-F238E27FC236}">
                  <a16:creationId xmlns:a16="http://schemas.microsoft.com/office/drawing/2014/main" id="{434457FA-A4FB-F6CF-E8EE-43D1223CD9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1510" y="3201539"/>
              <a:ext cx="1725194" cy="192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D8DCBF0-628F-9333-244A-EC15790622C2}"/>
              </a:ext>
            </a:extLst>
          </p:cNvPr>
          <p:cNvSpPr>
            <a:spLocks noGrp="1" noChangeArrowheads="1"/>
          </p:cNvSpPr>
          <p:nvPr>
            <p:ph type="title"/>
          </p:nvPr>
        </p:nvSpPr>
        <p:spPr>
          <a:xfrm>
            <a:off x="0" y="5181600"/>
            <a:ext cx="9144000" cy="1447800"/>
          </a:xfrm>
          <a:solidFill>
            <a:srgbClr val="FF0000"/>
          </a:solidFill>
        </p:spPr>
        <p:txBody>
          <a:bodyPr/>
          <a:lstStyle/>
          <a:p>
            <a:pPr eaLnBrk="1" hangingPunct="1"/>
            <a:r>
              <a:rPr lang="en-US" altLang="en-US" sz="3600" dirty="0">
                <a:solidFill>
                  <a:schemeClr val="bg1"/>
                </a:solidFill>
              </a:rPr>
              <a:t>Are not even the tax collectors doing that?</a:t>
            </a:r>
          </a:p>
        </p:txBody>
      </p:sp>
      <p:pic>
        <p:nvPicPr>
          <p:cNvPr id="19459" name="Picture 1">
            <a:extLst>
              <a:ext uri="{FF2B5EF4-FFF2-40B4-BE49-F238E27FC236}">
                <a16:creationId xmlns:a16="http://schemas.microsoft.com/office/drawing/2014/main" id="{39488E43-DF28-AA9B-6A3E-40650618B1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64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805DCC34-B6BD-BE8A-1922-74B7BCD8BEAD}"/>
              </a:ext>
            </a:extLst>
          </p:cNvPr>
          <p:cNvSpPr txBox="1">
            <a:spLocks noChangeArrowheads="1"/>
          </p:cNvSpPr>
          <p:nvPr/>
        </p:nvSpPr>
        <p:spPr bwMode="auto">
          <a:xfrm>
            <a:off x="5202238" y="947738"/>
            <a:ext cx="3657600" cy="2514600"/>
          </a:xfrm>
          <a:prstGeom prst="rect">
            <a:avLst/>
          </a:prstGeom>
          <a:solidFill>
            <a:srgbClr val="FF0000"/>
          </a:solidFill>
          <a:ln>
            <a:noFill/>
          </a:ln>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defRPr/>
            </a:pPr>
            <a:r>
              <a:rPr lang="en-US" altLang="en-US" sz="3600" kern="0" dirty="0">
                <a:solidFill>
                  <a:schemeClr val="bg1"/>
                </a:solidFill>
              </a:rPr>
              <a:t>If you love those who love you, what reward will you get?</a:t>
            </a:r>
          </a:p>
        </p:txBody>
      </p:sp>
      <p:sp>
        <p:nvSpPr>
          <p:cNvPr id="6" name="Heart 5">
            <a:extLst>
              <a:ext uri="{FF2B5EF4-FFF2-40B4-BE49-F238E27FC236}">
                <a16:creationId xmlns:a16="http://schemas.microsoft.com/office/drawing/2014/main" id="{7250F129-12CC-DFE1-7337-7A4C6C9B2BBE}"/>
              </a:ext>
            </a:extLst>
          </p:cNvPr>
          <p:cNvSpPr/>
          <p:nvPr/>
        </p:nvSpPr>
        <p:spPr bwMode="auto">
          <a:xfrm>
            <a:off x="1790700" y="1752600"/>
            <a:ext cx="381000" cy="452438"/>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1" charset="-128"/>
            </a:endParaRPr>
          </a:p>
        </p:txBody>
      </p:sp>
      <p:sp>
        <p:nvSpPr>
          <p:cNvPr id="7" name="Heart 6">
            <a:extLst>
              <a:ext uri="{FF2B5EF4-FFF2-40B4-BE49-F238E27FC236}">
                <a16:creationId xmlns:a16="http://schemas.microsoft.com/office/drawing/2014/main" id="{F26AEC31-86E4-8F88-552C-E1BFAB16CB16}"/>
              </a:ext>
            </a:extLst>
          </p:cNvPr>
          <p:cNvSpPr/>
          <p:nvPr/>
        </p:nvSpPr>
        <p:spPr bwMode="auto">
          <a:xfrm>
            <a:off x="3657600" y="1549400"/>
            <a:ext cx="533400" cy="604838"/>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1"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E6D2A55-BD42-6916-622B-F5EB0912CDF0}"/>
              </a:ext>
            </a:extLst>
          </p:cNvPr>
          <p:cNvSpPr>
            <a:spLocks noGrp="1" noChangeArrowheads="1"/>
          </p:cNvSpPr>
          <p:nvPr>
            <p:ph type="title"/>
          </p:nvPr>
        </p:nvSpPr>
        <p:spPr>
          <a:xfrm>
            <a:off x="0" y="228600"/>
            <a:ext cx="4572000" cy="6248400"/>
          </a:xfrm>
        </p:spPr>
        <p:txBody>
          <a:bodyPr/>
          <a:lstStyle/>
          <a:p>
            <a:pPr eaLnBrk="1" hangingPunct="1"/>
            <a:r>
              <a:rPr lang="en-US" altLang="en-US" dirty="0"/>
              <a:t>And if you greet only your </a:t>
            </a:r>
            <a:br>
              <a:rPr lang="en-US" altLang="en-US" dirty="0"/>
            </a:br>
            <a:r>
              <a:rPr lang="en-US" altLang="en-US" dirty="0"/>
              <a:t>own people, </a:t>
            </a:r>
            <a:br>
              <a:rPr lang="en-US" altLang="en-US" dirty="0"/>
            </a:br>
            <a:r>
              <a:rPr lang="en-US" altLang="en-US" dirty="0"/>
              <a:t>what are you doing more </a:t>
            </a:r>
            <a:br>
              <a:rPr lang="en-US" altLang="en-US" dirty="0"/>
            </a:br>
            <a:r>
              <a:rPr lang="en-US" altLang="en-US" dirty="0"/>
              <a:t>than others? </a:t>
            </a:r>
            <a:br>
              <a:rPr lang="en-US" altLang="en-US" dirty="0"/>
            </a:br>
            <a:r>
              <a:rPr lang="en-US" altLang="en-US" dirty="0"/>
              <a:t>Do not even </a:t>
            </a:r>
            <a:br>
              <a:rPr lang="en-US" altLang="en-US" dirty="0"/>
            </a:br>
            <a:r>
              <a:rPr lang="en-US" altLang="en-US" dirty="0"/>
              <a:t>*</a:t>
            </a:r>
            <a:r>
              <a:rPr lang="en-US" altLang="en-US" u="sng" dirty="0"/>
              <a:t>pagans</a:t>
            </a:r>
            <a:r>
              <a:rPr lang="en-US" altLang="en-US" dirty="0"/>
              <a:t> do that?</a:t>
            </a:r>
          </a:p>
        </p:txBody>
      </p:sp>
      <p:pic>
        <p:nvPicPr>
          <p:cNvPr id="21507" name="Picture 14" descr="C:\Users\clhayse\AppData\Local\Microsoft\Windows\Temporary Internet Files\Content.IE5\0EODXWQX\MC900442022[1].wmf">
            <a:extLst>
              <a:ext uri="{FF2B5EF4-FFF2-40B4-BE49-F238E27FC236}">
                <a16:creationId xmlns:a16="http://schemas.microsoft.com/office/drawing/2014/main" id="{CD4C9840-A7DF-53D3-D243-305F5A1E5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910" y="2529413"/>
            <a:ext cx="18859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5" descr="C:\Users\clhayse\AppData\Local\Microsoft\Windows\Temporary Internet Files\Content.IE5\ZKJGGKJH\MC900089470[1].wmf">
            <a:extLst>
              <a:ext uri="{FF2B5EF4-FFF2-40B4-BE49-F238E27FC236}">
                <a16:creationId xmlns:a16="http://schemas.microsoft.com/office/drawing/2014/main" id="{B254AA82-6E2A-44B5-C553-0EBC3DFE1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990600"/>
            <a:ext cx="32607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B9FFE3D-CFDC-EEFA-0FC9-3A0F3F039A75}"/>
              </a:ext>
            </a:extLst>
          </p:cNvPr>
          <p:cNvSpPr txBox="1"/>
          <p:nvPr/>
        </p:nvSpPr>
        <p:spPr>
          <a:xfrm>
            <a:off x="152400" y="6384303"/>
            <a:ext cx="4267200" cy="461665"/>
          </a:xfrm>
          <a:prstGeom prst="rect">
            <a:avLst/>
          </a:prstGeom>
          <a:noFill/>
        </p:spPr>
        <p:txBody>
          <a:bodyPr wrap="square" rtlCol="0">
            <a:spAutoFit/>
          </a:bodyPr>
          <a:lstStyle/>
          <a:p>
            <a:r>
              <a:rPr lang="en-US" dirty="0"/>
              <a:t>*People who worship idols.</a:t>
            </a:r>
          </a:p>
        </p:txBody>
      </p:sp>
      <p:pic>
        <p:nvPicPr>
          <p:cNvPr id="13" name="Picture 12" descr="A picture containing clothing, painting, drawing, human face&#10;&#10;Description automatically generated">
            <a:extLst>
              <a:ext uri="{FF2B5EF4-FFF2-40B4-BE49-F238E27FC236}">
                <a16:creationId xmlns:a16="http://schemas.microsoft.com/office/drawing/2014/main" id="{525A6948-257B-6CA1-AC13-86925A98D27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69485" y="4211026"/>
            <a:ext cx="3901440" cy="2194560"/>
          </a:xfrm>
          <a:prstGeom prst="rect">
            <a:avLst/>
          </a:prstGeom>
        </p:spPr>
      </p:pic>
      <p:sp>
        <p:nvSpPr>
          <p:cNvPr id="14" name="TextBox 13">
            <a:extLst>
              <a:ext uri="{FF2B5EF4-FFF2-40B4-BE49-F238E27FC236}">
                <a16:creationId xmlns:a16="http://schemas.microsoft.com/office/drawing/2014/main" id="{A282D01C-BADC-415F-C682-D1ADA900DBB9}"/>
              </a:ext>
            </a:extLst>
          </p:cNvPr>
          <p:cNvSpPr txBox="1"/>
          <p:nvPr/>
        </p:nvSpPr>
        <p:spPr>
          <a:xfrm>
            <a:off x="4921885" y="6405586"/>
            <a:ext cx="3901440" cy="230832"/>
          </a:xfrm>
          <a:prstGeom prst="rect">
            <a:avLst/>
          </a:prstGeom>
          <a:noFill/>
        </p:spPr>
        <p:txBody>
          <a:bodyPr wrap="square" rtlCol="0">
            <a:spAutoFit/>
          </a:bodyPr>
          <a:lstStyle/>
          <a:p>
            <a:r>
              <a:rPr lang="en-US" sz="900">
                <a:hlinkClick r:id="rId6" tooltip="https://door43.org/u/Door43/en_obs/e0ca3d6af3/20.html"/>
              </a:rPr>
              <a:t>This Photo</a:t>
            </a:r>
            <a:r>
              <a:rPr lang="en-US" sz="900"/>
              <a:t> by Unknown Author is licensed under </a:t>
            </a:r>
            <a:r>
              <a:rPr lang="en-US" sz="900">
                <a:hlinkClick r:id="rId7" tooltip="https://creativecommons.org/licenses/by-sa/3.0/"/>
              </a:rPr>
              <a:t>CC BY-SA</a:t>
            </a:r>
            <a:endParaRPr lang="en-US" sz="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182FC97-DE21-D9A7-C970-591F79E936AC}"/>
              </a:ext>
            </a:extLst>
          </p:cNvPr>
          <p:cNvSpPr>
            <a:spLocks noGrp="1" noChangeArrowheads="1"/>
          </p:cNvSpPr>
          <p:nvPr>
            <p:ph type="title"/>
          </p:nvPr>
        </p:nvSpPr>
        <p:spPr>
          <a:xfrm>
            <a:off x="4419600" y="609600"/>
            <a:ext cx="4572000" cy="5867400"/>
          </a:xfrm>
        </p:spPr>
        <p:txBody>
          <a:bodyPr/>
          <a:lstStyle/>
          <a:p>
            <a:pPr eaLnBrk="1" hangingPunct="1"/>
            <a:r>
              <a:rPr lang="en-US" altLang="en-US"/>
              <a:t>Be perfect,</a:t>
            </a:r>
            <a:br>
              <a:rPr lang="en-US" altLang="en-US"/>
            </a:br>
            <a:r>
              <a:rPr lang="en-US" altLang="en-US"/>
              <a:t> therefore, </a:t>
            </a:r>
            <a:br>
              <a:rPr lang="en-US" altLang="en-US"/>
            </a:br>
            <a:r>
              <a:rPr lang="en-US" altLang="en-US"/>
              <a:t>as your heavenly Father is perfect.</a:t>
            </a:r>
          </a:p>
        </p:txBody>
      </p:sp>
      <p:pic>
        <p:nvPicPr>
          <p:cNvPr id="23555" name="Picture 9" descr="C:\Users\clhayse\AppData\Local\Microsoft\Windows\Temporary Internet Files\Content.IE5\0EODXWQX\MP900423600[1].jpg">
            <a:extLst>
              <a:ext uri="{FF2B5EF4-FFF2-40B4-BE49-F238E27FC236}">
                <a16:creationId xmlns:a16="http://schemas.microsoft.com/office/drawing/2014/main" id="{6EB7B01E-B70A-8AF0-A4CB-47053A536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32337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6C502FE-BCA8-12A6-03CB-BB4077DF29A3}"/>
              </a:ext>
            </a:extLst>
          </p:cNvPr>
          <p:cNvSpPr>
            <a:spLocks noGrp="1" noChangeArrowheads="1"/>
          </p:cNvSpPr>
          <p:nvPr>
            <p:ph type="title"/>
          </p:nvPr>
        </p:nvSpPr>
        <p:spPr>
          <a:xfrm>
            <a:off x="474663" y="133350"/>
            <a:ext cx="8534400" cy="3048000"/>
          </a:xfrm>
        </p:spPr>
        <p:txBody>
          <a:bodyPr/>
          <a:lstStyle/>
          <a:p>
            <a:pPr eaLnBrk="1" hangingPunct="1"/>
            <a:r>
              <a:rPr lang="en-US" altLang="en-US" sz="4000" dirty="0"/>
              <a:t>Be careful not to practice your righteousness in front of others</a:t>
            </a:r>
            <a:br>
              <a:rPr lang="en-US" altLang="en-US" sz="4000" dirty="0"/>
            </a:br>
            <a:r>
              <a:rPr lang="en-US" altLang="en-US" sz="4000" dirty="0"/>
              <a:t>to be seen by them.</a:t>
            </a:r>
            <a:br>
              <a:rPr lang="en-US" altLang="en-US" sz="4000" dirty="0"/>
            </a:br>
            <a:r>
              <a:rPr lang="en-US" altLang="en-US" sz="4000" dirty="0"/>
              <a:t>If you do, you will have no reward from your Father in heaven.</a:t>
            </a:r>
          </a:p>
        </p:txBody>
      </p:sp>
      <p:sp>
        <p:nvSpPr>
          <p:cNvPr id="25603" name="AutoShape 20" descr="data:image/jpg;base64,/9j/4AAQSkZJRgABAQAAAQABAAD/2wBDAAkGBwgHBgkIBwgKCgkLDRYPDQwMDRsUFRAWIB0iIiAdHx8kKDQsJCYxJx8fLT0tMTU3Ojo6Iys/RD84QzQ5Ojf/2wBDAQoKCg0MDRoPDxo3JR8lNzc3Nzc3Nzc3Nzc3Nzc3Nzc3Nzc3Nzc3Nzc3Nzc3Nzc3Nzc3Nzc3Nzc3Nzc3Nzc3Nzf/wAARCACXAKwDASIAAhEBAxEB/8QAHAAAAQUBAQEAAAAAAAAAAAAABQADBAYHAQII/8QASRAAAQMDAgIGBwUEBwUJAAAAAQIDBAAFEQYhEjEHE0FRYYEUIjJxkaGxFSNCUsFicpLRFiQzNEOC4TU3U7PwVGNlk6KjssLx/8QAGwEAAgMBAQEAAAAAAAAAAAAAAwQAAQIFBgf/xAAxEQACAgECBQMCBQMFAAAAAAABAgADEQQhEhMxQVEFInEUYTKRocHwFSOBJFKSsdH/2gAMAwEAAhEDEQA/ANxpUqVSSKuV08qEXOfwlTaFhKE7rXnGB279lYscIMmaVSx2kqTcGWSQCVKHYB+tA7tq+32r/aE2HDP5XnBxfw8/lVQ9OvOsnVx9MOG32dCuB27rT6zu+4YHaP2j8u01Z9A6asoDzkJM2XzXKm/fLWe/B2HkK5eo9QWn8Z38D9zDBFGwGZxHSfpxauEXyF3eslQB88VMe1lBcS36NPblLdGW2oA69xY7cBGTjxOKkXS6WizwHJM8R48RsYKlpAHuA7T4ChGnfQ7g67erVpxFrdcbLbMh9IbU+k43U2n8OwIJOT2UDT69tSpNSkjznab4cHoI1J1DelbxtJXuQnmC64218ion41FVrX0Le+WC9WtPa6uP1jY/zJ/lReR/TFBK406xO77NuRHWx/EFq+lMJ1bc7aSnUunpMdvtl29XpLXiVAYUn4GiN9QBkoD8HeTLiE7LqGNco4kWm4Ny2c7lKsgeBB3HnVihzUSBgjhc7R3+6s8m2KzajSq+aInxot4bHEl+IoBLh/I8juPiM++pmjNQKv1sEpxr0ebHdUxJZB9h1PPHgefy7KNRqD1HbqD2mcK436zQs0qBTr6mLFckPqajsNJ4nHXTgJHee6q2xr+zy2y8q5rYZwSl2QytlteM+yogA8uWcmnPqB1UZg+S3czQc0sjOMjNZrG6Q0yEl02+8t20jIuC4h6op/Nt6wT44qOnX8FclKotvvEiN2z2YK1NJH5s8yPKrNzdllinyZqVdoLZ7/Enw25DT6HmVjKHmjxJUPKiKJsdfsvI+NbWxW7wZRh2kmlXlKwoZSQR4Gu8QHOiZmZ2lXguoHNafjXrNUCDJidpUq4auSNS3epjuOZ9lO1Znqvrb5e7dpNpxaGpYVIuLjZwoR0n2c/tK2rRrmpKYiwo4KsY8d6zu2LCOlW5qVguCzNlvPd1gz88Vz9dby1Z/wDaMw9f4PmXRJYt8VuNGaQ220gIbbQMJQkch4VV9S6qZtTrcRppy4XaQP6vAY3WrxV+VPifGo2sL1PiSrdaLSlCbhdFLS3Jf/s2QkZUrxVjkKEytJ3iDFYa0vJKbhOfP2ld5CwXgjHMZ3wT2J7h7681oPTTriL9QfZ2Hn5jB9qnhhSy6Tky5rd61g4iZcE7sRUD+rxO3CRyUrxPz51cufPc1UrboduFKZmuX++yZbZBLjsw8KzsSCnB9U929WmQ+zFZU9IdbZaQMqWtQSkeZr1SoqgKmwEiDA3nWnmnkqUy4hxKVFKihQUARzBx20G1Jqa2WHqmZhfdkvglqNFaLjqx3gDs8TVGZ1JbR0mwmdHAusTSUXRLAwy6exwDvTuSrkfHcnU+AFYWQnjSCArG4Hb9B8K2RiRWLA4mSz51ovF0Tc7fAkIvEBJckW+Q0phyXHHtYwd1Abg594NQ9D67tFrl3U3YSYguU1ctpZaJQEHlyOfMAitZmMN+lokltBeCChLnCOIJJGwPPGw+FVXT9rtS9Q3HSV7gR5MGQDcLaHk56viOHUIPMYVuAMbE1kKjkgzNylcWCBOkvUdquOm4jcC4RJTDs9kSUtPDiDYyd088ZA5irpaL1adQtTY8F1iQxHcUw42MKQUjYEDkUkcvMdlOxuibRbEgvC0Bwk5CHXnFJT5E/XNPXbQMAvNz9OFuy3NlHAhyM0A06n8jjYwFJ+BogpCrgQS34bJEc66K2+1CK20uLbJbZ5FSRgHhHaBkbDlkVEuF8tdofjx58tuIXU4YW5lDZ4diArkCNtjigc/RmpNS322p1Gzb49uglxSn4MlfWOqUnA4cjKSCAf50Vg9HckXqJJveoX7xb4XGWIcuOgkqUkpPGr8Ywe0b/WhV5hDqR0AlHurdwtutosHRt5jR2b4VOlggOtIeA3OADwhW248ewUfUnpQgE9dZ7TdUA82HurOPNQ+lXu36b05Z7gmRbrTb4kxYIStplKVY7cd3lR1PKtctG67xc2NnI2mTo1bqOLkXTQl5bxsVRPvh8h+pr3/TaU4hRY0lqRYSkqKlxOBIA55JOBWqkDuoRrB0saTvTyTgtwH1A9xDasVn6euXzWlV0df06ntDdzTFMdC3lIShSwskJI3yAO+tAAAArLeh1ng0VaR/xHFq/wDcI/StSrNAwzYl2kkLPVKuZFRnp0dtfAVEqHMAZxTDMF6wQBPSAdTXJECPNnSMlmGytzhHaEpJx5nasylWR+dGb1RqXUr9qkuMAJMMhpLCFbhvPtK579576vut4S7xYbtDgnLkmOoN74yrY48M4x51SLa9F1jZodukOCDfbUtJMeQ2FYcQOHJbVstBHMcx8MppgkmOqBjB8frJWl7bdnbq1Iuly+1rZDZ622S9vvVObEq3ySEgjfOM0bu2u7Jp+em3XNUpDxbDgUiOVp4TntB8OwURtzTrEFhqQiOh1KcKTGQUtj90HkPCq9ry2TPR4uo7GCm7WZXWpCf8Vn8aD3jmcdxV31daop4QMCGsUpV7YYia90pKbC277DSO55ZbUPJQFQtRai0JdYRiXm62+SxxBYSlwqIUOR9TftopaNbaN1HDYefXFS64kcbUmOfUURuniKcHHgasMeyadkth2NbLW6g7hTcZog+YFM8sRLnt3mcWLVehrTxMaZhSXVq9r0KA44tXvUrc+7OKPNajvMze3aMvC0nkqUpqMD/Eqr+0020kIaQlCQMBKRgCgGvNRt6W03KuOypGA1FaPNx1WyR49pPgDU4BM85u0pll1bcLvqadZJloaimA2S+tqV13CvI9UkADtPwPdS1I+bdq3R9wQPWNxMRWO1LoCT8Ode9B6ee09YQqfk3ScsyJilHKgo8kk943z4k1Av6xc+kXSllY3MaR6e/j8ITun/4n40IY5m0bbI0/u6mak9PUzco8RSMIeQcOftDs+H6V6nXOLBwJDoCjuEgZPwFQ9RhCoKU5PpAWCxw8+If6UHtyeNCpDzZVIWSVLc3+A7K5Wv8AVDo3ZCcnt9vtiYq06WIHMJnUSFf3eFIcB7SAkV0X9beFSbe+03+cesKYSsg8WxPjXh9t+YhbSFEqIwCdwK4aev6pm2OT4A/7huTTnBXb5M7GlsXC+iSSS20AhlPj2nFWYcqqUizNxowWzICJTYBSEnnU2331T7HC43/WEbK7AfGuro/Ul04f6o4J3/mJi+gOA1W4G0sFVvpJcDeg78VHGYLoz7xj9aPxnetaQv8AMMmqr0uOFro6vih2sJT8VpH616FHDqGXoYgRg4groqa6vSVhSP8Ag8XxUpX61omKpXR2z1VgsTZ5ogtfHgH86utC0/c/eEt6gfaQ7lI6hjCT66tk+HjWLawuF31Hql6x2O4LgxbcjikPtqI4nTjCSU77cseCjvitgvQBLZzvgjFZNYmExdS6naZdbfZclh4OoPEAVAkoJ70nYiktfe1SO69RjH+YzpalsIU9D1hHSuq3I1rnRdWOpZnWpAU88Tnr2j7Kx3nOB4kjvpaTssW+zb7qK72NXoU5TT0Iyk/fgISQSkA5SDtjByfHaqz0g2E3R2E9DWx6WjKSwtwJU+gHICQeZBz8aP6r1TqyVZ3mLPZ2rcnqyHHlS0LcSgDcJAACTjt38KT+pF1KlCFLdd8Y+PmbvpsRioGQIP05q6O7qO4LtzM9OnOFtCn5Tilhh0nHESpRKUq5YztgHbetIac6tYPMdorF9H67TB03/R+JYUyprh4G0ZyiRxZ4lOA+W3aO7FHbVctQaUiNpuDSbpA5qaj56yKM5wgk+ukdx3HurripgNu0FXqUQBHPWWRVpvej7u/c9HtImWyUvrJlnUvhwrtW0eQPh8iMYu9h1NBvKQlKJMSWB68SY0WnU+R2UPFJIqrae1lY7ugJhXBrrO1h08DiT+6eflmrQlQUkFOeEjaiByNjI9Ck5Uwy4+22MqUPcN6BXSNDuM2NLkx0OORMlgrOerJ5qA5Z8edeblMX1XUsMvBwlP3pThCBkZJVy5Z2qpaq6RLJZAqOw96fOJKUx4qgrfsClchv7z4VGYnpM11qu5hPU99iWO3P3GcsBDYwhGcFxXYlPiflzqt9E0CS7cLrrC+J4Z0z1IrSuaWzgkjwxwgeAPfUZuw3K6BvUOrYzbqWfWbgLVwIaR3JB5qO2SdzyFXa16lZuunhc4MWLBhnjQPS3AlWUkpOAOQyDzI91CtDJUxU4P5y7LBYQMbSWlUmbJXKdQrb1G049kf604pHV7KIB7qFwNTtqjtI+07OtZHsJeCST/EfpT7zD0pTy3l8BU6FISFZCUgAAee5868Hrq6iTYXJY+RGlJLcOMCTKiiS6LiWOMhvgyE9malAbU2ppsuBwpHGOR7a5iPw5EKuO898hQiaVty1qYCkbALUOW9EJklMZviO6j7Kc86lx24j8PjlFQLid28bimNJSzt2A8k4EtX5Y4iMgyZpyIiNGKkqUtSz6xJ28hVc6bVlHRvdMfiLST/5ias2nn+sgoaV7bOUK8cHGaq/Tf8A7t7l++z/AMxNfRPTuH6VApztOVeSbTmFNHt9XBtyD+CG2P8A0AVaKA6dAHUjbZhIHwFHqNp/w/5Mq78UzzpJmXT7BkOWhmQ68taGyI39qlon1inHbjt7M+FUy3m9SJFtsdms32MzJQstPTgCpttAHErqxvncD1uZPnW1rt8dRKuDBO+xqgX24JsurdPTpRSmI8p+C66o4DanOEpJ8CUY+NJamjK+9cncj5+O8OlxAJQ4lc6SdHQbJpFFyZfW7costt1yZIXl18k44QezGQQkbDHnTOq2od20+ZD11cix1MlxIbcSEukjIBHNW+BipV0J6R9YuQ1FQ07ZHOFwJP8AeXtwfLYj3eKqp6bZa7v0kSo0GC01bIBVxtDJQtSfVJxnkVHkNsD30GnRvaKy7YZd+nntIup5KMWGQYY6ObIxBszVwUgmVLRxFShulGdgPA4B8du6rW42HE45HsNekgJSEpASAMADkKr+odRLsM+KZUVSrY6ghyQgEqQvOw7sY+OfCu5OCc2NFddP224qJnQm1uHm4BwqPmKhI0ylgYh3i8Rk42S1LIA+VHI17s85oLYuEVxJ5ZdCSPeDuK8S7jaIqFLfuEVtKRv98knyHbUM0r2LsMxm8aItv2Yl+TMuklxRbBL0xSgeIgHbHjS6G9MNxVzrjPti2ZaZBQwJCN20D8ufE8/CntWXlUrTyBbA4lkuRwqRjHNxGMd31rRIO63P+u2hOcbCdXSoWBdjB10T6fcFsOKWGYyAfVUQesUOee9I5dxOarybNpHTjXHJat7Ksk9bNWlayTz3WSfhVjxibP33LwJP+RFVR1lq+dJ1oECEJH2OFm5SCkdW2lSTwoORurOce892wNySCY85VKw2MmQr1Es+rYb0axafXcZCgUtTWY3UNtK7CXFAZA54AOfOrzBhvWKy2+LOdXIdYZQ04tAySUpwVHw2qbBmqaYXGZSEhpxQyO4kkfWupSp1fq5WonlzNeR9T9Rq1PDWq8RH8+T+kgVg/E3SM+mRlJyhaEpP5jv/AKUw7cGGx6iuNXYE9vnUl22xgoqkISVn8KDv/IVxDTTQAaZCMeFcW1Apy/XxDqa+2TIMVhx970mUN/wpI5URSgrVwpSSTyArqOHPrk48K7JuaoiAiJGBUvICicnNaorrtbNrYH5n+fMp3d2wo/8AJLsLK0OSlk7dapPDz3wKB9MbAkdHF4G+UIQ4MeDiak2W4dS6xHf65JUs5yNlKNSekKP6Toe/NDmYLqh5JKv0r3PollbabhrBAB7zn6tGWz3TxpV8SI8F8f4sdCvigGrNVE6OpHXabsDuckxG0k+ITwn6Ve66Gn6EfeDu6gxGqxqewxrtGehz4vpER7BKceye8EbgjsNWeliiOnGJlG4TM+0npFjSrMlqAuSuM+6HCHwCUHGPaAGRyrLOjwFrUuoGnz9+FKznns4c/PFfSL7QdZWg8lAisC6RLPN0tqcartbKlxnVcMxsckqOys9wVzz2KoaLy33OcyWjm1kAS28q8OttvNqbdbS42oYKVpBB94NCLRqi0XVpBjy223VDdl5QQtJ8+flRkb79nupmcgqwO8AydG6fkqKl21tKjz6oqR8gcV7i6Q0/EOWrYytQGxdJX9aJSrjBiJK5UyOykc+N1I+War9x11bGlBi1pcuUpeyG2UnhJ8SR9Aak2DYdhLJ0kcLGgJJa4G+qDCkDAAyFpIAFS9K69sN3CFCczGkLGFsSFcCkqPMAnY79o+VB7iU3S1tG7yGFv5ZxCSsEIPEkkEZ51UtUwIjmpdOpVFZxJmoQ96gHWJ40DBxz2JrDIG3j9GoNfs65mq3y+2i2rcmSJqAggBwNgrII2GyQT/8AgqL0b225S7/eNUyWFwYNxaQ1GiuJwt1KcAOrHZsDj949wJvTcGHCx6PCZQkDGWmgCB5bmuu3GG2gqMlrI/CVgHPcQd6wVVQWMYa1rAFgiVGbtkhEmSSphwFC+DbBHL+VOenh5keip6po8gBv51xSIcpxMq6zWi2N0NKcSEjypti1R5qn3YD7zCUrw2pIPCRgHYHxzXm7/TLin+kHCD/yI+f2zGhZXsLDv+k9tsuu44Enf8R5VxxCG/V4wpXhyFRL2xc2ozLcmQh9oupCSE8Jz2ZqWi13RWApcVA/zK/lXHs9Ks4jXUhLdye0LlQoYsJHdfbZUlLqinO4J8Kk262rlrEyQShBH3ae3Hf4ZqWbKh1kty31ukg8PCAlKT3gD9c1Fg3B62SBAuZJR/hPntHj/wBbV0dL6NXpnDarcH8gfvMG3jUio7/t9oaaiMIAAbTzzkjNNXiKmbaZ0Rfsvx3Gj7lJI/WpYOeVdPjyr1lVaVrwoMCc4knrMr6In1L0Ra8qyplbjZ8MOE4+daoKyTouSqNBvNuVsqFdn28d3L+Vaw0rLaT3gGh1bWMIWzdVMcpUqVMQMRodc7aiY2sFKTxDhUhYylQ7iKI0qy6Bxgy1YqciY/f+h+yzHFvRkSbcsnJ6nC2/4Ty8iKyLXGnl6Uvf2amWuQ2WUuhZTw5BztjPeK+tZ5xEe/dNYX0nRGjrzTTzraVoeSWilQ2JSs4z/GKCuVsC52hGwULY6Sp6V0WmUwJt4SsIWMtMZ4SR3qPPyq9W2zxIKOG3w2mQRgqSNz7zzNEmo4HrL3Jp8AD2dqZnJe0uZHTG29dXwFVfVTQb1TpLh34rij/mN1cKqmq99V6PH/iSP+Y3UMug/wBwTf8AA7qiXK3xriyGZTSXEZyMjOPdUylWWUMMHpOiCQciR2YkZnBajNIP7LYFPiu0quVAeqf7pHT2mQn9aNYqJc7ei4IbQ4pSQhYWOHwqWKWrrZbnc9Dj9IVmBrVfGZ3G9RZ0Fic11UlHEnOQRsR7jUulR2RXHCwyIMEqciNtNpaQlCBhKRgDwr2RtXaVWABsJUyfSYMTXGtref8AtyJA9zgKv1FahCVxRGiefCKzcoEXphvbXL022MvjxKSlP6GtDtZ4oafAkUupxcYY71iTaVKlTMDFSpUqkkYmILkdxCdyU7CsX6ZmZEUWO7IjrWIMpRcwDhIPCRk9meHnW3dtCL40l0oQsZQtKkKHeDzFAuHCRZ4ha/cCnmZRY9U2q9IT6PIDT55x3SAse7v8qN8tjWcac0tbLha3kTGVJksSnWlOtLKVbH4fKijdivdv/wBk6heKByalo6wDz3+ldJdHayB13BnLetQxAMudU7W0pmFqLSsqU4G2WJyXHFkE8KUrbJO3cBXeu1s0MD7Je/awU/yptz+mcnAcTZ28dqkcePiDWPpbunCZK14WzkTVW+lPRS1YTf2P8zTifqmnkdJWjV54dQQxj8xUPqKyL7Bvskf129tNA80xYqUn44FSYejrSw4HpCHZjo3K5LhVny5UVPT7m6jEZNyia0jpB0iserqO3D954D608jXGlF+zqS0+ctA/Wsx6JYzAXqOMtlpQZuGEhSAeEet/KtKj6dgymg4qJEAV2GMg/pXMa0iw1gbiNCscAYmTWdUaffOGb5bXD+zLbP60QjzI0n+7SGnsbnq1hX0NV5zRFldBC7ZbVA8wqE3/ACoVO6NLC8oLRaI7SxyciLLBH8JFTmMOqycA7GX6lWZy+j9/hxFv2pYgAwEt3Fak/A5+tAZvRlcHxwq1heiO5/iV/wDepzl7ycpu02KTMjRU8UqQ0wnvdWEj50Hma30tCz6RqC2pIGSkSEqPwGTWWwuh+1pVxXO6TZmD7KQloeZPEfpVjt3R1peIoFmzIeWO15SnPkTj5VR1CdpYpbvBUjU9lv3Sva5VimCSlVvdjvKS2pO4yoe0BmtOtjvAwoft/oKgW+xNxkBESFHit9gQ2lHyFE2rXwJwXTnwAoXvd+ICb9qrwkwlSpUqci8VKkeVRLhIUwyOD21HA8KyzBRkywMnAjr8htgZcUB3DtNAb1d4iEByS81GQjJ4n3EoHzNZNdtQ3vVOr7hZ7fcXLdb4alJdWyMOucJ4SeLnueXIAVMi6SszTnWuxDMePtOy1qdUT452pexiwwTgR7T6Vm9wkHTj8Zdz1C1FkNvN/aTjyFNqBBQvcEeG1HqquqImnoLyZbNyRarg2MJ9EAUTjsU2n/TzrunJ+rbkyXWrL6bGT7MhWI3We7i2J91d7R+oVJUEs2xObqtE62HG8tNKh3pN7bA9I0rdAf8AuuBwfEGkqRf3NoulLiSeXXrQ0PiTTv8AUNLjPGIr9Pb4hGh13vMK0tAzHfvFeww2OJxfuH68qkxtMaxvCwl96FaWDzEf7974+yPjUqV0RJjpbmW65z2bogZMtaw7xq71Jxt5Hl30nf6vWB/aGfv2hU0hz79oE0gu+2Z653H7KYWm5vB4xFyS241jOPw434uRIq0s9I8WApKLrEuVqGccTrPWNfxIz9Kr7i9VWU4u9nFwYTzlWz1jjxb5/SvUfVNklZbcmoYXyUzKBaI8CFbV598uxc9T3E7yVUFeFWx8zTLLquBdm+ODKjzEDHEY7gJT7x2UeZebeRxNqChXzHq9FshXCHM0rLQ3dVu46uA5nOeR9XYHO2O3PKvoXTXX9Qn0oJD/AFSOtCfZ48b4881tWYEAnIMRtqCkjuPEN4rmK9UqYi88lCTzA+FdAA5V2lVYEkWKVKlVyRUqVKpJEeVRpsYSWwgkA52PdSpVRAIwZYJByJluqujJci6vXaz3J61TnTl0t+s24TzOAQRnt5jwoUx0YXecvF21XLfZ7W2QU58yrHypUqRd2V+EHaNpumZbNOdF1itPC43BQ68DkPyz1q/IeyPhV4j29lkcuNXeoUqVMpWp3O8WZz0EdMVgnJZbP+WupisJOQy3/CKVKicK+JnJjgSEjAAHuruKVKtYlRl2K07/AGjaVHv7fjQ2fpq2XD++Rmn9sffNpc+opUqwa1O5E0GYSHA0RYrfJEmHbojDyfZcaYShQ9xAyKsDDCGEBDYwkfOlSqBFByJCxOxjtKlSrczFSpUqkkVKlSqST//Z">
            <a:extLst>
              <a:ext uri="{FF2B5EF4-FFF2-40B4-BE49-F238E27FC236}">
                <a16:creationId xmlns:a16="http://schemas.microsoft.com/office/drawing/2014/main" id="{E41E0836-F70D-BB35-8AD5-33D369AAA4DC}"/>
              </a:ext>
            </a:extLst>
          </p:cNvPr>
          <p:cNvSpPr>
            <a:spLocks noChangeAspect="1" noChangeArrowheads="1"/>
          </p:cNvSpPr>
          <p:nvPr/>
        </p:nvSpPr>
        <p:spPr bwMode="auto">
          <a:xfrm>
            <a:off x="155575" y="-592138"/>
            <a:ext cx="139065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sp>
        <p:nvSpPr>
          <p:cNvPr id="25604" name="AutoShape 22" descr="data:image/jpg;base64,/9j/4AAQSkZJRgABAQAAAQABAAD/2wBDAAkGBwgHBgkIBwgKCgkLDRYPDQwMDRsUFRAWIB0iIiAdHx8kKDQsJCYxJx8fLT0tMTU3Ojo6Iys/RD84QzQ5Ojf/2wBDAQoKCg0MDRoPDxo3JR8lNzc3Nzc3Nzc3Nzc3Nzc3Nzc3Nzc3Nzc3Nzc3Nzc3Nzc3Nzc3Nzc3Nzc3Nzc3Nzc3Nzf/wAARCACXAKwDASIAAhEBAxEB/8QAHAAAAQUBAQEAAAAAAAAAAAAABQADBAYHAQII/8QASRAAAQMDAgIGBwUEBwUJAAAAAQIDBAAFEQYhEjEHE0FRYYEUIjJxkaGxFSNCUsFicpLRFiQzNEOC4TU3U7PwVGNlk6KjssLx/8QAGwEAAgMBAQEAAAAAAAAAAAAAAwQAAQIFBgf/xAAxEQACAgECBQMCBQMFAAAAAAABAgADEQQhEhMxQVEFInEUYTKRocHwFSOBJFKSsdH/2gAMAwEAAhEDEQA/ANxpUqVSSKuV08qEXOfwlTaFhKE7rXnGB279lYscIMmaVSx2kqTcGWSQCVKHYB+tA7tq+32r/aE2HDP5XnBxfw8/lVQ9OvOsnVx9MOG32dCuB27rT6zu+4YHaP2j8u01Z9A6asoDzkJM2XzXKm/fLWe/B2HkK5eo9QWn8Z38D9zDBFGwGZxHSfpxauEXyF3eslQB88VMe1lBcS36NPblLdGW2oA69xY7cBGTjxOKkXS6WizwHJM8R48RsYKlpAHuA7T4ChGnfQ7g67erVpxFrdcbLbMh9IbU+k43U2n8OwIJOT2UDT69tSpNSkjznab4cHoI1J1DelbxtJXuQnmC64218ion41FVrX0Le+WC9WtPa6uP1jY/zJ/lReR/TFBK406xO77NuRHWx/EFq+lMJ1bc7aSnUunpMdvtl29XpLXiVAYUn4GiN9QBkoD8HeTLiE7LqGNco4kWm4Ny2c7lKsgeBB3HnVihzUSBgjhc7R3+6s8m2KzajSq+aInxot4bHEl+IoBLh/I8juPiM++pmjNQKv1sEpxr0ebHdUxJZB9h1PPHgefy7KNRqD1HbqD2mcK436zQs0qBTr6mLFckPqajsNJ4nHXTgJHee6q2xr+zy2y8q5rYZwSl2QytlteM+yogA8uWcmnPqB1UZg+S3czQc0sjOMjNZrG6Q0yEl02+8t20jIuC4h6op/Nt6wT44qOnX8FclKotvvEiN2z2YK1NJH5s8yPKrNzdllinyZqVdoLZ7/Enw25DT6HmVjKHmjxJUPKiKJsdfsvI+NbWxW7wZRh2kmlXlKwoZSQR4Gu8QHOiZmZ2lXguoHNafjXrNUCDJidpUq4auSNS3epjuOZ9lO1Znqvrb5e7dpNpxaGpYVIuLjZwoR0n2c/tK2rRrmpKYiwo4KsY8d6zu2LCOlW5qVguCzNlvPd1gz88Vz9dby1Z/wDaMw9f4PmXRJYt8VuNGaQ220gIbbQMJQkch4VV9S6qZtTrcRppy4XaQP6vAY3WrxV+VPifGo2sL1PiSrdaLSlCbhdFLS3Jf/s2QkZUrxVjkKEytJ3iDFYa0vJKbhOfP2ld5CwXgjHMZ3wT2J7h7681oPTTriL9QfZ2Hn5jB9qnhhSy6Tky5rd61g4iZcE7sRUD+rxO3CRyUrxPz51cufPc1UrboduFKZmuX++yZbZBLjsw8KzsSCnB9U929WmQ+zFZU9IdbZaQMqWtQSkeZr1SoqgKmwEiDA3nWnmnkqUy4hxKVFKihQUARzBx20G1Jqa2WHqmZhfdkvglqNFaLjqx3gDs8TVGZ1JbR0mwmdHAusTSUXRLAwy6exwDvTuSrkfHcnU+AFYWQnjSCArG4Hb9B8K2RiRWLA4mSz51ovF0Tc7fAkIvEBJckW+Q0phyXHHtYwd1Abg594NQ9D67tFrl3U3YSYguU1ctpZaJQEHlyOfMAitZmMN+lokltBeCChLnCOIJJGwPPGw+FVXT9rtS9Q3HSV7gR5MGQDcLaHk56viOHUIPMYVuAMbE1kKjkgzNylcWCBOkvUdquOm4jcC4RJTDs9kSUtPDiDYyd088ZA5irpaL1adQtTY8F1iQxHcUw42MKQUjYEDkUkcvMdlOxuibRbEgvC0Bwk5CHXnFJT5E/XNPXbQMAvNz9OFuy3NlHAhyM0A06n8jjYwFJ+BogpCrgQS34bJEc66K2+1CK20uLbJbZ5FSRgHhHaBkbDlkVEuF8tdofjx58tuIXU4YW5lDZ4diArkCNtjigc/RmpNS322p1Gzb49uglxSn4MlfWOqUnA4cjKSCAf50Vg9HckXqJJveoX7xb4XGWIcuOgkqUkpPGr8Ywe0b/WhV5hDqR0AlHurdwtutosHRt5jR2b4VOlggOtIeA3OADwhW248ewUfUnpQgE9dZ7TdUA82HurOPNQ+lXu36b05Z7gmRbrTb4kxYIStplKVY7cd3lR1PKtctG67xc2NnI2mTo1bqOLkXTQl5bxsVRPvh8h+pr3/TaU4hRY0lqRYSkqKlxOBIA55JOBWqkDuoRrB0saTvTyTgtwH1A9xDasVn6euXzWlV0df06ntDdzTFMdC3lIShSwskJI3yAO+tAAAArLeh1ng0VaR/xHFq/wDcI/StSrNAwzYl2kkLPVKuZFRnp0dtfAVEqHMAZxTDMF6wQBPSAdTXJECPNnSMlmGytzhHaEpJx5nasylWR+dGb1RqXUr9qkuMAJMMhpLCFbhvPtK579576vut4S7xYbtDgnLkmOoN74yrY48M4x51SLa9F1jZodukOCDfbUtJMeQ2FYcQOHJbVstBHMcx8MppgkmOqBjB8frJWl7bdnbq1Iuly+1rZDZ622S9vvVObEq3ySEgjfOM0bu2u7Jp+em3XNUpDxbDgUiOVp4TntB8OwURtzTrEFhqQiOh1KcKTGQUtj90HkPCq9ry2TPR4uo7GCm7WZXWpCf8Vn8aD3jmcdxV31daop4QMCGsUpV7YYia90pKbC277DSO55ZbUPJQFQtRai0JdYRiXm62+SxxBYSlwqIUOR9TftopaNbaN1HDYefXFS64kcbUmOfUURuniKcHHgasMeyadkth2NbLW6g7hTcZog+YFM8sRLnt3mcWLVehrTxMaZhSXVq9r0KA44tXvUrc+7OKPNajvMze3aMvC0nkqUpqMD/Eqr+0020kIaQlCQMBKRgCgGvNRt6W03KuOypGA1FaPNx1WyR49pPgDU4BM85u0pll1bcLvqadZJloaimA2S+tqV13CvI9UkADtPwPdS1I+bdq3R9wQPWNxMRWO1LoCT8Ode9B6ee09YQqfk3ScsyJilHKgo8kk943z4k1Av6xc+kXSllY3MaR6e/j8ITun/4n40IY5m0bbI0/u6mak9PUzco8RSMIeQcOftDs+H6V6nXOLBwJDoCjuEgZPwFQ9RhCoKU5PpAWCxw8+If6UHtyeNCpDzZVIWSVLc3+A7K5Wv8AVDo3ZCcnt9vtiYq06WIHMJnUSFf3eFIcB7SAkV0X9beFSbe+03+cesKYSsg8WxPjXh9t+YhbSFEqIwCdwK4aev6pm2OT4A/7huTTnBXb5M7GlsXC+iSSS20AhlPj2nFWYcqqUizNxowWzICJTYBSEnnU2331T7HC43/WEbK7AfGuro/Ul04f6o4J3/mJi+gOA1W4G0sFVvpJcDeg78VHGYLoz7xj9aPxnetaQv8AMMmqr0uOFro6vih2sJT8VpH616FHDqGXoYgRg4groqa6vSVhSP8Ag8XxUpX61omKpXR2z1VgsTZ5ogtfHgH86utC0/c/eEt6gfaQ7lI6hjCT66tk+HjWLawuF31Hql6x2O4LgxbcjikPtqI4nTjCSU77cseCjvitgvQBLZzvgjFZNYmExdS6naZdbfZclh4OoPEAVAkoJ70nYiktfe1SO69RjH+YzpalsIU9D1hHSuq3I1rnRdWOpZnWpAU88Tnr2j7Kx3nOB4kjvpaTssW+zb7qK72NXoU5TT0Iyk/fgISQSkA5SDtjByfHaqz0g2E3R2E9DWx6WjKSwtwJU+gHICQeZBz8aP6r1TqyVZ3mLPZ2rcnqyHHlS0LcSgDcJAACTjt38KT+pF1KlCFLdd8Y+PmbvpsRioGQIP05q6O7qO4LtzM9OnOFtCn5Tilhh0nHESpRKUq5YztgHbetIac6tYPMdorF9H67TB03/R+JYUyprh4G0ZyiRxZ4lOA+W3aO7FHbVctQaUiNpuDSbpA5qaj56yKM5wgk+ukdx3HurripgNu0FXqUQBHPWWRVpvej7u/c9HtImWyUvrJlnUvhwrtW0eQPh8iMYu9h1NBvKQlKJMSWB68SY0WnU+R2UPFJIqrae1lY7ugJhXBrrO1h08DiT+6eflmrQlQUkFOeEjaiByNjI9Ck5Uwy4+22MqUPcN6BXSNDuM2NLkx0OORMlgrOerJ5qA5Z8edeblMX1XUsMvBwlP3pThCBkZJVy5Z2qpaq6RLJZAqOw96fOJKUx4qgrfsClchv7z4VGYnpM11qu5hPU99iWO3P3GcsBDYwhGcFxXYlPiflzqt9E0CS7cLrrC+J4Z0z1IrSuaWzgkjwxwgeAPfUZuw3K6BvUOrYzbqWfWbgLVwIaR3JB5qO2SdzyFXa16lZuunhc4MWLBhnjQPS3AlWUkpOAOQyDzI91CtDJUxU4P5y7LBYQMbSWlUmbJXKdQrb1G049kf604pHV7KIB7qFwNTtqjtI+07OtZHsJeCST/EfpT7zD0pTy3l8BU6FISFZCUgAAee5868Hrq6iTYXJY+RGlJLcOMCTKiiS6LiWOMhvgyE9malAbU2ppsuBwpHGOR7a5iPw5EKuO898hQiaVty1qYCkbALUOW9EJklMZviO6j7Kc86lx24j8PjlFQLid28bimNJSzt2A8k4EtX5Y4iMgyZpyIiNGKkqUtSz6xJ28hVc6bVlHRvdMfiLST/5ias2nn+sgoaV7bOUK8cHGaq/Tf8A7t7l++z/AMxNfRPTuH6VApztOVeSbTmFNHt9XBtyD+CG2P8A0AVaKA6dAHUjbZhIHwFHqNp/w/5Mq78UzzpJmXT7BkOWhmQ68taGyI39qlon1inHbjt7M+FUy3m9SJFtsdms32MzJQstPTgCpttAHErqxvncD1uZPnW1rt8dRKuDBO+xqgX24JsurdPTpRSmI8p+C66o4DanOEpJ8CUY+NJamjK+9cncj5+O8OlxAJQ4lc6SdHQbJpFFyZfW7costt1yZIXl18k44QezGQQkbDHnTOq2od20+ZD11cix1MlxIbcSEukjIBHNW+BipV0J6R9YuQ1FQ07ZHOFwJP8AeXtwfLYj3eKqp6bZa7v0kSo0GC01bIBVxtDJQtSfVJxnkVHkNsD30GnRvaKy7YZd+nntIup5KMWGQYY6ObIxBszVwUgmVLRxFShulGdgPA4B8du6rW42HE45HsNekgJSEpASAMADkKr+odRLsM+KZUVSrY6ghyQgEqQvOw7sY+OfCu5OCc2NFddP224qJnQm1uHm4BwqPmKhI0ylgYh3i8Rk42S1LIA+VHI17s85oLYuEVxJ5ZdCSPeDuK8S7jaIqFLfuEVtKRv98knyHbUM0r2LsMxm8aItv2Yl+TMuklxRbBL0xSgeIgHbHjS6G9MNxVzrjPti2ZaZBQwJCN20D8ufE8/CntWXlUrTyBbA4lkuRwqRjHNxGMd31rRIO63P+u2hOcbCdXSoWBdjB10T6fcFsOKWGYyAfVUQesUOee9I5dxOarybNpHTjXHJat7Ksk9bNWlayTz3WSfhVjxibP33LwJP+RFVR1lq+dJ1oECEJH2OFm5SCkdW2lSTwoORurOce892wNySCY85VKw2MmQr1Es+rYb0axafXcZCgUtTWY3UNtK7CXFAZA54AOfOrzBhvWKy2+LOdXIdYZQ04tAySUpwVHw2qbBmqaYXGZSEhpxQyO4kkfWupSp1fq5WonlzNeR9T9Rq1PDWq8RH8+T+kgVg/E3SM+mRlJyhaEpP5jv/AKUw7cGGx6iuNXYE9vnUl22xgoqkISVn8KDv/IVxDTTQAaZCMeFcW1Apy/XxDqa+2TIMVhx970mUN/wpI5URSgrVwpSSTyArqOHPrk48K7JuaoiAiJGBUvICicnNaorrtbNrYH5n+fMp3d2wo/8AJLsLK0OSlk7dapPDz3wKB9MbAkdHF4G+UIQ4MeDiak2W4dS6xHf65JUs5yNlKNSekKP6Toe/NDmYLqh5JKv0r3PollbabhrBAB7zn6tGWz3TxpV8SI8F8f4sdCvigGrNVE6OpHXabsDuckxG0k+ITwn6Ve66Gn6EfeDu6gxGqxqewxrtGehz4vpER7BKceye8EbgjsNWeliiOnGJlG4TM+0npFjSrMlqAuSuM+6HCHwCUHGPaAGRyrLOjwFrUuoGnz9+FKznns4c/PFfSL7QdZWg8lAisC6RLPN0tqcartbKlxnVcMxsckqOys9wVzz2KoaLy33OcyWjm1kAS28q8OttvNqbdbS42oYKVpBB94NCLRqi0XVpBjy223VDdl5QQtJ8+flRkb79nupmcgqwO8AydG6fkqKl21tKjz6oqR8gcV7i6Q0/EOWrYytQGxdJX9aJSrjBiJK5UyOykc+N1I+War9x11bGlBi1pcuUpeyG2UnhJ8SR9Aak2DYdhLJ0kcLGgJJa4G+qDCkDAAyFpIAFS9K69sN3CFCczGkLGFsSFcCkqPMAnY79o+VB7iU3S1tG7yGFv5ZxCSsEIPEkkEZ51UtUwIjmpdOpVFZxJmoQ96gHWJ40DBxz2JrDIG3j9GoNfs65mq3y+2i2rcmSJqAggBwNgrII2GyQT/8AgqL0b225S7/eNUyWFwYNxaQ1GiuJwt1KcAOrHZsDj949wJvTcGHCx6PCZQkDGWmgCB5bmuu3GG2gqMlrI/CVgHPcQd6wVVQWMYa1rAFgiVGbtkhEmSSphwFC+DbBHL+VOenh5keip6po8gBv51xSIcpxMq6zWi2N0NKcSEjypti1R5qn3YD7zCUrw2pIPCRgHYHxzXm7/TLin+kHCD/yI+f2zGhZXsLDv+k9tsuu44Enf8R5VxxCG/V4wpXhyFRL2xc2ozLcmQh9oupCSE8Jz2ZqWi13RWApcVA/zK/lXHs9Ks4jXUhLdye0LlQoYsJHdfbZUlLqinO4J8Kk262rlrEyQShBH3ae3Hf4ZqWbKh1kty31ukg8PCAlKT3gD9c1Fg3B62SBAuZJR/hPntHj/wBbV0dL6NXpnDarcH8gfvMG3jUio7/t9oaaiMIAAbTzzkjNNXiKmbaZ0Rfsvx3Gj7lJI/WpYOeVdPjyr1lVaVrwoMCc4knrMr6In1L0Ra8qyplbjZ8MOE4+daoKyTouSqNBvNuVsqFdn28d3L+Vaw0rLaT3gGh1bWMIWzdVMcpUqVMQMRodc7aiY2sFKTxDhUhYylQ7iKI0qy6Bxgy1YqciY/f+h+yzHFvRkSbcsnJ6nC2/4Ty8iKyLXGnl6Uvf2amWuQ2WUuhZTw5BztjPeK+tZ5xEe/dNYX0nRGjrzTTzraVoeSWilQ2JSs4z/GKCuVsC52hGwULY6Sp6V0WmUwJt4SsIWMtMZ4SR3qPPyq9W2zxIKOG3w2mQRgqSNz7zzNEmo4HrL3Jp8AD2dqZnJe0uZHTG29dXwFVfVTQb1TpLh34rij/mN1cKqmq99V6PH/iSP+Y3UMug/wBwTf8AA7qiXK3xriyGZTSXEZyMjOPdUylWWUMMHpOiCQciR2YkZnBajNIP7LYFPiu0quVAeqf7pHT2mQn9aNYqJc7ei4IbQ4pSQhYWOHwqWKWrrZbnc9Dj9IVmBrVfGZ3G9RZ0Fic11UlHEnOQRsR7jUulR2RXHCwyIMEqciNtNpaQlCBhKRgDwr2RtXaVWABsJUyfSYMTXGtref8AtyJA9zgKv1FahCVxRGiefCKzcoEXphvbXL022MvjxKSlP6GtDtZ4oafAkUupxcYY71iTaVKlTMDFSpUqkkYmILkdxCdyU7CsX6ZmZEUWO7IjrWIMpRcwDhIPCRk9meHnW3dtCL40l0oQsZQtKkKHeDzFAuHCRZ4ha/cCnmZRY9U2q9IT6PIDT55x3SAse7v8qN8tjWcac0tbLha3kTGVJksSnWlOtLKVbH4fKijdivdv/wBk6heKByalo6wDz3+ldJdHayB13BnLetQxAMudU7W0pmFqLSsqU4G2WJyXHFkE8KUrbJO3cBXeu1s0MD7Je/awU/yptz+mcnAcTZ28dqkcePiDWPpbunCZK14WzkTVW+lPRS1YTf2P8zTifqmnkdJWjV54dQQxj8xUPqKyL7Bvskf129tNA80xYqUn44FSYejrSw4HpCHZjo3K5LhVny5UVPT7m6jEZNyia0jpB0iserqO3D954D608jXGlF+zqS0+ctA/Wsx6JYzAXqOMtlpQZuGEhSAeEet/KtKj6dgymg4qJEAV2GMg/pXMa0iw1gbiNCscAYmTWdUaffOGb5bXD+zLbP60QjzI0n+7SGnsbnq1hX0NV5zRFldBC7ZbVA8wqE3/ACoVO6NLC8oLRaI7SxyciLLBH8JFTmMOqycA7GX6lWZy+j9/hxFv2pYgAwEt3Fak/A5+tAZvRlcHxwq1heiO5/iV/wDepzl7ycpu02KTMjRU8UqQ0wnvdWEj50Hma30tCz6RqC2pIGSkSEqPwGTWWwuh+1pVxXO6TZmD7KQloeZPEfpVjt3R1peIoFmzIeWO15SnPkTj5VR1CdpYpbvBUjU9lv3Sva5VimCSlVvdjvKS2pO4yoe0BmtOtjvAwoft/oKgW+xNxkBESFHit9gQ2lHyFE2rXwJwXTnwAoXvd+ICb9qrwkwlSpUqci8VKkeVRLhIUwyOD21HA8KyzBRkywMnAjr8htgZcUB3DtNAb1d4iEByS81GQjJ4n3EoHzNZNdtQ3vVOr7hZ7fcXLdb4alJdWyMOucJ4SeLnueXIAVMi6SszTnWuxDMePtOy1qdUT452pexiwwTgR7T6Vm9wkHTj8Zdz1C1FkNvN/aTjyFNqBBQvcEeG1HqquqImnoLyZbNyRarg2MJ9EAUTjsU2n/TzrunJ+rbkyXWrL6bGT7MhWI3We7i2J91d7R+oVJUEs2xObqtE62HG8tNKh3pN7bA9I0rdAf8AuuBwfEGkqRf3NoulLiSeXXrQ0PiTTv8AUNLjPGIr9Pb4hGh13vMK0tAzHfvFeww2OJxfuH68qkxtMaxvCwl96FaWDzEf7974+yPjUqV0RJjpbmW65z2bogZMtaw7xq71Jxt5Hl30nf6vWB/aGfv2hU0hz79oE0gu+2Z653H7KYWm5vB4xFyS241jOPw434uRIq0s9I8WApKLrEuVqGccTrPWNfxIz9Kr7i9VWU4u9nFwYTzlWz1jjxb5/SvUfVNklZbcmoYXyUzKBaI8CFbV598uxc9T3E7yVUFeFWx8zTLLquBdm+ODKjzEDHEY7gJT7x2UeZebeRxNqChXzHq9FshXCHM0rLQ3dVu46uA5nOeR9XYHO2O3PKvoXTXX9Qn0oJD/AFSOtCfZ48b4881tWYEAnIMRtqCkjuPEN4rmK9UqYi88lCTzA+FdAA5V2lVYEkWKVKlVyRUqVKpJEeVRpsYSWwgkA52PdSpVRAIwZYJByJluqujJci6vXaz3J61TnTl0t+s24TzOAQRnt5jwoUx0YXecvF21XLfZ7W2QU58yrHypUqRd2V+EHaNpumZbNOdF1itPC43BQ68DkPyz1q/IeyPhV4j29lkcuNXeoUqVMpWp3O8WZz0EdMVgnJZbP+WupisJOQy3/CKVKicK+JnJjgSEjAAHuruKVKtYlRl2K07/AGjaVHv7fjQ2fpq2XD++Rmn9sffNpc+opUqwa1O5E0GYSHA0RYrfJEmHbojDyfZcaYShQ9xAyKsDDCGEBDYwkfOlSqBFByJCxOxjtKlSrczFSpUqkkVKlSqST//Z">
            <a:extLst>
              <a:ext uri="{FF2B5EF4-FFF2-40B4-BE49-F238E27FC236}">
                <a16:creationId xmlns:a16="http://schemas.microsoft.com/office/drawing/2014/main" id="{7A34905E-CD69-D5C7-362F-6412AB73D51C}"/>
              </a:ext>
            </a:extLst>
          </p:cNvPr>
          <p:cNvSpPr>
            <a:spLocks noChangeAspect="1" noChangeArrowheads="1"/>
          </p:cNvSpPr>
          <p:nvPr/>
        </p:nvSpPr>
        <p:spPr bwMode="auto">
          <a:xfrm>
            <a:off x="307975" y="-439738"/>
            <a:ext cx="139065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sp>
        <p:nvSpPr>
          <p:cNvPr id="25605" name="AutoShape 24" descr="data:image/jpg;base64,/9j/4AAQSkZJRgABAQAAAQABAAD/2wBDAAkGBwgHBgkIBwgKCgkLDRYPDQwMDRsUFRAWIB0iIiAdHx8kKDQsJCYxJx8fLT0tMTU3Ojo6Iys/RD84QzQ5Ojf/2wBDAQoKCg0MDRoPDxo3JR8lNzc3Nzc3Nzc3Nzc3Nzc3Nzc3Nzc3Nzc3Nzc3Nzc3Nzc3Nzc3Nzc3Nzc3Nzc3Nzc3Nzf/wAARCACXAKwDASIAAhEBAxEB/8QAHAAAAQUBAQEAAAAAAAAAAAAABQADBAYHAQII/8QASRAAAQMDAgIGBwUEBwUJAAAAAQIDBAAFEQYhEjEHE0FRYYEUIjJxkaGxFSNCUsFicpLRFiQzNEOC4TU3U7PwVGNlk6KjssLx/8QAGwEAAgMBAQEAAAAAAAAAAAAAAwQAAQIFBgf/xAAxEQACAgECBQMCBQMFAAAAAAABAgADEQQhEhMxQVEFInEUYTKRocHwFSOBJFKSsdH/2gAMAwEAAhEDEQA/ANxpUqVSSKuV08qEXOfwlTaFhKE7rXnGB279lYscIMmaVSx2kqTcGWSQCVKHYB+tA7tq+32r/aE2HDP5XnBxfw8/lVQ9OvOsnVx9MOG32dCuB27rT6zu+4YHaP2j8u01Z9A6asoDzkJM2XzXKm/fLWe/B2HkK5eo9QWn8Z38D9zDBFGwGZxHSfpxauEXyF3eslQB88VMe1lBcS36NPblLdGW2oA69xY7cBGTjxOKkXS6WizwHJM8R48RsYKlpAHuA7T4ChGnfQ7g67erVpxFrdcbLbMh9IbU+k43U2n8OwIJOT2UDT69tSpNSkjznab4cHoI1J1DelbxtJXuQnmC64218ion41FVrX0Le+WC9WtPa6uP1jY/zJ/lReR/TFBK406xO77NuRHWx/EFq+lMJ1bc7aSnUunpMdvtl29XpLXiVAYUn4GiN9QBkoD8HeTLiE7LqGNco4kWm4Ny2c7lKsgeBB3HnVihzUSBgjhc7R3+6s8m2KzajSq+aInxot4bHEl+IoBLh/I8juPiM++pmjNQKv1sEpxr0ebHdUxJZB9h1PPHgefy7KNRqD1HbqD2mcK436zQs0qBTr6mLFckPqajsNJ4nHXTgJHee6q2xr+zy2y8q5rYZwSl2QytlteM+yogA8uWcmnPqB1UZg+S3czQc0sjOMjNZrG6Q0yEl02+8t20jIuC4h6op/Nt6wT44qOnX8FclKotvvEiN2z2YK1NJH5s8yPKrNzdllinyZqVdoLZ7/Enw25DT6HmVjKHmjxJUPKiKJsdfsvI+NbWxW7wZRh2kmlXlKwoZSQR4Gu8QHOiZmZ2lXguoHNafjXrNUCDJidpUq4auSNS3epjuOZ9lO1Znqvrb5e7dpNpxaGpYVIuLjZwoR0n2c/tK2rRrmpKYiwo4KsY8d6zu2LCOlW5qVguCzNlvPd1gz88Vz9dby1Z/wDaMw9f4PmXRJYt8VuNGaQ220gIbbQMJQkch4VV9S6qZtTrcRppy4XaQP6vAY3WrxV+VPifGo2sL1PiSrdaLSlCbhdFLS3Jf/s2QkZUrxVjkKEytJ3iDFYa0vJKbhOfP2ld5CwXgjHMZ3wT2J7h7681oPTTriL9QfZ2Hn5jB9qnhhSy6Tky5rd61g4iZcE7sRUD+rxO3CRyUrxPz51cufPc1UrboduFKZmuX++yZbZBLjsw8KzsSCnB9U929WmQ+zFZU9IdbZaQMqWtQSkeZr1SoqgKmwEiDA3nWnmnkqUy4hxKVFKihQUARzBx20G1Jqa2WHqmZhfdkvglqNFaLjqx3gDs8TVGZ1JbR0mwmdHAusTSUXRLAwy6exwDvTuSrkfHcnU+AFYWQnjSCArG4Hb9B8K2RiRWLA4mSz51ovF0Tc7fAkIvEBJckW+Q0phyXHHtYwd1Abg594NQ9D67tFrl3U3YSYguU1ctpZaJQEHlyOfMAitZmMN+lokltBeCChLnCOIJJGwPPGw+FVXT9rtS9Q3HSV7gR5MGQDcLaHk56viOHUIPMYVuAMbE1kKjkgzNylcWCBOkvUdquOm4jcC4RJTDs9kSUtPDiDYyd088ZA5irpaL1adQtTY8F1iQxHcUw42MKQUjYEDkUkcvMdlOxuibRbEgvC0Bwk5CHXnFJT5E/XNPXbQMAvNz9OFuy3NlHAhyM0A06n8jjYwFJ+BogpCrgQS34bJEc66K2+1CK20uLbJbZ5FSRgHhHaBkbDlkVEuF8tdofjx58tuIXU4YW5lDZ4diArkCNtjigc/RmpNS322p1Gzb49uglxSn4MlfWOqUnA4cjKSCAf50Vg9HckXqJJveoX7xb4XGWIcuOgkqUkpPGr8Ywe0b/WhV5hDqR0AlHurdwtutosHRt5jR2b4VOlggOtIeA3OADwhW248ewUfUnpQgE9dZ7TdUA82HurOPNQ+lXu36b05Z7gmRbrTb4kxYIStplKVY7cd3lR1PKtctG67xc2NnI2mTo1bqOLkXTQl5bxsVRPvh8h+pr3/TaU4hRY0lqRYSkqKlxOBIA55JOBWqkDuoRrB0saTvTyTgtwH1A9xDasVn6euXzWlV0df06ntDdzTFMdC3lIShSwskJI3yAO+tAAAArLeh1ng0VaR/xHFq/wDcI/StSrNAwzYl2kkLPVKuZFRnp0dtfAVEqHMAZxTDMF6wQBPSAdTXJECPNnSMlmGytzhHaEpJx5nasylWR+dGb1RqXUr9qkuMAJMMhpLCFbhvPtK579576vut4S7xYbtDgnLkmOoN74yrY48M4x51SLa9F1jZodukOCDfbUtJMeQ2FYcQOHJbVstBHMcx8MppgkmOqBjB8frJWl7bdnbq1Iuly+1rZDZ622S9vvVObEq3ySEgjfOM0bu2u7Jp+em3XNUpDxbDgUiOVp4TntB8OwURtzTrEFhqQiOh1KcKTGQUtj90HkPCq9ry2TPR4uo7GCm7WZXWpCf8Vn8aD3jmcdxV31daop4QMCGsUpV7YYia90pKbC277DSO55ZbUPJQFQtRai0JdYRiXm62+SxxBYSlwqIUOR9TftopaNbaN1HDYefXFS64kcbUmOfUURuniKcHHgasMeyadkth2NbLW6g7hTcZog+YFM8sRLnt3mcWLVehrTxMaZhSXVq9r0KA44tXvUrc+7OKPNajvMze3aMvC0nkqUpqMD/Eqr+0020kIaQlCQMBKRgCgGvNRt6W03KuOypGA1FaPNx1WyR49pPgDU4BM85u0pll1bcLvqadZJloaimA2S+tqV13CvI9UkADtPwPdS1I+bdq3R9wQPWNxMRWO1LoCT8Ode9B6ee09YQqfk3ScsyJilHKgo8kk943z4k1Av6xc+kXSllY3MaR6e/j8ITun/4n40IY5m0bbI0/u6mak9PUzco8RSMIeQcOftDs+H6V6nXOLBwJDoCjuEgZPwFQ9RhCoKU5PpAWCxw8+If6UHtyeNCpDzZVIWSVLc3+A7K5Wv8AVDo3ZCcnt9vtiYq06WIHMJnUSFf3eFIcB7SAkV0X9beFSbe+03+cesKYSsg8WxPjXh9t+YhbSFEqIwCdwK4aev6pm2OT4A/7huTTnBXb5M7GlsXC+iSSS20AhlPj2nFWYcqqUizNxowWzICJTYBSEnnU2331T7HC43/WEbK7AfGuro/Ul04f6o4J3/mJi+gOA1W4G0sFVvpJcDeg78VHGYLoz7xj9aPxnetaQv8AMMmqr0uOFro6vih2sJT8VpH616FHDqGXoYgRg4groqa6vSVhSP8Ag8XxUpX61omKpXR2z1VgsTZ5ogtfHgH86utC0/c/eEt6gfaQ7lI6hjCT66tk+HjWLawuF31Hql6x2O4LgxbcjikPtqI4nTjCSU77cseCjvitgvQBLZzvgjFZNYmExdS6naZdbfZclh4OoPEAVAkoJ70nYiktfe1SO69RjH+YzpalsIU9D1hHSuq3I1rnRdWOpZnWpAU88Tnr2j7Kx3nOB4kjvpaTssW+zb7qK72NXoU5TT0Iyk/fgISQSkA5SDtjByfHaqz0g2E3R2E9DWx6WjKSwtwJU+gHICQeZBz8aP6r1TqyVZ3mLPZ2rcnqyHHlS0LcSgDcJAACTjt38KT+pF1KlCFLdd8Y+PmbvpsRioGQIP05q6O7qO4LtzM9OnOFtCn5Tilhh0nHESpRKUq5YztgHbetIac6tYPMdorF9H67TB03/R+JYUyprh4G0ZyiRxZ4lOA+W3aO7FHbVctQaUiNpuDSbpA5qaj56yKM5wgk+ukdx3HurripgNu0FXqUQBHPWWRVpvej7u/c9HtImWyUvrJlnUvhwrtW0eQPh8iMYu9h1NBvKQlKJMSWB68SY0WnU+R2UPFJIqrae1lY7ugJhXBrrO1h08DiT+6eflmrQlQUkFOeEjaiByNjI9Ck5Uwy4+22MqUPcN6BXSNDuM2NLkx0OORMlgrOerJ5qA5Z8edeblMX1XUsMvBwlP3pThCBkZJVy5Z2qpaq6RLJZAqOw96fOJKUx4qgrfsClchv7z4VGYnpM11qu5hPU99iWO3P3GcsBDYwhGcFxXYlPiflzqt9E0CS7cLrrC+J4Z0z1IrSuaWzgkjwxwgeAPfUZuw3K6BvUOrYzbqWfWbgLVwIaR3JB5qO2SdzyFXa16lZuunhc4MWLBhnjQPS3AlWUkpOAOQyDzI91CtDJUxU4P5y7LBYQMbSWlUmbJXKdQrb1G049kf604pHV7KIB7qFwNTtqjtI+07OtZHsJeCST/EfpT7zD0pTy3l8BU6FISFZCUgAAee5868Hrq6iTYXJY+RGlJLcOMCTKiiS6LiWOMhvgyE9malAbU2ppsuBwpHGOR7a5iPw5EKuO898hQiaVty1qYCkbALUOW9EJklMZviO6j7Kc86lx24j8PjlFQLid28bimNJSzt2A8k4EtX5Y4iMgyZpyIiNGKkqUtSz6xJ28hVc6bVlHRvdMfiLST/5ias2nn+sgoaV7bOUK8cHGaq/Tf8A7t7l++z/AMxNfRPTuH6VApztOVeSbTmFNHt9XBtyD+CG2P8A0AVaKA6dAHUjbZhIHwFHqNp/w/5Mq78UzzpJmXT7BkOWhmQ68taGyI39qlon1inHbjt7M+FUy3m9SJFtsdms32MzJQstPTgCpttAHErqxvncD1uZPnW1rt8dRKuDBO+xqgX24JsurdPTpRSmI8p+C66o4DanOEpJ8CUY+NJamjK+9cncj5+O8OlxAJQ4lc6SdHQbJpFFyZfW7costt1yZIXl18k44QezGQQkbDHnTOq2od20+ZD11cix1MlxIbcSEukjIBHNW+BipV0J6R9YuQ1FQ07ZHOFwJP8AeXtwfLYj3eKqp6bZa7v0kSo0GC01bIBVxtDJQtSfVJxnkVHkNsD30GnRvaKy7YZd+nntIup5KMWGQYY6ObIxBszVwUgmVLRxFShulGdgPA4B8du6rW42HE45HsNekgJSEpASAMADkKr+odRLsM+KZUVSrY6ghyQgEqQvOw7sY+OfCu5OCc2NFddP224qJnQm1uHm4BwqPmKhI0ylgYh3i8Rk42S1LIA+VHI17s85oLYuEVxJ5ZdCSPeDuK8S7jaIqFLfuEVtKRv98knyHbUM0r2LsMxm8aItv2Yl+TMuklxRbBL0xSgeIgHbHjS6G9MNxVzrjPti2ZaZBQwJCN20D8ufE8/CntWXlUrTyBbA4lkuRwqRjHNxGMd31rRIO63P+u2hOcbCdXSoWBdjB10T6fcFsOKWGYyAfVUQesUOee9I5dxOarybNpHTjXHJat7Ksk9bNWlayTz3WSfhVjxibP33LwJP+RFVR1lq+dJ1oECEJH2OFm5SCkdW2lSTwoORurOce892wNySCY85VKw2MmQr1Es+rYb0axafXcZCgUtTWY3UNtK7CXFAZA54AOfOrzBhvWKy2+LOdXIdYZQ04tAySUpwVHw2qbBmqaYXGZSEhpxQyO4kkfWupSp1fq5WonlzNeR9T9Rq1PDWq8RH8+T+kgVg/E3SM+mRlJyhaEpP5jv/AKUw7cGGx6iuNXYE9vnUl22xgoqkISVn8KDv/IVxDTTQAaZCMeFcW1Apy/XxDqa+2TIMVhx970mUN/wpI5URSgrVwpSSTyArqOHPrk48K7JuaoiAiJGBUvICicnNaorrtbNrYH5n+fMp3d2wo/8AJLsLK0OSlk7dapPDz3wKB9MbAkdHF4G+UIQ4MeDiak2W4dS6xHf65JUs5yNlKNSekKP6Toe/NDmYLqh5JKv0r3PollbabhrBAB7zn6tGWz3TxpV8SI8F8f4sdCvigGrNVE6OpHXabsDuckxG0k+ITwn6Ve66Gn6EfeDu6gxGqxqewxrtGehz4vpER7BKceye8EbgjsNWeliiOnGJlG4TM+0npFjSrMlqAuSuM+6HCHwCUHGPaAGRyrLOjwFrUuoGnz9+FKznns4c/PFfSL7QdZWg8lAisC6RLPN0tqcartbKlxnVcMxsckqOys9wVzz2KoaLy33OcyWjm1kAS28q8OttvNqbdbS42oYKVpBB94NCLRqi0XVpBjy223VDdl5QQtJ8+flRkb79nupmcgqwO8AydG6fkqKl21tKjz6oqR8gcV7i6Q0/EOWrYytQGxdJX9aJSrjBiJK5UyOykc+N1I+War9x11bGlBi1pcuUpeyG2UnhJ8SR9Aak2DYdhLJ0kcLGgJJa4G+qDCkDAAyFpIAFS9K69sN3CFCczGkLGFsSFcCkqPMAnY79o+VB7iU3S1tG7yGFv5ZxCSsEIPEkkEZ51UtUwIjmpdOpVFZxJmoQ96gHWJ40DBxz2JrDIG3j9GoNfs65mq3y+2i2rcmSJqAggBwNgrII2GyQT/8AgqL0b225S7/eNUyWFwYNxaQ1GiuJwt1KcAOrHZsDj949wJvTcGHCx6PCZQkDGWmgCB5bmuu3GG2gqMlrI/CVgHPcQd6wVVQWMYa1rAFgiVGbtkhEmSSphwFC+DbBHL+VOenh5keip6po8gBv51xSIcpxMq6zWi2N0NKcSEjypti1R5qn3YD7zCUrw2pIPCRgHYHxzXm7/TLin+kHCD/yI+f2zGhZXsLDv+k9tsuu44Enf8R5VxxCG/V4wpXhyFRL2xc2ozLcmQh9oupCSE8Jz2ZqWi13RWApcVA/zK/lXHs9Ks4jXUhLdye0LlQoYsJHdfbZUlLqinO4J8Kk262rlrEyQShBH3ae3Hf4ZqWbKh1kty31ukg8PCAlKT3gD9c1Fg3B62SBAuZJR/hPntHj/wBbV0dL6NXpnDarcH8gfvMG3jUio7/t9oaaiMIAAbTzzkjNNXiKmbaZ0Rfsvx3Gj7lJI/WpYOeVdPjyr1lVaVrwoMCc4knrMr6In1L0Ra8qyplbjZ8MOE4+daoKyTouSqNBvNuVsqFdn28d3L+Vaw0rLaT3gGh1bWMIWzdVMcpUqVMQMRodc7aiY2sFKTxDhUhYylQ7iKI0qy6Bxgy1YqciY/f+h+yzHFvRkSbcsnJ6nC2/4Ty8iKyLXGnl6Uvf2amWuQ2WUuhZTw5BztjPeK+tZ5xEe/dNYX0nRGjrzTTzraVoeSWilQ2JSs4z/GKCuVsC52hGwULY6Sp6V0WmUwJt4SsIWMtMZ4SR3qPPyq9W2zxIKOG3w2mQRgqSNz7zzNEmo4HrL3Jp8AD2dqZnJe0uZHTG29dXwFVfVTQb1TpLh34rij/mN1cKqmq99V6PH/iSP+Y3UMug/wBwTf8AA7qiXK3xriyGZTSXEZyMjOPdUylWWUMMHpOiCQciR2YkZnBajNIP7LYFPiu0quVAeqf7pHT2mQn9aNYqJc7ei4IbQ4pSQhYWOHwqWKWrrZbnc9Dj9IVmBrVfGZ3G9RZ0Fic11UlHEnOQRsR7jUulR2RXHCwyIMEqciNtNpaQlCBhKRgDwr2RtXaVWABsJUyfSYMTXGtref8AtyJA9zgKv1FahCVxRGiefCKzcoEXphvbXL022MvjxKSlP6GtDtZ4oafAkUupxcYY71iTaVKlTMDFSpUqkkYmILkdxCdyU7CsX6ZmZEUWO7IjrWIMpRcwDhIPCRk9meHnW3dtCL40l0oQsZQtKkKHeDzFAuHCRZ4ha/cCnmZRY9U2q9IT6PIDT55x3SAse7v8qN8tjWcac0tbLha3kTGVJksSnWlOtLKVbH4fKijdivdv/wBk6heKByalo6wDz3+ldJdHayB13BnLetQxAMudU7W0pmFqLSsqU4G2WJyXHFkE8KUrbJO3cBXeu1s0MD7Je/awU/yptz+mcnAcTZ28dqkcePiDWPpbunCZK14WzkTVW+lPRS1YTf2P8zTifqmnkdJWjV54dQQxj8xUPqKyL7Bvskf129tNA80xYqUn44FSYejrSw4HpCHZjo3K5LhVny5UVPT7m6jEZNyia0jpB0iserqO3D954D608jXGlF+zqS0+ctA/Wsx6JYzAXqOMtlpQZuGEhSAeEet/KtKj6dgymg4qJEAV2GMg/pXMa0iw1gbiNCscAYmTWdUaffOGb5bXD+zLbP60QjzI0n+7SGnsbnq1hX0NV5zRFldBC7ZbVA8wqE3/ACoVO6NLC8oLRaI7SxyciLLBH8JFTmMOqycA7GX6lWZy+j9/hxFv2pYgAwEt3Fak/A5+tAZvRlcHxwq1heiO5/iV/wDepzl7ycpu02KTMjRU8UqQ0wnvdWEj50Hma30tCz6RqC2pIGSkSEqPwGTWWwuh+1pVxXO6TZmD7KQloeZPEfpVjt3R1peIoFmzIeWO15SnPkTj5VR1CdpYpbvBUjU9lv3Sva5VimCSlVvdjvKS2pO4yoe0BmtOtjvAwoft/oKgW+xNxkBESFHit9gQ2lHyFE2rXwJwXTnwAoXvd+ICb9qrwkwlSpUqci8VKkeVRLhIUwyOD21HA8KyzBRkywMnAjr8htgZcUB3DtNAb1d4iEByS81GQjJ4n3EoHzNZNdtQ3vVOr7hZ7fcXLdb4alJdWyMOucJ4SeLnueXIAVMi6SszTnWuxDMePtOy1qdUT452pexiwwTgR7T6Vm9wkHTj8Zdz1C1FkNvN/aTjyFNqBBQvcEeG1HqquqImnoLyZbNyRarg2MJ9EAUTjsU2n/TzrunJ+rbkyXWrL6bGT7MhWI3We7i2J91d7R+oVJUEs2xObqtE62HG8tNKh3pN7bA9I0rdAf8AuuBwfEGkqRf3NoulLiSeXXrQ0PiTTv8AUNLjPGIr9Pb4hGh13vMK0tAzHfvFeww2OJxfuH68qkxtMaxvCwl96FaWDzEf7974+yPjUqV0RJjpbmW65z2bogZMtaw7xq71Jxt5Hl30nf6vWB/aGfv2hU0hz79oE0gu+2Z653H7KYWm5vB4xFyS241jOPw434uRIq0s9I8WApKLrEuVqGccTrPWNfxIz9Kr7i9VWU4u9nFwYTzlWz1jjxb5/SvUfVNklZbcmoYXyUzKBaI8CFbV598uxc9T3E7yVUFeFWx8zTLLquBdm+ODKjzEDHEY7gJT7x2UeZebeRxNqChXzHq9FshXCHM0rLQ3dVu46uA5nOeR9XYHO2O3PKvoXTXX9Qn0oJD/AFSOtCfZ48b4881tWYEAnIMRtqCkjuPEN4rmK9UqYi88lCTzA+FdAA5V2lVYEkWKVKlVyRUqVKpJEeVRpsYSWwgkA52PdSpVRAIwZYJByJluqujJci6vXaz3J61TnTl0t+s24TzOAQRnt5jwoUx0YXecvF21XLfZ7W2QU58yrHypUqRd2V+EHaNpumZbNOdF1itPC43BQ68DkPyz1q/IeyPhV4j29lkcuNXeoUqVMpWp3O8WZz0EdMVgnJZbP+WupisJOQy3/CKVKicK+JnJjgSEjAAHuruKVKtYlRl2K07/AGjaVHv7fjQ2fpq2XD++Rmn9sffNpc+opUqwa1O5E0GYSHA0RYrfJEmHbojDyfZcaYShQ9xAyKsDDCGEBDYwkfOlSqBFByJCxOxjtKlSrczFSpUqkkVKlSqST//Z">
            <a:extLst>
              <a:ext uri="{FF2B5EF4-FFF2-40B4-BE49-F238E27FC236}">
                <a16:creationId xmlns:a16="http://schemas.microsoft.com/office/drawing/2014/main" id="{0365444F-E51F-0894-B5B9-09B60566E9D3}"/>
              </a:ext>
            </a:extLst>
          </p:cNvPr>
          <p:cNvSpPr>
            <a:spLocks noChangeAspect="1" noChangeArrowheads="1"/>
          </p:cNvSpPr>
          <p:nvPr/>
        </p:nvSpPr>
        <p:spPr bwMode="auto">
          <a:xfrm>
            <a:off x="460375" y="-287338"/>
            <a:ext cx="139065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sp>
        <p:nvSpPr>
          <p:cNvPr id="25606" name="AutoShape 26" descr="data:image/jpg;base64,/9j/4AAQSkZJRgABAQAAAQABAAD/2wCEAAkGBhQRERQUExQWFBQWFxsYFhcXFxgfGhodHR0dIBsZHxweISYhICAjHBsaKzAkIycqLDgsKR4xQTwqNSY3LCwBCQoKDgwOGQ8PGTUjHyQ1NC8vMDAvNS01NC8yNDQvKjUzNDUpKiwqLCk0LywvLSwwKjQsKSw0LSwsLCosLCosLP/AABEIAGwAaAMBIgACEQEDEQH/xAAcAAACAwADAQAAAAAAAAAAAAAABgQFBwIDCAH/xAA6EAACAgAEBQIEAwYEBwAAAAABAgMRAAQSIQUGEyIxQWEHMlFxI4GRFTNCU5LBJHKy8RQ0UlRiobH/xAAaAQACAwEBAAAAAAAAAAAAAAADBAABBQIG/8QALREAAgEDAwEGBQUAAAAAAAAAAQIAAxESBCExQRMiUXGh8AUUYYHxUlOxweH/2gAMAwEAAhEDEQA/ANwwYMGJJDFBzNxSWJ4I42WISlx1GjL9wAKoBqUBmGs738pFWcX+I3EOHxzxtFKupGFEf3BG4IO4I3B3wOqrMhVGseh8JYtfeJ8HMEpfprn4Gkv5GhXV9iokU+Pz9cSMzzFxCJf+WgzDbdyStHX1JjdWO3nZzftil5h4G8B1TkOqDTHmnUMjL5EWbSqoHxKKFknsJIbhwGCaaJcxAUyyMtpD3yRybgBzdFFIHaIwCAQTfyjzAqfE6blcr2/UBb7EAHfp62jQVH4EupsjLmN81MXH8mLVHF+dHW5/zNXsMdZyq5Rkmh1qqsOqiM5VozsxMZJFrYa1Grb18YkZDP8AUtWUxyrWuMkEi/DAjZlNGmH22IIEzHnW+IaylqM6jHIHcX28rDaxjPZIVsBL7KZtJUDxuro24ZGBU/YjY47sZRzZzUvCZ4ZIYreXW86r2q8a1bMBtr1EU53A1fNdYx3OfETNvM84nlWWQm6cgKpvsWvA3HivA9d8e/0es+aoiqq2v0me6Ym1565wY8icB+I2fybhosw9Abo51Ifr2na/cb3ZvfHpL4fc+x8WgaRFMciHTJGTdXdEN6qaNHbwcOwcacGDBi5IYMGDEkhgwYMSScZEBBBFg7EHCRygtcPye1f4aH/QpwcU5sn6kjRSQxIkkkUSSox6zRAmS3B7PDaQAflJ3uguclzqsGRcSlneMLLGJdSpGkRK/hg0unQpsAEkm/OFK5DjaM0e4d43cQ4aJCrglJUvpuPS61KRtqVqFqfoDsQCIycZ0FUzC9J2YIrbmJ2b5Qr15P8A0sAfv5xB4ZLcuXmDljmUcyrrtR2h4xpB0goKWxR3Pn0kcwROZIHXSiwmSV5nB0ooQqfBBN6iSuwoWSKo4mt0FPUruO8BsePt5RrLqJg3xJ40czn52skK7RLua0R0AAPHzWfJ8+mKLgfBpM3MsUSM7N6KBe3qbIAHuTjhxSVnmdnNlmZiao9xJO31snYn2xsfwK4TF/w8mYo9bWYiTVBaVqX72L+wGNtFGnoKo6C0RUdo8yyblCcZk5ZQHl6nTpbom6NEgbBvX2J8b4bPg1mnh4xHCzaNRcOKIJZUfsIHpfofUDxjeMZnxHhj5fmbKTRIW641NpBNbGOQmmXYCibNb+D4N0q2ZsZ3Vo4C4m3YMGDDUXhgwYMSSGOjPl+k/SAMmhtAbxqo6b9rrFNxjjErS9DLkKVAMsrDVo1fKirYtyN7OyijTEgYOTuISzRys79SMTMsMhVQzIoAYkKACBIJADW4A++OcgTjLxNrxGThWXzUckM2cnV3YtPC7xRlZTRbsKCqbcaSR4NkHeTw7gVN0lzUUqxZaWONQFEkfUoK7dNqYAArelfzvF1w+ir5eQATR2ZQQCSWJInFiiHNkGtja+VrChzNzjPwVY0bLQzRveiWM9G2HkPGFYaqo2pAPt4CO5YqI4AAoJ4jFFJFBOrziHLSOmiNe0EklS9yABSSwUKt+BflqHPnLMhIAHikmikbpyRxfO2sUoG42LAAi/Bxm3KXNM3GuJouZVDl445H6AH4fylbYG9R7vJ8b1WNP5hlMYy5RWdxOgSJa1SdrBgL9VTU1kgdu+KZSGA6y1YFCekxjOfCHiBZfwwwbsT8VCYx/D1PQALfy3v98a3wbhjcNyEWXjAlmsIo+VXlkYkk1uFG5J86VxL4HKTJmLM5twxEy6RGSBUSLudlok3VkfWh38YlWJ8tO9COGbVIxB7VaN01/YFxZ9BZ8DFlizBW4lBQqllityLztms1DMczABKjaYqBRZDqCGPe6KuyAnfY/UHEPlrmU5jNZXM8QRcq+WeZQSCgYSIwXZ7OzRSLQ3sffDPxzmeKeZJYW60cRRFMYLdVzNG0gjod+hIwSRtvV3iv5j4mf2lFmTG0UYjWMSzgrGDUtEnejctBdifFjzgxVUJI5gcmYAHiaTw7icWYQSQyLIh21KQRY8j2I+h3x8xT8sozSzShSI2WMBiCokddeqQKd60lBqPmvUKDj5hhTcXgWFjaMMsoVSzEKoBJJNAAeST6DC3PzY8o/wAJDrB8TTEpER9VFGR/alAP1+tLzPxk54dCMMIWNgR11ZwjDcX2xQah+8e9XoK3PZy+jpAsSxlp7dnQSagjMxanlN+hG5tj5r0wF6h4TeFRBy048LzEsUWazGa+YySSsI0YdsahRpUlj3COwCT5GGblHKtHk4g1W2qSlIKr1GLhARsQoarG22KPifDcxlkXNPMX0MOrEgqJYjsxUbsWTZtbHcK2yg1iRwnikeSZopHSPLuDJCzMqqp8yRAk1W4dR9C48LiqYKv3uTLchl7vAl1xrgaZlRuY5VvpSr86E+o+oO1qdj64y3mTh83FGkyEzJDJEdTaIi42sJNrZwVV96RQzDcEnFtkuaOJ5po5lRIYwqyRrqISUOUbTISGI0xMQCv8Wo14GEjj+dzS5hGQMmalzUzDpii3bo7EYljGQo7m7f02bGmNQjex6ExUagLsNx1EYOROSP2OJZJWE08xEUSwgksPIQagN2Isk9oC2TV40jgfACjdefS+YK6RXyRKdzHHe+9DU53YgeAAozPl7iObizet9WZzGWikGZXqdp1/u44+3St6b2AJrfbFjkOdeIQTImcKrGJ7Z9GrXGfnYaR2RREgBiLJZPcYGNOyEs2/1hPmFcYrt79/aMnLkmvLJKfmmuZvvIS36AEAewGLLC1NxePJ6Oi8eZykkmiMRSJ1Yma26YW6kW7qqcbCm2OJ37WXNRSplZlWcKQNQp429C8bDUBf1GM56bA3PE0KdRSLDmTOIZl1CiIRs5OySSFNSjzpIVrI29K+2Knj5lfLOJSmXUiuxjJIz3caodKgEuBQAZj4FecWUWTjyyvKxttOqWV93YKL3NeBvSih9BvifwTgvUZM1Op6lfgxsP3Kt61/NYfMfT5Rtd9UkzO05qviN5dcOMhij6wAl0L1AvgPQ1V7arwYkYMaMQixHyHGJJCJZVikfWYkKoLPka1Ak0+aUMALOGHKZNIkCRqqIPCqAAPyGO7BigAOJZJM+MoIo7g+RhLznAJIFeMRJPlACYwWRWhWt0PUpSqi9LA2BsfAOHXCr8T5GXhk7L/D0yykkB16i6kat9LAkGvSximUMLGQMV3EUuXOJvDw5cxmLSOOCMJGQLqNAur7yN4H00et4ofh8z5vPz5uUd6xgeylyaQeyopH5n645c58zmXItG8DxtqjJK6WioOL7huB91GInw85iy+WGZMrlSzoFAR2LaVN1pU+rV5xu0uz+WapfqB/Z/iZLI4JGO5jTxnNyZbMloU1a+m0qJGWeQ6Zxsd6P4UajarbevOKjivFWzOYcRTHLBsusTs8Tal1SKz69S3EpR9Ks1BmseNw2co8SbOSZ2eBWTpxjLxGQVqk75LK+QAWj2P1PjEKFWbhl5TS7slzBlEjSOVqfUCe6UHVsxokBT2nGLqK9tuQTNDT6e4y4IEtctyvlYy4KKzyqVJc2+gADpoT3Ki2KAO23thX49ynMKzbsxmjchnjPeIQAElX/wA1rUy7gguKNDFxyfcjMxYSrBFHDDLZLOGUSMxsAqxBiBXcgrRJOLzjjVlpyf5Mn+g4ZZFqUyOBFFdqdS/JilNxzMzRxP8AgdNalk7ZT1CL6CUStNJIFPTBYgVZ9G0bl/ja5uHWF0MrNHIhIJR0NOtjY0fB9RR9cZNBAYpCDIuXYK2mckUpkQEKdVhSWinAkUF9wN7rD58NpGMWY1KEqYBU0uCqiNNJOvubUO7UwBN7gHYZ1HdQy8ETUqXyIbkRwwYMGDwcMGDBiSQx595r5/zGczM8KzKuVlYwqCLRVVu2X0Oostg3W4B2xrPxE5ljymRzH4qJM0RWJS4Dlm7QQt6jRN7D0x52ysMTSRpMzJCWp2QamCgE7D13A2wGo5BAE0dJpxUp1HboNvM8e/rHGbg0rqVfMsQwII6UWk36VXj88SoVXLQUxGlB6KBf0AUfxE7beT98LOWzkTiNF6sEjNGp6bssRJdVYCzpUEE0SBX5Y3fg/wAO8plpBIFeWRTaNNI0hQ/VQ2yn3AvFKuQ5iz3pmzLY/WQOD8vZiHgzxra5uVJJTpamEslsF1e3at36eR5wpcGygycwKzDLKa6sAgzAdtIAVVikaWzVDXG3gBQDYI2LBWO3TKCVsZn/ACLAq5eQopTXmcwxQimUmQ9rL6EADbEnmvV0FC+DNGH/AMuqz/7C4VeISz5TiGdEEunVMJSjrqjYSIpDVYZTeoWpHje6x1cT47nZ42jZsuistErFITexBBaTaiLsC8GeqppFL72tFloOKoqWuL3kji2aEeqTTqMaxMBsNTHMR9NATtZ0yV+ZxonLfCnj6ks2kTTMCyqSVQKulEBPzEC7NCyT6VjH34U00i66kzE0sSLV6U7h8qk/woGJPnz6Gsb1hPTJhTUHkfmP6l86jMOv4hgwYMNRaGM0+ImW4zNMUyoK5XSKMMiq7Gu7UxIYb7ALW2NLwYoi4tO0bE3tfznko8OkExVopFlsgoYnMl7ediSbH++G/hHwj4hmNMhjSBCO3rOQ/uSiqxF+9Hz9cehsGBdivWPH4jVAsgC9dh7HpMo4F8Dgrq+azAdQbMcaEA16F2N0fWlH3xq+DFLzrBr4fml1Mv4Lm1NHYXX2NUfa8EVQuwidau9U5VDeRuJfEPIwMVacO48rEDIQfodAIB9iRilf4wQb6cvmW+4iW/6pBjDI+YpBGaVBTBBQNVt6XX9sPHKHABnGqSWRRvsgiHggeShPrhUPXcnAAec5OI5kjmnm0ZnMpPFlZFOjpyapIe4A2hFMdxbjc+DiLm0WPK5OePuzWY6skys5C9K9KqfNGNtCgKP5ni7xouS+FOSUAyCWf2lkbT/SukfqMMed5cys0aRy5eF40FIjRoVQfRRXb4HisEVKhByIv5f7Jl4TDuG8ZzME/XVoS4UqgMRIQH5ivf5O1kg7CtrOLs/EbPgfvo794Vr/AO/3xpJ5EyH/AGkH9Ax25TkzIx/Jk8uv2hjv9avAhQrfuekssPCZ7y/8Vc08yRsIc0GYKViBEu5qxTMu25pgoq9xgxrEGWWMaUUKo8BQAP0G2DDKKwFi15xceE//2Q==">
            <a:extLst>
              <a:ext uri="{FF2B5EF4-FFF2-40B4-BE49-F238E27FC236}">
                <a16:creationId xmlns:a16="http://schemas.microsoft.com/office/drawing/2014/main" id="{B9401FAF-EE53-7DD4-EEDA-260B96951DB5}"/>
              </a:ext>
            </a:extLst>
          </p:cNvPr>
          <p:cNvSpPr>
            <a:spLocks noChangeAspect="1" noChangeArrowheads="1"/>
          </p:cNvSpPr>
          <p:nvPr/>
        </p:nvSpPr>
        <p:spPr bwMode="auto">
          <a:xfrm>
            <a:off x="155575" y="-500063"/>
            <a:ext cx="990600" cy="102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pic>
        <p:nvPicPr>
          <p:cNvPr id="25607" name="Picture 28" descr="http://img.tfd.com/wn/33/66432-brag.gif">
            <a:extLst>
              <a:ext uri="{FF2B5EF4-FFF2-40B4-BE49-F238E27FC236}">
                <a16:creationId xmlns:a16="http://schemas.microsoft.com/office/drawing/2014/main" id="{BB1644FC-918A-25A5-A5DE-C48316576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0"/>
            <a:ext cx="25146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5A0E8C97-C685-80C0-AA8A-5ABDCF087477}"/>
              </a:ext>
            </a:extLst>
          </p:cNvPr>
          <p:cNvGrpSpPr>
            <a:grpSpLocks/>
          </p:cNvGrpSpPr>
          <p:nvPr/>
        </p:nvGrpSpPr>
        <p:grpSpPr bwMode="auto">
          <a:xfrm>
            <a:off x="5257800" y="3940969"/>
            <a:ext cx="2514600" cy="2349500"/>
            <a:chOff x="6019800" y="4071938"/>
            <a:chExt cx="2514600" cy="2349500"/>
          </a:xfrm>
        </p:grpSpPr>
        <p:pic>
          <p:nvPicPr>
            <p:cNvPr id="25609" name="Picture 29" descr="C:\Users\clhayse\AppData\Local\Microsoft\Windows\Temporary Internet Files\Content.IE5\0EODXWQX\MC900441717[1].png">
              <a:extLst>
                <a:ext uri="{FF2B5EF4-FFF2-40B4-BE49-F238E27FC236}">
                  <a16:creationId xmlns:a16="http://schemas.microsoft.com/office/drawing/2014/main" id="{9B5D3EAF-0D8A-02D9-AC1E-A93CE69D7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071938"/>
              <a:ext cx="23495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descr="C:\Users\Tina\AppData\Local\Microsoft\Windows\Temporary Internet Files\Content.IE5\FO78J15B\MC900432533[1].png">
              <a:extLst>
                <a:ext uri="{FF2B5EF4-FFF2-40B4-BE49-F238E27FC236}">
                  <a16:creationId xmlns:a16="http://schemas.microsoft.com/office/drawing/2014/main" id="{3D8B1174-89F1-CEB0-DFF8-B702BFFD3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3543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438DB90-F381-0AF4-576F-025F0D0ACB2C}"/>
              </a:ext>
            </a:extLst>
          </p:cNvPr>
          <p:cNvSpPr>
            <a:spLocks noGrp="1" noChangeArrowheads="1"/>
          </p:cNvSpPr>
          <p:nvPr>
            <p:ph type="title"/>
          </p:nvPr>
        </p:nvSpPr>
        <p:spPr>
          <a:xfrm>
            <a:off x="0" y="28575"/>
            <a:ext cx="9144000" cy="2819400"/>
          </a:xfrm>
        </p:spPr>
        <p:txBody>
          <a:bodyPr/>
          <a:lstStyle/>
          <a:p>
            <a:pPr eaLnBrk="1" hangingPunct="1"/>
            <a:r>
              <a:rPr lang="en-US" altLang="en-US" sz="2800"/>
              <a:t>So when you give to the needy, do not announce it with trumpets, as the hypocrites do in the synagogues and on the streets, to be honored by others. </a:t>
            </a:r>
            <a:br>
              <a:rPr lang="en-US" altLang="en-US" sz="2800"/>
            </a:br>
            <a:r>
              <a:rPr lang="en-US" altLang="en-US" sz="2800"/>
              <a:t>Truly, I tell you, they have received their reward in full.</a:t>
            </a:r>
            <a:br>
              <a:rPr lang="en-US" altLang="en-US" sz="2800"/>
            </a:br>
            <a:endParaRPr lang="en-US" altLang="en-US" sz="2800" i="1"/>
          </a:p>
        </p:txBody>
      </p:sp>
      <p:pic>
        <p:nvPicPr>
          <p:cNvPr id="27651" name="Picture 15" descr="C:\Users\clhayse\AppData\Local\Microsoft\Windows\Temporary Internet Files\Content.IE5\ZKJGGKJH\MC900440416[1].wmf">
            <a:extLst>
              <a:ext uri="{FF2B5EF4-FFF2-40B4-BE49-F238E27FC236}">
                <a16:creationId xmlns:a16="http://schemas.microsoft.com/office/drawing/2014/main" id="{AFA01BBE-E5CA-5BE8-BD93-8E2929AD3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3282950"/>
            <a:ext cx="40386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Tina\AppData\Local\Microsoft\Windows\Temporary Internet Files\Content.IE5\BD07W7HU\MC900439847[1].wmf">
            <a:extLst>
              <a:ext uri="{FF2B5EF4-FFF2-40B4-BE49-F238E27FC236}">
                <a16:creationId xmlns:a16="http://schemas.microsoft.com/office/drawing/2014/main" id="{BF2CDC74-C408-AA3E-EF4F-2CFD348E3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13" y="2438400"/>
            <a:ext cx="426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BD8DC4E-4D4D-C7DA-9887-45B6DF169213}"/>
              </a:ext>
            </a:extLst>
          </p:cNvPr>
          <p:cNvSpPr>
            <a:spLocks noGrp="1" noChangeArrowheads="1"/>
          </p:cNvSpPr>
          <p:nvPr>
            <p:ph type="title" idx="4294967295"/>
          </p:nvPr>
        </p:nvSpPr>
        <p:spPr>
          <a:xfrm>
            <a:off x="0" y="-14288"/>
            <a:ext cx="9144000" cy="2452688"/>
          </a:xfrm>
        </p:spPr>
        <p:txBody>
          <a:bodyPr/>
          <a:lstStyle/>
          <a:p>
            <a:pPr eaLnBrk="1" hangingPunct="1"/>
            <a:r>
              <a:rPr lang="en-US" altLang="en-US" sz="2800" dirty="0"/>
              <a:t>But when you give to the needy, </a:t>
            </a:r>
            <a:br>
              <a:rPr lang="en-US" altLang="en-US" sz="2800" dirty="0"/>
            </a:br>
            <a:r>
              <a:rPr lang="en-US" altLang="en-US" sz="2800" dirty="0"/>
              <a:t>do not let your left hand know </a:t>
            </a:r>
            <a:br>
              <a:rPr lang="en-US" altLang="en-US" sz="2800" dirty="0"/>
            </a:br>
            <a:r>
              <a:rPr lang="en-US" altLang="en-US" sz="2800" dirty="0"/>
              <a:t>what your right hand is doing, </a:t>
            </a:r>
            <a:br>
              <a:rPr lang="en-US" altLang="en-US" sz="2800" dirty="0"/>
            </a:br>
            <a:r>
              <a:rPr lang="en-US" altLang="en-US" sz="2800" dirty="0"/>
              <a:t>so that your giving may be in secret. </a:t>
            </a:r>
            <a:br>
              <a:rPr lang="en-US" altLang="en-US" sz="2800" dirty="0"/>
            </a:br>
            <a:r>
              <a:rPr lang="en-US" altLang="en-US" sz="2800" dirty="0"/>
              <a:t>Then your Father, who sees what is done in secret, </a:t>
            </a:r>
            <a:br>
              <a:rPr lang="en-US" altLang="en-US" sz="2800" dirty="0"/>
            </a:br>
            <a:r>
              <a:rPr lang="en-US" altLang="en-US" sz="2800" dirty="0"/>
              <a:t>will reward you.</a:t>
            </a:r>
          </a:p>
        </p:txBody>
      </p:sp>
      <p:pic>
        <p:nvPicPr>
          <p:cNvPr id="29699" name="Picture 8" descr="http://t3.gstatic.com/images?q=tbn:ANd9GcQMEHB2sYMWDWMpBv5rlYMgm_GxyCx-s4LOnAHGUFzTQTtZLupUyg">
            <a:extLst>
              <a:ext uri="{FF2B5EF4-FFF2-40B4-BE49-F238E27FC236}">
                <a16:creationId xmlns:a16="http://schemas.microsoft.com/office/drawing/2014/main" id="{6DA72B26-2FAF-C68B-F718-271C279F1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04279">
            <a:off x="4613276" y="4629150"/>
            <a:ext cx="842962"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
            <a:extLst>
              <a:ext uri="{FF2B5EF4-FFF2-40B4-BE49-F238E27FC236}">
                <a16:creationId xmlns:a16="http://schemas.microsoft.com/office/drawing/2014/main" id="{92A4AAB7-9053-97C6-756C-3F1EF67B96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8975" y="2544763"/>
            <a:ext cx="33750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a:extLst>
              <a:ext uri="{FF2B5EF4-FFF2-40B4-BE49-F238E27FC236}">
                <a16:creationId xmlns:a16="http://schemas.microsoft.com/office/drawing/2014/main" id="{7C1F8A6D-3670-B1B3-0D6A-FDC8A40C9F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806522"/>
            <a:ext cx="270351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D768EA7-2806-B642-B561-2D5EC29130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83970" y="5105577"/>
            <a:ext cx="18145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9CA15E6F-793C-A483-62D8-7F12EC7A9E4D}"/>
              </a:ext>
            </a:extLst>
          </p:cNvPr>
          <p:cNvGrpSpPr>
            <a:grpSpLocks/>
          </p:cNvGrpSpPr>
          <p:nvPr/>
        </p:nvGrpSpPr>
        <p:grpSpPr bwMode="auto">
          <a:xfrm rot="1456174">
            <a:off x="7040563" y="4481513"/>
            <a:ext cx="877887" cy="1570037"/>
            <a:chOff x="4926564" y="3511350"/>
            <a:chExt cx="877002" cy="1569660"/>
          </a:xfrm>
        </p:grpSpPr>
        <p:pic>
          <p:nvPicPr>
            <p:cNvPr id="29704" name="Picture 6" descr="http://t1.gstatic.com/images?q=tbn:ANd9GcQ2S3loKm9_39l_P4Tw8Zfk_r9zbNKB5JVR1ZNgL-tHlLmyVm0Fgg">
              <a:extLst>
                <a:ext uri="{FF2B5EF4-FFF2-40B4-BE49-F238E27FC236}">
                  <a16:creationId xmlns:a16="http://schemas.microsoft.com/office/drawing/2014/main" id="{E698E1D2-523C-47ED-9CCE-B10039F28A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4219" y="3542119"/>
              <a:ext cx="609190" cy="12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4">
              <a:extLst>
                <a:ext uri="{FF2B5EF4-FFF2-40B4-BE49-F238E27FC236}">
                  <a16:creationId xmlns:a16="http://schemas.microsoft.com/office/drawing/2014/main" id="{881C4C48-DF65-A7D5-3015-B0AB97C8A2D8}"/>
                </a:ext>
              </a:extLst>
            </p:cNvPr>
            <p:cNvSpPr txBox="1">
              <a:spLocks noChangeArrowheads="1"/>
            </p:cNvSpPr>
            <p:nvPr/>
          </p:nvSpPr>
          <p:spPr bwMode="auto">
            <a:xfrm>
              <a:off x="4926564" y="3511350"/>
              <a:ext cx="8770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9600" b="1">
                  <a:solidFill>
                    <a:srgbClr val="FF0000"/>
                  </a:solidFill>
                </a:rPr>
                <a:t>?</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DC94B6E-44EC-182A-23B5-81B40362DD27}"/>
              </a:ext>
            </a:extLst>
          </p:cNvPr>
          <p:cNvSpPr>
            <a:spLocks noGrp="1" noChangeArrowheads="1"/>
          </p:cNvSpPr>
          <p:nvPr>
            <p:ph type="title"/>
          </p:nvPr>
        </p:nvSpPr>
        <p:spPr>
          <a:xfrm>
            <a:off x="5105400" y="3738563"/>
            <a:ext cx="4343400" cy="3119437"/>
          </a:xfrm>
        </p:spPr>
        <p:txBody>
          <a:bodyPr/>
          <a:lstStyle/>
          <a:p>
            <a:pPr algn="l" eaLnBrk="1" hangingPunct="1"/>
            <a:r>
              <a:rPr lang="en-US" altLang="en-US" sz="3200"/>
              <a:t>for they love to pray standing in the synagogues and on the street corners to be seen by others.</a:t>
            </a:r>
            <a:endParaRPr lang="en-US" altLang="en-US" sz="4000"/>
          </a:p>
        </p:txBody>
      </p:sp>
      <p:pic>
        <p:nvPicPr>
          <p:cNvPr id="31747" name="Picture 1">
            <a:extLst>
              <a:ext uri="{FF2B5EF4-FFF2-40B4-BE49-F238E27FC236}">
                <a16:creationId xmlns:a16="http://schemas.microsoft.com/office/drawing/2014/main" id="{F683A388-2935-3E74-9136-74BA4DFD6D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
            <a:ext cx="22018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a:extLst>
              <a:ext uri="{FF2B5EF4-FFF2-40B4-BE49-F238E27FC236}">
                <a16:creationId xmlns:a16="http://schemas.microsoft.com/office/drawing/2014/main" id="{6FB53D2C-2411-3556-7266-C162309E7B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F16B10C-04EF-824D-BD04-5AB22C4E66F3}"/>
              </a:ext>
            </a:extLst>
          </p:cNvPr>
          <p:cNvSpPr txBox="1">
            <a:spLocks noChangeArrowheads="1"/>
          </p:cNvSpPr>
          <p:nvPr/>
        </p:nvSpPr>
        <p:spPr bwMode="auto">
          <a:xfrm>
            <a:off x="152400" y="12700"/>
            <a:ext cx="4038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l" eaLnBrk="1" hangingPunct="1">
              <a:defRPr/>
            </a:pPr>
            <a:r>
              <a:rPr lang="en-US" altLang="en-US" sz="3200" b="1" kern="0" dirty="0">
                <a:solidFill>
                  <a:schemeClr val="bg1"/>
                </a:solidFill>
              </a:rPr>
              <a:t>And when you pray, do not be like the hypocrites,</a:t>
            </a:r>
            <a:endParaRPr lang="en-US" altLang="en-US" sz="4000" b="1" kern="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0083DE2-ED57-9C52-623F-5DA78BCAB0FF}"/>
              </a:ext>
            </a:extLst>
          </p:cNvPr>
          <p:cNvSpPr>
            <a:spLocks noGrp="1" noChangeArrowheads="1"/>
          </p:cNvSpPr>
          <p:nvPr>
            <p:ph type="title" idx="4294967295"/>
          </p:nvPr>
        </p:nvSpPr>
        <p:spPr>
          <a:xfrm>
            <a:off x="0" y="1333082"/>
            <a:ext cx="4423611" cy="4419600"/>
          </a:xfrm>
        </p:spPr>
        <p:txBody>
          <a:bodyPr/>
          <a:lstStyle/>
          <a:p>
            <a:pPr eaLnBrk="1" hangingPunct="1"/>
            <a:r>
              <a:rPr lang="en-US" altLang="en-US" sz="3200" kern="0" dirty="0"/>
              <a:t>But when you pray, go into your room </a:t>
            </a:r>
            <a:r>
              <a:rPr lang="en-US" altLang="en-US" sz="3200" dirty="0"/>
              <a:t>close the door and pray to your Father, who is unseen. </a:t>
            </a:r>
            <a:br>
              <a:rPr lang="en-US" altLang="en-US" sz="3200" dirty="0"/>
            </a:br>
            <a:r>
              <a:rPr lang="en-US" altLang="en-US" sz="3200" dirty="0"/>
              <a:t>Then your Father,</a:t>
            </a:r>
            <a:br>
              <a:rPr lang="en-US" altLang="en-US" sz="3200" dirty="0"/>
            </a:br>
            <a:r>
              <a:rPr lang="en-US" altLang="en-US" sz="3200" dirty="0"/>
              <a:t> who sees what is done in secret, </a:t>
            </a:r>
            <a:br>
              <a:rPr lang="en-US" altLang="en-US" sz="3200" dirty="0"/>
            </a:br>
            <a:r>
              <a:rPr lang="en-US" altLang="en-US" sz="3200" dirty="0"/>
              <a:t>will reward you.</a:t>
            </a:r>
          </a:p>
        </p:txBody>
      </p:sp>
      <p:pic>
        <p:nvPicPr>
          <p:cNvPr id="18436" name="Picture 4" descr="MP900438394[1]">
            <a:extLst>
              <a:ext uri="{FF2B5EF4-FFF2-40B4-BE49-F238E27FC236}">
                <a16:creationId xmlns:a16="http://schemas.microsoft.com/office/drawing/2014/main" id="{D0CCA437-FE72-948B-6360-9DBECC06E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94864"/>
            <a:ext cx="2133600" cy="20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C:\Users\clhayse\AppData\Local\Microsoft\Windows\Temporary Internet Files\Content.IE5\A67K8GQ6\MC900330154[1].wmf">
            <a:extLst>
              <a:ext uri="{FF2B5EF4-FFF2-40B4-BE49-F238E27FC236}">
                <a16:creationId xmlns:a16="http://schemas.microsoft.com/office/drawing/2014/main" id="{B7CE1A3E-8674-96F4-CE26-0E8E941A858A}"/>
              </a:ext>
            </a:extLst>
          </p:cNvPr>
          <p:cNvPicPr>
            <a:picLocks noChangeAspect="1" noChangeArrowheads="1"/>
          </p:cNvPicPr>
          <p:nvPr/>
        </p:nvPicPr>
        <p:blipFill>
          <a:blip r:embed="rId4"/>
          <a:srcRect/>
          <a:stretch>
            <a:fillRect/>
          </a:stretch>
        </p:blipFill>
        <p:spPr bwMode="auto">
          <a:xfrm>
            <a:off x="6019800" y="1676400"/>
            <a:ext cx="3003550" cy="5018088"/>
          </a:xfrm>
          <a:prstGeom prst="rect">
            <a:avLst/>
          </a:prstGeom>
          <a:solidFill>
            <a:schemeClr val="accent2">
              <a:lumMod val="60000"/>
              <a:lumOff val="40000"/>
            </a:schemeClr>
          </a:solidFill>
          <a:ln>
            <a:noFill/>
          </a:ln>
        </p:spPr>
      </p:pic>
      <p:sp>
        <p:nvSpPr>
          <p:cNvPr id="7" name="Rectangle 2">
            <a:extLst>
              <a:ext uri="{FF2B5EF4-FFF2-40B4-BE49-F238E27FC236}">
                <a16:creationId xmlns:a16="http://schemas.microsoft.com/office/drawing/2014/main" id="{CAF2D9D4-1B8D-F4A9-731F-8441162F63DC}"/>
              </a:ext>
            </a:extLst>
          </p:cNvPr>
          <p:cNvSpPr txBox="1">
            <a:spLocks noChangeArrowheads="1"/>
          </p:cNvSpPr>
          <p:nvPr/>
        </p:nvSpPr>
        <p:spPr bwMode="auto">
          <a:xfrm>
            <a:off x="228600" y="-154823"/>
            <a:ext cx="8794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l" eaLnBrk="1" hangingPunct="1">
              <a:defRPr/>
            </a:pPr>
            <a:r>
              <a:rPr lang="en-US" altLang="en-US" sz="2800" b="1" kern="0" dirty="0"/>
              <a:t>Truly, I tell you, they have received their reward in full.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D636340-C6D2-2292-0B5D-D53A4013CFD7}"/>
              </a:ext>
            </a:extLst>
          </p:cNvPr>
          <p:cNvSpPr>
            <a:spLocks noGrp="1" noChangeArrowheads="1"/>
          </p:cNvSpPr>
          <p:nvPr>
            <p:ph type="title"/>
          </p:nvPr>
        </p:nvSpPr>
        <p:spPr>
          <a:xfrm>
            <a:off x="228600" y="0"/>
            <a:ext cx="8686800" cy="6605588"/>
          </a:xfrm>
        </p:spPr>
        <p:txBody>
          <a:bodyPr/>
          <a:lstStyle/>
          <a:p>
            <a:pPr eaLnBrk="1" hangingPunct="1"/>
            <a:r>
              <a:rPr lang="en-US" altLang="en-US" sz="3200"/>
              <a:t>And when you pray, do not keep on babbling like pagans, for they think they will be heard because of their many words. </a:t>
            </a:r>
            <a:br>
              <a:rPr lang="en-US" altLang="en-US" sz="3200"/>
            </a:br>
            <a:br>
              <a:rPr lang="en-US" altLang="en-US" sz="3200"/>
            </a:br>
            <a:br>
              <a:rPr lang="en-US" altLang="en-US" sz="3200"/>
            </a:br>
            <a:br>
              <a:rPr lang="en-US" altLang="en-US" sz="3200"/>
            </a:br>
            <a:br>
              <a:rPr lang="en-US" altLang="en-US" sz="3200"/>
            </a:br>
            <a:br>
              <a:rPr lang="en-US" altLang="en-US" sz="3200"/>
            </a:br>
            <a:br>
              <a:rPr lang="en-US" altLang="en-US" sz="3200"/>
            </a:br>
            <a:br>
              <a:rPr lang="en-US" altLang="en-US" sz="3200"/>
            </a:br>
            <a:r>
              <a:rPr lang="en-US" altLang="en-US" sz="3200"/>
              <a:t>Do not be like them, for your Father knows what you need before you ask Him.</a:t>
            </a:r>
          </a:p>
        </p:txBody>
      </p:sp>
      <p:sp>
        <p:nvSpPr>
          <p:cNvPr id="35843" name="AutoShape 8" descr="2Q==">
            <a:extLst>
              <a:ext uri="{FF2B5EF4-FFF2-40B4-BE49-F238E27FC236}">
                <a16:creationId xmlns:a16="http://schemas.microsoft.com/office/drawing/2014/main" id="{CA187913-A64D-A057-BB44-F773C66D4831}"/>
              </a:ext>
            </a:extLst>
          </p:cNvPr>
          <p:cNvSpPr>
            <a:spLocks noChangeAspect="1" noChangeArrowheads="1"/>
          </p:cNvSpPr>
          <p:nvPr/>
        </p:nvSpPr>
        <p:spPr bwMode="auto">
          <a:xfrm>
            <a:off x="4186238" y="2695575"/>
            <a:ext cx="7715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pic>
        <p:nvPicPr>
          <p:cNvPr id="35844" name="Picture 10" descr="GS2621_Moses">
            <a:extLst>
              <a:ext uri="{FF2B5EF4-FFF2-40B4-BE49-F238E27FC236}">
                <a16:creationId xmlns:a16="http://schemas.microsoft.com/office/drawing/2014/main" id="{B24AEF30-1429-4DD9-169E-F5D5B9DCB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1627188"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ounded Rectangular Callout 1">
            <a:extLst>
              <a:ext uri="{FF2B5EF4-FFF2-40B4-BE49-F238E27FC236}">
                <a16:creationId xmlns:a16="http://schemas.microsoft.com/office/drawing/2014/main" id="{3EE0A1D2-5DA4-9CBF-BABA-6D73A1E5BFFA}"/>
              </a:ext>
            </a:extLst>
          </p:cNvPr>
          <p:cNvSpPr>
            <a:spLocks noChangeArrowheads="1"/>
          </p:cNvSpPr>
          <p:nvPr/>
        </p:nvSpPr>
        <p:spPr bwMode="auto">
          <a:xfrm>
            <a:off x="2540000" y="2019300"/>
            <a:ext cx="6400800" cy="2781300"/>
          </a:xfrm>
          <a:prstGeom prst="wedgeRoundRectCallout">
            <a:avLst>
              <a:gd name="adj1" fmla="val -69185"/>
              <a:gd name="adj2" fmla="val -19259"/>
              <a:gd name="adj3" fmla="val 1666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a:t>kdsjahksdjahksjdhaksjdhaksjdhaksjdhaksjdhkasjdhaksjdhkasjdhkajsdhkajsdhkajsdhkajsdbmzxnbcmzxnbcmznbcxmzxncbmbnzmcbjjiuhewiurhwlieurhwekrfhwkeihawkeufhrwaieuhawkerhksjzkjdkalkdjlaskdjlkaljskncmbdjhfruiwoeqiwlasknckzxmbcvuyrhquoppadskonk,dnfsa,dfnskdlfnsldkfnslkdnflskdnflksdnfsl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40000"/>
          </a:blip>
          <a:tile tx="0" ty="0" sx="100000" sy="100000" flip="none" algn="tl"/>
        </a:blipFill>
        <a:effectLst/>
      </p:bgPr>
    </p:bg>
    <p:spTree>
      <p:nvGrpSpPr>
        <p:cNvPr id="1" name=""/>
        <p:cNvGrpSpPr/>
        <p:nvPr/>
      </p:nvGrpSpPr>
      <p:grpSpPr>
        <a:xfrm>
          <a:off x="0" y="0"/>
          <a:ext cx="0" cy="0"/>
          <a:chOff x="0" y="0"/>
          <a:chExt cx="0" cy="0"/>
        </a:xfrm>
      </p:grpSpPr>
      <p:sp>
        <p:nvSpPr>
          <p:cNvPr id="3075" name="Text Box 5">
            <a:extLst>
              <a:ext uri="{FF2B5EF4-FFF2-40B4-BE49-F238E27FC236}">
                <a16:creationId xmlns:a16="http://schemas.microsoft.com/office/drawing/2014/main" id="{6B0F0AB8-EA99-E8BF-E382-76C912994D0A}"/>
              </a:ext>
            </a:extLst>
          </p:cNvPr>
          <p:cNvSpPr txBox="1">
            <a:spLocks noChangeArrowheads="1"/>
          </p:cNvSpPr>
          <p:nvPr/>
        </p:nvSpPr>
        <p:spPr bwMode="auto">
          <a:xfrm>
            <a:off x="152400" y="990600"/>
            <a:ext cx="91630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600" b="1" dirty="0"/>
              <a:t>“Blessed are the merciful, </a:t>
            </a:r>
          </a:p>
          <a:p>
            <a:pPr>
              <a:spcBef>
                <a:spcPct val="50000"/>
              </a:spcBef>
              <a:buFontTx/>
              <a:buNone/>
            </a:pPr>
            <a:r>
              <a:rPr lang="en-US" altLang="en-US" sz="2600" b="1" dirty="0"/>
              <a:t>			for they will be shown mercy. </a:t>
            </a:r>
          </a:p>
          <a:p>
            <a:pPr>
              <a:spcBef>
                <a:spcPct val="50000"/>
              </a:spcBef>
              <a:buFontTx/>
              <a:buNone/>
            </a:pPr>
            <a:r>
              <a:rPr lang="en-US" altLang="en-US" sz="2600" b="1" dirty="0"/>
              <a:t>Blessed are the pure in heart, </a:t>
            </a:r>
          </a:p>
          <a:p>
            <a:pPr>
              <a:spcBef>
                <a:spcPct val="50000"/>
              </a:spcBef>
              <a:buFontTx/>
              <a:buNone/>
            </a:pPr>
            <a:r>
              <a:rPr lang="en-US" altLang="en-US" sz="2600" b="1" dirty="0"/>
              <a:t>			for they will see God. </a:t>
            </a:r>
          </a:p>
          <a:p>
            <a:pPr>
              <a:spcBef>
                <a:spcPct val="50000"/>
              </a:spcBef>
              <a:buFontTx/>
              <a:buNone/>
            </a:pPr>
            <a:r>
              <a:rPr lang="en-US" altLang="en-US" sz="2600" b="1" dirty="0"/>
              <a:t>Blessed are the peacemakers, </a:t>
            </a:r>
          </a:p>
          <a:p>
            <a:pPr>
              <a:spcBef>
                <a:spcPct val="50000"/>
              </a:spcBef>
              <a:buFontTx/>
              <a:buNone/>
            </a:pPr>
            <a:r>
              <a:rPr lang="en-US" altLang="en-US" sz="2600" b="1" dirty="0"/>
              <a:t>			for they will be called children of God. </a:t>
            </a:r>
          </a:p>
          <a:p>
            <a:pPr>
              <a:spcBef>
                <a:spcPct val="50000"/>
              </a:spcBef>
              <a:buFontTx/>
              <a:buNone/>
            </a:pPr>
            <a:r>
              <a:rPr lang="en-US" altLang="en-US" sz="2600" b="1" dirty="0"/>
              <a:t>Blessed are those who are persecuted </a:t>
            </a:r>
          </a:p>
          <a:p>
            <a:pPr>
              <a:spcBef>
                <a:spcPct val="50000"/>
              </a:spcBef>
              <a:buFontTx/>
              <a:buNone/>
            </a:pPr>
            <a:r>
              <a:rPr lang="en-US" altLang="en-US" sz="2600" b="1" dirty="0"/>
              <a:t>because of righteousness, </a:t>
            </a:r>
          </a:p>
          <a:p>
            <a:pPr>
              <a:spcBef>
                <a:spcPct val="50000"/>
              </a:spcBef>
              <a:buFontTx/>
              <a:buNone/>
            </a:pPr>
            <a:r>
              <a:rPr lang="en-US" altLang="en-US" sz="2600" b="1" dirty="0"/>
              <a:t>			for theirs is the kingdom of heaven.</a:t>
            </a:r>
          </a:p>
          <a:p>
            <a:pPr>
              <a:spcBef>
                <a:spcPct val="50000"/>
              </a:spcBef>
              <a:buFontTx/>
              <a:buNone/>
            </a:pPr>
            <a:r>
              <a:rPr lang="en-US" altLang="en-US" sz="2800" dirty="0"/>
              <a:t>					Matthew 5:7-10  </a:t>
            </a:r>
            <a:r>
              <a:rPr lang="en-US" altLang="en-US" sz="2000" dirty="0"/>
              <a:t>Lesson #4</a:t>
            </a:r>
          </a:p>
        </p:txBody>
      </p:sp>
      <p:sp>
        <p:nvSpPr>
          <p:cNvPr id="2" name="Rectangle 1">
            <a:extLst>
              <a:ext uri="{FF2B5EF4-FFF2-40B4-BE49-F238E27FC236}">
                <a16:creationId xmlns:a16="http://schemas.microsoft.com/office/drawing/2014/main" id="{0FA89F1B-1DB8-F73F-5EE6-BD7321652D41}"/>
              </a:ext>
            </a:extLst>
          </p:cNvPr>
          <p:cNvSpPr/>
          <p:nvPr/>
        </p:nvSpPr>
        <p:spPr>
          <a:xfrm>
            <a:off x="2132742" y="67270"/>
            <a:ext cx="4878515"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00B050"/>
                </a:solidFill>
                <a:effectLst>
                  <a:outerShdw blurRad="50800" dist="38100" dir="8100000" algn="tr" rotWithShape="0">
                    <a:prstClr val="black">
                      <a:alpha val="40000"/>
                    </a:prstClr>
                  </a:outerShdw>
                </a:effectLst>
              </a:rPr>
              <a:t>Memory Verse</a:t>
            </a:r>
            <a:endParaRPr lang="en-US" sz="5400" b="1" cap="none" spc="0" dirty="0">
              <a:ln w="22225">
                <a:solidFill>
                  <a:schemeClr val="tx1"/>
                </a:solidFill>
                <a:prstDash val="solid"/>
              </a:ln>
              <a:solidFill>
                <a:srgbClr val="00B050"/>
              </a:solidFill>
              <a:effectLst>
                <a:outerShdw blurRad="50800" dist="38100" dir="8100000" algn="tr" rotWithShape="0">
                  <a:prstClr val="black">
                    <a:alpha val="40000"/>
                  </a:prst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5AD7219-643B-7895-69AC-39E9992A9BA3}"/>
              </a:ext>
            </a:extLst>
          </p:cNvPr>
          <p:cNvSpPr>
            <a:spLocks noGrp="1" noChangeArrowheads="1"/>
          </p:cNvSpPr>
          <p:nvPr>
            <p:ph type="title" idx="4294967295"/>
          </p:nvPr>
        </p:nvSpPr>
        <p:spPr>
          <a:xfrm>
            <a:off x="228600" y="228600"/>
            <a:ext cx="8686800" cy="2819400"/>
          </a:xfrm>
        </p:spPr>
        <p:txBody>
          <a:bodyPr/>
          <a:lstStyle/>
          <a:p>
            <a:pPr eaLnBrk="1" hangingPunct="1"/>
            <a:r>
              <a:rPr lang="en-US" altLang="en-US" sz="3200" dirty="0"/>
              <a:t>This then is how you should pray:</a:t>
            </a:r>
            <a:br>
              <a:rPr lang="en-US" altLang="en-US" sz="3200" dirty="0"/>
            </a:br>
            <a:r>
              <a:rPr lang="en-US" altLang="en-US" sz="3200" b="1" dirty="0"/>
              <a:t>Our Father in heaven</a:t>
            </a:r>
            <a:br>
              <a:rPr lang="en-US" altLang="en-US" sz="3200" b="1" dirty="0"/>
            </a:br>
            <a:r>
              <a:rPr lang="en-US" altLang="en-US" sz="3200" b="1" dirty="0"/>
              <a:t>hallowed be your name,</a:t>
            </a:r>
            <a:br>
              <a:rPr lang="en-US" altLang="en-US" sz="3200" b="1" dirty="0"/>
            </a:br>
            <a:r>
              <a:rPr lang="en-US" altLang="en-US" sz="3200" b="1" dirty="0"/>
              <a:t>your kingdom come,</a:t>
            </a:r>
            <a:br>
              <a:rPr lang="en-US" altLang="en-US" sz="3200" b="1" dirty="0"/>
            </a:br>
            <a:r>
              <a:rPr lang="en-US" altLang="en-US" sz="3200" b="1" dirty="0"/>
              <a:t>your will be done </a:t>
            </a:r>
            <a:br>
              <a:rPr lang="en-US" altLang="en-US" sz="3200" b="1" dirty="0"/>
            </a:br>
            <a:r>
              <a:rPr lang="en-US" altLang="en-US" sz="3200" b="1" dirty="0"/>
              <a:t>on earth as it is in heaven.</a:t>
            </a:r>
          </a:p>
        </p:txBody>
      </p:sp>
      <p:pic>
        <p:nvPicPr>
          <p:cNvPr id="37891" name="Picture 4" descr="MC900027494[1]">
            <a:extLst>
              <a:ext uri="{FF2B5EF4-FFF2-40B4-BE49-F238E27FC236}">
                <a16:creationId xmlns:a16="http://schemas.microsoft.com/office/drawing/2014/main" id="{AAF6A9D0-05B0-7419-9971-3DD72F377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00400"/>
            <a:ext cx="2903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id="{58E704F2-A463-62BD-133D-1034900035EA}"/>
              </a:ext>
            </a:extLst>
          </p:cNvPr>
          <p:cNvSpPr txBox="1">
            <a:spLocks noChangeArrowheads="1"/>
          </p:cNvSpPr>
          <p:nvPr/>
        </p:nvSpPr>
        <p:spPr bwMode="auto">
          <a:xfrm>
            <a:off x="228600" y="304800"/>
            <a:ext cx="8686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b="1" dirty="0"/>
              <a:t>Give us today our daily bread and forgive us our debts as we also have forgiven our debtors. Lead us not into temptation, but deliver us from the evil one. </a:t>
            </a:r>
          </a:p>
        </p:txBody>
      </p:sp>
      <p:pic>
        <p:nvPicPr>
          <p:cNvPr id="39939" name="Picture 2">
            <a:extLst>
              <a:ext uri="{FF2B5EF4-FFF2-40B4-BE49-F238E27FC236}">
                <a16:creationId xmlns:a16="http://schemas.microsoft.com/office/drawing/2014/main" id="{95A6B42B-FC3E-35F3-CB3B-9CAE9E2FFB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28925"/>
            <a:ext cx="5638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AutoShape 2" descr="Image result for forgiveness">
            <a:extLst>
              <a:ext uri="{FF2B5EF4-FFF2-40B4-BE49-F238E27FC236}">
                <a16:creationId xmlns:a16="http://schemas.microsoft.com/office/drawing/2014/main" id="{AE927D54-91E0-13D6-E274-31879D5CA8BD}"/>
              </a:ext>
            </a:extLst>
          </p:cNvPr>
          <p:cNvSpPr>
            <a:spLocks noChangeAspect="1" noChangeArrowheads="1"/>
          </p:cNvSpPr>
          <p:nvPr/>
        </p:nvSpPr>
        <p:spPr bwMode="auto">
          <a:xfrm>
            <a:off x="4038600" y="3581400"/>
            <a:ext cx="45529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pic>
        <p:nvPicPr>
          <p:cNvPr id="5" name="Picture 4">
            <a:extLst>
              <a:ext uri="{FF2B5EF4-FFF2-40B4-BE49-F238E27FC236}">
                <a16:creationId xmlns:a16="http://schemas.microsoft.com/office/drawing/2014/main" id="{5B9416C2-7AAF-5470-CA80-81D3C755DE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3352800"/>
            <a:ext cx="3255962"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FBE05AC-7021-CB30-1408-E28583FCA089}"/>
              </a:ext>
            </a:extLst>
          </p:cNvPr>
          <p:cNvSpPr>
            <a:spLocks noGrp="1" noChangeArrowheads="1"/>
          </p:cNvSpPr>
          <p:nvPr>
            <p:ph type="title" idx="4294967295"/>
          </p:nvPr>
        </p:nvSpPr>
        <p:spPr>
          <a:xfrm>
            <a:off x="0" y="304800"/>
            <a:ext cx="4800600" cy="2870200"/>
          </a:xfrm>
        </p:spPr>
        <p:txBody>
          <a:bodyPr/>
          <a:lstStyle/>
          <a:p>
            <a:pPr eaLnBrk="1" hangingPunct="1"/>
            <a:r>
              <a:rPr lang="en-US" altLang="en-US" sz="4000"/>
              <a:t>For if you forgive other people when they sin against you,</a:t>
            </a:r>
          </a:p>
        </p:txBody>
      </p:sp>
      <p:sp>
        <p:nvSpPr>
          <p:cNvPr id="40963" name="AutoShape 5" descr="Z">
            <a:extLst>
              <a:ext uri="{FF2B5EF4-FFF2-40B4-BE49-F238E27FC236}">
                <a16:creationId xmlns:a16="http://schemas.microsoft.com/office/drawing/2014/main" id="{9BC2BEE5-AC74-3764-57AD-0CAECE4D7E42}"/>
              </a:ext>
            </a:extLst>
          </p:cNvPr>
          <p:cNvSpPr>
            <a:spLocks noChangeAspect="1" noChangeArrowheads="1"/>
          </p:cNvSpPr>
          <p:nvPr/>
        </p:nvSpPr>
        <p:spPr bwMode="auto">
          <a:xfrm>
            <a:off x="3333750" y="25050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pic>
        <p:nvPicPr>
          <p:cNvPr id="40964" name="Picture 1">
            <a:extLst>
              <a:ext uri="{FF2B5EF4-FFF2-40B4-BE49-F238E27FC236}">
                <a16:creationId xmlns:a16="http://schemas.microsoft.com/office/drawing/2014/main" id="{D44F474D-1799-0026-8ADA-3EBB796E9D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3276600"/>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a:extLst>
              <a:ext uri="{FF2B5EF4-FFF2-40B4-BE49-F238E27FC236}">
                <a16:creationId xmlns:a16="http://schemas.microsoft.com/office/drawing/2014/main" id="{39F2ED90-9EA8-213A-C0FF-2D2D67B210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7988" y="304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110CE62-1D36-3D4B-7CE4-62FAD5E0F331}"/>
              </a:ext>
            </a:extLst>
          </p:cNvPr>
          <p:cNvSpPr txBox="1">
            <a:spLocks noChangeArrowheads="1"/>
          </p:cNvSpPr>
          <p:nvPr/>
        </p:nvSpPr>
        <p:spPr bwMode="auto">
          <a:xfrm>
            <a:off x="4800600" y="4191000"/>
            <a:ext cx="4305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defRPr/>
            </a:pPr>
            <a:r>
              <a:rPr lang="en-US" altLang="en-US" sz="4000" kern="0" dirty="0"/>
              <a:t>your heavenly Father will also forgive you.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EA7AA42-45DC-6875-18F5-69CCEB7CB769}"/>
              </a:ext>
            </a:extLst>
          </p:cNvPr>
          <p:cNvSpPr>
            <a:spLocks noGrp="1" noChangeArrowheads="1"/>
          </p:cNvSpPr>
          <p:nvPr>
            <p:ph type="title" idx="4294967295"/>
          </p:nvPr>
        </p:nvSpPr>
        <p:spPr>
          <a:xfrm>
            <a:off x="228600" y="490538"/>
            <a:ext cx="4343400" cy="2209800"/>
          </a:xfrm>
        </p:spPr>
        <p:txBody>
          <a:bodyPr/>
          <a:lstStyle/>
          <a:p>
            <a:pPr eaLnBrk="1" hangingPunct="1"/>
            <a:r>
              <a:rPr lang="en-US" altLang="en-US" sz="4000"/>
              <a:t>But if you do not forgive others their sins,</a:t>
            </a:r>
          </a:p>
        </p:txBody>
      </p:sp>
      <p:sp>
        <p:nvSpPr>
          <p:cNvPr id="43011" name="AutoShape 5" descr="Z">
            <a:extLst>
              <a:ext uri="{FF2B5EF4-FFF2-40B4-BE49-F238E27FC236}">
                <a16:creationId xmlns:a16="http://schemas.microsoft.com/office/drawing/2014/main" id="{0E02D36C-DF4F-C7F7-8AD2-69A81349F91C}"/>
              </a:ext>
            </a:extLst>
          </p:cNvPr>
          <p:cNvSpPr>
            <a:spLocks noChangeAspect="1" noChangeArrowheads="1"/>
          </p:cNvSpPr>
          <p:nvPr/>
        </p:nvSpPr>
        <p:spPr bwMode="auto">
          <a:xfrm>
            <a:off x="3333750" y="25050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pic>
        <p:nvPicPr>
          <p:cNvPr id="43012" name="Picture 3">
            <a:extLst>
              <a:ext uri="{FF2B5EF4-FFF2-40B4-BE49-F238E27FC236}">
                <a16:creationId xmlns:a16="http://schemas.microsoft.com/office/drawing/2014/main" id="{2A1A7D12-1536-5B16-4990-AA01FF3730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280035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a:extLst>
              <a:ext uri="{FF2B5EF4-FFF2-40B4-BE49-F238E27FC236}">
                <a16:creationId xmlns:a16="http://schemas.microsoft.com/office/drawing/2014/main" id="{4ECFB0BD-0016-0C40-B2D9-6031E79C19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76250"/>
            <a:ext cx="39338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DBBCC21B-CD9B-7A5E-29F3-018492B0DF34}"/>
              </a:ext>
            </a:extLst>
          </p:cNvPr>
          <p:cNvSpPr txBox="1">
            <a:spLocks noChangeArrowheads="1"/>
          </p:cNvSpPr>
          <p:nvPr/>
        </p:nvSpPr>
        <p:spPr bwMode="auto">
          <a:xfrm>
            <a:off x="4467225" y="3962400"/>
            <a:ext cx="434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defRPr/>
            </a:pPr>
            <a:r>
              <a:rPr lang="en-US" altLang="en-US" sz="4000" kern="0" dirty="0"/>
              <a:t>your Father </a:t>
            </a:r>
          </a:p>
          <a:p>
            <a:pPr eaLnBrk="1" hangingPunct="1">
              <a:defRPr/>
            </a:pPr>
            <a:r>
              <a:rPr lang="en-US" altLang="en-US" sz="4000" kern="0" dirty="0"/>
              <a:t>will not forgive your sins.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0B93F65-03C7-4045-86C6-813F14E26F18}"/>
              </a:ext>
            </a:extLst>
          </p:cNvPr>
          <p:cNvSpPr>
            <a:spLocks noGrp="1" noChangeArrowheads="1"/>
          </p:cNvSpPr>
          <p:nvPr>
            <p:ph type="title"/>
          </p:nvPr>
        </p:nvSpPr>
        <p:spPr>
          <a:xfrm>
            <a:off x="457200" y="3810000"/>
            <a:ext cx="8077200" cy="2667000"/>
          </a:xfrm>
        </p:spPr>
        <p:txBody>
          <a:bodyPr/>
          <a:lstStyle/>
          <a:p>
            <a:pPr eaLnBrk="1" hangingPunct="1"/>
            <a:r>
              <a:rPr lang="en-US" altLang="en-US" sz="3600" dirty="0"/>
              <a:t>When you fast, do not look somber as the hypocrites do, for they disfigure their faces to show others they are fasting. Truly I tell you, they have received their reward in full.</a:t>
            </a:r>
            <a:endParaRPr lang="en-US" altLang="en-US" dirty="0"/>
          </a:p>
        </p:txBody>
      </p:sp>
      <p:sp>
        <p:nvSpPr>
          <p:cNvPr id="45059" name="AutoShape 5" descr="2Q==">
            <a:extLst>
              <a:ext uri="{FF2B5EF4-FFF2-40B4-BE49-F238E27FC236}">
                <a16:creationId xmlns:a16="http://schemas.microsoft.com/office/drawing/2014/main" id="{CF201AB0-82D7-C54B-F4C1-261E94890A7D}"/>
              </a:ext>
            </a:extLst>
          </p:cNvPr>
          <p:cNvSpPr>
            <a:spLocks noChangeAspect="1" noChangeArrowheads="1"/>
          </p:cNvSpPr>
          <p:nvPr/>
        </p:nvSpPr>
        <p:spPr bwMode="auto">
          <a:xfrm>
            <a:off x="3862388" y="2695575"/>
            <a:ext cx="14192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pic>
        <p:nvPicPr>
          <p:cNvPr id="23559" name="Picture 7" descr="2005082017290711_20050820164806_dsc_0075">
            <a:extLst>
              <a:ext uri="{FF2B5EF4-FFF2-40B4-BE49-F238E27FC236}">
                <a16:creationId xmlns:a16="http://schemas.microsoft.com/office/drawing/2014/main" id="{ED5A9DF4-71AD-CD08-64FE-52FEBD95A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3092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E65B783-2849-4EDF-09F9-11249D2D72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984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DBECE3A-39EC-F10B-2071-91C8E4D818B3}"/>
              </a:ext>
            </a:extLst>
          </p:cNvPr>
          <p:cNvSpPr>
            <a:spLocks noGrp="1" noChangeArrowheads="1"/>
          </p:cNvSpPr>
          <p:nvPr>
            <p:ph type="title"/>
          </p:nvPr>
        </p:nvSpPr>
        <p:spPr>
          <a:xfrm>
            <a:off x="228600" y="228600"/>
            <a:ext cx="8610600" cy="2057400"/>
          </a:xfrm>
        </p:spPr>
        <p:txBody>
          <a:bodyPr/>
          <a:lstStyle/>
          <a:p>
            <a:pPr eaLnBrk="1" hangingPunct="1"/>
            <a:r>
              <a:rPr lang="en-US" altLang="en-US" sz="2800" dirty="0"/>
              <a:t>But when you fast, put oil on your head and wash your face, so that it will not be obvious to others that you are fasting, but only to your Father, who is unseen; and your Father, who sees what is done in secret, will reward you.</a:t>
            </a:r>
          </a:p>
        </p:txBody>
      </p:sp>
      <p:pic>
        <p:nvPicPr>
          <p:cNvPr id="24580" name="Picture 4" descr="MC900433817[1]">
            <a:extLst>
              <a:ext uri="{FF2B5EF4-FFF2-40B4-BE49-F238E27FC236}">
                <a16:creationId xmlns:a16="http://schemas.microsoft.com/office/drawing/2014/main" id="{8BDF0358-0B82-A438-2EB1-93BB94E81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414" y="4800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MC900384206[1]">
            <a:extLst>
              <a:ext uri="{FF2B5EF4-FFF2-40B4-BE49-F238E27FC236}">
                <a16:creationId xmlns:a16="http://schemas.microsoft.com/office/drawing/2014/main" id="{32537CE7-8FBA-D82C-456F-6B87E5747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663" y="2759076"/>
            <a:ext cx="130016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descr="Soap outline">
            <a:extLst>
              <a:ext uri="{FF2B5EF4-FFF2-40B4-BE49-F238E27FC236}">
                <a16:creationId xmlns:a16="http://schemas.microsoft.com/office/drawing/2014/main" id="{3DB3984F-B631-EE67-7D7A-0C12FF21D5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181600" y="4953000"/>
            <a:ext cx="1071186" cy="10711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EF123F13-6023-F630-5DB4-6B7AE19CB4AC}"/>
              </a:ext>
            </a:extLst>
          </p:cNvPr>
          <p:cNvSpPr>
            <a:spLocks noGrp="1" noChangeArrowheads="1"/>
          </p:cNvSpPr>
          <p:nvPr>
            <p:ph type="title"/>
          </p:nvPr>
        </p:nvSpPr>
        <p:spPr>
          <a:xfrm>
            <a:off x="685800" y="228600"/>
            <a:ext cx="8153400" cy="2971800"/>
          </a:xfrm>
        </p:spPr>
        <p:txBody>
          <a:bodyPr/>
          <a:lstStyle/>
          <a:p>
            <a:pPr eaLnBrk="1" hangingPunct="1"/>
            <a:r>
              <a:rPr lang="en-US" altLang="en-US" sz="4000" dirty="0"/>
              <a:t>Do not store up for yourselves treasures on earth, where moths and vermin destroy, and where thieves break in and steal. </a:t>
            </a:r>
            <a:endParaRPr lang="en-US" altLang="en-US" dirty="0"/>
          </a:p>
        </p:txBody>
      </p:sp>
      <p:pic>
        <p:nvPicPr>
          <p:cNvPr id="25604" name="Picture 4" descr="MC900237202[1]">
            <a:extLst>
              <a:ext uri="{FF2B5EF4-FFF2-40B4-BE49-F238E27FC236}">
                <a16:creationId xmlns:a16="http://schemas.microsoft.com/office/drawing/2014/main" id="{4358EA1C-B325-2393-5C18-D557761CF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867" y="4192963"/>
            <a:ext cx="22828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MC900192904[1]">
            <a:extLst>
              <a:ext uri="{FF2B5EF4-FFF2-40B4-BE49-F238E27FC236}">
                <a16:creationId xmlns:a16="http://schemas.microsoft.com/office/drawing/2014/main" id="{B7A997EB-7167-5C46-441E-5317AD883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58" y="3648075"/>
            <a:ext cx="2895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a:extLst>
              <a:ext uri="{FF2B5EF4-FFF2-40B4-BE49-F238E27FC236}">
                <a16:creationId xmlns:a16="http://schemas.microsoft.com/office/drawing/2014/main" id="{35C4050E-A6ED-33ED-7C41-B7034384A4B0}"/>
              </a:ext>
            </a:extLst>
          </p:cNvPr>
          <p:cNvSpPr txBox="1">
            <a:spLocks noChangeArrowheads="1"/>
          </p:cNvSpPr>
          <p:nvPr/>
        </p:nvSpPr>
        <p:spPr bwMode="auto">
          <a:xfrm>
            <a:off x="1447800" y="53169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400" dirty="0"/>
              <a:t>Rust</a:t>
            </a:r>
          </a:p>
        </p:txBody>
      </p:sp>
      <p:pic>
        <p:nvPicPr>
          <p:cNvPr id="25607" name="Picture 7" descr="MC900084382[1]">
            <a:extLst>
              <a:ext uri="{FF2B5EF4-FFF2-40B4-BE49-F238E27FC236}">
                <a16:creationId xmlns:a16="http://schemas.microsoft.com/office/drawing/2014/main" id="{6CCBE19D-6638-2515-C488-ED12ED356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96681"/>
            <a:ext cx="3429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usted steel">
            <a:extLst>
              <a:ext uri="{FF2B5EF4-FFF2-40B4-BE49-F238E27FC236}">
                <a16:creationId xmlns:a16="http://schemas.microsoft.com/office/drawing/2014/main" id="{423F992B-D752-12FD-7906-DB0DCADA40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713" y="5101606"/>
            <a:ext cx="2286000" cy="15253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74355E6-B15C-46A0-ECA9-6A4DAB5ED0AC}"/>
              </a:ext>
            </a:extLst>
          </p:cNvPr>
          <p:cNvSpPr>
            <a:spLocks noGrp="1" noChangeArrowheads="1"/>
          </p:cNvSpPr>
          <p:nvPr>
            <p:ph type="title" idx="4294967295"/>
          </p:nvPr>
        </p:nvSpPr>
        <p:spPr>
          <a:xfrm>
            <a:off x="685800" y="228600"/>
            <a:ext cx="8153400" cy="2971800"/>
          </a:xfrm>
        </p:spPr>
        <p:txBody>
          <a:bodyPr/>
          <a:lstStyle/>
          <a:p>
            <a:pPr eaLnBrk="1" hangingPunct="1"/>
            <a:r>
              <a:rPr lang="en-US" altLang="en-US" sz="3600" dirty="0"/>
              <a:t>But store up for yourselves treasures in heaven where moths and vermin do not destroy, and where thieves do not break in and steal. For where your treasure is, there your heart will be also.</a:t>
            </a:r>
            <a:r>
              <a:rPr lang="en-US" altLang="en-US" sz="4000" dirty="0"/>
              <a:t> </a:t>
            </a:r>
            <a:endParaRPr lang="en-US" altLang="en-US" dirty="0"/>
          </a:p>
        </p:txBody>
      </p:sp>
      <p:pic>
        <p:nvPicPr>
          <p:cNvPr id="26628" name="Picture 4" descr="MC900237202[1]">
            <a:extLst>
              <a:ext uri="{FF2B5EF4-FFF2-40B4-BE49-F238E27FC236}">
                <a16:creationId xmlns:a16="http://schemas.microsoft.com/office/drawing/2014/main" id="{98C3A982-4150-28F1-2ACB-C8C9C8F72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57601"/>
            <a:ext cx="2971800" cy="292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MP900433140[1]">
            <a:extLst>
              <a:ext uri="{FF2B5EF4-FFF2-40B4-BE49-F238E27FC236}">
                <a16:creationId xmlns:a16="http://schemas.microsoft.com/office/drawing/2014/main" id="{286D7C87-17C9-20A7-DD3D-CE62145F1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0"/>
            <a:ext cx="29718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3144C4A9-929C-E0C3-08CE-2CB9B219CB19}"/>
              </a:ext>
            </a:extLst>
          </p:cNvPr>
          <p:cNvSpPr>
            <a:spLocks noGrp="1" noChangeArrowheads="1"/>
          </p:cNvSpPr>
          <p:nvPr>
            <p:ph type="title"/>
          </p:nvPr>
        </p:nvSpPr>
        <p:spPr>
          <a:xfrm>
            <a:off x="609600" y="228600"/>
            <a:ext cx="8229600" cy="2209800"/>
          </a:xfrm>
        </p:spPr>
        <p:txBody>
          <a:bodyPr/>
          <a:lstStyle/>
          <a:p>
            <a:pPr eaLnBrk="1" hangingPunct="1"/>
            <a:r>
              <a:rPr lang="en-US" altLang="en-US" sz="4000" dirty="0"/>
              <a:t>The eye is the lamp of the body. If your eyes are healthy, your whole body will be full of light.</a:t>
            </a:r>
            <a:endParaRPr lang="en-US" altLang="en-US" dirty="0"/>
          </a:p>
        </p:txBody>
      </p:sp>
      <p:pic>
        <p:nvPicPr>
          <p:cNvPr id="27655" name="Picture 7" descr="sun_light_energy">
            <a:extLst>
              <a:ext uri="{FF2B5EF4-FFF2-40B4-BE49-F238E27FC236}">
                <a16:creationId xmlns:a16="http://schemas.microsoft.com/office/drawing/2014/main" id="{2E1A3766-FB17-FE50-A47C-39F84B31A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47926"/>
            <a:ext cx="42672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7C400AD2-9C49-4A80-BE20-4AAE4F6EF395}"/>
              </a:ext>
            </a:extLst>
          </p:cNvPr>
          <p:cNvGrpSpPr>
            <a:grpSpLocks/>
          </p:cNvGrpSpPr>
          <p:nvPr/>
        </p:nvGrpSpPr>
        <p:grpSpPr bwMode="auto">
          <a:xfrm>
            <a:off x="457200" y="3352800"/>
            <a:ext cx="3581400" cy="2995613"/>
            <a:chOff x="457200" y="3352800"/>
            <a:chExt cx="3581400" cy="2995613"/>
          </a:xfrm>
        </p:grpSpPr>
        <p:pic>
          <p:nvPicPr>
            <p:cNvPr id="53253" name="Picture 3" descr="MP900406700[1]">
              <a:extLst>
                <a:ext uri="{FF2B5EF4-FFF2-40B4-BE49-F238E27FC236}">
                  <a16:creationId xmlns:a16="http://schemas.microsoft.com/office/drawing/2014/main" id="{FB624F66-0F06-AE3B-659A-77354AA42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62400"/>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8">
              <a:extLst>
                <a:ext uri="{FF2B5EF4-FFF2-40B4-BE49-F238E27FC236}">
                  <a16:creationId xmlns:a16="http://schemas.microsoft.com/office/drawing/2014/main" id="{92ED206A-5217-4082-637E-93C0066AE9C3}"/>
                </a:ext>
              </a:extLst>
            </p:cNvPr>
            <p:cNvSpPr txBox="1">
              <a:spLocks noChangeArrowheads="1"/>
            </p:cNvSpPr>
            <p:nvPr/>
          </p:nvSpPr>
          <p:spPr bwMode="auto">
            <a:xfrm>
              <a:off x="1752600" y="3352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400" dirty="0"/>
                <a:t>Healthy</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8F05DD44-0037-809B-0F9E-C9A2C7A81973}"/>
              </a:ext>
            </a:extLst>
          </p:cNvPr>
          <p:cNvSpPr>
            <a:spLocks noGrp="1" noChangeArrowheads="1"/>
          </p:cNvSpPr>
          <p:nvPr>
            <p:ph type="title" idx="4294967295"/>
          </p:nvPr>
        </p:nvSpPr>
        <p:spPr>
          <a:xfrm>
            <a:off x="609600" y="228600"/>
            <a:ext cx="8229600" cy="3048000"/>
          </a:xfrm>
        </p:spPr>
        <p:txBody>
          <a:bodyPr/>
          <a:lstStyle/>
          <a:p>
            <a:pPr eaLnBrk="1" hangingPunct="1"/>
            <a:r>
              <a:rPr lang="en-US" altLang="en-US" sz="3600" dirty="0"/>
              <a:t>But if your eyes are unhealthy, your whole body will be full of darkness. If then the light within you is darkness, how great is that darkness!</a:t>
            </a:r>
          </a:p>
        </p:txBody>
      </p:sp>
      <p:pic>
        <p:nvPicPr>
          <p:cNvPr id="28680" name="Picture 8" descr="sun_light_energy">
            <a:extLst>
              <a:ext uri="{FF2B5EF4-FFF2-40B4-BE49-F238E27FC236}">
                <a16:creationId xmlns:a16="http://schemas.microsoft.com/office/drawing/2014/main" id="{3FB59555-D500-C89C-4BC2-9840EE510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76613"/>
            <a:ext cx="32004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AutoShape 10" descr="9k=">
            <a:extLst>
              <a:ext uri="{FF2B5EF4-FFF2-40B4-BE49-F238E27FC236}">
                <a16:creationId xmlns:a16="http://schemas.microsoft.com/office/drawing/2014/main" id="{E23804A6-B61B-7438-5C27-0BD742A4ADE2}"/>
              </a:ext>
            </a:extLst>
          </p:cNvPr>
          <p:cNvSpPr>
            <a:spLocks noChangeAspect="1" noChangeArrowheads="1"/>
          </p:cNvSpPr>
          <p:nvPr/>
        </p:nvSpPr>
        <p:spPr bwMode="auto">
          <a:xfrm>
            <a:off x="136525" y="-1905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pic>
        <p:nvPicPr>
          <p:cNvPr id="28684" name="Picture 12" descr="black-square">
            <a:extLst>
              <a:ext uri="{FF2B5EF4-FFF2-40B4-BE49-F238E27FC236}">
                <a16:creationId xmlns:a16="http://schemas.microsoft.com/office/drawing/2014/main" id="{B5F43EA7-69CA-B1CB-B612-8E3119054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897188"/>
            <a:ext cx="41148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lose-up of an eyeball&#10;&#10;Description automatically generated with medium confidence">
            <a:extLst>
              <a:ext uri="{FF2B5EF4-FFF2-40B4-BE49-F238E27FC236}">
                <a16:creationId xmlns:a16="http://schemas.microsoft.com/office/drawing/2014/main" id="{9BAFCD7E-65D5-F3D8-4568-A86E73A254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5800" y="4280310"/>
            <a:ext cx="3581400" cy="2349090"/>
          </a:xfrm>
          <a:prstGeom prst="rect">
            <a:avLst/>
          </a:prstGeom>
        </p:spPr>
      </p:pic>
      <p:sp>
        <p:nvSpPr>
          <p:cNvPr id="9" name="Text Box 8">
            <a:extLst>
              <a:ext uri="{FF2B5EF4-FFF2-40B4-BE49-F238E27FC236}">
                <a16:creationId xmlns:a16="http://schemas.microsoft.com/office/drawing/2014/main" id="{AE96189E-49A6-E962-4321-BA7B336B98FF}"/>
              </a:ext>
            </a:extLst>
          </p:cNvPr>
          <p:cNvSpPr txBox="1">
            <a:spLocks noChangeArrowheads="1"/>
          </p:cNvSpPr>
          <p:nvPr/>
        </p:nvSpPr>
        <p:spPr bwMode="auto">
          <a:xfrm>
            <a:off x="1447800" y="3585412"/>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400" dirty="0"/>
              <a:t>Unhealthy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40000"/>
          </a:blip>
          <a:tile tx="0" ty="0" sx="100000" sy="100000" flip="none" algn="tl"/>
        </a:blipFill>
        <a:effectLst/>
      </p:bgPr>
    </p:bg>
    <p:spTree>
      <p:nvGrpSpPr>
        <p:cNvPr id="1" name=""/>
        <p:cNvGrpSpPr/>
        <p:nvPr/>
      </p:nvGrpSpPr>
      <p:grpSpPr>
        <a:xfrm>
          <a:off x="0" y="0"/>
          <a:ext cx="0" cy="0"/>
          <a:chOff x="0" y="0"/>
          <a:chExt cx="0" cy="0"/>
        </a:xfrm>
      </p:grpSpPr>
      <p:sp>
        <p:nvSpPr>
          <p:cNvPr id="3075" name="Text Box 5">
            <a:extLst>
              <a:ext uri="{FF2B5EF4-FFF2-40B4-BE49-F238E27FC236}">
                <a16:creationId xmlns:a16="http://schemas.microsoft.com/office/drawing/2014/main" id="{6B0F0AB8-EA99-E8BF-E382-76C912994D0A}"/>
              </a:ext>
            </a:extLst>
          </p:cNvPr>
          <p:cNvSpPr txBox="1">
            <a:spLocks noChangeArrowheads="1"/>
          </p:cNvSpPr>
          <p:nvPr/>
        </p:nvSpPr>
        <p:spPr bwMode="auto">
          <a:xfrm>
            <a:off x="0" y="1089898"/>
            <a:ext cx="91630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800" dirty="0"/>
              <a:t>					</a:t>
            </a:r>
          </a:p>
          <a:p>
            <a:pPr algn="ctr">
              <a:spcBef>
                <a:spcPct val="50000"/>
              </a:spcBef>
              <a:buFontTx/>
              <a:buNone/>
            </a:pPr>
            <a:r>
              <a:rPr lang="en-US" altLang="en-US" sz="6000" dirty="0"/>
              <a:t>Jesus teaches us what </a:t>
            </a:r>
            <a:r>
              <a:rPr lang="en-US" altLang="en-US" sz="6000" i="1" dirty="0"/>
              <a:t>true</a:t>
            </a:r>
            <a:r>
              <a:rPr lang="en-US" altLang="en-US" sz="6000" dirty="0"/>
              <a:t> righteousness is!</a:t>
            </a:r>
          </a:p>
          <a:p>
            <a:pPr algn="ctr">
              <a:spcBef>
                <a:spcPct val="50000"/>
              </a:spcBef>
              <a:buFontTx/>
              <a:buNone/>
            </a:pPr>
            <a:endParaRPr lang="en-US" altLang="en-US" sz="6000" dirty="0"/>
          </a:p>
          <a:p>
            <a:pPr algn="r">
              <a:spcBef>
                <a:spcPct val="50000"/>
              </a:spcBef>
              <a:buFontTx/>
              <a:buNone/>
            </a:pPr>
            <a:r>
              <a:rPr lang="en-US" altLang="en-US" sz="2000" dirty="0"/>
              <a:t>Lesson #4</a:t>
            </a:r>
          </a:p>
        </p:txBody>
      </p:sp>
      <p:sp>
        <p:nvSpPr>
          <p:cNvPr id="2" name="Rectangle 1">
            <a:extLst>
              <a:ext uri="{FF2B5EF4-FFF2-40B4-BE49-F238E27FC236}">
                <a16:creationId xmlns:a16="http://schemas.microsoft.com/office/drawing/2014/main" id="{0FA89F1B-1DB8-F73F-5EE6-BD7321652D41}"/>
              </a:ext>
            </a:extLst>
          </p:cNvPr>
          <p:cNvSpPr/>
          <p:nvPr/>
        </p:nvSpPr>
        <p:spPr>
          <a:xfrm>
            <a:off x="2902184" y="67270"/>
            <a:ext cx="3339633"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00B050"/>
                </a:solidFill>
                <a:effectLst>
                  <a:outerShdw blurRad="50800" dist="38100" dir="8100000" algn="tr" rotWithShape="0">
                    <a:prstClr val="black">
                      <a:alpha val="40000"/>
                    </a:prstClr>
                  </a:outerShdw>
                </a:effectLst>
              </a:rPr>
              <a:t>The Truth</a:t>
            </a:r>
            <a:endParaRPr lang="en-US" sz="5400" b="1" cap="none" spc="0" dirty="0">
              <a:ln w="22225">
                <a:solidFill>
                  <a:schemeClr val="tx1"/>
                </a:solidFill>
                <a:prstDash val="solid"/>
              </a:ln>
              <a:solidFill>
                <a:srgbClr val="00B050"/>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96169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018A59B-DE07-917D-1CF7-5FD57CD10593}"/>
              </a:ext>
            </a:extLst>
          </p:cNvPr>
          <p:cNvSpPr>
            <a:spLocks noGrp="1" noChangeArrowheads="1"/>
          </p:cNvSpPr>
          <p:nvPr>
            <p:ph type="title"/>
          </p:nvPr>
        </p:nvSpPr>
        <p:spPr>
          <a:xfrm>
            <a:off x="609600" y="228600"/>
            <a:ext cx="8229600" cy="2286000"/>
          </a:xfrm>
        </p:spPr>
        <p:txBody>
          <a:bodyPr/>
          <a:lstStyle/>
          <a:p>
            <a:pPr eaLnBrk="1" hangingPunct="1"/>
            <a:r>
              <a:rPr lang="en-US" altLang="en-US" sz="3200" dirty="0"/>
              <a:t>No one can serve two masters. Either you will hate the one and love the other, or you will be devoted to the one and despise the other. You cannot serve both God and money.</a:t>
            </a:r>
          </a:p>
        </p:txBody>
      </p:sp>
      <p:pic>
        <p:nvPicPr>
          <p:cNvPr id="29701" name="Picture 5" descr="MC900431631[1]">
            <a:extLst>
              <a:ext uri="{FF2B5EF4-FFF2-40B4-BE49-F238E27FC236}">
                <a16:creationId xmlns:a16="http://schemas.microsoft.com/office/drawing/2014/main" id="{44AE8F5A-23BF-51FB-9C03-B4C7AE6EF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9718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a:extLst>
              <a:ext uri="{FF2B5EF4-FFF2-40B4-BE49-F238E27FC236}">
                <a16:creationId xmlns:a16="http://schemas.microsoft.com/office/drawing/2014/main" id="{0EFBD025-038E-22B0-6D36-48E974404FCE}"/>
              </a:ext>
            </a:extLst>
          </p:cNvPr>
          <p:cNvSpPr txBox="1">
            <a:spLocks noChangeArrowheads="1"/>
          </p:cNvSpPr>
          <p:nvPr/>
        </p:nvSpPr>
        <p:spPr bwMode="auto">
          <a:xfrm>
            <a:off x="4495800" y="4038600"/>
            <a:ext cx="1295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7200" dirty="0"/>
              <a:t>or</a:t>
            </a:r>
          </a:p>
        </p:txBody>
      </p:sp>
      <p:pic>
        <p:nvPicPr>
          <p:cNvPr id="4" name="Picture 3" descr="A painting of a person with long hair&#10;&#10;Description automatically generated with low confidence">
            <a:extLst>
              <a:ext uri="{FF2B5EF4-FFF2-40B4-BE49-F238E27FC236}">
                <a16:creationId xmlns:a16="http://schemas.microsoft.com/office/drawing/2014/main" id="{05CEB684-B8CD-DE96-18FA-624DAE2843C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3000" y="2667000"/>
            <a:ext cx="2385272" cy="36385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454EA4E-F822-C994-E55F-A4B724B1E810}"/>
              </a:ext>
            </a:extLst>
          </p:cNvPr>
          <p:cNvSpPr>
            <a:spLocks noGrp="1" noChangeArrowheads="1"/>
          </p:cNvSpPr>
          <p:nvPr>
            <p:ph type="title"/>
          </p:nvPr>
        </p:nvSpPr>
        <p:spPr>
          <a:xfrm>
            <a:off x="0" y="228600"/>
            <a:ext cx="9144000" cy="1981200"/>
          </a:xfrm>
        </p:spPr>
        <p:txBody>
          <a:bodyPr/>
          <a:lstStyle/>
          <a:p>
            <a:pPr eaLnBrk="1" hangingPunct="1"/>
            <a:r>
              <a:rPr lang="en-US" altLang="en-US" sz="2800" dirty="0"/>
              <a:t>Therefore I tell you, do not worry about your life, what you will eat or drink; or about your body, what you will wear. Is not life more than food, and the body more than clothes?</a:t>
            </a:r>
          </a:p>
        </p:txBody>
      </p:sp>
      <p:pic>
        <p:nvPicPr>
          <p:cNvPr id="30724" name="Picture 4" descr="MC900233362[1]">
            <a:extLst>
              <a:ext uri="{FF2B5EF4-FFF2-40B4-BE49-F238E27FC236}">
                <a16:creationId xmlns:a16="http://schemas.microsoft.com/office/drawing/2014/main" id="{DD984A3C-C444-BE4D-B020-3BF9DDC04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37" y="3468437"/>
            <a:ext cx="18891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MC900391606[1]">
            <a:extLst>
              <a:ext uri="{FF2B5EF4-FFF2-40B4-BE49-F238E27FC236}">
                <a16:creationId xmlns:a16="http://schemas.microsoft.com/office/drawing/2014/main" id="{A51BC4C5-6013-B500-6A18-57CD99D48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49" y="2438400"/>
            <a:ext cx="15970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MC900432091[1]">
            <a:extLst>
              <a:ext uri="{FF2B5EF4-FFF2-40B4-BE49-F238E27FC236}">
                <a16:creationId xmlns:a16="http://schemas.microsoft.com/office/drawing/2014/main" id="{83C5CD4F-1474-A0F0-D03C-8F66AE8EA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33011"/>
            <a:ext cx="18383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clipart, cartoon, emoticon, animated cartoon&#10;&#10;Description automatically generated">
            <a:extLst>
              <a:ext uri="{FF2B5EF4-FFF2-40B4-BE49-F238E27FC236}">
                <a16:creationId xmlns:a16="http://schemas.microsoft.com/office/drawing/2014/main" id="{8D4DF6A8-0428-F499-3A87-C00F717417B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219649" y="4280619"/>
            <a:ext cx="2474763" cy="2474763"/>
          </a:xfrm>
          <a:prstGeom prst="rect">
            <a:avLst/>
          </a:prstGeom>
        </p:spPr>
      </p:pic>
      <p:pic>
        <p:nvPicPr>
          <p:cNvPr id="5" name="Graphic 4" descr="Question mark with solid fill">
            <a:extLst>
              <a:ext uri="{FF2B5EF4-FFF2-40B4-BE49-F238E27FC236}">
                <a16:creationId xmlns:a16="http://schemas.microsoft.com/office/drawing/2014/main" id="{576CD464-6BA3-7109-DC0F-29615B6238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0686" y="3200400"/>
            <a:ext cx="914400" cy="914400"/>
          </a:xfrm>
          <a:prstGeom prst="rect">
            <a:avLst/>
          </a:prstGeom>
        </p:spPr>
      </p:pic>
      <p:pic>
        <p:nvPicPr>
          <p:cNvPr id="6" name="Graphic 5" descr="Question mark with solid fill">
            <a:extLst>
              <a:ext uri="{FF2B5EF4-FFF2-40B4-BE49-F238E27FC236}">
                <a16:creationId xmlns:a16="http://schemas.microsoft.com/office/drawing/2014/main" id="{411A1859-F499-4A71-329B-4E84AEF6D5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8062" y="3211814"/>
            <a:ext cx="914400" cy="914400"/>
          </a:xfrm>
          <a:prstGeom prst="rect">
            <a:avLst/>
          </a:prstGeom>
        </p:spPr>
      </p:pic>
      <p:pic>
        <p:nvPicPr>
          <p:cNvPr id="7" name="Picture 4" descr="MC900233362[1]">
            <a:extLst>
              <a:ext uri="{FF2B5EF4-FFF2-40B4-BE49-F238E27FC236}">
                <a16:creationId xmlns:a16="http://schemas.microsoft.com/office/drawing/2014/main" id="{665D1418-B4C6-C6FA-398B-447F36DEB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12" y="3459799"/>
            <a:ext cx="18891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descr="Question mark with solid fill">
            <a:extLst>
              <a:ext uri="{FF2B5EF4-FFF2-40B4-BE49-F238E27FC236}">
                <a16:creationId xmlns:a16="http://schemas.microsoft.com/office/drawing/2014/main" id="{4485AD09-4A49-BA8C-E9E7-109759BAFB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70261" y="3191762"/>
            <a:ext cx="914400" cy="914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8C9AA22-556F-B3E9-9166-EC09CB0CD141}"/>
              </a:ext>
            </a:extLst>
          </p:cNvPr>
          <p:cNvSpPr>
            <a:spLocks noGrp="1" noChangeArrowheads="1"/>
          </p:cNvSpPr>
          <p:nvPr>
            <p:ph type="title"/>
          </p:nvPr>
        </p:nvSpPr>
        <p:spPr>
          <a:xfrm>
            <a:off x="304800" y="228600"/>
            <a:ext cx="8534400" cy="2667000"/>
          </a:xfrm>
        </p:spPr>
        <p:txBody>
          <a:bodyPr/>
          <a:lstStyle/>
          <a:p>
            <a:pPr eaLnBrk="1" hangingPunct="1"/>
            <a:r>
              <a:rPr lang="en-US" altLang="en-US" sz="3200" dirty="0"/>
              <a:t>Look at the birds of the air; they do not sow or reap or store away in barns, and yet your heavenly Father feeds them. Are you not much more valuable than they? Can any one of you by worrying add a single hour to your life?</a:t>
            </a:r>
          </a:p>
        </p:txBody>
      </p:sp>
      <p:sp>
        <p:nvSpPr>
          <p:cNvPr id="61443" name="Line 6">
            <a:extLst>
              <a:ext uri="{FF2B5EF4-FFF2-40B4-BE49-F238E27FC236}">
                <a16:creationId xmlns:a16="http://schemas.microsoft.com/office/drawing/2014/main" id="{F3F57E06-61C6-7344-CE3A-297BAD7E2AD3}"/>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1748" name="Picture 4" descr="MC900389136[1]">
            <a:extLst>
              <a:ext uri="{FF2B5EF4-FFF2-40B4-BE49-F238E27FC236}">
                <a16:creationId xmlns:a16="http://schemas.microsoft.com/office/drawing/2014/main" id="{ED8CA929-51F6-9B17-08C9-E825C0C1F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24200"/>
            <a:ext cx="388778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C:\Users\clhayse\AppData\Local\Microsoft\Windows\Temporary Internet Files\Content.IE5\0EODXWQX\MP900433177[1].jpg">
            <a:extLst>
              <a:ext uri="{FF2B5EF4-FFF2-40B4-BE49-F238E27FC236}">
                <a16:creationId xmlns:a16="http://schemas.microsoft.com/office/drawing/2014/main" id="{6A7D8668-3C54-ABA0-8869-33E7A2FF9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730750"/>
            <a:ext cx="973137"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clhayse\AppData\Local\Microsoft\Windows\Temporary Internet Files\Content.IE5\0EODXWQX\MP900433177[1].jpg">
            <a:extLst>
              <a:ext uri="{FF2B5EF4-FFF2-40B4-BE49-F238E27FC236}">
                <a16:creationId xmlns:a16="http://schemas.microsoft.com/office/drawing/2014/main" id="{7F264630-18D6-4F65-F442-E96D3673B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429000"/>
            <a:ext cx="97313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clhayse\AppData\Local\Microsoft\Windows\Temporary Internet Files\Content.IE5\0EODXWQX\MP900433177[1].jpg">
            <a:extLst>
              <a:ext uri="{FF2B5EF4-FFF2-40B4-BE49-F238E27FC236}">
                <a16:creationId xmlns:a16="http://schemas.microsoft.com/office/drawing/2014/main" id="{9269EBF0-F549-335A-395A-3B679CB46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3252788"/>
            <a:ext cx="97472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60C5B6B-C904-B380-0372-30862345AC1C}"/>
              </a:ext>
            </a:extLst>
          </p:cNvPr>
          <p:cNvSpPr>
            <a:spLocks noGrp="1" noChangeArrowheads="1"/>
          </p:cNvSpPr>
          <p:nvPr>
            <p:ph type="title"/>
          </p:nvPr>
        </p:nvSpPr>
        <p:spPr>
          <a:xfrm>
            <a:off x="304800" y="228600"/>
            <a:ext cx="8534400" cy="2057400"/>
          </a:xfrm>
        </p:spPr>
        <p:txBody>
          <a:bodyPr/>
          <a:lstStyle/>
          <a:p>
            <a:pPr eaLnBrk="1" hangingPunct="1"/>
            <a:r>
              <a:rPr lang="en-US" altLang="en-US" sz="4000" dirty="0"/>
              <a:t>And why do your worry about clothes? See how the flowers of the field grow. They do not labor or spin.</a:t>
            </a:r>
            <a:endParaRPr lang="en-US" altLang="en-US" sz="4800" dirty="0"/>
          </a:p>
        </p:txBody>
      </p:sp>
      <p:sp>
        <p:nvSpPr>
          <p:cNvPr id="63491" name="Line 3">
            <a:extLst>
              <a:ext uri="{FF2B5EF4-FFF2-40B4-BE49-F238E27FC236}">
                <a16:creationId xmlns:a16="http://schemas.microsoft.com/office/drawing/2014/main" id="{C530B79A-52FA-66DD-A59B-BED27D270B09}"/>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2772" name="Picture 4" descr="MC900436183[1]">
            <a:extLst>
              <a:ext uri="{FF2B5EF4-FFF2-40B4-BE49-F238E27FC236}">
                <a16:creationId xmlns:a16="http://schemas.microsoft.com/office/drawing/2014/main" id="{EB707390-A9CF-2105-8A70-555366183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38400"/>
            <a:ext cx="1828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MC900436183[1]">
            <a:extLst>
              <a:ext uri="{FF2B5EF4-FFF2-40B4-BE49-F238E27FC236}">
                <a16:creationId xmlns:a16="http://schemas.microsoft.com/office/drawing/2014/main" id="{A9FFDD37-919B-18E5-C843-5D8D7EF53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1828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MC900436183[1]">
            <a:extLst>
              <a:ext uri="{FF2B5EF4-FFF2-40B4-BE49-F238E27FC236}">
                <a16:creationId xmlns:a16="http://schemas.microsoft.com/office/drawing/2014/main" id="{06EEDED4-A983-0840-D962-E15924295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343400"/>
            <a:ext cx="1828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MC900436183[1]">
            <a:extLst>
              <a:ext uri="{FF2B5EF4-FFF2-40B4-BE49-F238E27FC236}">
                <a16:creationId xmlns:a16="http://schemas.microsoft.com/office/drawing/2014/main" id="{06F8B86D-4FC8-FBEC-56F0-C53DEE8B0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4800"/>
            <a:ext cx="1828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MC900436183[1]">
            <a:extLst>
              <a:ext uri="{FF2B5EF4-FFF2-40B4-BE49-F238E27FC236}">
                <a16:creationId xmlns:a16="http://schemas.microsoft.com/office/drawing/2014/main" id="{6977C753-B748-BA12-578C-21177C543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362200"/>
            <a:ext cx="1828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509CD5F-E635-B868-3042-47B419FD2AC6}"/>
              </a:ext>
            </a:extLst>
          </p:cNvPr>
          <p:cNvSpPr>
            <a:spLocks noGrp="1" noChangeArrowheads="1"/>
          </p:cNvSpPr>
          <p:nvPr>
            <p:ph type="title"/>
          </p:nvPr>
        </p:nvSpPr>
        <p:spPr>
          <a:xfrm>
            <a:off x="304800" y="228600"/>
            <a:ext cx="8534400" cy="2362200"/>
          </a:xfrm>
        </p:spPr>
        <p:txBody>
          <a:bodyPr/>
          <a:lstStyle/>
          <a:p>
            <a:pPr eaLnBrk="1" hangingPunct="1"/>
            <a:r>
              <a:rPr lang="en-US" altLang="en-US" sz="3600"/>
              <a:t>Yet I tell you that not even Solomon in all his splendor was dressed like one of these. </a:t>
            </a:r>
            <a:endParaRPr lang="en-US" altLang="en-US"/>
          </a:p>
        </p:txBody>
      </p:sp>
      <p:sp>
        <p:nvSpPr>
          <p:cNvPr id="65539" name="Line 3">
            <a:extLst>
              <a:ext uri="{FF2B5EF4-FFF2-40B4-BE49-F238E27FC236}">
                <a16:creationId xmlns:a16="http://schemas.microsoft.com/office/drawing/2014/main" id="{602EF2F0-05C4-3C77-3693-803FA1E5879F}"/>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5540" name="Picture 5" descr="King_Solomon">
            <a:extLst>
              <a:ext uri="{FF2B5EF4-FFF2-40B4-BE49-F238E27FC236}">
                <a16:creationId xmlns:a16="http://schemas.microsoft.com/office/drawing/2014/main" id="{DA3C3C1E-AF97-0B3A-9E62-B2B2E3655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38400"/>
            <a:ext cx="271303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89831C9-2486-12EE-FB14-AE28E300D716}"/>
              </a:ext>
            </a:extLst>
          </p:cNvPr>
          <p:cNvSpPr>
            <a:spLocks noGrp="1" noChangeArrowheads="1"/>
          </p:cNvSpPr>
          <p:nvPr>
            <p:ph type="title"/>
          </p:nvPr>
        </p:nvSpPr>
        <p:spPr>
          <a:xfrm>
            <a:off x="304800" y="228600"/>
            <a:ext cx="8534400" cy="1905000"/>
          </a:xfrm>
        </p:spPr>
        <p:txBody>
          <a:bodyPr/>
          <a:lstStyle/>
          <a:p>
            <a:pPr eaLnBrk="1" hangingPunct="1"/>
            <a:r>
              <a:rPr lang="en-US" altLang="en-US" sz="3200" dirty="0"/>
              <a:t>If that is how God clothes the grass of the field, which is here today and tomorrow is thrown into the fire, will he not much more clothe you - you of little faith?</a:t>
            </a:r>
          </a:p>
        </p:txBody>
      </p:sp>
      <p:sp>
        <p:nvSpPr>
          <p:cNvPr id="67587" name="Line 3">
            <a:extLst>
              <a:ext uri="{FF2B5EF4-FFF2-40B4-BE49-F238E27FC236}">
                <a16:creationId xmlns:a16="http://schemas.microsoft.com/office/drawing/2014/main" id="{64DF1E65-625A-7FED-A662-BF709EFBB1BA}"/>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4821" name="Picture 5" descr="april1st001">
            <a:extLst>
              <a:ext uri="{FF2B5EF4-FFF2-40B4-BE49-F238E27FC236}">
                <a16:creationId xmlns:a16="http://schemas.microsoft.com/office/drawing/2014/main" id="{D41F3A9A-ED68-8C40-5B2E-1ED192EC4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76800"/>
            <a:ext cx="86106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fire1">
            <a:extLst>
              <a:ext uri="{FF2B5EF4-FFF2-40B4-BE49-F238E27FC236}">
                <a16:creationId xmlns:a16="http://schemas.microsoft.com/office/drawing/2014/main" id="{2063A712-CF8F-D8BA-74F7-A60DA23CE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004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8">
            <a:extLst>
              <a:ext uri="{FF2B5EF4-FFF2-40B4-BE49-F238E27FC236}">
                <a16:creationId xmlns:a16="http://schemas.microsoft.com/office/drawing/2014/main" id="{716D6AFE-EA86-9DE5-164E-7B88655A4DD5}"/>
              </a:ext>
            </a:extLst>
          </p:cNvPr>
          <p:cNvSpPr txBox="1">
            <a:spLocks noChangeArrowheads="1"/>
          </p:cNvSpPr>
          <p:nvPr/>
        </p:nvSpPr>
        <p:spPr bwMode="auto">
          <a:xfrm>
            <a:off x="6781800" y="2743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400" dirty="0"/>
              <a:t>Tomorrow</a:t>
            </a:r>
          </a:p>
        </p:txBody>
      </p:sp>
      <p:sp>
        <p:nvSpPr>
          <p:cNvPr id="2" name="Text Box 8">
            <a:extLst>
              <a:ext uri="{FF2B5EF4-FFF2-40B4-BE49-F238E27FC236}">
                <a16:creationId xmlns:a16="http://schemas.microsoft.com/office/drawing/2014/main" id="{2C1D5C11-E370-DC37-AC64-2B7814DFA46B}"/>
              </a:ext>
            </a:extLst>
          </p:cNvPr>
          <p:cNvSpPr txBox="1">
            <a:spLocks noChangeArrowheads="1"/>
          </p:cNvSpPr>
          <p:nvPr/>
        </p:nvSpPr>
        <p:spPr bwMode="auto">
          <a:xfrm>
            <a:off x="2095501" y="4419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400" dirty="0"/>
              <a:t>Today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56DA0BBA-C1BB-3914-40AE-57511989AC8F}"/>
              </a:ext>
            </a:extLst>
          </p:cNvPr>
          <p:cNvSpPr>
            <a:spLocks noGrp="1" noChangeArrowheads="1"/>
          </p:cNvSpPr>
          <p:nvPr>
            <p:ph type="title"/>
          </p:nvPr>
        </p:nvSpPr>
        <p:spPr>
          <a:xfrm>
            <a:off x="304800" y="228600"/>
            <a:ext cx="8534400" cy="2438400"/>
          </a:xfrm>
        </p:spPr>
        <p:txBody>
          <a:bodyPr/>
          <a:lstStyle/>
          <a:p>
            <a:pPr eaLnBrk="1" hangingPunct="1"/>
            <a:r>
              <a:rPr lang="en-US" altLang="en-US" sz="3600" dirty="0"/>
              <a:t>So do not worry, saying, “What shall we eat?” or “What shall we drink?” or “What shall we wear?” For the pagans run after all these things and your heavenly Father knows that you need them.</a:t>
            </a:r>
          </a:p>
        </p:txBody>
      </p:sp>
      <p:sp>
        <p:nvSpPr>
          <p:cNvPr id="69635" name="Line 4">
            <a:extLst>
              <a:ext uri="{FF2B5EF4-FFF2-40B4-BE49-F238E27FC236}">
                <a16:creationId xmlns:a16="http://schemas.microsoft.com/office/drawing/2014/main" id="{E945CEA2-2F2D-A091-08E1-A2C82F5DFE01}"/>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6" descr="MC900391606[1]">
            <a:extLst>
              <a:ext uri="{FF2B5EF4-FFF2-40B4-BE49-F238E27FC236}">
                <a16:creationId xmlns:a16="http://schemas.microsoft.com/office/drawing/2014/main" id="{E28FED44-A180-0E74-1E1B-389E0C552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224" y="2825230"/>
            <a:ext cx="1266095" cy="145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MC900432091[1]">
            <a:extLst>
              <a:ext uri="{FF2B5EF4-FFF2-40B4-BE49-F238E27FC236}">
                <a16:creationId xmlns:a16="http://schemas.microsoft.com/office/drawing/2014/main" id="{69A3607B-6329-5BB9-AB97-B43EB27DC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176" y="3819842"/>
            <a:ext cx="1457394" cy="145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clipart, cartoon, emoticon, animated cartoon&#10;&#10;Description automatically generated">
            <a:extLst>
              <a:ext uri="{FF2B5EF4-FFF2-40B4-BE49-F238E27FC236}">
                <a16:creationId xmlns:a16="http://schemas.microsoft.com/office/drawing/2014/main" id="{28D59C77-B417-0D98-AB91-9A61D5F511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91024" y="4667449"/>
            <a:ext cx="1961951" cy="1961951"/>
          </a:xfrm>
          <a:prstGeom prst="rect">
            <a:avLst/>
          </a:prstGeom>
        </p:spPr>
      </p:pic>
      <p:pic>
        <p:nvPicPr>
          <p:cNvPr id="5" name="Graphic 4" descr="Question mark with solid fill">
            <a:extLst>
              <a:ext uri="{FF2B5EF4-FFF2-40B4-BE49-F238E27FC236}">
                <a16:creationId xmlns:a16="http://schemas.microsoft.com/office/drawing/2014/main" id="{1B49E4E9-E7F9-F22C-BD95-999E8E86B0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9437" y="3598644"/>
            <a:ext cx="724921" cy="724921"/>
          </a:xfrm>
          <a:prstGeom prst="rect">
            <a:avLst/>
          </a:prstGeom>
        </p:spPr>
      </p:pic>
      <p:pic>
        <p:nvPicPr>
          <p:cNvPr id="6" name="Picture 4" descr="MC900233362[1]">
            <a:extLst>
              <a:ext uri="{FF2B5EF4-FFF2-40B4-BE49-F238E27FC236}">
                <a16:creationId xmlns:a16="http://schemas.microsoft.com/office/drawing/2014/main" id="{C4B1BCBE-C85B-4E46-08F1-4FA3DC7990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6087" y="3846630"/>
            <a:ext cx="1497667" cy="140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Question mark with solid fill">
            <a:extLst>
              <a:ext uri="{FF2B5EF4-FFF2-40B4-BE49-F238E27FC236}">
                <a16:creationId xmlns:a16="http://schemas.microsoft.com/office/drawing/2014/main" id="{657960C6-B8BA-C495-1EC7-E384611234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41636" y="3578592"/>
            <a:ext cx="724921" cy="7249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DE7B783-C69C-39F3-CAF7-E803893ABB9A}"/>
              </a:ext>
            </a:extLst>
          </p:cNvPr>
          <p:cNvSpPr>
            <a:spLocks noGrp="1" noChangeArrowheads="1"/>
          </p:cNvSpPr>
          <p:nvPr>
            <p:ph type="title"/>
          </p:nvPr>
        </p:nvSpPr>
        <p:spPr>
          <a:xfrm>
            <a:off x="304800" y="228600"/>
            <a:ext cx="8534400" cy="3124200"/>
          </a:xfrm>
        </p:spPr>
        <p:txBody>
          <a:bodyPr/>
          <a:lstStyle/>
          <a:p>
            <a:pPr eaLnBrk="1" hangingPunct="1"/>
            <a:r>
              <a:rPr lang="en-US" altLang="en-US" sz="3600" dirty="0"/>
              <a:t>But seek </a:t>
            </a:r>
            <a:r>
              <a:rPr lang="en-US" altLang="en-US" sz="3600" b="1" dirty="0"/>
              <a:t>first</a:t>
            </a:r>
            <a:r>
              <a:rPr lang="en-US" altLang="en-US" sz="3600" dirty="0"/>
              <a:t> his kingdom and his righteousness, and all these things will be given to you as well. Therefore do not worry about tomorrow, for tomorrow will worry about itself. Each day has enough trouble of its own.</a:t>
            </a:r>
          </a:p>
        </p:txBody>
      </p:sp>
      <p:sp>
        <p:nvSpPr>
          <p:cNvPr id="71683" name="Line 3">
            <a:extLst>
              <a:ext uri="{FF2B5EF4-FFF2-40B4-BE49-F238E27FC236}">
                <a16:creationId xmlns:a16="http://schemas.microsoft.com/office/drawing/2014/main" id="{778FDE7C-0209-FBE1-9F01-47228FB883E5}"/>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1685" name="Picture 5" descr="C:\Users\clhayse\AppData\Local\Microsoft\Windows\Temporary Internet Files\Content.IE5\ZKJGGKJH\MC900433822[1].png">
            <a:extLst>
              <a:ext uri="{FF2B5EF4-FFF2-40B4-BE49-F238E27FC236}">
                <a16:creationId xmlns:a16="http://schemas.microsoft.com/office/drawing/2014/main" id="{E25E3856-2B66-6574-4050-91CF70A44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3886200"/>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62949E3-AC05-40B9-C133-7A21C7EF0FB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00600" y="3505201"/>
            <a:ext cx="2667000" cy="3082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Tina\AppData\Local\Microsoft\Windows\Temporary Internet Files\Content.IE5\RQGGP1I7\MC900139497[1].wmf">
            <a:extLst>
              <a:ext uri="{FF2B5EF4-FFF2-40B4-BE49-F238E27FC236}">
                <a16:creationId xmlns:a16="http://schemas.microsoft.com/office/drawing/2014/main" id="{74AD7A8F-44C8-620D-CF0C-440FE924E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8600" y="3840163"/>
            <a:ext cx="194945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rapezoid 20">
            <a:extLst>
              <a:ext uri="{FF2B5EF4-FFF2-40B4-BE49-F238E27FC236}">
                <a16:creationId xmlns:a16="http://schemas.microsoft.com/office/drawing/2014/main" id="{09D114D6-7B29-9FB2-9286-E97C8B6D42C1}"/>
              </a:ext>
            </a:extLst>
          </p:cNvPr>
          <p:cNvSpPr/>
          <p:nvPr/>
        </p:nvSpPr>
        <p:spPr>
          <a:xfrm>
            <a:off x="1371600" y="5105400"/>
            <a:ext cx="152400" cy="22860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9" name="Picture 4" descr="C:\Users\Tina\AppData\Local\Microsoft\Windows\Temporary Internet Files\Content.IE5\RQGGP1I7\MC900139497[1].wmf">
            <a:extLst>
              <a:ext uri="{FF2B5EF4-FFF2-40B4-BE49-F238E27FC236}">
                <a16:creationId xmlns:a16="http://schemas.microsoft.com/office/drawing/2014/main" id="{29B99BD3-4FB0-0434-787D-34F097F39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40188"/>
            <a:ext cx="25908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agonal Stripe 17">
            <a:extLst>
              <a:ext uri="{FF2B5EF4-FFF2-40B4-BE49-F238E27FC236}">
                <a16:creationId xmlns:a16="http://schemas.microsoft.com/office/drawing/2014/main" id="{D5277E3D-1FD0-9DDF-7FEB-D57B4D577B48}"/>
              </a:ext>
            </a:extLst>
          </p:cNvPr>
          <p:cNvSpPr/>
          <p:nvPr/>
        </p:nvSpPr>
        <p:spPr>
          <a:xfrm rot="4069606">
            <a:off x="3587750" y="4833938"/>
            <a:ext cx="444500" cy="311150"/>
          </a:xfrm>
          <a:prstGeom prst="diagStri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Oval 13">
            <a:extLst>
              <a:ext uri="{FF2B5EF4-FFF2-40B4-BE49-F238E27FC236}">
                <a16:creationId xmlns:a16="http://schemas.microsoft.com/office/drawing/2014/main" id="{F051CEFC-7E3F-17C0-4B2E-AC326E479689}"/>
              </a:ext>
            </a:extLst>
          </p:cNvPr>
          <p:cNvSpPr/>
          <p:nvPr/>
        </p:nvSpPr>
        <p:spPr>
          <a:xfrm>
            <a:off x="3581400" y="4648200"/>
            <a:ext cx="3048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
            <a:extLst>
              <a:ext uri="{FF2B5EF4-FFF2-40B4-BE49-F238E27FC236}">
                <a16:creationId xmlns:a16="http://schemas.microsoft.com/office/drawing/2014/main" id="{C4F984F7-4A53-616A-CF71-973F8D243250}"/>
              </a:ext>
            </a:extLst>
          </p:cNvPr>
          <p:cNvGrpSpPr>
            <a:grpSpLocks/>
          </p:cNvGrpSpPr>
          <p:nvPr/>
        </p:nvGrpSpPr>
        <p:grpSpPr bwMode="auto">
          <a:xfrm>
            <a:off x="3570288" y="4608513"/>
            <a:ext cx="381000" cy="381000"/>
            <a:chOff x="3352800" y="2743200"/>
            <a:chExt cx="381000" cy="381000"/>
          </a:xfrm>
        </p:grpSpPr>
        <p:sp>
          <p:nvSpPr>
            <p:cNvPr id="7" name="Oval 6">
              <a:extLst>
                <a:ext uri="{FF2B5EF4-FFF2-40B4-BE49-F238E27FC236}">
                  <a16:creationId xmlns:a16="http://schemas.microsoft.com/office/drawing/2014/main" id="{7C3D3A53-78F9-A2A4-9B14-F3295850F1CE}"/>
                </a:ext>
              </a:extLst>
            </p:cNvPr>
            <p:cNvSpPr/>
            <p:nvPr/>
          </p:nvSpPr>
          <p:spPr>
            <a:xfrm>
              <a:off x="3352800" y="2743200"/>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a:extLst>
                <a:ext uri="{FF2B5EF4-FFF2-40B4-BE49-F238E27FC236}">
                  <a16:creationId xmlns:a16="http://schemas.microsoft.com/office/drawing/2014/main" id="{65E1E187-9F88-82D4-250D-3C2E29640325}"/>
                </a:ext>
              </a:extLst>
            </p:cNvPr>
            <p:cNvSpPr/>
            <p:nvPr/>
          </p:nvSpPr>
          <p:spPr>
            <a:xfrm>
              <a:off x="3429000" y="2895600"/>
              <a:ext cx="228600" cy="2286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rapezoid 18">
            <a:extLst>
              <a:ext uri="{FF2B5EF4-FFF2-40B4-BE49-F238E27FC236}">
                <a16:creationId xmlns:a16="http://schemas.microsoft.com/office/drawing/2014/main" id="{6E17273D-77DC-8C76-2D3B-54C32E7FFDDC}"/>
              </a:ext>
            </a:extLst>
          </p:cNvPr>
          <p:cNvSpPr/>
          <p:nvPr/>
        </p:nvSpPr>
        <p:spPr>
          <a:xfrm>
            <a:off x="3200400" y="5257800"/>
            <a:ext cx="152400" cy="22860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rapezoid 19">
            <a:extLst>
              <a:ext uri="{FF2B5EF4-FFF2-40B4-BE49-F238E27FC236}">
                <a16:creationId xmlns:a16="http://schemas.microsoft.com/office/drawing/2014/main" id="{166BC1A2-F2BC-8F1C-2A72-FB63C22EE5D6}"/>
              </a:ext>
            </a:extLst>
          </p:cNvPr>
          <p:cNvSpPr/>
          <p:nvPr/>
        </p:nvSpPr>
        <p:spPr>
          <a:xfrm>
            <a:off x="3276600" y="5257800"/>
            <a:ext cx="152400" cy="22860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iagonal Stripe 15">
            <a:extLst>
              <a:ext uri="{FF2B5EF4-FFF2-40B4-BE49-F238E27FC236}">
                <a16:creationId xmlns:a16="http://schemas.microsoft.com/office/drawing/2014/main" id="{BCCDF771-626E-C633-A47B-B4D665E87683}"/>
              </a:ext>
            </a:extLst>
          </p:cNvPr>
          <p:cNvSpPr/>
          <p:nvPr/>
        </p:nvSpPr>
        <p:spPr>
          <a:xfrm>
            <a:off x="762000" y="4724400"/>
            <a:ext cx="304800" cy="228600"/>
          </a:xfrm>
          <a:prstGeom prst="diagStri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5" name="Oval 14">
            <a:extLst>
              <a:ext uri="{FF2B5EF4-FFF2-40B4-BE49-F238E27FC236}">
                <a16:creationId xmlns:a16="http://schemas.microsoft.com/office/drawing/2014/main" id="{7C2D6D82-6934-7453-2655-635F71A6E234}"/>
              </a:ext>
            </a:extLst>
          </p:cNvPr>
          <p:cNvSpPr/>
          <p:nvPr/>
        </p:nvSpPr>
        <p:spPr>
          <a:xfrm>
            <a:off x="914400" y="4495800"/>
            <a:ext cx="2286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rapezoid 21">
            <a:extLst>
              <a:ext uri="{FF2B5EF4-FFF2-40B4-BE49-F238E27FC236}">
                <a16:creationId xmlns:a16="http://schemas.microsoft.com/office/drawing/2014/main" id="{67DC647D-E10D-15EB-77D3-3B78B3D80857}"/>
              </a:ext>
            </a:extLst>
          </p:cNvPr>
          <p:cNvSpPr/>
          <p:nvPr/>
        </p:nvSpPr>
        <p:spPr>
          <a:xfrm>
            <a:off x="1295400" y="5105400"/>
            <a:ext cx="152400" cy="22860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0">
            <a:extLst>
              <a:ext uri="{FF2B5EF4-FFF2-40B4-BE49-F238E27FC236}">
                <a16:creationId xmlns:a16="http://schemas.microsoft.com/office/drawing/2014/main" id="{EB53158B-D20B-9650-EF6C-652994676266}"/>
              </a:ext>
            </a:extLst>
          </p:cNvPr>
          <p:cNvGrpSpPr>
            <a:grpSpLocks/>
          </p:cNvGrpSpPr>
          <p:nvPr/>
        </p:nvGrpSpPr>
        <p:grpSpPr bwMode="auto">
          <a:xfrm>
            <a:off x="766763" y="4429125"/>
            <a:ext cx="381000" cy="381000"/>
            <a:chOff x="3352800" y="2743200"/>
            <a:chExt cx="381000" cy="381000"/>
          </a:xfrm>
        </p:grpSpPr>
        <p:sp>
          <p:nvSpPr>
            <p:cNvPr id="12" name="Oval 11">
              <a:extLst>
                <a:ext uri="{FF2B5EF4-FFF2-40B4-BE49-F238E27FC236}">
                  <a16:creationId xmlns:a16="http://schemas.microsoft.com/office/drawing/2014/main" id="{11F96A68-9E8C-C703-FFE6-7D4F4B6E23F6}"/>
                </a:ext>
              </a:extLst>
            </p:cNvPr>
            <p:cNvSpPr/>
            <p:nvPr/>
          </p:nvSpPr>
          <p:spPr>
            <a:xfrm>
              <a:off x="3352800" y="2743200"/>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a:extLst>
                <a:ext uri="{FF2B5EF4-FFF2-40B4-BE49-F238E27FC236}">
                  <a16:creationId xmlns:a16="http://schemas.microsoft.com/office/drawing/2014/main" id="{D76B2EFF-B45C-6704-9CE9-81A7C27B6416}"/>
                </a:ext>
              </a:extLst>
            </p:cNvPr>
            <p:cNvSpPr/>
            <p:nvPr/>
          </p:nvSpPr>
          <p:spPr>
            <a:xfrm>
              <a:off x="3429000" y="2895600"/>
              <a:ext cx="228600" cy="2286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 name="Rectangle 2">
            <a:extLst>
              <a:ext uri="{FF2B5EF4-FFF2-40B4-BE49-F238E27FC236}">
                <a16:creationId xmlns:a16="http://schemas.microsoft.com/office/drawing/2014/main" id="{18B891BD-5240-4338-2735-402994EC5926}"/>
              </a:ext>
            </a:extLst>
          </p:cNvPr>
          <p:cNvSpPr txBox="1">
            <a:spLocks noChangeArrowheads="1"/>
          </p:cNvSpPr>
          <p:nvPr/>
        </p:nvSpPr>
        <p:spPr>
          <a:xfrm>
            <a:off x="121235" y="67139"/>
            <a:ext cx="9144000" cy="2971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defRPr/>
            </a:pPr>
            <a:r>
              <a:rPr lang="en-US" altLang="en-US" kern="0" dirty="0"/>
              <a:t>You have heard that it was said, ‘Eye for eye, and tooth for tooth.’ </a:t>
            </a:r>
          </a:p>
          <a:p>
            <a:pPr eaLnBrk="1" hangingPunct="1">
              <a:defRPr/>
            </a:pPr>
            <a:r>
              <a:rPr lang="en-US" altLang="en-US" kern="0" dirty="0"/>
              <a:t>But I tell you, </a:t>
            </a:r>
          </a:p>
          <a:p>
            <a:pPr eaLnBrk="1" hangingPunct="1">
              <a:defRPr/>
            </a:pPr>
            <a:r>
              <a:rPr lang="en-US" altLang="en-US" kern="0" dirty="0"/>
              <a:t>Do not resist an evil person.</a:t>
            </a:r>
          </a:p>
        </p:txBody>
      </p:sp>
      <p:pic>
        <p:nvPicPr>
          <p:cNvPr id="5" name="Picture 4" descr="Two large molar teeth on blue background">
            <a:extLst>
              <a:ext uri="{FF2B5EF4-FFF2-40B4-BE49-F238E27FC236}">
                <a16:creationId xmlns:a16="http://schemas.microsoft.com/office/drawing/2014/main" id="{EC77FD81-2938-A727-5543-26D94E72E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418" y="4495800"/>
            <a:ext cx="3745563" cy="22698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72123DF-1F95-E5D6-67D9-E4A021813D57}"/>
              </a:ext>
            </a:extLst>
          </p:cNvPr>
          <p:cNvSpPr>
            <a:spLocks noGrp="1" noChangeArrowheads="1"/>
          </p:cNvSpPr>
          <p:nvPr>
            <p:ph type="title"/>
          </p:nvPr>
        </p:nvSpPr>
        <p:spPr>
          <a:xfrm>
            <a:off x="0" y="304800"/>
            <a:ext cx="9144000" cy="2743200"/>
          </a:xfrm>
        </p:spPr>
        <p:txBody>
          <a:bodyPr/>
          <a:lstStyle/>
          <a:p>
            <a:pPr eaLnBrk="1" hangingPunct="1"/>
            <a:r>
              <a:rPr lang="en-US" altLang="en-US" sz="4000" dirty="0"/>
              <a:t>If anyone slaps you on the right cheek, </a:t>
            </a:r>
            <a:br>
              <a:rPr lang="en-US" altLang="en-US" sz="4000" dirty="0"/>
            </a:br>
            <a:r>
              <a:rPr lang="en-US" altLang="en-US" sz="4000" dirty="0"/>
              <a:t>turn to them the other cheek also. </a:t>
            </a:r>
          </a:p>
        </p:txBody>
      </p:sp>
      <p:pic>
        <p:nvPicPr>
          <p:cNvPr id="7171" name="Picture 16" descr="C:\Users\clhayse\AppData\Local\Microsoft\Windows\Temporary Internet Files\Content.IE5\0EODXWQX\MC900232446[1].wmf">
            <a:extLst>
              <a:ext uri="{FF2B5EF4-FFF2-40B4-BE49-F238E27FC236}">
                <a16:creationId xmlns:a16="http://schemas.microsoft.com/office/drawing/2014/main" id="{E2BAACE4-85DD-FBE2-FE34-B3FD8512B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895600"/>
            <a:ext cx="373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C:\Users\clhayse\AppData\Local\Microsoft\Windows\Temporary Internet Files\Content.IE5\0EODXWQX\MC900232446[1].wmf">
            <a:extLst>
              <a:ext uri="{FF2B5EF4-FFF2-40B4-BE49-F238E27FC236}">
                <a16:creationId xmlns:a16="http://schemas.microsoft.com/office/drawing/2014/main" id="{E74AA8A8-8AFC-E42D-D241-2A6D9EA13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450" y="2879725"/>
            <a:ext cx="365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F59C740-6BB3-8FA5-C60D-0FCAACB143C9}"/>
              </a:ext>
            </a:extLst>
          </p:cNvPr>
          <p:cNvSpPr>
            <a:spLocks noGrp="1" noChangeArrowheads="1"/>
          </p:cNvSpPr>
          <p:nvPr>
            <p:ph type="title" idx="4294967295"/>
          </p:nvPr>
        </p:nvSpPr>
        <p:spPr>
          <a:xfrm>
            <a:off x="152400" y="-4763"/>
            <a:ext cx="8686800" cy="2743201"/>
          </a:xfrm>
        </p:spPr>
        <p:txBody>
          <a:bodyPr/>
          <a:lstStyle/>
          <a:p>
            <a:pPr eaLnBrk="1" hangingPunct="1"/>
            <a:r>
              <a:rPr lang="en-US" altLang="en-US" dirty="0"/>
              <a:t>And if anyone wants to sue you and take your shirt, </a:t>
            </a:r>
            <a:br>
              <a:rPr lang="en-US" altLang="en-US" dirty="0"/>
            </a:br>
            <a:r>
              <a:rPr lang="en-US" altLang="en-US" dirty="0"/>
              <a:t>hand over your coat as well.  </a:t>
            </a:r>
          </a:p>
        </p:txBody>
      </p:sp>
      <p:pic>
        <p:nvPicPr>
          <p:cNvPr id="9219" name="Picture 8" descr="http://t1.gstatic.com/images?q=tbn:ANd9GcSodeaq1L38aafSCer7kfKn2ooa7gGBMjjvxfIJFbPEzn2uIFSD">
            <a:extLst>
              <a:ext uri="{FF2B5EF4-FFF2-40B4-BE49-F238E27FC236}">
                <a16:creationId xmlns:a16="http://schemas.microsoft.com/office/drawing/2014/main" id="{4B00CEAA-0833-9CCB-C595-2808C1AAF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2770188"/>
            <a:ext cx="35750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a:extLst>
              <a:ext uri="{FF2B5EF4-FFF2-40B4-BE49-F238E27FC236}">
                <a16:creationId xmlns:a16="http://schemas.microsoft.com/office/drawing/2014/main" id="{9C1D2CE9-F5A9-2DC6-0BFD-5031D45470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 y="2514600"/>
            <a:ext cx="25511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http://t2.gstatic.com/images?q=tbn:ANd9GcTWGD0T4TN-PEvqyhnIn7-u4t33VFOHm4jdzP3a6jWZ3_pzdIZLVGe8kQ8">
            <a:extLst>
              <a:ext uri="{FF2B5EF4-FFF2-40B4-BE49-F238E27FC236}">
                <a16:creationId xmlns:a16="http://schemas.microsoft.com/office/drawing/2014/main" id="{02464F86-723F-3DFB-7E75-7BA684844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190875"/>
            <a:ext cx="1600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http://t1.gstatic.com/images?q=tbn:ANd9GcTq8kyhYZ6-SJ6Ws6MlsTrCSfiMHf96wTmHKffZ55gDzvCY2p3cCg3RCpg">
            <a:extLst>
              <a:ext uri="{FF2B5EF4-FFF2-40B4-BE49-F238E27FC236}">
                <a16:creationId xmlns:a16="http://schemas.microsoft.com/office/drawing/2014/main" id="{DAD2A085-2A4F-B03F-E98F-D548A7CF28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3190875"/>
            <a:ext cx="1600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a:extLst>
              <a:ext uri="{FF2B5EF4-FFF2-40B4-BE49-F238E27FC236}">
                <a16:creationId xmlns:a16="http://schemas.microsoft.com/office/drawing/2014/main" id="{0AF34FFA-BCC0-47C0-CBC6-53071CFFBD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2978150"/>
            <a:ext cx="91440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0ABE76D9-3A88-E154-9C29-F1A5A75B7FB0}"/>
              </a:ext>
            </a:extLst>
          </p:cNvPr>
          <p:cNvSpPr>
            <a:spLocks noGrp="1" noChangeArrowheads="1"/>
          </p:cNvSpPr>
          <p:nvPr>
            <p:ph type="title" idx="4294967295"/>
          </p:nvPr>
        </p:nvSpPr>
        <p:spPr>
          <a:xfrm>
            <a:off x="252413" y="134938"/>
            <a:ext cx="8686800" cy="1371600"/>
          </a:xfrm>
        </p:spPr>
        <p:txBody>
          <a:bodyPr/>
          <a:lstStyle/>
          <a:p>
            <a:pPr eaLnBrk="1" hangingPunct="1"/>
            <a:r>
              <a:rPr lang="en-US" altLang="en-US" sz="4000"/>
              <a:t>If anyone forces you to go one mile, go with them two miles.</a:t>
            </a:r>
          </a:p>
        </p:txBody>
      </p:sp>
      <p:sp>
        <p:nvSpPr>
          <p:cNvPr id="2" name="Rectangle 1">
            <a:extLst>
              <a:ext uri="{FF2B5EF4-FFF2-40B4-BE49-F238E27FC236}">
                <a16:creationId xmlns:a16="http://schemas.microsoft.com/office/drawing/2014/main" id="{A6B44683-FD6D-552B-1C7F-29E90712C649}"/>
              </a:ext>
            </a:extLst>
          </p:cNvPr>
          <p:cNvSpPr/>
          <p:nvPr/>
        </p:nvSpPr>
        <p:spPr>
          <a:xfrm>
            <a:off x="5266905" y="4526985"/>
            <a:ext cx="2416047" cy="923331"/>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pitchFamily="34" charset="-128"/>
              </a:rPr>
              <a:t>1 mile</a:t>
            </a:r>
          </a:p>
        </p:txBody>
      </p:sp>
      <p:sp>
        <p:nvSpPr>
          <p:cNvPr id="3" name="Rectangle 2">
            <a:extLst>
              <a:ext uri="{FF2B5EF4-FFF2-40B4-BE49-F238E27FC236}">
                <a16:creationId xmlns:a16="http://schemas.microsoft.com/office/drawing/2014/main" id="{CDEA7F2D-8349-79A5-F2C3-E5C770B6EDA8}"/>
              </a:ext>
            </a:extLst>
          </p:cNvPr>
          <p:cNvSpPr/>
          <p:nvPr/>
        </p:nvSpPr>
        <p:spPr>
          <a:xfrm>
            <a:off x="5769472" y="2055516"/>
            <a:ext cx="2877712"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pitchFamily="34" charset="-128"/>
              </a:rPr>
              <a:t>2 miles</a:t>
            </a:r>
          </a:p>
        </p:txBody>
      </p:sp>
      <p:pic>
        <p:nvPicPr>
          <p:cNvPr id="11270" name="Picture 3">
            <a:extLst>
              <a:ext uri="{FF2B5EF4-FFF2-40B4-BE49-F238E27FC236}">
                <a16:creationId xmlns:a16="http://schemas.microsoft.com/office/drawing/2014/main" id="{7A175375-1F29-AD36-7EF0-6B477AC7C6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1475" y="1506538"/>
            <a:ext cx="2392363"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a:extLst>
              <a:ext uri="{FF2B5EF4-FFF2-40B4-BE49-F238E27FC236}">
                <a16:creationId xmlns:a16="http://schemas.microsoft.com/office/drawing/2014/main" id="{F7EBE7DF-C874-544F-08E0-FF186573F2B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1909763"/>
            <a:ext cx="1589088"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A5518FB-04C6-17B6-E49A-92B585507A62}"/>
              </a:ext>
            </a:extLst>
          </p:cNvPr>
          <p:cNvSpPr>
            <a:spLocks noGrp="1" noChangeArrowheads="1"/>
          </p:cNvSpPr>
          <p:nvPr>
            <p:ph type="title" idx="4294967295"/>
          </p:nvPr>
        </p:nvSpPr>
        <p:spPr>
          <a:xfrm>
            <a:off x="228600" y="304800"/>
            <a:ext cx="8686800" cy="1905000"/>
          </a:xfrm>
        </p:spPr>
        <p:txBody>
          <a:bodyPr/>
          <a:lstStyle/>
          <a:p>
            <a:pPr eaLnBrk="1" hangingPunct="1"/>
            <a:r>
              <a:rPr lang="en-US" altLang="en-US" sz="4000"/>
              <a:t>Give to the one who asks you, </a:t>
            </a:r>
            <a:br>
              <a:rPr lang="en-US" altLang="en-US" sz="4000"/>
            </a:br>
            <a:r>
              <a:rPr lang="en-US" altLang="en-US" sz="4000"/>
              <a:t>and do not turn away from the one who wants to borrow from you. </a:t>
            </a:r>
          </a:p>
        </p:txBody>
      </p:sp>
      <p:pic>
        <p:nvPicPr>
          <p:cNvPr id="13315" name="Picture 3" descr="C:\Users\clhayse\AppData\Local\Microsoft\Windows\Temporary Internet Files\Content.IE5\ZKJGGKJH\MC900441916[1].wmf">
            <a:extLst>
              <a:ext uri="{FF2B5EF4-FFF2-40B4-BE49-F238E27FC236}">
                <a16:creationId xmlns:a16="http://schemas.microsoft.com/office/drawing/2014/main" id="{384951A8-F1D3-A3FE-215A-B5F5CDFA2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71800"/>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4154BEE-DAB5-7662-40C7-EFF0DC950D5C}"/>
              </a:ext>
            </a:extLst>
          </p:cNvPr>
          <p:cNvSpPr>
            <a:spLocks noGrp="1" noChangeArrowheads="1"/>
          </p:cNvSpPr>
          <p:nvPr>
            <p:ph type="title"/>
          </p:nvPr>
        </p:nvSpPr>
        <p:spPr>
          <a:xfrm>
            <a:off x="0" y="3175"/>
            <a:ext cx="9144000" cy="2892425"/>
          </a:xfrm>
        </p:spPr>
        <p:txBody>
          <a:bodyPr/>
          <a:lstStyle/>
          <a:p>
            <a:pPr eaLnBrk="1" hangingPunct="1"/>
            <a:r>
              <a:rPr lang="en-US" altLang="en-US" sz="3200" dirty="0"/>
              <a:t>You have heard that it was said, </a:t>
            </a:r>
            <a:br>
              <a:rPr lang="en-US" altLang="en-US" sz="3200" dirty="0"/>
            </a:br>
            <a:r>
              <a:rPr lang="en-US" altLang="en-US" sz="3200" dirty="0"/>
              <a:t>“Love your neighbor and hate your enemy.”</a:t>
            </a:r>
            <a:br>
              <a:rPr lang="en-US" altLang="en-US" sz="3200" dirty="0"/>
            </a:br>
            <a:r>
              <a:rPr lang="en-US" altLang="en-US" sz="3200" b="1" dirty="0"/>
              <a:t>But I tell you</a:t>
            </a:r>
            <a:r>
              <a:rPr lang="en-US" altLang="en-US" sz="3200" dirty="0"/>
              <a:t>, Love your enemies </a:t>
            </a:r>
            <a:br>
              <a:rPr lang="en-US" altLang="en-US" sz="3200" dirty="0"/>
            </a:br>
            <a:r>
              <a:rPr lang="en-US" altLang="en-US" sz="3200" dirty="0"/>
              <a:t>and pray for those who persecute you, </a:t>
            </a:r>
            <a:br>
              <a:rPr lang="en-US" altLang="en-US" sz="3200" dirty="0"/>
            </a:br>
            <a:r>
              <a:rPr lang="en-US" altLang="en-US" sz="3000" dirty="0"/>
              <a:t>that you may be children of your Father in heaven.</a:t>
            </a:r>
          </a:p>
        </p:txBody>
      </p:sp>
      <p:pic>
        <p:nvPicPr>
          <p:cNvPr id="15363" name="Picture 11" descr="C:\Users\clhayse\AppData\Local\Microsoft\Windows\Temporary Internet Files\Content.IE5\A67K8GQ6\MC900056220[1].wmf">
            <a:extLst>
              <a:ext uri="{FF2B5EF4-FFF2-40B4-BE49-F238E27FC236}">
                <a16:creationId xmlns:a16="http://schemas.microsoft.com/office/drawing/2014/main" id="{921C6859-A18E-CC2C-E437-C29F69DEA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97288"/>
            <a:ext cx="304800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a:extLst>
              <a:ext uri="{FF2B5EF4-FFF2-40B4-BE49-F238E27FC236}">
                <a16:creationId xmlns:a16="http://schemas.microsoft.com/office/drawing/2014/main" id="{5AADD823-EAFE-C9D0-1AB2-2C302D612C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311525"/>
            <a:ext cx="3408363"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Heart 13">
            <a:extLst>
              <a:ext uri="{FF2B5EF4-FFF2-40B4-BE49-F238E27FC236}">
                <a16:creationId xmlns:a16="http://schemas.microsoft.com/office/drawing/2014/main" id="{66E76A73-D496-0349-B9B6-8F9BB37F8700}"/>
              </a:ext>
            </a:extLst>
          </p:cNvPr>
          <p:cNvSpPr/>
          <p:nvPr/>
        </p:nvSpPr>
        <p:spPr bwMode="auto">
          <a:xfrm>
            <a:off x="5257800" y="4438650"/>
            <a:ext cx="1905000" cy="212725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1" charset="-128"/>
            </a:endParaRPr>
          </a:p>
        </p:txBody>
      </p:sp>
      <p:sp>
        <p:nvSpPr>
          <p:cNvPr id="15" name="Heart 14">
            <a:extLst>
              <a:ext uri="{FF2B5EF4-FFF2-40B4-BE49-F238E27FC236}">
                <a16:creationId xmlns:a16="http://schemas.microsoft.com/office/drawing/2014/main" id="{5672B619-E67A-2405-D40C-4F2D1688558C}"/>
              </a:ext>
            </a:extLst>
          </p:cNvPr>
          <p:cNvSpPr/>
          <p:nvPr/>
        </p:nvSpPr>
        <p:spPr bwMode="auto">
          <a:xfrm>
            <a:off x="850900" y="4438650"/>
            <a:ext cx="914400" cy="12954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pitchFamily="1" charset="-128"/>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8210</TotalTime>
  <Words>1323</Words>
  <Application>Microsoft Office PowerPoint</Application>
  <PresentationFormat>On-screen Show (4:3)</PresentationFormat>
  <Paragraphs>110</Paragraphs>
  <Slides>37</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MS PGothic</vt:lpstr>
      <vt:lpstr>Calibri</vt:lpstr>
      <vt:lpstr>Blank Presentation</vt:lpstr>
      <vt:lpstr>“The Righteous Life”</vt:lpstr>
      <vt:lpstr>PowerPoint Presentation</vt:lpstr>
      <vt:lpstr>PowerPoint Presentation</vt:lpstr>
      <vt:lpstr>PowerPoint Presentation</vt:lpstr>
      <vt:lpstr>If anyone slaps you on the right cheek,  turn to them the other cheek also. </vt:lpstr>
      <vt:lpstr>And if anyone wants to sue you and take your shirt,  hand over your coat as well.  </vt:lpstr>
      <vt:lpstr>If anyone forces you to go one mile, go with them two miles.</vt:lpstr>
      <vt:lpstr>Give to the one who asks you,  and do not turn away from the one who wants to borrow from you. </vt:lpstr>
      <vt:lpstr>You have heard that it was said,  “Love your neighbor and hate your enemy.” But I tell you, Love your enemies  and pray for those who persecute you,  that you may be children of your Father in heaven.</vt:lpstr>
      <vt:lpstr>He causes his sun to rise on the evil and the good, and sends rain on the righteous and the unrighteous.</vt:lpstr>
      <vt:lpstr>Are not even the tax collectors doing that?</vt:lpstr>
      <vt:lpstr>And if you greet only your  own people,  what are you doing more  than others?  Do not even  *pagans do that?</vt:lpstr>
      <vt:lpstr>Be perfect,  therefore,  as your heavenly Father is perfect.</vt:lpstr>
      <vt:lpstr>Be careful not to practice your righteousness in front of others to be seen by them. If you do, you will have no reward from your Father in heaven.</vt:lpstr>
      <vt:lpstr>So when you give to the needy, do not announce it with trumpets, as the hypocrites do in the synagogues and on the streets, to be honored by others.  Truly, I tell you, they have received their reward in full. </vt:lpstr>
      <vt:lpstr>But when you give to the needy,  do not let your left hand know  what your right hand is doing,  so that your giving may be in secret.  Then your Father, who sees what is done in secret,  will reward you.</vt:lpstr>
      <vt:lpstr>for they love to pray standing in the synagogues and on the street corners to be seen by others.</vt:lpstr>
      <vt:lpstr>But when you pray, go into your room close the door and pray to your Father, who is unseen.  Then your Father,  who sees what is done in secret,  will reward you.</vt:lpstr>
      <vt:lpstr>And when you pray, do not keep on babbling like pagans, for they think they will be heard because of their many words.         Do not be like them, for your Father knows what you need before you ask Him.</vt:lpstr>
      <vt:lpstr>This then is how you should pray: Our Father in heaven hallowed be your name, your kingdom come, your will be done  on earth as it is in heaven.</vt:lpstr>
      <vt:lpstr>PowerPoint Presentation</vt:lpstr>
      <vt:lpstr>For if you forgive other people when they sin against you,</vt:lpstr>
      <vt:lpstr>But if you do not forgive others their sins,</vt:lpstr>
      <vt:lpstr>When you fast, do not look somber as the hypocrites do, for they disfigure their faces to show others they are fasting. Truly I tell you, they have received their reward in full.</vt:lpstr>
      <vt:lpstr>But when you fast, put oil on your head and wash your face, so that it will not be obvious to others that you are fasting, but only to your Father, who is unseen; and your Father, who sees what is done in secret, will reward you.</vt:lpstr>
      <vt:lpstr>Do not store up for yourselves treasures on earth, where moths and vermin destroy, and where thieves break in and steal. </vt:lpstr>
      <vt:lpstr>But store up for yourselves treasures in heaven where moths and vermin do not destroy, and where thieves do not break in and steal. For where your treasure is, there your heart will be also. </vt:lpstr>
      <vt:lpstr>The eye is the lamp of the body. If your eyes are healthy, your whole body will be full of light.</vt:lpstr>
      <vt:lpstr>But if your eyes are unhealthy, your whole body will be full of darkness. If then the light within you is darkness, how great is that darkness!</vt:lpstr>
      <vt:lpstr>No one can serve two masters. Either you will hate the one and love the other, or you will be devoted to the one and despise the other. You cannot serve both God and money.</vt:lpstr>
      <vt:lpstr>Therefore I tell you, do not worry about your life, what you will eat or drink; or about your body, what you will wear. Is not life more than food, and the body more than clothes?</vt:lpstr>
      <vt:lpstr>Look at the birds of the air; they do not sow or reap or store away in barns, and yet your heavenly Father feeds them. Are you not much more valuable than they? Can any one of you by worrying add a single hour to your life?</vt:lpstr>
      <vt:lpstr>And why do your worry about clothes? See how the flowers of the field grow. They do not labor or spin.</vt:lpstr>
      <vt:lpstr>Yet I tell you that not even Solomon in all his splendor was dressed like one of these. </vt:lpstr>
      <vt:lpstr>If that is how God clothes the grass of the field, which is here today and tomorrow is thrown into the fire, will he not much more clothe you - you of little faith?</vt:lpstr>
      <vt:lpstr>So do not worry, saying, “What shall we eat?” or “What shall we drink?” or “What shall we wear?” For the pagans run after all these things and your heavenly Father knows that you need them.</vt:lpstr>
      <vt:lpstr>But seek first his kingdom and his righteousness, and all these things will be given to you as well. Therefore do not worry about tomorrow, for tomorrow will worry about itself. Each day has enough trouble of its own.</vt:lpstr>
    </vt:vector>
  </TitlesOfParts>
  <Company>Wendi Oster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Wendi Oster</dc:creator>
  <cp:lastModifiedBy>A L</cp:lastModifiedBy>
  <cp:revision>107</cp:revision>
  <dcterms:created xsi:type="dcterms:W3CDTF">2010-09-15T13:48:42Z</dcterms:created>
  <dcterms:modified xsi:type="dcterms:W3CDTF">2023-06-29T15:16:53Z</dcterms:modified>
</cp:coreProperties>
</file>