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6.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7.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8.xml" ContentType="application/vnd.openxmlformats-officedocument.theme+xml"/>
  <Override PartName="/ppt/theme/themeOverride5.xml" ContentType="application/vnd.openxmlformats-officedocument.themeOverrid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9.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0.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11.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2.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3.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4.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5.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6.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7.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18.xml" ContentType="application/vnd.openxmlformats-officedocument.theme+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19.xml" ContentType="application/vnd.openxmlformats-officedocument.theme+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20.xml" ContentType="application/vnd.openxmlformats-officedocument.theme+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theme/theme21.xml" ContentType="application/vnd.openxmlformats-officedocument.theme+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theme/theme22.xml" ContentType="application/vnd.openxmlformats-officedocument.theme+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theme/theme23.xml" ContentType="application/vnd.openxmlformats-officedocument.theme+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theme/theme24.xml" ContentType="application/vnd.openxmlformats-officedocument.theme+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theme/theme25.xml" ContentType="application/vnd.openxmlformats-officedocument.theme+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theme/theme26.xml" ContentType="application/vnd.openxmlformats-officedocument.theme+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theme/theme27.xml" ContentType="application/vnd.openxmlformats-officedocument.theme+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theme/theme28.xml" ContentType="application/vnd.openxmlformats-officedocument.theme+xml"/>
  <Override PartName="/ppt/theme/theme29.xml" ContentType="application/vnd.openxmlformats-officedocument.them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notesSlides/notesSlide1.xml" ContentType="application/vnd.openxmlformats-officedocument.presentationml.notesSl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4" r:id="rId3"/>
    <p:sldMasterId id="2147483676" r:id="rId4"/>
    <p:sldMasterId id="2147483688" r:id="rId5"/>
    <p:sldMasterId id="2147483700" r:id="rId6"/>
    <p:sldMasterId id="2147483712" r:id="rId7"/>
    <p:sldMasterId id="2147483724" r:id="rId8"/>
    <p:sldMasterId id="2147483736" r:id="rId9"/>
    <p:sldMasterId id="2147483748" r:id="rId10"/>
    <p:sldMasterId id="2147483760" r:id="rId11"/>
    <p:sldMasterId id="2147483772" r:id="rId12"/>
    <p:sldMasterId id="2147483784" r:id="rId13"/>
    <p:sldMasterId id="2147483796" r:id="rId14"/>
    <p:sldMasterId id="2147483808" r:id="rId15"/>
    <p:sldMasterId id="2147483820" r:id="rId16"/>
    <p:sldMasterId id="2147483832" r:id="rId17"/>
    <p:sldMasterId id="2147483844" r:id="rId18"/>
    <p:sldMasterId id="2147483856" r:id="rId19"/>
    <p:sldMasterId id="2147483868" r:id="rId20"/>
    <p:sldMasterId id="2147483880" r:id="rId21"/>
    <p:sldMasterId id="2147483892" r:id="rId22"/>
    <p:sldMasterId id="2147483904" r:id="rId23"/>
    <p:sldMasterId id="2147483916" r:id="rId24"/>
    <p:sldMasterId id="2147483928" r:id="rId25"/>
    <p:sldMasterId id="2147483940" r:id="rId26"/>
    <p:sldMasterId id="2147483952" r:id="rId27"/>
    <p:sldMasterId id="2147483964" r:id="rId28"/>
  </p:sldMasterIdLst>
  <p:notesMasterIdLst>
    <p:notesMasterId r:id="rId60"/>
  </p:notesMasterIdLst>
  <p:sldIdLst>
    <p:sldId id="257" r:id="rId29"/>
    <p:sldId id="256" r:id="rId30"/>
    <p:sldId id="290" r:id="rId31"/>
    <p:sldId id="262" r:id="rId32"/>
    <p:sldId id="263" r:id="rId33"/>
    <p:sldId id="264" r:id="rId34"/>
    <p:sldId id="265" r:id="rId35"/>
    <p:sldId id="284" r:id="rId36"/>
    <p:sldId id="285" r:id="rId37"/>
    <p:sldId id="266" r:id="rId38"/>
    <p:sldId id="286" r:id="rId39"/>
    <p:sldId id="267" r:id="rId40"/>
    <p:sldId id="268" r:id="rId41"/>
    <p:sldId id="287" r:id="rId42"/>
    <p:sldId id="269" r:id="rId43"/>
    <p:sldId id="270" r:id="rId44"/>
    <p:sldId id="271" r:id="rId45"/>
    <p:sldId id="272" r:id="rId46"/>
    <p:sldId id="289" r:id="rId47"/>
    <p:sldId id="273" r:id="rId48"/>
    <p:sldId id="274" r:id="rId49"/>
    <p:sldId id="275" r:id="rId50"/>
    <p:sldId id="276" r:id="rId51"/>
    <p:sldId id="277" r:id="rId52"/>
    <p:sldId id="278" r:id="rId53"/>
    <p:sldId id="279" r:id="rId54"/>
    <p:sldId id="280" r:id="rId55"/>
    <p:sldId id="288" r:id="rId56"/>
    <p:sldId id="281" r:id="rId57"/>
    <p:sldId id="282" r:id="rId58"/>
    <p:sldId id="283" r:id="rId59"/>
  </p:sldIdLst>
  <p:sldSz cx="9144000" cy="6858000" type="screen4x3"/>
  <p:notesSz cx="6858000" cy="9144000"/>
  <p:defaultTextStyle>
    <a:defPPr>
      <a:defRPr lang="en-US"/>
    </a:defPPr>
    <a:lvl1pPr algn="l" rtl="0" eaLnBrk="0" fontAlgn="base" hangingPunct="0">
      <a:spcBef>
        <a:spcPct val="0"/>
      </a:spcBef>
      <a:spcAft>
        <a:spcPct val="0"/>
      </a:spcAft>
      <a:defRPr sz="3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3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3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3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3200" kern="1200">
        <a:solidFill>
          <a:schemeClr val="tx1"/>
        </a:solidFill>
        <a:latin typeface="Arial" panose="020B0604020202020204" pitchFamily="34" charset="0"/>
        <a:ea typeface="+mn-ea"/>
        <a:cs typeface="+mn-cs"/>
      </a:defRPr>
    </a:lvl5pPr>
    <a:lvl6pPr marL="2286000" algn="l" defTabSz="914400" rtl="0" eaLnBrk="1" latinLnBrk="0" hangingPunct="1">
      <a:defRPr sz="3200" kern="1200">
        <a:solidFill>
          <a:schemeClr val="tx1"/>
        </a:solidFill>
        <a:latin typeface="Arial" panose="020B0604020202020204" pitchFamily="34" charset="0"/>
        <a:ea typeface="+mn-ea"/>
        <a:cs typeface="+mn-cs"/>
      </a:defRPr>
    </a:lvl6pPr>
    <a:lvl7pPr marL="2743200" algn="l" defTabSz="914400" rtl="0" eaLnBrk="1" latinLnBrk="0" hangingPunct="1">
      <a:defRPr sz="3200" kern="1200">
        <a:solidFill>
          <a:schemeClr val="tx1"/>
        </a:solidFill>
        <a:latin typeface="Arial" panose="020B0604020202020204" pitchFamily="34" charset="0"/>
        <a:ea typeface="+mn-ea"/>
        <a:cs typeface="+mn-cs"/>
      </a:defRPr>
    </a:lvl7pPr>
    <a:lvl8pPr marL="3200400" algn="l" defTabSz="914400" rtl="0" eaLnBrk="1" latinLnBrk="0" hangingPunct="1">
      <a:defRPr sz="3200" kern="1200">
        <a:solidFill>
          <a:schemeClr val="tx1"/>
        </a:solidFill>
        <a:latin typeface="Arial" panose="020B0604020202020204" pitchFamily="34" charset="0"/>
        <a:ea typeface="+mn-ea"/>
        <a:cs typeface="+mn-cs"/>
      </a:defRPr>
    </a:lvl8pPr>
    <a:lvl9pPr marL="3657600" algn="l" defTabSz="914400" rtl="0" eaLnBrk="1" latinLnBrk="0" hangingPunct="1">
      <a:defRPr sz="32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580" autoAdjust="0"/>
  </p:normalViewPr>
  <p:slideViewPr>
    <p:cSldViewPr>
      <p:cViewPr varScale="1">
        <p:scale>
          <a:sx n="64" d="100"/>
          <a:sy n="64" d="100"/>
        </p:scale>
        <p:origin x="100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11.xml"/><Relationship Id="rId21" Type="http://schemas.openxmlformats.org/officeDocument/2006/relationships/slideMaster" Target="slideMasters/slideMaster21.xml"/><Relationship Id="rId34" Type="http://schemas.openxmlformats.org/officeDocument/2006/relationships/slide" Target="slides/slide6.xml"/><Relationship Id="rId42" Type="http://schemas.openxmlformats.org/officeDocument/2006/relationships/slide" Target="slides/slide14.xml"/><Relationship Id="rId47" Type="http://schemas.openxmlformats.org/officeDocument/2006/relationships/slide" Target="slides/slide19.xml"/><Relationship Id="rId50" Type="http://schemas.openxmlformats.org/officeDocument/2006/relationships/slide" Target="slides/slide22.xml"/><Relationship Id="rId55" Type="http://schemas.openxmlformats.org/officeDocument/2006/relationships/slide" Target="slides/slide27.xml"/><Relationship Id="rId63"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4.xml"/><Relationship Id="rId37" Type="http://schemas.openxmlformats.org/officeDocument/2006/relationships/slide" Target="slides/slide9.xml"/><Relationship Id="rId40" Type="http://schemas.openxmlformats.org/officeDocument/2006/relationships/slide" Target="slides/slide12.xml"/><Relationship Id="rId45" Type="http://schemas.openxmlformats.org/officeDocument/2006/relationships/slide" Target="slides/slide17.xml"/><Relationship Id="rId53" Type="http://schemas.openxmlformats.org/officeDocument/2006/relationships/slide" Target="slides/slide25.xml"/><Relationship Id="rId58" Type="http://schemas.openxmlformats.org/officeDocument/2006/relationships/slide" Target="slides/slide30.xml"/><Relationship Id="rId5" Type="http://schemas.openxmlformats.org/officeDocument/2006/relationships/slideMaster" Target="slideMasters/slideMaster5.xml"/><Relationship Id="rId61" Type="http://schemas.openxmlformats.org/officeDocument/2006/relationships/presProps" Target="presProps.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 Target="slides/slide2.xml"/><Relationship Id="rId35" Type="http://schemas.openxmlformats.org/officeDocument/2006/relationships/slide" Target="slides/slide7.xml"/><Relationship Id="rId43" Type="http://schemas.openxmlformats.org/officeDocument/2006/relationships/slide" Target="slides/slide15.xml"/><Relationship Id="rId48" Type="http://schemas.openxmlformats.org/officeDocument/2006/relationships/slide" Target="slides/slide20.xml"/><Relationship Id="rId56" Type="http://schemas.openxmlformats.org/officeDocument/2006/relationships/slide" Target="slides/slide28.xml"/><Relationship Id="rId64"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2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5.xml"/><Relationship Id="rId38" Type="http://schemas.openxmlformats.org/officeDocument/2006/relationships/slide" Target="slides/slide10.xml"/><Relationship Id="rId46" Type="http://schemas.openxmlformats.org/officeDocument/2006/relationships/slide" Target="slides/slide18.xml"/><Relationship Id="rId59" Type="http://schemas.openxmlformats.org/officeDocument/2006/relationships/slide" Target="slides/slide31.xml"/><Relationship Id="rId20" Type="http://schemas.openxmlformats.org/officeDocument/2006/relationships/slideMaster" Target="slideMasters/slideMaster20.xml"/><Relationship Id="rId41" Type="http://schemas.openxmlformats.org/officeDocument/2006/relationships/slide" Target="slides/slide13.xml"/><Relationship Id="rId54" Type="http://schemas.openxmlformats.org/officeDocument/2006/relationships/slide" Target="slides/slide26.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8.xml"/><Relationship Id="rId49" Type="http://schemas.openxmlformats.org/officeDocument/2006/relationships/slide" Target="slides/slide21.xml"/><Relationship Id="rId57" Type="http://schemas.openxmlformats.org/officeDocument/2006/relationships/slide" Target="slides/slide29.xml"/><Relationship Id="rId10" Type="http://schemas.openxmlformats.org/officeDocument/2006/relationships/slideMaster" Target="slideMasters/slideMaster10.xml"/><Relationship Id="rId31" Type="http://schemas.openxmlformats.org/officeDocument/2006/relationships/slide" Target="slides/slide3.xml"/><Relationship Id="rId44" Type="http://schemas.openxmlformats.org/officeDocument/2006/relationships/slide" Target="slides/slide16.xml"/><Relationship Id="rId52" Type="http://schemas.openxmlformats.org/officeDocument/2006/relationships/slide" Target="slides/slide24.xml"/><Relationship Id="rId6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D4F7133-2B4B-3508-BC93-6CA9CC52569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pitchFamily="34" charset="0"/>
              </a:defRPr>
            </a:lvl1pPr>
          </a:lstStyle>
          <a:p>
            <a:pPr>
              <a:defRPr/>
            </a:pPr>
            <a:endParaRPr lang="en-US"/>
          </a:p>
        </p:txBody>
      </p:sp>
      <p:sp>
        <p:nvSpPr>
          <p:cNvPr id="3" name="Date Placeholder 2">
            <a:extLst>
              <a:ext uri="{FF2B5EF4-FFF2-40B4-BE49-F238E27FC236}">
                <a16:creationId xmlns:a16="http://schemas.microsoft.com/office/drawing/2014/main" id="{13147A16-7454-5355-504A-359530D5E41A}"/>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pitchFamily="34" charset="0"/>
              </a:defRPr>
            </a:lvl1pPr>
          </a:lstStyle>
          <a:p>
            <a:pPr>
              <a:defRPr/>
            </a:pPr>
            <a:fld id="{41626544-77AE-44C3-8D1E-1FD6F398880C}" type="datetimeFigureOut">
              <a:rPr lang="en-US"/>
              <a:pPr>
                <a:defRPr/>
              </a:pPr>
              <a:t>7/22/2023</a:t>
            </a:fld>
            <a:endParaRPr lang="en-US" dirty="0"/>
          </a:p>
        </p:txBody>
      </p:sp>
      <p:sp>
        <p:nvSpPr>
          <p:cNvPr id="4" name="Slide Image Placeholder 3">
            <a:extLst>
              <a:ext uri="{FF2B5EF4-FFF2-40B4-BE49-F238E27FC236}">
                <a16:creationId xmlns:a16="http://schemas.microsoft.com/office/drawing/2014/main" id="{9E1BECB5-1AF8-395D-EECD-F2126E79CE81}"/>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D8671DA9-5C1F-BCE8-B427-B7FB8515E4EF}"/>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EC2604B1-9281-4FEC-CAD9-52A6035A241A}"/>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52322D8F-3BF6-CB85-A6A5-6D370ED2F1B0}"/>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6363AA0D-5A36-4824-B054-83AF1BC7BA3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5AE45A88-58BB-49F1-83D0-EF4CF356A0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a:extLst>
              <a:ext uri="{FF2B5EF4-FFF2-40B4-BE49-F238E27FC236}">
                <a16:creationId xmlns:a16="http://schemas.microsoft.com/office/drawing/2014/main" id="{AF043014-A2CD-4EB7-95CB-E88CA07C7A4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rt</a:t>
            </a:r>
          </a:p>
        </p:txBody>
      </p:sp>
      <p:sp>
        <p:nvSpPr>
          <p:cNvPr id="108548" name="Slide Number Placeholder 3">
            <a:extLst>
              <a:ext uri="{FF2B5EF4-FFF2-40B4-BE49-F238E27FC236}">
                <a16:creationId xmlns:a16="http://schemas.microsoft.com/office/drawing/2014/main" id="{EA44C364-F860-DDAF-EBF0-4E18D6927DE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8C6F0AE-4D88-4961-9BF2-8837913B80D2}" type="slidenum">
              <a:rPr lang="en-US" altLang="en-US">
                <a:latin typeface="Arial" panose="020B0604020202020204" pitchFamily="34" charset="0"/>
              </a:rPr>
              <a:pPr>
                <a:spcBef>
                  <a:spcPct val="0"/>
                </a:spcBef>
              </a:pPr>
              <a:t>25</a:t>
            </a:fld>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7.xml"/><Relationship Id="rId1" Type="http://schemas.openxmlformats.org/officeDocument/2006/relationships/themeOverride" Target="../theme/themeOverride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7.xml"/><Relationship Id="rId1" Type="http://schemas.openxmlformats.org/officeDocument/2006/relationships/themeOverride" Target="../theme/themeOverride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7.xml"/><Relationship Id="rId1" Type="http://schemas.openxmlformats.org/officeDocument/2006/relationships/themeOverride" Target="../theme/themeOverride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7.xml"/><Relationship Id="rId1" Type="http://schemas.openxmlformats.org/officeDocument/2006/relationships/themeOverride" Target="../theme/themeOverride4.xml"/><Relationship Id="rId4" Type="http://schemas.openxmlformats.org/officeDocument/2006/relationships/image" Target="../media/image9.jpe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Master" Target="../slideMasters/slideMaster8.xml"/><Relationship Id="rId1" Type="http://schemas.openxmlformats.org/officeDocument/2006/relationships/themeOverride" Target="../theme/themeOverride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F2198592-7F10-A57B-6466-5A6A123CA5BC}"/>
              </a:ext>
            </a:extLst>
          </p:cNvPr>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AED8D9BB-A5EA-1B2B-A333-DEF429CB439C}"/>
              </a:ext>
            </a:extLst>
          </p:cNvPr>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110CC4EB-170F-7471-D727-6BC052217370}"/>
              </a:ext>
            </a:extLst>
          </p:cNvPr>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28" name="Title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n-US"/>
              <a:t>Click to edit Master title style</a:t>
            </a:r>
          </a:p>
        </p:txBody>
      </p:sp>
      <p:sp>
        <p:nvSpPr>
          <p:cNvPr id="5" name="Date Placeholder 14">
            <a:extLst>
              <a:ext uri="{FF2B5EF4-FFF2-40B4-BE49-F238E27FC236}">
                <a16:creationId xmlns:a16="http://schemas.microsoft.com/office/drawing/2014/main" id="{43CA6248-564F-B03B-B42A-2F75124EDC5C}"/>
              </a:ext>
            </a:extLst>
          </p:cNvPr>
          <p:cNvSpPr>
            <a:spLocks noGrp="1"/>
          </p:cNvSpPr>
          <p:nvPr>
            <p:ph type="dt" sz="half" idx="10"/>
          </p:nvPr>
        </p:nvSpPr>
        <p:spPr/>
        <p:txBody>
          <a:bodyPr/>
          <a:lstStyle>
            <a:lvl1pPr>
              <a:defRPr/>
            </a:lvl1pPr>
          </a:lstStyle>
          <a:p>
            <a:pPr>
              <a:defRPr/>
            </a:pPr>
            <a:endParaRPr lang="en-US"/>
          </a:p>
        </p:txBody>
      </p:sp>
      <p:sp>
        <p:nvSpPr>
          <p:cNvPr id="6" name="Slide Number Placeholder 15">
            <a:extLst>
              <a:ext uri="{FF2B5EF4-FFF2-40B4-BE49-F238E27FC236}">
                <a16:creationId xmlns:a16="http://schemas.microsoft.com/office/drawing/2014/main" id="{F819A6DF-F377-7FBA-9F9A-30425A3D191D}"/>
              </a:ext>
            </a:extLst>
          </p:cNvPr>
          <p:cNvSpPr>
            <a:spLocks noGrp="1"/>
          </p:cNvSpPr>
          <p:nvPr>
            <p:ph type="sldNum" sz="quarter" idx="11"/>
          </p:nvPr>
        </p:nvSpPr>
        <p:spPr/>
        <p:txBody>
          <a:bodyPr/>
          <a:lstStyle>
            <a:lvl1pPr>
              <a:defRPr/>
            </a:lvl1pPr>
          </a:lstStyle>
          <a:p>
            <a:fld id="{C8F441BF-5659-4DF1-9AF9-96CB01DBB76B}" type="slidenum">
              <a:rPr lang="en-US" altLang="en-US"/>
              <a:pPr/>
              <a:t>‹#›</a:t>
            </a:fld>
            <a:endParaRPr lang="en-US" altLang="en-US"/>
          </a:p>
        </p:txBody>
      </p:sp>
      <p:sp>
        <p:nvSpPr>
          <p:cNvPr id="7" name="Footer Placeholder 16">
            <a:extLst>
              <a:ext uri="{FF2B5EF4-FFF2-40B4-BE49-F238E27FC236}">
                <a16:creationId xmlns:a16="http://schemas.microsoft.com/office/drawing/2014/main" id="{5D8B98DB-9F93-0E2B-B542-B366F76278FD}"/>
              </a:ext>
            </a:extLst>
          </p:cNvPr>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842296855"/>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a:extLst>
              <a:ext uri="{FF2B5EF4-FFF2-40B4-BE49-F238E27FC236}">
                <a16:creationId xmlns:a16="http://schemas.microsoft.com/office/drawing/2014/main" id="{F9EFBA1B-46F2-941F-80C4-21142C1E6C8F}"/>
              </a:ext>
            </a:extLst>
          </p:cNvPr>
          <p:cNvSpPr>
            <a:spLocks noGrp="1"/>
          </p:cNvSpPr>
          <p:nvPr>
            <p:ph type="dt" sz="half" idx="10"/>
          </p:nvPr>
        </p:nvSpPr>
        <p:spPr/>
        <p:txBody>
          <a:bodyPr/>
          <a:lstStyle>
            <a:lvl1pPr>
              <a:defRPr/>
            </a:lvl1pPr>
          </a:lstStyle>
          <a:p>
            <a:pPr>
              <a:defRPr/>
            </a:pPr>
            <a:endParaRPr lang="en-US"/>
          </a:p>
        </p:txBody>
      </p:sp>
      <p:sp>
        <p:nvSpPr>
          <p:cNvPr id="5" name="Footer Placeholder 9">
            <a:extLst>
              <a:ext uri="{FF2B5EF4-FFF2-40B4-BE49-F238E27FC236}">
                <a16:creationId xmlns:a16="http://schemas.microsoft.com/office/drawing/2014/main" id="{729AF491-7C3A-E5E6-0C89-F6DFF7CC17B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1">
            <a:extLst>
              <a:ext uri="{FF2B5EF4-FFF2-40B4-BE49-F238E27FC236}">
                <a16:creationId xmlns:a16="http://schemas.microsoft.com/office/drawing/2014/main" id="{249CA291-F117-54FF-E4B1-65A119BED17B}"/>
              </a:ext>
            </a:extLst>
          </p:cNvPr>
          <p:cNvSpPr>
            <a:spLocks noGrp="1"/>
          </p:cNvSpPr>
          <p:nvPr>
            <p:ph type="sldNum" sz="quarter" idx="12"/>
          </p:nvPr>
        </p:nvSpPr>
        <p:spPr/>
        <p:txBody>
          <a:bodyPr/>
          <a:lstStyle>
            <a:lvl1pPr>
              <a:defRPr/>
            </a:lvl1pPr>
          </a:lstStyle>
          <a:p>
            <a:fld id="{B30F4C04-4778-4DBC-90A5-B84E2CC86E5F}" type="slidenum">
              <a:rPr lang="en-US" altLang="en-US"/>
              <a:pPr/>
              <a:t>‹#›</a:t>
            </a:fld>
            <a:endParaRPr lang="en-US" altLang="en-US"/>
          </a:p>
        </p:txBody>
      </p:sp>
    </p:spTree>
    <p:extLst>
      <p:ext uri="{BB962C8B-B14F-4D97-AF65-F5344CB8AC3E}">
        <p14:creationId xmlns:p14="http://schemas.microsoft.com/office/powerpoint/2010/main" val="1112879926"/>
      </p:ext>
    </p:extLst>
  </p:cSld>
  <p:clrMapOvr>
    <a:masterClrMapping/>
  </p:clrMapOvr>
  <p:transition>
    <p:random/>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088713E-6763-5208-089B-26939426F8D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9DD681E-2216-F88A-918C-EDBBBAA0AEF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0EFDD66-32C2-C1A4-7E62-2F7F760E009D}"/>
              </a:ext>
            </a:extLst>
          </p:cNvPr>
          <p:cNvSpPr>
            <a:spLocks noGrp="1" noChangeArrowheads="1"/>
          </p:cNvSpPr>
          <p:nvPr>
            <p:ph type="sldNum" sz="quarter" idx="12"/>
          </p:nvPr>
        </p:nvSpPr>
        <p:spPr>
          <a:ln/>
        </p:spPr>
        <p:txBody>
          <a:bodyPr/>
          <a:lstStyle>
            <a:lvl1pPr>
              <a:defRPr/>
            </a:lvl1pPr>
          </a:lstStyle>
          <a:p>
            <a:fld id="{6D17129C-7E3A-454B-85DC-FC1F7E3B005D}" type="slidenum">
              <a:rPr lang="en-US" altLang="en-US"/>
              <a:pPr/>
              <a:t>‹#›</a:t>
            </a:fld>
            <a:endParaRPr lang="en-US" altLang="en-US"/>
          </a:p>
        </p:txBody>
      </p:sp>
    </p:spTree>
    <p:extLst>
      <p:ext uri="{BB962C8B-B14F-4D97-AF65-F5344CB8AC3E}">
        <p14:creationId xmlns:p14="http://schemas.microsoft.com/office/powerpoint/2010/main" val="1880748782"/>
      </p:ext>
    </p:extLst>
  </p:cSld>
  <p:clrMapOvr>
    <a:masterClrMapping/>
  </p:clrMapOvr>
  <p:transition>
    <p:random/>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F87DF69-99FF-9311-47F1-4DDE97CF94B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8792504-59F5-F580-562B-2F00C4C9540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49BA287-F538-F7DA-2225-EA52C961D4CB}"/>
              </a:ext>
            </a:extLst>
          </p:cNvPr>
          <p:cNvSpPr>
            <a:spLocks noGrp="1" noChangeArrowheads="1"/>
          </p:cNvSpPr>
          <p:nvPr>
            <p:ph type="sldNum" sz="quarter" idx="12"/>
          </p:nvPr>
        </p:nvSpPr>
        <p:spPr>
          <a:ln/>
        </p:spPr>
        <p:txBody>
          <a:bodyPr/>
          <a:lstStyle>
            <a:lvl1pPr>
              <a:defRPr/>
            </a:lvl1pPr>
          </a:lstStyle>
          <a:p>
            <a:fld id="{CD7FADA6-580C-4C41-8925-2C86FF579250}" type="slidenum">
              <a:rPr lang="en-US" altLang="en-US"/>
              <a:pPr/>
              <a:t>‹#›</a:t>
            </a:fld>
            <a:endParaRPr lang="en-US" altLang="en-US"/>
          </a:p>
        </p:txBody>
      </p:sp>
    </p:spTree>
    <p:extLst>
      <p:ext uri="{BB962C8B-B14F-4D97-AF65-F5344CB8AC3E}">
        <p14:creationId xmlns:p14="http://schemas.microsoft.com/office/powerpoint/2010/main" val="500037121"/>
      </p:ext>
    </p:extLst>
  </p:cSld>
  <p:clrMapOvr>
    <a:masterClrMapping/>
  </p:clrMapOvr>
  <p:transition>
    <p:random/>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1954AFFC-753F-2DA0-23DA-475D526B118A}"/>
              </a:ext>
            </a:extLst>
          </p:cNvPr>
          <p:cNvGrpSpPr>
            <a:grpSpLocks/>
          </p:cNvGrpSpPr>
          <p:nvPr/>
        </p:nvGrpSpPr>
        <p:grpSpPr bwMode="auto">
          <a:xfrm>
            <a:off x="2084388" y="296863"/>
            <a:ext cx="6823075" cy="5353050"/>
            <a:chOff x="1313" y="187"/>
            <a:chExt cx="4298" cy="3372"/>
          </a:xfrm>
        </p:grpSpPr>
        <p:grpSp>
          <p:nvGrpSpPr>
            <p:cNvPr id="3" name="Group 3">
              <a:extLst>
                <a:ext uri="{FF2B5EF4-FFF2-40B4-BE49-F238E27FC236}">
                  <a16:creationId xmlns:a16="http://schemas.microsoft.com/office/drawing/2014/main" id="{99E97F99-51B3-DD07-B13F-8192F09EDCE4}"/>
                </a:ext>
              </a:extLst>
            </p:cNvPr>
            <p:cNvGrpSpPr>
              <a:grpSpLocks/>
            </p:cNvGrpSpPr>
            <p:nvPr/>
          </p:nvGrpSpPr>
          <p:grpSpPr bwMode="auto">
            <a:xfrm>
              <a:off x="2194" y="601"/>
              <a:ext cx="596" cy="447"/>
              <a:chOff x="0" y="0"/>
              <a:chExt cx="768" cy="576"/>
            </a:xfrm>
          </p:grpSpPr>
          <p:sp>
            <p:nvSpPr>
              <p:cNvPr id="31943" name="Oval 4">
                <a:extLst>
                  <a:ext uri="{FF2B5EF4-FFF2-40B4-BE49-F238E27FC236}">
                    <a16:creationId xmlns:a16="http://schemas.microsoft.com/office/drawing/2014/main" id="{2F088294-D6B9-6E0B-BDBF-0A867C08209D}"/>
                  </a:ext>
                </a:extLst>
              </p:cNvPr>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31944" name="Oval 5">
                <a:extLst>
                  <a:ext uri="{FF2B5EF4-FFF2-40B4-BE49-F238E27FC236}">
                    <a16:creationId xmlns:a16="http://schemas.microsoft.com/office/drawing/2014/main" id="{1E6AEE9C-9715-68B9-E1D6-164971FC4AB7}"/>
                  </a:ext>
                </a:extLst>
              </p:cNvPr>
              <p:cNvSpPr>
                <a:spLocks noChangeArrowheads="1"/>
              </p:cNvSpPr>
              <p:nvPr/>
            </p:nvSpPr>
            <p:spPr bwMode="hidden">
              <a:xfrm>
                <a:off x="276" y="253"/>
                <a:ext cx="187" cy="107"/>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grpSp>
        <p:grpSp>
          <p:nvGrpSpPr>
            <p:cNvPr id="4" name="Group 6">
              <a:extLst>
                <a:ext uri="{FF2B5EF4-FFF2-40B4-BE49-F238E27FC236}">
                  <a16:creationId xmlns:a16="http://schemas.microsoft.com/office/drawing/2014/main" id="{F08E3A8F-6473-5DD5-4C23-42B59CCF71F1}"/>
                </a:ext>
              </a:extLst>
            </p:cNvPr>
            <p:cNvGrpSpPr>
              <a:grpSpLocks/>
            </p:cNvGrpSpPr>
            <p:nvPr/>
          </p:nvGrpSpPr>
          <p:grpSpPr bwMode="auto">
            <a:xfrm>
              <a:off x="1312" y="177"/>
              <a:ext cx="4299" cy="3370"/>
              <a:chOff x="0" y="5"/>
              <a:chExt cx="5533" cy="4335"/>
            </a:xfrm>
          </p:grpSpPr>
          <p:grpSp>
            <p:nvGrpSpPr>
              <p:cNvPr id="20" name="Group 7">
                <a:extLst>
                  <a:ext uri="{FF2B5EF4-FFF2-40B4-BE49-F238E27FC236}">
                    <a16:creationId xmlns:a16="http://schemas.microsoft.com/office/drawing/2014/main" id="{B2DED1BF-5974-2ED6-CCBF-FDB215BA2810}"/>
                  </a:ext>
                </a:extLst>
              </p:cNvPr>
              <p:cNvGrpSpPr>
                <a:grpSpLocks/>
              </p:cNvGrpSpPr>
              <p:nvPr/>
            </p:nvGrpSpPr>
            <p:grpSpPr bwMode="auto">
              <a:xfrm>
                <a:off x="0" y="5"/>
                <a:ext cx="5470" cy="4335"/>
                <a:chOff x="0" y="5"/>
                <a:chExt cx="5470" cy="4335"/>
              </a:xfrm>
            </p:grpSpPr>
            <p:grpSp>
              <p:nvGrpSpPr>
                <p:cNvPr id="31" name="Group 8">
                  <a:extLst>
                    <a:ext uri="{FF2B5EF4-FFF2-40B4-BE49-F238E27FC236}">
                      <a16:creationId xmlns:a16="http://schemas.microsoft.com/office/drawing/2014/main" id="{D3217D75-6518-AE51-82B2-8B0208E485A4}"/>
                    </a:ext>
                  </a:extLst>
                </p:cNvPr>
                <p:cNvGrpSpPr>
                  <a:grpSpLocks/>
                </p:cNvGrpSpPr>
                <p:nvPr/>
              </p:nvGrpSpPr>
              <p:grpSpPr bwMode="auto">
                <a:xfrm>
                  <a:off x="1339" y="789"/>
                  <a:ext cx="2919" cy="2149"/>
                  <a:chOff x="1265" y="817"/>
                  <a:chExt cx="2919" cy="2149"/>
                </a:xfrm>
              </p:grpSpPr>
              <p:sp>
                <p:nvSpPr>
                  <p:cNvPr id="31941" name="Oval 9">
                    <a:extLst>
                      <a:ext uri="{FF2B5EF4-FFF2-40B4-BE49-F238E27FC236}">
                        <a16:creationId xmlns:a16="http://schemas.microsoft.com/office/drawing/2014/main" id="{9C38A6CD-0007-98A9-08C1-72C5718BEEA2}"/>
                      </a:ext>
                    </a:extLst>
                  </p:cNvPr>
                  <p:cNvSpPr>
                    <a:spLocks noChangeArrowheads="1"/>
                  </p:cNvSpPr>
                  <p:nvPr/>
                </p:nvSpPr>
                <p:spPr bwMode="hidden">
                  <a:xfrm>
                    <a:off x="1265" y="815"/>
                    <a:ext cx="2919" cy="2149"/>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31942" name="Oval 10">
                    <a:extLst>
                      <a:ext uri="{FF2B5EF4-FFF2-40B4-BE49-F238E27FC236}">
                        <a16:creationId xmlns:a16="http://schemas.microsoft.com/office/drawing/2014/main" id="{5F29F63C-4539-81DB-7436-6ECD9ECA480D}"/>
                      </a:ext>
                    </a:extLst>
                  </p:cNvPr>
                  <p:cNvSpPr>
                    <a:spLocks noChangeArrowheads="1"/>
                  </p:cNvSpPr>
                  <p:nvPr/>
                </p:nvSpPr>
                <p:spPr bwMode="hidden">
                  <a:xfrm>
                    <a:off x="2379" y="1604"/>
                    <a:ext cx="578" cy="404"/>
                  </a:xfrm>
                  <a:prstGeom prst="ellipse">
                    <a:avLst/>
                  </a:prstGeom>
                  <a:gradFill rotWithShape="0">
                    <a:gsLst>
                      <a:gs pos="0">
                        <a:schemeClr val="accent2"/>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grpSp>
            <p:grpSp>
              <p:nvGrpSpPr>
                <p:cNvPr id="32" name="Group 11">
                  <a:extLst>
                    <a:ext uri="{FF2B5EF4-FFF2-40B4-BE49-F238E27FC236}">
                      <a16:creationId xmlns:a16="http://schemas.microsoft.com/office/drawing/2014/main" id="{E8914612-E7D2-5750-D979-96B6DCB18E09}"/>
                    </a:ext>
                  </a:extLst>
                </p:cNvPr>
                <p:cNvGrpSpPr>
                  <a:grpSpLocks/>
                </p:cNvGrpSpPr>
                <p:nvPr/>
              </p:nvGrpSpPr>
              <p:grpSpPr bwMode="auto">
                <a:xfrm>
                  <a:off x="0" y="5"/>
                  <a:ext cx="5470" cy="4335"/>
                  <a:chOff x="0" y="5"/>
                  <a:chExt cx="5470" cy="4335"/>
                </a:xfrm>
              </p:grpSpPr>
              <p:grpSp>
                <p:nvGrpSpPr>
                  <p:cNvPr id="33" name="Group 12">
                    <a:extLst>
                      <a:ext uri="{FF2B5EF4-FFF2-40B4-BE49-F238E27FC236}">
                        <a16:creationId xmlns:a16="http://schemas.microsoft.com/office/drawing/2014/main" id="{6FC55F7B-313A-C6D3-2F96-3F49960AA6B1}"/>
                      </a:ext>
                    </a:extLst>
                  </p:cNvPr>
                  <p:cNvGrpSpPr>
                    <a:grpSpLocks/>
                  </p:cNvGrpSpPr>
                  <p:nvPr/>
                </p:nvGrpSpPr>
                <p:grpSpPr bwMode="auto">
                  <a:xfrm>
                    <a:off x="3544" y="1504"/>
                    <a:ext cx="1259" cy="2324"/>
                    <a:chOff x="3470" y="1532"/>
                    <a:chExt cx="1259" cy="2324"/>
                  </a:xfrm>
                </p:grpSpPr>
                <p:sp>
                  <p:nvSpPr>
                    <p:cNvPr id="31939" name="Freeform 13">
                      <a:extLst>
                        <a:ext uri="{FF2B5EF4-FFF2-40B4-BE49-F238E27FC236}">
                          <a16:creationId xmlns:a16="http://schemas.microsoft.com/office/drawing/2014/main" id="{172C4413-E86F-6DCC-51FD-AEFABEA46299}"/>
                        </a:ext>
                      </a:extLst>
                    </p:cNvPr>
                    <p:cNvSpPr>
                      <a:spLocks/>
                    </p:cNvSpPr>
                    <p:nvPr/>
                  </p:nvSpPr>
                  <p:spPr bwMode="hidden">
                    <a:xfrm rot="2711884">
                      <a:off x="2764" y="2238"/>
                      <a:ext cx="1725" cy="31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940" name="Freeform 14">
                      <a:extLst>
                        <a:ext uri="{FF2B5EF4-FFF2-40B4-BE49-F238E27FC236}">
                          <a16:creationId xmlns:a16="http://schemas.microsoft.com/office/drawing/2014/main" id="{F749A91B-2F38-A533-FDC9-84754B603595}"/>
                        </a:ext>
                      </a:extLst>
                    </p:cNvPr>
                    <p:cNvSpPr>
                      <a:spLocks/>
                    </p:cNvSpPr>
                    <p:nvPr/>
                  </p:nvSpPr>
                  <p:spPr bwMode="hidden">
                    <a:xfrm rot="2711884">
                      <a:off x="4022" y="3149"/>
                      <a:ext cx="924"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34" name="Group 15">
                    <a:extLst>
                      <a:ext uri="{FF2B5EF4-FFF2-40B4-BE49-F238E27FC236}">
                        <a16:creationId xmlns:a16="http://schemas.microsoft.com/office/drawing/2014/main" id="{2E6AC92B-E404-14CB-78D3-8CE4C6124467}"/>
                      </a:ext>
                    </a:extLst>
                  </p:cNvPr>
                  <p:cNvGrpSpPr>
                    <a:grpSpLocks/>
                  </p:cNvGrpSpPr>
                  <p:nvPr/>
                </p:nvGrpSpPr>
                <p:grpSpPr bwMode="auto">
                  <a:xfrm>
                    <a:off x="2938" y="1990"/>
                    <a:ext cx="2462" cy="1329"/>
                    <a:chOff x="2864" y="2018"/>
                    <a:chExt cx="2462" cy="1329"/>
                  </a:xfrm>
                </p:grpSpPr>
                <p:sp>
                  <p:nvSpPr>
                    <p:cNvPr id="31937" name="Freeform 16">
                      <a:extLst>
                        <a:ext uri="{FF2B5EF4-FFF2-40B4-BE49-F238E27FC236}">
                          <a16:creationId xmlns:a16="http://schemas.microsoft.com/office/drawing/2014/main" id="{AAAE7F5B-D6B9-6931-D799-620DD1FA734B}"/>
                        </a:ext>
                      </a:extLst>
                    </p:cNvPr>
                    <p:cNvSpPr>
                      <a:spLocks/>
                    </p:cNvSpPr>
                    <p:nvPr/>
                  </p:nvSpPr>
                  <p:spPr bwMode="hidden">
                    <a:xfrm rot="2104081">
                      <a:off x="2864" y="2018"/>
                      <a:ext cx="1813" cy="34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938" name="Freeform 17">
                      <a:extLst>
                        <a:ext uri="{FF2B5EF4-FFF2-40B4-BE49-F238E27FC236}">
                          <a16:creationId xmlns:a16="http://schemas.microsoft.com/office/drawing/2014/main" id="{D58ECBE0-9552-ACB7-D215-CB7F4FAD18F4}"/>
                        </a:ext>
                      </a:extLst>
                    </p:cNvPr>
                    <p:cNvSpPr>
                      <a:spLocks/>
                    </p:cNvSpPr>
                    <p:nvPr/>
                  </p:nvSpPr>
                  <p:spPr bwMode="hidden">
                    <a:xfrm rot="2104081">
                      <a:off x="4352" y="2803"/>
                      <a:ext cx="974" cy="544"/>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35" name="Group 18">
                    <a:extLst>
                      <a:ext uri="{FF2B5EF4-FFF2-40B4-BE49-F238E27FC236}">
                        <a16:creationId xmlns:a16="http://schemas.microsoft.com/office/drawing/2014/main" id="{DB5A811C-079E-30A2-482A-3D612745C2BA}"/>
                      </a:ext>
                    </a:extLst>
                  </p:cNvPr>
                  <p:cNvGrpSpPr>
                    <a:grpSpLocks/>
                  </p:cNvGrpSpPr>
                  <p:nvPr/>
                </p:nvGrpSpPr>
                <p:grpSpPr bwMode="auto">
                  <a:xfrm>
                    <a:off x="2970" y="1802"/>
                    <a:ext cx="2478" cy="1064"/>
                    <a:chOff x="2896" y="1830"/>
                    <a:chExt cx="2478" cy="1064"/>
                  </a:xfrm>
                </p:grpSpPr>
                <p:sp>
                  <p:nvSpPr>
                    <p:cNvPr id="31935" name="Freeform 19">
                      <a:extLst>
                        <a:ext uri="{FF2B5EF4-FFF2-40B4-BE49-F238E27FC236}">
                          <a16:creationId xmlns:a16="http://schemas.microsoft.com/office/drawing/2014/main" id="{82C224FC-BC2B-2C59-001C-73B1C15A47E5}"/>
                        </a:ext>
                      </a:extLst>
                    </p:cNvPr>
                    <p:cNvSpPr>
                      <a:spLocks/>
                    </p:cNvSpPr>
                    <p:nvPr/>
                  </p:nvSpPr>
                  <p:spPr bwMode="hidden">
                    <a:xfrm rot="1582915">
                      <a:off x="2896" y="1830"/>
                      <a:ext cx="1736" cy="30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936" name="Freeform 20">
                      <a:extLst>
                        <a:ext uri="{FF2B5EF4-FFF2-40B4-BE49-F238E27FC236}">
                          <a16:creationId xmlns:a16="http://schemas.microsoft.com/office/drawing/2014/main" id="{C90F2098-D935-D0BC-CC10-71E0E1A391CD}"/>
                        </a:ext>
                      </a:extLst>
                    </p:cNvPr>
                    <p:cNvSpPr>
                      <a:spLocks/>
                    </p:cNvSpPr>
                    <p:nvPr/>
                  </p:nvSpPr>
                  <p:spPr bwMode="hidden">
                    <a:xfrm rot="1582915">
                      <a:off x="4442" y="2418"/>
                      <a:ext cx="932" cy="4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36" name="Group 21">
                    <a:extLst>
                      <a:ext uri="{FF2B5EF4-FFF2-40B4-BE49-F238E27FC236}">
                        <a16:creationId xmlns:a16="http://schemas.microsoft.com/office/drawing/2014/main" id="{7870592A-907B-516A-D19D-05A56B97BDD4}"/>
                      </a:ext>
                    </a:extLst>
                  </p:cNvPr>
                  <p:cNvGrpSpPr>
                    <a:grpSpLocks/>
                  </p:cNvGrpSpPr>
                  <p:nvPr/>
                </p:nvGrpSpPr>
                <p:grpSpPr bwMode="auto">
                  <a:xfrm>
                    <a:off x="2998" y="1609"/>
                    <a:ext cx="2472" cy="926"/>
                    <a:chOff x="2924" y="1637"/>
                    <a:chExt cx="2472" cy="926"/>
                  </a:xfrm>
                </p:grpSpPr>
                <p:sp>
                  <p:nvSpPr>
                    <p:cNvPr id="31933" name="Freeform 22">
                      <a:extLst>
                        <a:ext uri="{FF2B5EF4-FFF2-40B4-BE49-F238E27FC236}">
                          <a16:creationId xmlns:a16="http://schemas.microsoft.com/office/drawing/2014/main" id="{AAB49155-2C2B-857C-3A9F-61F532DD24C3}"/>
                        </a:ext>
                      </a:extLst>
                    </p:cNvPr>
                    <p:cNvSpPr>
                      <a:spLocks/>
                    </p:cNvSpPr>
                    <p:nvPr/>
                  </p:nvSpPr>
                  <p:spPr bwMode="hidden">
                    <a:xfrm rot="1080363">
                      <a:off x="2924" y="1637"/>
                      <a:ext cx="1677" cy="33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934" name="Freeform 23">
                      <a:extLst>
                        <a:ext uri="{FF2B5EF4-FFF2-40B4-BE49-F238E27FC236}">
                          <a16:creationId xmlns:a16="http://schemas.microsoft.com/office/drawing/2014/main" id="{8260642B-CB92-D2D9-9155-4BC6AE38FD16}"/>
                        </a:ext>
                      </a:extLst>
                    </p:cNvPr>
                    <p:cNvSpPr>
                      <a:spLocks/>
                    </p:cNvSpPr>
                    <p:nvPr/>
                  </p:nvSpPr>
                  <p:spPr bwMode="hidden">
                    <a:xfrm rot="1080363">
                      <a:off x="4495" y="2038"/>
                      <a:ext cx="901" cy="52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37" name="Group 24">
                    <a:extLst>
                      <a:ext uri="{FF2B5EF4-FFF2-40B4-BE49-F238E27FC236}">
                        <a16:creationId xmlns:a16="http://schemas.microsoft.com/office/drawing/2014/main" id="{A7938C12-9882-3F0E-1DBA-BFE45D2EBAE6}"/>
                      </a:ext>
                    </a:extLst>
                  </p:cNvPr>
                  <p:cNvGrpSpPr>
                    <a:grpSpLocks/>
                  </p:cNvGrpSpPr>
                  <p:nvPr/>
                </p:nvGrpSpPr>
                <p:grpSpPr bwMode="auto">
                  <a:xfrm>
                    <a:off x="3032" y="1386"/>
                    <a:ext cx="2341" cy="656"/>
                    <a:chOff x="2958" y="1414"/>
                    <a:chExt cx="2341" cy="656"/>
                  </a:xfrm>
                </p:grpSpPr>
                <p:sp>
                  <p:nvSpPr>
                    <p:cNvPr id="31931" name="Freeform 25">
                      <a:extLst>
                        <a:ext uri="{FF2B5EF4-FFF2-40B4-BE49-F238E27FC236}">
                          <a16:creationId xmlns:a16="http://schemas.microsoft.com/office/drawing/2014/main" id="{CF053508-74DF-09AF-EF42-B1AE9889EF05}"/>
                        </a:ext>
                      </a:extLst>
                    </p:cNvPr>
                    <p:cNvSpPr>
                      <a:spLocks/>
                    </p:cNvSpPr>
                    <p:nvPr/>
                  </p:nvSpPr>
                  <p:spPr bwMode="hidden">
                    <a:xfrm rot="463793">
                      <a:off x="2958" y="1416"/>
                      <a:ext cx="1544" cy="31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932" name="Freeform 26">
                      <a:extLst>
                        <a:ext uri="{FF2B5EF4-FFF2-40B4-BE49-F238E27FC236}">
                          <a16:creationId xmlns:a16="http://schemas.microsoft.com/office/drawing/2014/main" id="{3362F9B9-B5AB-81A7-D094-9B1BE9505949}"/>
                        </a:ext>
                      </a:extLst>
                    </p:cNvPr>
                    <p:cNvSpPr>
                      <a:spLocks/>
                    </p:cNvSpPr>
                    <p:nvPr/>
                  </p:nvSpPr>
                  <p:spPr bwMode="hidden">
                    <a:xfrm rot="463793">
                      <a:off x="4469" y="1583"/>
                      <a:ext cx="830"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38" name="Group 27">
                    <a:extLst>
                      <a:ext uri="{FF2B5EF4-FFF2-40B4-BE49-F238E27FC236}">
                        <a16:creationId xmlns:a16="http://schemas.microsoft.com/office/drawing/2014/main" id="{E5094B54-AE41-DF01-DE88-06C05AA70DBD}"/>
                      </a:ext>
                    </a:extLst>
                  </p:cNvPr>
                  <p:cNvGrpSpPr>
                    <a:grpSpLocks/>
                  </p:cNvGrpSpPr>
                  <p:nvPr/>
                </p:nvGrpSpPr>
                <p:grpSpPr bwMode="auto">
                  <a:xfrm>
                    <a:off x="3057" y="1241"/>
                    <a:ext cx="2150" cy="341"/>
                    <a:chOff x="2983" y="1269"/>
                    <a:chExt cx="2150" cy="341"/>
                  </a:xfrm>
                </p:grpSpPr>
                <p:sp>
                  <p:nvSpPr>
                    <p:cNvPr id="31929" name="Freeform 28">
                      <a:extLst>
                        <a:ext uri="{FF2B5EF4-FFF2-40B4-BE49-F238E27FC236}">
                          <a16:creationId xmlns:a16="http://schemas.microsoft.com/office/drawing/2014/main" id="{A887BEA8-0F3F-5D54-D0F4-91A557857A62}"/>
                        </a:ext>
                      </a:extLst>
                    </p:cNvPr>
                    <p:cNvSpPr>
                      <a:spLocks/>
                    </p:cNvSpPr>
                    <p:nvPr/>
                  </p:nvSpPr>
                  <p:spPr bwMode="hidden">
                    <a:xfrm rot="-84182">
                      <a:off x="2983" y="1290"/>
                      <a:ext cx="1404" cy="22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930" name="Freeform 29">
                      <a:extLst>
                        <a:ext uri="{FF2B5EF4-FFF2-40B4-BE49-F238E27FC236}">
                          <a16:creationId xmlns:a16="http://schemas.microsoft.com/office/drawing/2014/main" id="{0697FBA9-B314-2479-37EF-88071C83B285}"/>
                        </a:ext>
                      </a:extLst>
                    </p:cNvPr>
                    <p:cNvSpPr>
                      <a:spLocks/>
                    </p:cNvSpPr>
                    <p:nvPr/>
                  </p:nvSpPr>
                  <p:spPr bwMode="hidden">
                    <a:xfrm rot="-84182">
                      <a:off x="4379" y="1269"/>
                      <a:ext cx="754" cy="34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39" name="Group 30">
                    <a:extLst>
                      <a:ext uri="{FF2B5EF4-FFF2-40B4-BE49-F238E27FC236}">
                        <a16:creationId xmlns:a16="http://schemas.microsoft.com/office/drawing/2014/main" id="{85F833D1-DB3E-4F4D-D400-FA2E8EFD2617}"/>
                      </a:ext>
                    </a:extLst>
                  </p:cNvPr>
                  <p:cNvGrpSpPr>
                    <a:grpSpLocks/>
                  </p:cNvGrpSpPr>
                  <p:nvPr/>
                </p:nvGrpSpPr>
                <p:grpSpPr bwMode="auto">
                  <a:xfrm>
                    <a:off x="3012" y="890"/>
                    <a:ext cx="1879" cy="425"/>
                    <a:chOff x="2938" y="918"/>
                    <a:chExt cx="1879" cy="425"/>
                  </a:xfrm>
                </p:grpSpPr>
                <p:sp>
                  <p:nvSpPr>
                    <p:cNvPr id="31927" name="Freeform 31">
                      <a:extLst>
                        <a:ext uri="{FF2B5EF4-FFF2-40B4-BE49-F238E27FC236}">
                          <a16:creationId xmlns:a16="http://schemas.microsoft.com/office/drawing/2014/main" id="{57A02E47-EC02-AE2C-8FEA-D4D7288F79AA}"/>
                        </a:ext>
                      </a:extLst>
                    </p:cNvPr>
                    <p:cNvSpPr>
                      <a:spLocks/>
                    </p:cNvSpPr>
                    <p:nvPr/>
                  </p:nvSpPr>
                  <p:spPr bwMode="hidden">
                    <a:xfrm rot="-802576">
                      <a:off x="2938" y="1128"/>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928" name="Freeform 32">
                      <a:extLst>
                        <a:ext uri="{FF2B5EF4-FFF2-40B4-BE49-F238E27FC236}">
                          <a16:creationId xmlns:a16="http://schemas.microsoft.com/office/drawing/2014/main" id="{ADCACC12-E53A-853C-300C-F04D912DB472}"/>
                        </a:ext>
                      </a:extLst>
                    </p:cNvPr>
                    <p:cNvSpPr>
                      <a:spLocks/>
                    </p:cNvSpPr>
                    <p:nvPr/>
                  </p:nvSpPr>
                  <p:spPr bwMode="hidden">
                    <a:xfrm rot="-802576">
                      <a:off x="4155" y="918"/>
                      <a:ext cx="662" cy="33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0" name="Group 33">
                    <a:extLst>
                      <a:ext uri="{FF2B5EF4-FFF2-40B4-BE49-F238E27FC236}">
                        <a16:creationId xmlns:a16="http://schemas.microsoft.com/office/drawing/2014/main" id="{4F430A0A-FF33-BC16-5376-B0833BBED7E7}"/>
                      </a:ext>
                    </a:extLst>
                  </p:cNvPr>
                  <p:cNvGrpSpPr>
                    <a:grpSpLocks/>
                  </p:cNvGrpSpPr>
                  <p:nvPr/>
                </p:nvGrpSpPr>
                <p:grpSpPr bwMode="auto">
                  <a:xfrm>
                    <a:off x="710" y="1628"/>
                    <a:ext cx="1256" cy="2321"/>
                    <a:chOff x="636" y="1656"/>
                    <a:chExt cx="1256" cy="2321"/>
                  </a:xfrm>
                </p:grpSpPr>
                <p:sp>
                  <p:nvSpPr>
                    <p:cNvPr id="31925" name="Freeform 34">
                      <a:extLst>
                        <a:ext uri="{FF2B5EF4-FFF2-40B4-BE49-F238E27FC236}">
                          <a16:creationId xmlns:a16="http://schemas.microsoft.com/office/drawing/2014/main" id="{3C1A0167-4877-56E7-627D-4F124399102E}"/>
                        </a:ext>
                      </a:extLst>
                    </p:cNvPr>
                    <p:cNvSpPr>
                      <a:spLocks/>
                    </p:cNvSpPr>
                    <p:nvPr/>
                  </p:nvSpPr>
                  <p:spPr bwMode="hidden">
                    <a:xfrm rot="18888116" flipH="1">
                      <a:off x="878" y="2361"/>
                      <a:ext cx="1720" cy="31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926" name="Freeform 35">
                      <a:extLst>
                        <a:ext uri="{FF2B5EF4-FFF2-40B4-BE49-F238E27FC236}">
                          <a16:creationId xmlns:a16="http://schemas.microsoft.com/office/drawing/2014/main" id="{12740153-F9AA-659E-31B0-7AE93B8FBDBF}"/>
                        </a:ext>
                      </a:extLst>
                    </p:cNvPr>
                    <p:cNvSpPr>
                      <a:spLocks/>
                    </p:cNvSpPr>
                    <p:nvPr/>
                  </p:nvSpPr>
                  <p:spPr bwMode="hidden">
                    <a:xfrm rot="18888116" flipH="1">
                      <a:off x="419" y="3272"/>
                      <a:ext cx="924"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1" name="Group 36">
                    <a:extLst>
                      <a:ext uri="{FF2B5EF4-FFF2-40B4-BE49-F238E27FC236}">
                        <a16:creationId xmlns:a16="http://schemas.microsoft.com/office/drawing/2014/main" id="{9D83404A-5D7A-E938-4E9C-3678A9165C60}"/>
                      </a:ext>
                    </a:extLst>
                  </p:cNvPr>
                  <p:cNvGrpSpPr>
                    <a:grpSpLocks/>
                  </p:cNvGrpSpPr>
                  <p:nvPr/>
                </p:nvGrpSpPr>
                <p:grpSpPr bwMode="auto">
                  <a:xfrm>
                    <a:off x="69" y="2168"/>
                    <a:ext cx="2461" cy="1335"/>
                    <a:chOff x="-5" y="2196"/>
                    <a:chExt cx="2461" cy="1335"/>
                  </a:xfrm>
                </p:grpSpPr>
                <p:sp>
                  <p:nvSpPr>
                    <p:cNvPr id="31923" name="Freeform 37">
                      <a:extLst>
                        <a:ext uri="{FF2B5EF4-FFF2-40B4-BE49-F238E27FC236}">
                          <a16:creationId xmlns:a16="http://schemas.microsoft.com/office/drawing/2014/main" id="{D73E7432-DDA9-FF14-A7C2-98857F15B4D3}"/>
                        </a:ext>
                      </a:extLst>
                    </p:cNvPr>
                    <p:cNvSpPr>
                      <a:spLocks/>
                    </p:cNvSpPr>
                    <p:nvPr/>
                  </p:nvSpPr>
                  <p:spPr bwMode="hidden">
                    <a:xfrm rot="19495919" flipH="1">
                      <a:off x="644" y="2198"/>
                      <a:ext cx="1812" cy="34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924" name="Freeform 38">
                      <a:extLst>
                        <a:ext uri="{FF2B5EF4-FFF2-40B4-BE49-F238E27FC236}">
                          <a16:creationId xmlns:a16="http://schemas.microsoft.com/office/drawing/2014/main" id="{CC824A5B-FC6F-3131-93F4-B6D2BE00C232}"/>
                        </a:ext>
                      </a:extLst>
                    </p:cNvPr>
                    <p:cNvSpPr>
                      <a:spLocks/>
                    </p:cNvSpPr>
                    <p:nvPr/>
                  </p:nvSpPr>
                  <p:spPr bwMode="hidden">
                    <a:xfrm rot="19495919" flipH="1">
                      <a:off x="-5" y="2985"/>
                      <a:ext cx="973" cy="544"/>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2" name="Group 39">
                    <a:extLst>
                      <a:ext uri="{FF2B5EF4-FFF2-40B4-BE49-F238E27FC236}">
                        <a16:creationId xmlns:a16="http://schemas.microsoft.com/office/drawing/2014/main" id="{53DA7ECA-0AE6-4D27-805C-73F96651363A}"/>
                      </a:ext>
                    </a:extLst>
                  </p:cNvPr>
                  <p:cNvGrpSpPr>
                    <a:grpSpLocks/>
                  </p:cNvGrpSpPr>
                  <p:nvPr/>
                </p:nvGrpSpPr>
                <p:grpSpPr bwMode="auto">
                  <a:xfrm>
                    <a:off x="22" y="1979"/>
                    <a:ext cx="2477" cy="1062"/>
                    <a:chOff x="-52" y="2007"/>
                    <a:chExt cx="2477" cy="1062"/>
                  </a:xfrm>
                </p:grpSpPr>
                <p:sp>
                  <p:nvSpPr>
                    <p:cNvPr id="31921" name="Freeform 40">
                      <a:extLst>
                        <a:ext uri="{FF2B5EF4-FFF2-40B4-BE49-F238E27FC236}">
                          <a16:creationId xmlns:a16="http://schemas.microsoft.com/office/drawing/2014/main" id="{767E31BA-99AF-076F-B8D2-28B18E8EBF96}"/>
                        </a:ext>
                      </a:extLst>
                    </p:cNvPr>
                    <p:cNvSpPr>
                      <a:spLocks/>
                    </p:cNvSpPr>
                    <p:nvPr/>
                  </p:nvSpPr>
                  <p:spPr bwMode="hidden">
                    <a:xfrm rot="20017085" flipH="1">
                      <a:off x="689" y="2009"/>
                      <a:ext cx="1736" cy="30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922" name="Freeform 41">
                      <a:extLst>
                        <a:ext uri="{FF2B5EF4-FFF2-40B4-BE49-F238E27FC236}">
                          <a16:creationId xmlns:a16="http://schemas.microsoft.com/office/drawing/2014/main" id="{19AA1AA6-A134-1676-072E-056BFCE13556}"/>
                        </a:ext>
                      </a:extLst>
                    </p:cNvPr>
                    <p:cNvSpPr>
                      <a:spLocks/>
                    </p:cNvSpPr>
                    <p:nvPr/>
                  </p:nvSpPr>
                  <p:spPr bwMode="hidden">
                    <a:xfrm rot="20017085" flipH="1">
                      <a:off x="-52" y="2593"/>
                      <a:ext cx="932" cy="4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3" name="Group 42">
                    <a:extLst>
                      <a:ext uri="{FF2B5EF4-FFF2-40B4-BE49-F238E27FC236}">
                        <a16:creationId xmlns:a16="http://schemas.microsoft.com/office/drawing/2014/main" id="{5F3F9DA6-F8C9-4723-13F0-14B3524CBE9D}"/>
                      </a:ext>
                    </a:extLst>
                  </p:cNvPr>
                  <p:cNvGrpSpPr>
                    <a:grpSpLocks/>
                  </p:cNvGrpSpPr>
                  <p:nvPr/>
                </p:nvGrpSpPr>
                <p:grpSpPr bwMode="auto">
                  <a:xfrm>
                    <a:off x="0" y="1784"/>
                    <a:ext cx="2472" cy="927"/>
                    <a:chOff x="-74" y="1812"/>
                    <a:chExt cx="2472" cy="927"/>
                  </a:xfrm>
                </p:grpSpPr>
                <p:sp>
                  <p:nvSpPr>
                    <p:cNvPr id="31919" name="Freeform 43">
                      <a:extLst>
                        <a:ext uri="{FF2B5EF4-FFF2-40B4-BE49-F238E27FC236}">
                          <a16:creationId xmlns:a16="http://schemas.microsoft.com/office/drawing/2014/main" id="{9F171389-F876-23DF-5B80-61732CCBB41D}"/>
                        </a:ext>
                      </a:extLst>
                    </p:cNvPr>
                    <p:cNvSpPr>
                      <a:spLocks/>
                    </p:cNvSpPr>
                    <p:nvPr/>
                  </p:nvSpPr>
                  <p:spPr bwMode="hidden">
                    <a:xfrm rot="20519637" flipH="1">
                      <a:off x="721" y="1812"/>
                      <a:ext cx="1677" cy="33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920" name="Freeform 44">
                      <a:extLst>
                        <a:ext uri="{FF2B5EF4-FFF2-40B4-BE49-F238E27FC236}">
                          <a16:creationId xmlns:a16="http://schemas.microsoft.com/office/drawing/2014/main" id="{5EF8EB48-84F8-2BAD-107C-B49832FF0DE6}"/>
                        </a:ext>
                      </a:extLst>
                    </p:cNvPr>
                    <p:cNvSpPr>
                      <a:spLocks/>
                    </p:cNvSpPr>
                    <p:nvPr/>
                  </p:nvSpPr>
                  <p:spPr bwMode="hidden">
                    <a:xfrm rot="20519637" flipH="1">
                      <a:off x="-74" y="2213"/>
                      <a:ext cx="901" cy="52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4" name="Group 183">
                    <a:extLst>
                      <a:ext uri="{FF2B5EF4-FFF2-40B4-BE49-F238E27FC236}">
                        <a16:creationId xmlns:a16="http://schemas.microsoft.com/office/drawing/2014/main" id="{0877CA7F-9BCD-089E-1DE8-6C00325CFBCC}"/>
                      </a:ext>
                    </a:extLst>
                  </p:cNvPr>
                  <p:cNvGrpSpPr>
                    <a:grpSpLocks/>
                  </p:cNvGrpSpPr>
                  <p:nvPr/>
                </p:nvGrpSpPr>
                <p:grpSpPr bwMode="auto">
                  <a:xfrm>
                    <a:off x="97" y="1562"/>
                    <a:ext cx="2339" cy="657"/>
                    <a:chOff x="23" y="1590"/>
                    <a:chExt cx="2339" cy="657"/>
                  </a:xfrm>
                </p:grpSpPr>
                <p:sp>
                  <p:nvSpPr>
                    <p:cNvPr id="31917" name="Freeform 46">
                      <a:extLst>
                        <a:ext uri="{FF2B5EF4-FFF2-40B4-BE49-F238E27FC236}">
                          <a16:creationId xmlns:a16="http://schemas.microsoft.com/office/drawing/2014/main" id="{C5D889DA-5F38-0286-E8C9-1837B55B8A32}"/>
                        </a:ext>
                      </a:extLst>
                    </p:cNvPr>
                    <p:cNvSpPr>
                      <a:spLocks/>
                    </p:cNvSpPr>
                    <p:nvPr/>
                  </p:nvSpPr>
                  <p:spPr bwMode="hidden">
                    <a:xfrm rot="21136207" flipH="1">
                      <a:off x="818" y="1588"/>
                      <a:ext cx="1544" cy="31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918" name="Freeform 47">
                      <a:extLst>
                        <a:ext uri="{FF2B5EF4-FFF2-40B4-BE49-F238E27FC236}">
                          <a16:creationId xmlns:a16="http://schemas.microsoft.com/office/drawing/2014/main" id="{74877C8E-301D-E812-4C26-A12D48220649}"/>
                        </a:ext>
                      </a:extLst>
                    </p:cNvPr>
                    <p:cNvSpPr>
                      <a:spLocks/>
                    </p:cNvSpPr>
                    <p:nvPr/>
                  </p:nvSpPr>
                  <p:spPr bwMode="hidden">
                    <a:xfrm rot="21136207" flipH="1">
                      <a:off x="23" y="1758"/>
                      <a:ext cx="830"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5" name="Group 48">
                    <a:extLst>
                      <a:ext uri="{FF2B5EF4-FFF2-40B4-BE49-F238E27FC236}">
                        <a16:creationId xmlns:a16="http://schemas.microsoft.com/office/drawing/2014/main" id="{B991E0EE-28F8-887C-2F45-0750719FD58C}"/>
                      </a:ext>
                    </a:extLst>
                  </p:cNvPr>
                  <p:cNvGrpSpPr>
                    <a:grpSpLocks/>
                  </p:cNvGrpSpPr>
                  <p:nvPr/>
                </p:nvGrpSpPr>
                <p:grpSpPr bwMode="auto">
                  <a:xfrm>
                    <a:off x="263" y="1416"/>
                    <a:ext cx="2150" cy="345"/>
                    <a:chOff x="189" y="1444"/>
                    <a:chExt cx="2150" cy="345"/>
                  </a:xfrm>
                </p:grpSpPr>
                <p:sp>
                  <p:nvSpPr>
                    <p:cNvPr id="31915" name="Freeform 49">
                      <a:extLst>
                        <a:ext uri="{FF2B5EF4-FFF2-40B4-BE49-F238E27FC236}">
                          <a16:creationId xmlns:a16="http://schemas.microsoft.com/office/drawing/2014/main" id="{1EA6C9C4-E85F-3DC4-28EA-D2433D63B148}"/>
                        </a:ext>
                      </a:extLst>
                    </p:cNvPr>
                    <p:cNvSpPr>
                      <a:spLocks/>
                    </p:cNvSpPr>
                    <p:nvPr/>
                  </p:nvSpPr>
                  <p:spPr bwMode="hidden">
                    <a:xfrm rot="84182" flipH="1">
                      <a:off x="935" y="1465"/>
                      <a:ext cx="1404" cy="21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916" name="Freeform 50">
                      <a:extLst>
                        <a:ext uri="{FF2B5EF4-FFF2-40B4-BE49-F238E27FC236}">
                          <a16:creationId xmlns:a16="http://schemas.microsoft.com/office/drawing/2014/main" id="{D9659C7B-9EDE-5141-66C9-504BDF392592}"/>
                        </a:ext>
                      </a:extLst>
                    </p:cNvPr>
                    <p:cNvSpPr>
                      <a:spLocks/>
                    </p:cNvSpPr>
                    <p:nvPr/>
                  </p:nvSpPr>
                  <p:spPr bwMode="hidden">
                    <a:xfrm rot="84182" flipH="1">
                      <a:off x="189" y="1444"/>
                      <a:ext cx="754" cy="34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6" name="Group 51">
                    <a:extLst>
                      <a:ext uri="{FF2B5EF4-FFF2-40B4-BE49-F238E27FC236}">
                        <a16:creationId xmlns:a16="http://schemas.microsoft.com/office/drawing/2014/main" id="{E1193422-5A58-44C3-5082-D6E0A0EA68BC}"/>
                      </a:ext>
                    </a:extLst>
                  </p:cNvPr>
                  <p:cNvGrpSpPr>
                    <a:grpSpLocks/>
                  </p:cNvGrpSpPr>
                  <p:nvPr/>
                </p:nvGrpSpPr>
                <p:grpSpPr bwMode="auto">
                  <a:xfrm>
                    <a:off x="579" y="1066"/>
                    <a:ext cx="1879" cy="426"/>
                    <a:chOff x="505" y="1094"/>
                    <a:chExt cx="1879" cy="426"/>
                  </a:xfrm>
                </p:grpSpPr>
                <p:sp>
                  <p:nvSpPr>
                    <p:cNvPr id="31913" name="Freeform 52">
                      <a:extLst>
                        <a:ext uri="{FF2B5EF4-FFF2-40B4-BE49-F238E27FC236}">
                          <a16:creationId xmlns:a16="http://schemas.microsoft.com/office/drawing/2014/main" id="{94D1C259-FEC1-1BE9-50FC-D5E9C3998A72}"/>
                        </a:ext>
                      </a:extLst>
                    </p:cNvPr>
                    <p:cNvSpPr>
                      <a:spLocks/>
                    </p:cNvSpPr>
                    <p:nvPr/>
                  </p:nvSpPr>
                  <p:spPr bwMode="hidden">
                    <a:xfrm rot="802576" flipH="1">
                      <a:off x="1151" y="1305"/>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914" name="Freeform 53">
                      <a:extLst>
                        <a:ext uri="{FF2B5EF4-FFF2-40B4-BE49-F238E27FC236}">
                          <a16:creationId xmlns:a16="http://schemas.microsoft.com/office/drawing/2014/main" id="{4B0ADAEF-1B73-4FB8-95B7-B7E2285C1131}"/>
                        </a:ext>
                      </a:extLst>
                    </p:cNvPr>
                    <p:cNvSpPr>
                      <a:spLocks/>
                    </p:cNvSpPr>
                    <p:nvPr/>
                  </p:nvSpPr>
                  <p:spPr bwMode="hidden">
                    <a:xfrm rot="802576" flipH="1">
                      <a:off x="505" y="1094"/>
                      <a:ext cx="662" cy="34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7" name="Group 54">
                    <a:extLst>
                      <a:ext uri="{FF2B5EF4-FFF2-40B4-BE49-F238E27FC236}">
                        <a16:creationId xmlns:a16="http://schemas.microsoft.com/office/drawing/2014/main" id="{08AF5CA9-EC2F-5DAF-57AE-ED456E5E4472}"/>
                      </a:ext>
                    </a:extLst>
                  </p:cNvPr>
                  <p:cNvGrpSpPr>
                    <a:grpSpLocks/>
                  </p:cNvGrpSpPr>
                  <p:nvPr/>
                </p:nvGrpSpPr>
                <p:grpSpPr bwMode="auto">
                  <a:xfrm>
                    <a:off x="690" y="872"/>
                    <a:ext cx="1849" cy="554"/>
                    <a:chOff x="616" y="900"/>
                    <a:chExt cx="1849" cy="554"/>
                  </a:xfrm>
                </p:grpSpPr>
                <p:sp>
                  <p:nvSpPr>
                    <p:cNvPr id="31911" name="Freeform 55">
                      <a:extLst>
                        <a:ext uri="{FF2B5EF4-FFF2-40B4-BE49-F238E27FC236}">
                          <a16:creationId xmlns:a16="http://schemas.microsoft.com/office/drawing/2014/main" id="{C48DE7D4-C1B5-400F-F1FA-84C28841AF84}"/>
                        </a:ext>
                      </a:extLst>
                    </p:cNvPr>
                    <p:cNvSpPr>
                      <a:spLocks/>
                    </p:cNvSpPr>
                    <p:nvPr/>
                  </p:nvSpPr>
                  <p:spPr bwMode="hidden">
                    <a:xfrm rot="1277471" flipH="1">
                      <a:off x="1232" y="1241"/>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912" name="Freeform 56">
                      <a:extLst>
                        <a:ext uri="{FF2B5EF4-FFF2-40B4-BE49-F238E27FC236}">
                          <a16:creationId xmlns:a16="http://schemas.microsoft.com/office/drawing/2014/main" id="{6F82898B-9CD2-FFB6-EE2B-9CCEBB5831C3}"/>
                        </a:ext>
                      </a:extLst>
                    </p:cNvPr>
                    <p:cNvSpPr>
                      <a:spLocks/>
                    </p:cNvSpPr>
                    <p:nvPr/>
                  </p:nvSpPr>
                  <p:spPr bwMode="hidden">
                    <a:xfrm rot="1277471" flipH="1">
                      <a:off x="616" y="900"/>
                      <a:ext cx="662" cy="33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8" name="Group 57">
                    <a:extLst>
                      <a:ext uri="{FF2B5EF4-FFF2-40B4-BE49-F238E27FC236}">
                        <a16:creationId xmlns:a16="http://schemas.microsoft.com/office/drawing/2014/main" id="{05E6F1B3-910C-A645-342A-E0D17B309949}"/>
                      </a:ext>
                    </a:extLst>
                  </p:cNvPr>
                  <p:cNvGrpSpPr>
                    <a:grpSpLocks/>
                  </p:cNvGrpSpPr>
                  <p:nvPr/>
                </p:nvGrpSpPr>
                <p:grpSpPr bwMode="auto">
                  <a:xfrm>
                    <a:off x="911" y="590"/>
                    <a:ext cx="1767" cy="742"/>
                    <a:chOff x="911" y="590"/>
                    <a:chExt cx="1767" cy="742"/>
                  </a:xfrm>
                </p:grpSpPr>
                <p:sp>
                  <p:nvSpPr>
                    <p:cNvPr id="31909" name="Freeform 58">
                      <a:extLst>
                        <a:ext uri="{FF2B5EF4-FFF2-40B4-BE49-F238E27FC236}">
                          <a16:creationId xmlns:a16="http://schemas.microsoft.com/office/drawing/2014/main" id="{9672F8C8-D534-E17B-671A-84080CDEC87D}"/>
                        </a:ext>
                      </a:extLst>
                    </p:cNvPr>
                    <p:cNvSpPr>
                      <a:spLocks/>
                    </p:cNvSpPr>
                    <p:nvPr/>
                  </p:nvSpPr>
                  <p:spPr bwMode="hidden">
                    <a:xfrm rot="2028410" flipH="1">
                      <a:off x="1445" y="1119"/>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910" name="Freeform 59">
                      <a:extLst>
                        <a:ext uri="{FF2B5EF4-FFF2-40B4-BE49-F238E27FC236}">
                          <a16:creationId xmlns:a16="http://schemas.microsoft.com/office/drawing/2014/main" id="{3C371570-B05A-F3AC-FC63-D1CF8C6444E8}"/>
                        </a:ext>
                      </a:extLst>
                    </p:cNvPr>
                    <p:cNvSpPr>
                      <a:spLocks/>
                    </p:cNvSpPr>
                    <p:nvPr/>
                  </p:nvSpPr>
                  <p:spPr bwMode="hidden">
                    <a:xfrm rot="2028410" flipH="1">
                      <a:off x="911" y="590"/>
                      <a:ext cx="662" cy="33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9" name="Group 60">
                    <a:extLst>
                      <a:ext uri="{FF2B5EF4-FFF2-40B4-BE49-F238E27FC236}">
                        <a16:creationId xmlns:a16="http://schemas.microsoft.com/office/drawing/2014/main" id="{79960C82-C008-CB2F-6633-A7FAF5F4B0D2}"/>
                      </a:ext>
                    </a:extLst>
                  </p:cNvPr>
                  <p:cNvGrpSpPr>
                    <a:grpSpLocks/>
                  </p:cNvGrpSpPr>
                  <p:nvPr/>
                </p:nvGrpSpPr>
                <p:grpSpPr bwMode="auto">
                  <a:xfrm>
                    <a:off x="1120" y="304"/>
                    <a:ext cx="1693" cy="889"/>
                    <a:chOff x="1120" y="304"/>
                    <a:chExt cx="1693" cy="889"/>
                  </a:xfrm>
                </p:grpSpPr>
                <p:sp>
                  <p:nvSpPr>
                    <p:cNvPr id="31907" name="Freeform 61">
                      <a:extLst>
                        <a:ext uri="{FF2B5EF4-FFF2-40B4-BE49-F238E27FC236}">
                          <a16:creationId xmlns:a16="http://schemas.microsoft.com/office/drawing/2014/main" id="{D3A6EBD2-0468-3C7E-F695-8E60286B42B4}"/>
                        </a:ext>
                      </a:extLst>
                    </p:cNvPr>
                    <p:cNvSpPr>
                      <a:spLocks/>
                    </p:cNvSpPr>
                    <p:nvPr/>
                  </p:nvSpPr>
                  <p:spPr bwMode="hidden">
                    <a:xfrm rot="2664424" flipH="1">
                      <a:off x="1562" y="979"/>
                      <a:ext cx="1251" cy="21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908" name="Freeform 62">
                      <a:extLst>
                        <a:ext uri="{FF2B5EF4-FFF2-40B4-BE49-F238E27FC236}">
                          <a16:creationId xmlns:a16="http://schemas.microsoft.com/office/drawing/2014/main" id="{D5819019-D545-9FF6-6D73-43B5F6583B04}"/>
                        </a:ext>
                      </a:extLst>
                    </p:cNvPr>
                    <p:cNvSpPr>
                      <a:spLocks/>
                    </p:cNvSpPr>
                    <p:nvPr/>
                  </p:nvSpPr>
                  <p:spPr bwMode="hidden">
                    <a:xfrm rot="2664424" flipH="1">
                      <a:off x="1120" y="302"/>
                      <a:ext cx="67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0" name="Group 63">
                    <a:extLst>
                      <a:ext uri="{FF2B5EF4-FFF2-40B4-BE49-F238E27FC236}">
                        <a16:creationId xmlns:a16="http://schemas.microsoft.com/office/drawing/2014/main" id="{B31B8E29-B7B3-EA3C-F078-2BCC7B968829}"/>
                      </a:ext>
                    </a:extLst>
                  </p:cNvPr>
                  <p:cNvGrpSpPr>
                    <a:grpSpLocks/>
                  </p:cNvGrpSpPr>
                  <p:nvPr/>
                </p:nvGrpSpPr>
                <p:grpSpPr bwMode="auto">
                  <a:xfrm>
                    <a:off x="1711" y="70"/>
                    <a:ext cx="775" cy="1521"/>
                    <a:chOff x="1637" y="98"/>
                    <a:chExt cx="775" cy="1521"/>
                  </a:xfrm>
                </p:grpSpPr>
                <p:sp>
                  <p:nvSpPr>
                    <p:cNvPr id="31905" name="Freeform 64">
                      <a:extLst>
                        <a:ext uri="{FF2B5EF4-FFF2-40B4-BE49-F238E27FC236}">
                          <a16:creationId xmlns:a16="http://schemas.microsoft.com/office/drawing/2014/main" id="{FC4E3E32-72E7-F966-E77F-6E1EA6C1312C}"/>
                        </a:ext>
                      </a:extLst>
                    </p:cNvPr>
                    <p:cNvSpPr>
                      <a:spLocks/>
                    </p:cNvSpPr>
                    <p:nvPr/>
                  </p:nvSpPr>
                  <p:spPr bwMode="hidden">
                    <a:xfrm rot="3473776" flipH="1">
                      <a:off x="1755" y="960"/>
                      <a:ext cx="1101" cy="21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906" name="Freeform 65">
                      <a:extLst>
                        <a:ext uri="{FF2B5EF4-FFF2-40B4-BE49-F238E27FC236}">
                          <a16:creationId xmlns:a16="http://schemas.microsoft.com/office/drawing/2014/main" id="{FF049D08-4799-C4F0-A7B0-2160E912F0BD}"/>
                        </a:ext>
                      </a:extLst>
                    </p:cNvPr>
                    <p:cNvSpPr>
                      <a:spLocks/>
                    </p:cNvSpPr>
                    <p:nvPr/>
                  </p:nvSpPr>
                  <p:spPr bwMode="hidden">
                    <a:xfrm rot="3473776" flipH="1">
                      <a:off x="1511" y="225"/>
                      <a:ext cx="589"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1" name="Group 66">
                    <a:extLst>
                      <a:ext uri="{FF2B5EF4-FFF2-40B4-BE49-F238E27FC236}">
                        <a16:creationId xmlns:a16="http://schemas.microsoft.com/office/drawing/2014/main" id="{F77ED233-D97C-30B9-E3D4-A2CEB9407288}"/>
                      </a:ext>
                    </a:extLst>
                  </p:cNvPr>
                  <p:cNvGrpSpPr>
                    <a:grpSpLocks/>
                  </p:cNvGrpSpPr>
                  <p:nvPr/>
                </p:nvGrpSpPr>
                <p:grpSpPr bwMode="auto">
                  <a:xfrm>
                    <a:off x="2009" y="5"/>
                    <a:ext cx="634" cy="1534"/>
                    <a:chOff x="1935" y="33"/>
                    <a:chExt cx="634" cy="1534"/>
                  </a:xfrm>
                </p:grpSpPr>
                <p:sp>
                  <p:nvSpPr>
                    <p:cNvPr id="31903" name="Freeform 67">
                      <a:extLst>
                        <a:ext uri="{FF2B5EF4-FFF2-40B4-BE49-F238E27FC236}">
                          <a16:creationId xmlns:a16="http://schemas.microsoft.com/office/drawing/2014/main" id="{13898839-86CC-0C59-3185-DBE69CBB18E1}"/>
                        </a:ext>
                      </a:extLst>
                    </p:cNvPr>
                    <p:cNvSpPr>
                      <a:spLocks/>
                    </p:cNvSpPr>
                    <p:nvPr/>
                  </p:nvSpPr>
                  <p:spPr bwMode="hidden">
                    <a:xfrm rot="4126480" flipH="1">
                      <a:off x="1931" y="931"/>
                      <a:ext cx="1061"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904" name="Freeform 68">
                      <a:extLst>
                        <a:ext uri="{FF2B5EF4-FFF2-40B4-BE49-F238E27FC236}">
                          <a16:creationId xmlns:a16="http://schemas.microsoft.com/office/drawing/2014/main" id="{E29ECAC4-A0D4-0572-BA35-37AFFFD9E738}"/>
                        </a:ext>
                      </a:extLst>
                    </p:cNvPr>
                    <p:cNvSpPr>
                      <a:spLocks/>
                    </p:cNvSpPr>
                    <p:nvPr/>
                  </p:nvSpPr>
                  <p:spPr bwMode="hidden">
                    <a:xfrm rot="4126480" flipH="1">
                      <a:off x="1819" y="149"/>
                      <a:ext cx="570" cy="33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2" name="Group 69">
                    <a:extLst>
                      <a:ext uri="{FF2B5EF4-FFF2-40B4-BE49-F238E27FC236}">
                        <a16:creationId xmlns:a16="http://schemas.microsoft.com/office/drawing/2014/main" id="{F1D1789F-5FED-4BED-0D7A-E6FC8888F2DE}"/>
                      </a:ext>
                    </a:extLst>
                  </p:cNvPr>
                  <p:cNvGrpSpPr>
                    <a:grpSpLocks/>
                  </p:cNvGrpSpPr>
                  <p:nvPr/>
                </p:nvGrpSpPr>
                <p:grpSpPr bwMode="auto">
                  <a:xfrm>
                    <a:off x="2896" y="643"/>
                    <a:ext cx="1846" cy="568"/>
                    <a:chOff x="2822" y="671"/>
                    <a:chExt cx="1846" cy="568"/>
                  </a:xfrm>
                </p:grpSpPr>
                <p:sp>
                  <p:nvSpPr>
                    <p:cNvPr id="31901" name="Freeform 70">
                      <a:extLst>
                        <a:ext uri="{FF2B5EF4-FFF2-40B4-BE49-F238E27FC236}">
                          <a16:creationId xmlns:a16="http://schemas.microsoft.com/office/drawing/2014/main" id="{DDD304F4-9E83-EB0E-210A-F99F1A13E6CF}"/>
                        </a:ext>
                      </a:extLst>
                    </p:cNvPr>
                    <p:cNvSpPr>
                      <a:spLocks/>
                    </p:cNvSpPr>
                    <p:nvPr/>
                  </p:nvSpPr>
                  <p:spPr bwMode="hidden">
                    <a:xfrm rot="-1325434">
                      <a:off x="2822" y="1025"/>
                      <a:ext cx="1233" cy="21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902" name="Freeform 71">
                      <a:extLst>
                        <a:ext uri="{FF2B5EF4-FFF2-40B4-BE49-F238E27FC236}">
                          <a16:creationId xmlns:a16="http://schemas.microsoft.com/office/drawing/2014/main" id="{BC48FE7B-031E-6C0B-C684-E2F670FE55A5}"/>
                        </a:ext>
                      </a:extLst>
                    </p:cNvPr>
                    <p:cNvSpPr>
                      <a:spLocks/>
                    </p:cNvSpPr>
                    <p:nvPr/>
                  </p:nvSpPr>
                  <p:spPr bwMode="hidden">
                    <a:xfrm rot="-1325434">
                      <a:off x="4005" y="671"/>
                      <a:ext cx="663" cy="34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3" name="Group 72">
                    <a:extLst>
                      <a:ext uri="{FF2B5EF4-FFF2-40B4-BE49-F238E27FC236}">
                        <a16:creationId xmlns:a16="http://schemas.microsoft.com/office/drawing/2014/main" id="{A0C3BA15-A920-53FC-6225-AB65FF26D7CD}"/>
                      </a:ext>
                    </a:extLst>
                  </p:cNvPr>
                  <p:cNvGrpSpPr>
                    <a:grpSpLocks/>
                  </p:cNvGrpSpPr>
                  <p:nvPr/>
                </p:nvGrpSpPr>
                <p:grpSpPr bwMode="auto">
                  <a:xfrm>
                    <a:off x="2757" y="415"/>
                    <a:ext cx="1783" cy="719"/>
                    <a:chOff x="2683" y="443"/>
                    <a:chExt cx="1783" cy="719"/>
                  </a:xfrm>
                </p:grpSpPr>
                <p:sp>
                  <p:nvSpPr>
                    <p:cNvPr id="31899" name="Freeform 73">
                      <a:extLst>
                        <a:ext uri="{FF2B5EF4-FFF2-40B4-BE49-F238E27FC236}">
                          <a16:creationId xmlns:a16="http://schemas.microsoft.com/office/drawing/2014/main" id="{7F1356A4-AD7D-B830-E3C8-00BB20595C7E}"/>
                        </a:ext>
                      </a:extLst>
                    </p:cNvPr>
                    <p:cNvSpPr>
                      <a:spLocks/>
                    </p:cNvSpPr>
                    <p:nvPr/>
                  </p:nvSpPr>
                  <p:spPr bwMode="hidden">
                    <a:xfrm rot="-1921064">
                      <a:off x="2683" y="949"/>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900" name="Freeform 74">
                      <a:extLst>
                        <a:ext uri="{FF2B5EF4-FFF2-40B4-BE49-F238E27FC236}">
                          <a16:creationId xmlns:a16="http://schemas.microsoft.com/office/drawing/2014/main" id="{004D0D57-C5EA-D33A-D03C-B627810F94B5}"/>
                        </a:ext>
                      </a:extLst>
                    </p:cNvPr>
                    <p:cNvSpPr>
                      <a:spLocks/>
                    </p:cNvSpPr>
                    <p:nvPr/>
                  </p:nvSpPr>
                  <p:spPr bwMode="hidden">
                    <a:xfrm rot="-1921064">
                      <a:off x="3803" y="443"/>
                      <a:ext cx="663"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54" name="Freeform 75">
                    <a:extLst>
                      <a:ext uri="{FF2B5EF4-FFF2-40B4-BE49-F238E27FC236}">
                        <a16:creationId xmlns:a16="http://schemas.microsoft.com/office/drawing/2014/main" id="{BDA67536-E9C1-7275-B59E-DF2CD8281D68}"/>
                      </a:ext>
                    </a:extLst>
                  </p:cNvPr>
                  <p:cNvSpPr>
                    <a:spLocks/>
                  </p:cNvSpPr>
                  <p:nvPr/>
                </p:nvSpPr>
                <p:spPr bwMode="hidden">
                  <a:xfrm rot="4578755" flipH="1">
                    <a:off x="2175" y="947"/>
                    <a:ext cx="1028" cy="14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5" name="Freeform 76">
                    <a:extLst>
                      <a:ext uri="{FF2B5EF4-FFF2-40B4-BE49-F238E27FC236}">
                        <a16:creationId xmlns:a16="http://schemas.microsoft.com/office/drawing/2014/main" id="{959E4740-6939-8463-9937-078DDF452479}"/>
                      </a:ext>
                    </a:extLst>
                  </p:cNvPr>
                  <p:cNvSpPr>
                    <a:spLocks/>
                  </p:cNvSpPr>
                  <p:nvPr/>
                </p:nvSpPr>
                <p:spPr bwMode="hidden">
                  <a:xfrm rot="4578755" flipH="1">
                    <a:off x="2200" y="195"/>
                    <a:ext cx="551" cy="22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56" name="Group 77">
                    <a:extLst>
                      <a:ext uri="{FF2B5EF4-FFF2-40B4-BE49-F238E27FC236}">
                        <a16:creationId xmlns:a16="http://schemas.microsoft.com/office/drawing/2014/main" id="{81E148F5-EEBF-8138-9AA4-B302523799DE}"/>
                      </a:ext>
                    </a:extLst>
                  </p:cNvPr>
                  <p:cNvGrpSpPr>
                    <a:grpSpLocks/>
                  </p:cNvGrpSpPr>
                  <p:nvPr/>
                </p:nvGrpSpPr>
                <p:grpSpPr bwMode="auto">
                  <a:xfrm>
                    <a:off x="2877" y="16"/>
                    <a:ext cx="635" cy="1509"/>
                    <a:chOff x="2803" y="44"/>
                    <a:chExt cx="635" cy="1509"/>
                  </a:xfrm>
                </p:grpSpPr>
                <p:sp>
                  <p:nvSpPr>
                    <p:cNvPr id="31897" name="Freeform 78">
                      <a:extLst>
                        <a:ext uri="{FF2B5EF4-FFF2-40B4-BE49-F238E27FC236}">
                          <a16:creationId xmlns:a16="http://schemas.microsoft.com/office/drawing/2014/main" id="{3D89196D-6FE1-BF2B-5281-1B32381EDA32}"/>
                        </a:ext>
                      </a:extLst>
                    </p:cNvPr>
                    <p:cNvSpPr>
                      <a:spLocks/>
                    </p:cNvSpPr>
                    <p:nvPr/>
                  </p:nvSpPr>
                  <p:spPr bwMode="hidden">
                    <a:xfrm rot="-3857755">
                      <a:off x="2365" y="932"/>
                      <a:ext cx="1059" cy="18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898" name="Freeform 79">
                      <a:extLst>
                        <a:ext uri="{FF2B5EF4-FFF2-40B4-BE49-F238E27FC236}">
                          <a16:creationId xmlns:a16="http://schemas.microsoft.com/office/drawing/2014/main" id="{BD84D203-7F3A-7B81-F07D-5AE682D8EA7C}"/>
                        </a:ext>
                      </a:extLst>
                    </p:cNvPr>
                    <p:cNvSpPr>
                      <a:spLocks/>
                    </p:cNvSpPr>
                    <p:nvPr/>
                  </p:nvSpPr>
                  <p:spPr bwMode="hidden">
                    <a:xfrm rot="-3857755">
                      <a:off x="3009" y="185"/>
                      <a:ext cx="570" cy="28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7" name="Group 80">
                    <a:extLst>
                      <a:ext uri="{FF2B5EF4-FFF2-40B4-BE49-F238E27FC236}">
                        <a16:creationId xmlns:a16="http://schemas.microsoft.com/office/drawing/2014/main" id="{A70D6360-9E11-5A96-F8F9-E0DEC993B6C9}"/>
                      </a:ext>
                    </a:extLst>
                  </p:cNvPr>
                  <p:cNvGrpSpPr>
                    <a:grpSpLocks/>
                  </p:cNvGrpSpPr>
                  <p:nvPr/>
                </p:nvGrpSpPr>
                <p:grpSpPr bwMode="auto">
                  <a:xfrm>
                    <a:off x="3011" y="131"/>
                    <a:ext cx="1014" cy="1463"/>
                    <a:chOff x="2937" y="159"/>
                    <a:chExt cx="1014" cy="1463"/>
                  </a:xfrm>
                </p:grpSpPr>
                <p:sp>
                  <p:nvSpPr>
                    <p:cNvPr id="31895" name="Freeform 81">
                      <a:extLst>
                        <a:ext uri="{FF2B5EF4-FFF2-40B4-BE49-F238E27FC236}">
                          <a16:creationId xmlns:a16="http://schemas.microsoft.com/office/drawing/2014/main" id="{C81DD2C2-540F-3568-4909-07C4FF5E2DF3}"/>
                        </a:ext>
                      </a:extLst>
                    </p:cNvPr>
                    <p:cNvSpPr>
                      <a:spLocks/>
                    </p:cNvSpPr>
                    <p:nvPr/>
                  </p:nvSpPr>
                  <p:spPr bwMode="hidden">
                    <a:xfrm rot="-2777260">
                      <a:off x="2493" y="908"/>
                      <a:ext cx="1155" cy="2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896" name="Freeform 82">
                      <a:extLst>
                        <a:ext uri="{FF2B5EF4-FFF2-40B4-BE49-F238E27FC236}">
                          <a16:creationId xmlns:a16="http://schemas.microsoft.com/office/drawing/2014/main" id="{42EC6977-63D4-3C03-79F3-C2B8BD4881FC}"/>
                        </a:ext>
                      </a:extLst>
                    </p:cNvPr>
                    <p:cNvSpPr>
                      <a:spLocks/>
                    </p:cNvSpPr>
                    <p:nvPr/>
                  </p:nvSpPr>
                  <p:spPr bwMode="hidden">
                    <a:xfrm rot="-2777260">
                      <a:off x="3429" y="259"/>
                      <a:ext cx="621" cy="42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8" name="Group 83">
                    <a:extLst>
                      <a:ext uri="{FF2B5EF4-FFF2-40B4-BE49-F238E27FC236}">
                        <a16:creationId xmlns:a16="http://schemas.microsoft.com/office/drawing/2014/main" id="{37174511-FDB0-C469-3D2B-F4D3231AF2C7}"/>
                      </a:ext>
                    </a:extLst>
                  </p:cNvPr>
                  <p:cNvGrpSpPr>
                    <a:grpSpLocks/>
                  </p:cNvGrpSpPr>
                  <p:nvPr/>
                </p:nvGrpSpPr>
                <p:grpSpPr bwMode="auto">
                  <a:xfrm>
                    <a:off x="2805" y="7"/>
                    <a:ext cx="241" cy="1445"/>
                    <a:chOff x="2731" y="35"/>
                    <a:chExt cx="241" cy="1445"/>
                  </a:xfrm>
                </p:grpSpPr>
                <p:sp>
                  <p:nvSpPr>
                    <p:cNvPr id="31893" name="Freeform 222">
                      <a:extLst>
                        <a:ext uri="{FF2B5EF4-FFF2-40B4-BE49-F238E27FC236}">
                          <a16:creationId xmlns:a16="http://schemas.microsoft.com/office/drawing/2014/main" id="{75FE7925-579A-4F62-DE6D-40043B7B2DD9}"/>
                        </a:ext>
                      </a:extLst>
                    </p:cNvPr>
                    <p:cNvSpPr>
                      <a:spLocks/>
                    </p:cNvSpPr>
                    <p:nvPr/>
                  </p:nvSpPr>
                  <p:spPr bwMode="hidden">
                    <a:xfrm rot="-4903748">
                      <a:off x="2298" y="960"/>
                      <a:ext cx="952" cy="8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894" name="Freeform 223">
                      <a:extLst>
                        <a:ext uri="{FF2B5EF4-FFF2-40B4-BE49-F238E27FC236}">
                          <a16:creationId xmlns:a16="http://schemas.microsoft.com/office/drawing/2014/main" id="{5C859185-1C3E-E3DA-A52B-37302C75752E}"/>
                        </a:ext>
                      </a:extLst>
                    </p:cNvPr>
                    <p:cNvSpPr>
                      <a:spLocks/>
                    </p:cNvSpPr>
                    <p:nvPr/>
                  </p:nvSpPr>
                  <p:spPr bwMode="hidden">
                    <a:xfrm rot="-4903748">
                      <a:off x="2650" y="223"/>
                      <a:ext cx="511" cy="13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9" name="Group 86">
                    <a:extLst>
                      <a:ext uri="{FF2B5EF4-FFF2-40B4-BE49-F238E27FC236}">
                        <a16:creationId xmlns:a16="http://schemas.microsoft.com/office/drawing/2014/main" id="{2248662D-F245-A648-414B-60A02BCE05C9}"/>
                      </a:ext>
                    </a:extLst>
                  </p:cNvPr>
                  <p:cNvGrpSpPr>
                    <a:grpSpLocks/>
                  </p:cNvGrpSpPr>
                  <p:nvPr/>
                </p:nvGrpSpPr>
                <p:grpSpPr bwMode="auto">
                  <a:xfrm>
                    <a:off x="1017" y="1740"/>
                    <a:ext cx="1083" cy="2450"/>
                    <a:chOff x="943" y="1768"/>
                    <a:chExt cx="1083" cy="2450"/>
                  </a:xfrm>
                </p:grpSpPr>
                <p:sp>
                  <p:nvSpPr>
                    <p:cNvPr id="31891" name="Freeform 87">
                      <a:extLst>
                        <a:ext uri="{FF2B5EF4-FFF2-40B4-BE49-F238E27FC236}">
                          <a16:creationId xmlns:a16="http://schemas.microsoft.com/office/drawing/2014/main" id="{59447A5B-D9FD-2EFA-FC53-C9EBD9AFDD0C}"/>
                        </a:ext>
                      </a:extLst>
                    </p:cNvPr>
                    <p:cNvSpPr>
                      <a:spLocks/>
                    </p:cNvSpPr>
                    <p:nvPr/>
                  </p:nvSpPr>
                  <p:spPr bwMode="hidden">
                    <a:xfrm rot="18335692" flipH="1">
                      <a:off x="1008" y="2476"/>
                      <a:ext cx="1725" cy="31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892" name="Freeform 88">
                      <a:extLst>
                        <a:ext uri="{FF2B5EF4-FFF2-40B4-BE49-F238E27FC236}">
                          <a16:creationId xmlns:a16="http://schemas.microsoft.com/office/drawing/2014/main" id="{EB3A9B97-6311-FE1F-E316-FEAB2B5D636E}"/>
                        </a:ext>
                      </a:extLst>
                    </p:cNvPr>
                    <p:cNvSpPr>
                      <a:spLocks/>
                    </p:cNvSpPr>
                    <p:nvPr/>
                  </p:nvSpPr>
                  <p:spPr bwMode="hidden">
                    <a:xfrm rot="18335692" flipH="1">
                      <a:off x="726" y="3511"/>
                      <a:ext cx="924"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0" name="Group 89">
                    <a:extLst>
                      <a:ext uri="{FF2B5EF4-FFF2-40B4-BE49-F238E27FC236}">
                        <a16:creationId xmlns:a16="http://schemas.microsoft.com/office/drawing/2014/main" id="{21D3878E-63C4-CE18-2A22-C2BBBD6CA0CD}"/>
                      </a:ext>
                    </a:extLst>
                  </p:cNvPr>
                  <p:cNvGrpSpPr>
                    <a:grpSpLocks/>
                  </p:cNvGrpSpPr>
                  <p:nvPr/>
                </p:nvGrpSpPr>
                <p:grpSpPr bwMode="auto">
                  <a:xfrm>
                    <a:off x="1529" y="1901"/>
                    <a:ext cx="765" cy="2380"/>
                    <a:chOff x="1455" y="1929"/>
                    <a:chExt cx="765" cy="2380"/>
                  </a:xfrm>
                </p:grpSpPr>
                <p:sp>
                  <p:nvSpPr>
                    <p:cNvPr id="31889" name="Freeform 90">
                      <a:extLst>
                        <a:ext uri="{FF2B5EF4-FFF2-40B4-BE49-F238E27FC236}">
                          <a16:creationId xmlns:a16="http://schemas.microsoft.com/office/drawing/2014/main" id="{07D5EE6A-4CF6-86F2-82F6-D1D65BF5F435}"/>
                        </a:ext>
                      </a:extLst>
                    </p:cNvPr>
                    <p:cNvSpPr>
                      <a:spLocks/>
                    </p:cNvSpPr>
                    <p:nvPr/>
                  </p:nvSpPr>
                  <p:spPr bwMode="hidden">
                    <a:xfrm rot="17542885" flipH="1">
                      <a:off x="1267" y="2572"/>
                      <a:ext cx="1595" cy="31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890" name="Freeform 91">
                      <a:extLst>
                        <a:ext uri="{FF2B5EF4-FFF2-40B4-BE49-F238E27FC236}">
                          <a16:creationId xmlns:a16="http://schemas.microsoft.com/office/drawing/2014/main" id="{93536D31-0613-FAB8-2265-B9041FEC53F3}"/>
                        </a:ext>
                      </a:extLst>
                    </p:cNvPr>
                    <p:cNvSpPr>
                      <a:spLocks/>
                    </p:cNvSpPr>
                    <p:nvPr/>
                  </p:nvSpPr>
                  <p:spPr bwMode="hidden">
                    <a:xfrm rot="17542885" flipH="1">
                      <a:off x="1272" y="3637"/>
                      <a:ext cx="855"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1" name="Group 92">
                    <a:extLst>
                      <a:ext uri="{FF2B5EF4-FFF2-40B4-BE49-F238E27FC236}">
                        <a16:creationId xmlns:a16="http://schemas.microsoft.com/office/drawing/2014/main" id="{F6F92ADE-700B-573E-4CF4-7F220D1AEBBC}"/>
                      </a:ext>
                    </a:extLst>
                  </p:cNvPr>
                  <p:cNvGrpSpPr>
                    <a:grpSpLocks/>
                  </p:cNvGrpSpPr>
                  <p:nvPr/>
                </p:nvGrpSpPr>
                <p:grpSpPr bwMode="auto">
                  <a:xfrm rot="88588">
                    <a:off x="2054" y="1951"/>
                    <a:ext cx="459" cy="2337"/>
                    <a:chOff x="1942" y="1977"/>
                    <a:chExt cx="492" cy="2612"/>
                  </a:xfrm>
                </p:grpSpPr>
                <p:sp>
                  <p:nvSpPr>
                    <p:cNvPr id="31887" name="Freeform 93">
                      <a:extLst>
                        <a:ext uri="{FF2B5EF4-FFF2-40B4-BE49-F238E27FC236}">
                          <a16:creationId xmlns:a16="http://schemas.microsoft.com/office/drawing/2014/main" id="{0768C0A9-E870-23FC-E460-E6E5D71CAF06}"/>
                        </a:ext>
                      </a:extLst>
                    </p:cNvPr>
                    <p:cNvSpPr>
                      <a:spLocks/>
                    </p:cNvSpPr>
                    <p:nvPr/>
                  </p:nvSpPr>
                  <p:spPr bwMode="hidden">
                    <a:xfrm rot="16782062" flipH="1">
                      <a:off x="1423" y="2683"/>
                      <a:ext cx="1718" cy="30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888" name="Freeform 94">
                      <a:extLst>
                        <a:ext uri="{FF2B5EF4-FFF2-40B4-BE49-F238E27FC236}">
                          <a16:creationId xmlns:a16="http://schemas.microsoft.com/office/drawing/2014/main" id="{CD704704-F842-0C67-F060-306A3464BF1F}"/>
                        </a:ext>
                      </a:extLst>
                    </p:cNvPr>
                    <p:cNvSpPr>
                      <a:spLocks/>
                    </p:cNvSpPr>
                    <p:nvPr/>
                  </p:nvSpPr>
                  <p:spPr bwMode="hidden">
                    <a:xfrm rot="16782062" flipH="1">
                      <a:off x="1718" y="3892"/>
                      <a:ext cx="917" cy="47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2" name="Group 95">
                    <a:extLst>
                      <a:ext uri="{FF2B5EF4-FFF2-40B4-BE49-F238E27FC236}">
                        <a16:creationId xmlns:a16="http://schemas.microsoft.com/office/drawing/2014/main" id="{ABEA8306-4A8F-2194-779F-F6AF46E08190}"/>
                      </a:ext>
                    </a:extLst>
                  </p:cNvPr>
                  <p:cNvGrpSpPr>
                    <a:grpSpLocks/>
                  </p:cNvGrpSpPr>
                  <p:nvPr/>
                </p:nvGrpSpPr>
                <p:grpSpPr bwMode="auto">
                  <a:xfrm>
                    <a:off x="3409" y="1688"/>
                    <a:ext cx="1124" cy="2426"/>
                    <a:chOff x="3335" y="1716"/>
                    <a:chExt cx="1124" cy="2426"/>
                  </a:xfrm>
                </p:grpSpPr>
                <p:sp>
                  <p:nvSpPr>
                    <p:cNvPr id="31885" name="Freeform 96">
                      <a:extLst>
                        <a:ext uri="{FF2B5EF4-FFF2-40B4-BE49-F238E27FC236}">
                          <a16:creationId xmlns:a16="http://schemas.microsoft.com/office/drawing/2014/main" id="{8960FB74-4933-328C-6042-A81E55CFE8EF}"/>
                        </a:ext>
                      </a:extLst>
                    </p:cNvPr>
                    <p:cNvSpPr>
                      <a:spLocks/>
                    </p:cNvSpPr>
                    <p:nvPr/>
                  </p:nvSpPr>
                  <p:spPr bwMode="hidden">
                    <a:xfrm rot="3144576">
                      <a:off x="2629" y="2422"/>
                      <a:ext cx="1725" cy="31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886" name="Freeform 97">
                      <a:extLst>
                        <a:ext uri="{FF2B5EF4-FFF2-40B4-BE49-F238E27FC236}">
                          <a16:creationId xmlns:a16="http://schemas.microsoft.com/office/drawing/2014/main" id="{7C762FA9-91BC-833A-042D-A88724BD3147}"/>
                        </a:ext>
                      </a:extLst>
                    </p:cNvPr>
                    <p:cNvSpPr>
                      <a:spLocks/>
                    </p:cNvSpPr>
                    <p:nvPr/>
                  </p:nvSpPr>
                  <p:spPr bwMode="hidden">
                    <a:xfrm rot="3144576">
                      <a:off x="3752" y="3435"/>
                      <a:ext cx="924"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3" name="Group 98">
                    <a:extLst>
                      <a:ext uri="{FF2B5EF4-FFF2-40B4-BE49-F238E27FC236}">
                        <a16:creationId xmlns:a16="http://schemas.microsoft.com/office/drawing/2014/main" id="{1F3472CB-EE73-2E70-817E-B384F53B7FCD}"/>
                      </a:ext>
                    </a:extLst>
                  </p:cNvPr>
                  <p:cNvGrpSpPr>
                    <a:grpSpLocks/>
                  </p:cNvGrpSpPr>
                  <p:nvPr/>
                </p:nvGrpSpPr>
                <p:grpSpPr bwMode="auto">
                  <a:xfrm>
                    <a:off x="3254" y="1838"/>
                    <a:ext cx="883" cy="2425"/>
                    <a:chOff x="3180" y="1866"/>
                    <a:chExt cx="883" cy="2425"/>
                  </a:xfrm>
                </p:grpSpPr>
                <p:sp>
                  <p:nvSpPr>
                    <p:cNvPr id="31883" name="Freeform 99">
                      <a:extLst>
                        <a:ext uri="{FF2B5EF4-FFF2-40B4-BE49-F238E27FC236}">
                          <a16:creationId xmlns:a16="http://schemas.microsoft.com/office/drawing/2014/main" id="{9D47D91C-AE8B-86DA-797D-BCE873291941}"/>
                        </a:ext>
                      </a:extLst>
                    </p:cNvPr>
                    <p:cNvSpPr>
                      <a:spLocks/>
                    </p:cNvSpPr>
                    <p:nvPr/>
                  </p:nvSpPr>
                  <p:spPr bwMode="hidden">
                    <a:xfrm rot="3745735">
                      <a:off x="2505" y="2541"/>
                      <a:ext cx="1649" cy="30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884" name="Freeform 100">
                      <a:extLst>
                        <a:ext uri="{FF2B5EF4-FFF2-40B4-BE49-F238E27FC236}">
                          <a16:creationId xmlns:a16="http://schemas.microsoft.com/office/drawing/2014/main" id="{EDD9CB23-C220-9148-2EE6-785FE978E7CE}"/>
                        </a:ext>
                      </a:extLst>
                    </p:cNvPr>
                    <p:cNvSpPr>
                      <a:spLocks/>
                    </p:cNvSpPr>
                    <p:nvPr/>
                  </p:nvSpPr>
                  <p:spPr bwMode="hidden">
                    <a:xfrm rot="3745735">
                      <a:off x="3386" y="3616"/>
                      <a:ext cx="882" cy="46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31872" name="Group 101">
                    <a:extLst>
                      <a:ext uri="{FF2B5EF4-FFF2-40B4-BE49-F238E27FC236}">
                        <a16:creationId xmlns:a16="http://schemas.microsoft.com/office/drawing/2014/main" id="{F3495090-8FFE-56B0-53DA-0F217832A457}"/>
                      </a:ext>
                    </a:extLst>
                  </p:cNvPr>
                  <p:cNvGrpSpPr>
                    <a:grpSpLocks/>
                  </p:cNvGrpSpPr>
                  <p:nvPr/>
                </p:nvGrpSpPr>
                <p:grpSpPr bwMode="auto">
                  <a:xfrm>
                    <a:off x="3080" y="1954"/>
                    <a:ext cx="622" cy="2386"/>
                    <a:chOff x="3006" y="1982"/>
                    <a:chExt cx="622" cy="2386"/>
                  </a:xfrm>
                </p:grpSpPr>
                <p:sp>
                  <p:nvSpPr>
                    <p:cNvPr id="31881" name="Freeform 102">
                      <a:extLst>
                        <a:ext uri="{FF2B5EF4-FFF2-40B4-BE49-F238E27FC236}">
                          <a16:creationId xmlns:a16="http://schemas.microsoft.com/office/drawing/2014/main" id="{2D3AAD64-9B8B-4055-2D5D-B0A47F17F9AD}"/>
                        </a:ext>
                      </a:extLst>
                    </p:cNvPr>
                    <p:cNvSpPr>
                      <a:spLocks/>
                    </p:cNvSpPr>
                    <p:nvPr/>
                  </p:nvSpPr>
                  <p:spPr bwMode="hidden">
                    <a:xfrm rot="4286818">
                      <a:off x="2329" y="2657"/>
                      <a:ext cx="1599" cy="24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882" name="Freeform 103">
                      <a:extLst>
                        <a:ext uri="{FF2B5EF4-FFF2-40B4-BE49-F238E27FC236}">
                          <a16:creationId xmlns:a16="http://schemas.microsoft.com/office/drawing/2014/main" id="{84FAD45F-5362-6100-09AE-0415C4FD5795}"/>
                        </a:ext>
                      </a:extLst>
                    </p:cNvPr>
                    <p:cNvSpPr>
                      <a:spLocks/>
                    </p:cNvSpPr>
                    <p:nvPr/>
                  </p:nvSpPr>
                  <p:spPr bwMode="hidden">
                    <a:xfrm rot="4286818">
                      <a:off x="3005" y="3744"/>
                      <a:ext cx="859" cy="38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31873" name="Group 104">
                    <a:extLst>
                      <a:ext uri="{FF2B5EF4-FFF2-40B4-BE49-F238E27FC236}">
                        <a16:creationId xmlns:a16="http://schemas.microsoft.com/office/drawing/2014/main" id="{68C92903-EE74-BA0F-97EF-A5FEBB55D586}"/>
                      </a:ext>
                    </a:extLst>
                  </p:cNvPr>
                  <p:cNvGrpSpPr>
                    <a:grpSpLocks/>
                  </p:cNvGrpSpPr>
                  <p:nvPr/>
                </p:nvGrpSpPr>
                <p:grpSpPr bwMode="auto">
                  <a:xfrm>
                    <a:off x="2894" y="2072"/>
                    <a:ext cx="403" cy="2222"/>
                    <a:chOff x="2820" y="2100"/>
                    <a:chExt cx="403" cy="2222"/>
                  </a:xfrm>
                </p:grpSpPr>
                <p:sp>
                  <p:nvSpPr>
                    <p:cNvPr id="31877" name="Freeform 105">
                      <a:extLst>
                        <a:ext uri="{FF2B5EF4-FFF2-40B4-BE49-F238E27FC236}">
                          <a16:creationId xmlns:a16="http://schemas.microsoft.com/office/drawing/2014/main" id="{64CC6CD0-BCC8-1378-17AD-B98BB9C876C3}"/>
                        </a:ext>
                      </a:extLst>
                    </p:cNvPr>
                    <p:cNvSpPr>
                      <a:spLocks/>
                    </p:cNvSpPr>
                    <p:nvPr/>
                  </p:nvSpPr>
                  <p:spPr bwMode="hidden">
                    <a:xfrm rot="4898956">
                      <a:off x="2210" y="2712"/>
                      <a:ext cx="1469" cy="24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878" name="Freeform 106">
                      <a:extLst>
                        <a:ext uri="{FF2B5EF4-FFF2-40B4-BE49-F238E27FC236}">
                          <a16:creationId xmlns:a16="http://schemas.microsoft.com/office/drawing/2014/main" id="{C86F53D4-BFC8-0A4C-5A99-BAF3678768A0}"/>
                        </a:ext>
                      </a:extLst>
                    </p:cNvPr>
                    <p:cNvSpPr>
                      <a:spLocks/>
                    </p:cNvSpPr>
                    <p:nvPr/>
                  </p:nvSpPr>
                  <p:spPr bwMode="hidden">
                    <a:xfrm rot="4898956">
                      <a:off x="2636" y="3734"/>
                      <a:ext cx="790" cy="38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31874" name="Group 107">
                    <a:extLst>
                      <a:ext uri="{FF2B5EF4-FFF2-40B4-BE49-F238E27FC236}">
                        <a16:creationId xmlns:a16="http://schemas.microsoft.com/office/drawing/2014/main" id="{938127FC-EB18-8675-6353-5E65ECCB6EA0}"/>
                      </a:ext>
                    </a:extLst>
                  </p:cNvPr>
                  <p:cNvGrpSpPr>
                    <a:grpSpLocks/>
                  </p:cNvGrpSpPr>
                  <p:nvPr/>
                </p:nvGrpSpPr>
                <p:grpSpPr bwMode="auto">
                  <a:xfrm>
                    <a:off x="2375" y="2105"/>
                    <a:ext cx="425" cy="2185"/>
                    <a:chOff x="2290" y="2133"/>
                    <a:chExt cx="425" cy="2185"/>
                  </a:xfrm>
                </p:grpSpPr>
                <p:sp>
                  <p:nvSpPr>
                    <p:cNvPr id="31875" name="Freeform 108">
                      <a:extLst>
                        <a:ext uri="{FF2B5EF4-FFF2-40B4-BE49-F238E27FC236}">
                          <a16:creationId xmlns:a16="http://schemas.microsoft.com/office/drawing/2014/main" id="{0D5F6A75-0111-E0F2-58F8-4773B54E9C44}"/>
                        </a:ext>
                      </a:extLst>
                    </p:cNvPr>
                    <p:cNvSpPr>
                      <a:spLocks/>
                    </p:cNvSpPr>
                    <p:nvPr/>
                  </p:nvSpPr>
                  <p:spPr bwMode="hidden">
                    <a:xfrm rot="5755659">
                      <a:off x="1904" y="2757"/>
                      <a:ext cx="1437" cy="18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876" name="Freeform 109">
                      <a:extLst>
                        <a:ext uri="{FF2B5EF4-FFF2-40B4-BE49-F238E27FC236}">
                          <a16:creationId xmlns:a16="http://schemas.microsoft.com/office/drawing/2014/main" id="{14EC7A81-73DC-3A85-5DDA-65562461C2E3}"/>
                        </a:ext>
                      </a:extLst>
                    </p:cNvPr>
                    <p:cNvSpPr>
                      <a:spLocks/>
                    </p:cNvSpPr>
                    <p:nvPr/>
                  </p:nvSpPr>
                  <p:spPr bwMode="hidden">
                    <a:xfrm rot="5755659">
                      <a:off x="2053" y="3784"/>
                      <a:ext cx="771" cy="29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grpSp>
          <p:grpSp>
            <p:nvGrpSpPr>
              <p:cNvPr id="21" name="Group 110">
                <a:extLst>
                  <a:ext uri="{FF2B5EF4-FFF2-40B4-BE49-F238E27FC236}">
                    <a16:creationId xmlns:a16="http://schemas.microsoft.com/office/drawing/2014/main" id="{C44352A7-5960-7E74-B399-EA558D1D65F1}"/>
                  </a:ext>
                </a:extLst>
              </p:cNvPr>
              <p:cNvGrpSpPr>
                <a:grpSpLocks/>
              </p:cNvGrpSpPr>
              <p:nvPr/>
            </p:nvGrpSpPr>
            <p:grpSpPr bwMode="auto">
              <a:xfrm>
                <a:off x="73" y="313"/>
                <a:ext cx="5460" cy="3667"/>
                <a:chOff x="73" y="313"/>
                <a:chExt cx="5460" cy="3667"/>
              </a:xfrm>
            </p:grpSpPr>
            <p:grpSp>
              <p:nvGrpSpPr>
                <p:cNvPr id="22" name="Group 111">
                  <a:extLst>
                    <a:ext uri="{FF2B5EF4-FFF2-40B4-BE49-F238E27FC236}">
                      <a16:creationId xmlns:a16="http://schemas.microsoft.com/office/drawing/2014/main" id="{EE7C65E1-314B-DB0A-2168-08E2B84ADAE3}"/>
                    </a:ext>
                  </a:extLst>
                </p:cNvPr>
                <p:cNvGrpSpPr>
                  <a:grpSpLocks/>
                </p:cNvGrpSpPr>
                <p:nvPr/>
              </p:nvGrpSpPr>
              <p:grpSpPr bwMode="auto">
                <a:xfrm>
                  <a:off x="73" y="313"/>
                  <a:ext cx="5460" cy="3667"/>
                  <a:chOff x="73" y="313"/>
                  <a:chExt cx="5460" cy="3667"/>
                </a:xfrm>
              </p:grpSpPr>
              <p:sp>
                <p:nvSpPr>
                  <p:cNvPr id="24" name="Arc 112">
                    <a:extLst>
                      <a:ext uri="{FF2B5EF4-FFF2-40B4-BE49-F238E27FC236}">
                        <a16:creationId xmlns:a16="http://schemas.microsoft.com/office/drawing/2014/main" id="{96706A3F-0F43-B935-5488-7BCCE10A536A}"/>
                      </a:ext>
                    </a:extLst>
                  </p:cNvPr>
                  <p:cNvSpPr>
                    <a:spLocks/>
                  </p:cNvSpPr>
                  <p:nvPr/>
                </p:nvSpPr>
                <p:spPr bwMode="hidden">
                  <a:xfrm flipV="1">
                    <a:off x="2965" y="454"/>
                    <a:ext cx="2568" cy="2048"/>
                  </a:xfrm>
                  <a:custGeom>
                    <a:avLst/>
                    <a:gdLst>
                      <a:gd name="T0" fmla="*/ 2568 w 36729"/>
                      <a:gd name="T1" fmla="*/ 991 h 21600"/>
                      <a:gd name="T2" fmla="*/ 0 w 36729"/>
                      <a:gd name="T3" fmla="*/ 1156 h 21600"/>
                      <a:gd name="T4" fmla="*/ 1246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 name="Arc 113">
                    <a:extLst>
                      <a:ext uri="{FF2B5EF4-FFF2-40B4-BE49-F238E27FC236}">
                        <a16:creationId xmlns:a16="http://schemas.microsoft.com/office/drawing/2014/main" id="{C0161EDB-4F2A-D3B4-F8FF-4D641C000B9D}"/>
                      </a:ext>
                    </a:extLst>
                  </p:cNvPr>
                  <p:cNvSpPr>
                    <a:spLocks/>
                  </p:cNvSpPr>
                  <p:nvPr/>
                </p:nvSpPr>
                <p:spPr bwMode="hidden">
                  <a:xfrm flipH="1">
                    <a:off x="387" y="1600"/>
                    <a:ext cx="2017" cy="2378"/>
                  </a:xfrm>
                  <a:custGeom>
                    <a:avLst/>
                    <a:gdLst>
                      <a:gd name="T0" fmla="*/ 0 w 30473"/>
                      <a:gd name="T1" fmla="*/ 203 h 22305"/>
                      <a:gd name="T2" fmla="*/ 2016 w 30473"/>
                      <a:gd name="T3" fmla="*/ 2378 h 22305"/>
                      <a:gd name="T4" fmla="*/ 587 w 30473"/>
                      <a:gd name="T5" fmla="*/ 2303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 name="Arc 114">
                    <a:extLst>
                      <a:ext uri="{FF2B5EF4-FFF2-40B4-BE49-F238E27FC236}">
                        <a16:creationId xmlns:a16="http://schemas.microsoft.com/office/drawing/2014/main" id="{83ABC277-4DDA-D691-26C7-24B45AB433D9}"/>
                      </a:ext>
                    </a:extLst>
                  </p:cNvPr>
                  <p:cNvSpPr>
                    <a:spLocks/>
                  </p:cNvSpPr>
                  <p:nvPr/>
                </p:nvSpPr>
                <p:spPr bwMode="hidden">
                  <a:xfrm>
                    <a:off x="3028" y="1178"/>
                    <a:ext cx="1426" cy="2381"/>
                  </a:xfrm>
                  <a:custGeom>
                    <a:avLst/>
                    <a:gdLst>
                      <a:gd name="T0" fmla="*/ 0 w 34812"/>
                      <a:gd name="T1" fmla="*/ 482 h 22305"/>
                      <a:gd name="T2" fmla="*/ 1426 w 34812"/>
                      <a:gd name="T3" fmla="*/ 2381 h 22305"/>
                      <a:gd name="T4" fmla="*/ 541 w 34812"/>
                      <a:gd name="T5" fmla="*/ 2306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 name="Arc 115">
                    <a:extLst>
                      <a:ext uri="{FF2B5EF4-FFF2-40B4-BE49-F238E27FC236}">
                        <a16:creationId xmlns:a16="http://schemas.microsoft.com/office/drawing/2014/main" id="{6BEC32C4-C036-D7E6-630E-A24679089286}"/>
                      </a:ext>
                    </a:extLst>
                  </p:cNvPr>
                  <p:cNvSpPr>
                    <a:spLocks/>
                  </p:cNvSpPr>
                  <p:nvPr/>
                </p:nvSpPr>
                <p:spPr bwMode="hidden">
                  <a:xfrm flipH="1">
                    <a:off x="73" y="812"/>
                    <a:ext cx="2541" cy="2382"/>
                  </a:xfrm>
                  <a:custGeom>
                    <a:avLst/>
                    <a:gdLst>
                      <a:gd name="T0" fmla="*/ 0 w 36830"/>
                      <a:gd name="T1" fmla="*/ 671 h 22305"/>
                      <a:gd name="T2" fmla="*/ 2540 w 36830"/>
                      <a:gd name="T3" fmla="*/ 2382 h 22305"/>
                      <a:gd name="T4" fmla="*/ 1051 w 36830"/>
                      <a:gd name="T5" fmla="*/ 2307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 name="Arc 116">
                    <a:extLst>
                      <a:ext uri="{FF2B5EF4-FFF2-40B4-BE49-F238E27FC236}">
                        <a16:creationId xmlns:a16="http://schemas.microsoft.com/office/drawing/2014/main" id="{31DCC21D-AC29-7633-526C-03092E0ACCC6}"/>
                      </a:ext>
                    </a:extLst>
                  </p:cNvPr>
                  <p:cNvSpPr>
                    <a:spLocks/>
                  </p:cNvSpPr>
                  <p:nvPr/>
                </p:nvSpPr>
                <p:spPr bwMode="hidden">
                  <a:xfrm flipH="1">
                    <a:off x="789" y="311"/>
                    <a:ext cx="1851" cy="2305"/>
                  </a:xfrm>
                  <a:custGeom>
                    <a:avLst/>
                    <a:gdLst>
                      <a:gd name="T0" fmla="*/ 0 w 31881"/>
                      <a:gd name="T1" fmla="*/ 1069 h 21600"/>
                      <a:gd name="T2" fmla="*/ 1851 w 31881"/>
                      <a:gd name="T3" fmla="*/ 519 h 21600"/>
                      <a:gd name="T4" fmla="*/ 1058 w 31881"/>
                      <a:gd name="T5" fmla="*/ 2305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lnTo>
                          <a:pt x="-1" y="10015"/>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9" name="Arc 117">
                    <a:extLst>
                      <a:ext uri="{FF2B5EF4-FFF2-40B4-BE49-F238E27FC236}">
                        <a16:creationId xmlns:a16="http://schemas.microsoft.com/office/drawing/2014/main" id="{BBE7D693-CAD5-9413-8D18-7B133868D081}"/>
                      </a:ext>
                    </a:extLst>
                  </p:cNvPr>
                  <p:cNvSpPr>
                    <a:spLocks/>
                  </p:cNvSpPr>
                  <p:nvPr/>
                </p:nvSpPr>
                <p:spPr bwMode="hidden">
                  <a:xfrm>
                    <a:off x="2763" y="1280"/>
                    <a:ext cx="763" cy="2303"/>
                  </a:xfrm>
                  <a:custGeom>
                    <a:avLst/>
                    <a:gdLst>
                      <a:gd name="T0" fmla="*/ 0 w 31146"/>
                      <a:gd name="T1" fmla="*/ 481 h 21600"/>
                      <a:gd name="T2" fmla="*/ 763 w 31146"/>
                      <a:gd name="T3" fmla="*/ 1019 h 21600"/>
                      <a:gd name="T4" fmla="*/ 324 w 31146"/>
                      <a:gd name="T5" fmla="*/ 2303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lnTo>
                          <a:pt x="-1" y="4511"/>
                        </a:lnTo>
                        <a:close/>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 name="Freeform 118">
                    <a:extLst>
                      <a:ext uri="{FF2B5EF4-FFF2-40B4-BE49-F238E27FC236}">
                        <a16:creationId xmlns:a16="http://schemas.microsoft.com/office/drawing/2014/main" id="{2F88248D-58E6-D0C1-CBC4-AA7FF8D1050F}"/>
                      </a:ext>
                    </a:extLst>
                  </p:cNvPr>
                  <p:cNvSpPr>
                    <a:spLocks/>
                  </p:cNvSpPr>
                  <p:nvPr/>
                </p:nvSpPr>
                <p:spPr bwMode="hidden">
                  <a:xfrm flipH="1">
                    <a:off x="1799" y="436"/>
                    <a:ext cx="418" cy="1523"/>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23" name="Freeform 119">
                  <a:extLst>
                    <a:ext uri="{FF2B5EF4-FFF2-40B4-BE49-F238E27FC236}">
                      <a16:creationId xmlns:a16="http://schemas.microsoft.com/office/drawing/2014/main" id="{5C1F560C-0D85-7FCB-FD22-FCDD557480B6}"/>
                    </a:ext>
                  </a:extLst>
                </p:cNvPr>
                <p:cNvSpPr>
                  <a:spLocks/>
                </p:cNvSpPr>
                <p:nvPr/>
              </p:nvSpPr>
              <p:spPr bwMode="hidden">
                <a:xfrm rot="-1346631">
                  <a:off x="3279" y="1528"/>
                  <a:ext cx="443" cy="84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grpSp>
          <p:nvGrpSpPr>
            <p:cNvPr id="5" name="Group 120">
              <a:extLst>
                <a:ext uri="{FF2B5EF4-FFF2-40B4-BE49-F238E27FC236}">
                  <a16:creationId xmlns:a16="http://schemas.microsoft.com/office/drawing/2014/main" id="{C5F68525-0DEF-40BB-1FD2-83DF2D28D769}"/>
                </a:ext>
              </a:extLst>
            </p:cNvPr>
            <p:cNvGrpSpPr>
              <a:grpSpLocks/>
            </p:cNvGrpSpPr>
            <p:nvPr/>
          </p:nvGrpSpPr>
          <p:grpSpPr bwMode="auto">
            <a:xfrm>
              <a:off x="1476" y="472"/>
              <a:ext cx="4040" cy="2966"/>
              <a:chOff x="210" y="337"/>
              <a:chExt cx="5198" cy="3818"/>
            </a:xfrm>
          </p:grpSpPr>
          <p:sp>
            <p:nvSpPr>
              <p:cNvPr id="6" name="Freeform 121">
                <a:extLst>
                  <a:ext uri="{FF2B5EF4-FFF2-40B4-BE49-F238E27FC236}">
                    <a16:creationId xmlns:a16="http://schemas.microsoft.com/office/drawing/2014/main" id="{DC43C242-4267-8D5F-5E02-785930443F74}"/>
                  </a:ext>
                </a:extLst>
              </p:cNvPr>
              <p:cNvSpPr>
                <a:spLocks/>
              </p:cNvSpPr>
              <p:nvPr/>
            </p:nvSpPr>
            <p:spPr bwMode="hidden">
              <a:xfrm flipH="1">
                <a:off x="1934" y="2382"/>
                <a:ext cx="485" cy="147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 name="Arc 122">
                <a:extLst>
                  <a:ext uri="{FF2B5EF4-FFF2-40B4-BE49-F238E27FC236}">
                    <a16:creationId xmlns:a16="http://schemas.microsoft.com/office/drawing/2014/main" id="{E0EFCAE3-F2B0-30AD-B336-4E4CC22ED3D8}"/>
                  </a:ext>
                </a:extLst>
              </p:cNvPr>
              <p:cNvSpPr>
                <a:spLocks/>
              </p:cNvSpPr>
              <p:nvPr/>
            </p:nvSpPr>
            <p:spPr bwMode="hidden">
              <a:xfrm flipH="1">
                <a:off x="1054" y="1851"/>
                <a:ext cx="2122" cy="2304"/>
              </a:xfrm>
              <a:custGeom>
                <a:avLst/>
                <a:gdLst>
                  <a:gd name="T0" fmla="*/ 537 w 21600"/>
                  <a:gd name="T1" fmla="*/ 0 h 21602"/>
                  <a:gd name="T2" fmla="*/ 2121 w 21600"/>
                  <a:gd name="T3" fmla="*/ 2304 h 21602"/>
                  <a:gd name="T4" fmla="*/ 0 w 21600"/>
                  <a:gd name="T5" fmla="*/ 2229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 name="Arc 123">
                <a:extLst>
                  <a:ext uri="{FF2B5EF4-FFF2-40B4-BE49-F238E27FC236}">
                    <a16:creationId xmlns:a16="http://schemas.microsoft.com/office/drawing/2014/main" id="{158309E9-E8EE-29BC-A91C-4B862424C0AA}"/>
                  </a:ext>
                </a:extLst>
              </p:cNvPr>
              <p:cNvSpPr>
                <a:spLocks/>
              </p:cNvSpPr>
              <p:nvPr/>
            </p:nvSpPr>
            <p:spPr bwMode="hidden">
              <a:xfrm flipH="1">
                <a:off x="1266" y="1480"/>
                <a:ext cx="1244" cy="2379"/>
              </a:xfrm>
              <a:custGeom>
                <a:avLst/>
                <a:gdLst>
                  <a:gd name="T0" fmla="*/ 0 w 28940"/>
                  <a:gd name="T1" fmla="*/ 137 h 22305"/>
                  <a:gd name="T2" fmla="*/ 1244 w 28940"/>
                  <a:gd name="T3" fmla="*/ 2379 h 22305"/>
                  <a:gd name="T4" fmla="*/ 316 w 28940"/>
                  <a:gd name="T5" fmla="*/ 2304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 name="Arc 124">
                <a:extLst>
                  <a:ext uri="{FF2B5EF4-FFF2-40B4-BE49-F238E27FC236}">
                    <a16:creationId xmlns:a16="http://schemas.microsoft.com/office/drawing/2014/main" id="{96CC4463-0262-24C1-AFA6-BC9984587C83}"/>
                  </a:ext>
                </a:extLst>
              </p:cNvPr>
              <p:cNvSpPr>
                <a:spLocks/>
              </p:cNvSpPr>
              <p:nvPr/>
            </p:nvSpPr>
            <p:spPr bwMode="hidden">
              <a:xfrm flipH="1">
                <a:off x="210" y="1169"/>
                <a:ext cx="2376" cy="2379"/>
              </a:xfrm>
              <a:custGeom>
                <a:avLst/>
                <a:gdLst>
                  <a:gd name="T0" fmla="*/ 0 w 34455"/>
                  <a:gd name="T1" fmla="*/ 452 h 22305"/>
                  <a:gd name="T2" fmla="*/ 2375 w 34455"/>
                  <a:gd name="T3" fmla="*/ 2379 h 22305"/>
                  <a:gd name="T4" fmla="*/ 886 w 34455"/>
                  <a:gd name="T5" fmla="*/ 2304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 name="Arc 125">
                <a:extLst>
                  <a:ext uri="{FF2B5EF4-FFF2-40B4-BE49-F238E27FC236}">
                    <a16:creationId xmlns:a16="http://schemas.microsoft.com/office/drawing/2014/main" id="{78603331-453B-A4F7-E1C8-3A2F0E312A4C}"/>
                  </a:ext>
                </a:extLst>
              </p:cNvPr>
              <p:cNvSpPr>
                <a:spLocks/>
              </p:cNvSpPr>
              <p:nvPr/>
            </p:nvSpPr>
            <p:spPr bwMode="hidden">
              <a:xfrm>
                <a:off x="2840" y="1503"/>
                <a:ext cx="381" cy="2379"/>
              </a:xfrm>
              <a:custGeom>
                <a:avLst/>
                <a:gdLst>
                  <a:gd name="T0" fmla="*/ 0 w 34812"/>
                  <a:gd name="T1" fmla="*/ 481 h 22305"/>
                  <a:gd name="T2" fmla="*/ 381 w 34812"/>
                  <a:gd name="T3" fmla="*/ 2379 h 22305"/>
                  <a:gd name="T4" fmla="*/ 145 w 34812"/>
                  <a:gd name="T5" fmla="*/ 2304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 name="Arc 126">
                <a:extLst>
                  <a:ext uri="{FF2B5EF4-FFF2-40B4-BE49-F238E27FC236}">
                    <a16:creationId xmlns:a16="http://schemas.microsoft.com/office/drawing/2014/main" id="{8B95EF6C-CFBF-02CB-ABCD-2EA8E48E317D}"/>
                  </a:ext>
                </a:extLst>
              </p:cNvPr>
              <p:cNvSpPr>
                <a:spLocks/>
              </p:cNvSpPr>
              <p:nvPr/>
            </p:nvSpPr>
            <p:spPr bwMode="hidden">
              <a:xfrm>
                <a:off x="2940" y="1492"/>
                <a:ext cx="1004" cy="2379"/>
              </a:xfrm>
              <a:custGeom>
                <a:avLst/>
                <a:gdLst>
                  <a:gd name="T0" fmla="*/ 0 w 34812"/>
                  <a:gd name="T1" fmla="*/ 481 h 22305"/>
                  <a:gd name="T2" fmla="*/ 1004 w 34812"/>
                  <a:gd name="T3" fmla="*/ 2379 h 22305"/>
                  <a:gd name="T4" fmla="*/ 381 w 34812"/>
                  <a:gd name="T5" fmla="*/ 2304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 name="Freeform 127">
                <a:extLst>
                  <a:ext uri="{FF2B5EF4-FFF2-40B4-BE49-F238E27FC236}">
                    <a16:creationId xmlns:a16="http://schemas.microsoft.com/office/drawing/2014/main" id="{B5B56F37-2616-44BD-9983-F7F412C0FDB1}"/>
                  </a:ext>
                </a:extLst>
              </p:cNvPr>
              <p:cNvSpPr>
                <a:spLocks/>
              </p:cNvSpPr>
              <p:nvPr/>
            </p:nvSpPr>
            <p:spPr bwMode="hidden">
              <a:xfrm>
                <a:off x="3300" y="2635"/>
                <a:ext cx="485" cy="147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 name="Freeform 128">
                <a:extLst>
                  <a:ext uri="{FF2B5EF4-FFF2-40B4-BE49-F238E27FC236}">
                    <a16:creationId xmlns:a16="http://schemas.microsoft.com/office/drawing/2014/main" id="{97D9F89D-EFE8-F8C8-C4BB-2D364E455A26}"/>
                  </a:ext>
                </a:extLst>
              </p:cNvPr>
              <p:cNvSpPr>
                <a:spLocks/>
              </p:cNvSpPr>
              <p:nvPr/>
            </p:nvSpPr>
            <p:spPr bwMode="hidden">
              <a:xfrm rot="19660755" flipV="1">
                <a:off x="2547" y="2149"/>
                <a:ext cx="441" cy="83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 name="Freeform 129">
                <a:extLst>
                  <a:ext uri="{FF2B5EF4-FFF2-40B4-BE49-F238E27FC236}">
                    <a16:creationId xmlns:a16="http://schemas.microsoft.com/office/drawing/2014/main" id="{559D055C-9E3C-1A10-F8A5-418878164A08}"/>
                  </a:ext>
                </a:extLst>
              </p:cNvPr>
              <p:cNvSpPr>
                <a:spLocks/>
              </p:cNvSpPr>
              <p:nvPr/>
            </p:nvSpPr>
            <p:spPr bwMode="hidden">
              <a:xfrm flipH="1">
                <a:off x="489" y="2503"/>
                <a:ext cx="1085" cy="1524"/>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 name="Freeform 130">
                <a:extLst>
                  <a:ext uri="{FF2B5EF4-FFF2-40B4-BE49-F238E27FC236}">
                    <a16:creationId xmlns:a16="http://schemas.microsoft.com/office/drawing/2014/main" id="{D5D63E7B-AC12-7A34-6A06-DB9ABC94AA77}"/>
                  </a:ext>
                </a:extLst>
              </p:cNvPr>
              <p:cNvSpPr>
                <a:spLocks/>
              </p:cNvSpPr>
              <p:nvPr/>
            </p:nvSpPr>
            <p:spPr bwMode="hidden">
              <a:xfrm flipH="1">
                <a:off x="1000" y="893"/>
                <a:ext cx="696" cy="1524"/>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 name="Freeform 131">
                <a:extLst>
                  <a:ext uri="{FF2B5EF4-FFF2-40B4-BE49-F238E27FC236}">
                    <a16:creationId xmlns:a16="http://schemas.microsoft.com/office/drawing/2014/main" id="{D0DCA5FD-B9D5-BF31-5695-C754AADD7D91}"/>
                  </a:ext>
                </a:extLst>
              </p:cNvPr>
              <p:cNvSpPr>
                <a:spLocks/>
              </p:cNvSpPr>
              <p:nvPr/>
            </p:nvSpPr>
            <p:spPr bwMode="hidden">
              <a:xfrm>
                <a:off x="4401" y="2279"/>
                <a:ext cx="1007" cy="160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 name="Freeform 132">
                <a:extLst>
                  <a:ext uri="{FF2B5EF4-FFF2-40B4-BE49-F238E27FC236}">
                    <a16:creationId xmlns:a16="http://schemas.microsoft.com/office/drawing/2014/main" id="{D7CA53C4-E758-810C-47E0-F5C699CBCFB0}"/>
                  </a:ext>
                </a:extLst>
              </p:cNvPr>
              <p:cNvSpPr>
                <a:spLocks/>
              </p:cNvSpPr>
              <p:nvPr/>
            </p:nvSpPr>
            <p:spPr bwMode="hidden">
              <a:xfrm>
                <a:off x="3878" y="1470"/>
                <a:ext cx="1518" cy="106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 name="Freeform 133">
                <a:extLst>
                  <a:ext uri="{FF2B5EF4-FFF2-40B4-BE49-F238E27FC236}">
                    <a16:creationId xmlns:a16="http://schemas.microsoft.com/office/drawing/2014/main" id="{DA1D5B7F-E3C7-53EE-9867-42ABE9529548}"/>
                  </a:ext>
                </a:extLst>
              </p:cNvPr>
              <p:cNvSpPr>
                <a:spLocks/>
              </p:cNvSpPr>
              <p:nvPr/>
            </p:nvSpPr>
            <p:spPr bwMode="hidden">
              <a:xfrm>
                <a:off x="3934" y="337"/>
                <a:ext cx="664" cy="1434"/>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 name="Freeform 134">
                <a:extLst>
                  <a:ext uri="{FF2B5EF4-FFF2-40B4-BE49-F238E27FC236}">
                    <a16:creationId xmlns:a16="http://schemas.microsoft.com/office/drawing/2014/main" id="{B5FFB8E5-CF63-7DF4-E82F-92CFA7CA51E5}"/>
                  </a:ext>
                </a:extLst>
              </p:cNvPr>
              <p:cNvSpPr>
                <a:spLocks/>
              </p:cNvSpPr>
              <p:nvPr/>
            </p:nvSpPr>
            <p:spPr bwMode="hidden">
              <a:xfrm rot="1346631" flipH="1">
                <a:off x="1702" y="1506"/>
                <a:ext cx="440" cy="83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31879" name="Rectangle 135"/>
          <p:cNvSpPr>
            <a:spLocks noGrp="1" noChangeArrowheads="1"/>
          </p:cNvSpPr>
          <p:nvPr>
            <p:ph type="ctrTitle" sz="quarter"/>
          </p:nvPr>
        </p:nvSpPr>
        <p:spPr>
          <a:xfrm>
            <a:off x="685800" y="1827213"/>
            <a:ext cx="7772400" cy="1627187"/>
          </a:xfrm>
        </p:spPr>
        <p:txBody>
          <a:bodyPr/>
          <a:lstStyle>
            <a:lvl1pPr>
              <a:defRPr/>
            </a:lvl1pPr>
          </a:lstStyle>
          <a:p>
            <a:r>
              <a:rPr lang="en-US"/>
              <a:t>Click to edit Master title style</a:t>
            </a:r>
          </a:p>
        </p:txBody>
      </p:sp>
      <p:sp>
        <p:nvSpPr>
          <p:cNvPr id="31880" name="Rectangle 136"/>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31945" name="Rectangle 137">
            <a:extLst>
              <a:ext uri="{FF2B5EF4-FFF2-40B4-BE49-F238E27FC236}">
                <a16:creationId xmlns:a16="http://schemas.microsoft.com/office/drawing/2014/main" id="{971C4760-9912-0B81-299E-304B75EB8FDD}"/>
              </a:ext>
            </a:extLst>
          </p:cNvPr>
          <p:cNvSpPr>
            <a:spLocks noGrp="1" noChangeArrowheads="1"/>
          </p:cNvSpPr>
          <p:nvPr>
            <p:ph type="dt" sz="quarter" idx="10"/>
          </p:nvPr>
        </p:nvSpPr>
        <p:spPr/>
        <p:txBody>
          <a:bodyPr/>
          <a:lstStyle>
            <a:lvl1pPr>
              <a:defRPr/>
            </a:lvl1pPr>
          </a:lstStyle>
          <a:p>
            <a:pPr>
              <a:defRPr/>
            </a:pPr>
            <a:endParaRPr lang="en-US"/>
          </a:p>
        </p:txBody>
      </p:sp>
      <p:sp>
        <p:nvSpPr>
          <p:cNvPr id="31946" name="Rectangle 138">
            <a:extLst>
              <a:ext uri="{FF2B5EF4-FFF2-40B4-BE49-F238E27FC236}">
                <a16:creationId xmlns:a16="http://schemas.microsoft.com/office/drawing/2014/main" id="{A11BAB0C-8D3C-1BB6-9C3F-12B3060977F0}"/>
              </a:ext>
            </a:extLst>
          </p:cNvPr>
          <p:cNvSpPr>
            <a:spLocks noGrp="1" noChangeArrowheads="1"/>
          </p:cNvSpPr>
          <p:nvPr>
            <p:ph type="ftr" sz="quarter" idx="11"/>
          </p:nvPr>
        </p:nvSpPr>
        <p:spPr/>
        <p:txBody>
          <a:bodyPr/>
          <a:lstStyle>
            <a:lvl1pPr>
              <a:defRPr/>
            </a:lvl1pPr>
          </a:lstStyle>
          <a:p>
            <a:pPr>
              <a:defRPr/>
            </a:pPr>
            <a:endParaRPr lang="en-US"/>
          </a:p>
        </p:txBody>
      </p:sp>
      <p:sp>
        <p:nvSpPr>
          <p:cNvPr id="31947" name="Rectangle 139">
            <a:extLst>
              <a:ext uri="{FF2B5EF4-FFF2-40B4-BE49-F238E27FC236}">
                <a16:creationId xmlns:a16="http://schemas.microsoft.com/office/drawing/2014/main" id="{11C3BD83-2690-0D5C-D820-D9DE3D3C5EFD}"/>
              </a:ext>
            </a:extLst>
          </p:cNvPr>
          <p:cNvSpPr>
            <a:spLocks noGrp="1" noChangeArrowheads="1"/>
          </p:cNvSpPr>
          <p:nvPr>
            <p:ph type="sldNum" sz="quarter" idx="12"/>
          </p:nvPr>
        </p:nvSpPr>
        <p:spPr/>
        <p:txBody>
          <a:bodyPr/>
          <a:lstStyle>
            <a:lvl1pPr>
              <a:defRPr/>
            </a:lvl1pPr>
          </a:lstStyle>
          <a:p>
            <a:fld id="{54E57B8E-5174-4435-96FF-23B766BF2E70}" type="slidenum">
              <a:rPr lang="en-US" altLang="en-US"/>
              <a:pPr/>
              <a:t>‹#›</a:t>
            </a:fld>
            <a:endParaRPr lang="en-US" altLang="en-US"/>
          </a:p>
        </p:txBody>
      </p:sp>
    </p:spTree>
    <p:extLst>
      <p:ext uri="{BB962C8B-B14F-4D97-AF65-F5344CB8AC3E}">
        <p14:creationId xmlns:p14="http://schemas.microsoft.com/office/powerpoint/2010/main" val="628476497"/>
      </p:ext>
    </p:extLst>
  </p:cSld>
  <p:clrMapOvr>
    <a:masterClrMapping/>
  </p:clrMapOvr>
  <p:transition>
    <p:random/>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9">
            <a:extLst>
              <a:ext uri="{FF2B5EF4-FFF2-40B4-BE49-F238E27FC236}">
                <a16:creationId xmlns:a16="http://schemas.microsoft.com/office/drawing/2014/main" id="{3ED51F41-8C54-4CB0-5223-65D169485A9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40">
            <a:extLst>
              <a:ext uri="{FF2B5EF4-FFF2-40B4-BE49-F238E27FC236}">
                <a16:creationId xmlns:a16="http://schemas.microsoft.com/office/drawing/2014/main" id="{D6272A02-CC79-A235-C132-90ECA2C0A4E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41">
            <a:extLst>
              <a:ext uri="{FF2B5EF4-FFF2-40B4-BE49-F238E27FC236}">
                <a16:creationId xmlns:a16="http://schemas.microsoft.com/office/drawing/2014/main" id="{870B4375-9950-C128-B574-3BBE9B8A444F}"/>
              </a:ext>
            </a:extLst>
          </p:cNvPr>
          <p:cNvSpPr>
            <a:spLocks noGrp="1" noChangeArrowheads="1"/>
          </p:cNvSpPr>
          <p:nvPr>
            <p:ph type="sldNum" sz="quarter" idx="12"/>
          </p:nvPr>
        </p:nvSpPr>
        <p:spPr>
          <a:ln/>
        </p:spPr>
        <p:txBody>
          <a:bodyPr/>
          <a:lstStyle>
            <a:lvl1pPr>
              <a:defRPr/>
            </a:lvl1pPr>
          </a:lstStyle>
          <a:p>
            <a:fld id="{8B599264-7E5A-4261-BFA2-B17F3F2352C4}" type="slidenum">
              <a:rPr lang="en-US" altLang="en-US"/>
              <a:pPr/>
              <a:t>‹#›</a:t>
            </a:fld>
            <a:endParaRPr lang="en-US" altLang="en-US"/>
          </a:p>
        </p:txBody>
      </p:sp>
    </p:spTree>
    <p:extLst>
      <p:ext uri="{BB962C8B-B14F-4D97-AF65-F5344CB8AC3E}">
        <p14:creationId xmlns:p14="http://schemas.microsoft.com/office/powerpoint/2010/main" val="3208428973"/>
      </p:ext>
    </p:extLst>
  </p:cSld>
  <p:clrMapOvr>
    <a:masterClrMapping/>
  </p:clrMapOvr>
  <p:transition>
    <p:random/>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9">
            <a:extLst>
              <a:ext uri="{FF2B5EF4-FFF2-40B4-BE49-F238E27FC236}">
                <a16:creationId xmlns:a16="http://schemas.microsoft.com/office/drawing/2014/main" id="{63890C9E-1562-9DB6-A031-FA8378AB8D4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40">
            <a:extLst>
              <a:ext uri="{FF2B5EF4-FFF2-40B4-BE49-F238E27FC236}">
                <a16:creationId xmlns:a16="http://schemas.microsoft.com/office/drawing/2014/main" id="{DD10F934-0D33-A68D-B046-D9622E4DA84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41">
            <a:extLst>
              <a:ext uri="{FF2B5EF4-FFF2-40B4-BE49-F238E27FC236}">
                <a16:creationId xmlns:a16="http://schemas.microsoft.com/office/drawing/2014/main" id="{CF5FA4DA-8F14-DF99-9ADC-6CE0EFE5F738}"/>
              </a:ext>
            </a:extLst>
          </p:cNvPr>
          <p:cNvSpPr>
            <a:spLocks noGrp="1" noChangeArrowheads="1"/>
          </p:cNvSpPr>
          <p:nvPr>
            <p:ph type="sldNum" sz="quarter" idx="12"/>
          </p:nvPr>
        </p:nvSpPr>
        <p:spPr>
          <a:ln/>
        </p:spPr>
        <p:txBody>
          <a:bodyPr/>
          <a:lstStyle>
            <a:lvl1pPr>
              <a:defRPr/>
            </a:lvl1pPr>
          </a:lstStyle>
          <a:p>
            <a:fld id="{75250B27-BF81-47F4-AF4F-129434393D48}" type="slidenum">
              <a:rPr lang="en-US" altLang="en-US"/>
              <a:pPr/>
              <a:t>‹#›</a:t>
            </a:fld>
            <a:endParaRPr lang="en-US" altLang="en-US"/>
          </a:p>
        </p:txBody>
      </p:sp>
    </p:spTree>
    <p:extLst>
      <p:ext uri="{BB962C8B-B14F-4D97-AF65-F5344CB8AC3E}">
        <p14:creationId xmlns:p14="http://schemas.microsoft.com/office/powerpoint/2010/main" val="3596940224"/>
      </p:ext>
    </p:extLst>
  </p:cSld>
  <p:clrMapOvr>
    <a:masterClrMapping/>
  </p:clrMapOvr>
  <p:transition>
    <p:random/>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9">
            <a:extLst>
              <a:ext uri="{FF2B5EF4-FFF2-40B4-BE49-F238E27FC236}">
                <a16:creationId xmlns:a16="http://schemas.microsoft.com/office/drawing/2014/main" id="{518CF606-B1E5-ED1D-E14A-FEEDDE429DF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40">
            <a:extLst>
              <a:ext uri="{FF2B5EF4-FFF2-40B4-BE49-F238E27FC236}">
                <a16:creationId xmlns:a16="http://schemas.microsoft.com/office/drawing/2014/main" id="{21956AA9-231B-A31E-1955-72E5BB2F8E5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41">
            <a:extLst>
              <a:ext uri="{FF2B5EF4-FFF2-40B4-BE49-F238E27FC236}">
                <a16:creationId xmlns:a16="http://schemas.microsoft.com/office/drawing/2014/main" id="{8E438AE6-85E2-1583-8137-79166247214A}"/>
              </a:ext>
            </a:extLst>
          </p:cNvPr>
          <p:cNvSpPr>
            <a:spLocks noGrp="1" noChangeArrowheads="1"/>
          </p:cNvSpPr>
          <p:nvPr>
            <p:ph type="sldNum" sz="quarter" idx="12"/>
          </p:nvPr>
        </p:nvSpPr>
        <p:spPr>
          <a:ln/>
        </p:spPr>
        <p:txBody>
          <a:bodyPr/>
          <a:lstStyle>
            <a:lvl1pPr>
              <a:defRPr/>
            </a:lvl1pPr>
          </a:lstStyle>
          <a:p>
            <a:fld id="{1C7CA5B9-A494-49A2-9F02-C2671E05A754}" type="slidenum">
              <a:rPr lang="en-US" altLang="en-US"/>
              <a:pPr/>
              <a:t>‹#›</a:t>
            </a:fld>
            <a:endParaRPr lang="en-US" altLang="en-US"/>
          </a:p>
        </p:txBody>
      </p:sp>
    </p:spTree>
    <p:extLst>
      <p:ext uri="{BB962C8B-B14F-4D97-AF65-F5344CB8AC3E}">
        <p14:creationId xmlns:p14="http://schemas.microsoft.com/office/powerpoint/2010/main" val="3887613"/>
      </p:ext>
    </p:extLst>
  </p:cSld>
  <p:clrMapOvr>
    <a:masterClrMapping/>
  </p:clrMapOvr>
  <p:transition>
    <p:random/>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9">
            <a:extLst>
              <a:ext uri="{FF2B5EF4-FFF2-40B4-BE49-F238E27FC236}">
                <a16:creationId xmlns:a16="http://schemas.microsoft.com/office/drawing/2014/main" id="{13665DA0-E033-C160-FFA6-0935F870E0D6}"/>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140">
            <a:extLst>
              <a:ext uri="{FF2B5EF4-FFF2-40B4-BE49-F238E27FC236}">
                <a16:creationId xmlns:a16="http://schemas.microsoft.com/office/drawing/2014/main" id="{F5A73A3E-B8B8-0455-55A3-BBA07FCF9D0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41">
            <a:extLst>
              <a:ext uri="{FF2B5EF4-FFF2-40B4-BE49-F238E27FC236}">
                <a16:creationId xmlns:a16="http://schemas.microsoft.com/office/drawing/2014/main" id="{87C86BEC-B8BD-65CF-B114-DC56AA37D5FC}"/>
              </a:ext>
            </a:extLst>
          </p:cNvPr>
          <p:cNvSpPr>
            <a:spLocks noGrp="1" noChangeArrowheads="1"/>
          </p:cNvSpPr>
          <p:nvPr>
            <p:ph type="sldNum" sz="quarter" idx="12"/>
          </p:nvPr>
        </p:nvSpPr>
        <p:spPr>
          <a:ln/>
        </p:spPr>
        <p:txBody>
          <a:bodyPr/>
          <a:lstStyle>
            <a:lvl1pPr>
              <a:defRPr/>
            </a:lvl1pPr>
          </a:lstStyle>
          <a:p>
            <a:fld id="{1A84A5C0-CDD3-4E5B-AE01-EB87645C0F05}" type="slidenum">
              <a:rPr lang="en-US" altLang="en-US"/>
              <a:pPr/>
              <a:t>‹#›</a:t>
            </a:fld>
            <a:endParaRPr lang="en-US" altLang="en-US"/>
          </a:p>
        </p:txBody>
      </p:sp>
    </p:spTree>
    <p:extLst>
      <p:ext uri="{BB962C8B-B14F-4D97-AF65-F5344CB8AC3E}">
        <p14:creationId xmlns:p14="http://schemas.microsoft.com/office/powerpoint/2010/main" val="138627015"/>
      </p:ext>
    </p:extLst>
  </p:cSld>
  <p:clrMapOvr>
    <a:masterClrMapping/>
  </p:clrMapOvr>
  <p:transition>
    <p:random/>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9">
            <a:extLst>
              <a:ext uri="{FF2B5EF4-FFF2-40B4-BE49-F238E27FC236}">
                <a16:creationId xmlns:a16="http://schemas.microsoft.com/office/drawing/2014/main" id="{E3FD314C-4B0A-51CD-21B6-C79A8349E662}"/>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40">
            <a:extLst>
              <a:ext uri="{FF2B5EF4-FFF2-40B4-BE49-F238E27FC236}">
                <a16:creationId xmlns:a16="http://schemas.microsoft.com/office/drawing/2014/main" id="{50ADCF60-72FC-93DF-0708-8A0813C08DB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41">
            <a:extLst>
              <a:ext uri="{FF2B5EF4-FFF2-40B4-BE49-F238E27FC236}">
                <a16:creationId xmlns:a16="http://schemas.microsoft.com/office/drawing/2014/main" id="{C6EDF40E-15B9-D6F4-FAAE-281E29A2070C}"/>
              </a:ext>
            </a:extLst>
          </p:cNvPr>
          <p:cNvSpPr>
            <a:spLocks noGrp="1" noChangeArrowheads="1"/>
          </p:cNvSpPr>
          <p:nvPr>
            <p:ph type="sldNum" sz="quarter" idx="12"/>
          </p:nvPr>
        </p:nvSpPr>
        <p:spPr>
          <a:ln/>
        </p:spPr>
        <p:txBody>
          <a:bodyPr/>
          <a:lstStyle>
            <a:lvl1pPr>
              <a:defRPr/>
            </a:lvl1pPr>
          </a:lstStyle>
          <a:p>
            <a:fld id="{DC72C4FC-3F3A-4687-9267-1E263502EC98}" type="slidenum">
              <a:rPr lang="en-US" altLang="en-US"/>
              <a:pPr/>
              <a:t>‹#›</a:t>
            </a:fld>
            <a:endParaRPr lang="en-US" altLang="en-US"/>
          </a:p>
        </p:txBody>
      </p:sp>
    </p:spTree>
    <p:extLst>
      <p:ext uri="{BB962C8B-B14F-4D97-AF65-F5344CB8AC3E}">
        <p14:creationId xmlns:p14="http://schemas.microsoft.com/office/powerpoint/2010/main" val="1976220492"/>
      </p:ext>
    </p:extLst>
  </p:cSld>
  <p:clrMapOvr>
    <a:masterClrMapping/>
  </p:clrMapOvr>
  <p:transition>
    <p:random/>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9">
            <a:extLst>
              <a:ext uri="{FF2B5EF4-FFF2-40B4-BE49-F238E27FC236}">
                <a16:creationId xmlns:a16="http://schemas.microsoft.com/office/drawing/2014/main" id="{ABDD963C-F5E5-E91B-8FAE-9425FD103C69}"/>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40">
            <a:extLst>
              <a:ext uri="{FF2B5EF4-FFF2-40B4-BE49-F238E27FC236}">
                <a16:creationId xmlns:a16="http://schemas.microsoft.com/office/drawing/2014/main" id="{FE3287E3-8A0F-F60E-6294-2BCFD5D983A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41">
            <a:extLst>
              <a:ext uri="{FF2B5EF4-FFF2-40B4-BE49-F238E27FC236}">
                <a16:creationId xmlns:a16="http://schemas.microsoft.com/office/drawing/2014/main" id="{9D41C1DA-D32B-9C57-C411-EE103BFF5CC2}"/>
              </a:ext>
            </a:extLst>
          </p:cNvPr>
          <p:cNvSpPr>
            <a:spLocks noGrp="1" noChangeArrowheads="1"/>
          </p:cNvSpPr>
          <p:nvPr>
            <p:ph type="sldNum" sz="quarter" idx="12"/>
          </p:nvPr>
        </p:nvSpPr>
        <p:spPr>
          <a:ln/>
        </p:spPr>
        <p:txBody>
          <a:bodyPr/>
          <a:lstStyle>
            <a:lvl1pPr>
              <a:defRPr/>
            </a:lvl1pPr>
          </a:lstStyle>
          <a:p>
            <a:fld id="{CBBF8F43-BDBA-4CD7-9051-6D623D572837}" type="slidenum">
              <a:rPr lang="en-US" altLang="en-US"/>
              <a:pPr/>
              <a:t>‹#›</a:t>
            </a:fld>
            <a:endParaRPr lang="en-US" altLang="en-US"/>
          </a:p>
        </p:txBody>
      </p:sp>
    </p:spTree>
    <p:extLst>
      <p:ext uri="{BB962C8B-B14F-4D97-AF65-F5344CB8AC3E}">
        <p14:creationId xmlns:p14="http://schemas.microsoft.com/office/powerpoint/2010/main" val="2717920464"/>
      </p:ext>
    </p:extLst>
  </p:cSld>
  <p:clrMapOvr>
    <a:masterClrMapping/>
  </p:clrMapOvr>
  <p:transition>
    <p:random/>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9">
            <a:extLst>
              <a:ext uri="{FF2B5EF4-FFF2-40B4-BE49-F238E27FC236}">
                <a16:creationId xmlns:a16="http://schemas.microsoft.com/office/drawing/2014/main" id="{F3265880-A1A5-F503-DFEC-3790213B8AF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40">
            <a:extLst>
              <a:ext uri="{FF2B5EF4-FFF2-40B4-BE49-F238E27FC236}">
                <a16:creationId xmlns:a16="http://schemas.microsoft.com/office/drawing/2014/main" id="{71CBD951-E75E-3FF7-EEA1-931A3613811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41">
            <a:extLst>
              <a:ext uri="{FF2B5EF4-FFF2-40B4-BE49-F238E27FC236}">
                <a16:creationId xmlns:a16="http://schemas.microsoft.com/office/drawing/2014/main" id="{5C018A4C-E71D-0AB3-915C-0D048FD5F966}"/>
              </a:ext>
            </a:extLst>
          </p:cNvPr>
          <p:cNvSpPr>
            <a:spLocks noGrp="1" noChangeArrowheads="1"/>
          </p:cNvSpPr>
          <p:nvPr>
            <p:ph type="sldNum" sz="quarter" idx="12"/>
          </p:nvPr>
        </p:nvSpPr>
        <p:spPr>
          <a:ln/>
        </p:spPr>
        <p:txBody>
          <a:bodyPr/>
          <a:lstStyle>
            <a:lvl1pPr>
              <a:defRPr/>
            </a:lvl1pPr>
          </a:lstStyle>
          <a:p>
            <a:fld id="{5C32A320-A8E2-4C2F-8E6E-AD63F0CB9F6E}" type="slidenum">
              <a:rPr lang="en-US" altLang="en-US"/>
              <a:pPr/>
              <a:t>‹#›</a:t>
            </a:fld>
            <a:endParaRPr lang="en-US" altLang="en-US"/>
          </a:p>
        </p:txBody>
      </p:sp>
    </p:spTree>
    <p:extLst>
      <p:ext uri="{BB962C8B-B14F-4D97-AF65-F5344CB8AC3E}">
        <p14:creationId xmlns:p14="http://schemas.microsoft.com/office/powerpoint/2010/main" val="1977501838"/>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a:extLst>
              <a:ext uri="{FF2B5EF4-FFF2-40B4-BE49-F238E27FC236}">
                <a16:creationId xmlns:a16="http://schemas.microsoft.com/office/drawing/2014/main" id="{92265DAC-17E4-28D5-F20B-3480B7A89B9D}"/>
              </a:ext>
            </a:extLst>
          </p:cNvPr>
          <p:cNvSpPr>
            <a:spLocks noGrp="1"/>
          </p:cNvSpPr>
          <p:nvPr>
            <p:ph type="dt" sz="half" idx="10"/>
          </p:nvPr>
        </p:nvSpPr>
        <p:spPr/>
        <p:txBody>
          <a:bodyPr/>
          <a:lstStyle>
            <a:lvl1pPr>
              <a:defRPr/>
            </a:lvl1pPr>
          </a:lstStyle>
          <a:p>
            <a:pPr>
              <a:defRPr/>
            </a:pPr>
            <a:endParaRPr lang="en-US"/>
          </a:p>
        </p:txBody>
      </p:sp>
      <p:sp>
        <p:nvSpPr>
          <p:cNvPr id="5" name="Footer Placeholder 9">
            <a:extLst>
              <a:ext uri="{FF2B5EF4-FFF2-40B4-BE49-F238E27FC236}">
                <a16:creationId xmlns:a16="http://schemas.microsoft.com/office/drawing/2014/main" id="{3D03CF40-8ED6-CBA9-0B1D-8C90DE9FCE5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1">
            <a:extLst>
              <a:ext uri="{FF2B5EF4-FFF2-40B4-BE49-F238E27FC236}">
                <a16:creationId xmlns:a16="http://schemas.microsoft.com/office/drawing/2014/main" id="{FB471F18-CAAD-A2E0-75EE-0BCA3BF871C0}"/>
              </a:ext>
            </a:extLst>
          </p:cNvPr>
          <p:cNvSpPr>
            <a:spLocks noGrp="1"/>
          </p:cNvSpPr>
          <p:nvPr>
            <p:ph type="sldNum" sz="quarter" idx="12"/>
          </p:nvPr>
        </p:nvSpPr>
        <p:spPr/>
        <p:txBody>
          <a:bodyPr/>
          <a:lstStyle>
            <a:lvl1pPr>
              <a:defRPr/>
            </a:lvl1pPr>
          </a:lstStyle>
          <a:p>
            <a:fld id="{E8F7933F-473F-4A24-9F03-842CCD3DD245}" type="slidenum">
              <a:rPr lang="en-US" altLang="en-US"/>
              <a:pPr/>
              <a:t>‹#›</a:t>
            </a:fld>
            <a:endParaRPr lang="en-US" altLang="en-US"/>
          </a:p>
        </p:txBody>
      </p:sp>
    </p:spTree>
    <p:extLst>
      <p:ext uri="{BB962C8B-B14F-4D97-AF65-F5344CB8AC3E}">
        <p14:creationId xmlns:p14="http://schemas.microsoft.com/office/powerpoint/2010/main" val="4026333916"/>
      </p:ext>
    </p:extLst>
  </p:cSld>
  <p:clrMapOvr>
    <a:masterClrMapping/>
  </p:clrMapOvr>
  <p:transition>
    <p:random/>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9">
            <a:extLst>
              <a:ext uri="{FF2B5EF4-FFF2-40B4-BE49-F238E27FC236}">
                <a16:creationId xmlns:a16="http://schemas.microsoft.com/office/drawing/2014/main" id="{15F965F9-F575-5BAF-DD8E-A1CA58D7F38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40">
            <a:extLst>
              <a:ext uri="{FF2B5EF4-FFF2-40B4-BE49-F238E27FC236}">
                <a16:creationId xmlns:a16="http://schemas.microsoft.com/office/drawing/2014/main" id="{7E483578-759C-AB7E-898E-A394E746B55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41">
            <a:extLst>
              <a:ext uri="{FF2B5EF4-FFF2-40B4-BE49-F238E27FC236}">
                <a16:creationId xmlns:a16="http://schemas.microsoft.com/office/drawing/2014/main" id="{1DC1C6B5-7C38-86EB-CF12-CFF416ACA15D}"/>
              </a:ext>
            </a:extLst>
          </p:cNvPr>
          <p:cNvSpPr>
            <a:spLocks noGrp="1" noChangeArrowheads="1"/>
          </p:cNvSpPr>
          <p:nvPr>
            <p:ph type="sldNum" sz="quarter" idx="12"/>
          </p:nvPr>
        </p:nvSpPr>
        <p:spPr>
          <a:ln/>
        </p:spPr>
        <p:txBody>
          <a:bodyPr/>
          <a:lstStyle>
            <a:lvl1pPr>
              <a:defRPr/>
            </a:lvl1pPr>
          </a:lstStyle>
          <a:p>
            <a:fld id="{92E542C6-B180-4516-BABD-E4624DA79739}" type="slidenum">
              <a:rPr lang="en-US" altLang="en-US"/>
              <a:pPr/>
              <a:t>‹#›</a:t>
            </a:fld>
            <a:endParaRPr lang="en-US" altLang="en-US"/>
          </a:p>
        </p:txBody>
      </p:sp>
    </p:spTree>
    <p:extLst>
      <p:ext uri="{BB962C8B-B14F-4D97-AF65-F5344CB8AC3E}">
        <p14:creationId xmlns:p14="http://schemas.microsoft.com/office/powerpoint/2010/main" val="973981222"/>
      </p:ext>
    </p:extLst>
  </p:cSld>
  <p:clrMapOvr>
    <a:masterClrMapping/>
  </p:clrMapOvr>
  <p:transition>
    <p:random/>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9">
            <a:extLst>
              <a:ext uri="{FF2B5EF4-FFF2-40B4-BE49-F238E27FC236}">
                <a16:creationId xmlns:a16="http://schemas.microsoft.com/office/drawing/2014/main" id="{C705C097-6F83-736E-A9A9-BB781F64C91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40">
            <a:extLst>
              <a:ext uri="{FF2B5EF4-FFF2-40B4-BE49-F238E27FC236}">
                <a16:creationId xmlns:a16="http://schemas.microsoft.com/office/drawing/2014/main" id="{713A853F-DC52-7C40-05FA-F7FDA431AEA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41">
            <a:extLst>
              <a:ext uri="{FF2B5EF4-FFF2-40B4-BE49-F238E27FC236}">
                <a16:creationId xmlns:a16="http://schemas.microsoft.com/office/drawing/2014/main" id="{F2CEA3E8-C883-DA2D-1BF5-6AAC0E0CB12C}"/>
              </a:ext>
            </a:extLst>
          </p:cNvPr>
          <p:cNvSpPr>
            <a:spLocks noGrp="1" noChangeArrowheads="1"/>
          </p:cNvSpPr>
          <p:nvPr>
            <p:ph type="sldNum" sz="quarter" idx="12"/>
          </p:nvPr>
        </p:nvSpPr>
        <p:spPr>
          <a:ln/>
        </p:spPr>
        <p:txBody>
          <a:bodyPr/>
          <a:lstStyle>
            <a:lvl1pPr>
              <a:defRPr/>
            </a:lvl1pPr>
          </a:lstStyle>
          <a:p>
            <a:fld id="{5938DF55-DAD3-4E9D-99C6-D63E9338103F}" type="slidenum">
              <a:rPr lang="en-US" altLang="en-US"/>
              <a:pPr/>
              <a:t>‹#›</a:t>
            </a:fld>
            <a:endParaRPr lang="en-US" altLang="en-US"/>
          </a:p>
        </p:txBody>
      </p:sp>
    </p:spTree>
    <p:extLst>
      <p:ext uri="{BB962C8B-B14F-4D97-AF65-F5344CB8AC3E}">
        <p14:creationId xmlns:p14="http://schemas.microsoft.com/office/powerpoint/2010/main" val="2375011495"/>
      </p:ext>
    </p:extLst>
  </p:cSld>
  <p:clrMapOvr>
    <a:masterClrMapping/>
  </p:clrMapOvr>
  <p:transition>
    <p:random/>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1625"/>
            <a:ext cx="1943100" cy="57943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1625"/>
            <a:ext cx="5676900" cy="57943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9">
            <a:extLst>
              <a:ext uri="{FF2B5EF4-FFF2-40B4-BE49-F238E27FC236}">
                <a16:creationId xmlns:a16="http://schemas.microsoft.com/office/drawing/2014/main" id="{085F2FB3-9C11-AFE4-284A-F2ABED45591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40">
            <a:extLst>
              <a:ext uri="{FF2B5EF4-FFF2-40B4-BE49-F238E27FC236}">
                <a16:creationId xmlns:a16="http://schemas.microsoft.com/office/drawing/2014/main" id="{F2F587D4-28C1-0EAD-35D5-35326D5032A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41">
            <a:extLst>
              <a:ext uri="{FF2B5EF4-FFF2-40B4-BE49-F238E27FC236}">
                <a16:creationId xmlns:a16="http://schemas.microsoft.com/office/drawing/2014/main" id="{EE1332D3-4D9E-FBE9-F4FE-73B124D9C451}"/>
              </a:ext>
            </a:extLst>
          </p:cNvPr>
          <p:cNvSpPr>
            <a:spLocks noGrp="1" noChangeArrowheads="1"/>
          </p:cNvSpPr>
          <p:nvPr>
            <p:ph type="sldNum" sz="quarter" idx="12"/>
          </p:nvPr>
        </p:nvSpPr>
        <p:spPr>
          <a:ln/>
        </p:spPr>
        <p:txBody>
          <a:bodyPr/>
          <a:lstStyle>
            <a:lvl1pPr>
              <a:defRPr/>
            </a:lvl1pPr>
          </a:lstStyle>
          <a:p>
            <a:fld id="{28EF1F0C-958A-4215-AC56-AE9A16C638C8}" type="slidenum">
              <a:rPr lang="en-US" altLang="en-US"/>
              <a:pPr/>
              <a:t>‹#›</a:t>
            </a:fld>
            <a:endParaRPr lang="en-US" altLang="en-US"/>
          </a:p>
        </p:txBody>
      </p:sp>
    </p:spTree>
    <p:extLst>
      <p:ext uri="{BB962C8B-B14F-4D97-AF65-F5344CB8AC3E}">
        <p14:creationId xmlns:p14="http://schemas.microsoft.com/office/powerpoint/2010/main" val="3089447854"/>
      </p:ext>
    </p:extLst>
  </p:cSld>
  <p:clrMapOvr>
    <a:masterClrMapping/>
  </p:clrMapOvr>
  <p:transition>
    <p:random/>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ED44AB2A-A84A-1F40-DF07-4BD61D141823}"/>
              </a:ext>
            </a:extLst>
          </p:cNvPr>
          <p:cNvGrpSpPr>
            <a:grpSpLocks/>
          </p:cNvGrpSpPr>
          <p:nvPr/>
        </p:nvGrpSpPr>
        <p:grpSpPr bwMode="auto">
          <a:xfrm>
            <a:off x="-6350" y="20638"/>
            <a:ext cx="9144000" cy="6858000"/>
            <a:chOff x="0" y="0"/>
            <a:chExt cx="5760" cy="4320"/>
          </a:xfrm>
        </p:grpSpPr>
        <p:sp>
          <p:nvSpPr>
            <p:cNvPr id="3" name="Freeform 3">
              <a:extLst>
                <a:ext uri="{FF2B5EF4-FFF2-40B4-BE49-F238E27FC236}">
                  <a16:creationId xmlns:a16="http://schemas.microsoft.com/office/drawing/2014/main" id="{C63281AC-53F9-3297-3CF7-27DB50CC1A8B}"/>
                </a:ext>
              </a:extLst>
            </p:cNvPr>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 name="Freeform 4">
              <a:extLst>
                <a:ext uri="{FF2B5EF4-FFF2-40B4-BE49-F238E27FC236}">
                  <a16:creationId xmlns:a16="http://schemas.microsoft.com/office/drawing/2014/main" id="{E5F6F109-5230-184C-4D3E-7F7CE6F95CCF}"/>
                </a:ext>
              </a:extLst>
            </p:cNvPr>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eaLnBrk="1" hangingPunct="1">
                <a:defRPr/>
              </a:pPr>
              <a:endParaRPr lang="en-US" dirty="0">
                <a:latin typeface="Arial" charset="0"/>
              </a:endParaRPr>
            </a:p>
          </p:txBody>
        </p:sp>
      </p:grpSp>
      <p:sp>
        <p:nvSpPr>
          <p:cNvPr id="5" name="Freeform 5">
            <a:extLst>
              <a:ext uri="{FF2B5EF4-FFF2-40B4-BE49-F238E27FC236}">
                <a16:creationId xmlns:a16="http://schemas.microsoft.com/office/drawing/2014/main" id="{6350E875-7A88-BDDB-0CC0-EE6A630C3D08}"/>
              </a:ext>
            </a:extLst>
          </p:cNvPr>
          <p:cNvSpPr>
            <a:spLocks/>
          </p:cNvSpPr>
          <p:nvPr/>
        </p:nvSpPr>
        <p:spPr bwMode="hidden">
          <a:xfrm>
            <a:off x="6242050" y="626903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6" name="Group 6">
            <a:extLst>
              <a:ext uri="{FF2B5EF4-FFF2-40B4-BE49-F238E27FC236}">
                <a16:creationId xmlns:a16="http://schemas.microsoft.com/office/drawing/2014/main" id="{34EADD15-438F-2475-9276-BD6596E4BA59}"/>
              </a:ext>
            </a:extLst>
          </p:cNvPr>
          <p:cNvGrpSpPr>
            <a:grpSpLocks/>
          </p:cNvGrpSpPr>
          <p:nvPr/>
        </p:nvGrpSpPr>
        <p:grpSpPr bwMode="auto">
          <a:xfrm>
            <a:off x="-1588" y="6034088"/>
            <a:ext cx="7845426" cy="850900"/>
            <a:chOff x="0" y="3792"/>
            <a:chExt cx="4942" cy="536"/>
          </a:xfrm>
        </p:grpSpPr>
        <p:sp>
          <p:nvSpPr>
            <p:cNvPr id="7" name="Freeform 7">
              <a:extLst>
                <a:ext uri="{FF2B5EF4-FFF2-40B4-BE49-F238E27FC236}">
                  <a16:creationId xmlns:a16="http://schemas.microsoft.com/office/drawing/2014/main" id="{388BD2AA-7B9A-8480-9E6C-F3F77CE97382}"/>
                </a:ext>
              </a:extLst>
            </p:cNvPr>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eaLnBrk="1" hangingPunct="1">
                <a:defRPr/>
              </a:pPr>
              <a:endParaRPr lang="en-US" dirty="0">
                <a:latin typeface="Arial" charset="0"/>
              </a:endParaRPr>
            </a:p>
          </p:txBody>
        </p:sp>
        <p:grpSp>
          <p:nvGrpSpPr>
            <p:cNvPr id="8" name="Group 8">
              <a:extLst>
                <a:ext uri="{FF2B5EF4-FFF2-40B4-BE49-F238E27FC236}">
                  <a16:creationId xmlns:a16="http://schemas.microsoft.com/office/drawing/2014/main" id="{2D571FA9-DAA3-146C-76D0-5EC72E0040FA}"/>
                </a:ext>
              </a:extLst>
            </p:cNvPr>
            <p:cNvGrpSpPr>
              <a:grpSpLocks/>
            </p:cNvGrpSpPr>
            <p:nvPr userDrawn="1"/>
          </p:nvGrpSpPr>
          <p:grpSpPr bwMode="auto">
            <a:xfrm>
              <a:off x="2486" y="3792"/>
              <a:ext cx="2456" cy="536"/>
              <a:chOff x="2486" y="3792"/>
              <a:chExt cx="2456" cy="536"/>
            </a:xfrm>
          </p:grpSpPr>
          <p:sp>
            <p:nvSpPr>
              <p:cNvPr id="10" name="Freeform 9">
                <a:extLst>
                  <a:ext uri="{FF2B5EF4-FFF2-40B4-BE49-F238E27FC236}">
                    <a16:creationId xmlns:a16="http://schemas.microsoft.com/office/drawing/2014/main" id="{ABDB3177-C5DD-1BB1-F5C7-BFB45F8437F8}"/>
                  </a:ext>
                </a:extLst>
              </p:cNvPr>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0">
                <a:extLst>
                  <a:ext uri="{FF2B5EF4-FFF2-40B4-BE49-F238E27FC236}">
                    <a16:creationId xmlns:a16="http://schemas.microsoft.com/office/drawing/2014/main" id="{442A245C-A6EB-81AE-1338-28BACAC26168}"/>
                  </a:ext>
                </a:extLst>
              </p:cNvPr>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1">
                <a:extLst>
                  <a:ext uri="{FF2B5EF4-FFF2-40B4-BE49-F238E27FC236}">
                    <a16:creationId xmlns:a16="http://schemas.microsoft.com/office/drawing/2014/main" id="{28484FA9-73F7-725C-4281-30D963D19BFE}"/>
                  </a:ext>
                </a:extLst>
              </p:cNvPr>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2">
                <a:extLst>
                  <a:ext uri="{FF2B5EF4-FFF2-40B4-BE49-F238E27FC236}">
                    <a16:creationId xmlns:a16="http://schemas.microsoft.com/office/drawing/2014/main" id="{3D21CABB-47D7-41C3-914C-2A28AACEA299}"/>
                  </a:ext>
                </a:extLst>
              </p:cNvPr>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3">
                <a:extLst>
                  <a:ext uri="{FF2B5EF4-FFF2-40B4-BE49-F238E27FC236}">
                    <a16:creationId xmlns:a16="http://schemas.microsoft.com/office/drawing/2014/main" id="{0CB14812-84BE-4D71-6B76-217E830A57AF}"/>
                  </a:ext>
                </a:extLst>
              </p:cNvPr>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9" name="Freeform 14">
              <a:extLst>
                <a:ext uri="{FF2B5EF4-FFF2-40B4-BE49-F238E27FC236}">
                  <a16:creationId xmlns:a16="http://schemas.microsoft.com/office/drawing/2014/main" id="{888E368A-838B-9FB9-71C1-6FB433482D8A}"/>
                </a:ext>
              </a:extLst>
            </p:cNvPr>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eaLnBrk="1" hangingPunct="1">
                <a:defRPr/>
              </a:pPr>
              <a:endParaRPr lang="en-US" dirty="0">
                <a:latin typeface="Arial" charset="0"/>
              </a:endParaRPr>
            </a:p>
          </p:txBody>
        </p:sp>
      </p:grpSp>
      <p:grpSp>
        <p:nvGrpSpPr>
          <p:cNvPr id="15" name="Group 15">
            <a:extLst>
              <a:ext uri="{FF2B5EF4-FFF2-40B4-BE49-F238E27FC236}">
                <a16:creationId xmlns:a16="http://schemas.microsoft.com/office/drawing/2014/main" id="{7576CFC2-DE9F-5909-5363-821E2D388D0B}"/>
              </a:ext>
            </a:extLst>
          </p:cNvPr>
          <p:cNvGrpSpPr>
            <a:grpSpLocks/>
          </p:cNvGrpSpPr>
          <p:nvPr/>
        </p:nvGrpSpPr>
        <p:grpSpPr bwMode="auto">
          <a:xfrm>
            <a:off x="627063" y="6021388"/>
            <a:ext cx="5684837" cy="849312"/>
            <a:chOff x="395" y="3793"/>
            <a:chExt cx="3581" cy="535"/>
          </a:xfrm>
        </p:grpSpPr>
        <p:sp>
          <p:nvSpPr>
            <p:cNvPr id="16" name="Freeform 16">
              <a:extLst>
                <a:ext uri="{FF2B5EF4-FFF2-40B4-BE49-F238E27FC236}">
                  <a16:creationId xmlns:a16="http://schemas.microsoft.com/office/drawing/2014/main" id="{D29E1FAA-7468-02E0-3F71-2FEDFD5EB49A}"/>
                </a:ext>
              </a:extLst>
            </p:cNvPr>
            <p:cNvSpPr>
              <a:spLocks/>
            </p:cNvSpPr>
            <p:nvPr userDrawn="1"/>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7">
              <a:extLst>
                <a:ext uri="{FF2B5EF4-FFF2-40B4-BE49-F238E27FC236}">
                  <a16:creationId xmlns:a16="http://schemas.microsoft.com/office/drawing/2014/main" id="{302CC57C-8EFC-F956-4C3A-B641BF489C9E}"/>
                </a:ext>
              </a:extLst>
            </p:cNvPr>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8">
              <a:extLst>
                <a:ext uri="{FF2B5EF4-FFF2-40B4-BE49-F238E27FC236}">
                  <a16:creationId xmlns:a16="http://schemas.microsoft.com/office/drawing/2014/main" id="{A08C362F-4441-37F1-1959-E91DE1FF6433}"/>
                </a:ext>
              </a:extLst>
            </p:cNvPr>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9">
              <a:extLst>
                <a:ext uri="{FF2B5EF4-FFF2-40B4-BE49-F238E27FC236}">
                  <a16:creationId xmlns:a16="http://schemas.microsoft.com/office/drawing/2014/main" id="{FE441E73-38D8-A3CA-B60F-9255BCBC90BA}"/>
                </a:ext>
              </a:extLst>
            </p:cNvPr>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20">
              <a:extLst>
                <a:ext uri="{FF2B5EF4-FFF2-40B4-BE49-F238E27FC236}">
                  <a16:creationId xmlns:a16="http://schemas.microsoft.com/office/drawing/2014/main" id="{C5463CDB-84C6-812A-85CD-45DD69B04AA6}"/>
                </a:ext>
              </a:extLst>
            </p:cNvPr>
            <p:cNvSpPr>
              <a:spLocks/>
            </p:cNvSpPr>
            <p:nvPr userDrawn="1"/>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21">
              <a:extLst>
                <a:ext uri="{FF2B5EF4-FFF2-40B4-BE49-F238E27FC236}">
                  <a16:creationId xmlns:a16="http://schemas.microsoft.com/office/drawing/2014/main" id="{54FD15B3-D412-37EC-E0E1-65BECEF36762}"/>
                </a:ext>
              </a:extLst>
            </p:cNvPr>
            <p:cNvSpPr>
              <a:spLocks/>
            </p:cNvSpPr>
            <p:nvPr userDrawn="1"/>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4838" name="Rectangle 22"/>
          <p:cNvSpPr>
            <a:spLocks noGrp="1" noChangeArrowheads="1"/>
          </p:cNvSpPr>
          <p:nvPr>
            <p:ph type="ctrTitle" sz="quarter"/>
          </p:nvPr>
        </p:nvSpPr>
        <p:spPr>
          <a:xfrm>
            <a:off x="457200" y="1447800"/>
            <a:ext cx="8229600" cy="1736725"/>
          </a:xfrm>
        </p:spPr>
        <p:txBody>
          <a:bodyPr/>
          <a:lstStyle>
            <a:lvl1pPr>
              <a:defRPr sz="5400"/>
            </a:lvl1pPr>
          </a:lstStyle>
          <a:p>
            <a:r>
              <a:rPr lang="en-US"/>
              <a:t>Click to edit Master title style</a:t>
            </a:r>
          </a:p>
        </p:txBody>
      </p:sp>
      <p:sp>
        <p:nvSpPr>
          <p:cNvPr id="34839"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2" name="Rectangle 24">
            <a:extLst>
              <a:ext uri="{FF2B5EF4-FFF2-40B4-BE49-F238E27FC236}">
                <a16:creationId xmlns:a16="http://schemas.microsoft.com/office/drawing/2014/main" id="{E8EA758E-8F5F-63A0-B0B3-3481FD19372E}"/>
              </a:ext>
            </a:extLst>
          </p:cNvPr>
          <p:cNvSpPr>
            <a:spLocks noGrp="1" noChangeArrowheads="1"/>
          </p:cNvSpPr>
          <p:nvPr>
            <p:ph type="dt" sz="quarter" idx="10"/>
          </p:nvPr>
        </p:nvSpPr>
        <p:spPr/>
        <p:txBody>
          <a:bodyPr/>
          <a:lstStyle>
            <a:lvl1pPr>
              <a:defRPr/>
            </a:lvl1pPr>
          </a:lstStyle>
          <a:p>
            <a:pPr>
              <a:defRPr/>
            </a:pPr>
            <a:endParaRPr lang="en-US"/>
          </a:p>
        </p:txBody>
      </p:sp>
      <p:sp>
        <p:nvSpPr>
          <p:cNvPr id="23" name="Rectangle 25">
            <a:extLst>
              <a:ext uri="{FF2B5EF4-FFF2-40B4-BE49-F238E27FC236}">
                <a16:creationId xmlns:a16="http://schemas.microsoft.com/office/drawing/2014/main" id="{096F4C4A-F206-CF75-0A9E-4DB32AE12758}"/>
              </a:ext>
            </a:extLst>
          </p:cNvPr>
          <p:cNvSpPr>
            <a:spLocks noGrp="1" noChangeArrowheads="1"/>
          </p:cNvSpPr>
          <p:nvPr>
            <p:ph type="sldNum" sz="quarter" idx="11"/>
          </p:nvPr>
        </p:nvSpPr>
        <p:spPr/>
        <p:txBody>
          <a:bodyPr/>
          <a:lstStyle>
            <a:lvl1pPr>
              <a:defRPr/>
            </a:lvl1pPr>
          </a:lstStyle>
          <a:p>
            <a:fld id="{9DA21FB6-C1DF-4F5C-BB07-E13FA4BE4153}" type="slidenum">
              <a:rPr lang="en-US" altLang="en-US"/>
              <a:pPr/>
              <a:t>‹#›</a:t>
            </a:fld>
            <a:endParaRPr lang="en-US" altLang="en-US"/>
          </a:p>
        </p:txBody>
      </p:sp>
      <p:sp>
        <p:nvSpPr>
          <p:cNvPr id="24" name="Rectangle 26">
            <a:extLst>
              <a:ext uri="{FF2B5EF4-FFF2-40B4-BE49-F238E27FC236}">
                <a16:creationId xmlns:a16="http://schemas.microsoft.com/office/drawing/2014/main" id="{61B7F8C7-9310-6932-507D-2F7389E313F1}"/>
              </a:ext>
            </a:extLst>
          </p:cNvPr>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573297381"/>
      </p:ext>
    </p:extLst>
  </p:cSld>
  <p:clrMapOvr>
    <a:masterClrMapping/>
  </p:clrMapOvr>
  <p:transition>
    <p:random/>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a:extLst>
              <a:ext uri="{FF2B5EF4-FFF2-40B4-BE49-F238E27FC236}">
                <a16:creationId xmlns:a16="http://schemas.microsoft.com/office/drawing/2014/main" id="{C0C380DA-581F-2459-2E72-044A6B3A43C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5">
            <a:extLst>
              <a:ext uri="{FF2B5EF4-FFF2-40B4-BE49-F238E27FC236}">
                <a16:creationId xmlns:a16="http://schemas.microsoft.com/office/drawing/2014/main" id="{ED50146A-BBDD-D5EB-F638-8AADB9075F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6">
            <a:extLst>
              <a:ext uri="{FF2B5EF4-FFF2-40B4-BE49-F238E27FC236}">
                <a16:creationId xmlns:a16="http://schemas.microsoft.com/office/drawing/2014/main" id="{F49FD404-4426-FEDD-7D51-CBB4D9E43A8E}"/>
              </a:ext>
            </a:extLst>
          </p:cNvPr>
          <p:cNvSpPr>
            <a:spLocks noGrp="1" noChangeArrowheads="1"/>
          </p:cNvSpPr>
          <p:nvPr>
            <p:ph type="sldNum" sz="quarter" idx="12"/>
          </p:nvPr>
        </p:nvSpPr>
        <p:spPr>
          <a:ln/>
        </p:spPr>
        <p:txBody>
          <a:bodyPr/>
          <a:lstStyle>
            <a:lvl1pPr>
              <a:defRPr/>
            </a:lvl1pPr>
          </a:lstStyle>
          <a:p>
            <a:fld id="{7B03AD65-F5C9-4C73-89DD-1601D981C83F}" type="slidenum">
              <a:rPr lang="en-US" altLang="en-US"/>
              <a:pPr/>
              <a:t>‹#›</a:t>
            </a:fld>
            <a:endParaRPr lang="en-US" altLang="en-US"/>
          </a:p>
        </p:txBody>
      </p:sp>
    </p:spTree>
    <p:extLst>
      <p:ext uri="{BB962C8B-B14F-4D97-AF65-F5344CB8AC3E}">
        <p14:creationId xmlns:p14="http://schemas.microsoft.com/office/powerpoint/2010/main" val="3097715013"/>
      </p:ext>
    </p:extLst>
  </p:cSld>
  <p:clrMapOvr>
    <a:masterClrMapping/>
  </p:clrMapOvr>
  <p:transition>
    <p:random/>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a:extLst>
              <a:ext uri="{FF2B5EF4-FFF2-40B4-BE49-F238E27FC236}">
                <a16:creationId xmlns:a16="http://schemas.microsoft.com/office/drawing/2014/main" id="{A089E58F-BC8D-86D0-53CB-01068C52E13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5">
            <a:extLst>
              <a:ext uri="{FF2B5EF4-FFF2-40B4-BE49-F238E27FC236}">
                <a16:creationId xmlns:a16="http://schemas.microsoft.com/office/drawing/2014/main" id="{12A9F821-957E-FD14-2360-55184AC2522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6">
            <a:extLst>
              <a:ext uri="{FF2B5EF4-FFF2-40B4-BE49-F238E27FC236}">
                <a16:creationId xmlns:a16="http://schemas.microsoft.com/office/drawing/2014/main" id="{4012EB99-CF0E-EBCB-0AF1-5867C016449A}"/>
              </a:ext>
            </a:extLst>
          </p:cNvPr>
          <p:cNvSpPr>
            <a:spLocks noGrp="1" noChangeArrowheads="1"/>
          </p:cNvSpPr>
          <p:nvPr>
            <p:ph type="sldNum" sz="quarter" idx="12"/>
          </p:nvPr>
        </p:nvSpPr>
        <p:spPr>
          <a:ln/>
        </p:spPr>
        <p:txBody>
          <a:bodyPr/>
          <a:lstStyle>
            <a:lvl1pPr>
              <a:defRPr/>
            </a:lvl1pPr>
          </a:lstStyle>
          <a:p>
            <a:fld id="{D07079BD-9D3D-4C14-A7F4-DFAD51F00F54}" type="slidenum">
              <a:rPr lang="en-US" altLang="en-US"/>
              <a:pPr/>
              <a:t>‹#›</a:t>
            </a:fld>
            <a:endParaRPr lang="en-US" altLang="en-US"/>
          </a:p>
        </p:txBody>
      </p:sp>
    </p:spTree>
    <p:extLst>
      <p:ext uri="{BB962C8B-B14F-4D97-AF65-F5344CB8AC3E}">
        <p14:creationId xmlns:p14="http://schemas.microsoft.com/office/powerpoint/2010/main" val="3735045471"/>
      </p:ext>
    </p:extLst>
  </p:cSld>
  <p:clrMapOvr>
    <a:masterClrMapping/>
  </p:clrMapOvr>
  <p:transition>
    <p:random/>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a:extLst>
              <a:ext uri="{FF2B5EF4-FFF2-40B4-BE49-F238E27FC236}">
                <a16:creationId xmlns:a16="http://schemas.microsoft.com/office/drawing/2014/main" id="{1E251FB1-DE5C-8BDC-CA80-6B8F37A7E8F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5">
            <a:extLst>
              <a:ext uri="{FF2B5EF4-FFF2-40B4-BE49-F238E27FC236}">
                <a16:creationId xmlns:a16="http://schemas.microsoft.com/office/drawing/2014/main" id="{30DCD371-4692-0739-4BCF-763C561C7DD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6">
            <a:extLst>
              <a:ext uri="{FF2B5EF4-FFF2-40B4-BE49-F238E27FC236}">
                <a16:creationId xmlns:a16="http://schemas.microsoft.com/office/drawing/2014/main" id="{3CE30AC7-7ADD-904B-B9AA-954260F336D3}"/>
              </a:ext>
            </a:extLst>
          </p:cNvPr>
          <p:cNvSpPr>
            <a:spLocks noGrp="1" noChangeArrowheads="1"/>
          </p:cNvSpPr>
          <p:nvPr>
            <p:ph type="sldNum" sz="quarter" idx="12"/>
          </p:nvPr>
        </p:nvSpPr>
        <p:spPr>
          <a:ln/>
        </p:spPr>
        <p:txBody>
          <a:bodyPr/>
          <a:lstStyle>
            <a:lvl1pPr>
              <a:defRPr/>
            </a:lvl1pPr>
          </a:lstStyle>
          <a:p>
            <a:fld id="{523629AF-96A4-47C8-9851-4DFAEA38682E}" type="slidenum">
              <a:rPr lang="en-US" altLang="en-US"/>
              <a:pPr/>
              <a:t>‹#›</a:t>
            </a:fld>
            <a:endParaRPr lang="en-US" altLang="en-US"/>
          </a:p>
        </p:txBody>
      </p:sp>
    </p:spTree>
    <p:extLst>
      <p:ext uri="{BB962C8B-B14F-4D97-AF65-F5344CB8AC3E}">
        <p14:creationId xmlns:p14="http://schemas.microsoft.com/office/powerpoint/2010/main" val="3983244720"/>
      </p:ext>
    </p:extLst>
  </p:cSld>
  <p:clrMapOvr>
    <a:masterClrMapping/>
  </p:clrMapOvr>
  <p:transition>
    <p:random/>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a:extLst>
              <a:ext uri="{FF2B5EF4-FFF2-40B4-BE49-F238E27FC236}">
                <a16:creationId xmlns:a16="http://schemas.microsoft.com/office/drawing/2014/main" id="{950D86DD-F38B-BB7D-6B52-A2D5C0245C1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25">
            <a:extLst>
              <a:ext uri="{FF2B5EF4-FFF2-40B4-BE49-F238E27FC236}">
                <a16:creationId xmlns:a16="http://schemas.microsoft.com/office/drawing/2014/main" id="{F061D280-EC29-F4AA-252D-8040C390B37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26">
            <a:extLst>
              <a:ext uri="{FF2B5EF4-FFF2-40B4-BE49-F238E27FC236}">
                <a16:creationId xmlns:a16="http://schemas.microsoft.com/office/drawing/2014/main" id="{3C77F36F-A6E0-53CB-C67C-7B23F278DF1D}"/>
              </a:ext>
            </a:extLst>
          </p:cNvPr>
          <p:cNvSpPr>
            <a:spLocks noGrp="1" noChangeArrowheads="1"/>
          </p:cNvSpPr>
          <p:nvPr>
            <p:ph type="sldNum" sz="quarter" idx="12"/>
          </p:nvPr>
        </p:nvSpPr>
        <p:spPr>
          <a:ln/>
        </p:spPr>
        <p:txBody>
          <a:bodyPr/>
          <a:lstStyle>
            <a:lvl1pPr>
              <a:defRPr/>
            </a:lvl1pPr>
          </a:lstStyle>
          <a:p>
            <a:fld id="{72CE2F9C-5AA0-4FEC-BE10-7F729F134C3C}" type="slidenum">
              <a:rPr lang="en-US" altLang="en-US"/>
              <a:pPr/>
              <a:t>‹#›</a:t>
            </a:fld>
            <a:endParaRPr lang="en-US" altLang="en-US"/>
          </a:p>
        </p:txBody>
      </p:sp>
    </p:spTree>
    <p:extLst>
      <p:ext uri="{BB962C8B-B14F-4D97-AF65-F5344CB8AC3E}">
        <p14:creationId xmlns:p14="http://schemas.microsoft.com/office/powerpoint/2010/main" val="1502871704"/>
      </p:ext>
    </p:extLst>
  </p:cSld>
  <p:clrMapOvr>
    <a:masterClrMapping/>
  </p:clrMapOvr>
  <p:transition>
    <p:random/>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a:extLst>
              <a:ext uri="{FF2B5EF4-FFF2-40B4-BE49-F238E27FC236}">
                <a16:creationId xmlns:a16="http://schemas.microsoft.com/office/drawing/2014/main" id="{C7F2F880-1CD5-9785-A661-78E6834A9AF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25">
            <a:extLst>
              <a:ext uri="{FF2B5EF4-FFF2-40B4-BE49-F238E27FC236}">
                <a16:creationId xmlns:a16="http://schemas.microsoft.com/office/drawing/2014/main" id="{6AAFEC3F-F30B-C59D-48FB-FA26BF1DA51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26">
            <a:extLst>
              <a:ext uri="{FF2B5EF4-FFF2-40B4-BE49-F238E27FC236}">
                <a16:creationId xmlns:a16="http://schemas.microsoft.com/office/drawing/2014/main" id="{60F895C7-078E-5990-9DD7-3DCAD29925F5}"/>
              </a:ext>
            </a:extLst>
          </p:cNvPr>
          <p:cNvSpPr>
            <a:spLocks noGrp="1" noChangeArrowheads="1"/>
          </p:cNvSpPr>
          <p:nvPr>
            <p:ph type="sldNum" sz="quarter" idx="12"/>
          </p:nvPr>
        </p:nvSpPr>
        <p:spPr>
          <a:ln/>
        </p:spPr>
        <p:txBody>
          <a:bodyPr/>
          <a:lstStyle>
            <a:lvl1pPr>
              <a:defRPr/>
            </a:lvl1pPr>
          </a:lstStyle>
          <a:p>
            <a:fld id="{2C141BF3-FE01-4845-AAF8-2B5058C3621D}" type="slidenum">
              <a:rPr lang="en-US" altLang="en-US"/>
              <a:pPr/>
              <a:t>‹#›</a:t>
            </a:fld>
            <a:endParaRPr lang="en-US" altLang="en-US"/>
          </a:p>
        </p:txBody>
      </p:sp>
    </p:spTree>
    <p:extLst>
      <p:ext uri="{BB962C8B-B14F-4D97-AF65-F5344CB8AC3E}">
        <p14:creationId xmlns:p14="http://schemas.microsoft.com/office/powerpoint/2010/main" val="4251577562"/>
      </p:ext>
    </p:extLst>
  </p:cSld>
  <p:clrMapOvr>
    <a:masterClrMapping/>
  </p:clrMapOvr>
  <p:transition>
    <p:random/>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D5BFD77C-885C-B476-9B63-7631CB1649FE}"/>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25">
            <a:extLst>
              <a:ext uri="{FF2B5EF4-FFF2-40B4-BE49-F238E27FC236}">
                <a16:creationId xmlns:a16="http://schemas.microsoft.com/office/drawing/2014/main" id="{8AD9D582-AFAE-CA4D-61D5-13BEAA654B9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26">
            <a:extLst>
              <a:ext uri="{FF2B5EF4-FFF2-40B4-BE49-F238E27FC236}">
                <a16:creationId xmlns:a16="http://schemas.microsoft.com/office/drawing/2014/main" id="{1113190D-69EB-4898-831C-200143BD4357}"/>
              </a:ext>
            </a:extLst>
          </p:cNvPr>
          <p:cNvSpPr>
            <a:spLocks noGrp="1" noChangeArrowheads="1"/>
          </p:cNvSpPr>
          <p:nvPr>
            <p:ph type="sldNum" sz="quarter" idx="12"/>
          </p:nvPr>
        </p:nvSpPr>
        <p:spPr>
          <a:ln/>
        </p:spPr>
        <p:txBody>
          <a:bodyPr/>
          <a:lstStyle>
            <a:lvl1pPr>
              <a:defRPr/>
            </a:lvl1pPr>
          </a:lstStyle>
          <a:p>
            <a:fld id="{9CF9CEF9-05BA-4266-A183-681BDAB30036}" type="slidenum">
              <a:rPr lang="en-US" altLang="en-US"/>
              <a:pPr/>
              <a:t>‹#›</a:t>
            </a:fld>
            <a:endParaRPr lang="en-US" altLang="en-US"/>
          </a:p>
        </p:txBody>
      </p:sp>
    </p:spTree>
    <p:extLst>
      <p:ext uri="{BB962C8B-B14F-4D97-AF65-F5344CB8AC3E}">
        <p14:creationId xmlns:p14="http://schemas.microsoft.com/office/powerpoint/2010/main" val="2608649897"/>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6F9B2DF0-C6DE-B047-8059-96A127D030CE}"/>
              </a:ext>
            </a:extLst>
          </p:cNvPr>
          <p:cNvSpPr>
            <a:spLocks noGrp="1" noChangeArrowheads="1"/>
          </p:cNvSpPr>
          <p:nvPr>
            <p:ph type="dt" sz="half" idx="10"/>
          </p:nvPr>
        </p:nvSpPr>
        <p:spPr>
          <a:ln/>
        </p:spPr>
        <p:txBody>
          <a:bodyPr/>
          <a:lstStyle>
            <a:lvl1pPr>
              <a:defRPr/>
            </a:lvl1pPr>
          </a:lstStyle>
          <a:p>
            <a:pPr>
              <a:defRPr/>
            </a:pPr>
            <a:fld id="{3F3ACDDF-41F1-4F9B-8D0A-E86BD3D54098}" type="datetimeFigureOut">
              <a:rPr lang="en-US"/>
              <a:pPr>
                <a:defRPr/>
              </a:pPr>
              <a:t>7/22/2023</a:t>
            </a:fld>
            <a:endParaRPr lang="en-US" dirty="0"/>
          </a:p>
        </p:txBody>
      </p:sp>
      <p:sp>
        <p:nvSpPr>
          <p:cNvPr id="3" name="Rectangle 7">
            <a:extLst>
              <a:ext uri="{FF2B5EF4-FFF2-40B4-BE49-F238E27FC236}">
                <a16:creationId xmlns:a16="http://schemas.microsoft.com/office/drawing/2014/main" id="{D00033FA-B6B4-8736-9917-589681C0CD6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8">
            <a:extLst>
              <a:ext uri="{FF2B5EF4-FFF2-40B4-BE49-F238E27FC236}">
                <a16:creationId xmlns:a16="http://schemas.microsoft.com/office/drawing/2014/main" id="{9CEB6297-5FA6-B50A-6912-E60175B77DA1}"/>
              </a:ext>
            </a:extLst>
          </p:cNvPr>
          <p:cNvSpPr>
            <a:spLocks noGrp="1" noChangeArrowheads="1"/>
          </p:cNvSpPr>
          <p:nvPr>
            <p:ph type="sldNum" sz="quarter" idx="12"/>
          </p:nvPr>
        </p:nvSpPr>
        <p:spPr>
          <a:ln/>
        </p:spPr>
        <p:txBody>
          <a:bodyPr/>
          <a:lstStyle>
            <a:lvl1pPr>
              <a:defRPr/>
            </a:lvl1pPr>
          </a:lstStyle>
          <a:p>
            <a:fld id="{3C9F7320-1B84-443F-A561-0BB9AA1904E6}" type="slidenum">
              <a:rPr lang="en-US" altLang="en-US"/>
              <a:pPr/>
              <a:t>‹#›</a:t>
            </a:fld>
            <a:endParaRPr lang="en-US" altLang="en-US"/>
          </a:p>
        </p:txBody>
      </p:sp>
    </p:spTree>
    <p:extLst>
      <p:ext uri="{BB962C8B-B14F-4D97-AF65-F5344CB8AC3E}">
        <p14:creationId xmlns:p14="http://schemas.microsoft.com/office/powerpoint/2010/main" val="4128763001"/>
      </p:ext>
    </p:extLst>
  </p:cSld>
  <p:clrMapOvr>
    <a:masterClrMapping/>
  </p:clrMapOvr>
  <p:transition>
    <p:random/>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a:extLst>
              <a:ext uri="{FF2B5EF4-FFF2-40B4-BE49-F238E27FC236}">
                <a16:creationId xmlns:a16="http://schemas.microsoft.com/office/drawing/2014/main" id="{4125812B-B6D5-9F94-0160-68583614818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5">
            <a:extLst>
              <a:ext uri="{FF2B5EF4-FFF2-40B4-BE49-F238E27FC236}">
                <a16:creationId xmlns:a16="http://schemas.microsoft.com/office/drawing/2014/main" id="{E41D131A-9D98-AFFA-EF72-233AD95E80C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6">
            <a:extLst>
              <a:ext uri="{FF2B5EF4-FFF2-40B4-BE49-F238E27FC236}">
                <a16:creationId xmlns:a16="http://schemas.microsoft.com/office/drawing/2014/main" id="{B1AEEF22-FE8E-1FC0-D88B-CE9414F06133}"/>
              </a:ext>
            </a:extLst>
          </p:cNvPr>
          <p:cNvSpPr>
            <a:spLocks noGrp="1" noChangeArrowheads="1"/>
          </p:cNvSpPr>
          <p:nvPr>
            <p:ph type="sldNum" sz="quarter" idx="12"/>
          </p:nvPr>
        </p:nvSpPr>
        <p:spPr>
          <a:ln/>
        </p:spPr>
        <p:txBody>
          <a:bodyPr/>
          <a:lstStyle>
            <a:lvl1pPr>
              <a:defRPr/>
            </a:lvl1pPr>
          </a:lstStyle>
          <a:p>
            <a:fld id="{B6761381-2CC4-422C-A202-E8AF7D71F87E}" type="slidenum">
              <a:rPr lang="en-US" altLang="en-US"/>
              <a:pPr/>
              <a:t>‹#›</a:t>
            </a:fld>
            <a:endParaRPr lang="en-US" altLang="en-US"/>
          </a:p>
        </p:txBody>
      </p:sp>
    </p:spTree>
    <p:extLst>
      <p:ext uri="{BB962C8B-B14F-4D97-AF65-F5344CB8AC3E}">
        <p14:creationId xmlns:p14="http://schemas.microsoft.com/office/powerpoint/2010/main" val="3669306077"/>
      </p:ext>
    </p:extLst>
  </p:cSld>
  <p:clrMapOvr>
    <a:masterClrMapping/>
  </p:clrMapOvr>
  <p:transition>
    <p:random/>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a:extLst>
              <a:ext uri="{FF2B5EF4-FFF2-40B4-BE49-F238E27FC236}">
                <a16:creationId xmlns:a16="http://schemas.microsoft.com/office/drawing/2014/main" id="{1C2D8B84-2B3E-282C-2732-A80C734AC01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5">
            <a:extLst>
              <a:ext uri="{FF2B5EF4-FFF2-40B4-BE49-F238E27FC236}">
                <a16:creationId xmlns:a16="http://schemas.microsoft.com/office/drawing/2014/main" id="{734E6F64-1343-593C-369F-59BD689C80E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6">
            <a:extLst>
              <a:ext uri="{FF2B5EF4-FFF2-40B4-BE49-F238E27FC236}">
                <a16:creationId xmlns:a16="http://schemas.microsoft.com/office/drawing/2014/main" id="{AD374E2E-7D37-E80E-8634-6DF040548B80}"/>
              </a:ext>
            </a:extLst>
          </p:cNvPr>
          <p:cNvSpPr>
            <a:spLocks noGrp="1" noChangeArrowheads="1"/>
          </p:cNvSpPr>
          <p:nvPr>
            <p:ph type="sldNum" sz="quarter" idx="12"/>
          </p:nvPr>
        </p:nvSpPr>
        <p:spPr>
          <a:ln/>
        </p:spPr>
        <p:txBody>
          <a:bodyPr/>
          <a:lstStyle>
            <a:lvl1pPr>
              <a:defRPr/>
            </a:lvl1pPr>
          </a:lstStyle>
          <a:p>
            <a:fld id="{BCA362C3-05C0-4CBF-BA44-AF72E56D1272}" type="slidenum">
              <a:rPr lang="en-US" altLang="en-US"/>
              <a:pPr/>
              <a:t>‹#›</a:t>
            </a:fld>
            <a:endParaRPr lang="en-US" altLang="en-US"/>
          </a:p>
        </p:txBody>
      </p:sp>
    </p:spTree>
    <p:extLst>
      <p:ext uri="{BB962C8B-B14F-4D97-AF65-F5344CB8AC3E}">
        <p14:creationId xmlns:p14="http://schemas.microsoft.com/office/powerpoint/2010/main" val="432036453"/>
      </p:ext>
    </p:extLst>
  </p:cSld>
  <p:clrMapOvr>
    <a:masterClrMapping/>
  </p:clrMapOvr>
  <p:transition>
    <p:random/>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a:extLst>
              <a:ext uri="{FF2B5EF4-FFF2-40B4-BE49-F238E27FC236}">
                <a16:creationId xmlns:a16="http://schemas.microsoft.com/office/drawing/2014/main" id="{2D8D670C-9190-4A89-55A1-1A6D471AA1A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5">
            <a:extLst>
              <a:ext uri="{FF2B5EF4-FFF2-40B4-BE49-F238E27FC236}">
                <a16:creationId xmlns:a16="http://schemas.microsoft.com/office/drawing/2014/main" id="{AA6AE21F-B200-13DE-BA78-CDF237D90FF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6">
            <a:extLst>
              <a:ext uri="{FF2B5EF4-FFF2-40B4-BE49-F238E27FC236}">
                <a16:creationId xmlns:a16="http://schemas.microsoft.com/office/drawing/2014/main" id="{ACC7C3F2-316F-2C3C-A08D-4E1FA01D7A70}"/>
              </a:ext>
            </a:extLst>
          </p:cNvPr>
          <p:cNvSpPr>
            <a:spLocks noGrp="1" noChangeArrowheads="1"/>
          </p:cNvSpPr>
          <p:nvPr>
            <p:ph type="sldNum" sz="quarter" idx="12"/>
          </p:nvPr>
        </p:nvSpPr>
        <p:spPr>
          <a:ln/>
        </p:spPr>
        <p:txBody>
          <a:bodyPr/>
          <a:lstStyle>
            <a:lvl1pPr>
              <a:defRPr/>
            </a:lvl1pPr>
          </a:lstStyle>
          <a:p>
            <a:fld id="{D6EC9AB5-1F15-4599-B24A-1D660347B16E}" type="slidenum">
              <a:rPr lang="en-US" altLang="en-US"/>
              <a:pPr/>
              <a:t>‹#›</a:t>
            </a:fld>
            <a:endParaRPr lang="en-US" altLang="en-US"/>
          </a:p>
        </p:txBody>
      </p:sp>
    </p:spTree>
    <p:extLst>
      <p:ext uri="{BB962C8B-B14F-4D97-AF65-F5344CB8AC3E}">
        <p14:creationId xmlns:p14="http://schemas.microsoft.com/office/powerpoint/2010/main" val="61164618"/>
      </p:ext>
    </p:extLst>
  </p:cSld>
  <p:clrMapOvr>
    <a:masterClrMapping/>
  </p:clrMapOvr>
  <p:transition>
    <p:random/>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a:extLst>
              <a:ext uri="{FF2B5EF4-FFF2-40B4-BE49-F238E27FC236}">
                <a16:creationId xmlns:a16="http://schemas.microsoft.com/office/drawing/2014/main" id="{B5B8193C-AA36-4914-8055-9F1424919A0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5">
            <a:extLst>
              <a:ext uri="{FF2B5EF4-FFF2-40B4-BE49-F238E27FC236}">
                <a16:creationId xmlns:a16="http://schemas.microsoft.com/office/drawing/2014/main" id="{3886AD24-210B-5697-37CF-A527B65AA03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6">
            <a:extLst>
              <a:ext uri="{FF2B5EF4-FFF2-40B4-BE49-F238E27FC236}">
                <a16:creationId xmlns:a16="http://schemas.microsoft.com/office/drawing/2014/main" id="{9D977BEA-E5CD-4E2E-90B5-B28D7CD4A708}"/>
              </a:ext>
            </a:extLst>
          </p:cNvPr>
          <p:cNvSpPr>
            <a:spLocks noGrp="1" noChangeArrowheads="1"/>
          </p:cNvSpPr>
          <p:nvPr>
            <p:ph type="sldNum" sz="quarter" idx="12"/>
          </p:nvPr>
        </p:nvSpPr>
        <p:spPr>
          <a:ln/>
        </p:spPr>
        <p:txBody>
          <a:bodyPr/>
          <a:lstStyle>
            <a:lvl1pPr>
              <a:defRPr/>
            </a:lvl1pPr>
          </a:lstStyle>
          <a:p>
            <a:fld id="{9EE0FB4E-FF58-49A4-BFF3-B9BF5E89F749}" type="slidenum">
              <a:rPr lang="en-US" altLang="en-US"/>
              <a:pPr/>
              <a:t>‹#›</a:t>
            </a:fld>
            <a:endParaRPr lang="en-US" altLang="en-US"/>
          </a:p>
        </p:txBody>
      </p:sp>
    </p:spTree>
    <p:extLst>
      <p:ext uri="{BB962C8B-B14F-4D97-AF65-F5344CB8AC3E}">
        <p14:creationId xmlns:p14="http://schemas.microsoft.com/office/powerpoint/2010/main" val="3787122226"/>
      </p:ext>
    </p:extLst>
  </p:cSld>
  <p:clrMapOvr>
    <a:masterClrMapping/>
  </p:clrMapOvr>
  <p:transition>
    <p:random/>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EDE5C412-E99C-264C-5D9C-948CC11AF7C4}"/>
              </a:ext>
            </a:extLst>
          </p:cNvPr>
          <p:cNvGrpSpPr>
            <a:grpSpLocks/>
          </p:cNvGrpSpPr>
          <p:nvPr/>
        </p:nvGrpSpPr>
        <p:grpSpPr bwMode="auto">
          <a:xfrm>
            <a:off x="0" y="0"/>
            <a:ext cx="9140825" cy="6851650"/>
            <a:chOff x="0" y="0"/>
            <a:chExt cx="5758" cy="4316"/>
          </a:xfrm>
        </p:grpSpPr>
        <p:sp>
          <p:nvSpPr>
            <p:cNvPr id="3" name="Freeform 3">
              <a:extLst>
                <a:ext uri="{FF2B5EF4-FFF2-40B4-BE49-F238E27FC236}">
                  <a16:creationId xmlns:a16="http://schemas.microsoft.com/office/drawing/2014/main" id="{2EC761CA-4EF5-DB7C-F15B-5A770DA1BC01}"/>
                </a:ext>
              </a:extLst>
            </p:cNvPr>
            <p:cNvSpPr>
              <a:spLocks/>
            </p:cNvSpPr>
            <p:nvPr/>
          </p:nvSpPr>
          <p:spPr bwMode="hidden">
            <a:xfrm>
              <a:off x="1812" y="2811"/>
              <a:ext cx="3946" cy="1505"/>
            </a:xfrm>
            <a:custGeom>
              <a:avLst/>
              <a:gdLst>
                <a:gd name="T0" fmla="*/ 149 w 3934"/>
                <a:gd name="T1" fmla="*/ 1505 h 1505"/>
                <a:gd name="T2" fmla="*/ 687 w 3934"/>
                <a:gd name="T3" fmla="*/ 1331 h 1505"/>
                <a:gd name="T4" fmla="*/ 1213 w 3934"/>
                <a:gd name="T5" fmla="*/ 1157 h 1505"/>
                <a:gd name="T6" fmla="*/ 1728 w 3934"/>
                <a:gd name="T7" fmla="*/ 977 h 1505"/>
                <a:gd name="T8" fmla="*/ 2218 w 3934"/>
                <a:gd name="T9" fmla="*/ 792 h 1505"/>
                <a:gd name="T10" fmla="*/ 2457 w 3934"/>
                <a:gd name="T11" fmla="*/ 696 h 1505"/>
                <a:gd name="T12" fmla="*/ 2690 w 3934"/>
                <a:gd name="T13" fmla="*/ 606 h 1505"/>
                <a:gd name="T14" fmla="*/ 2918 w 3934"/>
                <a:gd name="T15" fmla="*/ 510 h 1505"/>
                <a:gd name="T16" fmla="*/ 3139 w 3934"/>
                <a:gd name="T17" fmla="*/ 420 h 1505"/>
                <a:gd name="T18" fmla="*/ 3348 w 3934"/>
                <a:gd name="T19" fmla="*/ 324 h 1505"/>
                <a:gd name="T20" fmla="*/ 3551 w 3934"/>
                <a:gd name="T21" fmla="*/ 234 h 1505"/>
                <a:gd name="T22" fmla="*/ 3749 w 3934"/>
                <a:gd name="T23" fmla="*/ 138 h 1505"/>
                <a:gd name="T24" fmla="*/ 3934 w 3934"/>
                <a:gd name="T25" fmla="*/ 48 h 1505"/>
                <a:gd name="T26" fmla="*/ 3934 w 3934"/>
                <a:gd name="T27" fmla="*/ 0 h 1505"/>
                <a:gd name="T28" fmla="*/ 3743 w 3934"/>
                <a:gd name="T29" fmla="*/ 96 h 1505"/>
                <a:gd name="T30" fmla="*/ 3539 w 3934"/>
                <a:gd name="T31" fmla="*/ 192 h 1505"/>
                <a:gd name="T32" fmla="*/ 3330 w 3934"/>
                <a:gd name="T33" fmla="*/ 288 h 1505"/>
                <a:gd name="T34" fmla="*/ 3115 w 3934"/>
                <a:gd name="T35" fmla="*/ 384 h 1505"/>
                <a:gd name="T36" fmla="*/ 2888 w 3934"/>
                <a:gd name="T37" fmla="*/ 480 h 1505"/>
                <a:gd name="T38" fmla="*/ 2654 w 3934"/>
                <a:gd name="T39" fmla="*/ 576 h 1505"/>
                <a:gd name="T40" fmla="*/ 2409 w 3934"/>
                <a:gd name="T41" fmla="*/ 672 h 1505"/>
                <a:gd name="T42" fmla="*/ 2164 w 3934"/>
                <a:gd name="T43" fmla="*/ 768 h 1505"/>
                <a:gd name="T44" fmla="*/ 1907 w 3934"/>
                <a:gd name="T45" fmla="*/ 864 h 1505"/>
                <a:gd name="T46" fmla="*/ 1650 w 3934"/>
                <a:gd name="T47" fmla="*/ 960 h 1505"/>
                <a:gd name="T48" fmla="*/ 1112 w 3934"/>
                <a:gd name="T49" fmla="*/ 1145 h 1505"/>
                <a:gd name="T50" fmla="*/ 562 w 3934"/>
                <a:gd name="T51" fmla="*/ 1331 h 1505"/>
                <a:gd name="T52" fmla="*/ 0 w 3934"/>
                <a:gd name="T53" fmla="*/ 1505 h 1505"/>
                <a:gd name="T54" fmla="*/ 149 w 3934"/>
                <a:gd name="T55" fmla="*/ 1505 h 1505"/>
                <a:gd name="T56" fmla="*/ 149 w 3934"/>
                <a:gd name="T57" fmla="*/ 1505 h 150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 name="Freeform 4">
              <a:extLst>
                <a:ext uri="{FF2B5EF4-FFF2-40B4-BE49-F238E27FC236}">
                  <a16:creationId xmlns:a16="http://schemas.microsoft.com/office/drawing/2014/main" id="{EC07BC1A-370F-5794-E05B-F5F9C97A36E5}"/>
                </a:ext>
              </a:extLst>
            </p:cNvPr>
            <p:cNvSpPr>
              <a:spLocks/>
            </p:cNvSpPr>
            <p:nvPr/>
          </p:nvSpPr>
          <p:spPr bwMode="hidden">
            <a:xfrm>
              <a:off x="4025" y="3627"/>
              <a:ext cx="1733" cy="689"/>
            </a:xfrm>
            <a:custGeom>
              <a:avLst/>
              <a:gdLst>
                <a:gd name="T0" fmla="*/ 132 w 1728"/>
                <a:gd name="T1" fmla="*/ 689 h 689"/>
                <a:gd name="T2" fmla="*/ 550 w 1728"/>
                <a:gd name="T3" fmla="*/ 527 h 689"/>
                <a:gd name="T4" fmla="*/ 963 w 1728"/>
                <a:gd name="T5" fmla="*/ 365 h 689"/>
                <a:gd name="T6" fmla="*/ 1160 w 1728"/>
                <a:gd name="T7" fmla="*/ 287 h 689"/>
                <a:gd name="T8" fmla="*/ 1357 w 1728"/>
                <a:gd name="T9" fmla="*/ 203 h 689"/>
                <a:gd name="T10" fmla="*/ 1549 w 1728"/>
                <a:gd name="T11" fmla="*/ 126 h 689"/>
                <a:gd name="T12" fmla="*/ 1728 w 1728"/>
                <a:gd name="T13" fmla="*/ 48 h 689"/>
                <a:gd name="T14" fmla="*/ 1728 w 1728"/>
                <a:gd name="T15" fmla="*/ 0 h 689"/>
                <a:gd name="T16" fmla="*/ 1531 w 1728"/>
                <a:gd name="T17" fmla="*/ 84 h 689"/>
                <a:gd name="T18" fmla="*/ 1327 w 1728"/>
                <a:gd name="T19" fmla="*/ 167 h 689"/>
                <a:gd name="T20" fmla="*/ 1118 w 1728"/>
                <a:gd name="T21" fmla="*/ 257 h 689"/>
                <a:gd name="T22" fmla="*/ 903 w 1728"/>
                <a:gd name="T23" fmla="*/ 341 h 689"/>
                <a:gd name="T24" fmla="*/ 454 w 1728"/>
                <a:gd name="T25" fmla="*/ 515 h 689"/>
                <a:gd name="T26" fmla="*/ 0 w 1728"/>
                <a:gd name="T27" fmla="*/ 689 h 689"/>
                <a:gd name="T28" fmla="*/ 132 w 1728"/>
                <a:gd name="T29" fmla="*/ 689 h 689"/>
                <a:gd name="T30" fmla="*/ 132 w 1728"/>
                <a:gd name="T31" fmla="*/ 689 h 6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Freeform 5">
              <a:extLst>
                <a:ext uri="{FF2B5EF4-FFF2-40B4-BE49-F238E27FC236}">
                  <a16:creationId xmlns:a16="http://schemas.microsoft.com/office/drawing/2014/main" id="{E9DCB548-C66D-3820-048D-56FA023B0E45}"/>
                </a:ext>
              </a:extLst>
            </p:cNvPr>
            <p:cNvSpPr>
              <a:spLocks/>
            </p:cNvSpPr>
            <p:nvPr/>
          </p:nvSpPr>
          <p:spPr bwMode="hidden">
            <a:xfrm>
              <a:off x="0" y="0"/>
              <a:ext cx="5578" cy="3447"/>
            </a:xfrm>
            <a:custGeom>
              <a:avLst/>
              <a:gdLst>
                <a:gd name="T0" fmla="*/ 5561 w 5561"/>
                <a:gd name="T1" fmla="*/ 929 h 3447"/>
                <a:gd name="T2" fmla="*/ 5537 w 5561"/>
                <a:gd name="T3" fmla="*/ 773 h 3447"/>
                <a:gd name="T4" fmla="*/ 5453 w 5561"/>
                <a:gd name="T5" fmla="*/ 629 h 3447"/>
                <a:gd name="T6" fmla="*/ 5327 w 5561"/>
                <a:gd name="T7" fmla="*/ 492 h 3447"/>
                <a:gd name="T8" fmla="*/ 5148 w 5561"/>
                <a:gd name="T9" fmla="*/ 366 h 3447"/>
                <a:gd name="T10" fmla="*/ 4921 w 5561"/>
                <a:gd name="T11" fmla="*/ 252 h 3447"/>
                <a:gd name="T12" fmla="*/ 4652 w 5561"/>
                <a:gd name="T13" fmla="*/ 144 h 3447"/>
                <a:gd name="T14" fmla="*/ 4341 w 5561"/>
                <a:gd name="T15" fmla="*/ 48 h 3447"/>
                <a:gd name="T16" fmla="*/ 4000 w 5561"/>
                <a:gd name="T17" fmla="*/ 0 h 3447"/>
                <a:gd name="T18" fmla="*/ 4359 w 5561"/>
                <a:gd name="T19" fmla="*/ 90 h 3447"/>
                <a:gd name="T20" fmla="*/ 4670 w 5561"/>
                <a:gd name="T21" fmla="*/ 192 h 3447"/>
                <a:gd name="T22" fmla="*/ 4933 w 5561"/>
                <a:gd name="T23" fmla="*/ 306 h 3447"/>
                <a:gd name="T24" fmla="*/ 5148 w 5561"/>
                <a:gd name="T25" fmla="*/ 426 h 3447"/>
                <a:gd name="T26" fmla="*/ 5315 w 5561"/>
                <a:gd name="T27" fmla="*/ 557 h 3447"/>
                <a:gd name="T28" fmla="*/ 5429 w 5561"/>
                <a:gd name="T29" fmla="*/ 701 h 3447"/>
                <a:gd name="T30" fmla="*/ 5489 w 5561"/>
                <a:gd name="T31" fmla="*/ 851 h 3447"/>
                <a:gd name="T32" fmla="*/ 5489 w 5561"/>
                <a:gd name="T33" fmla="*/ 1013 h 3447"/>
                <a:gd name="T34" fmla="*/ 5441 w 5561"/>
                <a:gd name="T35" fmla="*/ 1163 h 3447"/>
                <a:gd name="T36" fmla="*/ 5345 w 5561"/>
                <a:gd name="T37" fmla="*/ 1319 h 3447"/>
                <a:gd name="T38" fmla="*/ 5202 w 5561"/>
                <a:gd name="T39" fmla="*/ 1475 h 3447"/>
                <a:gd name="T40" fmla="*/ 5017 w 5561"/>
                <a:gd name="T41" fmla="*/ 1630 h 3447"/>
                <a:gd name="T42" fmla="*/ 4789 w 5561"/>
                <a:gd name="T43" fmla="*/ 1786 h 3447"/>
                <a:gd name="T44" fmla="*/ 4526 w 5561"/>
                <a:gd name="T45" fmla="*/ 1948 h 3447"/>
                <a:gd name="T46" fmla="*/ 4215 w 5561"/>
                <a:gd name="T47" fmla="*/ 2104 h 3447"/>
                <a:gd name="T48" fmla="*/ 3875 w 5561"/>
                <a:gd name="T49" fmla="*/ 2260 h 3447"/>
                <a:gd name="T50" fmla="*/ 3498 w 5561"/>
                <a:gd name="T51" fmla="*/ 2416 h 3447"/>
                <a:gd name="T52" fmla="*/ 3085 w 5561"/>
                <a:gd name="T53" fmla="*/ 2566 h 3447"/>
                <a:gd name="T54" fmla="*/ 2643 w 5561"/>
                <a:gd name="T55" fmla="*/ 2715 h 3447"/>
                <a:gd name="T56" fmla="*/ 2164 w 5561"/>
                <a:gd name="T57" fmla="*/ 2865 h 3447"/>
                <a:gd name="T58" fmla="*/ 1662 w 5561"/>
                <a:gd name="T59" fmla="*/ 3009 h 3447"/>
                <a:gd name="T60" fmla="*/ 1136 w 5561"/>
                <a:gd name="T61" fmla="*/ 3147 h 3447"/>
                <a:gd name="T62" fmla="*/ 580 w 5561"/>
                <a:gd name="T63" fmla="*/ 3279 h 3447"/>
                <a:gd name="T64" fmla="*/ 0 w 5561"/>
                <a:gd name="T65" fmla="*/ 3447 h 3447"/>
                <a:gd name="T66" fmla="*/ 867 w 5561"/>
                <a:gd name="T67" fmla="*/ 3249 h 3447"/>
                <a:gd name="T68" fmla="*/ 1417 w 5561"/>
                <a:gd name="T69" fmla="*/ 3105 h 3447"/>
                <a:gd name="T70" fmla="*/ 1937 w 5561"/>
                <a:gd name="T71" fmla="*/ 2961 h 3447"/>
                <a:gd name="T72" fmla="*/ 2434 w 5561"/>
                <a:gd name="T73" fmla="*/ 2817 h 3447"/>
                <a:gd name="T74" fmla="*/ 2900 w 5561"/>
                <a:gd name="T75" fmla="*/ 2668 h 3447"/>
                <a:gd name="T76" fmla="*/ 3330 w 5561"/>
                <a:gd name="T77" fmla="*/ 2512 h 3447"/>
                <a:gd name="T78" fmla="*/ 3731 w 5561"/>
                <a:gd name="T79" fmla="*/ 2356 h 3447"/>
                <a:gd name="T80" fmla="*/ 4096 w 5561"/>
                <a:gd name="T81" fmla="*/ 2200 h 3447"/>
                <a:gd name="T82" fmla="*/ 4425 w 5561"/>
                <a:gd name="T83" fmla="*/ 2038 h 3447"/>
                <a:gd name="T84" fmla="*/ 4718 w 5561"/>
                <a:gd name="T85" fmla="*/ 1876 h 3447"/>
                <a:gd name="T86" fmla="*/ 4969 w 5561"/>
                <a:gd name="T87" fmla="*/ 1720 h 3447"/>
                <a:gd name="T88" fmla="*/ 5178 w 5561"/>
                <a:gd name="T89" fmla="*/ 1559 h 3447"/>
                <a:gd name="T90" fmla="*/ 5339 w 5561"/>
                <a:gd name="T91" fmla="*/ 1397 h 3447"/>
                <a:gd name="T92" fmla="*/ 5459 w 5561"/>
                <a:gd name="T93" fmla="*/ 1241 h 3447"/>
                <a:gd name="T94" fmla="*/ 5537 w 5561"/>
                <a:gd name="T95" fmla="*/ 1085 h 3447"/>
                <a:gd name="T96" fmla="*/ 5555 w 5561"/>
                <a:gd name="T97" fmla="*/ 1007 h 344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6">
              <a:extLst>
                <a:ext uri="{FF2B5EF4-FFF2-40B4-BE49-F238E27FC236}">
                  <a16:creationId xmlns:a16="http://schemas.microsoft.com/office/drawing/2014/main" id="{CCF0C01F-75A8-B432-5437-1EDB86346FDD}"/>
                </a:ext>
              </a:extLst>
            </p:cNvPr>
            <p:cNvSpPr>
              <a:spLocks/>
            </p:cNvSpPr>
            <p:nvPr/>
          </p:nvSpPr>
          <p:spPr bwMode="hidden">
            <a:xfrm>
              <a:off x="4942" y="0"/>
              <a:ext cx="816" cy="276"/>
            </a:xfrm>
            <a:custGeom>
              <a:avLst/>
              <a:gdLst/>
              <a:ahLst/>
              <a:cxnLst>
                <a:cxn ang="0">
                  <a:pos x="813" y="222"/>
                </a:cxn>
                <a:cxn ang="0">
                  <a:pos x="670" y="162"/>
                </a:cxn>
                <a:cxn ang="0">
                  <a:pos x="514" y="108"/>
                </a:cxn>
                <a:cxn ang="0">
                  <a:pos x="347" y="54"/>
                </a:cxn>
                <a:cxn ang="0">
                  <a:pos x="167" y="0"/>
                </a:cxn>
                <a:cxn ang="0">
                  <a:pos x="0" y="0"/>
                </a:cxn>
                <a:cxn ang="0">
                  <a:pos x="227" y="60"/>
                </a:cxn>
                <a:cxn ang="0">
                  <a:pos x="442" y="132"/>
                </a:cxn>
                <a:cxn ang="0">
                  <a:pos x="634" y="204"/>
                </a:cxn>
                <a:cxn ang="0">
                  <a:pos x="813" y="276"/>
                </a:cxn>
                <a:cxn ang="0">
                  <a:pos x="813" y="222"/>
                </a:cxn>
                <a:cxn ang="0">
                  <a:pos x="813" y="222"/>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w="0" cmpd="sng">
              <a:noFill/>
              <a:round/>
              <a:headEnd/>
              <a:tailEnd/>
            </a:ln>
          </p:spPr>
          <p:txBody>
            <a:bodyPr/>
            <a:lstStyle/>
            <a:p>
              <a:pPr eaLnBrk="1" hangingPunct="1">
                <a:defRPr/>
              </a:pPr>
              <a:endParaRPr lang="en-US" dirty="0">
                <a:latin typeface="Arial" charset="0"/>
              </a:endParaRPr>
            </a:p>
          </p:txBody>
        </p:sp>
        <p:sp>
          <p:nvSpPr>
            <p:cNvPr id="7" name="Freeform 7">
              <a:extLst>
                <a:ext uri="{FF2B5EF4-FFF2-40B4-BE49-F238E27FC236}">
                  <a16:creationId xmlns:a16="http://schemas.microsoft.com/office/drawing/2014/main" id="{16FD9AF0-F04C-FEBC-6AB0-C10BF746D8E5}"/>
                </a:ext>
              </a:extLst>
            </p:cNvPr>
            <p:cNvSpPr>
              <a:spLocks/>
            </p:cNvSpPr>
            <p:nvPr/>
          </p:nvSpPr>
          <p:spPr bwMode="hidden">
            <a:xfrm>
              <a:off x="0" y="1984"/>
              <a:ext cx="5758" cy="2098"/>
            </a:xfrm>
            <a:custGeom>
              <a:avLst/>
              <a:gdLst>
                <a:gd name="T0" fmla="*/ 5740 w 5740"/>
                <a:gd name="T1" fmla="*/ 0 h 2098"/>
                <a:gd name="T2" fmla="*/ 5638 w 5740"/>
                <a:gd name="T3" fmla="*/ 72 h 2098"/>
                <a:gd name="T4" fmla="*/ 5537 w 5740"/>
                <a:gd name="T5" fmla="*/ 138 h 2098"/>
                <a:gd name="T6" fmla="*/ 5423 w 5740"/>
                <a:gd name="T7" fmla="*/ 210 h 2098"/>
                <a:gd name="T8" fmla="*/ 5304 w 5740"/>
                <a:gd name="T9" fmla="*/ 276 h 2098"/>
                <a:gd name="T10" fmla="*/ 5052 w 5740"/>
                <a:gd name="T11" fmla="*/ 414 h 2098"/>
                <a:gd name="T12" fmla="*/ 4777 w 5740"/>
                <a:gd name="T13" fmla="*/ 552 h 2098"/>
                <a:gd name="T14" fmla="*/ 4478 w 5740"/>
                <a:gd name="T15" fmla="*/ 690 h 2098"/>
                <a:gd name="T16" fmla="*/ 4162 w 5740"/>
                <a:gd name="T17" fmla="*/ 827 h 2098"/>
                <a:gd name="T18" fmla="*/ 3827 w 5740"/>
                <a:gd name="T19" fmla="*/ 959 h 2098"/>
                <a:gd name="T20" fmla="*/ 3468 w 5740"/>
                <a:gd name="T21" fmla="*/ 1091 h 2098"/>
                <a:gd name="T22" fmla="*/ 3091 w 5740"/>
                <a:gd name="T23" fmla="*/ 1223 h 2098"/>
                <a:gd name="T24" fmla="*/ 2697 w 5740"/>
                <a:gd name="T25" fmla="*/ 1355 h 2098"/>
                <a:gd name="T26" fmla="*/ 2284 w 5740"/>
                <a:gd name="T27" fmla="*/ 1481 h 2098"/>
                <a:gd name="T28" fmla="*/ 1860 w 5740"/>
                <a:gd name="T29" fmla="*/ 1601 h 2098"/>
                <a:gd name="T30" fmla="*/ 1417 w 5740"/>
                <a:gd name="T31" fmla="*/ 1721 h 2098"/>
                <a:gd name="T32" fmla="*/ 957 w 5740"/>
                <a:gd name="T33" fmla="*/ 1834 h 2098"/>
                <a:gd name="T34" fmla="*/ 484 w 5740"/>
                <a:gd name="T35" fmla="*/ 1948 h 2098"/>
                <a:gd name="T36" fmla="*/ 0 w 5740"/>
                <a:gd name="T37" fmla="*/ 2056 h 2098"/>
                <a:gd name="T38" fmla="*/ 0 w 5740"/>
                <a:gd name="T39" fmla="*/ 2098 h 2098"/>
                <a:gd name="T40" fmla="*/ 478 w 5740"/>
                <a:gd name="T41" fmla="*/ 1990 h 2098"/>
                <a:gd name="T42" fmla="*/ 951 w 5740"/>
                <a:gd name="T43" fmla="*/ 1882 h 2098"/>
                <a:gd name="T44" fmla="*/ 1405 w 5740"/>
                <a:gd name="T45" fmla="*/ 1763 h 2098"/>
                <a:gd name="T46" fmla="*/ 1842 w 5740"/>
                <a:gd name="T47" fmla="*/ 1649 h 2098"/>
                <a:gd name="T48" fmla="*/ 2266 w 5740"/>
                <a:gd name="T49" fmla="*/ 1523 h 2098"/>
                <a:gd name="T50" fmla="*/ 2679 w 5740"/>
                <a:gd name="T51" fmla="*/ 1397 h 2098"/>
                <a:gd name="T52" fmla="*/ 3067 w 5740"/>
                <a:gd name="T53" fmla="*/ 1271 h 2098"/>
                <a:gd name="T54" fmla="*/ 3444 w 5740"/>
                <a:gd name="T55" fmla="*/ 1139 h 2098"/>
                <a:gd name="T56" fmla="*/ 3803 w 5740"/>
                <a:gd name="T57" fmla="*/ 1007 h 2098"/>
                <a:gd name="T58" fmla="*/ 4138 w 5740"/>
                <a:gd name="T59" fmla="*/ 875 h 2098"/>
                <a:gd name="T60" fmla="*/ 4460 w 5740"/>
                <a:gd name="T61" fmla="*/ 737 h 2098"/>
                <a:gd name="T62" fmla="*/ 4759 w 5740"/>
                <a:gd name="T63" fmla="*/ 600 h 2098"/>
                <a:gd name="T64" fmla="*/ 5040 w 5740"/>
                <a:gd name="T65" fmla="*/ 462 h 2098"/>
                <a:gd name="T66" fmla="*/ 5292 w 5740"/>
                <a:gd name="T67" fmla="*/ 324 h 2098"/>
                <a:gd name="T68" fmla="*/ 5531 w 5740"/>
                <a:gd name="T69" fmla="*/ 186 h 2098"/>
                <a:gd name="T70" fmla="*/ 5740 w 5740"/>
                <a:gd name="T71" fmla="*/ 48 h 2098"/>
                <a:gd name="T72" fmla="*/ 5740 w 5740"/>
                <a:gd name="T73" fmla="*/ 0 h 2098"/>
                <a:gd name="T74" fmla="*/ 5740 w 5740"/>
                <a:gd name="T75" fmla="*/ 0 h 20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8">
              <a:extLst>
                <a:ext uri="{FF2B5EF4-FFF2-40B4-BE49-F238E27FC236}">
                  <a16:creationId xmlns:a16="http://schemas.microsoft.com/office/drawing/2014/main" id="{F06C51AE-28ED-E389-4A42-F8BC04C6E5A9}"/>
                </a:ext>
              </a:extLst>
            </p:cNvPr>
            <p:cNvSpPr>
              <a:spLocks/>
            </p:cNvSpPr>
            <p:nvPr/>
          </p:nvSpPr>
          <p:spPr bwMode="hidden">
            <a:xfrm>
              <a:off x="0" y="102"/>
              <a:ext cx="1961" cy="1265"/>
            </a:xfrm>
            <a:custGeom>
              <a:avLst/>
              <a:gdLst>
                <a:gd name="T0" fmla="*/ 1955 w 1955"/>
                <a:gd name="T1" fmla="*/ 485 h 1265"/>
                <a:gd name="T2" fmla="*/ 1901 w 1955"/>
                <a:gd name="T3" fmla="*/ 390 h 1265"/>
                <a:gd name="T4" fmla="*/ 1770 w 1955"/>
                <a:gd name="T5" fmla="*/ 306 h 1265"/>
                <a:gd name="T6" fmla="*/ 1579 w 1955"/>
                <a:gd name="T7" fmla="*/ 228 h 1265"/>
                <a:gd name="T8" fmla="*/ 1327 w 1955"/>
                <a:gd name="T9" fmla="*/ 162 h 1265"/>
                <a:gd name="T10" fmla="*/ 1010 w 1955"/>
                <a:gd name="T11" fmla="*/ 102 h 1265"/>
                <a:gd name="T12" fmla="*/ 646 w 1955"/>
                <a:gd name="T13" fmla="*/ 54 h 1265"/>
                <a:gd name="T14" fmla="*/ 227 w 1955"/>
                <a:gd name="T15" fmla="*/ 18 h 1265"/>
                <a:gd name="T16" fmla="*/ 0 w 1955"/>
                <a:gd name="T17" fmla="*/ 12 h 1265"/>
                <a:gd name="T18" fmla="*/ 431 w 1955"/>
                <a:gd name="T19" fmla="*/ 48 h 1265"/>
                <a:gd name="T20" fmla="*/ 813 w 1955"/>
                <a:gd name="T21" fmla="*/ 90 h 1265"/>
                <a:gd name="T22" fmla="*/ 1148 w 1955"/>
                <a:gd name="T23" fmla="*/ 144 h 1265"/>
                <a:gd name="T24" fmla="*/ 1423 w 1955"/>
                <a:gd name="T25" fmla="*/ 204 h 1265"/>
                <a:gd name="T26" fmla="*/ 1638 w 1955"/>
                <a:gd name="T27" fmla="*/ 276 h 1265"/>
                <a:gd name="T28" fmla="*/ 1794 w 1955"/>
                <a:gd name="T29" fmla="*/ 360 h 1265"/>
                <a:gd name="T30" fmla="*/ 1883 w 1955"/>
                <a:gd name="T31" fmla="*/ 443 h 1265"/>
                <a:gd name="T32" fmla="*/ 1901 w 1955"/>
                <a:gd name="T33" fmla="*/ 539 h 1265"/>
                <a:gd name="T34" fmla="*/ 1854 w 1955"/>
                <a:gd name="T35" fmla="*/ 629 h 1265"/>
                <a:gd name="T36" fmla="*/ 1746 w 1955"/>
                <a:gd name="T37" fmla="*/ 719 h 1265"/>
                <a:gd name="T38" fmla="*/ 1579 w 1955"/>
                <a:gd name="T39" fmla="*/ 809 h 1265"/>
                <a:gd name="T40" fmla="*/ 1357 w 1955"/>
                <a:gd name="T41" fmla="*/ 899 h 1265"/>
                <a:gd name="T42" fmla="*/ 1088 w 1955"/>
                <a:gd name="T43" fmla="*/ 989 h 1265"/>
                <a:gd name="T44" fmla="*/ 765 w 1955"/>
                <a:gd name="T45" fmla="*/ 1073 h 1265"/>
                <a:gd name="T46" fmla="*/ 407 w 1955"/>
                <a:gd name="T47" fmla="*/ 1157 h 1265"/>
                <a:gd name="T48" fmla="*/ 0 w 1955"/>
                <a:gd name="T49" fmla="*/ 1241 h 1265"/>
                <a:gd name="T50" fmla="*/ 215 w 1955"/>
                <a:gd name="T51" fmla="*/ 1223 h 1265"/>
                <a:gd name="T52" fmla="*/ 610 w 1955"/>
                <a:gd name="T53" fmla="*/ 1139 h 1265"/>
                <a:gd name="T54" fmla="*/ 957 w 1955"/>
                <a:gd name="T55" fmla="*/ 1049 h 1265"/>
                <a:gd name="T56" fmla="*/ 1262 w 1955"/>
                <a:gd name="T57" fmla="*/ 959 h 1265"/>
                <a:gd name="T58" fmla="*/ 1513 w 1955"/>
                <a:gd name="T59" fmla="*/ 863 h 1265"/>
                <a:gd name="T60" fmla="*/ 1716 w 1955"/>
                <a:gd name="T61" fmla="*/ 767 h 1265"/>
                <a:gd name="T62" fmla="*/ 1860 w 1955"/>
                <a:gd name="T63" fmla="*/ 677 h 1265"/>
                <a:gd name="T64" fmla="*/ 1937 w 1955"/>
                <a:gd name="T65" fmla="*/ 581 h 1265"/>
                <a:gd name="T66" fmla="*/ 1955 w 1955"/>
                <a:gd name="T67" fmla="*/ 533 h 12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9">
              <a:extLst>
                <a:ext uri="{FF2B5EF4-FFF2-40B4-BE49-F238E27FC236}">
                  <a16:creationId xmlns:a16="http://schemas.microsoft.com/office/drawing/2014/main" id="{5A593025-DFA4-EE9E-D660-BB4C80D8CF6C}"/>
                </a:ext>
              </a:extLst>
            </p:cNvPr>
            <p:cNvSpPr>
              <a:spLocks/>
            </p:cNvSpPr>
            <p:nvPr/>
          </p:nvSpPr>
          <p:spPr bwMode="hidden">
            <a:xfrm>
              <a:off x="0" y="0"/>
              <a:ext cx="4709" cy="2901"/>
            </a:xfrm>
            <a:custGeom>
              <a:avLst/>
              <a:gdLst>
                <a:gd name="T0" fmla="*/ 4694 w 4694"/>
                <a:gd name="T1" fmla="*/ 797 h 2901"/>
                <a:gd name="T2" fmla="*/ 4664 w 4694"/>
                <a:gd name="T3" fmla="*/ 665 h 2901"/>
                <a:gd name="T4" fmla="*/ 4586 w 4694"/>
                <a:gd name="T5" fmla="*/ 540 h 2901"/>
                <a:gd name="T6" fmla="*/ 4466 w 4694"/>
                <a:gd name="T7" fmla="*/ 426 h 2901"/>
                <a:gd name="T8" fmla="*/ 4299 w 4694"/>
                <a:gd name="T9" fmla="*/ 312 h 2901"/>
                <a:gd name="T10" fmla="*/ 4084 w 4694"/>
                <a:gd name="T11" fmla="*/ 216 h 2901"/>
                <a:gd name="T12" fmla="*/ 3833 w 4694"/>
                <a:gd name="T13" fmla="*/ 120 h 2901"/>
                <a:gd name="T14" fmla="*/ 3540 w 4694"/>
                <a:gd name="T15" fmla="*/ 36 h 2901"/>
                <a:gd name="T16" fmla="*/ 3205 w 4694"/>
                <a:gd name="T17" fmla="*/ 0 h 2901"/>
                <a:gd name="T18" fmla="*/ 3540 w 4694"/>
                <a:gd name="T19" fmla="*/ 78 h 2901"/>
                <a:gd name="T20" fmla="*/ 3833 w 4694"/>
                <a:gd name="T21" fmla="*/ 162 h 2901"/>
                <a:gd name="T22" fmla="*/ 4084 w 4694"/>
                <a:gd name="T23" fmla="*/ 258 h 2901"/>
                <a:gd name="T24" fmla="*/ 4287 w 4694"/>
                <a:gd name="T25" fmla="*/ 366 h 2901"/>
                <a:gd name="T26" fmla="*/ 4443 w 4694"/>
                <a:gd name="T27" fmla="*/ 480 h 2901"/>
                <a:gd name="T28" fmla="*/ 4550 w 4694"/>
                <a:gd name="T29" fmla="*/ 605 h 2901"/>
                <a:gd name="T30" fmla="*/ 4610 w 4694"/>
                <a:gd name="T31" fmla="*/ 737 h 2901"/>
                <a:gd name="T32" fmla="*/ 4610 w 4694"/>
                <a:gd name="T33" fmla="*/ 875 h 2901"/>
                <a:gd name="T34" fmla="*/ 4568 w 4694"/>
                <a:gd name="T35" fmla="*/ 1001 h 2901"/>
                <a:gd name="T36" fmla="*/ 4490 w 4694"/>
                <a:gd name="T37" fmla="*/ 1127 h 2901"/>
                <a:gd name="T38" fmla="*/ 4371 w 4694"/>
                <a:gd name="T39" fmla="*/ 1259 h 2901"/>
                <a:gd name="T40" fmla="*/ 4215 w 4694"/>
                <a:gd name="T41" fmla="*/ 1385 h 2901"/>
                <a:gd name="T42" fmla="*/ 4024 w 4694"/>
                <a:gd name="T43" fmla="*/ 1517 h 2901"/>
                <a:gd name="T44" fmla="*/ 3803 w 4694"/>
                <a:gd name="T45" fmla="*/ 1648 h 2901"/>
                <a:gd name="T46" fmla="*/ 3546 w 4694"/>
                <a:gd name="T47" fmla="*/ 1774 h 2901"/>
                <a:gd name="T48" fmla="*/ 3259 w 4694"/>
                <a:gd name="T49" fmla="*/ 1906 h 2901"/>
                <a:gd name="T50" fmla="*/ 2942 w 4694"/>
                <a:gd name="T51" fmla="*/ 2032 h 2901"/>
                <a:gd name="T52" fmla="*/ 2595 w 4694"/>
                <a:gd name="T53" fmla="*/ 2164 h 2901"/>
                <a:gd name="T54" fmla="*/ 2224 w 4694"/>
                <a:gd name="T55" fmla="*/ 2284 h 2901"/>
                <a:gd name="T56" fmla="*/ 1824 w 4694"/>
                <a:gd name="T57" fmla="*/ 2410 h 2901"/>
                <a:gd name="T58" fmla="*/ 1399 w 4694"/>
                <a:gd name="T59" fmla="*/ 2530 h 2901"/>
                <a:gd name="T60" fmla="*/ 484 w 4694"/>
                <a:gd name="T61" fmla="*/ 2757 h 2901"/>
                <a:gd name="T62" fmla="*/ 0 w 4694"/>
                <a:gd name="T63" fmla="*/ 2901 h 2901"/>
                <a:gd name="T64" fmla="*/ 969 w 4694"/>
                <a:gd name="T65" fmla="*/ 2674 h 2901"/>
                <a:gd name="T66" fmla="*/ 1638 w 4694"/>
                <a:gd name="T67" fmla="*/ 2494 h 2901"/>
                <a:gd name="T68" fmla="*/ 2057 w 4694"/>
                <a:gd name="T69" fmla="*/ 2374 h 2901"/>
                <a:gd name="T70" fmla="*/ 2451 w 4694"/>
                <a:gd name="T71" fmla="*/ 2248 h 2901"/>
                <a:gd name="T72" fmla="*/ 2816 w 4694"/>
                <a:gd name="T73" fmla="*/ 2116 h 2901"/>
                <a:gd name="T74" fmla="*/ 3151 w 4694"/>
                <a:gd name="T75" fmla="*/ 1984 h 2901"/>
                <a:gd name="T76" fmla="*/ 3462 w 4694"/>
                <a:gd name="T77" fmla="*/ 1858 h 2901"/>
                <a:gd name="T78" fmla="*/ 3737 w 4694"/>
                <a:gd name="T79" fmla="*/ 1720 h 2901"/>
                <a:gd name="T80" fmla="*/ 3982 w 4694"/>
                <a:gd name="T81" fmla="*/ 1589 h 2901"/>
                <a:gd name="T82" fmla="*/ 4191 w 4694"/>
                <a:gd name="T83" fmla="*/ 1457 h 2901"/>
                <a:gd name="T84" fmla="*/ 4371 w 4694"/>
                <a:gd name="T85" fmla="*/ 1325 h 2901"/>
                <a:gd name="T86" fmla="*/ 4508 w 4694"/>
                <a:gd name="T87" fmla="*/ 1193 h 2901"/>
                <a:gd name="T88" fmla="*/ 4610 w 4694"/>
                <a:gd name="T89" fmla="*/ 1061 h 2901"/>
                <a:gd name="T90" fmla="*/ 4670 w 4694"/>
                <a:gd name="T91" fmla="*/ 935 h 2901"/>
                <a:gd name="T92" fmla="*/ 4688 w 4694"/>
                <a:gd name="T93" fmla="*/ 869 h 29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10">
              <a:extLst>
                <a:ext uri="{FF2B5EF4-FFF2-40B4-BE49-F238E27FC236}">
                  <a16:creationId xmlns:a16="http://schemas.microsoft.com/office/drawing/2014/main" id="{E7EF5893-76F0-23CB-FE4B-DE27A1FDFBBD}"/>
                </a:ext>
              </a:extLst>
            </p:cNvPr>
            <p:cNvSpPr>
              <a:spLocks/>
            </p:cNvSpPr>
            <p:nvPr/>
          </p:nvSpPr>
          <p:spPr bwMode="hidden">
            <a:xfrm>
              <a:off x="0" y="0"/>
              <a:ext cx="3773" cy="2356"/>
            </a:xfrm>
            <a:custGeom>
              <a:avLst/>
              <a:gdLst>
                <a:gd name="T0" fmla="*/ 3761 w 3761"/>
                <a:gd name="T1" fmla="*/ 719 h 2356"/>
                <a:gd name="T2" fmla="*/ 3731 w 3761"/>
                <a:gd name="T3" fmla="*/ 599 h 2356"/>
                <a:gd name="T4" fmla="*/ 3653 w 3761"/>
                <a:gd name="T5" fmla="*/ 486 h 2356"/>
                <a:gd name="T6" fmla="*/ 3522 w 3761"/>
                <a:gd name="T7" fmla="*/ 378 h 2356"/>
                <a:gd name="T8" fmla="*/ 3348 w 3761"/>
                <a:gd name="T9" fmla="*/ 282 h 2356"/>
                <a:gd name="T10" fmla="*/ 3127 w 3761"/>
                <a:gd name="T11" fmla="*/ 192 h 2356"/>
                <a:gd name="T12" fmla="*/ 2864 w 3761"/>
                <a:gd name="T13" fmla="*/ 108 h 2356"/>
                <a:gd name="T14" fmla="*/ 2559 w 3761"/>
                <a:gd name="T15" fmla="*/ 36 h 2356"/>
                <a:gd name="T16" fmla="*/ 2230 w 3761"/>
                <a:gd name="T17" fmla="*/ 0 h 2356"/>
                <a:gd name="T18" fmla="*/ 2577 w 3761"/>
                <a:gd name="T19" fmla="*/ 72 h 2356"/>
                <a:gd name="T20" fmla="*/ 2876 w 3761"/>
                <a:gd name="T21" fmla="*/ 150 h 2356"/>
                <a:gd name="T22" fmla="*/ 3139 w 3761"/>
                <a:gd name="T23" fmla="*/ 234 h 2356"/>
                <a:gd name="T24" fmla="*/ 3348 w 3761"/>
                <a:gd name="T25" fmla="*/ 330 h 2356"/>
                <a:gd name="T26" fmla="*/ 3516 w 3761"/>
                <a:gd name="T27" fmla="*/ 432 h 2356"/>
                <a:gd name="T28" fmla="*/ 3623 w 3761"/>
                <a:gd name="T29" fmla="*/ 545 h 2356"/>
                <a:gd name="T30" fmla="*/ 3683 w 3761"/>
                <a:gd name="T31" fmla="*/ 665 h 2356"/>
                <a:gd name="T32" fmla="*/ 3689 w 3761"/>
                <a:gd name="T33" fmla="*/ 791 h 2356"/>
                <a:gd name="T34" fmla="*/ 3653 w 3761"/>
                <a:gd name="T35" fmla="*/ 887 h 2356"/>
                <a:gd name="T36" fmla="*/ 3593 w 3761"/>
                <a:gd name="T37" fmla="*/ 989 h 2356"/>
                <a:gd name="T38" fmla="*/ 3498 w 3761"/>
                <a:gd name="T39" fmla="*/ 1091 h 2356"/>
                <a:gd name="T40" fmla="*/ 3372 w 3761"/>
                <a:gd name="T41" fmla="*/ 1187 h 2356"/>
                <a:gd name="T42" fmla="*/ 3223 w 3761"/>
                <a:gd name="T43" fmla="*/ 1289 h 2356"/>
                <a:gd name="T44" fmla="*/ 3043 w 3761"/>
                <a:gd name="T45" fmla="*/ 1391 h 2356"/>
                <a:gd name="T46" fmla="*/ 2834 w 3761"/>
                <a:gd name="T47" fmla="*/ 1493 h 2356"/>
                <a:gd name="T48" fmla="*/ 2607 w 3761"/>
                <a:gd name="T49" fmla="*/ 1589 h 2356"/>
                <a:gd name="T50" fmla="*/ 2075 w 3761"/>
                <a:gd name="T51" fmla="*/ 1786 h 2356"/>
                <a:gd name="T52" fmla="*/ 1459 w 3761"/>
                <a:gd name="T53" fmla="*/ 1972 h 2356"/>
                <a:gd name="T54" fmla="*/ 765 w 3761"/>
                <a:gd name="T55" fmla="*/ 2158 h 2356"/>
                <a:gd name="T56" fmla="*/ 0 w 3761"/>
                <a:gd name="T57" fmla="*/ 2326 h 2356"/>
                <a:gd name="T58" fmla="*/ 401 w 3761"/>
                <a:gd name="T59" fmla="*/ 2272 h 2356"/>
                <a:gd name="T60" fmla="*/ 1142 w 3761"/>
                <a:gd name="T61" fmla="*/ 2092 h 2356"/>
                <a:gd name="T62" fmla="*/ 1812 w 3761"/>
                <a:gd name="T63" fmla="*/ 1900 h 2356"/>
                <a:gd name="T64" fmla="*/ 2392 w 3761"/>
                <a:gd name="T65" fmla="*/ 1702 h 2356"/>
                <a:gd name="T66" fmla="*/ 2649 w 3761"/>
                <a:gd name="T67" fmla="*/ 1607 h 2356"/>
                <a:gd name="T68" fmla="*/ 2882 w 3761"/>
                <a:gd name="T69" fmla="*/ 1505 h 2356"/>
                <a:gd name="T70" fmla="*/ 3091 w 3761"/>
                <a:gd name="T71" fmla="*/ 1403 h 2356"/>
                <a:gd name="T72" fmla="*/ 3277 w 3761"/>
                <a:gd name="T73" fmla="*/ 1301 h 2356"/>
                <a:gd name="T74" fmla="*/ 3432 w 3761"/>
                <a:gd name="T75" fmla="*/ 1193 h 2356"/>
                <a:gd name="T76" fmla="*/ 3558 w 3761"/>
                <a:gd name="T77" fmla="*/ 1091 h 2356"/>
                <a:gd name="T78" fmla="*/ 3653 w 3761"/>
                <a:gd name="T79" fmla="*/ 989 h 2356"/>
                <a:gd name="T80" fmla="*/ 3719 w 3761"/>
                <a:gd name="T81" fmla="*/ 887 h 2356"/>
                <a:gd name="T82" fmla="*/ 3755 w 3761"/>
                <a:gd name="T83" fmla="*/ 785 h 23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1">
              <a:extLst>
                <a:ext uri="{FF2B5EF4-FFF2-40B4-BE49-F238E27FC236}">
                  <a16:creationId xmlns:a16="http://schemas.microsoft.com/office/drawing/2014/main" id="{F2F61454-6CE2-D927-3DBF-0EEA5FB602FF}"/>
                </a:ext>
              </a:extLst>
            </p:cNvPr>
            <p:cNvSpPr>
              <a:spLocks/>
            </p:cNvSpPr>
            <p:nvPr/>
          </p:nvSpPr>
          <p:spPr bwMode="hidden">
            <a:xfrm>
              <a:off x="0" y="0"/>
              <a:ext cx="2933" cy="1846"/>
            </a:xfrm>
            <a:custGeom>
              <a:avLst/>
              <a:gdLst>
                <a:gd name="T0" fmla="*/ 2924 w 2924"/>
                <a:gd name="T1" fmla="*/ 647 h 1846"/>
                <a:gd name="T2" fmla="*/ 2876 w 2924"/>
                <a:gd name="T3" fmla="*/ 528 h 1846"/>
                <a:gd name="T4" fmla="*/ 2750 w 2924"/>
                <a:gd name="T5" fmla="*/ 414 h 1846"/>
                <a:gd name="T6" fmla="*/ 2559 w 2924"/>
                <a:gd name="T7" fmla="*/ 318 h 1846"/>
                <a:gd name="T8" fmla="*/ 2302 w 2924"/>
                <a:gd name="T9" fmla="*/ 228 h 1846"/>
                <a:gd name="T10" fmla="*/ 1985 w 2924"/>
                <a:gd name="T11" fmla="*/ 150 h 1846"/>
                <a:gd name="T12" fmla="*/ 1608 w 2924"/>
                <a:gd name="T13" fmla="*/ 78 h 1846"/>
                <a:gd name="T14" fmla="*/ 1178 w 2924"/>
                <a:gd name="T15" fmla="*/ 24 h 1846"/>
                <a:gd name="T16" fmla="*/ 694 w 2924"/>
                <a:gd name="T17" fmla="*/ 0 h 1846"/>
                <a:gd name="T18" fmla="*/ 1190 w 2924"/>
                <a:gd name="T19" fmla="*/ 48 h 1846"/>
                <a:gd name="T20" fmla="*/ 1626 w 2924"/>
                <a:gd name="T21" fmla="*/ 108 h 1846"/>
                <a:gd name="T22" fmla="*/ 2009 w 2924"/>
                <a:gd name="T23" fmla="*/ 180 h 1846"/>
                <a:gd name="T24" fmla="*/ 2326 w 2924"/>
                <a:gd name="T25" fmla="*/ 264 h 1846"/>
                <a:gd name="T26" fmla="*/ 2571 w 2924"/>
                <a:gd name="T27" fmla="*/ 360 h 1846"/>
                <a:gd name="T28" fmla="*/ 2750 w 2924"/>
                <a:gd name="T29" fmla="*/ 468 h 1846"/>
                <a:gd name="T30" fmla="*/ 2846 w 2924"/>
                <a:gd name="T31" fmla="*/ 587 h 1846"/>
                <a:gd name="T32" fmla="*/ 2864 w 2924"/>
                <a:gd name="T33" fmla="*/ 713 h 1846"/>
                <a:gd name="T34" fmla="*/ 2840 w 2924"/>
                <a:gd name="T35" fmla="*/ 785 h 1846"/>
                <a:gd name="T36" fmla="*/ 2792 w 2924"/>
                <a:gd name="T37" fmla="*/ 857 h 1846"/>
                <a:gd name="T38" fmla="*/ 2625 w 2924"/>
                <a:gd name="T39" fmla="*/ 1001 h 1846"/>
                <a:gd name="T40" fmla="*/ 2368 w 2924"/>
                <a:gd name="T41" fmla="*/ 1145 h 1846"/>
                <a:gd name="T42" fmla="*/ 2033 w 2924"/>
                <a:gd name="T43" fmla="*/ 1289 h 1846"/>
                <a:gd name="T44" fmla="*/ 1626 w 2924"/>
                <a:gd name="T45" fmla="*/ 1433 h 1846"/>
                <a:gd name="T46" fmla="*/ 1142 w 2924"/>
                <a:gd name="T47" fmla="*/ 1571 h 1846"/>
                <a:gd name="T48" fmla="*/ 604 w 2924"/>
                <a:gd name="T49" fmla="*/ 1702 h 1846"/>
                <a:gd name="T50" fmla="*/ 0 w 2924"/>
                <a:gd name="T51" fmla="*/ 1828 h 1846"/>
                <a:gd name="T52" fmla="*/ 311 w 2924"/>
                <a:gd name="T53" fmla="*/ 1780 h 1846"/>
                <a:gd name="T54" fmla="*/ 897 w 2924"/>
                <a:gd name="T55" fmla="*/ 1648 h 1846"/>
                <a:gd name="T56" fmla="*/ 1417 w 2924"/>
                <a:gd name="T57" fmla="*/ 1511 h 1846"/>
                <a:gd name="T58" fmla="*/ 1871 w 2924"/>
                <a:gd name="T59" fmla="*/ 1367 h 1846"/>
                <a:gd name="T60" fmla="*/ 2254 w 2924"/>
                <a:gd name="T61" fmla="*/ 1223 h 1846"/>
                <a:gd name="T62" fmla="*/ 2559 w 2924"/>
                <a:gd name="T63" fmla="*/ 1079 h 1846"/>
                <a:gd name="T64" fmla="*/ 2774 w 2924"/>
                <a:gd name="T65" fmla="*/ 929 h 1846"/>
                <a:gd name="T66" fmla="*/ 2876 w 2924"/>
                <a:gd name="T67" fmla="*/ 815 h 1846"/>
                <a:gd name="T68" fmla="*/ 2912 w 2924"/>
                <a:gd name="T69" fmla="*/ 743 h 1846"/>
                <a:gd name="T70" fmla="*/ 2924 w 2924"/>
                <a:gd name="T71" fmla="*/ 707 h 18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2">
              <a:extLst>
                <a:ext uri="{FF2B5EF4-FFF2-40B4-BE49-F238E27FC236}">
                  <a16:creationId xmlns:a16="http://schemas.microsoft.com/office/drawing/2014/main" id="{FE2A0823-4C24-2FB9-06D8-3670EFE84C81}"/>
                </a:ext>
              </a:extLst>
            </p:cNvPr>
            <p:cNvSpPr>
              <a:spLocks/>
            </p:cNvSpPr>
            <p:nvPr/>
          </p:nvSpPr>
          <p:spPr bwMode="hidden">
            <a:xfrm>
              <a:off x="114" y="2847"/>
              <a:ext cx="1493" cy="204"/>
            </a:xfrm>
            <a:custGeom>
              <a:avLst/>
              <a:gdLst>
                <a:gd name="T0" fmla="*/ 1399 w 1488"/>
                <a:gd name="T1" fmla="*/ 204 h 204"/>
                <a:gd name="T2" fmla="*/ 0 w 1488"/>
                <a:gd name="T3" fmla="*/ 18 h 204"/>
                <a:gd name="T4" fmla="*/ 77 w 1488"/>
                <a:gd name="T5" fmla="*/ 0 h 204"/>
                <a:gd name="T6" fmla="*/ 1488 w 1488"/>
                <a:gd name="T7" fmla="*/ 186 h 204"/>
                <a:gd name="T8" fmla="*/ 1399 w 1488"/>
                <a:gd name="T9" fmla="*/ 204 h 204"/>
                <a:gd name="T10" fmla="*/ 1399 w 1488"/>
                <a:gd name="T11" fmla="*/ 204 h 2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88" h="204">
                  <a:moveTo>
                    <a:pt x="1399" y="204"/>
                  </a:moveTo>
                  <a:lnTo>
                    <a:pt x="0" y="18"/>
                  </a:lnTo>
                  <a:lnTo>
                    <a:pt x="77" y="0"/>
                  </a:lnTo>
                  <a:lnTo>
                    <a:pt x="1488" y="186"/>
                  </a:lnTo>
                  <a:lnTo>
                    <a:pt x="1399" y="20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Rectangle 13">
              <a:extLst>
                <a:ext uri="{FF2B5EF4-FFF2-40B4-BE49-F238E27FC236}">
                  <a16:creationId xmlns:a16="http://schemas.microsoft.com/office/drawing/2014/main" id="{42C711E9-BA4C-CDB1-F7EC-62223722AE88}"/>
                </a:ext>
              </a:extLst>
            </p:cNvPr>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4" name="Rectangle 14">
              <a:extLst>
                <a:ext uri="{FF2B5EF4-FFF2-40B4-BE49-F238E27FC236}">
                  <a16:creationId xmlns:a16="http://schemas.microsoft.com/office/drawing/2014/main" id="{FA666487-670D-1B61-6503-A5E776388157}"/>
                </a:ext>
              </a:extLst>
            </p:cNvPr>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grpSp>
          <p:nvGrpSpPr>
            <p:cNvPr id="15" name="Group 15">
              <a:extLst>
                <a:ext uri="{FF2B5EF4-FFF2-40B4-BE49-F238E27FC236}">
                  <a16:creationId xmlns:a16="http://schemas.microsoft.com/office/drawing/2014/main" id="{88F2E778-5FCE-01B5-ACAE-B6B9BD6CDF1C}"/>
                </a:ext>
              </a:extLst>
            </p:cNvPr>
            <p:cNvGrpSpPr>
              <a:grpSpLocks/>
            </p:cNvGrpSpPr>
            <p:nvPr/>
          </p:nvGrpSpPr>
          <p:grpSpPr bwMode="auto">
            <a:xfrm>
              <a:off x="192" y="2284"/>
              <a:ext cx="1254" cy="923"/>
              <a:chOff x="192" y="2284"/>
              <a:chExt cx="1254" cy="923"/>
            </a:xfrm>
          </p:grpSpPr>
          <p:sp>
            <p:nvSpPr>
              <p:cNvPr id="16" name="Freeform 16">
                <a:extLst>
                  <a:ext uri="{FF2B5EF4-FFF2-40B4-BE49-F238E27FC236}">
                    <a16:creationId xmlns:a16="http://schemas.microsoft.com/office/drawing/2014/main" id="{7D81749D-E0A9-7B60-24D7-048D0B35B52F}"/>
                  </a:ext>
                </a:extLst>
              </p:cNvPr>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 h="6">
                    <a:moveTo>
                      <a:pt x="47" y="6"/>
                    </a:moveTo>
                    <a:lnTo>
                      <a:pt x="0" y="0"/>
                    </a:lnTo>
                    <a:lnTo>
                      <a:pt x="47" y="6"/>
                    </a:lnTo>
                    <a:close/>
                  </a:path>
                </a:pathLst>
              </a:custGeom>
              <a:solidFill>
                <a:srgbClr val="1414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7">
                <a:extLst>
                  <a:ext uri="{FF2B5EF4-FFF2-40B4-BE49-F238E27FC236}">
                    <a16:creationId xmlns:a16="http://schemas.microsoft.com/office/drawing/2014/main" id="{28C3FD93-6F9C-9A6C-3BF7-18E36006AF4C}"/>
                  </a:ext>
                </a:extLst>
              </p:cNvPr>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73 w 323"/>
                  <a:gd name="T13" fmla="*/ 18 h 162"/>
                  <a:gd name="T14" fmla="*/ 239 w 323"/>
                  <a:gd name="T15" fmla="*/ 54 h 162"/>
                  <a:gd name="T16" fmla="*/ 287 w 323"/>
                  <a:gd name="T17" fmla="*/ 90 h 162"/>
                  <a:gd name="T18" fmla="*/ 317 w 323"/>
                  <a:gd name="T19" fmla="*/ 114 h 162"/>
                  <a:gd name="T20" fmla="*/ 323 w 323"/>
                  <a:gd name="T21" fmla="*/ 126 h 162"/>
                  <a:gd name="T22" fmla="*/ 323 w 323"/>
                  <a:gd name="T23" fmla="*/ 126 h 162"/>
                  <a:gd name="T24" fmla="*/ 221 w 323"/>
                  <a:gd name="T25" fmla="*/ 162 h 162"/>
                  <a:gd name="T26" fmla="*/ 0 w 323"/>
                  <a:gd name="T27" fmla="*/ 24 h 162"/>
                  <a:gd name="T28" fmla="*/ 0 w 323"/>
                  <a:gd name="T29" fmla="*/ 24 h 1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221" y="162"/>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8">
                <a:extLst>
                  <a:ext uri="{FF2B5EF4-FFF2-40B4-BE49-F238E27FC236}">
                    <a16:creationId xmlns:a16="http://schemas.microsoft.com/office/drawing/2014/main" id="{2FB657C6-F48F-DE68-5A1A-81E96A9C8635}"/>
                  </a:ext>
                </a:extLst>
              </p:cNvPr>
              <p:cNvSpPr>
                <a:spLocks noEditPoints="1"/>
              </p:cNvSpPr>
              <p:nvPr/>
            </p:nvSpPr>
            <p:spPr bwMode="hidden">
              <a:xfrm>
                <a:off x="192" y="2284"/>
                <a:ext cx="1254" cy="923"/>
              </a:xfrm>
              <a:custGeom>
                <a:avLst/>
                <a:gdLst>
                  <a:gd name="T0" fmla="*/ 1166 w 1250"/>
                  <a:gd name="T1" fmla="*/ 641 h 923"/>
                  <a:gd name="T2" fmla="*/ 1166 w 1250"/>
                  <a:gd name="T3" fmla="*/ 473 h 923"/>
                  <a:gd name="T4" fmla="*/ 1136 w 1250"/>
                  <a:gd name="T5" fmla="*/ 384 h 923"/>
                  <a:gd name="T6" fmla="*/ 1112 w 1250"/>
                  <a:gd name="T7" fmla="*/ 288 h 923"/>
                  <a:gd name="T8" fmla="*/ 1053 w 1250"/>
                  <a:gd name="T9" fmla="*/ 174 h 923"/>
                  <a:gd name="T10" fmla="*/ 981 w 1250"/>
                  <a:gd name="T11" fmla="*/ 96 h 923"/>
                  <a:gd name="T12" fmla="*/ 963 w 1250"/>
                  <a:gd name="T13" fmla="*/ 72 h 923"/>
                  <a:gd name="T14" fmla="*/ 891 w 1250"/>
                  <a:gd name="T15" fmla="*/ 18 h 923"/>
                  <a:gd name="T16" fmla="*/ 819 w 1250"/>
                  <a:gd name="T17" fmla="*/ 6 h 923"/>
                  <a:gd name="T18" fmla="*/ 712 w 1250"/>
                  <a:gd name="T19" fmla="*/ 24 h 923"/>
                  <a:gd name="T20" fmla="*/ 664 w 1250"/>
                  <a:gd name="T21" fmla="*/ 42 h 923"/>
                  <a:gd name="T22" fmla="*/ 568 w 1250"/>
                  <a:gd name="T23" fmla="*/ 120 h 923"/>
                  <a:gd name="T24" fmla="*/ 532 w 1250"/>
                  <a:gd name="T25" fmla="*/ 228 h 923"/>
                  <a:gd name="T26" fmla="*/ 509 w 1250"/>
                  <a:gd name="T27" fmla="*/ 348 h 923"/>
                  <a:gd name="T28" fmla="*/ 431 w 1250"/>
                  <a:gd name="T29" fmla="*/ 479 h 923"/>
                  <a:gd name="T30" fmla="*/ 413 w 1250"/>
                  <a:gd name="T31" fmla="*/ 539 h 923"/>
                  <a:gd name="T32" fmla="*/ 353 w 1250"/>
                  <a:gd name="T33" fmla="*/ 599 h 923"/>
                  <a:gd name="T34" fmla="*/ 305 w 1250"/>
                  <a:gd name="T35" fmla="*/ 629 h 923"/>
                  <a:gd name="T36" fmla="*/ 293 w 1250"/>
                  <a:gd name="T37" fmla="*/ 635 h 923"/>
                  <a:gd name="T38" fmla="*/ 257 w 1250"/>
                  <a:gd name="T39" fmla="*/ 677 h 923"/>
                  <a:gd name="T40" fmla="*/ 150 w 1250"/>
                  <a:gd name="T41" fmla="*/ 797 h 923"/>
                  <a:gd name="T42" fmla="*/ 54 w 1250"/>
                  <a:gd name="T43" fmla="*/ 839 h 923"/>
                  <a:gd name="T44" fmla="*/ 156 w 1250"/>
                  <a:gd name="T45" fmla="*/ 905 h 923"/>
                  <a:gd name="T46" fmla="*/ 240 w 1250"/>
                  <a:gd name="T47" fmla="*/ 869 h 923"/>
                  <a:gd name="T48" fmla="*/ 640 w 1250"/>
                  <a:gd name="T49" fmla="*/ 827 h 923"/>
                  <a:gd name="T50" fmla="*/ 700 w 1250"/>
                  <a:gd name="T51" fmla="*/ 725 h 923"/>
                  <a:gd name="T52" fmla="*/ 694 w 1250"/>
                  <a:gd name="T53" fmla="*/ 611 h 923"/>
                  <a:gd name="T54" fmla="*/ 778 w 1250"/>
                  <a:gd name="T55" fmla="*/ 551 h 923"/>
                  <a:gd name="T56" fmla="*/ 879 w 1250"/>
                  <a:gd name="T57" fmla="*/ 449 h 923"/>
                  <a:gd name="T58" fmla="*/ 909 w 1250"/>
                  <a:gd name="T59" fmla="*/ 414 h 923"/>
                  <a:gd name="T60" fmla="*/ 975 w 1250"/>
                  <a:gd name="T61" fmla="*/ 318 h 923"/>
                  <a:gd name="T62" fmla="*/ 1023 w 1250"/>
                  <a:gd name="T63" fmla="*/ 336 h 923"/>
                  <a:gd name="T64" fmla="*/ 1118 w 1250"/>
                  <a:gd name="T65" fmla="*/ 617 h 923"/>
                  <a:gd name="T66" fmla="*/ 1112 w 1250"/>
                  <a:gd name="T67" fmla="*/ 689 h 923"/>
                  <a:gd name="T68" fmla="*/ 1148 w 1250"/>
                  <a:gd name="T69" fmla="*/ 749 h 923"/>
                  <a:gd name="T70" fmla="*/ 1202 w 1250"/>
                  <a:gd name="T71" fmla="*/ 713 h 923"/>
                  <a:gd name="T72" fmla="*/ 1238 w 1250"/>
                  <a:gd name="T73" fmla="*/ 749 h 923"/>
                  <a:gd name="T74" fmla="*/ 1250 w 1250"/>
                  <a:gd name="T75" fmla="*/ 743 h 923"/>
                  <a:gd name="T76" fmla="*/ 694 w 1250"/>
                  <a:gd name="T77" fmla="*/ 264 h 923"/>
                  <a:gd name="T78" fmla="*/ 784 w 1250"/>
                  <a:gd name="T79" fmla="*/ 372 h 923"/>
                  <a:gd name="T80" fmla="*/ 766 w 1250"/>
                  <a:gd name="T81" fmla="*/ 443 h 923"/>
                  <a:gd name="T82" fmla="*/ 706 w 1250"/>
                  <a:gd name="T83" fmla="*/ 515 h 923"/>
                  <a:gd name="T84" fmla="*/ 658 w 1250"/>
                  <a:gd name="T85" fmla="*/ 569 h 923"/>
                  <a:gd name="T86" fmla="*/ 616 w 1250"/>
                  <a:gd name="T87" fmla="*/ 593 h 923"/>
                  <a:gd name="T88" fmla="*/ 574 w 1250"/>
                  <a:gd name="T89" fmla="*/ 617 h 923"/>
                  <a:gd name="T90" fmla="*/ 562 w 1250"/>
                  <a:gd name="T91" fmla="*/ 707 h 923"/>
                  <a:gd name="T92" fmla="*/ 353 w 1250"/>
                  <a:gd name="T93" fmla="*/ 755 h 923"/>
                  <a:gd name="T94" fmla="*/ 389 w 1250"/>
                  <a:gd name="T95" fmla="*/ 641 h 923"/>
                  <a:gd name="T96" fmla="*/ 425 w 1250"/>
                  <a:gd name="T97" fmla="*/ 647 h 923"/>
                  <a:gd name="T98" fmla="*/ 443 w 1250"/>
                  <a:gd name="T99" fmla="*/ 617 h 923"/>
                  <a:gd name="T100" fmla="*/ 568 w 1250"/>
                  <a:gd name="T101" fmla="*/ 515 h 923"/>
                  <a:gd name="T102" fmla="*/ 616 w 1250"/>
                  <a:gd name="T103" fmla="*/ 473 h 923"/>
                  <a:gd name="T104" fmla="*/ 640 w 1250"/>
                  <a:gd name="T105" fmla="*/ 396 h 923"/>
                  <a:gd name="T106" fmla="*/ 640 w 1250"/>
                  <a:gd name="T107" fmla="*/ 378 h 923"/>
                  <a:gd name="T108" fmla="*/ 664 w 1250"/>
                  <a:gd name="T109" fmla="*/ 270 h 923"/>
                  <a:gd name="T110" fmla="*/ 682 w 1250"/>
                  <a:gd name="T111" fmla="*/ 192 h 923"/>
                  <a:gd name="T112" fmla="*/ 694 w 1250"/>
                  <a:gd name="T113" fmla="*/ 264 h 923"/>
                  <a:gd name="T114" fmla="*/ 532 w 1250"/>
                  <a:gd name="T115" fmla="*/ 455 h 923"/>
                  <a:gd name="T116" fmla="*/ 634 w 1250"/>
                  <a:gd name="T117" fmla="*/ 803 h 92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50" h="923">
                    <a:moveTo>
                      <a:pt x="1244" y="713"/>
                    </a:moveTo>
                    <a:lnTo>
                      <a:pt x="1214" y="68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353" y="599"/>
                    </a:lnTo>
                    <a:lnTo>
                      <a:pt x="347" y="599"/>
                    </a:lnTo>
                    <a:lnTo>
                      <a:pt x="341" y="599"/>
                    </a:lnTo>
                    <a:lnTo>
                      <a:pt x="335" y="611"/>
                    </a:lnTo>
                    <a:lnTo>
                      <a:pt x="311" y="629"/>
                    </a:lnTo>
                    <a:lnTo>
                      <a:pt x="305" y="629"/>
                    </a:lnTo>
                    <a:lnTo>
                      <a:pt x="299" y="629"/>
                    </a:lnTo>
                    <a:lnTo>
                      <a:pt x="299" y="635"/>
                    </a:lnTo>
                    <a:lnTo>
                      <a:pt x="293" y="635"/>
                    </a:lnTo>
                    <a:lnTo>
                      <a:pt x="257" y="659"/>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700" y="725"/>
                    </a:lnTo>
                    <a:lnTo>
                      <a:pt x="658" y="719"/>
                    </a:lnTo>
                    <a:lnTo>
                      <a:pt x="664" y="653"/>
                    </a:lnTo>
                    <a:lnTo>
                      <a:pt x="670" y="623"/>
                    </a:lnTo>
                    <a:lnTo>
                      <a:pt x="694" y="611"/>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close/>
                    <a:moveTo>
                      <a:pt x="694" y="264"/>
                    </a:moveTo>
                    <a:lnTo>
                      <a:pt x="700" y="276"/>
                    </a:lnTo>
                    <a:lnTo>
                      <a:pt x="712" y="288"/>
                    </a:lnTo>
                    <a:lnTo>
                      <a:pt x="742" y="330"/>
                    </a:lnTo>
                    <a:lnTo>
                      <a:pt x="778" y="360"/>
                    </a:lnTo>
                    <a:lnTo>
                      <a:pt x="784" y="372"/>
                    </a:lnTo>
                    <a:lnTo>
                      <a:pt x="790" y="378"/>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2" y="569"/>
                    </a:lnTo>
                    <a:lnTo>
                      <a:pt x="652" y="575"/>
                    </a:lnTo>
                    <a:lnTo>
                      <a:pt x="640" y="581"/>
                    </a:lnTo>
                    <a:lnTo>
                      <a:pt x="616" y="593"/>
                    </a:lnTo>
                    <a:lnTo>
                      <a:pt x="604" y="599"/>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close/>
                    <a:moveTo>
                      <a:pt x="532" y="455"/>
                    </a:moveTo>
                    <a:lnTo>
                      <a:pt x="527" y="461"/>
                    </a:lnTo>
                    <a:lnTo>
                      <a:pt x="532" y="449"/>
                    </a:lnTo>
                    <a:lnTo>
                      <a:pt x="532" y="455"/>
                    </a:lnTo>
                    <a:close/>
                    <a:moveTo>
                      <a:pt x="634" y="803"/>
                    </a:moveTo>
                    <a:lnTo>
                      <a:pt x="634" y="80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9">
                <a:extLst>
                  <a:ext uri="{FF2B5EF4-FFF2-40B4-BE49-F238E27FC236}">
                    <a16:creationId xmlns:a16="http://schemas.microsoft.com/office/drawing/2014/main" id="{EB15ECFC-25D5-977A-FDA8-C3A52E3D67E0}"/>
                  </a:ext>
                </a:extLst>
              </p:cNvPr>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78">
                    <a:moveTo>
                      <a:pt x="12" y="72"/>
                    </a:moveTo>
                    <a:lnTo>
                      <a:pt x="18" y="60"/>
                    </a:lnTo>
                    <a:lnTo>
                      <a:pt x="24" y="54"/>
                    </a:lnTo>
                    <a:lnTo>
                      <a:pt x="47" y="0"/>
                    </a:lnTo>
                    <a:lnTo>
                      <a:pt x="0" y="78"/>
                    </a:lnTo>
                    <a:lnTo>
                      <a:pt x="12" y="72"/>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20">
                <a:extLst>
                  <a:ext uri="{FF2B5EF4-FFF2-40B4-BE49-F238E27FC236}">
                    <a16:creationId xmlns:a16="http://schemas.microsoft.com/office/drawing/2014/main" id="{368F8955-3512-9382-13EB-591684B81700}"/>
                  </a:ext>
                </a:extLst>
              </p:cNvPr>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21">
                <a:extLst>
                  <a:ext uri="{FF2B5EF4-FFF2-40B4-BE49-F238E27FC236}">
                    <a16:creationId xmlns:a16="http://schemas.microsoft.com/office/drawing/2014/main" id="{72D77182-5D96-3D6C-46D0-D3D4AC22918B}"/>
                  </a:ext>
                </a:extLst>
              </p:cNvPr>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22">
                <a:extLst>
                  <a:ext uri="{FF2B5EF4-FFF2-40B4-BE49-F238E27FC236}">
                    <a16:creationId xmlns:a16="http://schemas.microsoft.com/office/drawing/2014/main" id="{6F95A3F5-99C2-719A-1A3A-4B04E8774FFD}"/>
                  </a:ext>
                </a:extLst>
              </p:cNvPr>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23">
                <a:extLst>
                  <a:ext uri="{FF2B5EF4-FFF2-40B4-BE49-F238E27FC236}">
                    <a16:creationId xmlns:a16="http://schemas.microsoft.com/office/drawing/2014/main" id="{38E6C389-6E02-46C0-B967-B5B4D98B91FC}"/>
                  </a:ext>
                </a:extLst>
              </p:cNvPr>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24">
                <a:extLst>
                  <a:ext uri="{FF2B5EF4-FFF2-40B4-BE49-F238E27FC236}">
                    <a16:creationId xmlns:a16="http://schemas.microsoft.com/office/drawing/2014/main" id="{B350B3AC-241B-20E5-649B-E6517395A0F8}"/>
                  </a:ext>
                </a:extLst>
              </p:cNvPr>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25">
                <a:extLst>
                  <a:ext uri="{FF2B5EF4-FFF2-40B4-BE49-F238E27FC236}">
                    <a16:creationId xmlns:a16="http://schemas.microsoft.com/office/drawing/2014/main" id="{D1B9E567-6BBF-EF3D-0382-126A1BA6C6A2}"/>
                  </a:ext>
                </a:extLst>
              </p:cNvPr>
              <p:cNvSpPr>
                <a:spLocks/>
              </p:cNvSpPr>
              <p:nvPr/>
            </p:nvSpPr>
            <p:spPr bwMode="hidden">
              <a:xfrm>
                <a:off x="737" y="2763"/>
                <a:ext cx="73" cy="54"/>
              </a:xfrm>
              <a:custGeom>
                <a:avLst/>
                <a:gdLst>
                  <a:gd name="T0" fmla="*/ 24 w 72"/>
                  <a:gd name="T1" fmla="*/ 36 h 54"/>
                  <a:gd name="T2" fmla="*/ 48 w 72"/>
                  <a:gd name="T3" fmla="*/ 24 h 54"/>
                  <a:gd name="T4" fmla="*/ 60 w 72"/>
                  <a:gd name="T5" fmla="*/ 12 h 54"/>
                  <a:gd name="T6" fmla="*/ 66 w 72"/>
                  <a:gd name="T7" fmla="*/ 6 h 54"/>
                  <a:gd name="T8" fmla="*/ 72 w 72"/>
                  <a:gd name="T9" fmla="*/ 0 h 54"/>
                  <a:gd name="T10" fmla="*/ 42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26">
                <a:extLst>
                  <a:ext uri="{FF2B5EF4-FFF2-40B4-BE49-F238E27FC236}">
                    <a16:creationId xmlns:a16="http://schemas.microsoft.com/office/drawing/2014/main" id="{35A842DA-542C-4D15-EBBC-9598B00CF443}"/>
                  </a:ext>
                </a:extLst>
              </p:cNvPr>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54">
                    <a:moveTo>
                      <a:pt x="12" y="0"/>
                    </a:moveTo>
                    <a:lnTo>
                      <a:pt x="0" y="12"/>
                    </a:lnTo>
                    <a:lnTo>
                      <a:pt x="0" y="18"/>
                    </a:lnTo>
                    <a:lnTo>
                      <a:pt x="6" y="54"/>
                    </a:lnTo>
                    <a:lnTo>
                      <a:pt x="12" y="36"/>
                    </a:lnTo>
                    <a:lnTo>
                      <a:pt x="12" y="18"/>
                    </a:lnTo>
                    <a:lnTo>
                      <a:pt x="12" y="6"/>
                    </a:lnTo>
                    <a:lnTo>
                      <a:pt x="12"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27">
                <a:extLst>
                  <a:ext uri="{FF2B5EF4-FFF2-40B4-BE49-F238E27FC236}">
                    <a16:creationId xmlns:a16="http://schemas.microsoft.com/office/drawing/2014/main" id="{E7FA507C-496F-9051-365C-7B924669ED24}"/>
                  </a:ext>
                </a:extLst>
              </p:cNvPr>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8" h="72">
                    <a:moveTo>
                      <a:pt x="48" y="6"/>
                    </a:moveTo>
                    <a:lnTo>
                      <a:pt x="48" y="6"/>
                    </a:lnTo>
                    <a:lnTo>
                      <a:pt x="6" y="0"/>
                    </a:lnTo>
                    <a:lnTo>
                      <a:pt x="42" y="12"/>
                    </a:lnTo>
                    <a:lnTo>
                      <a:pt x="0" y="72"/>
                    </a:lnTo>
                    <a:lnTo>
                      <a:pt x="18" y="54"/>
                    </a:lnTo>
                    <a:lnTo>
                      <a:pt x="18" y="66"/>
                    </a:lnTo>
                    <a:lnTo>
                      <a:pt x="48"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28">
                <a:extLst>
                  <a:ext uri="{FF2B5EF4-FFF2-40B4-BE49-F238E27FC236}">
                    <a16:creationId xmlns:a16="http://schemas.microsoft.com/office/drawing/2014/main" id="{83DF75E7-9D26-9380-81F2-F3979211082D}"/>
                  </a:ext>
                </a:extLst>
              </p:cNvPr>
              <p:cNvSpPr>
                <a:spLocks/>
              </p:cNvSpPr>
              <p:nvPr/>
            </p:nvSpPr>
            <p:spPr bwMode="hidden">
              <a:xfrm>
                <a:off x="437" y="3027"/>
                <a:ext cx="288" cy="84"/>
              </a:xfrm>
              <a:custGeom>
                <a:avLst/>
                <a:gdLst>
                  <a:gd name="T0" fmla="*/ 287 w 287"/>
                  <a:gd name="T1" fmla="*/ 0 h 84"/>
                  <a:gd name="T2" fmla="*/ 0 w 287"/>
                  <a:gd name="T3" fmla="*/ 84 h 84"/>
                  <a:gd name="T4" fmla="*/ 168 w 287"/>
                  <a:gd name="T5" fmla="*/ 36 h 84"/>
                  <a:gd name="T6" fmla="*/ 114 w 287"/>
                  <a:gd name="T7" fmla="*/ 60 h 84"/>
                  <a:gd name="T8" fmla="*/ 276 w 287"/>
                  <a:gd name="T9" fmla="*/ 18 h 84"/>
                  <a:gd name="T10" fmla="*/ 287 w 287"/>
                  <a:gd name="T11" fmla="*/ 0 h 84"/>
                  <a:gd name="T12" fmla="*/ 287 w 287"/>
                  <a:gd name="T13" fmla="*/ 0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7" h="84">
                    <a:moveTo>
                      <a:pt x="287" y="0"/>
                    </a:moveTo>
                    <a:lnTo>
                      <a:pt x="0" y="84"/>
                    </a:lnTo>
                    <a:lnTo>
                      <a:pt x="168" y="36"/>
                    </a:lnTo>
                    <a:lnTo>
                      <a:pt x="114" y="60"/>
                    </a:lnTo>
                    <a:lnTo>
                      <a:pt x="276" y="18"/>
                    </a:lnTo>
                    <a:lnTo>
                      <a:pt x="287"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29">
                <a:extLst>
                  <a:ext uri="{FF2B5EF4-FFF2-40B4-BE49-F238E27FC236}">
                    <a16:creationId xmlns:a16="http://schemas.microsoft.com/office/drawing/2014/main" id="{C789E305-9EC8-1669-AD69-B0D4C58420AD}"/>
                  </a:ext>
                </a:extLst>
              </p:cNvPr>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 h="108">
                    <a:moveTo>
                      <a:pt x="6" y="0"/>
                    </a:moveTo>
                    <a:lnTo>
                      <a:pt x="66" y="6"/>
                    </a:lnTo>
                    <a:lnTo>
                      <a:pt x="0" y="84"/>
                    </a:lnTo>
                    <a:lnTo>
                      <a:pt x="54" y="24"/>
                    </a:lnTo>
                    <a:lnTo>
                      <a:pt x="6" y="108"/>
                    </a:lnTo>
                    <a:lnTo>
                      <a:pt x="66" y="6"/>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30">
                <a:extLst>
                  <a:ext uri="{FF2B5EF4-FFF2-40B4-BE49-F238E27FC236}">
                    <a16:creationId xmlns:a16="http://schemas.microsoft.com/office/drawing/2014/main" id="{38040450-C6EB-DA20-CD92-8B2DC532901D}"/>
                  </a:ext>
                </a:extLst>
              </p:cNvPr>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31">
                <a:extLst>
                  <a:ext uri="{FF2B5EF4-FFF2-40B4-BE49-F238E27FC236}">
                    <a16:creationId xmlns:a16="http://schemas.microsoft.com/office/drawing/2014/main" id="{4910FB1D-D58A-9C4D-9580-5D1B3A845CAD}"/>
                  </a:ext>
                </a:extLst>
              </p:cNvPr>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30">
                    <a:moveTo>
                      <a:pt x="66" y="6"/>
                    </a:moveTo>
                    <a:lnTo>
                      <a:pt x="0" y="0"/>
                    </a:lnTo>
                    <a:lnTo>
                      <a:pt x="54" y="6"/>
                    </a:lnTo>
                    <a:lnTo>
                      <a:pt x="18" y="18"/>
                    </a:lnTo>
                    <a:lnTo>
                      <a:pt x="60" y="12"/>
                    </a:lnTo>
                    <a:lnTo>
                      <a:pt x="60" y="30"/>
                    </a:lnTo>
                    <a:lnTo>
                      <a:pt x="66"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32">
                <a:extLst>
                  <a:ext uri="{FF2B5EF4-FFF2-40B4-BE49-F238E27FC236}">
                    <a16:creationId xmlns:a16="http://schemas.microsoft.com/office/drawing/2014/main" id="{950E7338-60FE-49AC-922F-B80F7EC60812}"/>
                  </a:ext>
                </a:extLst>
              </p:cNvPr>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60">
                    <a:moveTo>
                      <a:pt x="0" y="24"/>
                    </a:moveTo>
                    <a:lnTo>
                      <a:pt x="12" y="24"/>
                    </a:lnTo>
                    <a:lnTo>
                      <a:pt x="12" y="60"/>
                    </a:lnTo>
                    <a:lnTo>
                      <a:pt x="18" y="18"/>
                    </a:lnTo>
                    <a:lnTo>
                      <a:pt x="18" y="0"/>
                    </a:lnTo>
                    <a:lnTo>
                      <a:pt x="12" y="18"/>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33">
                <a:extLst>
                  <a:ext uri="{FF2B5EF4-FFF2-40B4-BE49-F238E27FC236}">
                    <a16:creationId xmlns:a16="http://schemas.microsoft.com/office/drawing/2014/main" id="{A40D381C-DA7C-6051-85B8-3028DC7B1F76}"/>
                  </a:ext>
                </a:extLst>
              </p:cNvPr>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8">
                    <a:moveTo>
                      <a:pt x="6" y="0"/>
                    </a:moveTo>
                    <a:lnTo>
                      <a:pt x="0" y="18"/>
                    </a:lnTo>
                    <a:lnTo>
                      <a:pt x="6" y="12"/>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34">
                <a:extLst>
                  <a:ext uri="{FF2B5EF4-FFF2-40B4-BE49-F238E27FC236}">
                    <a16:creationId xmlns:a16="http://schemas.microsoft.com/office/drawing/2014/main" id="{9C36D189-2AF6-103F-37EB-5B6D5166C1AE}"/>
                  </a:ext>
                </a:extLst>
              </p:cNvPr>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12" y="0"/>
                    </a:lnTo>
                    <a:lnTo>
                      <a:pt x="24"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35">
                <a:extLst>
                  <a:ext uri="{FF2B5EF4-FFF2-40B4-BE49-F238E27FC236}">
                    <a16:creationId xmlns:a16="http://schemas.microsoft.com/office/drawing/2014/main" id="{E9FC6D87-8F5A-8DD9-7A5F-4343FAC4EADA}"/>
                  </a:ext>
                </a:extLst>
              </p:cNvPr>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36">
                <a:extLst>
                  <a:ext uri="{FF2B5EF4-FFF2-40B4-BE49-F238E27FC236}">
                    <a16:creationId xmlns:a16="http://schemas.microsoft.com/office/drawing/2014/main" id="{48816678-13A5-307F-8452-FA194C346C82}"/>
                  </a:ext>
                </a:extLst>
              </p:cNvPr>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37">
                <a:extLst>
                  <a:ext uri="{FF2B5EF4-FFF2-40B4-BE49-F238E27FC236}">
                    <a16:creationId xmlns:a16="http://schemas.microsoft.com/office/drawing/2014/main" id="{C79E22DD-9705-0688-D58A-F8EFC95E7CC6}"/>
                  </a:ext>
                </a:extLst>
              </p:cNvPr>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179">
                    <a:moveTo>
                      <a:pt x="212" y="0"/>
                    </a:moveTo>
                    <a:lnTo>
                      <a:pt x="144" y="36"/>
                    </a:lnTo>
                    <a:lnTo>
                      <a:pt x="0" y="179"/>
                    </a:lnTo>
                    <a:lnTo>
                      <a:pt x="177" y="85"/>
                    </a:lnTo>
                    <a:lnTo>
                      <a:pt x="21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38">
                <a:extLst>
                  <a:ext uri="{FF2B5EF4-FFF2-40B4-BE49-F238E27FC236}">
                    <a16:creationId xmlns:a16="http://schemas.microsoft.com/office/drawing/2014/main" id="{116CB0AA-933F-51E1-35DA-56537E7C8EDE}"/>
                  </a:ext>
                </a:extLst>
              </p:cNvPr>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 h="79">
                    <a:moveTo>
                      <a:pt x="0" y="22"/>
                    </a:moveTo>
                    <a:lnTo>
                      <a:pt x="64" y="79"/>
                    </a:lnTo>
                    <a:lnTo>
                      <a:pt x="60" y="0"/>
                    </a:lnTo>
                    <a:lnTo>
                      <a:pt x="0" y="2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39">
                <a:extLst>
                  <a:ext uri="{FF2B5EF4-FFF2-40B4-BE49-F238E27FC236}">
                    <a16:creationId xmlns:a16="http://schemas.microsoft.com/office/drawing/2014/main" id="{F13BD825-7414-8148-7479-0CDC98E2C1C8}"/>
                  </a:ext>
                </a:extLst>
              </p:cNvPr>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 h="207">
                    <a:moveTo>
                      <a:pt x="0" y="0"/>
                    </a:moveTo>
                    <a:lnTo>
                      <a:pt x="17" y="87"/>
                    </a:lnTo>
                    <a:lnTo>
                      <a:pt x="69" y="154"/>
                    </a:lnTo>
                    <a:lnTo>
                      <a:pt x="137" y="207"/>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40">
                <a:extLst>
                  <a:ext uri="{FF2B5EF4-FFF2-40B4-BE49-F238E27FC236}">
                    <a16:creationId xmlns:a16="http://schemas.microsoft.com/office/drawing/2014/main" id="{D156D2EE-F677-35D9-225B-1572B8F2A0CD}"/>
                  </a:ext>
                </a:extLst>
              </p:cNvPr>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222">
                    <a:moveTo>
                      <a:pt x="0" y="222"/>
                    </a:moveTo>
                    <a:lnTo>
                      <a:pt x="40" y="142"/>
                    </a:lnTo>
                    <a:lnTo>
                      <a:pt x="65" y="72"/>
                    </a:lnTo>
                    <a:lnTo>
                      <a:pt x="7" y="0"/>
                    </a:lnTo>
                    <a:lnTo>
                      <a:pt x="0" y="22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43049" name="Rectangle 41"/>
          <p:cNvSpPr>
            <a:spLocks noGrp="1" noChangeArrowheads="1"/>
          </p:cNvSpPr>
          <p:nvPr>
            <p:ph type="ctrTitle"/>
          </p:nvPr>
        </p:nvSpPr>
        <p:spPr>
          <a:xfrm>
            <a:off x="685800" y="1447800"/>
            <a:ext cx="7772400" cy="1470025"/>
          </a:xfrm>
        </p:spPr>
        <p:txBody>
          <a:bodyPr/>
          <a:lstStyle>
            <a:lvl1pPr>
              <a:defRPr/>
            </a:lvl1pPr>
          </a:lstStyle>
          <a:p>
            <a:r>
              <a:rPr lang="en-US"/>
              <a:t>Click to edit Master title style</a:t>
            </a:r>
          </a:p>
        </p:txBody>
      </p:sp>
      <p:sp>
        <p:nvSpPr>
          <p:cNvPr id="43050" name="Rectangle 42"/>
          <p:cNvSpPr>
            <a:spLocks noGrp="1" noChangeArrowheads="1"/>
          </p:cNvSpPr>
          <p:nvPr>
            <p:ph type="subTitle" idx="1"/>
          </p:nvPr>
        </p:nvSpPr>
        <p:spPr>
          <a:xfrm>
            <a:off x="1371600" y="3203575"/>
            <a:ext cx="6400800" cy="1752600"/>
          </a:xfrm>
        </p:spPr>
        <p:txBody>
          <a:bodyPr/>
          <a:lstStyle>
            <a:lvl1pPr marL="0" indent="0" algn="ctr">
              <a:buFont typeface="Wingdings" pitchFamily="2" charset="2"/>
              <a:buNone/>
              <a:defRPr/>
            </a:lvl1pPr>
          </a:lstStyle>
          <a:p>
            <a:r>
              <a:rPr lang="en-US"/>
              <a:t>Click to edit Master subtitle style</a:t>
            </a:r>
          </a:p>
        </p:txBody>
      </p:sp>
      <p:sp>
        <p:nvSpPr>
          <p:cNvPr id="41" name="Rectangle 43">
            <a:extLst>
              <a:ext uri="{FF2B5EF4-FFF2-40B4-BE49-F238E27FC236}">
                <a16:creationId xmlns:a16="http://schemas.microsoft.com/office/drawing/2014/main" id="{F1FE2AD3-6A68-025D-FB7C-C64AB548AE2C}"/>
              </a:ext>
            </a:extLst>
          </p:cNvPr>
          <p:cNvSpPr>
            <a:spLocks noGrp="1" noChangeArrowheads="1"/>
          </p:cNvSpPr>
          <p:nvPr>
            <p:ph type="dt" sz="half" idx="10"/>
          </p:nvPr>
        </p:nvSpPr>
        <p:spPr>
          <a:xfrm>
            <a:off x="457200" y="6245225"/>
            <a:ext cx="2133600" cy="476250"/>
          </a:xfrm>
        </p:spPr>
        <p:txBody>
          <a:bodyPr/>
          <a:lstStyle>
            <a:lvl1pPr>
              <a:defRPr/>
            </a:lvl1pPr>
          </a:lstStyle>
          <a:p>
            <a:pPr>
              <a:defRPr/>
            </a:pPr>
            <a:endParaRPr lang="en-US"/>
          </a:p>
        </p:txBody>
      </p:sp>
      <p:sp>
        <p:nvSpPr>
          <p:cNvPr id="42" name="Rectangle 44">
            <a:extLst>
              <a:ext uri="{FF2B5EF4-FFF2-40B4-BE49-F238E27FC236}">
                <a16:creationId xmlns:a16="http://schemas.microsoft.com/office/drawing/2014/main" id="{C4E30B9C-F3DF-E5DA-975F-166975CF11F0}"/>
              </a:ext>
            </a:extLst>
          </p:cNvPr>
          <p:cNvSpPr>
            <a:spLocks noGrp="1" noChangeArrowheads="1"/>
          </p:cNvSpPr>
          <p:nvPr>
            <p:ph type="ftr" sz="quarter" idx="11"/>
          </p:nvPr>
        </p:nvSpPr>
        <p:spPr>
          <a:xfrm>
            <a:off x="3124200" y="6245225"/>
            <a:ext cx="2895600" cy="476250"/>
          </a:xfrm>
        </p:spPr>
        <p:txBody>
          <a:bodyPr/>
          <a:lstStyle>
            <a:lvl1pPr>
              <a:defRPr/>
            </a:lvl1pPr>
          </a:lstStyle>
          <a:p>
            <a:pPr>
              <a:defRPr/>
            </a:pPr>
            <a:endParaRPr lang="en-US"/>
          </a:p>
        </p:txBody>
      </p:sp>
      <p:sp>
        <p:nvSpPr>
          <p:cNvPr id="43" name="Rectangle 45">
            <a:extLst>
              <a:ext uri="{FF2B5EF4-FFF2-40B4-BE49-F238E27FC236}">
                <a16:creationId xmlns:a16="http://schemas.microsoft.com/office/drawing/2014/main" id="{E1B80454-EB20-03A0-3831-216F94AEFB89}"/>
              </a:ext>
            </a:extLst>
          </p:cNvPr>
          <p:cNvSpPr>
            <a:spLocks noGrp="1" noChangeArrowheads="1"/>
          </p:cNvSpPr>
          <p:nvPr>
            <p:ph type="sldNum" sz="quarter" idx="12"/>
          </p:nvPr>
        </p:nvSpPr>
        <p:spPr>
          <a:xfrm>
            <a:off x="6553200" y="6245225"/>
            <a:ext cx="2133600" cy="476250"/>
          </a:xfrm>
        </p:spPr>
        <p:txBody>
          <a:bodyPr/>
          <a:lstStyle>
            <a:lvl1pPr>
              <a:defRPr/>
            </a:lvl1pPr>
          </a:lstStyle>
          <a:p>
            <a:fld id="{5AAB55EA-C93A-4AE5-BFA0-71C192AFA57F}" type="slidenum">
              <a:rPr lang="en-US" altLang="en-US"/>
              <a:pPr/>
              <a:t>‹#›</a:t>
            </a:fld>
            <a:endParaRPr lang="en-US" altLang="en-US"/>
          </a:p>
        </p:txBody>
      </p:sp>
    </p:spTree>
    <p:extLst>
      <p:ext uri="{BB962C8B-B14F-4D97-AF65-F5344CB8AC3E}">
        <p14:creationId xmlns:p14="http://schemas.microsoft.com/office/powerpoint/2010/main" val="1476850761"/>
      </p:ext>
    </p:extLst>
  </p:cSld>
  <p:clrMapOvr>
    <a:masterClrMapping/>
  </p:clrMapOvr>
  <p:transition>
    <p:random/>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3">
            <a:extLst>
              <a:ext uri="{FF2B5EF4-FFF2-40B4-BE49-F238E27FC236}">
                <a16:creationId xmlns:a16="http://schemas.microsoft.com/office/drawing/2014/main" id="{5351848E-33E4-F2AF-056D-AC3B09E5F7B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4">
            <a:extLst>
              <a:ext uri="{FF2B5EF4-FFF2-40B4-BE49-F238E27FC236}">
                <a16:creationId xmlns:a16="http://schemas.microsoft.com/office/drawing/2014/main" id="{14677034-0886-3B84-0821-84DBB61B408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5">
            <a:extLst>
              <a:ext uri="{FF2B5EF4-FFF2-40B4-BE49-F238E27FC236}">
                <a16:creationId xmlns:a16="http://schemas.microsoft.com/office/drawing/2014/main" id="{65E345B8-CBF9-8E95-588C-C8E5B315F5B6}"/>
              </a:ext>
            </a:extLst>
          </p:cNvPr>
          <p:cNvSpPr>
            <a:spLocks noGrp="1" noChangeArrowheads="1"/>
          </p:cNvSpPr>
          <p:nvPr>
            <p:ph type="sldNum" sz="quarter" idx="12"/>
          </p:nvPr>
        </p:nvSpPr>
        <p:spPr>
          <a:ln/>
        </p:spPr>
        <p:txBody>
          <a:bodyPr/>
          <a:lstStyle>
            <a:lvl1pPr>
              <a:defRPr/>
            </a:lvl1pPr>
          </a:lstStyle>
          <a:p>
            <a:fld id="{5E1CE9BD-9D84-4114-BDCB-67D28349165A}" type="slidenum">
              <a:rPr lang="en-US" altLang="en-US"/>
              <a:pPr/>
              <a:t>‹#›</a:t>
            </a:fld>
            <a:endParaRPr lang="en-US" altLang="en-US"/>
          </a:p>
        </p:txBody>
      </p:sp>
    </p:spTree>
    <p:extLst>
      <p:ext uri="{BB962C8B-B14F-4D97-AF65-F5344CB8AC3E}">
        <p14:creationId xmlns:p14="http://schemas.microsoft.com/office/powerpoint/2010/main" val="785736158"/>
      </p:ext>
    </p:extLst>
  </p:cSld>
  <p:clrMapOvr>
    <a:masterClrMapping/>
  </p:clrMapOvr>
  <p:transition>
    <p:random/>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3">
            <a:extLst>
              <a:ext uri="{FF2B5EF4-FFF2-40B4-BE49-F238E27FC236}">
                <a16:creationId xmlns:a16="http://schemas.microsoft.com/office/drawing/2014/main" id="{FCFE6928-E112-F9C8-6068-5B22DA2DF8C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4">
            <a:extLst>
              <a:ext uri="{FF2B5EF4-FFF2-40B4-BE49-F238E27FC236}">
                <a16:creationId xmlns:a16="http://schemas.microsoft.com/office/drawing/2014/main" id="{614726D7-22BB-46FE-CC3F-8130C4078C9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5">
            <a:extLst>
              <a:ext uri="{FF2B5EF4-FFF2-40B4-BE49-F238E27FC236}">
                <a16:creationId xmlns:a16="http://schemas.microsoft.com/office/drawing/2014/main" id="{2FE25ECE-AAAA-A56A-1D64-FD12671C6388}"/>
              </a:ext>
            </a:extLst>
          </p:cNvPr>
          <p:cNvSpPr>
            <a:spLocks noGrp="1" noChangeArrowheads="1"/>
          </p:cNvSpPr>
          <p:nvPr>
            <p:ph type="sldNum" sz="quarter" idx="12"/>
          </p:nvPr>
        </p:nvSpPr>
        <p:spPr>
          <a:ln/>
        </p:spPr>
        <p:txBody>
          <a:bodyPr/>
          <a:lstStyle>
            <a:lvl1pPr>
              <a:defRPr/>
            </a:lvl1pPr>
          </a:lstStyle>
          <a:p>
            <a:fld id="{6C3609F3-3E6C-4D51-AA4C-535260FF24C7}" type="slidenum">
              <a:rPr lang="en-US" altLang="en-US"/>
              <a:pPr/>
              <a:t>‹#›</a:t>
            </a:fld>
            <a:endParaRPr lang="en-US" altLang="en-US"/>
          </a:p>
        </p:txBody>
      </p:sp>
    </p:spTree>
    <p:extLst>
      <p:ext uri="{BB962C8B-B14F-4D97-AF65-F5344CB8AC3E}">
        <p14:creationId xmlns:p14="http://schemas.microsoft.com/office/powerpoint/2010/main" val="1921960156"/>
      </p:ext>
    </p:extLst>
  </p:cSld>
  <p:clrMapOvr>
    <a:masterClrMapping/>
  </p:clrMapOvr>
  <p:transition>
    <p:random/>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3">
            <a:extLst>
              <a:ext uri="{FF2B5EF4-FFF2-40B4-BE49-F238E27FC236}">
                <a16:creationId xmlns:a16="http://schemas.microsoft.com/office/drawing/2014/main" id="{3D0C3396-1576-47B7-E312-ADCC3C814E0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4">
            <a:extLst>
              <a:ext uri="{FF2B5EF4-FFF2-40B4-BE49-F238E27FC236}">
                <a16:creationId xmlns:a16="http://schemas.microsoft.com/office/drawing/2014/main" id="{87C3B2DE-0DEE-67F8-1003-ACFBE530129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5">
            <a:extLst>
              <a:ext uri="{FF2B5EF4-FFF2-40B4-BE49-F238E27FC236}">
                <a16:creationId xmlns:a16="http://schemas.microsoft.com/office/drawing/2014/main" id="{01B210F0-5668-7DF0-937F-E9E76C1FF9E8}"/>
              </a:ext>
            </a:extLst>
          </p:cNvPr>
          <p:cNvSpPr>
            <a:spLocks noGrp="1" noChangeArrowheads="1"/>
          </p:cNvSpPr>
          <p:nvPr>
            <p:ph type="sldNum" sz="quarter" idx="12"/>
          </p:nvPr>
        </p:nvSpPr>
        <p:spPr>
          <a:ln/>
        </p:spPr>
        <p:txBody>
          <a:bodyPr/>
          <a:lstStyle>
            <a:lvl1pPr>
              <a:defRPr/>
            </a:lvl1pPr>
          </a:lstStyle>
          <a:p>
            <a:fld id="{5E1FA7D0-E0A8-4D2A-885E-5E213F80C56B}" type="slidenum">
              <a:rPr lang="en-US" altLang="en-US"/>
              <a:pPr/>
              <a:t>‹#›</a:t>
            </a:fld>
            <a:endParaRPr lang="en-US" altLang="en-US"/>
          </a:p>
        </p:txBody>
      </p:sp>
    </p:spTree>
    <p:extLst>
      <p:ext uri="{BB962C8B-B14F-4D97-AF65-F5344CB8AC3E}">
        <p14:creationId xmlns:p14="http://schemas.microsoft.com/office/powerpoint/2010/main" val="2602589108"/>
      </p:ext>
    </p:extLst>
  </p:cSld>
  <p:clrMapOvr>
    <a:masterClrMapping/>
  </p:clrMapOvr>
  <p:transition>
    <p:random/>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3">
            <a:extLst>
              <a:ext uri="{FF2B5EF4-FFF2-40B4-BE49-F238E27FC236}">
                <a16:creationId xmlns:a16="http://schemas.microsoft.com/office/drawing/2014/main" id="{F76FCB10-3695-8EAA-6395-C98F6394C789}"/>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44">
            <a:extLst>
              <a:ext uri="{FF2B5EF4-FFF2-40B4-BE49-F238E27FC236}">
                <a16:creationId xmlns:a16="http://schemas.microsoft.com/office/drawing/2014/main" id="{0D3FC412-EC71-1877-07E2-DB1E601B534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45">
            <a:extLst>
              <a:ext uri="{FF2B5EF4-FFF2-40B4-BE49-F238E27FC236}">
                <a16:creationId xmlns:a16="http://schemas.microsoft.com/office/drawing/2014/main" id="{637415AE-0EE5-D73E-2892-341FAF9447C0}"/>
              </a:ext>
            </a:extLst>
          </p:cNvPr>
          <p:cNvSpPr>
            <a:spLocks noGrp="1" noChangeArrowheads="1"/>
          </p:cNvSpPr>
          <p:nvPr>
            <p:ph type="sldNum" sz="quarter" idx="12"/>
          </p:nvPr>
        </p:nvSpPr>
        <p:spPr>
          <a:ln/>
        </p:spPr>
        <p:txBody>
          <a:bodyPr/>
          <a:lstStyle>
            <a:lvl1pPr>
              <a:defRPr/>
            </a:lvl1pPr>
          </a:lstStyle>
          <a:p>
            <a:fld id="{AFFA4836-9160-4907-8E4A-8C8BA3BCDBE5}" type="slidenum">
              <a:rPr lang="en-US" altLang="en-US"/>
              <a:pPr/>
              <a:t>‹#›</a:t>
            </a:fld>
            <a:endParaRPr lang="en-US" altLang="en-US"/>
          </a:p>
        </p:txBody>
      </p:sp>
    </p:spTree>
    <p:extLst>
      <p:ext uri="{BB962C8B-B14F-4D97-AF65-F5344CB8AC3E}">
        <p14:creationId xmlns:p14="http://schemas.microsoft.com/office/powerpoint/2010/main" val="4089251804"/>
      </p:ext>
    </p:extLst>
  </p:cSld>
  <p:clrMapOvr>
    <a:masterClrMapping/>
  </p:clrMapOvr>
  <p:transition>
    <p:random/>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3">
            <a:extLst>
              <a:ext uri="{FF2B5EF4-FFF2-40B4-BE49-F238E27FC236}">
                <a16:creationId xmlns:a16="http://schemas.microsoft.com/office/drawing/2014/main" id="{F8898523-5DF6-8221-EFFC-9487CA8D02E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44">
            <a:extLst>
              <a:ext uri="{FF2B5EF4-FFF2-40B4-BE49-F238E27FC236}">
                <a16:creationId xmlns:a16="http://schemas.microsoft.com/office/drawing/2014/main" id="{20FFF014-0B35-4335-24C8-306BC6FE687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45">
            <a:extLst>
              <a:ext uri="{FF2B5EF4-FFF2-40B4-BE49-F238E27FC236}">
                <a16:creationId xmlns:a16="http://schemas.microsoft.com/office/drawing/2014/main" id="{200572AE-2679-8295-6CE5-3F2AD2D6134A}"/>
              </a:ext>
            </a:extLst>
          </p:cNvPr>
          <p:cNvSpPr>
            <a:spLocks noGrp="1" noChangeArrowheads="1"/>
          </p:cNvSpPr>
          <p:nvPr>
            <p:ph type="sldNum" sz="quarter" idx="12"/>
          </p:nvPr>
        </p:nvSpPr>
        <p:spPr>
          <a:ln/>
        </p:spPr>
        <p:txBody>
          <a:bodyPr/>
          <a:lstStyle>
            <a:lvl1pPr>
              <a:defRPr/>
            </a:lvl1pPr>
          </a:lstStyle>
          <a:p>
            <a:fld id="{1166B0C4-AE9A-4DA8-AE29-926B80F95989}" type="slidenum">
              <a:rPr lang="en-US" altLang="en-US"/>
              <a:pPr/>
              <a:t>‹#›</a:t>
            </a:fld>
            <a:endParaRPr lang="en-US" altLang="en-US"/>
          </a:p>
        </p:txBody>
      </p:sp>
    </p:spTree>
    <p:extLst>
      <p:ext uri="{BB962C8B-B14F-4D97-AF65-F5344CB8AC3E}">
        <p14:creationId xmlns:p14="http://schemas.microsoft.com/office/powerpoint/2010/main" val="513134669"/>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CCAAF61E-55EC-3B21-2BE4-2FAB0F9647E4}"/>
              </a:ext>
            </a:extLst>
          </p:cNvPr>
          <p:cNvSpPr>
            <a:spLocks noGrp="1" noChangeArrowheads="1"/>
          </p:cNvSpPr>
          <p:nvPr>
            <p:ph type="dt" sz="half" idx="10"/>
          </p:nvPr>
        </p:nvSpPr>
        <p:spPr>
          <a:ln/>
        </p:spPr>
        <p:txBody>
          <a:bodyPr/>
          <a:lstStyle>
            <a:lvl1pPr>
              <a:defRPr/>
            </a:lvl1pPr>
          </a:lstStyle>
          <a:p>
            <a:pPr>
              <a:defRPr/>
            </a:pPr>
            <a:fld id="{9DA739F1-A1F4-447C-99C2-C31E9E776665}" type="datetimeFigureOut">
              <a:rPr lang="en-US"/>
              <a:pPr>
                <a:defRPr/>
              </a:pPr>
              <a:t>7/22/2023</a:t>
            </a:fld>
            <a:endParaRPr lang="en-US" dirty="0"/>
          </a:p>
        </p:txBody>
      </p:sp>
      <p:sp>
        <p:nvSpPr>
          <p:cNvPr id="3" name="Rectangle 12">
            <a:extLst>
              <a:ext uri="{FF2B5EF4-FFF2-40B4-BE49-F238E27FC236}">
                <a16:creationId xmlns:a16="http://schemas.microsoft.com/office/drawing/2014/main" id="{F45963A4-CEB3-84DB-6A1A-50DF64FB899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3">
            <a:extLst>
              <a:ext uri="{FF2B5EF4-FFF2-40B4-BE49-F238E27FC236}">
                <a16:creationId xmlns:a16="http://schemas.microsoft.com/office/drawing/2014/main" id="{D3E71D3F-EF01-12C0-8B9C-0B3F3B58D3C0}"/>
              </a:ext>
            </a:extLst>
          </p:cNvPr>
          <p:cNvSpPr>
            <a:spLocks noGrp="1" noChangeArrowheads="1"/>
          </p:cNvSpPr>
          <p:nvPr>
            <p:ph type="sldNum" sz="quarter" idx="12"/>
          </p:nvPr>
        </p:nvSpPr>
        <p:spPr>
          <a:ln/>
        </p:spPr>
        <p:txBody>
          <a:bodyPr/>
          <a:lstStyle>
            <a:lvl1pPr>
              <a:defRPr/>
            </a:lvl1pPr>
          </a:lstStyle>
          <a:p>
            <a:fld id="{36F83774-AF8A-4E8A-984D-1FCE9C3033E0}" type="slidenum">
              <a:rPr lang="en-US" altLang="en-US"/>
              <a:pPr/>
              <a:t>‹#›</a:t>
            </a:fld>
            <a:endParaRPr lang="en-US" altLang="en-US"/>
          </a:p>
        </p:txBody>
      </p:sp>
    </p:spTree>
    <p:extLst>
      <p:ext uri="{BB962C8B-B14F-4D97-AF65-F5344CB8AC3E}">
        <p14:creationId xmlns:p14="http://schemas.microsoft.com/office/powerpoint/2010/main" val="2836264709"/>
      </p:ext>
    </p:extLst>
  </p:cSld>
  <p:clrMapOvr>
    <a:masterClrMapping/>
  </p:clrMapOvr>
  <p:transition>
    <p:random/>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a:extLst>
              <a:ext uri="{FF2B5EF4-FFF2-40B4-BE49-F238E27FC236}">
                <a16:creationId xmlns:a16="http://schemas.microsoft.com/office/drawing/2014/main" id="{813DC7E9-F822-FEEB-457B-64458A311C95}"/>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44">
            <a:extLst>
              <a:ext uri="{FF2B5EF4-FFF2-40B4-BE49-F238E27FC236}">
                <a16:creationId xmlns:a16="http://schemas.microsoft.com/office/drawing/2014/main" id="{254E571C-719C-94C2-B593-F638934B66B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45">
            <a:extLst>
              <a:ext uri="{FF2B5EF4-FFF2-40B4-BE49-F238E27FC236}">
                <a16:creationId xmlns:a16="http://schemas.microsoft.com/office/drawing/2014/main" id="{4A5BBA9B-B373-94C5-A2A9-30A20D628338}"/>
              </a:ext>
            </a:extLst>
          </p:cNvPr>
          <p:cNvSpPr>
            <a:spLocks noGrp="1" noChangeArrowheads="1"/>
          </p:cNvSpPr>
          <p:nvPr>
            <p:ph type="sldNum" sz="quarter" idx="12"/>
          </p:nvPr>
        </p:nvSpPr>
        <p:spPr>
          <a:ln/>
        </p:spPr>
        <p:txBody>
          <a:bodyPr/>
          <a:lstStyle>
            <a:lvl1pPr>
              <a:defRPr/>
            </a:lvl1pPr>
          </a:lstStyle>
          <a:p>
            <a:fld id="{42227863-EAC7-4621-A9FA-10904A327337}" type="slidenum">
              <a:rPr lang="en-US" altLang="en-US"/>
              <a:pPr/>
              <a:t>‹#›</a:t>
            </a:fld>
            <a:endParaRPr lang="en-US" altLang="en-US"/>
          </a:p>
        </p:txBody>
      </p:sp>
    </p:spTree>
    <p:extLst>
      <p:ext uri="{BB962C8B-B14F-4D97-AF65-F5344CB8AC3E}">
        <p14:creationId xmlns:p14="http://schemas.microsoft.com/office/powerpoint/2010/main" val="3963889043"/>
      </p:ext>
    </p:extLst>
  </p:cSld>
  <p:clrMapOvr>
    <a:masterClrMapping/>
  </p:clrMapOvr>
  <p:transition>
    <p:random/>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3">
            <a:extLst>
              <a:ext uri="{FF2B5EF4-FFF2-40B4-BE49-F238E27FC236}">
                <a16:creationId xmlns:a16="http://schemas.microsoft.com/office/drawing/2014/main" id="{963C7F6C-BD63-A000-6E67-CC0A3C0B9D3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4">
            <a:extLst>
              <a:ext uri="{FF2B5EF4-FFF2-40B4-BE49-F238E27FC236}">
                <a16:creationId xmlns:a16="http://schemas.microsoft.com/office/drawing/2014/main" id="{E87024E8-3701-66E0-DF54-A3AEA075D60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5">
            <a:extLst>
              <a:ext uri="{FF2B5EF4-FFF2-40B4-BE49-F238E27FC236}">
                <a16:creationId xmlns:a16="http://schemas.microsoft.com/office/drawing/2014/main" id="{6ADE8355-63A9-C15F-1FA8-2A22FBACFC25}"/>
              </a:ext>
            </a:extLst>
          </p:cNvPr>
          <p:cNvSpPr>
            <a:spLocks noGrp="1" noChangeArrowheads="1"/>
          </p:cNvSpPr>
          <p:nvPr>
            <p:ph type="sldNum" sz="quarter" idx="12"/>
          </p:nvPr>
        </p:nvSpPr>
        <p:spPr>
          <a:ln/>
        </p:spPr>
        <p:txBody>
          <a:bodyPr/>
          <a:lstStyle>
            <a:lvl1pPr>
              <a:defRPr/>
            </a:lvl1pPr>
          </a:lstStyle>
          <a:p>
            <a:fld id="{0259C4FA-63AD-467A-B307-17CE70EA62BE}" type="slidenum">
              <a:rPr lang="en-US" altLang="en-US"/>
              <a:pPr/>
              <a:t>‹#›</a:t>
            </a:fld>
            <a:endParaRPr lang="en-US" altLang="en-US"/>
          </a:p>
        </p:txBody>
      </p:sp>
    </p:spTree>
    <p:extLst>
      <p:ext uri="{BB962C8B-B14F-4D97-AF65-F5344CB8AC3E}">
        <p14:creationId xmlns:p14="http://schemas.microsoft.com/office/powerpoint/2010/main" val="497612805"/>
      </p:ext>
    </p:extLst>
  </p:cSld>
  <p:clrMapOvr>
    <a:masterClrMapping/>
  </p:clrMapOvr>
  <p:transition>
    <p:random/>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3">
            <a:extLst>
              <a:ext uri="{FF2B5EF4-FFF2-40B4-BE49-F238E27FC236}">
                <a16:creationId xmlns:a16="http://schemas.microsoft.com/office/drawing/2014/main" id="{0B6BA990-453E-D5A3-BEBA-09B80EE29E3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4">
            <a:extLst>
              <a:ext uri="{FF2B5EF4-FFF2-40B4-BE49-F238E27FC236}">
                <a16:creationId xmlns:a16="http://schemas.microsoft.com/office/drawing/2014/main" id="{CD47E9AB-5369-F826-2A94-2F3DB7048B5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5">
            <a:extLst>
              <a:ext uri="{FF2B5EF4-FFF2-40B4-BE49-F238E27FC236}">
                <a16:creationId xmlns:a16="http://schemas.microsoft.com/office/drawing/2014/main" id="{D31A6E76-BFA3-810C-29C9-081C1B4F2B69}"/>
              </a:ext>
            </a:extLst>
          </p:cNvPr>
          <p:cNvSpPr>
            <a:spLocks noGrp="1" noChangeArrowheads="1"/>
          </p:cNvSpPr>
          <p:nvPr>
            <p:ph type="sldNum" sz="quarter" idx="12"/>
          </p:nvPr>
        </p:nvSpPr>
        <p:spPr>
          <a:ln/>
        </p:spPr>
        <p:txBody>
          <a:bodyPr/>
          <a:lstStyle>
            <a:lvl1pPr>
              <a:defRPr/>
            </a:lvl1pPr>
          </a:lstStyle>
          <a:p>
            <a:fld id="{FE074441-FFA5-4A08-8C56-AA513CB896DC}" type="slidenum">
              <a:rPr lang="en-US" altLang="en-US"/>
              <a:pPr/>
              <a:t>‹#›</a:t>
            </a:fld>
            <a:endParaRPr lang="en-US" altLang="en-US"/>
          </a:p>
        </p:txBody>
      </p:sp>
    </p:spTree>
    <p:extLst>
      <p:ext uri="{BB962C8B-B14F-4D97-AF65-F5344CB8AC3E}">
        <p14:creationId xmlns:p14="http://schemas.microsoft.com/office/powerpoint/2010/main" val="607031024"/>
      </p:ext>
    </p:extLst>
  </p:cSld>
  <p:clrMapOvr>
    <a:masterClrMapping/>
  </p:clrMapOvr>
  <p:transition>
    <p:random/>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3">
            <a:extLst>
              <a:ext uri="{FF2B5EF4-FFF2-40B4-BE49-F238E27FC236}">
                <a16:creationId xmlns:a16="http://schemas.microsoft.com/office/drawing/2014/main" id="{0D91F89A-99A1-928F-F15F-BFC503DAEB9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4">
            <a:extLst>
              <a:ext uri="{FF2B5EF4-FFF2-40B4-BE49-F238E27FC236}">
                <a16:creationId xmlns:a16="http://schemas.microsoft.com/office/drawing/2014/main" id="{505D9B9C-62B9-9509-7732-02F67782EE4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5">
            <a:extLst>
              <a:ext uri="{FF2B5EF4-FFF2-40B4-BE49-F238E27FC236}">
                <a16:creationId xmlns:a16="http://schemas.microsoft.com/office/drawing/2014/main" id="{3D20DF69-41EC-0095-9997-2BF4DFE93876}"/>
              </a:ext>
            </a:extLst>
          </p:cNvPr>
          <p:cNvSpPr>
            <a:spLocks noGrp="1" noChangeArrowheads="1"/>
          </p:cNvSpPr>
          <p:nvPr>
            <p:ph type="sldNum" sz="quarter" idx="12"/>
          </p:nvPr>
        </p:nvSpPr>
        <p:spPr>
          <a:ln/>
        </p:spPr>
        <p:txBody>
          <a:bodyPr/>
          <a:lstStyle>
            <a:lvl1pPr>
              <a:defRPr/>
            </a:lvl1pPr>
          </a:lstStyle>
          <a:p>
            <a:fld id="{FEB7113F-B997-46DA-8D79-81258D165869}" type="slidenum">
              <a:rPr lang="en-US" altLang="en-US"/>
              <a:pPr/>
              <a:t>‹#›</a:t>
            </a:fld>
            <a:endParaRPr lang="en-US" altLang="en-US"/>
          </a:p>
        </p:txBody>
      </p:sp>
    </p:spTree>
    <p:extLst>
      <p:ext uri="{BB962C8B-B14F-4D97-AF65-F5344CB8AC3E}">
        <p14:creationId xmlns:p14="http://schemas.microsoft.com/office/powerpoint/2010/main" val="3641306070"/>
      </p:ext>
    </p:extLst>
  </p:cSld>
  <p:clrMapOvr>
    <a:masterClrMapping/>
  </p:clrMapOvr>
  <p:transition>
    <p:random/>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8750"/>
            <a:ext cx="2057400" cy="59721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8750"/>
            <a:ext cx="6019800" cy="59721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3">
            <a:extLst>
              <a:ext uri="{FF2B5EF4-FFF2-40B4-BE49-F238E27FC236}">
                <a16:creationId xmlns:a16="http://schemas.microsoft.com/office/drawing/2014/main" id="{3864BC0F-8A30-9FA9-1FA1-95CF2586647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4">
            <a:extLst>
              <a:ext uri="{FF2B5EF4-FFF2-40B4-BE49-F238E27FC236}">
                <a16:creationId xmlns:a16="http://schemas.microsoft.com/office/drawing/2014/main" id="{CF2AD65D-18E3-FDAC-CE9C-DC61AB52486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5">
            <a:extLst>
              <a:ext uri="{FF2B5EF4-FFF2-40B4-BE49-F238E27FC236}">
                <a16:creationId xmlns:a16="http://schemas.microsoft.com/office/drawing/2014/main" id="{85F14431-96BB-DBFA-9358-A9D165F4422E}"/>
              </a:ext>
            </a:extLst>
          </p:cNvPr>
          <p:cNvSpPr>
            <a:spLocks noGrp="1" noChangeArrowheads="1"/>
          </p:cNvSpPr>
          <p:nvPr>
            <p:ph type="sldNum" sz="quarter" idx="12"/>
          </p:nvPr>
        </p:nvSpPr>
        <p:spPr>
          <a:ln/>
        </p:spPr>
        <p:txBody>
          <a:bodyPr/>
          <a:lstStyle>
            <a:lvl1pPr>
              <a:defRPr/>
            </a:lvl1pPr>
          </a:lstStyle>
          <a:p>
            <a:fld id="{33000164-E35D-48A9-89F0-53E2369A7BDB}" type="slidenum">
              <a:rPr lang="en-US" altLang="en-US"/>
              <a:pPr/>
              <a:t>‹#›</a:t>
            </a:fld>
            <a:endParaRPr lang="en-US" altLang="en-US"/>
          </a:p>
        </p:txBody>
      </p:sp>
    </p:spTree>
    <p:extLst>
      <p:ext uri="{BB962C8B-B14F-4D97-AF65-F5344CB8AC3E}">
        <p14:creationId xmlns:p14="http://schemas.microsoft.com/office/powerpoint/2010/main" val="3065249361"/>
      </p:ext>
    </p:extLst>
  </p:cSld>
  <p:clrMapOvr>
    <a:masterClrMapping/>
  </p:clrMapOvr>
  <p:transition>
    <p:random/>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BF25C4FE-1B94-AFF4-391C-B9D97FDA29AA}"/>
              </a:ext>
            </a:extLst>
          </p:cNvPr>
          <p:cNvGrpSpPr>
            <a:grpSpLocks/>
          </p:cNvGrpSpPr>
          <p:nvPr/>
        </p:nvGrpSpPr>
        <p:grpSpPr bwMode="auto">
          <a:xfrm>
            <a:off x="0" y="1422400"/>
            <a:ext cx="9147175" cy="5435600"/>
            <a:chOff x="0" y="896"/>
            <a:chExt cx="5762" cy="3424"/>
          </a:xfrm>
        </p:grpSpPr>
        <p:grpSp>
          <p:nvGrpSpPr>
            <p:cNvPr id="3" name="Group 3">
              <a:extLst>
                <a:ext uri="{FF2B5EF4-FFF2-40B4-BE49-F238E27FC236}">
                  <a16:creationId xmlns:a16="http://schemas.microsoft.com/office/drawing/2014/main" id="{CA114672-E2FD-5CFB-432C-5FD7927AA0E3}"/>
                </a:ext>
              </a:extLst>
            </p:cNvPr>
            <p:cNvGrpSpPr>
              <a:grpSpLocks/>
            </p:cNvGrpSpPr>
            <p:nvPr userDrawn="1"/>
          </p:nvGrpSpPr>
          <p:grpSpPr bwMode="auto">
            <a:xfrm>
              <a:off x="20" y="896"/>
              <a:ext cx="5742" cy="3424"/>
              <a:chOff x="20" y="896"/>
              <a:chExt cx="5742" cy="3424"/>
            </a:xfrm>
          </p:grpSpPr>
          <p:sp>
            <p:nvSpPr>
              <p:cNvPr id="46286" name="Freeform 4">
                <a:extLst>
                  <a:ext uri="{FF2B5EF4-FFF2-40B4-BE49-F238E27FC236}">
                    <a16:creationId xmlns:a16="http://schemas.microsoft.com/office/drawing/2014/main" id="{39004D6A-1F13-071B-E3B6-36B7CAE2EE64}"/>
                  </a:ext>
                </a:extLst>
              </p:cNvPr>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287" name="Freeform 5">
                <a:extLst>
                  <a:ext uri="{FF2B5EF4-FFF2-40B4-BE49-F238E27FC236}">
                    <a16:creationId xmlns:a16="http://schemas.microsoft.com/office/drawing/2014/main" id="{46AF385E-64CF-CFC1-8C2C-1457A3636BFB}"/>
                  </a:ext>
                </a:extLst>
              </p:cNvPr>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288" name="Freeform 6">
                <a:extLst>
                  <a:ext uri="{FF2B5EF4-FFF2-40B4-BE49-F238E27FC236}">
                    <a16:creationId xmlns:a16="http://schemas.microsoft.com/office/drawing/2014/main" id="{C975993C-D2CC-1C95-6297-17C3DB1ADBD6}"/>
                  </a:ext>
                </a:extLst>
              </p:cNvPr>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289" name="Freeform 7">
                <a:extLst>
                  <a:ext uri="{FF2B5EF4-FFF2-40B4-BE49-F238E27FC236}">
                    <a16:creationId xmlns:a16="http://schemas.microsoft.com/office/drawing/2014/main" id="{8FB076BD-903D-D201-9123-DA62CC60CC8F}"/>
                  </a:ext>
                </a:extLst>
              </p:cNvPr>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290" name="Freeform 8">
                <a:extLst>
                  <a:ext uri="{FF2B5EF4-FFF2-40B4-BE49-F238E27FC236}">
                    <a16:creationId xmlns:a16="http://schemas.microsoft.com/office/drawing/2014/main" id="{F56E9519-A32B-108D-3093-79CA69BA0A9F}"/>
                  </a:ext>
                </a:extLst>
              </p:cNvPr>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291" name="Freeform 9">
                <a:extLst>
                  <a:ext uri="{FF2B5EF4-FFF2-40B4-BE49-F238E27FC236}">
                    <a16:creationId xmlns:a16="http://schemas.microsoft.com/office/drawing/2014/main" id="{F893BE5A-7B32-8D24-E46E-83F11A519248}"/>
                  </a:ext>
                </a:extLst>
              </p:cNvPr>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292" name="Freeform 10">
                <a:extLst>
                  <a:ext uri="{FF2B5EF4-FFF2-40B4-BE49-F238E27FC236}">
                    <a16:creationId xmlns:a16="http://schemas.microsoft.com/office/drawing/2014/main" id="{319664F9-2BDE-822D-C376-D6C407299832}"/>
                  </a:ext>
                </a:extLst>
              </p:cNvPr>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293" name="Freeform 11">
                <a:extLst>
                  <a:ext uri="{FF2B5EF4-FFF2-40B4-BE49-F238E27FC236}">
                    <a16:creationId xmlns:a16="http://schemas.microsoft.com/office/drawing/2014/main" id="{F14EFDB2-BEFC-A301-3529-78005B179D8B}"/>
                  </a:ext>
                </a:extLst>
              </p:cNvPr>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294" name="Freeform 12">
                <a:extLst>
                  <a:ext uri="{FF2B5EF4-FFF2-40B4-BE49-F238E27FC236}">
                    <a16:creationId xmlns:a16="http://schemas.microsoft.com/office/drawing/2014/main" id="{DC159B35-4662-FD5B-E129-A98F534C71AE}"/>
                  </a:ext>
                </a:extLst>
              </p:cNvPr>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295" name="Freeform 13">
                <a:extLst>
                  <a:ext uri="{FF2B5EF4-FFF2-40B4-BE49-F238E27FC236}">
                    <a16:creationId xmlns:a16="http://schemas.microsoft.com/office/drawing/2014/main" id="{11B083C7-2FAF-0E4E-A4D6-BE31D14B1F77}"/>
                  </a:ext>
                </a:extLst>
              </p:cNvPr>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296" name="Freeform 14">
                <a:extLst>
                  <a:ext uri="{FF2B5EF4-FFF2-40B4-BE49-F238E27FC236}">
                    <a16:creationId xmlns:a16="http://schemas.microsoft.com/office/drawing/2014/main" id="{3A05C300-33D7-5073-5D1E-035D862FDDC2}"/>
                  </a:ext>
                </a:extLst>
              </p:cNvPr>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297" name="Freeform 15">
                <a:extLst>
                  <a:ext uri="{FF2B5EF4-FFF2-40B4-BE49-F238E27FC236}">
                    <a16:creationId xmlns:a16="http://schemas.microsoft.com/office/drawing/2014/main" id="{6A274E38-C894-04D5-8F68-9E9969C20236}"/>
                  </a:ext>
                </a:extLst>
              </p:cNvPr>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298" name="Freeform 16">
                <a:extLst>
                  <a:ext uri="{FF2B5EF4-FFF2-40B4-BE49-F238E27FC236}">
                    <a16:creationId xmlns:a16="http://schemas.microsoft.com/office/drawing/2014/main" id="{553D05C4-08CC-AC99-B089-83DF7DC3F7ED}"/>
                  </a:ext>
                </a:extLst>
              </p:cNvPr>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4" name="Group 17">
              <a:extLst>
                <a:ext uri="{FF2B5EF4-FFF2-40B4-BE49-F238E27FC236}">
                  <a16:creationId xmlns:a16="http://schemas.microsoft.com/office/drawing/2014/main" id="{F96FFA42-B35D-DE64-217F-F434BE4B0790}"/>
                </a:ext>
              </a:extLst>
            </p:cNvPr>
            <p:cNvGrpSpPr>
              <a:grpSpLocks/>
            </p:cNvGrpSpPr>
            <p:nvPr userDrawn="1"/>
          </p:nvGrpSpPr>
          <p:grpSpPr bwMode="auto">
            <a:xfrm>
              <a:off x="0" y="2291"/>
              <a:ext cx="1385" cy="1702"/>
              <a:chOff x="0" y="2291"/>
              <a:chExt cx="1385" cy="1702"/>
            </a:xfrm>
          </p:grpSpPr>
          <p:sp>
            <p:nvSpPr>
              <p:cNvPr id="5" name="Rectangle 18">
                <a:extLst>
                  <a:ext uri="{FF2B5EF4-FFF2-40B4-BE49-F238E27FC236}">
                    <a16:creationId xmlns:a16="http://schemas.microsoft.com/office/drawing/2014/main" id="{B62E2FA3-0986-31B2-DFB2-B141049569EB}"/>
                  </a:ext>
                </a:extLst>
              </p:cNvPr>
              <p:cNvSpPr>
                <a:spLocks noChangeArrowheads="1"/>
              </p:cNvSpPr>
              <p:nvPr userDrawn="1"/>
            </p:nvSpPr>
            <p:spPr bwMode="ltGray">
              <a:xfrm rot="6798887">
                <a:off x="63" y="388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6" name="Rectangle 19">
                <a:extLst>
                  <a:ext uri="{FF2B5EF4-FFF2-40B4-BE49-F238E27FC236}">
                    <a16:creationId xmlns:a16="http://schemas.microsoft.com/office/drawing/2014/main" id="{435E6A5D-10BF-90C5-8A8D-A49B3557A89A}"/>
                  </a:ext>
                </a:extLst>
              </p:cNvPr>
              <p:cNvSpPr>
                <a:spLocks noChangeArrowheads="1"/>
              </p:cNvSpPr>
              <p:nvPr userDrawn="1"/>
            </p:nvSpPr>
            <p:spPr bwMode="ltGray">
              <a:xfrm rot="6798887">
                <a:off x="33" y="388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7" name="Rectangle 20">
                <a:extLst>
                  <a:ext uri="{FF2B5EF4-FFF2-40B4-BE49-F238E27FC236}">
                    <a16:creationId xmlns:a16="http://schemas.microsoft.com/office/drawing/2014/main" id="{FA9FAE10-F456-26FD-0E09-82C4D0FB02CE}"/>
                  </a:ext>
                </a:extLst>
              </p:cNvPr>
              <p:cNvSpPr>
                <a:spLocks noChangeArrowheads="1"/>
              </p:cNvSpPr>
              <p:nvPr userDrawn="1"/>
            </p:nvSpPr>
            <p:spPr bwMode="ltGray">
              <a:xfrm rot="6798887">
                <a:off x="7" y="387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8" name="Rectangle 21">
                <a:extLst>
                  <a:ext uri="{FF2B5EF4-FFF2-40B4-BE49-F238E27FC236}">
                    <a16:creationId xmlns:a16="http://schemas.microsoft.com/office/drawing/2014/main" id="{E5676B73-F991-6DA0-D4A8-049C0F29BF3A}"/>
                  </a:ext>
                </a:extLst>
              </p:cNvPr>
              <p:cNvSpPr>
                <a:spLocks noChangeArrowheads="1"/>
              </p:cNvSpPr>
              <p:nvPr userDrawn="1"/>
            </p:nvSpPr>
            <p:spPr bwMode="ltGray">
              <a:xfrm rot="5999912">
                <a:off x="209" y="388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9" name="Rectangle 22">
                <a:extLst>
                  <a:ext uri="{FF2B5EF4-FFF2-40B4-BE49-F238E27FC236}">
                    <a16:creationId xmlns:a16="http://schemas.microsoft.com/office/drawing/2014/main" id="{68B0BF1A-E9B1-A815-1FD1-DFB5A1FCD65A}"/>
                  </a:ext>
                </a:extLst>
              </p:cNvPr>
              <p:cNvSpPr>
                <a:spLocks noChangeArrowheads="1"/>
              </p:cNvSpPr>
              <p:nvPr userDrawn="1"/>
            </p:nvSpPr>
            <p:spPr bwMode="ltGray">
              <a:xfrm rot="5999912">
                <a:off x="183" y="388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0" name="Rectangle 23">
                <a:extLst>
                  <a:ext uri="{FF2B5EF4-FFF2-40B4-BE49-F238E27FC236}">
                    <a16:creationId xmlns:a16="http://schemas.microsoft.com/office/drawing/2014/main" id="{CFA7BCA0-64B8-F674-E7F2-14ACD221FCC3}"/>
                  </a:ext>
                </a:extLst>
              </p:cNvPr>
              <p:cNvSpPr>
                <a:spLocks noChangeArrowheads="1"/>
              </p:cNvSpPr>
              <p:nvPr userDrawn="1"/>
            </p:nvSpPr>
            <p:spPr bwMode="ltGray">
              <a:xfrm rot="6250138">
                <a:off x="153" y="388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1" name="Rectangle 24">
                <a:extLst>
                  <a:ext uri="{FF2B5EF4-FFF2-40B4-BE49-F238E27FC236}">
                    <a16:creationId xmlns:a16="http://schemas.microsoft.com/office/drawing/2014/main" id="{A5995CB8-4EFE-0C77-1D6D-8F34E8C5395B}"/>
                  </a:ext>
                </a:extLst>
              </p:cNvPr>
              <p:cNvSpPr>
                <a:spLocks noChangeArrowheads="1"/>
              </p:cNvSpPr>
              <p:nvPr userDrawn="1"/>
            </p:nvSpPr>
            <p:spPr bwMode="ltGray">
              <a:xfrm rot="6238076">
                <a:off x="123" y="388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2" name="Rectangle 25">
                <a:extLst>
                  <a:ext uri="{FF2B5EF4-FFF2-40B4-BE49-F238E27FC236}">
                    <a16:creationId xmlns:a16="http://schemas.microsoft.com/office/drawing/2014/main" id="{F23D7753-97EA-0B6B-FD0F-8E1A7B5044BF}"/>
                  </a:ext>
                </a:extLst>
              </p:cNvPr>
              <p:cNvSpPr>
                <a:spLocks noChangeArrowheads="1"/>
              </p:cNvSpPr>
              <p:nvPr userDrawn="1"/>
            </p:nvSpPr>
            <p:spPr bwMode="ltGray">
              <a:xfrm rot="5380717">
                <a:off x="363" y="386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3" name="Rectangle 26">
                <a:extLst>
                  <a:ext uri="{FF2B5EF4-FFF2-40B4-BE49-F238E27FC236}">
                    <a16:creationId xmlns:a16="http://schemas.microsoft.com/office/drawing/2014/main" id="{130BEBEA-248F-8FC6-59E3-D2B236EA11D1}"/>
                  </a:ext>
                </a:extLst>
              </p:cNvPr>
              <p:cNvSpPr>
                <a:spLocks noChangeArrowheads="1"/>
              </p:cNvSpPr>
              <p:nvPr userDrawn="1"/>
            </p:nvSpPr>
            <p:spPr bwMode="ltGray">
              <a:xfrm rot="5380717">
                <a:off x="333" y="3872"/>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4" name="Rectangle 27">
                <a:extLst>
                  <a:ext uri="{FF2B5EF4-FFF2-40B4-BE49-F238E27FC236}">
                    <a16:creationId xmlns:a16="http://schemas.microsoft.com/office/drawing/2014/main" id="{7C7C5FC3-57D1-F9D7-CABE-BE9CAF9F7BFB}"/>
                  </a:ext>
                </a:extLst>
              </p:cNvPr>
              <p:cNvSpPr>
                <a:spLocks noChangeArrowheads="1"/>
              </p:cNvSpPr>
              <p:nvPr userDrawn="1"/>
            </p:nvSpPr>
            <p:spPr bwMode="ltGray">
              <a:xfrm rot="5583200">
                <a:off x="303" y="387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 name="Rectangle 28">
                <a:extLst>
                  <a:ext uri="{FF2B5EF4-FFF2-40B4-BE49-F238E27FC236}">
                    <a16:creationId xmlns:a16="http://schemas.microsoft.com/office/drawing/2014/main" id="{DFE4348F-C647-0D06-D0C5-EC59092C836E}"/>
                  </a:ext>
                </a:extLst>
              </p:cNvPr>
              <p:cNvSpPr>
                <a:spLocks noChangeArrowheads="1"/>
              </p:cNvSpPr>
              <p:nvPr userDrawn="1"/>
            </p:nvSpPr>
            <p:spPr bwMode="ltGray">
              <a:xfrm rot="5737625">
                <a:off x="271" y="3882"/>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6" name="Rectangle 29">
                <a:extLst>
                  <a:ext uri="{FF2B5EF4-FFF2-40B4-BE49-F238E27FC236}">
                    <a16:creationId xmlns:a16="http://schemas.microsoft.com/office/drawing/2014/main" id="{D95AF230-FB92-A8D5-E079-4B501C9EE810}"/>
                  </a:ext>
                </a:extLst>
              </p:cNvPr>
              <p:cNvSpPr>
                <a:spLocks noChangeArrowheads="1"/>
              </p:cNvSpPr>
              <p:nvPr userDrawn="1"/>
            </p:nvSpPr>
            <p:spPr bwMode="ltGray">
              <a:xfrm rot="4715477">
                <a:off x="517" y="382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7" name="Rectangle 30">
                <a:extLst>
                  <a:ext uri="{FF2B5EF4-FFF2-40B4-BE49-F238E27FC236}">
                    <a16:creationId xmlns:a16="http://schemas.microsoft.com/office/drawing/2014/main" id="{5AB47CB0-BFFC-9D86-89C8-7C0C694369FB}"/>
                  </a:ext>
                </a:extLst>
              </p:cNvPr>
              <p:cNvSpPr>
                <a:spLocks noChangeArrowheads="1"/>
              </p:cNvSpPr>
              <p:nvPr userDrawn="1"/>
            </p:nvSpPr>
            <p:spPr bwMode="ltGray">
              <a:xfrm rot="4924949">
                <a:off x="486" y="383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8" name="Rectangle 31">
                <a:extLst>
                  <a:ext uri="{FF2B5EF4-FFF2-40B4-BE49-F238E27FC236}">
                    <a16:creationId xmlns:a16="http://schemas.microsoft.com/office/drawing/2014/main" id="{B051A375-1675-EF1C-C75A-A64ADA783804}"/>
                  </a:ext>
                </a:extLst>
              </p:cNvPr>
              <p:cNvSpPr>
                <a:spLocks noChangeArrowheads="1"/>
              </p:cNvSpPr>
              <p:nvPr userDrawn="1"/>
            </p:nvSpPr>
            <p:spPr bwMode="ltGray">
              <a:xfrm rot="4924949">
                <a:off x="456" y="38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9" name="Rectangle 32">
                <a:extLst>
                  <a:ext uri="{FF2B5EF4-FFF2-40B4-BE49-F238E27FC236}">
                    <a16:creationId xmlns:a16="http://schemas.microsoft.com/office/drawing/2014/main" id="{4DFA3EA1-87C6-D272-7A27-525EF2D34F3F}"/>
                  </a:ext>
                </a:extLst>
              </p:cNvPr>
              <p:cNvSpPr>
                <a:spLocks noChangeArrowheads="1"/>
              </p:cNvSpPr>
              <p:nvPr userDrawn="1"/>
            </p:nvSpPr>
            <p:spPr bwMode="ltGray">
              <a:xfrm rot="5041352">
                <a:off x="427" y="385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 name="Rectangle 33">
                <a:extLst>
                  <a:ext uri="{FF2B5EF4-FFF2-40B4-BE49-F238E27FC236}">
                    <a16:creationId xmlns:a16="http://schemas.microsoft.com/office/drawing/2014/main" id="{26CD3743-3553-928D-E84E-61C86073B338}"/>
                  </a:ext>
                </a:extLst>
              </p:cNvPr>
              <p:cNvSpPr>
                <a:spLocks noChangeArrowheads="1"/>
              </p:cNvSpPr>
              <p:nvPr userDrawn="1"/>
            </p:nvSpPr>
            <p:spPr bwMode="ltGray">
              <a:xfrm rot="3816889">
                <a:off x="664" y="376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1" name="Rectangle 34">
                <a:extLst>
                  <a:ext uri="{FF2B5EF4-FFF2-40B4-BE49-F238E27FC236}">
                    <a16:creationId xmlns:a16="http://schemas.microsoft.com/office/drawing/2014/main" id="{AD086C2E-62EE-3726-DB6C-5A971196B0B5}"/>
                  </a:ext>
                </a:extLst>
              </p:cNvPr>
              <p:cNvSpPr>
                <a:spLocks noChangeArrowheads="1"/>
              </p:cNvSpPr>
              <p:nvPr userDrawn="1"/>
            </p:nvSpPr>
            <p:spPr bwMode="ltGray">
              <a:xfrm rot="3816889">
                <a:off x="634" y="378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2" name="Rectangle 35">
                <a:extLst>
                  <a:ext uri="{FF2B5EF4-FFF2-40B4-BE49-F238E27FC236}">
                    <a16:creationId xmlns:a16="http://schemas.microsoft.com/office/drawing/2014/main" id="{4F4F6DCA-301D-8D5C-A1C5-812959F75070}"/>
                  </a:ext>
                </a:extLst>
              </p:cNvPr>
              <p:cNvSpPr>
                <a:spLocks noChangeArrowheads="1"/>
              </p:cNvSpPr>
              <p:nvPr userDrawn="1"/>
            </p:nvSpPr>
            <p:spPr bwMode="ltGray">
              <a:xfrm rot="4104184">
                <a:off x="606" y="379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3" name="Rectangle 36">
                <a:extLst>
                  <a:ext uri="{FF2B5EF4-FFF2-40B4-BE49-F238E27FC236}">
                    <a16:creationId xmlns:a16="http://schemas.microsoft.com/office/drawing/2014/main" id="{0FF611EB-34BC-41B3-9A88-9D25878A7A50}"/>
                  </a:ext>
                </a:extLst>
              </p:cNvPr>
              <p:cNvSpPr>
                <a:spLocks noChangeArrowheads="1"/>
              </p:cNvSpPr>
              <p:nvPr userDrawn="1"/>
            </p:nvSpPr>
            <p:spPr bwMode="ltGray">
              <a:xfrm rot="4325343">
                <a:off x="575" y="380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4" name="Rectangle 37">
                <a:extLst>
                  <a:ext uri="{FF2B5EF4-FFF2-40B4-BE49-F238E27FC236}">
                    <a16:creationId xmlns:a16="http://schemas.microsoft.com/office/drawing/2014/main" id="{F0EF05CC-481B-B7E7-56D9-14F795DBC735}"/>
                  </a:ext>
                </a:extLst>
              </p:cNvPr>
              <p:cNvSpPr>
                <a:spLocks noChangeArrowheads="1"/>
              </p:cNvSpPr>
              <p:nvPr userDrawn="1"/>
            </p:nvSpPr>
            <p:spPr bwMode="ltGray">
              <a:xfrm rot="3368036">
                <a:off x="800" y="368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5" name="Rectangle 38">
                <a:extLst>
                  <a:ext uri="{FF2B5EF4-FFF2-40B4-BE49-F238E27FC236}">
                    <a16:creationId xmlns:a16="http://schemas.microsoft.com/office/drawing/2014/main" id="{B9B4232B-4913-BDA1-6227-A832DB2135C1}"/>
                  </a:ext>
                </a:extLst>
              </p:cNvPr>
              <p:cNvSpPr>
                <a:spLocks noChangeArrowheads="1"/>
              </p:cNvSpPr>
              <p:nvPr userDrawn="1"/>
            </p:nvSpPr>
            <p:spPr bwMode="ltGray">
              <a:xfrm rot="3368036">
                <a:off x="772" y="369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6" name="Rectangle 39">
                <a:extLst>
                  <a:ext uri="{FF2B5EF4-FFF2-40B4-BE49-F238E27FC236}">
                    <a16:creationId xmlns:a16="http://schemas.microsoft.com/office/drawing/2014/main" id="{58A8F558-57BC-34A5-2A9D-2065E75AC5B1}"/>
                  </a:ext>
                </a:extLst>
              </p:cNvPr>
              <p:cNvSpPr>
                <a:spLocks noChangeArrowheads="1"/>
              </p:cNvSpPr>
              <p:nvPr userDrawn="1"/>
            </p:nvSpPr>
            <p:spPr bwMode="ltGray">
              <a:xfrm rot="3368036">
                <a:off x="746" y="3716"/>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 name="Rectangle 40">
                <a:extLst>
                  <a:ext uri="{FF2B5EF4-FFF2-40B4-BE49-F238E27FC236}">
                    <a16:creationId xmlns:a16="http://schemas.microsoft.com/office/drawing/2014/main" id="{CCC1E05C-15AE-AAB5-F7A0-FF139B48517C}"/>
                  </a:ext>
                </a:extLst>
              </p:cNvPr>
              <p:cNvSpPr>
                <a:spLocks noChangeArrowheads="1"/>
              </p:cNvSpPr>
              <p:nvPr userDrawn="1"/>
            </p:nvSpPr>
            <p:spPr bwMode="ltGray">
              <a:xfrm rot="3816889">
                <a:off x="717" y="373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8" name="Rectangle 41">
                <a:extLst>
                  <a:ext uri="{FF2B5EF4-FFF2-40B4-BE49-F238E27FC236}">
                    <a16:creationId xmlns:a16="http://schemas.microsoft.com/office/drawing/2014/main" id="{0F40A438-1313-2569-0690-4A49A005FD58}"/>
                  </a:ext>
                </a:extLst>
              </p:cNvPr>
              <p:cNvSpPr>
                <a:spLocks noChangeArrowheads="1"/>
              </p:cNvSpPr>
              <p:nvPr userDrawn="1"/>
            </p:nvSpPr>
            <p:spPr bwMode="ltGray">
              <a:xfrm rot="2302266">
                <a:off x="923" y="3587"/>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9" name="Rectangle 42">
                <a:extLst>
                  <a:ext uri="{FF2B5EF4-FFF2-40B4-BE49-F238E27FC236}">
                    <a16:creationId xmlns:a16="http://schemas.microsoft.com/office/drawing/2014/main" id="{E476C847-BF8A-B5B9-2FEA-672E2CE90C2C}"/>
                  </a:ext>
                </a:extLst>
              </p:cNvPr>
              <p:cNvSpPr>
                <a:spLocks noChangeArrowheads="1"/>
              </p:cNvSpPr>
              <p:nvPr userDrawn="1"/>
            </p:nvSpPr>
            <p:spPr bwMode="ltGray">
              <a:xfrm rot="2302266">
                <a:off x="899" y="360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30" name="Rectangle 43">
                <a:extLst>
                  <a:ext uri="{FF2B5EF4-FFF2-40B4-BE49-F238E27FC236}">
                    <a16:creationId xmlns:a16="http://schemas.microsoft.com/office/drawing/2014/main" id="{17315EC3-F621-92FC-3CBA-F3221884DE88}"/>
                  </a:ext>
                </a:extLst>
              </p:cNvPr>
              <p:cNvSpPr>
                <a:spLocks noChangeArrowheads="1"/>
              </p:cNvSpPr>
              <p:nvPr userDrawn="1"/>
            </p:nvSpPr>
            <p:spPr bwMode="ltGray">
              <a:xfrm rot="2707562">
                <a:off x="876" y="362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31" name="Rectangle 44">
                <a:extLst>
                  <a:ext uri="{FF2B5EF4-FFF2-40B4-BE49-F238E27FC236}">
                    <a16:creationId xmlns:a16="http://schemas.microsoft.com/office/drawing/2014/main" id="{C4B5E6E9-3F93-A977-6400-7F60D435A357}"/>
                  </a:ext>
                </a:extLst>
              </p:cNvPr>
              <p:cNvSpPr>
                <a:spLocks noChangeArrowheads="1"/>
              </p:cNvSpPr>
              <p:nvPr userDrawn="1"/>
            </p:nvSpPr>
            <p:spPr bwMode="ltGray">
              <a:xfrm rot="2707562">
                <a:off x="850" y="364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32" name="Rectangle 45">
                <a:extLst>
                  <a:ext uri="{FF2B5EF4-FFF2-40B4-BE49-F238E27FC236}">
                    <a16:creationId xmlns:a16="http://schemas.microsoft.com/office/drawing/2014/main" id="{2381DFB7-C986-BCEF-6B38-7273EAF1E77F}"/>
                  </a:ext>
                </a:extLst>
              </p:cNvPr>
              <p:cNvSpPr>
                <a:spLocks noChangeArrowheads="1"/>
              </p:cNvSpPr>
              <p:nvPr userDrawn="1"/>
            </p:nvSpPr>
            <p:spPr bwMode="ltGray">
              <a:xfrm rot="1525830">
                <a:off x="1027" y="3473"/>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33" name="Rectangle 46">
                <a:extLst>
                  <a:ext uri="{FF2B5EF4-FFF2-40B4-BE49-F238E27FC236}">
                    <a16:creationId xmlns:a16="http://schemas.microsoft.com/office/drawing/2014/main" id="{059B4A3F-AED3-D627-5345-9223E61ED3D2}"/>
                  </a:ext>
                </a:extLst>
              </p:cNvPr>
              <p:cNvSpPr>
                <a:spLocks noChangeArrowheads="1"/>
              </p:cNvSpPr>
              <p:nvPr userDrawn="1"/>
            </p:nvSpPr>
            <p:spPr bwMode="ltGray">
              <a:xfrm rot="1525830">
                <a:off x="1009" y="3497"/>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34" name="Rectangle 47">
                <a:extLst>
                  <a:ext uri="{FF2B5EF4-FFF2-40B4-BE49-F238E27FC236}">
                    <a16:creationId xmlns:a16="http://schemas.microsoft.com/office/drawing/2014/main" id="{2A153D38-6573-EC36-5119-10935425A081}"/>
                  </a:ext>
                </a:extLst>
              </p:cNvPr>
              <p:cNvSpPr>
                <a:spLocks noChangeArrowheads="1"/>
              </p:cNvSpPr>
              <p:nvPr userDrawn="1"/>
            </p:nvSpPr>
            <p:spPr bwMode="ltGray">
              <a:xfrm rot="1788117">
                <a:off x="990" y="3519"/>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35" name="Rectangle 48">
                <a:extLst>
                  <a:ext uri="{FF2B5EF4-FFF2-40B4-BE49-F238E27FC236}">
                    <a16:creationId xmlns:a16="http://schemas.microsoft.com/office/drawing/2014/main" id="{BCD26FB9-503E-767B-FAA8-D5381B8918A6}"/>
                  </a:ext>
                </a:extLst>
              </p:cNvPr>
              <p:cNvSpPr>
                <a:spLocks noChangeArrowheads="1"/>
              </p:cNvSpPr>
              <p:nvPr userDrawn="1"/>
            </p:nvSpPr>
            <p:spPr bwMode="ltGray">
              <a:xfrm rot="1788117">
                <a:off x="969" y="354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36" name="Rectangle 49">
                <a:extLst>
                  <a:ext uri="{FF2B5EF4-FFF2-40B4-BE49-F238E27FC236}">
                    <a16:creationId xmlns:a16="http://schemas.microsoft.com/office/drawing/2014/main" id="{95E84855-DB9A-2A73-DE70-E120319A3B48}"/>
                  </a:ext>
                </a:extLst>
              </p:cNvPr>
              <p:cNvSpPr>
                <a:spLocks noChangeArrowheads="1"/>
              </p:cNvSpPr>
              <p:nvPr userDrawn="1"/>
            </p:nvSpPr>
            <p:spPr bwMode="ltGray">
              <a:xfrm rot="841630">
                <a:off x="1113" y="3355"/>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37" name="Rectangle 50">
                <a:extLst>
                  <a:ext uri="{FF2B5EF4-FFF2-40B4-BE49-F238E27FC236}">
                    <a16:creationId xmlns:a16="http://schemas.microsoft.com/office/drawing/2014/main" id="{82F47790-DC16-C75B-93EC-F40648979585}"/>
                  </a:ext>
                </a:extLst>
              </p:cNvPr>
              <p:cNvSpPr>
                <a:spLocks noChangeArrowheads="1"/>
              </p:cNvSpPr>
              <p:nvPr userDrawn="1"/>
            </p:nvSpPr>
            <p:spPr bwMode="ltGray">
              <a:xfrm rot="841630">
                <a:off x="1100" y="337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38" name="Rectangle 51">
                <a:extLst>
                  <a:ext uri="{FF2B5EF4-FFF2-40B4-BE49-F238E27FC236}">
                    <a16:creationId xmlns:a16="http://schemas.microsoft.com/office/drawing/2014/main" id="{820D90BD-D9BF-298B-C7FD-0B649F508D40}"/>
                  </a:ext>
                </a:extLst>
              </p:cNvPr>
              <p:cNvSpPr>
                <a:spLocks noChangeArrowheads="1"/>
              </p:cNvSpPr>
              <p:nvPr userDrawn="1"/>
            </p:nvSpPr>
            <p:spPr bwMode="ltGray">
              <a:xfrm rot="1308689">
                <a:off x="1086" y="340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39" name="Rectangle 52">
                <a:extLst>
                  <a:ext uri="{FF2B5EF4-FFF2-40B4-BE49-F238E27FC236}">
                    <a16:creationId xmlns:a16="http://schemas.microsoft.com/office/drawing/2014/main" id="{E48BAB99-8F28-2C46-AADF-4B2DA80A81CE}"/>
                  </a:ext>
                </a:extLst>
              </p:cNvPr>
              <p:cNvSpPr>
                <a:spLocks noChangeArrowheads="1"/>
              </p:cNvSpPr>
              <p:nvPr userDrawn="1"/>
            </p:nvSpPr>
            <p:spPr bwMode="ltGray">
              <a:xfrm rot="1308689">
                <a:off x="1064" y="3425"/>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0" name="Rectangle 53">
                <a:extLst>
                  <a:ext uri="{FF2B5EF4-FFF2-40B4-BE49-F238E27FC236}">
                    <a16:creationId xmlns:a16="http://schemas.microsoft.com/office/drawing/2014/main" id="{96C7A2E6-FF45-A168-B198-AA247D8C7758}"/>
                  </a:ext>
                </a:extLst>
              </p:cNvPr>
              <p:cNvSpPr>
                <a:spLocks noChangeArrowheads="1"/>
              </p:cNvSpPr>
              <p:nvPr userDrawn="1"/>
            </p:nvSpPr>
            <p:spPr bwMode="ltGray">
              <a:xfrm rot="469913">
                <a:off x="1172" y="3225"/>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1" name="Rectangle 54">
                <a:extLst>
                  <a:ext uri="{FF2B5EF4-FFF2-40B4-BE49-F238E27FC236}">
                    <a16:creationId xmlns:a16="http://schemas.microsoft.com/office/drawing/2014/main" id="{5E679872-9ECE-00C4-0B9F-A2669B86818A}"/>
                  </a:ext>
                </a:extLst>
              </p:cNvPr>
              <p:cNvSpPr>
                <a:spLocks noChangeArrowheads="1"/>
              </p:cNvSpPr>
              <p:nvPr userDrawn="1"/>
            </p:nvSpPr>
            <p:spPr bwMode="ltGray">
              <a:xfrm rot="559869">
                <a:off x="1162" y="3250"/>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2" name="Rectangle 55">
                <a:extLst>
                  <a:ext uri="{FF2B5EF4-FFF2-40B4-BE49-F238E27FC236}">
                    <a16:creationId xmlns:a16="http://schemas.microsoft.com/office/drawing/2014/main" id="{0EF6A4A9-4948-A00C-A48D-3F8B395C773B}"/>
                  </a:ext>
                </a:extLst>
              </p:cNvPr>
              <p:cNvSpPr>
                <a:spLocks noChangeArrowheads="1"/>
              </p:cNvSpPr>
              <p:nvPr userDrawn="1"/>
            </p:nvSpPr>
            <p:spPr bwMode="ltGray">
              <a:xfrm rot="734079">
                <a:off x="1154" y="327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3" name="Rectangle 56">
                <a:extLst>
                  <a:ext uri="{FF2B5EF4-FFF2-40B4-BE49-F238E27FC236}">
                    <a16:creationId xmlns:a16="http://schemas.microsoft.com/office/drawing/2014/main" id="{D8EC97C1-238D-39F0-FA36-78DA55899A35}"/>
                  </a:ext>
                </a:extLst>
              </p:cNvPr>
              <p:cNvSpPr>
                <a:spLocks noChangeArrowheads="1"/>
              </p:cNvSpPr>
              <p:nvPr userDrawn="1"/>
            </p:nvSpPr>
            <p:spPr bwMode="ltGray">
              <a:xfrm rot="734079">
                <a:off x="1141" y="330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4" name="Rectangle 57">
                <a:extLst>
                  <a:ext uri="{FF2B5EF4-FFF2-40B4-BE49-F238E27FC236}">
                    <a16:creationId xmlns:a16="http://schemas.microsoft.com/office/drawing/2014/main" id="{85A02A9D-DD8A-7D56-FB0E-3A539C89A62F}"/>
                  </a:ext>
                </a:extLst>
              </p:cNvPr>
              <p:cNvSpPr>
                <a:spLocks noChangeArrowheads="1"/>
              </p:cNvSpPr>
              <p:nvPr userDrawn="1"/>
            </p:nvSpPr>
            <p:spPr bwMode="ltGray">
              <a:xfrm rot="-293905">
                <a:off x="1211" y="309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5" name="Rectangle 58">
                <a:extLst>
                  <a:ext uri="{FF2B5EF4-FFF2-40B4-BE49-F238E27FC236}">
                    <a16:creationId xmlns:a16="http://schemas.microsoft.com/office/drawing/2014/main" id="{5AA2F8F4-092D-E8A1-0734-F5BC3CA31E20}"/>
                  </a:ext>
                </a:extLst>
              </p:cNvPr>
              <p:cNvSpPr>
                <a:spLocks noChangeArrowheads="1"/>
              </p:cNvSpPr>
              <p:nvPr userDrawn="1"/>
            </p:nvSpPr>
            <p:spPr bwMode="ltGray">
              <a:xfrm rot="-8">
                <a:off x="1201" y="312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 name="Rectangle 59">
                <a:extLst>
                  <a:ext uri="{FF2B5EF4-FFF2-40B4-BE49-F238E27FC236}">
                    <a16:creationId xmlns:a16="http://schemas.microsoft.com/office/drawing/2014/main" id="{728C66FF-7D65-05C9-C9C2-307E4FE87F76}"/>
                  </a:ext>
                </a:extLst>
              </p:cNvPr>
              <p:cNvSpPr>
                <a:spLocks noChangeArrowheads="1"/>
              </p:cNvSpPr>
              <p:nvPr userDrawn="1"/>
            </p:nvSpPr>
            <p:spPr bwMode="ltGray">
              <a:xfrm rot="-8">
                <a:off x="1200" y="3147"/>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7" name="Rectangle 60">
                <a:extLst>
                  <a:ext uri="{FF2B5EF4-FFF2-40B4-BE49-F238E27FC236}">
                    <a16:creationId xmlns:a16="http://schemas.microsoft.com/office/drawing/2014/main" id="{349EBE67-B444-38E7-EFD7-DDC2073102EC}"/>
                  </a:ext>
                </a:extLst>
              </p:cNvPr>
              <p:cNvSpPr>
                <a:spLocks noChangeArrowheads="1"/>
              </p:cNvSpPr>
              <p:nvPr userDrawn="1"/>
            </p:nvSpPr>
            <p:spPr bwMode="ltGray">
              <a:xfrm rot="214188">
                <a:off x="1189" y="3173"/>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8" name="Rectangle 61">
                <a:extLst>
                  <a:ext uri="{FF2B5EF4-FFF2-40B4-BE49-F238E27FC236}">
                    <a16:creationId xmlns:a16="http://schemas.microsoft.com/office/drawing/2014/main" id="{523CAC45-EBA9-1EEB-ED67-75400CD016C0}"/>
                  </a:ext>
                </a:extLst>
              </p:cNvPr>
              <p:cNvSpPr>
                <a:spLocks noChangeArrowheads="1"/>
              </p:cNvSpPr>
              <p:nvPr userDrawn="1"/>
            </p:nvSpPr>
            <p:spPr bwMode="ltGray">
              <a:xfrm rot="-682388">
                <a:off x="1219" y="296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9" name="Rectangle 62">
                <a:extLst>
                  <a:ext uri="{FF2B5EF4-FFF2-40B4-BE49-F238E27FC236}">
                    <a16:creationId xmlns:a16="http://schemas.microsoft.com/office/drawing/2014/main" id="{80733A01-C772-2FE5-15FB-769B726D3887}"/>
                  </a:ext>
                </a:extLst>
              </p:cNvPr>
              <p:cNvSpPr>
                <a:spLocks noChangeArrowheads="1"/>
              </p:cNvSpPr>
              <p:nvPr userDrawn="1"/>
            </p:nvSpPr>
            <p:spPr bwMode="ltGray">
              <a:xfrm rot="-480400">
                <a:off x="1220" y="2991"/>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50" name="Rectangle 63">
                <a:extLst>
                  <a:ext uri="{FF2B5EF4-FFF2-40B4-BE49-F238E27FC236}">
                    <a16:creationId xmlns:a16="http://schemas.microsoft.com/office/drawing/2014/main" id="{FBEE33EF-2C7C-26E1-77EC-02D4F29F0AD2}"/>
                  </a:ext>
                </a:extLst>
              </p:cNvPr>
              <p:cNvSpPr>
                <a:spLocks noChangeArrowheads="1"/>
              </p:cNvSpPr>
              <p:nvPr userDrawn="1"/>
            </p:nvSpPr>
            <p:spPr bwMode="ltGray">
              <a:xfrm rot="-480400">
                <a:off x="1220" y="301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51" name="Rectangle 64">
                <a:extLst>
                  <a:ext uri="{FF2B5EF4-FFF2-40B4-BE49-F238E27FC236}">
                    <a16:creationId xmlns:a16="http://schemas.microsoft.com/office/drawing/2014/main" id="{2B458C05-6E05-E6FF-28E6-838430FF48F9}"/>
                  </a:ext>
                </a:extLst>
              </p:cNvPr>
              <p:cNvSpPr>
                <a:spLocks noChangeArrowheads="1"/>
              </p:cNvSpPr>
              <p:nvPr userDrawn="1"/>
            </p:nvSpPr>
            <p:spPr bwMode="ltGray">
              <a:xfrm rot="-270546">
                <a:off x="1219" y="3041"/>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52" name="Rectangle 65">
                <a:extLst>
                  <a:ext uri="{FF2B5EF4-FFF2-40B4-BE49-F238E27FC236}">
                    <a16:creationId xmlns:a16="http://schemas.microsoft.com/office/drawing/2014/main" id="{F785E593-2D5F-5261-E96A-B3204197751D}"/>
                  </a:ext>
                </a:extLst>
              </p:cNvPr>
              <p:cNvSpPr>
                <a:spLocks noChangeArrowheads="1"/>
              </p:cNvSpPr>
              <p:nvPr userDrawn="1"/>
            </p:nvSpPr>
            <p:spPr bwMode="ltGray">
              <a:xfrm rot="-1132286">
                <a:off x="1207" y="2843"/>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53" name="Rectangle 66">
                <a:extLst>
                  <a:ext uri="{FF2B5EF4-FFF2-40B4-BE49-F238E27FC236}">
                    <a16:creationId xmlns:a16="http://schemas.microsoft.com/office/drawing/2014/main" id="{9503F4CF-DD74-8A49-25DE-7E6145849D67}"/>
                  </a:ext>
                </a:extLst>
              </p:cNvPr>
              <p:cNvSpPr>
                <a:spLocks noChangeArrowheads="1"/>
              </p:cNvSpPr>
              <p:nvPr userDrawn="1"/>
            </p:nvSpPr>
            <p:spPr bwMode="ltGray">
              <a:xfrm rot="-969272">
                <a:off x="1213" y="286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54" name="Rectangle 67">
                <a:extLst>
                  <a:ext uri="{FF2B5EF4-FFF2-40B4-BE49-F238E27FC236}">
                    <a16:creationId xmlns:a16="http://schemas.microsoft.com/office/drawing/2014/main" id="{F466702C-1ABA-C146-2353-D208B5E362AC}"/>
                  </a:ext>
                </a:extLst>
              </p:cNvPr>
              <p:cNvSpPr>
                <a:spLocks noChangeArrowheads="1"/>
              </p:cNvSpPr>
              <p:nvPr userDrawn="1"/>
            </p:nvSpPr>
            <p:spPr bwMode="ltGray">
              <a:xfrm rot="-969272">
                <a:off x="1216" y="288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55" name="Rectangle 68">
                <a:extLst>
                  <a:ext uri="{FF2B5EF4-FFF2-40B4-BE49-F238E27FC236}">
                    <a16:creationId xmlns:a16="http://schemas.microsoft.com/office/drawing/2014/main" id="{5883D2F5-EFAC-B236-8D3B-C7A4D4DF12EC}"/>
                  </a:ext>
                </a:extLst>
              </p:cNvPr>
              <p:cNvSpPr>
                <a:spLocks noChangeArrowheads="1"/>
              </p:cNvSpPr>
              <p:nvPr userDrawn="1"/>
            </p:nvSpPr>
            <p:spPr bwMode="ltGray">
              <a:xfrm rot="-806259">
                <a:off x="1219" y="291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56" name="Rectangle 69">
                <a:extLst>
                  <a:ext uri="{FF2B5EF4-FFF2-40B4-BE49-F238E27FC236}">
                    <a16:creationId xmlns:a16="http://schemas.microsoft.com/office/drawing/2014/main" id="{BCE52C96-885E-C103-6EA7-36BC1AA15674}"/>
                  </a:ext>
                </a:extLst>
              </p:cNvPr>
              <p:cNvSpPr>
                <a:spLocks noChangeArrowheads="1"/>
              </p:cNvSpPr>
              <p:nvPr userDrawn="1"/>
            </p:nvSpPr>
            <p:spPr bwMode="ltGray">
              <a:xfrm rot="-1543941">
                <a:off x="1165" y="272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57" name="Rectangle 70">
                <a:extLst>
                  <a:ext uri="{FF2B5EF4-FFF2-40B4-BE49-F238E27FC236}">
                    <a16:creationId xmlns:a16="http://schemas.microsoft.com/office/drawing/2014/main" id="{084680C1-8FFF-C97B-FB88-07A801DEA50C}"/>
                  </a:ext>
                </a:extLst>
              </p:cNvPr>
              <p:cNvSpPr>
                <a:spLocks noChangeArrowheads="1"/>
              </p:cNvSpPr>
              <p:nvPr userDrawn="1"/>
            </p:nvSpPr>
            <p:spPr bwMode="ltGray">
              <a:xfrm rot="-1341953">
                <a:off x="1176" y="2752"/>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58" name="Rectangle 71">
                <a:extLst>
                  <a:ext uri="{FF2B5EF4-FFF2-40B4-BE49-F238E27FC236}">
                    <a16:creationId xmlns:a16="http://schemas.microsoft.com/office/drawing/2014/main" id="{F3BA9284-671D-A10D-D996-A8EBCFEB8F71}"/>
                  </a:ext>
                </a:extLst>
              </p:cNvPr>
              <p:cNvSpPr>
                <a:spLocks noChangeArrowheads="1"/>
              </p:cNvSpPr>
              <p:nvPr userDrawn="1"/>
            </p:nvSpPr>
            <p:spPr bwMode="ltGray">
              <a:xfrm rot="-1341953">
                <a:off x="1184" y="277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59" name="Rectangle 72">
                <a:extLst>
                  <a:ext uri="{FF2B5EF4-FFF2-40B4-BE49-F238E27FC236}">
                    <a16:creationId xmlns:a16="http://schemas.microsoft.com/office/drawing/2014/main" id="{B54FCD9B-FEBF-BD6A-AA6A-F3F39A302A5F}"/>
                  </a:ext>
                </a:extLst>
              </p:cNvPr>
              <p:cNvSpPr>
                <a:spLocks noChangeArrowheads="1"/>
              </p:cNvSpPr>
              <p:nvPr userDrawn="1"/>
            </p:nvSpPr>
            <p:spPr bwMode="ltGray">
              <a:xfrm rot="-1341953">
                <a:off x="1194" y="279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60" name="Rectangle 73">
                <a:extLst>
                  <a:ext uri="{FF2B5EF4-FFF2-40B4-BE49-F238E27FC236}">
                    <a16:creationId xmlns:a16="http://schemas.microsoft.com/office/drawing/2014/main" id="{9B878142-DEB3-5A4D-55FF-873208033219}"/>
                  </a:ext>
                </a:extLst>
              </p:cNvPr>
              <p:cNvSpPr>
                <a:spLocks noChangeArrowheads="1"/>
              </p:cNvSpPr>
              <p:nvPr userDrawn="1"/>
            </p:nvSpPr>
            <p:spPr bwMode="ltGray">
              <a:xfrm rot="-1928746">
                <a:off x="1101" y="262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61" name="Rectangle 74">
                <a:extLst>
                  <a:ext uri="{FF2B5EF4-FFF2-40B4-BE49-F238E27FC236}">
                    <a16:creationId xmlns:a16="http://schemas.microsoft.com/office/drawing/2014/main" id="{CCF89F66-DAB4-5A72-AEAF-B7C66F0CDF38}"/>
                  </a:ext>
                </a:extLst>
              </p:cNvPr>
              <p:cNvSpPr>
                <a:spLocks noChangeArrowheads="1"/>
              </p:cNvSpPr>
              <p:nvPr userDrawn="1"/>
            </p:nvSpPr>
            <p:spPr bwMode="ltGray">
              <a:xfrm rot="-1844175">
                <a:off x="1114" y="264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62" name="Rectangle 75">
                <a:extLst>
                  <a:ext uri="{FF2B5EF4-FFF2-40B4-BE49-F238E27FC236}">
                    <a16:creationId xmlns:a16="http://schemas.microsoft.com/office/drawing/2014/main" id="{E5BDBCE1-A862-EAAC-45BE-6517B81CFB79}"/>
                  </a:ext>
                </a:extLst>
              </p:cNvPr>
              <p:cNvSpPr>
                <a:spLocks noChangeArrowheads="1"/>
              </p:cNvSpPr>
              <p:nvPr userDrawn="1"/>
            </p:nvSpPr>
            <p:spPr bwMode="ltGray">
              <a:xfrm rot="-1752383">
                <a:off x="1129" y="266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63" name="Rectangle 76">
                <a:extLst>
                  <a:ext uri="{FF2B5EF4-FFF2-40B4-BE49-F238E27FC236}">
                    <a16:creationId xmlns:a16="http://schemas.microsoft.com/office/drawing/2014/main" id="{1B58E503-1E0F-7E30-CD8D-874AD63459B1}"/>
                  </a:ext>
                </a:extLst>
              </p:cNvPr>
              <p:cNvSpPr>
                <a:spLocks noChangeArrowheads="1"/>
              </p:cNvSpPr>
              <p:nvPr userDrawn="1"/>
            </p:nvSpPr>
            <p:spPr bwMode="ltGray">
              <a:xfrm rot="-1752383">
                <a:off x="1142" y="268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08" name="Rectangle 77">
                <a:extLst>
                  <a:ext uri="{FF2B5EF4-FFF2-40B4-BE49-F238E27FC236}">
                    <a16:creationId xmlns:a16="http://schemas.microsoft.com/office/drawing/2014/main" id="{72D7396E-DEAA-CFF3-EEB3-DE997520785F}"/>
                  </a:ext>
                </a:extLst>
              </p:cNvPr>
              <p:cNvSpPr>
                <a:spLocks noChangeArrowheads="1"/>
              </p:cNvSpPr>
              <p:nvPr userDrawn="1"/>
            </p:nvSpPr>
            <p:spPr bwMode="ltGray">
              <a:xfrm rot="-2466736">
                <a:off x="1014" y="253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09" name="Rectangle 78">
                <a:extLst>
                  <a:ext uri="{FF2B5EF4-FFF2-40B4-BE49-F238E27FC236}">
                    <a16:creationId xmlns:a16="http://schemas.microsoft.com/office/drawing/2014/main" id="{DE293569-02EA-8133-112D-93E0D626F20C}"/>
                  </a:ext>
                </a:extLst>
              </p:cNvPr>
              <p:cNvSpPr>
                <a:spLocks noChangeArrowheads="1"/>
              </p:cNvSpPr>
              <p:nvPr userDrawn="1"/>
            </p:nvSpPr>
            <p:spPr bwMode="ltGray">
              <a:xfrm rot="-2466736">
                <a:off x="1035" y="255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10" name="Rectangle 79">
                <a:extLst>
                  <a:ext uri="{FF2B5EF4-FFF2-40B4-BE49-F238E27FC236}">
                    <a16:creationId xmlns:a16="http://schemas.microsoft.com/office/drawing/2014/main" id="{3B4D38A4-3330-82D8-FD60-86C39BEEC569}"/>
                  </a:ext>
                </a:extLst>
              </p:cNvPr>
              <p:cNvSpPr>
                <a:spLocks noChangeArrowheads="1"/>
              </p:cNvSpPr>
              <p:nvPr userDrawn="1"/>
            </p:nvSpPr>
            <p:spPr bwMode="ltGray">
              <a:xfrm rot="-2466736">
                <a:off x="1050" y="257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11" name="Rectangle 80">
                <a:extLst>
                  <a:ext uri="{FF2B5EF4-FFF2-40B4-BE49-F238E27FC236}">
                    <a16:creationId xmlns:a16="http://schemas.microsoft.com/office/drawing/2014/main" id="{AA854A11-C32A-7E44-D342-F5201B6BC5A2}"/>
                  </a:ext>
                </a:extLst>
              </p:cNvPr>
              <p:cNvSpPr>
                <a:spLocks noChangeArrowheads="1"/>
              </p:cNvSpPr>
              <p:nvPr userDrawn="1"/>
            </p:nvSpPr>
            <p:spPr bwMode="ltGray">
              <a:xfrm rot="-2342866">
                <a:off x="1068" y="2590"/>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12" name="Freeform 81">
                <a:extLst>
                  <a:ext uri="{FF2B5EF4-FFF2-40B4-BE49-F238E27FC236}">
                    <a16:creationId xmlns:a16="http://schemas.microsoft.com/office/drawing/2014/main" id="{0BD5DCF3-2FA5-0480-7399-118DA695B234}"/>
                  </a:ext>
                </a:extLst>
              </p:cNvPr>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13" name="Rectangle 82">
                <a:extLst>
                  <a:ext uri="{FF2B5EF4-FFF2-40B4-BE49-F238E27FC236}">
                    <a16:creationId xmlns:a16="http://schemas.microsoft.com/office/drawing/2014/main" id="{0A6AFADE-619C-AAE4-FF04-44C6479C4C0C}"/>
                  </a:ext>
                </a:extLst>
              </p:cNvPr>
              <p:cNvSpPr>
                <a:spLocks noChangeArrowheads="1"/>
              </p:cNvSpPr>
              <p:nvPr userDrawn="1"/>
            </p:nvSpPr>
            <p:spPr bwMode="ltGray">
              <a:xfrm rot="6575641">
                <a:off x="-217" y="3138"/>
                <a:ext cx="122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14" name="Rectangle 83">
                <a:extLst>
                  <a:ext uri="{FF2B5EF4-FFF2-40B4-BE49-F238E27FC236}">
                    <a16:creationId xmlns:a16="http://schemas.microsoft.com/office/drawing/2014/main" id="{14815ADC-0BC2-0D8A-5C3F-7C4785D40B88}"/>
                  </a:ext>
                </a:extLst>
              </p:cNvPr>
              <p:cNvSpPr>
                <a:spLocks noChangeArrowheads="1"/>
              </p:cNvSpPr>
              <p:nvPr userDrawn="1"/>
            </p:nvSpPr>
            <p:spPr bwMode="ltGray">
              <a:xfrm rot="238799">
                <a:off x="4" y="3146"/>
                <a:ext cx="103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15" name="Rectangle 84">
                <a:extLst>
                  <a:ext uri="{FF2B5EF4-FFF2-40B4-BE49-F238E27FC236}">
                    <a16:creationId xmlns:a16="http://schemas.microsoft.com/office/drawing/2014/main" id="{4C7CAA47-838B-2561-B110-BF548D346500}"/>
                  </a:ext>
                </a:extLst>
              </p:cNvPr>
              <p:cNvSpPr>
                <a:spLocks noChangeArrowheads="1"/>
              </p:cNvSpPr>
              <p:nvPr userDrawn="1"/>
            </p:nvSpPr>
            <p:spPr bwMode="ltGray">
              <a:xfrm rot="-2957028">
                <a:off x="907" y="247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16" name="Rectangle 85">
                <a:extLst>
                  <a:ext uri="{FF2B5EF4-FFF2-40B4-BE49-F238E27FC236}">
                    <a16:creationId xmlns:a16="http://schemas.microsoft.com/office/drawing/2014/main" id="{98B52F59-74A9-56F2-2BC4-0CD48B202E91}"/>
                  </a:ext>
                </a:extLst>
              </p:cNvPr>
              <p:cNvSpPr>
                <a:spLocks noChangeArrowheads="1"/>
              </p:cNvSpPr>
              <p:nvPr userDrawn="1"/>
            </p:nvSpPr>
            <p:spPr bwMode="ltGray">
              <a:xfrm rot="-2957028">
                <a:off x="930" y="248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17" name="Rectangle 86">
                <a:extLst>
                  <a:ext uri="{FF2B5EF4-FFF2-40B4-BE49-F238E27FC236}">
                    <a16:creationId xmlns:a16="http://schemas.microsoft.com/office/drawing/2014/main" id="{1F6E78A7-0CC8-91B7-9F70-778A2968DA08}"/>
                  </a:ext>
                </a:extLst>
              </p:cNvPr>
              <p:cNvSpPr>
                <a:spLocks noChangeArrowheads="1"/>
              </p:cNvSpPr>
              <p:nvPr userDrawn="1"/>
            </p:nvSpPr>
            <p:spPr bwMode="ltGray">
              <a:xfrm rot="-2957028">
                <a:off x="954" y="249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18" name="Rectangle 87">
                <a:extLst>
                  <a:ext uri="{FF2B5EF4-FFF2-40B4-BE49-F238E27FC236}">
                    <a16:creationId xmlns:a16="http://schemas.microsoft.com/office/drawing/2014/main" id="{E455F10E-E004-CCCC-4744-B1773F42AFF5}"/>
                  </a:ext>
                </a:extLst>
              </p:cNvPr>
              <p:cNvSpPr>
                <a:spLocks noChangeArrowheads="1"/>
              </p:cNvSpPr>
              <p:nvPr userDrawn="1"/>
            </p:nvSpPr>
            <p:spPr bwMode="ltGray">
              <a:xfrm rot="-2661033">
                <a:off x="974" y="2509"/>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19" name="Rectangle 88">
                <a:extLst>
                  <a:ext uri="{FF2B5EF4-FFF2-40B4-BE49-F238E27FC236}">
                    <a16:creationId xmlns:a16="http://schemas.microsoft.com/office/drawing/2014/main" id="{2F3F18A0-03C7-D379-3C17-5900BD4FA4C7}"/>
                  </a:ext>
                </a:extLst>
              </p:cNvPr>
              <p:cNvSpPr>
                <a:spLocks noChangeArrowheads="1"/>
              </p:cNvSpPr>
              <p:nvPr userDrawn="1"/>
            </p:nvSpPr>
            <p:spPr bwMode="ltGray">
              <a:xfrm rot="-3638503">
                <a:off x="788" y="242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20" name="Rectangle 89">
                <a:extLst>
                  <a:ext uri="{FF2B5EF4-FFF2-40B4-BE49-F238E27FC236}">
                    <a16:creationId xmlns:a16="http://schemas.microsoft.com/office/drawing/2014/main" id="{19FE75DD-5932-37A1-E4CD-874D12279EE1}"/>
                  </a:ext>
                </a:extLst>
              </p:cNvPr>
              <p:cNvSpPr>
                <a:spLocks noChangeArrowheads="1"/>
              </p:cNvSpPr>
              <p:nvPr userDrawn="1"/>
            </p:nvSpPr>
            <p:spPr bwMode="ltGray">
              <a:xfrm rot="-3638503">
                <a:off x="815" y="243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21" name="Rectangle 90">
                <a:extLst>
                  <a:ext uri="{FF2B5EF4-FFF2-40B4-BE49-F238E27FC236}">
                    <a16:creationId xmlns:a16="http://schemas.microsoft.com/office/drawing/2014/main" id="{AC4A4F77-45F1-952D-B150-785F0B86A744}"/>
                  </a:ext>
                </a:extLst>
              </p:cNvPr>
              <p:cNvSpPr>
                <a:spLocks noChangeArrowheads="1"/>
              </p:cNvSpPr>
              <p:nvPr userDrawn="1"/>
            </p:nvSpPr>
            <p:spPr bwMode="ltGray">
              <a:xfrm rot="-3514633">
                <a:off x="837" y="2440"/>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22" name="Rectangle 91">
                <a:extLst>
                  <a:ext uri="{FF2B5EF4-FFF2-40B4-BE49-F238E27FC236}">
                    <a16:creationId xmlns:a16="http://schemas.microsoft.com/office/drawing/2014/main" id="{FD471464-E5F8-88A5-4B58-E02BC15535CA}"/>
                  </a:ext>
                </a:extLst>
              </p:cNvPr>
              <p:cNvSpPr>
                <a:spLocks noChangeArrowheads="1"/>
              </p:cNvSpPr>
              <p:nvPr userDrawn="1"/>
            </p:nvSpPr>
            <p:spPr bwMode="ltGray">
              <a:xfrm rot="-3220799">
                <a:off x="862" y="245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23" name="Rectangle 92">
                <a:extLst>
                  <a:ext uri="{FF2B5EF4-FFF2-40B4-BE49-F238E27FC236}">
                    <a16:creationId xmlns:a16="http://schemas.microsoft.com/office/drawing/2014/main" id="{CF79A109-ACE3-2670-52F2-9F7A1480F080}"/>
                  </a:ext>
                </a:extLst>
              </p:cNvPr>
              <p:cNvSpPr>
                <a:spLocks noChangeArrowheads="1"/>
              </p:cNvSpPr>
              <p:nvPr userDrawn="1"/>
            </p:nvSpPr>
            <p:spPr bwMode="ltGray">
              <a:xfrm rot="-4338250">
                <a:off x="649" y="239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24" name="Rectangle 93">
                <a:extLst>
                  <a:ext uri="{FF2B5EF4-FFF2-40B4-BE49-F238E27FC236}">
                    <a16:creationId xmlns:a16="http://schemas.microsoft.com/office/drawing/2014/main" id="{D0F8B03C-F7A1-C66B-1D0D-3ACB7EFA4BAD}"/>
                  </a:ext>
                </a:extLst>
              </p:cNvPr>
              <p:cNvSpPr>
                <a:spLocks noChangeArrowheads="1"/>
              </p:cNvSpPr>
              <p:nvPr userDrawn="1"/>
            </p:nvSpPr>
            <p:spPr bwMode="ltGray">
              <a:xfrm rot="-4250359">
                <a:off x="677" y="240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25" name="Rectangle 94">
                <a:extLst>
                  <a:ext uri="{FF2B5EF4-FFF2-40B4-BE49-F238E27FC236}">
                    <a16:creationId xmlns:a16="http://schemas.microsoft.com/office/drawing/2014/main" id="{F4A78066-302A-808B-46FE-04680FF578EA}"/>
                  </a:ext>
                </a:extLst>
              </p:cNvPr>
              <p:cNvSpPr>
                <a:spLocks noChangeArrowheads="1"/>
              </p:cNvSpPr>
              <p:nvPr userDrawn="1"/>
            </p:nvSpPr>
            <p:spPr bwMode="ltGray">
              <a:xfrm rot="-4250359">
                <a:off x="708" y="240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26" name="Rectangle 95">
                <a:extLst>
                  <a:ext uri="{FF2B5EF4-FFF2-40B4-BE49-F238E27FC236}">
                    <a16:creationId xmlns:a16="http://schemas.microsoft.com/office/drawing/2014/main" id="{689A9899-2F0B-D7A2-E7E1-111DD6AD28B3}"/>
                  </a:ext>
                </a:extLst>
              </p:cNvPr>
              <p:cNvSpPr>
                <a:spLocks noChangeArrowheads="1"/>
              </p:cNvSpPr>
              <p:nvPr userDrawn="1"/>
            </p:nvSpPr>
            <p:spPr bwMode="ltGray">
              <a:xfrm rot="-3989246">
                <a:off x="738" y="241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27" name="Rectangle 96">
                <a:extLst>
                  <a:ext uri="{FF2B5EF4-FFF2-40B4-BE49-F238E27FC236}">
                    <a16:creationId xmlns:a16="http://schemas.microsoft.com/office/drawing/2014/main" id="{6553E36F-FD30-AB88-4C91-C4B23BA93D91}"/>
                  </a:ext>
                </a:extLst>
              </p:cNvPr>
              <p:cNvSpPr>
                <a:spLocks noChangeArrowheads="1"/>
              </p:cNvSpPr>
              <p:nvPr userDrawn="1"/>
            </p:nvSpPr>
            <p:spPr bwMode="ltGray">
              <a:xfrm rot="-4862215">
                <a:off x="503" y="239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28" name="Rectangle 97">
                <a:extLst>
                  <a:ext uri="{FF2B5EF4-FFF2-40B4-BE49-F238E27FC236}">
                    <a16:creationId xmlns:a16="http://schemas.microsoft.com/office/drawing/2014/main" id="{145B765F-9628-E13C-4AB1-A1616F7D2AAC}"/>
                  </a:ext>
                </a:extLst>
              </p:cNvPr>
              <p:cNvSpPr>
                <a:spLocks noChangeArrowheads="1"/>
              </p:cNvSpPr>
              <p:nvPr userDrawn="1"/>
            </p:nvSpPr>
            <p:spPr bwMode="ltGray">
              <a:xfrm rot="-4673370">
                <a:off x="534" y="239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29" name="Rectangle 98">
                <a:extLst>
                  <a:ext uri="{FF2B5EF4-FFF2-40B4-BE49-F238E27FC236}">
                    <a16:creationId xmlns:a16="http://schemas.microsoft.com/office/drawing/2014/main" id="{929ACD63-98FB-F687-3A32-42DC24FB2AFE}"/>
                  </a:ext>
                </a:extLst>
              </p:cNvPr>
              <p:cNvSpPr>
                <a:spLocks noChangeArrowheads="1"/>
              </p:cNvSpPr>
              <p:nvPr userDrawn="1"/>
            </p:nvSpPr>
            <p:spPr bwMode="ltGray">
              <a:xfrm rot="-4646721">
                <a:off x="563" y="239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30" name="Rectangle 99">
                <a:extLst>
                  <a:ext uri="{FF2B5EF4-FFF2-40B4-BE49-F238E27FC236}">
                    <a16:creationId xmlns:a16="http://schemas.microsoft.com/office/drawing/2014/main" id="{FE9CE0FA-B93D-CE28-01BE-F81D7FD57970}"/>
                  </a:ext>
                </a:extLst>
              </p:cNvPr>
              <p:cNvSpPr>
                <a:spLocks noChangeArrowheads="1"/>
              </p:cNvSpPr>
              <p:nvPr userDrawn="1"/>
            </p:nvSpPr>
            <p:spPr bwMode="ltGray">
              <a:xfrm rot="-4580623">
                <a:off x="595" y="239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31" name="Rectangle 100">
                <a:extLst>
                  <a:ext uri="{FF2B5EF4-FFF2-40B4-BE49-F238E27FC236}">
                    <a16:creationId xmlns:a16="http://schemas.microsoft.com/office/drawing/2014/main" id="{F0AEF851-CA08-056F-D59F-47DDD8588D85}"/>
                  </a:ext>
                </a:extLst>
              </p:cNvPr>
              <p:cNvSpPr>
                <a:spLocks noChangeArrowheads="1"/>
              </p:cNvSpPr>
              <p:nvPr userDrawn="1"/>
            </p:nvSpPr>
            <p:spPr bwMode="ltGray">
              <a:xfrm rot="-5195129">
                <a:off x="355" y="241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32" name="Rectangle 101">
                <a:extLst>
                  <a:ext uri="{FF2B5EF4-FFF2-40B4-BE49-F238E27FC236}">
                    <a16:creationId xmlns:a16="http://schemas.microsoft.com/office/drawing/2014/main" id="{68820DD9-A3CB-B716-521F-13635379B035}"/>
                  </a:ext>
                </a:extLst>
              </p:cNvPr>
              <p:cNvSpPr>
                <a:spLocks noChangeArrowheads="1"/>
              </p:cNvSpPr>
              <p:nvPr userDrawn="1"/>
            </p:nvSpPr>
            <p:spPr bwMode="ltGray">
              <a:xfrm rot="-5360484">
                <a:off x="385" y="240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35" name="Rectangle 102">
                <a:extLst>
                  <a:ext uri="{FF2B5EF4-FFF2-40B4-BE49-F238E27FC236}">
                    <a16:creationId xmlns:a16="http://schemas.microsoft.com/office/drawing/2014/main" id="{BD2DCDD8-DD52-5A80-1A46-76E7E5478467}"/>
                  </a:ext>
                </a:extLst>
              </p:cNvPr>
              <p:cNvSpPr>
                <a:spLocks noChangeArrowheads="1"/>
              </p:cNvSpPr>
              <p:nvPr userDrawn="1"/>
            </p:nvSpPr>
            <p:spPr bwMode="ltGray">
              <a:xfrm rot="-5288939">
                <a:off x="419" y="240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36" name="Rectangle 103">
                <a:extLst>
                  <a:ext uri="{FF2B5EF4-FFF2-40B4-BE49-F238E27FC236}">
                    <a16:creationId xmlns:a16="http://schemas.microsoft.com/office/drawing/2014/main" id="{FF732011-77B6-BAE9-685E-7F87CBC5C12D}"/>
                  </a:ext>
                </a:extLst>
              </p:cNvPr>
              <p:cNvSpPr>
                <a:spLocks noChangeArrowheads="1"/>
              </p:cNvSpPr>
              <p:nvPr userDrawn="1"/>
            </p:nvSpPr>
            <p:spPr bwMode="ltGray">
              <a:xfrm rot="-5164854">
                <a:off x="449" y="2400"/>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37" name="Rectangle 104">
                <a:extLst>
                  <a:ext uri="{FF2B5EF4-FFF2-40B4-BE49-F238E27FC236}">
                    <a16:creationId xmlns:a16="http://schemas.microsoft.com/office/drawing/2014/main" id="{5E994B5E-5F5F-123C-E448-9A3440222814}"/>
                  </a:ext>
                </a:extLst>
              </p:cNvPr>
              <p:cNvSpPr>
                <a:spLocks noChangeArrowheads="1"/>
              </p:cNvSpPr>
              <p:nvPr userDrawn="1"/>
            </p:nvSpPr>
            <p:spPr bwMode="ltGray">
              <a:xfrm rot="-6132163">
                <a:off x="206" y="245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38" name="Rectangle 105">
                <a:extLst>
                  <a:ext uri="{FF2B5EF4-FFF2-40B4-BE49-F238E27FC236}">
                    <a16:creationId xmlns:a16="http://schemas.microsoft.com/office/drawing/2014/main" id="{8E51AC05-663F-D562-7F75-B708C95E4A27}"/>
                  </a:ext>
                </a:extLst>
              </p:cNvPr>
              <p:cNvSpPr>
                <a:spLocks noChangeArrowheads="1"/>
              </p:cNvSpPr>
              <p:nvPr userDrawn="1"/>
            </p:nvSpPr>
            <p:spPr bwMode="ltGray">
              <a:xfrm rot="-6220433">
                <a:off x="237" y="24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39" name="Rectangle 106">
                <a:extLst>
                  <a:ext uri="{FF2B5EF4-FFF2-40B4-BE49-F238E27FC236}">
                    <a16:creationId xmlns:a16="http://schemas.microsoft.com/office/drawing/2014/main" id="{AF61A9EC-B2CB-BE30-128D-0AE97C8EFA4F}"/>
                  </a:ext>
                </a:extLst>
              </p:cNvPr>
              <p:cNvSpPr>
                <a:spLocks noChangeArrowheads="1"/>
              </p:cNvSpPr>
              <p:nvPr userDrawn="1"/>
            </p:nvSpPr>
            <p:spPr bwMode="ltGray">
              <a:xfrm rot="-6110943">
                <a:off x="266" y="243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40" name="Rectangle 107">
                <a:extLst>
                  <a:ext uri="{FF2B5EF4-FFF2-40B4-BE49-F238E27FC236}">
                    <a16:creationId xmlns:a16="http://schemas.microsoft.com/office/drawing/2014/main" id="{0B7CF106-CFC4-61BE-B631-9A9859D4FFAE}"/>
                  </a:ext>
                </a:extLst>
              </p:cNvPr>
              <p:cNvSpPr>
                <a:spLocks noChangeArrowheads="1"/>
              </p:cNvSpPr>
              <p:nvPr userDrawn="1"/>
            </p:nvSpPr>
            <p:spPr bwMode="ltGray">
              <a:xfrm rot="-5919570">
                <a:off x="293" y="242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41" name="Rectangle 108">
                <a:extLst>
                  <a:ext uri="{FF2B5EF4-FFF2-40B4-BE49-F238E27FC236}">
                    <a16:creationId xmlns:a16="http://schemas.microsoft.com/office/drawing/2014/main" id="{E2774871-41D4-6A67-38FB-35E2CE54916F}"/>
                  </a:ext>
                </a:extLst>
              </p:cNvPr>
              <p:cNvSpPr>
                <a:spLocks noChangeArrowheads="1"/>
              </p:cNvSpPr>
              <p:nvPr userDrawn="1"/>
            </p:nvSpPr>
            <p:spPr bwMode="ltGray">
              <a:xfrm rot="-7376291">
                <a:off x="6" y="25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42" name="Rectangle 109">
                <a:extLst>
                  <a:ext uri="{FF2B5EF4-FFF2-40B4-BE49-F238E27FC236}">
                    <a16:creationId xmlns:a16="http://schemas.microsoft.com/office/drawing/2014/main" id="{0A312EC8-D23D-990A-9B6A-C542165A1013}"/>
                  </a:ext>
                </a:extLst>
              </p:cNvPr>
              <p:cNvSpPr>
                <a:spLocks noChangeArrowheads="1"/>
              </p:cNvSpPr>
              <p:nvPr userDrawn="1"/>
            </p:nvSpPr>
            <p:spPr bwMode="ltGray">
              <a:xfrm rot="-7168347">
                <a:off x="65" y="2516"/>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43" name="Rectangle 110">
                <a:extLst>
                  <a:ext uri="{FF2B5EF4-FFF2-40B4-BE49-F238E27FC236}">
                    <a16:creationId xmlns:a16="http://schemas.microsoft.com/office/drawing/2014/main" id="{D54E29FC-DA4D-BAFF-62DD-CE77D11706FD}"/>
                  </a:ext>
                </a:extLst>
              </p:cNvPr>
              <p:cNvSpPr>
                <a:spLocks noChangeArrowheads="1"/>
              </p:cNvSpPr>
              <p:nvPr userDrawn="1"/>
            </p:nvSpPr>
            <p:spPr bwMode="ltGray">
              <a:xfrm rot="-6802416">
                <a:off x="92" y="250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44" name="Rectangle 111">
                <a:extLst>
                  <a:ext uri="{FF2B5EF4-FFF2-40B4-BE49-F238E27FC236}">
                    <a16:creationId xmlns:a16="http://schemas.microsoft.com/office/drawing/2014/main" id="{434EDA45-CEF9-142D-EB62-B07E6DA72886}"/>
                  </a:ext>
                </a:extLst>
              </p:cNvPr>
              <p:cNvSpPr>
                <a:spLocks noChangeArrowheads="1"/>
              </p:cNvSpPr>
              <p:nvPr userDrawn="1"/>
            </p:nvSpPr>
            <p:spPr bwMode="ltGray">
              <a:xfrm rot="-6802416">
                <a:off x="119" y="249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45" name="Rectangle 112">
                <a:extLst>
                  <a:ext uri="{FF2B5EF4-FFF2-40B4-BE49-F238E27FC236}">
                    <a16:creationId xmlns:a16="http://schemas.microsoft.com/office/drawing/2014/main" id="{95DE6BD1-3019-1BE9-3218-9110AA63F91E}"/>
                  </a:ext>
                </a:extLst>
              </p:cNvPr>
              <p:cNvSpPr>
                <a:spLocks noChangeArrowheads="1"/>
              </p:cNvSpPr>
              <p:nvPr userDrawn="1"/>
            </p:nvSpPr>
            <p:spPr bwMode="ltGray">
              <a:xfrm rot="-6457704">
                <a:off x="150" y="247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46" name="Rectangle 113">
                <a:extLst>
                  <a:ext uri="{FF2B5EF4-FFF2-40B4-BE49-F238E27FC236}">
                    <a16:creationId xmlns:a16="http://schemas.microsoft.com/office/drawing/2014/main" id="{9D032DDF-3B39-D597-E6A0-9889E35C0359}"/>
                  </a:ext>
                </a:extLst>
              </p:cNvPr>
              <p:cNvSpPr>
                <a:spLocks noChangeArrowheads="1"/>
              </p:cNvSpPr>
              <p:nvPr userDrawn="1"/>
            </p:nvSpPr>
            <p:spPr bwMode="ltGray">
              <a:xfrm rot="-1876771">
                <a:off x="0" y="3363"/>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47" name="Rectangle 114">
                <a:extLst>
                  <a:ext uri="{FF2B5EF4-FFF2-40B4-BE49-F238E27FC236}">
                    <a16:creationId xmlns:a16="http://schemas.microsoft.com/office/drawing/2014/main" id="{11C75E03-6360-567B-79EF-4EF386DFB8FA}"/>
                  </a:ext>
                </a:extLst>
              </p:cNvPr>
              <p:cNvSpPr>
                <a:spLocks noChangeArrowheads="1"/>
              </p:cNvSpPr>
              <p:nvPr userDrawn="1"/>
            </p:nvSpPr>
            <p:spPr bwMode="ltGray">
              <a:xfrm rot="3283992">
                <a:off x="511" y="3478"/>
                <a:ext cx="24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48" name="Rectangle 115">
                <a:extLst>
                  <a:ext uri="{FF2B5EF4-FFF2-40B4-BE49-F238E27FC236}">
                    <a16:creationId xmlns:a16="http://schemas.microsoft.com/office/drawing/2014/main" id="{CCB1F7D2-787E-B01A-4EA2-071CD41E9D89}"/>
                  </a:ext>
                </a:extLst>
              </p:cNvPr>
              <p:cNvSpPr>
                <a:spLocks noChangeArrowheads="1"/>
              </p:cNvSpPr>
              <p:nvPr userDrawn="1"/>
            </p:nvSpPr>
            <p:spPr bwMode="ltGray">
              <a:xfrm rot="3283992">
                <a:off x="35" y="2798"/>
                <a:ext cx="24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49" name="Rectangle 116">
                <a:extLst>
                  <a:ext uri="{FF2B5EF4-FFF2-40B4-BE49-F238E27FC236}">
                    <a16:creationId xmlns:a16="http://schemas.microsoft.com/office/drawing/2014/main" id="{59A99FD9-6498-6F9D-13D7-EDD1FCE62D47}"/>
                  </a:ext>
                </a:extLst>
              </p:cNvPr>
              <p:cNvSpPr>
                <a:spLocks noChangeArrowheads="1"/>
              </p:cNvSpPr>
              <p:nvPr userDrawn="1"/>
            </p:nvSpPr>
            <p:spPr bwMode="ltGray">
              <a:xfrm rot="-1876771">
                <a:off x="700" y="2851"/>
                <a:ext cx="31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50" name="Rectangle 117">
                <a:extLst>
                  <a:ext uri="{FF2B5EF4-FFF2-40B4-BE49-F238E27FC236}">
                    <a16:creationId xmlns:a16="http://schemas.microsoft.com/office/drawing/2014/main" id="{FBE7707F-53AA-C00B-EBE8-988DD6034D1F}"/>
                  </a:ext>
                </a:extLst>
              </p:cNvPr>
              <p:cNvSpPr>
                <a:spLocks noChangeArrowheads="1"/>
              </p:cNvSpPr>
              <p:nvPr userDrawn="1"/>
            </p:nvSpPr>
            <p:spPr bwMode="ltGray">
              <a:xfrm rot="5908516">
                <a:off x="200" y="3915"/>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51" name="Rectangle 118">
                <a:extLst>
                  <a:ext uri="{FF2B5EF4-FFF2-40B4-BE49-F238E27FC236}">
                    <a16:creationId xmlns:a16="http://schemas.microsoft.com/office/drawing/2014/main" id="{133A8111-1F2F-099D-08BC-7AE70F054CBE}"/>
                  </a:ext>
                </a:extLst>
              </p:cNvPr>
              <p:cNvSpPr>
                <a:spLocks noChangeArrowheads="1"/>
              </p:cNvSpPr>
              <p:nvPr userDrawn="1"/>
            </p:nvSpPr>
            <p:spPr bwMode="ltGray">
              <a:xfrm rot="6683973">
                <a:off x="45" y="3915"/>
                <a:ext cx="144"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52" name="Rectangle 119">
                <a:extLst>
                  <a:ext uri="{FF2B5EF4-FFF2-40B4-BE49-F238E27FC236}">
                    <a16:creationId xmlns:a16="http://schemas.microsoft.com/office/drawing/2014/main" id="{8E6DF166-1C9E-771A-AEA6-7CC4EECBA26D}"/>
                  </a:ext>
                </a:extLst>
              </p:cNvPr>
              <p:cNvSpPr>
                <a:spLocks noChangeArrowheads="1"/>
              </p:cNvSpPr>
              <p:nvPr userDrawn="1"/>
            </p:nvSpPr>
            <p:spPr bwMode="ltGray">
              <a:xfrm rot="5245609">
                <a:off x="361" y="3893"/>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53" name="Rectangle 120">
                <a:extLst>
                  <a:ext uri="{FF2B5EF4-FFF2-40B4-BE49-F238E27FC236}">
                    <a16:creationId xmlns:a16="http://schemas.microsoft.com/office/drawing/2014/main" id="{30D57085-6754-265F-4D8B-2F8A31BB9B9D}"/>
                  </a:ext>
                </a:extLst>
              </p:cNvPr>
              <p:cNvSpPr>
                <a:spLocks noChangeArrowheads="1"/>
              </p:cNvSpPr>
              <p:nvPr userDrawn="1"/>
            </p:nvSpPr>
            <p:spPr bwMode="ltGray">
              <a:xfrm rot="4500520">
                <a:off x="522" y="3847"/>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54" name="Rectangle 121">
                <a:extLst>
                  <a:ext uri="{FF2B5EF4-FFF2-40B4-BE49-F238E27FC236}">
                    <a16:creationId xmlns:a16="http://schemas.microsoft.com/office/drawing/2014/main" id="{760696CA-6EAB-16C6-933F-9C040ABD5346}"/>
                  </a:ext>
                </a:extLst>
              </p:cNvPr>
              <p:cNvSpPr>
                <a:spLocks noChangeArrowheads="1"/>
              </p:cNvSpPr>
              <p:nvPr userDrawn="1"/>
            </p:nvSpPr>
            <p:spPr bwMode="ltGray">
              <a:xfrm rot="3805227">
                <a:off x="670" y="3778"/>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55" name="Rectangle 122">
                <a:extLst>
                  <a:ext uri="{FF2B5EF4-FFF2-40B4-BE49-F238E27FC236}">
                    <a16:creationId xmlns:a16="http://schemas.microsoft.com/office/drawing/2014/main" id="{590D70D0-30BF-8A6D-B3A9-89E2E55A4876}"/>
                  </a:ext>
                </a:extLst>
              </p:cNvPr>
              <p:cNvSpPr>
                <a:spLocks noChangeArrowheads="1"/>
              </p:cNvSpPr>
              <p:nvPr userDrawn="1"/>
            </p:nvSpPr>
            <p:spPr bwMode="ltGray">
              <a:xfrm rot="3060138">
                <a:off x="813" y="3688"/>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56" name="Rectangle 123">
                <a:extLst>
                  <a:ext uri="{FF2B5EF4-FFF2-40B4-BE49-F238E27FC236}">
                    <a16:creationId xmlns:a16="http://schemas.microsoft.com/office/drawing/2014/main" id="{71A99ABA-95E9-7145-8EE0-6302B238DE92}"/>
                  </a:ext>
                </a:extLst>
              </p:cNvPr>
              <p:cNvSpPr>
                <a:spLocks noChangeArrowheads="1"/>
              </p:cNvSpPr>
              <p:nvPr userDrawn="1"/>
            </p:nvSpPr>
            <p:spPr bwMode="ltGray">
              <a:xfrm rot="2090281">
                <a:off x="938" y="3582"/>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57" name="Rectangle 124">
                <a:extLst>
                  <a:ext uri="{FF2B5EF4-FFF2-40B4-BE49-F238E27FC236}">
                    <a16:creationId xmlns:a16="http://schemas.microsoft.com/office/drawing/2014/main" id="{23C96C38-570A-EA26-D597-32CE1E6A4E78}"/>
                  </a:ext>
                </a:extLst>
              </p:cNvPr>
              <p:cNvSpPr>
                <a:spLocks noChangeArrowheads="1"/>
              </p:cNvSpPr>
              <p:nvPr userDrawn="1"/>
            </p:nvSpPr>
            <p:spPr bwMode="ltGray">
              <a:xfrm rot="-7168347">
                <a:off x="-18" y="2506"/>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58" name="Rectangle 125">
                <a:extLst>
                  <a:ext uri="{FF2B5EF4-FFF2-40B4-BE49-F238E27FC236}">
                    <a16:creationId xmlns:a16="http://schemas.microsoft.com/office/drawing/2014/main" id="{078C76AC-4E07-A0FE-5296-7A2554C8FD85}"/>
                  </a:ext>
                </a:extLst>
              </p:cNvPr>
              <p:cNvSpPr>
                <a:spLocks noChangeArrowheads="1"/>
              </p:cNvSpPr>
              <p:nvPr userDrawn="1"/>
            </p:nvSpPr>
            <p:spPr bwMode="ltGray">
              <a:xfrm rot="-6406501">
                <a:off x="136" y="2433"/>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59" name="Rectangle 126">
                <a:extLst>
                  <a:ext uri="{FF2B5EF4-FFF2-40B4-BE49-F238E27FC236}">
                    <a16:creationId xmlns:a16="http://schemas.microsoft.com/office/drawing/2014/main" id="{3CB53803-8FA0-95F8-2850-F0EC4A9EB26B}"/>
                  </a:ext>
                </a:extLst>
              </p:cNvPr>
              <p:cNvSpPr>
                <a:spLocks noChangeArrowheads="1"/>
              </p:cNvSpPr>
              <p:nvPr userDrawn="1"/>
            </p:nvSpPr>
            <p:spPr bwMode="ltGray">
              <a:xfrm rot="-4970620">
                <a:off x="447" y="2364"/>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60" name="Rectangle 127">
                <a:extLst>
                  <a:ext uri="{FF2B5EF4-FFF2-40B4-BE49-F238E27FC236}">
                    <a16:creationId xmlns:a16="http://schemas.microsoft.com/office/drawing/2014/main" id="{1C48ADE3-3642-7517-439E-6E989DC8119F}"/>
                  </a:ext>
                </a:extLst>
              </p:cNvPr>
              <p:cNvSpPr>
                <a:spLocks noChangeArrowheads="1"/>
              </p:cNvSpPr>
              <p:nvPr userDrawn="1"/>
            </p:nvSpPr>
            <p:spPr bwMode="ltGray">
              <a:xfrm rot="-4298502">
                <a:off x="597" y="2360"/>
                <a:ext cx="15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61" name="Rectangle 128">
                <a:extLst>
                  <a:ext uri="{FF2B5EF4-FFF2-40B4-BE49-F238E27FC236}">
                    <a16:creationId xmlns:a16="http://schemas.microsoft.com/office/drawing/2014/main" id="{2DE9B343-DA88-1882-34EC-86F5BA74D6AD}"/>
                  </a:ext>
                </a:extLst>
              </p:cNvPr>
              <p:cNvSpPr>
                <a:spLocks noChangeArrowheads="1"/>
              </p:cNvSpPr>
              <p:nvPr userDrawn="1"/>
            </p:nvSpPr>
            <p:spPr bwMode="ltGray">
              <a:xfrm rot="-3676305">
                <a:off x="739" y="2386"/>
                <a:ext cx="15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62" name="Rectangle 129">
                <a:extLst>
                  <a:ext uri="{FF2B5EF4-FFF2-40B4-BE49-F238E27FC236}">
                    <a16:creationId xmlns:a16="http://schemas.microsoft.com/office/drawing/2014/main" id="{A65B3606-E692-660D-97A7-8C6C08F7A548}"/>
                  </a:ext>
                </a:extLst>
              </p:cNvPr>
              <p:cNvSpPr>
                <a:spLocks noChangeArrowheads="1"/>
              </p:cNvSpPr>
              <p:nvPr userDrawn="1"/>
            </p:nvSpPr>
            <p:spPr bwMode="ltGray">
              <a:xfrm rot="-3188616">
                <a:off x="869" y="2430"/>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63" name="Rectangle 130">
                <a:extLst>
                  <a:ext uri="{FF2B5EF4-FFF2-40B4-BE49-F238E27FC236}">
                    <a16:creationId xmlns:a16="http://schemas.microsoft.com/office/drawing/2014/main" id="{8ED0CADC-A864-A121-669F-BB814A7CA911}"/>
                  </a:ext>
                </a:extLst>
              </p:cNvPr>
              <p:cNvSpPr>
                <a:spLocks noChangeArrowheads="1"/>
              </p:cNvSpPr>
              <p:nvPr userDrawn="1"/>
            </p:nvSpPr>
            <p:spPr bwMode="ltGray">
              <a:xfrm rot="-2610246">
                <a:off x="984" y="2497"/>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64" name="Rectangle 131">
                <a:extLst>
                  <a:ext uri="{FF2B5EF4-FFF2-40B4-BE49-F238E27FC236}">
                    <a16:creationId xmlns:a16="http://schemas.microsoft.com/office/drawing/2014/main" id="{BDB533BE-B2A8-B57B-89C0-EF15E5ECAE4E}"/>
                  </a:ext>
                </a:extLst>
              </p:cNvPr>
              <p:cNvSpPr>
                <a:spLocks noChangeArrowheads="1"/>
              </p:cNvSpPr>
              <p:nvPr userDrawn="1"/>
            </p:nvSpPr>
            <p:spPr bwMode="ltGray">
              <a:xfrm rot="-2190008">
                <a:off x="1075" y="2585"/>
                <a:ext cx="17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65" name="Rectangle 132">
                <a:extLst>
                  <a:ext uri="{FF2B5EF4-FFF2-40B4-BE49-F238E27FC236}">
                    <a16:creationId xmlns:a16="http://schemas.microsoft.com/office/drawing/2014/main" id="{FBB1921A-4E75-B007-2D97-048F5DBC5F82}"/>
                  </a:ext>
                </a:extLst>
              </p:cNvPr>
              <p:cNvSpPr>
                <a:spLocks noChangeArrowheads="1"/>
              </p:cNvSpPr>
              <p:nvPr userDrawn="1"/>
            </p:nvSpPr>
            <p:spPr bwMode="ltGray">
              <a:xfrm rot="-1728558">
                <a:off x="1147" y="2688"/>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66" name="Rectangle 133">
                <a:extLst>
                  <a:ext uri="{FF2B5EF4-FFF2-40B4-BE49-F238E27FC236}">
                    <a16:creationId xmlns:a16="http://schemas.microsoft.com/office/drawing/2014/main" id="{F0CEBF89-D73E-3C6A-DE35-BC57A760F3A9}"/>
                  </a:ext>
                </a:extLst>
              </p:cNvPr>
              <p:cNvSpPr>
                <a:spLocks noChangeArrowheads="1"/>
              </p:cNvSpPr>
              <p:nvPr userDrawn="1"/>
            </p:nvSpPr>
            <p:spPr bwMode="ltGray">
              <a:xfrm rot="-1172118">
                <a:off x="1198" y="2805"/>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67" name="Rectangle 134">
                <a:extLst>
                  <a:ext uri="{FF2B5EF4-FFF2-40B4-BE49-F238E27FC236}">
                    <a16:creationId xmlns:a16="http://schemas.microsoft.com/office/drawing/2014/main" id="{36C6CDBE-07DC-9EF1-4343-378989193D82}"/>
                  </a:ext>
                </a:extLst>
              </p:cNvPr>
              <p:cNvSpPr>
                <a:spLocks noChangeArrowheads="1"/>
              </p:cNvSpPr>
              <p:nvPr userDrawn="1"/>
            </p:nvSpPr>
            <p:spPr bwMode="ltGray">
              <a:xfrm rot="-753845">
                <a:off x="1218" y="2930"/>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68" name="Rectangle 135">
                <a:extLst>
                  <a:ext uri="{FF2B5EF4-FFF2-40B4-BE49-F238E27FC236}">
                    <a16:creationId xmlns:a16="http://schemas.microsoft.com/office/drawing/2014/main" id="{2C64944D-1D8F-3F7E-C7AB-D497CD720164}"/>
                  </a:ext>
                </a:extLst>
              </p:cNvPr>
              <p:cNvSpPr>
                <a:spLocks noChangeArrowheads="1"/>
              </p:cNvSpPr>
              <p:nvPr userDrawn="1"/>
            </p:nvSpPr>
            <p:spPr bwMode="ltGray">
              <a:xfrm rot="-287823">
                <a:off x="1213" y="3066"/>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69" name="Rectangle 136">
                <a:extLst>
                  <a:ext uri="{FF2B5EF4-FFF2-40B4-BE49-F238E27FC236}">
                    <a16:creationId xmlns:a16="http://schemas.microsoft.com/office/drawing/2014/main" id="{07E9414E-FE7C-5107-9BF9-6FE92D087CB2}"/>
                  </a:ext>
                </a:extLst>
              </p:cNvPr>
              <p:cNvSpPr>
                <a:spLocks noChangeArrowheads="1"/>
              </p:cNvSpPr>
              <p:nvPr userDrawn="1"/>
            </p:nvSpPr>
            <p:spPr bwMode="ltGray">
              <a:xfrm rot="696741">
                <a:off x="1126" y="3337"/>
                <a:ext cx="15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70" name="Rectangle 137">
                <a:extLst>
                  <a:ext uri="{FF2B5EF4-FFF2-40B4-BE49-F238E27FC236}">
                    <a16:creationId xmlns:a16="http://schemas.microsoft.com/office/drawing/2014/main" id="{62497A69-5E73-39C5-41E7-D670519DCB07}"/>
                  </a:ext>
                </a:extLst>
              </p:cNvPr>
              <p:cNvSpPr>
                <a:spLocks noChangeArrowheads="1"/>
              </p:cNvSpPr>
              <p:nvPr userDrawn="1"/>
            </p:nvSpPr>
            <p:spPr bwMode="ltGray">
              <a:xfrm rot="1529990">
                <a:off x="1041" y="3465"/>
                <a:ext cx="14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71" name="Freeform 138">
                <a:extLst>
                  <a:ext uri="{FF2B5EF4-FFF2-40B4-BE49-F238E27FC236}">
                    <a16:creationId xmlns:a16="http://schemas.microsoft.com/office/drawing/2014/main" id="{6A50BCEB-92FB-EC5A-EDDB-D948698F9085}"/>
                  </a:ext>
                </a:extLst>
              </p:cNvPr>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72" name="Freeform 139">
                <a:extLst>
                  <a:ext uri="{FF2B5EF4-FFF2-40B4-BE49-F238E27FC236}">
                    <a16:creationId xmlns:a16="http://schemas.microsoft.com/office/drawing/2014/main" id="{ED310FBC-FCC4-4301-9D1E-F0D5713719B9}"/>
                  </a:ext>
                </a:extLst>
              </p:cNvPr>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73" name="Freeform 140">
                <a:extLst>
                  <a:ext uri="{FF2B5EF4-FFF2-40B4-BE49-F238E27FC236}">
                    <a16:creationId xmlns:a16="http://schemas.microsoft.com/office/drawing/2014/main" id="{60F4A574-CD25-C96A-9E59-1940E56234A8}"/>
                  </a:ext>
                </a:extLst>
              </p:cNvPr>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74" name="Freeform 141">
                <a:extLst>
                  <a:ext uri="{FF2B5EF4-FFF2-40B4-BE49-F238E27FC236}">
                    <a16:creationId xmlns:a16="http://schemas.microsoft.com/office/drawing/2014/main" id="{77BA2CDD-B65F-E8AB-B8E9-0FB871BC4741}"/>
                  </a:ext>
                </a:extLst>
              </p:cNvPr>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75" name="Freeform 142">
                <a:extLst>
                  <a:ext uri="{FF2B5EF4-FFF2-40B4-BE49-F238E27FC236}">
                    <a16:creationId xmlns:a16="http://schemas.microsoft.com/office/drawing/2014/main" id="{0485D192-C52B-46A1-D376-A16EE4569E4E}"/>
                  </a:ext>
                </a:extLst>
              </p:cNvPr>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76" name="Freeform 143">
                <a:extLst>
                  <a:ext uri="{FF2B5EF4-FFF2-40B4-BE49-F238E27FC236}">
                    <a16:creationId xmlns:a16="http://schemas.microsoft.com/office/drawing/2014/main" id="{00EA5C8D-64DF-4936-6570-4C1840B79B34}"/>
                  </a:ext>
                </a:extLst>
              </p:cNvPr>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77" name="Freeform 144">
                <a:extLst>
                  <a:ext uri="{FF2B5EF4-FFF2-40B4-BE49-F238E27FC236}">
                    <a16:creationId xmlns:a16="http://schemas.microsoft.com/office/drawing/2014/main" id="{AC2643A6-5C70-76A6-B257-D8C14A8E27C4}"/>
                  </a:ext>
                </a:extLst>
              </p:cNvPr>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78" name="Freeform 145">
                <a:extLst>
                  <a:ext uri="{FF2B5EF4-FFF2-40B4-BE49-F238E27FC236}">
                    <a16:creationId xmlns:a16="http://schemas.microsoft.com/office/drawing/2014/main" id="{1F1C5D31-61CF-172A-09B8-785E84B06DF1}"/>
                  </a:ext>
                </a:extLst>
              </p:cNvPr>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79" name="Freeform 146">
                <a:extLst>
                  <a:ext uri="{FF2B5EF4-FFF2-40B4-BE49-F238E27FC236}">
                    <a16:creationId xmlns:a16="http://schemas.microsoft.com/office/drawing/2014/main" id="{05D05D97-E464-79A2-7BBF-DE8DAD1BC472}"/>
                  </a:ext>
                </a:extLst>
              </p:cNvPr>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80" name="Rectangle 147">
                <a:extLst>
                  <a:ext uri="{FF2B5EF4-FFF2-40B4-BE49-F238E27FC236}">
                    <a16:creationId xmlns:a16="http://schemas.microsoft.com/office/drawing/2014/main" id="{A15957B0-A202-E7E1-5EC2-D90A96D16BD0}"/>
                  </a:ext>
                </a:extLst>
              </p:cNvPr>
              <p:cNvSpPr>
                <a:spLocks noChangeArrowheads="1"/>
              </p:cNvSpPr>
              <p:nvPr userDrawn="1"/>
            </p:nvSpPr>
            <p:spPr bwMode="ltGray">
              <a:xfrm rot="244926">
                <a:off x="1177" y="3201"/>
                <a:ext cx="16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81" name="Rectangle 148">
                <a:extLst>
                  <a:ext uri="{FF2B5EF4-FFF2-40B4-BE49-F238E27FC236}">
                    <a16:creationId xmlns:a16="http://schemas.microsoft.com/office/drawing/2014/main" id="{068D3221-1901-E1E0-8BA5-B951ECCC4A74}"/>
                  </a:ext>
                </a:extLst>
              </p:cNvPr>
              <p:cNvSpPr>
                <a:spLocks noChangeArrowheads="1"/>
              </p:cNvSpPr>
              <p:nvPr userDrawn="1"/>
            </p:nvSpPr>
            <p:spPr bwMode="ltGray">
              <a:xfrm rot="-5598588">
                <a:off x="290" y="2386"/>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82" name="Freeform 149">
                <a:extLst>
                  <a:ext uri="{FF2B5EF4-FFF2-40B4-BE49-F238E27FC236}">
                    <a16:creationId xmlns:a16="http://schemas.microsoft.com/office/drawing/2014/main" id="{F90CC217-20A1-979C-917C-2468968B4255}"/>
                  </a:ext>
                </a:extLst>
              </p:cNvPr>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83" name="Freeform 150">
                <a:extLst>
                  <a:ext uri="{FF2B5EF4-FFF2-40B4-BE49-F238E27FC236}">
                    <a16:creationId xmlns:a16="http://schemas.microsoft.com/office/drawing/2014/main" id="{802DA159-7DC4-E67E-8065-C6AE2109E543}"/>
                  </a:ext>
                </a:extLst>
              </p:cNvPr>
              <p:cNvSpPr>
                <a:spLocks/>
              </p:cNvSpPr>
              <p:nvPr userDrawn="1"/>
            </p:nvSpPr>
            <p:spPr bwMode="ltGray">
              <a:xfrm rot="-2857037">
                <a:off x="619" y="3550"/>
                <a:ext cx="68" cy="69"/>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84" name="Freeform 151">
                <a:extLst>
                  <a:ext uri="{FF2B5EF4-FFF2-40B4-BE49-F238E27FC236}">
                    <a16:creationId xmlns:a16="http://schemas.microsoft.com/office/drawing/2014/main" id="{C7DE96A9-AAB9-87C6-2066-EC8C91A849D6}"/>
                  </a:ext>
                </a:extLst>
              </p:cNvPr>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eaLnBrk="1" hangingPunct="1">
                  <a:defRPr/>
                </a:pPr>
                <a:endParaRPr lang="en-US" dirty="0">
                  <a:latin typeface="Arial" charset="0"/>
                </a:endParaRPr>
              </a:p>
            </p:txBody>
          </p:sp>
          <p:sp>
            <p:nvSpPr>
              <p:cNvPr id="46285" name="Oval 152">
                <a:extLst>
                  <a:ext uri="{FF2B5EF4-FFF2-40B4-BE49-F238E27FC236}">
                    <a16:creationId xmlns:a16="http://schemas.microsoft.com/office/drawing/2014/main" id="{315BB448-A01A-E060-8D03-5FA8A7BF3E9F}"/>
                  </a:ext>
                </a:extLst>
              </p:cNvPr>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eaLnBrk="1" hangingPunct="1">
                  <a:defRPr/>
                </a:pPr>
                <a:endParaRPr lang="en-US" dirty="0">
                  <a:latin typeface="Arial" charset="0"/>
                </a:endParaRPr>
              </a:p>
            </p:txBody>
          </p:sp>
        </p:grpSp>
      </p:grpSp>
      <p:sp>
        <p:nvSpPr>
          <p:cNvPr id="46233"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Click to edit Master title style</a:t>
            </a:r>
          </a:p>
        </p:txBody>
      </p:sp>
      <p:sp>
        <p:nvSpPr>
          <p:cNvPr id="46234" name="Rectangle 154"/>
          <p:cNvSpPr>
            <a:spLocks noGrp="1" noChangeArrowheads="1"/>
          </p:cNvSpPr>
          <p:nvPr>
            <p:ph type="subTitle" sz="quarter" idx="1"/>
          </p:nvPr>
        </p:nvSpPr>
        <p:spPr>
          <a:xfrm>
            <a:off x="1371600" y="3886200"/>
            <a:ext cx="6400800" cy="1752600"/>
          </a:xfrm>
        </p:spPr>
        <p:txBody>
          <a:bodyPr/>
          <a:lstStyle>
            <a:lvl1pPr marL="0" indent="0" algn="ctr">
              <a:buFont typeface="Arial" charset="0"/>
              <a:buNone/>
              <a:defRPr/>
            </a:lvl1pPr>
          </a:lstStyle>
          <a:p>
            <a:r>
              <a:rPr lang="en-US"/>
              <a:t>Click to edit Master subtitle style</a:t>
            </a:r>
          </a:p>
        </p:txBody>
      </p:sp>
      <p:sp>
        <p:nvSpPr>
          <p:cNvPr id="46299" name="Rectangle 155">
            <a:extLst>
              <a:ext uri="{FF2B5EF4-FFF2-40B4-BE49-F238E27FC236}">
                <a16:creationId xmlns:a16="http://schemas.microsoft.com/office/drawing/2014/main" id="{7F4E691F-09F0-B6FF-CC6F-294E42B21C24}"/>
              </a:ext>
            </a:extLst>
          </p:cNvPr>
          <p:cNvSpPr>
            <a:spLocks noGrp="1" noChangeArrowheads="1"/>
          </p:cNvSpPr>
          <p:nvPr>
            <p:ph type="dt" sz="quarter" idx="10"/>
          </p:nvPr>
        </p:nvSpPr>
        <p:spPr>
          <a:xfrm>
            <a:off x="304800" y="6248400"/>
            <a:ext cx="2286000" cy="457200"/>
          </a:xfrm>
        </p:spPr>
        <p:txBody>
          <a:bodyPr/>
          <a:lstStyle>
            <a:lvl1pPr>
              <a:defRPr>
                <a:effectLst>
                  <a:outerShdw blurRad="38100" dist="38100" dir="2700000" algn="tl">
                    <a:srgbClr val="000000"/>
                  </a:outerShdw>
                </a:effectLst>
                <a:latin typeface="+mn-lt"/>
              </a:defRPr>
            </a:lvl1pPr>
          </a:lstStyle>
          <a:p>
            <a:pPr>
              <a:defRPr/>
            </a:pPr>
            <a:endParaRPr lang="en-US"/>
          </a:p>
        </p:txBody>
      </p:sp>
      <p:sp>
        <p:nvSpPr>
          <p:cNvPr id="46300" name="Rectangle 156">
            <a:extLst>
              <a:ext uri="{FF2B5EF4-FFF2-40B4-BE49-F238E27FC236}">
                <a16:creationId xmlns:a16="http://schemas.microsoft.com/office/drawing/2014/main" id="{EBEB1D89-3800-D18F-B732-5EBC1AF123D7}"/>
              </a:ext>
            </a:extLst>
          </p:cNvPr>
          <p:cNvSpPr>
            <a:spLocks noGrp="1" noChangeArrowheads="1"/>
          </p:cNvSpPr>
          <p:nvPr>
            <p:ph type="ftr" sz="quarter" idx="11"/>
          </p:nvPr>
        </p:nvSpPr>
        <p:spPr>
          <a:xfrm>
            <a:off x="3124200" y="6248400"/>
            <a:ext cx="2895600" cy="457200"/>
          </a:xfrm>
        </p:spPr>
        <p:txBody>
          <a:bodyPr/>
          <a:lstStyle>
            <a:lvl1pPr>
              <a:defRPr>
                <a:effectLst>
                  <a:outerShdw blurRad="38100" dist="38100" dir="2700000" algn="tl">
                    <a:srgbClr val="000000"/>
                  </a:outerShdw>
                </a:effectLst>
                <a:latin typeface="+mn-lt"/>
              </a:defRPr>
            </a:lvl1pPr>
          </a:lstStyle>
          <a:p>
            <a:pPr>
              <a:defRPr/>
            </a:pPr>
            <a:endParaRPr lang="en-US"/>
          </a:p>
        </p:txBody>
      </p:sp>
      <p:sp>
        <p:nvSpPr>
          <p:cNvPr id="46301" name="Rectangle 157">
            <a:extLst>
              <a:ext uri="{FF2B5EF4-FFF2-40B4-BE49-F238E27FC236}">
                <a16:creationId xmlns:a16="http://schemas.microsoft.com/office/drawing/2014/main" id="{8D991909-5B5F-0405-62CB-4F889C98BABA}"/>
              </a:ext>
            </a:extLst>
          </p:cNvPr>
          <p:cNvSpPr>
            <a:spLocks noGrp="1" noChangeArrowheads="1"/>
          </p:cNvSpPr>
          <p:nvPr>
            <p:ph type="sldNum" sz="quarter" idx="12"/>
          </p:nvPr>
        </p:nvSpPr>
        <p:spPr>
          <a:xfrm>
            <a:off x="6553200" y="6248400"/>
            <a:ext cx="2286000" cy="457200"/>
          </a:xfrm>
        </p:spPr>
        <p:txBody>
          <a:bodyPr/>
          <a:lstStyle>
            <a:lvl1pPr>
              <a:defRPr>
                <a:effectLst>
                  <a:outerShdw blurRad="38100" dist="38100" dir="2700000" algn="tl">
                    <a:srgbClr val="000000"/>
                  </a:outerShdw>
                </a:effectLst>
                <a:latin typeface="Alba Super" pitchFamily="2" charset="0"/>
              </a:defRPr>
            </a:lvl1pPr>
          </a:lstStyle>
          <a:p>
            <a:fld id="{BC327F84-45D4-41DA-A072-FD9A1A6FC31E}" type="slidenum">
              <a:rPr lang="en-US" altLang="en-US"/>
              <a:pPr/>
              <a:t>‹#›</a:t>
            </a:fld>
            <a:endParaRPr lang="en-US" altLang="en-US"/>
          </a:p>
        </p:txBody>
      </p:sp>
    </p:spTree>
    <p:extLst>
      <p:ext uri="{BB962C8B-B14F-4D97-AF65-F5344CB8AC3E}">
        <p14:creationId xmlns:p14="http://schemas.microsoft.com/office/powerpoint/2010/main" val="1785407365"/>
      </p:ext>
    </p:extLst>
  </p:cSld>
  <p:clrMapOvr>
    <a:masterClrMapping/>
  </p:clrMapOvr>
  <p:transition>
    <p:random/>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a:extLst>
              <a:ext uri="{FF2B5EF4-FFF2-40B4-BE49-F238E27FC236}">
                <a16:creationId xmlns:a16="http://schemas.microsoft.com/office/drawing/2014/main" id="{D134A934-99DF-8766-4D48-AA1BB5E7E02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55">
            <a:extLst>
              <a:ext uri="{FF2B5EF4-FFF2-40B4-BE49-F238E27FC236}">
                <a16:creationId xmlns:a16="http://schemas.microsoft.com/office/drawing/2014/main" id="{305CF5F7-7B6E-BFC6-2933-4A087AAEA8B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56">
            <a:extLst>
              <a:ext uri="{FF2B5EF4-FFF2-40B4-BE49-F238E27FC236}">
                <a16:creationId xmlns:a16="http://schemas.microsoft.com/office/drawing/2014/main" id="{3024F08E-BEF3-097E-3B90-7CD7AC8E7EBD}"/>
              </a:ext>
            </a:extLst>
          </p:cNvPr>
          <p:cNvSpPr>
            <a:spLocks noGrp="1" noChangeArrowheads="1"/>
          </p:cNvSpPr>
          <p:nvPr>
            <p:ph type="sldNum" sz="quarter" idx="12"/>
          </p:nvPr>
        </p:nvSpPr>
        <p:spPr>
          <a:ln/>
        </p:spPr>
        <p:txBody>
          <a:bodyPr/>
          <a:lstStyle>
            <a:lvl1pPr>
              <a:defRPr/>
            </a:lvl1pPr>
          </a:lstStyle>
          <a:p>
            <a:fld id="{2BD00783-5871-46E9-9CCA-81FC98541DFD}" type="slidenum">
              <a:rPr lang="en-US" altLang="en-US"/>
              <a:pPr/>
              <a:t>‹#›</a:t>
            </a:fld>
            <a:endParaRPr lang="en-US" altLang="en-US"/>
          </a:p>
        </p:txBody>
      </p:sp>
    </p:spTree>
    <p:extLst>
      <p:ext uri="{BB962C8B-B14F-4D97-AF65-F5344CB8AC3E}">
        <p14:creationId xmlns:p14="http://schemas.microsoft.com/office/powerpoint/2010/main" val="3663345769"/>
      </p:ext>
    </p:extLst>
  </p:cSld>
  <p:clrMapOvr>
    <a:masterClrMapping/>
  </p:clrMapOvr>
  <p:transition>
    <p:random/>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54">
            <a:extLst>
              <a:ext uri="{FF2B5EF4-FFF2-40B4-BE49-F238E27FC236}">
                <a16:creationId xmlns:a16="http://schemas.microsoft.com/office/drawing/2014/main" id="{C9E8379B-198C-7CD0-CA59-855D853D7F0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55">
            <a:extLst>
              <a:ext uri="{FF2B5EF4-FFF2-40B4-BE49-F238E27FC236}">
                <a16:creationId xmlns:a16="http://schemas.microsoft.com/office/drawing/2014/main" id="{F16BC833-B67F-B7A5-F572-DEF52448302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56">
            <a:extLst>
              <a:ext uri="{FF2B5EF4-FFF2-40B4-BE49-F238E27FC236}">
                <a16:creationId xmlns:a16="http://schemas.microsoft.com/office/drawing/2014/main" id="{84817E54-D6FB-3694-31B9-5B019E443ACE}"/>
              </a:ext>
            </a:extLst>
          </p:cNvPr>
          <p:cNvSpPr>
            <a:spLocks noGrp="1" noChangeArrowheads="1"/>
          </p:cNvSpPr>
          <p:nvPr>
            <p:ph type="sldNum" sz="quarter" idx="12"/>
          </p:nvPr>
        </p:nvSpPr>
        <p:spPr>
          <a:ln/>
        </p:spPr>
        <p:txBody>
          <a:bodyPr/>
          <a:lstStyle>
            <a:lvl1pPr>
              <a:defRPr/>
            </a:lvl1pPr>
          </a:lstStyle>
          <a:p>
            <a:fld id="{D7F52F73-0924-4FED-B606-4D7E02614DE4}" type="slidenum">
              <a:rPr lang="en-US" altLang="en-US"/>
              <a:pPr/>
              <a:t>‹#›</a:t>
            </a:fld>
            <a:endParaRPr lang="en-US" altLang="en-US"/>
          </a:p>
        </p:txBody>
      </p:sp>
    </p:spTree>
    <p:extLst>
      <p:ext uri="{BB962C8B-B14F-4D97-AF65-F5344CB8AC3E}">
        <p14:creationId xmlns:p14="http://schemas.microsoft.com/office/powerpoint/2010/main" val="3163361771"/>
      </p:ext>
    </p:extLst>
  </p:cSld>
  <p:clrMapOvr>
    <a:masterClrMapping/>
  </p:clrMapOvr>
  <p:transition>
    <p:random/>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54">
            <a:extLst>
              <a:ext uri="{FF2B5EF4-FFF2-40B4-BE49-F238E27FC236}">
                <a16:creationId xmlns:a16="http://schemas.microsoft.com/office/drawing/2014/main" id="{3BB95180-676F-37FC-9F26-A54EE605AED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55">
            <a:extLst>
              <a:ext uri="{FF2B5EF4-FFF2-40B4-BE49-F238E27FC236}">
                <a16:creationId xmlns:a16="http://schemas.microsoft.com/office/drawing/2014/main" id="{4BA32E5A-8753-F3B6-0DD2-A4EE3956356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56">
            <a:extLst>
              <a:ext uri="{FF2B5EF4-FFF2-40B4-BE49-F238E27FC236}">
                <a16:creationId xmlns:a16="http://schemas.microsoft.com/office/drawing/2014/main" id="{9A6117C9-5474-377E-74D8-062E273056C6}"/>
              </a:ext>
            </a:extLst>
          </p:cNvPr>
          <p:cNvSpPr>
            <a:spLocks noGrp="1" noChangeArrowheads="1"/>
          </p:cNvSpPr>
          <p:nvPr>
            <p:ph type="sldNum" sz="quarter" idx="12"/>
          </p:nvPr>
        </p:nvSpPr>
        <p:spPr>
          <a:ln/>
        </p:spPr>
        <p:txBody>
          <a:bodyPr/>
          <a:lstStyle>
            <a:lvl1pPr>
              <a:defRPr/>
            </a:lvl1pPr>
          </a:lstStyle>
          <a:p>
            <a:fld id="{4525444C-74AC-4B45-AA3D-976358A02418}" type="slidenum">
              <a:rPr lang="en-US" altLang="en-US"/>
              <a:pPr/>
              <a:t>‹#›</a:t>
            </a:fld>
            <a:endParaRPr lang="en-US" altLang="en-US"/>
          </a:p>
        </p:txBody>
      </p:sp>
    </p:spTree>
    <p:extLst>
      <p:ext uri="{BB962C8B-B14F-4D97-AF65-F5344CB8AC3E}">
        <p14:creationId xmlns:p14="http://schemas.microsoft.com/office/powerpoint/2010/main" val="1215940713"/>
      </p:ext>
    </p:extLst>
  </p:cSld>
  <p:clrMapOvr>
    <a:masterClrMapping/>
  </p:clrMapOvr>
  <p:transition>
    <p:random/>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54">
            <a:extLst>
              <a:ext uri="{FF2B5EF4-FFF2-40B4-BE49-F238E27FC236}">
                <a16:creationId xmlns:a16="http://schemas.microsoft.com/office/drawing/2014/main" id="{DE100F84-B842-F8E2-CCDF-42C9FEBAEAA8}"/>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155">
            <a:extLst>
              <a:ext uri="{FF2B5EF4-FFF2-40B4-BE49-F238E27FC236}">
                <a16:creationId xmlns:a16="http://schemas.microsoft.com/office/drawing/2014/main" id="{9F2163A4-19A3-75A8-88F4-5A80F4BD72D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56">
            <a:extLst>
              <a:ext uri="{FF2B5EF4-FFF2-40B4-BE49-F238E27FC236}">
                <a16:creationId xmlns:a16="http://schemas.microsoft.com/office/drawing/2014/main" id="{B5D4EA7A-53F6-9136-2F20-51C197B29898}"/>
              </a:ext>
            </a:extLst>
          </p:cNvPr>
          <p:cNvSpPr>
            <a:spLocks noGrp="1" noChangeArrowheads="1"/>
          </p:cNvSpPr>
          <p:nvPr>
            <p:ph type="sldNum" sz="quarter" idx="12"/>
          </p:nvPr>
        </p:nvSpPr>
        <p:spPr>
          <a:ln/>
        </p:spPr>
        <p:txBody>
          <a:bodyPr/>
          <a:lstStyle>
            <a:lvl1pPr>
              <a:defRPr/>
            </a:lvl1pPr>
          </a:lstStyle>
          <a:p>
            <a:fld id="{0F9568A5-F7C1-43AE-B886-31BA5159F85E}" type="slidenum">
              <a:rPr lang="en-US" altLang="en-US"/>
              <a:pPr/>
              <a:t>‹#›</a:t>
            </a:fld>
            <a:endParaRPr lang="en-US" altLang="en-US"/>
          </a:p>
        </p:txBody>
      </p:sp>
    </p:spTree>
    <p:extLst>
      <p:ext uri="{BB962C8B-B14F-4D97-AF65-F5344CB8AC3E}">
        <p14:creationId xmlns:p14="http://schemas.microsoft.com/office/powerpoint/2010/main" val="2908003851"/>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ound Diagonal Corner Rectangle 7">
            <a:extLst>
              <a:ext uri="{FF2B5EF4-FFF2-40B4-BE49-F238E27FC236}">
                <a16:creationId xmlns:a16="http://schemas.microsoft.com/office/drawing/2014/main" id="{58E34EEC-A213-E51F-2175-DB84CE7E192A}"/>
              </a:ext>
            </a:extLst>
          </p:cNvPr>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8" name="Title 7"/>
          <p:cNvSpPr>
            <a:spLocks noGrp="1"/>
          </p:cNvSpPr>
          <p:nvPr>
            <p:ph type="ctrTitle"/>
          </p:nvPr>
        </p:nvSpPr>
        <p:spPr>
          <a:xfrm>
            <a:off x="464234" y="381001"/>
            <a:ext cx="8229600" cy="2209800"/>
          </a:xfrm>
        </p:spPr>
        <p:txBody>
          <a:bodyPr lIns="45720" rIns="228600"/>
          <a:lstStyle>
            <a:lvl1pPr marL="0" algn="r">
              <a:defRPr sz="4800"/>
            </a:lvl1pPr>
            <a:extLst/>
          </a:lstStyle>
          <a:p>
            <a:r>
              <a:rPr lang="en-US"/>
              <a:t>Click to edit Master title style</a:t>
            </a:r>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3" name="Date Placeholder 9">
            <a:extLst>
              <a:ext uri="{FF2B5EF4-FFF2-40B4-BE49-F238E27FC236}">
                <a16:creationId xmlns:a16="http://schemas.microsoft.com/office/drawing/2014/main" id="{697367C7-F1B8-9A5C-263A-EC41F66962D4}"/>
              </a:ext>
            </a:extLst>
          </p:cNvPr>
          <p:cNvSpPr>
            <a:spLocks noGrp="1"/>
          </p:cNvSpPr>
          <p:nvPr>
            <p:ph type="dt" sz="half" idx="10"/>
          </p:nvPr>
        </p:nvSpPr>
        <p:spPr>
          <a:xfrm>
            <a:off x="5562600" y="6508750"/>
            <a:ext cx="3001963" cy="274638"/>
          </a:xfrm>
        </p:spPr>
        <p:txBody>
          <a:bodyPr vert="horz" rtlCol="0"/>
          <a:lstStyle>
            <a:lvl1pPr>
              <a:defRPr/>
            </a:lvl1pPr>
            <a:extLst/>
          </a:lstStyle>
          <a:p>
            <a:pPr>
              <a:defRPr/>
            </a:pPr>
            <a:fld id="{86518CF4-5AED-4138-96C3-C383D0B79BD1}" type="datetimeFigureOut">
              <a:rPr lang="en-US"/>
              <a:pPr>
                <a:defRPr/>
              </a:pPr>
              <a:t>7/22/2023</a:t>
            </a:fld>
            <a:endParaRPr lang="en-US" dirty="0"/>
          </a:p>
        </p:txBody>
      </p:sp>
      <p:sp>
        <p:nvSpPr>
          <p:cNvPr id="4" name="Slide Number Placeholder 10">
            <a:extLst>
              <a:ext uri="{FF2B5EF4-FFF2-40B4-BE49-F238E27FC236}">
                <a16:creationId xmlns:a16="http://schemas.microsoft.com/office/drawing/2014/main" id="{349EEAC8-9366-C10C-F852-EAA48473F523}"/>
              </a:ext>
            </a:extLst>
          </p:cNvPr>
          <p:cNvSpPr>
            <a:spLocks noGrp="1"/>
          </p:cNvSpPr>
          <p:nvPr>
            <p:ph type="sldNum" sz="quarter" idx="11"/>
          </p:nvPr>
        </p:nvSpPr>
        <p:spPr>
          <a:xfrm>
            <a:off x="8639175" y="6508750"/>
            <a:ext cx="463550" cy="274638"/>
          </a:xfrm>
        </p:spPr>
        <p:txBody>
          <a:bodyPr/>
          <a:lstStyle>
            <a:lvl1pPr>
              <a:defRPr/>
            </a:lvl1pPr>
          </a:lstStyle>
          <a:p>
            <a:fld id="{AEEB2E5B-4C17-4CDA-8B67-2D26D676B29B}" type="slidenum">
              <a:rPr lang="en-US" altLang="en-US"/>
              <a:pPr/>
              <a:t>‹#›</a:t>
            </a:fld>
            <a:endParaRPr lang="en-US" altLang="en-US"/>
          </a:p>
        </p:txBody>
      </p:sp>
      <p:sp>
        <p:nvSpPr>
          <p:cNvPr id="5" name="Footer Placeholder 11">
            <a:extLst>
              <a:ext uri="{FF2B5EF4-FFF2-40B4-BE49-F238E27FC236}">
                <a16:creationId xmlns:a16="http://schemas.microsoft.com/office/drawing/2014/main" id="{D9D33C3D-AAB4-3EBF-1D69-16AB2E969893}"/>
              </a:ext>
            </a:extLst>
          </p:cNvPr>
          <p:cNvSpPr>
            <a:spLocks noGrp="1"/>
          </p:cNvSpPr>
          <p:nvPr>
            <p:ph type="ftr" sz="quarter" idx="12"/>
          </p:nvPr>
        </p:nvSpPr>
        <p:spPr>
          <a:xfrm>
            <a:off x="1600200" y="6508750"/>
            <a:ext cx="3906838" cy="274638"/>
          </a:xfrm>
        </p:spPr>
        <p:txBody>
          <a:bodyPr vert="horz" rtlCol="0"/>
          <a:lstStyle>
            <a:lvl1pPr>
              <a:defRPr/>
            </a:lvl1pPr>
            <a:extLst/>
          </a:lstStyle>
          <a:p>
            <a:pPr>
              <a:defRPr/>
            </a:pPr>
            <a:endParaRPr lang="en-US"/>
          </a:p>
        </p:txBody>
      </p:sp>
    </p:spTree>
    <p:extLst>
      <p:ext uri="{BB962C8B-B14F-4D97-AF65-F5344CB8AC3E}">
        <p14:creationId xmlns:p14="http://schemas.microsoft.com/office/powerpoint/2010/main" val="3925830235"/>
      </p:ext>
    </p:extLst>
  </p:cSld>
  <p:clrMapOvr>
    <a:masterClrMapping/>
  </p:clrMapOvr>
  <p:transition>
    <p:random/>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54">
            <a:extLst>
              <a:ext uri="{FF2B5EF4-FFF2-40B4-BE49-F238E27FC236}">
                <a16:creationId xmlns:a16="http://schemas.microsoft.com/office/drawing/2014/main" id="{2AE1637B-9433-0733-B3B7-98DD4362BD26}"/>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55">
            <a:extLst>
              <a:ext uri="{FF2B5EF4-FFF2-40B4-BE49-F238E27FC236}">
                <a16:creationId xmlns:a16="http://schemas.microsoft.com/office/drawing/2014/main" id="{E5FEFA3B-B3C0-DE39-6523-8B0E04928CD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56">
            <a:extLst>
              <a:ext uri="{FF2B5EF4-FFF2-40B4-BE49-F238E27FC236}">
                <a16:creationId xmlns:a16="http://schemas.microsoft.com/office/drawing/2014/main" id="{0ED02761-5907-4D31-3258-8BC81FCE7324}"/>
              </a:ext>
            </a:extLst>
          </p:cNvPr>
          <p:cNvSpPr>
            <a:spLocks noGrp="1" noChangeArrowheads="1"/>
          </p:cNvSpPr>
          <p:nvPr>
            <p:ph type="sldNum" sz="quarter" idx="12"/>
          </p:nvPr>
        </p:nvSpPr>
        <p:spPr>
          <a:ln/>
        </p:spPr>
        <p:txBody>
          <a:bodyPr/>
          <a:lstStyle>
            <a:lvl1pPr>
              <a:defRPr/>
            </a:lvl1pPr>
          </a:lstStyle>
          <a:p>
            <a:fld id="{6013E6AF-EAB7-4860-8579-F646CF39A0BC}" type="slidenum">
              <a:rPr lang="en-US" altLang="en-US"/>
              <a:pPr/>
              <a:t>‹#›</a:t>
            </a:fld>
            <a:endParaRPr lang="en-US" altLang="en-US"/>
          </a:p>
        </p:txBody>
      </p:sp>
    </p:spTree>
    <p:extLst>
      <p:ext uri="{BB962C8B-B14F-4D97-AF65-F5344CB8AC3E}">
        <p14:creationId xmlns:p14="http://schemas.microsoft.com/office/powerpoint/2010/main" val="2047726209"/>
      </p:ext>
    </p:extLst>
  </p:cSld>
  <p:clrMapOvr>
    <a:masterClrMapping/>
  </p:clrMapOvr>
  <p:transition>
    <p:random/>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4">
            <a:extLst>
              <a:ext uri="{FF2B5EF4-FFF2-40B4-BE49-F238E27FC236}">
                <a16:creationId xmlns:a16="http://schemas.microsoft.com/office/drawing/2014/main" id="{95D5F1C2-F16B-56D6-47A1-305EFC2FBC82}"/>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55">
            <a:extLst>
              <a:ext uri="{FF2B5EF4-FFF2-40B4-BE49-F238E27FC236}">
                <a16:creationId xmlns:a16="http://schemas.microsoft.com/office/drawing/2014/main" id="{D11BE0E9-BC35-8620-731F-9AD872769DA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56">
            <a:extLst>
              <a:ext uri="{FF2B5EF4-FFF2-40B4-BE49-F238E27FC236}">
                <a16:creationId xmlns:a16="http://schemas.microsoft.com/office/drawing/2014/main" id="{D95A3F4F-71AD-2309-8324-E76F27F45B09}"/>
              </a:ext>
            </a:extLst>
          </p:cNvPr>
          <p:cNvSpPr>
            <a:spLocks noGrp="1" noChangeArrowheads="1"/>
          </p:cNvSpPr>
          <p:nvPr>
            <p:ph type="sldNum" sz="quarter" idx="12"/>
          </p:nvPr>
        </p:nvSpPr>
        <p:spPr>
          <a:ln/>
        </p:spPr>
        <p:txBody>
          <a:bodyPr/>
          <a:lstStyle>
            <a:lvl1pPr>
              <a:defRPr/>
            </a:lvl1pPr>
          </a:lstStyle>
          <a:p>
            <a:fld id="{7BA9CF9F-AA55-4D60-A901-6111B5B9E0D0}" type="slidenum">
              <a:rPr lang="en-US" altLang="en-US"/>
              <a:pPr/>
              <a:t>‹#›</a:t>
            </a:fld>
            <a:endParaRPr lang="en-US" altLang="en-US"/>
          </a:p>
        </p:txBody>
      </p:sp>
    </p:spTree>
    <p:extLst>
      <p:ext uri="{BB962C8B-B14F-4D97-AF65-F5344CB8AC3E}">
        <p14:creationId xmlns:p14="http://schemas.microsoft.com/office/powerpoint/2010/main" val="1939175332"/>
      </p:ext>
    </p:extLst>
  </p:cSld>
  <p:clrMapOvr>
    <a:masterClrMapping/>
  </p:clrMapOvr>
  <p:transition>
    <p:random/>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54">
            <a:extLst>
              <a:ext uri="{FF2B5EF4-FFF2-40B4-BE49-F238E27FC236}">
                <a16:creationId xmlns:a16="http://schemas.microsoft.com/office/drawing/2014/main" id="{7B66C87D-FCE0-4201-31B5-49CF4F3305A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55">
            <a:extLst>
              <a:ext uri="{FF2B5EF4-FFF2-40B4-BE49-F238E27FC236}">
                <a16:creationId xmlns:a16="http://schemas.microsoft.com/office/drawing/2014/main" id="{74A1438E-971F-36C4-2A12-2A9433ED5EF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56">
            <a:extLst>
              <a:ext uri="{FF2B5EF4-FFF2-40B4-BE49-F238E27FC236}">
                <a16:creationId xmlns:a16="http://schemas.microsoft.com/office/drawing/2014/main" id="{C7DFB858-1B48-828F-FA08-7AB1AEA3BA03}"/>
              </a:ext>
            </a:extLst>
          </p:cNvPr>
          <p:cNvSpPr>
            <a:spLocks noGrp="1" noChangeArrowheads="1"/>
          </p:cNvSpPr>
          <p:nvPr>
            <p:ph type="sldNum" sz="quarter" idx="12"/>
          </p:nvPr>
        </p:nvSpPr>
        <p:spPr>
          <a:ln/>
        </p:spPr>
        <p:txBody>
          <a:bodyPr/>
          <a:lstStyle>
            <a:lvl1pPr>
              <a:defRPr/>
            </a:lvl1pPr>
          </a:lstStyle>
          <a:p>
            <a:fld id="{5DB66719-FE1E-469D-987E-2B76B03C926A}" type="slidenum">
              <a:rPr lang="en-US" altLang="en-US"/>
              <a:pPr/>
              <a:t>‹#›</a:t>
            </a:fld>
            <a:endParaRPr lang="en-US" altLang="en-US"/>
          </a:p>
        </p:txBody>
      </p:sp>
    </p:spTree>
    <p:extLst>
      <p:ext uri="{BB962C8B-B14F-4D97-AF65-F5344CB8AC3E}">
        <p14:creationId xmlns:p14="http://schemas.microsoft.com/office/powerpoint/2010/main" val="3217592739"/>
      </p:ext>
    </p:extLst>
  </p:cSld>
  <p:clrMapOvr>
    <a:masterClrMapping/>
  </p:clrMapOvr>
  <p:transition>
    <p:random/>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54">
            <a:extLst>
              <a:ext uri="{FF2B5EF4-FFF2-40B4-BE49-F238E27FC236}">
                <a16:creationId xmlns:a16="http://schemas.microsoft.com/office/drawing/2014/main" id="{0989D5E6-8CAD-C41B-77BE-3222E8A9091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55">
            <a:extLst>
              <a:ext uri="{FF2B5EF4-FFF2-40B4-BE49-F238E27FC236}">
                <a16:creationId xmlns:a16="http://schemas.microsoft.com/office/drawing/2014/main" id="{262520A8-72A0-F2D6-34B8-75BD2DA4A20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56">
            <a:extLst>
              <a:ext uri="{FF2B5EF4-FFF2-40B4-BE49-F238E27FC236}">
                <a16:creationId xmlns:a16="http://schemas.microsoft.com/office/drawing/2014/main" id="{2F38CE29-F5C1-4693-812B-2420A119B58E}"/>
              </a:ext>
            </a:extLst>
          </p:cNvPr>
          <p:cNvSpPr>
            <a:spLocks noGrp="1" noChangeArrowheads="1"/>
          </p:cNvSpPr>
          <p:nvPr>
            <p:ph type="sldNum" sz="quarter" idx="12"/>
          </p:nvPr>
        </p:nvSpPr>
        <p:spPr>
          <a:ln/>
        </p:spPr>
        <p:txBody>
          <a:bodyPr/>
          <a:lstStyle>
            <a:lvl1pPr>
              <a:defRPr/>
            </a:lvl1pPr>
          </a:lstStyle>
          <a:p>
            <a:fld id="{46BD0D53-E9E0-4019-ABE5-AF8BE1AA7D2C}" type="slidenum">
              <a:rPr lang="en-US" altLang="en-US"/>
              <a:pPr/>
              <a:t>‹#›</a:t>
            </a:fld>
            <a:endParaRPr lang="en-US" altLang="en-US"/>
          </a:p>
        </p:txBody>
      </p:sp>
    </p:spTree>
    <p:extLst>
      <p:ext uri="{BB962C8B-B14F-4D97-AF65-F5344CB8AC3E}">
        <p14:creationId xmlns:p14="http://schemas.microsoft.com/office/powerpoint/2010/main" val="3864592298"/>
      </p:ext>
    </p:extLst>
  </p:cSld>
  <p:clrMapOvr>
    <a:masterClrMapping/>
  </p:clrMapOvr>
  <p:transition>
    <p:random/>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a:extLst>
              <a:ext uri="{FF2B5EF4-FFF2-40B4-BE49-F238E27FC236}">
                <a16:creationId xmlns:a16="http://schemas.microsoft.com/office/drawing/2014/main" id="{FCBBB70E-1F76-6008-8E43-175C87B31AA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55">
            <a:extLst>
              <a:ext uri="{FF2B5EF4-FFF2-40B4-BE49-F238E27FC236}">
                <a16:creationId xmlns:a16="http://schemas.microsoft.com/office/drawing/2014/main" id="{F1E0866F-4BC9-424E-D45E-B448D61C180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56">
            <a:extLst>
              <a:ext uri="{FF2B5EF4-FFF2-40B4-BE49-F238E27FC236}">
                <a16:creationId xmlns:a16="http://schemas.microsoft.com/office/drawing/2014/main" id="{1049C9A8-E819-B227-1D5D-5A89F9690C11}"/>
              </a:ext>
            </a:extLst>
          </p:cNvPr>
          <p:cNvSpPr>
            <a:spLocks noGrp="1" noChangeArrowheads="1"/>
          </p:cNvSpPr>
          <p:nvPr>
            <p:ph type="sldNum" sz="quarter" idx="12"/>
          </p:nvPr>
        </p:nvSpPr>
        <p:spPr>
          <a:ln/>
        </p:spPr>
        <p:txBody>
          <a:bodyPr/>
          <a:lstStyle>
            <a:lvl1pPr>
              <a:defRPr/>
            </a:lvl1pPr>
          </a:lstStyle>
          <a:p>
            <a:fld id="{80359A87-D351-4E1E-8368-5A3B8543949D}" type="slidenum">
              <a:rPr lang="en-US" altLang="en-US"/>
              <a:pPr/>
              <a:t>‹#›</a:t>
            </a:fld>
            <a:endParaRPr lang="en-US" altLang="en-US"/>
          </a:p>
        </p:txBody>
      </p:sp>
    </p:spTree>
    <p:extLst>
      <p:ext uri="{BB962C8B-B14F-4D97-AF65-F5344CB8AC3E}">
        <p14:creationId xmlns:p14="http://schemas.microsoft.com/office/powerpoint/2010/main" val="203719366"/>
      </p:ext>
    </p:extLst>
  </p:cSld>
  <p:clrMapOvr>
    <a:masterClrMapping/>
  </p:clrMapOvr>
  <p:transition>
    <p:random/>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a:extLst>
              <a:ext uri="{FF2B5EF4-FFF2-40B4-BE49-F238E27FC236}">
                <a16:creationId xmlns:a16="http://schemas.microsoft.com/office/drawing/2014/main" id="{340CFE50-E0AE-DBA8-0445-8F1C2E41CE0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55">
            <a:extLst>
              <a:ext uri="{FF2B5EF4-FFF2-40B4-BE49-F238E27FC236}">
                <a16:creationId xmlns:a16="http://schemas.microsoft.com/office/drawing/2014/main" id="{C27AE9ED-8E45-259F-941E-79C8BA4B4F0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56">
            <a:extLst>
              <a:ext uri="{FF2B5EF4-FFF2-40B4-BE49-F238E27FC236}">
                <a16:creationId xmlns:a16="http://schemas.microsoft.com/office/drawing/2014/main" id="{87830882-D171-229C-43F0-F579DB07A6CE}"/>
              </a:ext>
            </a:extLst>
          </p:cNvPr>
          <p:cNvSpPr>
            <a:spLocks noGrp="1" noChangeArrowheads="1"/>
          </p:cNvSpPr>
          <p:nvPr>
            <p:ph type="sldNum" sz="quarter" idx="12"/>
          </p:nvPr>
        </p:nvSpPr>
        <p:spPr>
          <a:ln/>
        </p:spPr>
        <p:txBody>
          <a:bodyPr/>
          <a:lstStyle>
            <a:lvl1pPr>
              <a:defRPr/>
            </a:lvl1pPr>
          </a:lstStyle>
          <a:p>
            <a:fld id="{8FCFDABB-CCDA-416F-BDA2-024B987A24F8}" type="slidenum">
              <a:rPr lang="en-US" altLang="en-US"/>
              <a:pPr/>
              <a:t>‹#›</a:t>
            </a:fld>
            <a:endParaRPr lang="en-US" altLang="en-US"/>
          </a:p>
        </p:txBody>
      </p:sp>
    </p:spTree>
    <p:extLst>
      <p:ext uri="{BB962C8B-B14F-4D97-AF65-F5344CB8AC3E}">
        <p14:creationId xmlns:p14="http://schemas.microsoft.com/office/powerpoint/2010/main" val="4222771359"/>
      </p:ext>
    </p:extLst>
  </p:cSld>
  <p:clrMapOvr>
    <a:masterClrMapping/>
  </p:clrMapOvr>
  <p:transition>
    <p:random/>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BFAC7153-13BA-EFAE-7CEA-99ED28A6822B}"/>
              </a:ext>
            </a:extLst>
          </p:cNvPr>
          <p:cNvSpPr>
            <a:spLocks/>
          </p:cNvSpPr>
          <p:nvPr/>
        </p:nvSpPr>
        <p:spPr bwMode="blackWhite">
          <a:xfrm>
            <a:off x="20638" y="12700"/>
            <a:ext cx="8896350" cy="6780213"/>
          </a:xfrm>
          <a:custGeom>
            <a:avLst/>
            <a:gdLst>
              <a:gd name="T0" fmla="*/ 2822 w 3985"/>
              <a:gd name="T1" fmla="*/ 0 h 3619"/>
              <a:gd name="T2" fmla="*/ 0 w 3985"/>
              <a:gd name="T3" fmla="*/ 975 h 3619"/>
              <a:gd name="T4" fmla="*/ 2169 w 3985"/>
              <a:gd name="T5" fmla="*/ 3619 h 3619"/>
              <a:gd name="T6" fmla="*/ 3985 w 3985"/>
              <a:gd name="T7" fmla="*/ 1125 h 3619"/>
              <a:gd name="T8" fmla="*/ 2822 w 3985"/>
              <a:gd name="T9" fmla="*/ 0 h 3619"/>
              <a:gd name="T10" fmla="*/ 2822 w 3985"/>
              <a:gd name="T11" fmla="*/ 0 h 36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85" h="3619">
                <a:moveTo>
                  <a:pt x="2822" y="0"/>
                </a:moveTo>
                <a:lnTo>
                  <a:pt x="0" y="975"/>
                </a:lnTo>
                <a:lnTo>
                  <a:pt x="2169" y="3619"/>
                </a:lnTo>
                <a:lnTo>
                  <a:pt x="3985" y="1125"/>
                </a:lnTo>
                <a:lnTo>
                  <a:pt x="282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 name="Group 8">
            <a:extLst>
              <a:ext uri="{FF2B5EF4-FFF2-40B4-BE49-F238E27FC236}">
                <a16:creationId xmlns:a16="http://schemas.microsoft.com/office/drawing/2014/main" id="{4D8FB319-900C-08C0-9E26-95209A736063}"/>
              </a:ext>
            </a:extLst>
          </p:cNvPr>
          <p:cNvGrpSpPr>
            <a:grpSpLocks/>
          </p:cNvGrpSpPr>
          <p:nvPr/>
        </p:nvGrpSpPr>
        <p:grpSpPr bwMode="auto">
          <a:xfrm>
            <a:off x="195263" y="234950"/>
            <a:ext cx="3787775" cy="1778000"/>
            <a:chOff x="123" y="148"/>
            <a:chExt cx="2386" cy="1120"/>
          </a:xfrm>
        </p:grpSpPr>
        <p:sp>
          <p:nvSpPr>
            <p:cNvPr id="4" name="Freeform 9">
              <a:extLst>
                <a:ext uri="{FF2B5EF4-FFF2-40B4-BE49-F238E27FC236}">
                  <a16:creationId xmlns:a16="http://schemas.microsoft.com/office/drawing/2014/main" id="{36050EB0-3224-059C-D10A-2DA5FDE2761F}"/>
                </a:ext>
              </a:extLst>
            </p:cNvPr>
            <p:cNvSpPr>
              <a:spLocks/>
            </p:cNvSpPr>
            <p:nvPr userDrawn="1"/>
          </p:nvSpPr>
          <p:spPr bwMode="auto">
            <a:xfrm>
              <a:off x="177" y="177"/>
              <a:ext cx="2250" cy="1017"/>
            </a:xfrm>
            <a:custGeom>
              <a:avLst/>
              <a:gdLst>
                <a:gd name="T0" fmla="*/ 794 w 794"/>
                <a:gd name="T1" fmla="*/ 395 h 414"/>
                <a:gd name="T2" fmla="*/ 710 w 794"/>
                <a:gd name="T3" fmla="*/ 318 h 414"/>
                <a:gd name="T4" fmla="*/ 556 w 794"/>
                <a:gd name="T5" fmla="*/ 210 h 414"/>
                <a:gd name="T6" fmla="*/ 71 w 794"/>
                <a:gd name="T7" fmla="*/ 0 h 414"/>
                <a:gd name="T8" fmla="*/ 23 w 794"/>
                <a:gd name="T9" fmla="*/ 20 h 414"/>
                <a:gd name="T10" fmla="*/ 0 w 794"/>
                <a:gd name="T11" fmla="*/ 83 h 414"/>
                <a:gd name="T12" fmla="*/ 28 w 794"/>
                <a:gd name="T13" fmla="*/ 155 h 414"/>
                <a:gd name="T14" fmla="*/ 570 w 794"/>
                <a:gd name="T15" fmla="*/ 409 h 414"/>
                <a:gd name="T16" fmla="*/ 689 w 794"/>
                <a:gd name="T17" fmla="*/ 393 h 414"/>
                <a:gd name="T18" fmla="*/ 785 w 794"/>
                <a:gd name="T19" fmla="*/ 414 h 414"/>
                <a:gd name="T20" fmla="*/ 794 w 794"/>
                <a:gd name="T21" fmla="*/ 395 h 414"/>
                <a:gd name="T22" fmla="*/ 794 w 794"/>
                <a:gd name="T23" fmla="*/ 395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Freeform 10">
              <a:extLst>
                <a:ext uri="{FF2B5EF4-FFF2-40B4-BE49-F238E27FC236}">
                  <a16:creationId xmlns:a16="http://schemas.microsoft.com/office/drawing/2014/main" id="{3D9F852C-14B5-B0FB-D012-AF27E2BD024A}"/>
                </a:ext>
              </a:extLst>
            </p:cNvPr>
            <p:cNvSpPr>
              <a:spLocks/>
            </p:cNvSpPr>
            <p:nvPr userDrawn="1"/>
          </p:nvSpPr>
          <p:spPr bwMode="auto">
            <a:xfrm>
              <a:off x="166" y="261"/>
              <a:ext cx="2244" cy="1007"/>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11">
              <a:extLst>
                <a:ext uri="{FF2B5EF4-FFF2-40B4-BE49-F238E27FC236}">
                  <a16:creationId xmlns:a16="http://schemas.microsoft.com/office/drawing/2014/main" id="{A40B602B-01F6-C493-D39A-87BBA089FEF8}"/>
                </a:ext>
              </a:extLst>
            </p:cNvPr>
            <p:cNvSpPr>
              <a:spLocks/>
            </p:cNvSpPr>
            <p:nvPr userDrawn="1"/>
          </p:nvSpPr>
          <p:spPr bwMode="auto">
            <a:xfrm>
              <a:off x="474" y="344"/>
              <a:ext cx="1488" cy="919"/>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7" name="Group 12">
              <a:extLst>
                <a:ext uri="{FF2B5EF4-FFF2-40B4-BE49-F238E27FC236}">
                  <a16:creationId xmlns:a16="http://schemas.microsoft.com/office/drawing/2014/main" id="{B979EEC8-908B-B91F-D855-740D280483E1}"/>
                </a:ext>
              </a:extLst>
            </p:cNvPr>
            <p:cNvGrpSpPr>
              <a:grpSpLocks/>
            </p:cNvGrpSpPr>
            <p:nvPr userDrawn="1"/>
          </p:nvGrpSpPr>
          <p:grpSpPr bwMode="auto">
            <a:xfrm>
              <a:off x="123" y="148"/>
              <a:ext cx="2386" cy="1081"/>
              <a:chOff x="123" y="148"/>
              <a:chExt cx="2386" cy="1081"/>
            </a:xfrm>
          </p:grpSpPr>
          <p:sp>
            <p:nvSpPr>
              <p:cNvPr id="8" name="Freeform 13">
                <a:extLst>
                  <a:ext uri="{FF2B5EF4-FFF2-40B4-BE49-F238E27FC236}">
                    <a16:creationId xmlns:a16="http://schemas.microsoft.com/office/drawing/2014/main" id="{6D53808F-531D-D587-1887-160E7D53CDF4}"/>
                  </a:ext>
                </a:extLst>
              </p:cNvPr>
              <p:cNvSpPr>
                <a:spLocks/>
              </p:cNvSpPr>
              <p:nvPr userDrawn="1"/>
            </p:nvSpPr>
            <p:spPr bwMode="auto">
              <a:xfrm>
                <a:off x="2005" y="934"/>
                <a:ext cx="212" cy="214"/>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14">
                <a:extLst>
                  <a:ext uri="{FF2B5EF4-FFF2-40B4-BE49-F238E27FC236}">
                    <a16:creationId xmlns:a16="http://schemas.microsoft.com/office/drawing/2014/main" id="{9F8A8C8E-112A-A615-253C-79A4F64C062A}"/>
                  </a:ext>
                </a:extLst>
              </p:cNvPr>
              <p:cNvSpPr>
                <a:spLocks/>
              </p:cNvSpPr>
              <p:nvPr userDrawn="1"/>
            </p:nvSpPr>
            <p:spPr bwMode="auto">
              <a:xfrm>
                <a:off x="123" y="148"/>
                <a:ext cx="2386" cy="1081"/>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15">
                <a:extLst>
                  <a:ext uri="{FF2B5EF4-FFF2-40B4-BE49-F238E27FC236}">
                    <a16:creationId xmlns:a16="http://schemas.microsoft.com/office/drawing/2014/main" id="{0781C45F-0F6E-0074-21E6-B3C3EBE6D742}"/>
                  </a:ext>
                </a:extLst>
              </p:cNvPr>
              <p:cNvSpPr>
                <a:spLocks/>
              </p:cNvSpPr>
              <p:nvPr userDrawn="1"/>
            </p:nvSpPr>
            <p:spPr bwMode="auto">
              <a:xfrm>
                <a:off x="324" y="158"/>
                <a:ext cx="1686" cy="614"/>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6">
                <a:extLst>
                  <a:ext uri="{FF2B5EF4-FFF2-40B4-BE49-F238E27FC236}">
                    <a16:creationId xmlns:a16="http://schemas.microsoft.com/office/drawing/2014/main" id="{61BA81AA-4A5A-6D4C-956E-2FA242677C33}"/>
                  </a:ext>
                </a:extLst>
              </p:cNvPr>
              <p:cNvSpPr>
                <a:spLocks/>
              </p:cNvSpPr>
              <p:nvPr userDrawn="1"/>
            </p:nvSpPr>
            <p:spPr bwMode="auto">
              <a:xfrm>
                <a:off x="409" y="251"/>
                <a:ext cx="227" cy="410"/>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7">
                <a:extLst>
                  <a:ext uri="{FF2B5EF4-FFF2-40B4-BE49-F238E27FC236}">
                    <a16:creationId xmlns:a16="http://schemas.microsoft.com/office/drawing/2014/main" id="{A9CBDA72-0563-79A9-B15A-CC6E717235E0}"/>
                  </a:ext>
                </a:extLst>
              </p:cNvPr>
              <p:cNvSpPr>
                <a:spLocks/>
              </p:cNvSpPr>
              <p:nvPr userDrawn="1"/>
            </p:nvSpPr>
            <p:spPr bwMode="auto">
              <a:xfrm>
                <a:off x="846" y="536"/>
                <a:ext cx="691" cy="364"/>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13" name="Group 18">
            <a:extLst>
              <a:ext uri="{FF2B5EF4-FFF2-40B4-BE49-F238E27FC236}">
                <a16:creationId xmlns:a16="http://schemas.microsoft.com/office/drawing/2014/main" id="{12FE668C-5A89-672E-8695-07A5F1D0ABF0}"/>
              </a:ext>
            </a:extLst>
          </p:cNvPr>
          <p:cNvGrpSpPr>
            <a:grpSpLocks/>
          </p:cNvGrpSpPr>
          <p:nvPr/>
        </p:nvGrpSpPr>
        <p:grpSpPr bwMode="auto">
          <a:xfrm>
            <a:off x="7915275" y="4368800"/>
            <a:ext cx="742950" cy="1058863"/>
            <a:chOff x="4986" y="2752"/>
            <a:chExt cx="468" cy="667"/>
          </a:xfrm>
        </p:grpSpPr>
        <p:sp>
          <p:nvSpPr>
            <p:cNvPr id="14" name="Freeform 19">
              <a:extLst>
                <a:ext uri="{FF2B5EF4-FFF2-40B4-BE49-F238E27FC236}">
                  <a16:creationId xmlns:a16="http://schemas.microsoft.com/office/drawing/2014/main" id="{DD6D43E3-9FCB-A5D0-6A30-3ABA191645C0}"/>
                </a:ext>
              </a:extLst>
            </p:cNvPr>
            <p:cNvSpPr>
              <a:spLocks/>
            </p:cNvSpPr>
            <p:nvPr userDrawn="1"/>
          </p:nvSpPr>
          <p:spPr bwMode="auto">
            <a:xfrm rot="7320404">
              <a:off x="4909" y="2936"/>
              <a:ext cx="629" cy="293"/>
            </a:xfrm>
            <a:custGeom>
              <a:avLst/>
              <a:gdLst>
                <a:gd name="T0" fmla="*/ 794 w 794"/>
                <a:gd name="T1" fmla="*/ 395 h 414"/>
                <a:gd name="T2" fmla="*/ 710 w 794"/>
                <a:gd name="T3" fmla="*/ 318 h 414"/>
                <a:gd name="T4" fmla="*/ 556 w 794"/>
                <a:gd name="T5" fmla="*/ 210 h 414"/>
                <a:gd name="T6" fmla="*/ 71 w 794"/>
                <a:gd name="T7" fmla="*/ 0 h 414"/>
                <a:gd name="T8" fmla="*/ 23 w 794"/>
                <a:gd name="T9" fmla="*/ 20 h 414"/>
                <a:gd name="T10" fmla="*/ 0 w 794"/>
                <a:gd name="T11" fmla="*/ 83 h 414"/>
                <a:gd name="T12" fmla="*/ 28 w 794"/>
                <a:gd name="T13" fmla="*/ 155 h 414"/>
                <a:gd name="T14" fmla="*/ 570 w 794"/>
                <a:gd name="T15" fmla="*/ 409 h 414"/>
                <a:gd name="T16" fmla="*/ 689 w 794"/>
                <a:gd name="T17" fmla="*/ 393 h 414"/>
                <a:gd name="T18" fmla="*/ 785 w 794"/>
                <a:gd name="T19" fmla="*/ 414 h 414"/>
                <a:gd name="T20" fmla="*/ 794 w 794"/>
                <a:gd name="T21" fmla="*/ 395 h 414"/>
                <a:gd name="T22" fmla="*/ 794 w 794"/>
                <a:gd name="T23" fmla="*/ 395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20">
              <a:extLst>
                <a:ext uri="{FF2B5EF4-FFF2-40B4-BE49-F238E27FC236}">
                  <a16:creationId xmlns:a16="http://schemas.microsoft.com/office/drawing/2014/main" id="{3352E8CF-6182-B7D6-62A2-7A703AE639ED}"/>
                </a:ext>
              </a:extLst>
            </p:cNvPr>
            <p:cNvSpPr>
              <a:spLocks/>
            </p:cNvSpPr>
            <p:nvPr userDrawn="1"/>
          </p:nvSpPr>
          <p:spPr bwMode="auto">
            <a:xfrm rot="7320404">
              <a:off x="4893" y="2923"/>
              <a:ext cx="627" cy="290"/>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21">
              <a:extLst>
                <a:ext uri="{FF2B5EF4-FFF2-40B4-BE49-F238E27FC236}">
                  <a16:creationId xmlns:a16="http://schemas.microsoft.com/office/drawing/2014/main" id="{F312BFF2-3FB2-D42F-C10E-6461A1D0AC88}"/>
                </a:ext>
              </a:extLst>
            </p:cNvPr>
            <p:cNvSpPr>
              <a:spLocks/>
            </p:cNvSpPr>
            <p:nvPr userDrawn="1"/>
          </p:nvSpPr>
          <p:spPr bwMode="auto">
            <a:xfrm rot="7320404">
              <a:off x="5000" y="2913"/>
              <a:ext cx="416" cy="265"/>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7" name="Group 22">
              <a:extLst>
                <a:ext uri="{FF2B5EF4-FFF2-40B4-BE49-F238E27FC236}">
                  <a16:creationId xmlns:a16="http://schemas.microsoft.com/office/drawing/2014/main" id="{C2195001-825B-6A3D-006B-59D049EE6AD6}"/>
                </a:ext>
              </a:extLst>
            </p:cNvPr>
            <p:cNvGrpSpPr>
              <a:grpSpLocks/>
            </p:cNvGrpSpPr>
            <p:nvPr userDrawn="1"/>
          </p:nvGrpSpPr>
          <p:grpSpPr bwMode="auto">
            <a:xfrm>
              <a:off x="4986" y="2752"/>
              <a:ext cx="469" cy="667"/>
              <a:chOff x="4986" y="2752"/>
              <a:chExt cx="469" cy="667"/>
            </a:xfrm>
          </p:grpSpPr>
          <p:sp>
            <p:nvSpPr>
              <p:cNvPr id="18" name="Freeform 23">
                <a:extLst>
                  <a:ext uri="{FF2B5EF4-FFF2-40B4-BE49-F238E27FC236}">
                    <a16:creationId xmlns:a16="http://schemas.microsoft.com/office/drawing/2014/main" id="{8DE8C02B-77C5-4A98-42C5-B3DA81CB135B}"/>
                  </a:ext>
                </a:extLst>
              </p:cNvPr>
              <p:cNvSpPr>
                <a:spLocks/>
              </p:cNvSpPr>
              <p:nvPr userDrawn="1"/>
            </p:nvSpPr>
            <p:spPr bwMode="auto">
              <a:xfrm rot="7320404">
                <a:off x="4987" y="3190"/>
                <a:ext cx="59" cy="61"/>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24">
                <a:extLst>
                  <a:ext uri="{FF2B5EF4-FFF2-40B4-BE49-F238E27FC236}">
                    <a16:creationId xmlns:a16="http://schemas.microsoft.com/office/drawing/2014/main" id="{B1083354-7A34-4FEF-58E4-F272367089F0}"/>
                  </a:ext>
                </a:extLst>
              </p:cNvPr>
              <p:cNvSpPr>
                <a:spLocks/>
              </p:cNvSpPr>
              <p:nvPr userDrawn="1"/>
            </p:nvSpPr>
            <p:spPr bwMode="auto">
              <a:xfrm rot="7320404">
                <a:off x="4887" y="2930"/>
                <a:ext cx="667" cy="311"/>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25">
                <a:extLst>
                  <a:ext uri="{FF2B5EF4-FFF2-40B4-BE49-F238E27FC236}">
                    <a16:creationId xmlns:a16="http://schemas.microsoft.com/office/drawing/2014/main" id="{508CEF9D-B970-CF08-6465-E9D732FB1D44}"/>
                  </a:ext>
                </a:extLst>
              </p:cNvPr>
              <p:cNvSpPr>
                <a:spLocks/>
              </p:cNvSpPr>
              <p:nvPr userDrawn="1"/>
            </p:nvSpPr>
            <p:spPr bwMode="auto">
              <a:xfrm rot="7320404">
                <a:off x="5062" y="2997"/>
                <a:ext cx="472" cy="176"/>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26">
                <a:extLst>
                  <a:ext uri="{FF2B5EF4-FFF2-40B4-BE49-F238E27FC236}">
                    <a16:creationId xmlns:a16="http://schemas.microsoft.com/office/drawing/2014/main" id="{803F1698-D500-9CB4-494B-D97C61ECEF43}"/>
                  </a:ext>
                </a:extLst>
              </p:cNvPr>
              <p:cNvSpPr>
                <a:spLocks/>
              </p:cNvSpPr>
              <p:nvPr userDrawn="1"/>
            </p:nvSpPr>
            <p:spPr bwMode="auto">
              <a:xfrm rot="7320404">
                <a:off x="5364" y="2873"/>
                <a:ext cx="63" cy="118"/>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27">
                <a:extLst>
                  <a:ext uri="{FF2B5EF4-FFF2-40B4-BE49-F238E27FC236}">
                    <a16:creationId xmlns:a16="http://schemas.microsoft.com/office/drawing/2014/main" id="{47CE7D54-B0E6-0BD6-FDC7-B2115BC48CB2}"/>
                  </a:ext>
                </a:extLst>
              </p:cNvPr>
              <p:cNvSpPr>
                <a:spLocks/>
              </p:cNvSpPr>
              <p:nvPr userDrawn="1"/>
            </p:nvSpPr>
            <p:spPr bwMode="auto">
              <a:xfrm rot="7320404">
                <a:off x="5137" y="3000"/>
                <a:ext cx="193" cy="104"/>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23" name="Freeform 28">
            <a:extLst>
              <a:ext uri="{FF2B5EF4-FFF2-40B4-BE49-F238E27FC236}">
                <a16:creationId xmlns:a16="http://schemas.microsoft.com/office/drawing/2014/main" id="{B672B7AB-3841-F056-8963-76DDDE00B834}"/>
              </a:ext>
            </a:extLst>
          </p:cNvPr>
          <p:cNvSpPr>
            <a:spLocks/>
          </p:cNvSpPr>
          <p:nvPr/>
        </p:nvSpPr>
        <p:spPr bwMode="auto">
          <a:xfrm>
            <a:off x="901700" y="5054600"/>
            <a:ext cx="6807200" cy="728663"/>
          </a:xfrm>
          <a:custGeom>
            <a:avLst/>
            <a:gdLst>
              <a:gd name="T0" fmla="*/ 0 w 4288"/>
              <a:gd name="T1" fmla="*/ 0 h 459"/>
              <a:gd name="T2" fmla="*/ 816 w 4288"/>
              <a:gd name="T3" fmla="*/ 256 h 459"/>
              <a:gd name="T4" fmla="*/ 1560 w 4288"/>
              <a:gd name="T5" fmla="*/ 144 h 459"/>
              <a:gd name="T6" fmla="*/ 1856 w 4288"/>
              <a:gd name="T7" fmla="*/ 376 h 459"/>
              <a:gd name="T8" fmla="*/ 2344 w 4288"/>
              <a:gd name="T9" fmla="*/ 152 h 459"/>
              <a:gd name="T10" fmla="*/ 3536 w 4288"/>
              <a:gd name="T11" fmla="*/ 456 h 459"/>
              <a:gd name="T12" fmla="*/ 4288 w 4288"/>
              <a:gd name="T13" fmla="*/ 136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29">
            <a:extLst>
              <a:ext uri="{FF2B5EF4-FFF2-40B4-BE49-F238E27FC236}">
                <a16:creationId xmlns:a16="http://schemas.microsoft.com/office/drawing/2014/main" id="{D0886B44-45F3-A3BC-56A5-B66404D43E0D}"/>
              </a:ext>
            </a:extLst>
          </p:cNvPr>
          <p:cNvSpPr>
            <a:spLocks/>
          </p:cNvSpPr>
          <p:nvPr/>
        </p:nvSpPr>
        <p:spPr bwMode="auto">
          <a:xfrm>
            <a:off x="4076700" y="1930400"/>
            <a:ext cx="889000" cy="381000"/>
          </a:xfrm>
          <a:custGeom>
            <a:avLst/>
            <a:gdLst>
              <a:gd name="T0" fmla="*/ 0 w 560"/>
              <a:gd name="T1" fmla="*/ 32 h 240"/>
              <a:gd name="T2" fmla="*/ 280 w 560"/>
              <a:gd name="T3" fmla="*/ 144 h 240"/>
              <a:gd name="T4" fmla="*/ 448 w 560"/>
              <a:gd name="T5" fmla="*/ 16 h 240"/>
              <a:gd name="T6" fmla="*/ 560 w 560"/>
              <a:gd name="T7" fmla="*/ 24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0947" name="Rectangle 3"/>
          <p:cNvSpPr>
            <a:spLocks noGrp="1" noChangeArrowheads="1"/>
          </p:cNvSpPr>
          <p:nvPr>
            <p:ph type="ctrTitle"/>
          </p:nvPr>
        </p:nvSpPr>
        <p:spPr>
          <a:xfrm>
            <a:off x="1371600" y="1511300"/>
            <a:ext cx="6400800"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C0C0C0"/>
                  </a:outerShdw>
                </a:effectLst>
              </a:defRPr>
            </a:lvl1pPr>
          </a:lstStyle>
          <a:p>
            <a:r>
              <a:rPr lang="en-US"/>
              <a:t>Click to edit Master title style</a:t>
            </a:r>
          </a:p>
        </p:txBody>
      </p:sp>
      <p:sp>
        <p:nvSpPr>
          <p:cNvPr id="210948"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r>
              <a:rPr lang="en-US"/>
              <a:t>Click to edit Master subtitle style</a:t>
            </a:r>
          </a:p>
        </p:txBody>
      </p:sp>
      <p:sp>
        <p:nvSpPr>
          <p:cNvPr id="25" name="Rectangle 5">
            <a:extLst>
              <a:ext uri="{FF2B5EF4-FFF2-40B4-BE49-F238E27FC236}">
                <a16:creationId xmlns:a16="http://schemas.microsoft.com/office/drawing/2014/main" id="{F5507AA6-1FAA-9ABD-7291-CC5856A2D403}"/>
              </a:ext>
            </a:extLst>
          </p:cNvPr>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26" name="Rectangle 6">
            <a:extLst>
              <a:ext uri="{FF2B5EF4-FFF2-40B4-BE49-F238E27FC236}">
                <a16:creationId xmlns:a16="http://schemas.microsoft.com/office/drawing/2014/main" id="{BEFFF2EE-8C95-B9D4-D1F9-2191BD3AF097}"/>
              </a:ext>
            </a:extLst>
          </p:cNvPr>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27" name="Rectangle 7">
            <a:extLst>
              <a:ext uri="{FF2B5EF4-FFF2-40B4-BE49-F238E27FC236}">
                <a16:creationId xmlns:a16="http://schemas.microsoft.com/office/drawing/2014/main" id="{7242ECF2-0FAF-F32B-4C70-DC22BE2FECDE}"/>
              </a:ext>
            </a:extLst>
          </p:cNvPr>
          <p:cNvSpPr>
            <a:spLocks noGrp="1" noChangeArrowheads="1"/>
          </p:cNvSpPr>
          <p:nvPr>
            <p:ph type="sldNum" sz="quarter" idx="12"/>
          </p:nvPr>
        </p:nvSpPr>
        <p:spPr>
          <a:xfrm>
            <a:off x="6553200" y="6248400"/>
            <a:ext cx="1905000" cy="457200"/>
          </a:xfrm>
        </p:spPr>
        <p:txBody>
          <a:bodyPr/>
          <a:lstStyle>
            <a:lvl1pPr>
              <a:defRPr/>
            </a:lvl1pPr>
          </a:lstStyle>
          <a:p>
            <a:fld id="{B8CC8917-C02B-4CBD-8E04-219683CB4BCF}" type="slidenum">
              <a:rPr lang="en-US" altLang="en-US"/>
              <a:pPr/>
              <a:t>‹#›</a:t>
            </a:fld>
            <a:endParaRPr lang="en-US" altLang="en-US"/>
          </a:p>
        </p:txBody>
      </p:sp>
    </p:spTree>
    <p:extLst>
      <p:ext uri="{BB962C8B-B14F-4D97-AF65-F5344CB8AC3E}">
        <p14:creationId xmlns:p14="http://schemas.microsoft.com/office/powerpoint/2010/main" val="471546328"/>
      </p:ext>
    </p:extLst>
  </p:cSld>
  <p:clrMapOvr>
    <a:masterClrMapping/>
  </p:clrMapOvr>
  <p:transition>
    <p:random/>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6DAD57AE-9404-83C3-9CF5-3A0AEA035CB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7651D401-3E44-18AA-7B26-D66CFB49238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58B9AEB7-38A3-963E-FB13-49866A71136F}"/>
              </a:ext>
            </a:extLst>
          </p:cNvPr>
          <p:cNvSpPr>
            <a:spLocks noGrp="1" noChangeArrowheads="1"/>
          </p:cNvSpPr>
          <p:nvPr>
            <p:ph type="sldNum" sz="quarter" idx="12"/>
          </p:nvPr>
        </p:nvSpPr>
        <p:spPr>
          <a:ln/>
        </p:spPr>
        <p:txBody>
          <a:bodyPr/>
          <a:lstStyle>
            <a:lvl1pPr>
              <a:defRPr/>
            </a:lvl1pPr>
          </a:lstStyle>
          <a:p>
            <a:fld id="{24934F45-4548-46A5-B958-0FF58B796EEF}" type="slidenum">
              <a:rPr lang="en-US" altLang="en-US"/>
              <a:pPr/>
              <a:t>‹#›</a:t>
            </a:fld>
            <a:endParaRPr lang="en-US" altLang="en-US"/>
          </a:p>
        </p:txBody>
      </p:sp>
    </p:spTree>
    <p:extLst>
      <p:ext uri="{BB962C8B-B14F-4D97-AF65-F5344CB8AC3E}">
        <p14:creationId xmlns:p14="http://schemas.microsoft.com/office/powerpoint/2010/main" val="316296575"/>
      </p:ext>
    </p:extLst>
  </p:cSld>
  <p:clrMapOvr>
    <a:masterClrMapping/>
  </p:clrMapOvr>
  <p:transition>
    <p:random/>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BA3F6D64-5892-A29A-384D-DBD1F46959E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A091C70-3507-61DE-950E-8E2AE341008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F6A1785C-E8BB-5C33-5C80-83FDD2BEBDA3}"/>
              </a:ext>
            </a:extLst>
          </p:cNvPr>
          <p:cNvSpPr>
            <a:spLocks noGrp="1" noChangeArrowheads="1"/>
          </p:cNvSpPr>
          <p:nvPr>
            <p:ph type="sldNum" sz="quarter" idx="12"/>
          </p:nvPr>
        </p:nvSpPr>
        <p:spPr>
          <a:ln/>
        </p:spPr>
        <p:txBody>
          <a:bodyPr/>
          <a:lstStyle>
            <a:lvl1pPr>
              <a:defRPr/>
            </a:lvl1pPr>
          </a:lstStyle>
          <a:p>
            <a:fld id="{347E3DCF-6470-4E24-BF11-46496475AE5F}" type="slidenum">
              <a:rPr lang="en-US" altLang="en-US"/>
              <a:pPr/>
              <a:t>‹#›</a:t>
            </a:fld>
            <a:endParaRPr lang="en-US" altLang="en-US"/>
          </a:p>
        </p:txBody>
      </p:sp>
    </p:spTree>
    <p:extLst>
      <p:ext uri="{BB962C8B-B14F-4D97-AF65-F5344CB8AC3E}">
        <p14:creationId xmlns:p14="http://schemas.microsoft.com/office/powerpoint/2010/main" val="515982752"/>
      </p:ext>
    </p:extLst>
  </p:cSld>
  <p:clrMapOvr>
    <a:masterClrMapping/>
  </p:clrMapOvr>
  <p:transition>
    <p:random/>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0ACDD3FC-8B74-5DC1-8951-7394A37B712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DD4C41D-2E68-4349-F6D2-7543C75B5FB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FD83D3DF-AC21-AD16-5696-46C41F73C3A3}"/>
              </a:ext>
            </a:extLst>
          </p:cNvPr>
          <p:cNvSpPr>
            <a:spLocks noGrp="1" noChangeArrowheads="1"/>
          </p:cNvSpPr>
          <p:nvPr>
            <p:ph type="sldNum" sz="quarter" idx="12"/>
          </p:nvPr>
        </p:nvSpPr>
        <p:spPr>
          <a:ln/>
        </p:spPr>
        <p:txBody>
          <a:bodyPr/>
          <a:lstStyle>
            <a:lvl1pPr>
              <a:defRPr/>
            </a:lvl1pPr>
          </a:lstStyle>
          <a:p>
            <a:fld id="{0114D840-BA4C-410B-8213-F50E86D25384}" type="slidenum">
              <a:rPr lang="en-US" altLang="en-US"/>
              <a:pPr/>
              <a:t>‹#›</a:t>
            </a:fld>
            <a:endParaRPr lang="en-US" altLang="en-US"/>
          </a:p>
        </p:txBody>
      </p:sp>
    </p:spTree>
    <p:extLst>
      <p:ext uri="{BB962C8B-B14F-4D97-AF65-F5344CB8AC3E}">
        <p14:creationId xmlns:p14="http://schemas.microsoft.com/office/powerpoint/2010/main" val="1583417545"/>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77493C8-380B-5589-E692-ECA612648D43}"/>
              </a:ext>
            </a:extLst>
          </p:cNvPr>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31F52BFA-7C89-942D-E846-C5F756F22A65}"/>
              </a:ext>
            </a:extLst>
          </p:cNvPr>
          <p:cNvSpPr>
            <a:spLocks noGrp="1"/>
          </p:cNvSpPr>
          <p:nvPr>
            <p:ph type="dt" sz="half" idx="10"/>
          </p:nvPr>
        </p:nvSpPr>
        <p:spPr/>
        <p:txBody>
          <a:bodyPr/>
          <a:lstStyle>
            <a:lvl1pPr>
              <a:defRPr/>
            </a:lvl1pPr>
            <a:extLst/>
          </a:lstStyle>
          <a:p>
            <a:pPr>
              <a:defRPr/>
            </a:pPr>
            <a:fld id="{2C8EFEAE-5775-499E-8211-E68409387CCF}" type="datetimeFigureOut">
              <a:rPr lang="en-US"/>
              <a:pPr>
                <a:defRPr/>
              </a:pPr>
              <a:t>7/22/2023</a:t>
            </a:fld>
            <a:endParaRPr lang="en-US" dirty="0"/>
          </a:p>
        </p:txBody>
      </p:sp>
      <p:sp>
        <p:nvSpPr>
          <p:cNvPr id="6" name="Footer Placeholder 4">
            <a:extLst>
              <a:ext uri="{FF2B5EF4-FFF2-40B4-BE49-F238E27FC236}">
                <a16:creationId xmlns:a16="http://schemas.microsoft.com/office/drawing/2014/main" id="{A15B302F-336D-5184-5D04-3B6846BB8FD5}"/>
              </a:ext>
            </a:extLst>
          </p:cNvPr>
          <p:cNvSpPr>
            <a:spLocks noGrp="1"/>
          </p:cNvSpPr>
          <p:nvPr>
            <p:ph type="ftr" sz="quarter" idx="11"/>
          </p:nvPr>
        </p:nvSpPr>
        <p:spPr/>
        <p:txBody>
          <a:bodyPr/>
          <a:lstStyle>
            <a:lvl1pPr>
              <a:defRPr/>
            </a:lvl1pPr>
            <a:extLst/>
          </a:lstStyle>
          <a:p>
            <a:pPr>
              <a:defRPr/>
            </a:pPr>
            <a:endParaRPr lang="en-US"/>
          </a:p>
        </p:txBody>
      </p:sp>
      <p:sp>
        <p:nvSpPr>
          <p:cNvPr id="7" name="Slide Number Placeholder 5">
            <a:extLst>
              <a:ext uri="{FF2B5EF4-FFF2-40B4-BE49-F238E27FC236}">
                <a16:creationId xmlns:a16="http://schemas.microsoft.com/office/drawing/2014/main" id="{028BB0EA-EC95-86F2-A124-F32A9899FE33}"/>
              </a:ext>
            </a:extLst>
          </p:cNvPr>
          <p:cNvSpPr>
            <a:spLocks noGrp="1"/>
          </p:cNvSpPr>
          <p:nvPr>
            <p:ph type="sldNum" sz="quarter" idx="12"/>
          </p:nvPr>
        </p:nvSpPr>
        <p:spPr/>
        <p:txBody>
          <a:bodyPr/>
          <a:lstStyle>
            <a:lvl1pPr>
              <a:defRPr/>
            </a:lvl1pPr>
          </a:lstStyle>
          <a:p>
            <a:fld id="{3E934B2E-7BD9-45DE-A00A-AB7FDEF8593E}" type="slidenum">
              <a:rPr lang="en-US" altLang="en-US"/>
              <a:pPr/>
              <a:t>‹#›</a:t>
            </a:fld>
            <a:endParaRPr lang="en-US" altLang="en-US"/>
          </a:p>
        </p:txBody>
      </p:sp>
    </p:spTree>
    <p:extLst>
      <p:ext uri="{BB962C8B-B14F-4D97-AF65-F5344CB8AC3E}">
        <p14:creationId xmlns:p14="http://schemas.microsoft.com/office/powerpoint/2010/main" val="831738911"/>
      </p:ext>
    </p:extLst>
  </p:cSld>
  <p:clrMapOvr>
    <a:masterClrMapping/>
  </p:clrMapOvr>
  <p:transition>
    <p:random/>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FE036CDB-AB38-167C-EABD-C66092F5C22F}"/>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73DC4433-B11E-5F1C-2C58-D96C9FDEEE5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7">
            <a:extLst>
              <a:ext uri="{FF2B5EF4-FFF2-40B4-BE49-F238E27FC236}">
                <a16:creationId xmlns:a16="http://schemas.microsoft.com/office/drawing/2014/main" id="{60B271C6-692D-73E0-4784-84B429036D94}"/>
              </a:ext>
            </a:extLst>
          </p:cNvPr>
          <p:cNvSpPr>
            <a:spLocks noGrp="1" noChangeArrowheads="1"/>
          </p:cNvSpPr>
          <p:nvPr>
            <p:ph type="sldNum" sz="quarter" idx="12"/>
          </p:nvPr>
        </p:nvSpPr>
        <p:spPr>
          <a:ln/>
        </p:spPr>
        <p:txBody>
          <a:bodyPr/>
          <a:lstStyle>
            <a:lvl1pPr>
              <a:defRPr/>
            </a:lvl1pPr>
          </a:lstStyle>
          <a:p>
            <a:fld id="{6E61340C-A235-4781-AC95-A3AA4C3558AC}" type="slidenum">
              <a:rPr lang="en-US" altLang="en-US"/>
              <a:pPr/>
              <a:t>‹#›</a:t>
            </a:fld>
            <a:endParaRPr lang="en-US" altLang="en-US"/>
          </a:p>
        </p:txBody>
      </p:sp>
    </p:spTree>
    <p:extLst>
      <p:ext uri="{BB962C8B-B14F-4D97-AF65-F5344CB8AC3E}">
        <p14:creationId xmlns:p14="http://schemas.microsoft.com/office/powerpoint/2010/main" val="3921234173"/>
      </p:ext>
    </p:extLst>
  </p:cSld>
  <p:clrMapOvr>
    <a:masterClrMapping/>
  </p:clrMapOvr>
  <p:transition>
    <p:random/>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5D85260B-3AF9-A5BE-94B4-C4946CE719C7}"/>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E8FBB6B1-06F8-DD57-D9A5-1BB608B1935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108FA202-FA0E-D6D1-275D-48B6C0F77016}"/>
              </a:ext>
            </a:extLst>
          </p:cNvPr>
          <p:cNvSpPr>
            <a:spLocks noGrp="1" noChangeArrowheads="1"/>
          </p:cNvSpPr>
          <p:nvPr>
            <p:ph type="sldNum" sz="quarter" idx="12"/>
          </p:nvPr>
        </p:nvSpPr>
        <p:spPr>
          <a:ln/>
        </p:spPr>
        <p:txBody>
          <a:bodyPr/>
          <a:lstStyle>
            <a:lvl1pPr>
              <a:defRPr/>
            </a:lvl1pPr>
          </a:lstStyle>
          <a:p>
            <a:fld id="{A04E3BDE-DE18-4D72-8214-CE17C0C710DC}" type="slidenum">
              <a:rPr lang="en-US" altLang="en-US"/>
              <a:pPr/>
              <a:t>‹#›</a:t>
            </a:fld>
            <a:endParaRPr lang="en-US" altLang="en-US"/>
          </a:p>
        </p:txBody>
      </p:sp>
    </p:spTree>
    <p:extLst>
      <p:ext uri="{BB962C8B-B14F-4D97-AF65-F5344CB8AC3E}">
        <p14:creationId xmlns:p14="http://schemas.microsoft.com/office/powerpoint/2010/main" val="1166393014"/>
      </p:ext>
    </p:extLst>
  </p:cSld>
  <p:clrMapOvr>
    <a:masterClrMapping/>
  </p:clrMapOvr>
  <p:transition>
    <p:random/>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46D3538D-9F4A-168C-229B-07DA7D6EE576}"/>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6">
            <a:extLst>
              <a:ext uri="{FF2B5EF4-FFF2-40B4-BE49-F238E27FC236}">
                <a16:creationId xmlns:a16="http://schemas.microsoft.com/office/drawing/2014/main" id="{72E8E0E1-72A7-1FB0-4687-E9B0BBCADCE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7">
            <a:extLst>
              <a:ext uri="{FF2B5EF4-FFF2-40B4-BE49-F238E27FC236}">
                <a16:creationId xmlns:a16="http://schemas.microsoft.com/office/drawing/2014/main" id="{3C215DC0-6ED8-58B2-A01E-C45FD7255754}"/>
              </a:ext>
            </a:extLst>
          </p:cNvPr>
          <p:cNvSpPr>
            <a:spLocks noGrp="1" noChangeArrowheads="1"/>
          </p:cNvSpPr>
          <p:nvPr>
            <p:ph type="sldNum" sz="quarter" idx="12"/>
          </p:nvPr>
        </p:nvSpPr>
        <p:spPr>
          <a:ln/>
        </p:spPr>
        <p:txBody>
          <a:bodyPr/>
          <a:lstStyle>
            <a:lvl1pPr>
              <a:defRPr/>
            </a:lvl1pPr>
          </a:lstStyle>
          <a:p>
            <a:fld id="{A61D1C0E-9F48-4CB5-8ECE-347053AFA6E3}" type="slidenum">
              <a:rPr lang="en-US" altLang="en-US"/>
              <a:pPr/>
              <a:t>‹#›</a:t>
            </a:fld>
            <a:endParaRPr lang="en-US" altLang="en-US"/>
          </a:p>
        </p:txBody>
      </p:sp>
    </p:spTree>
    <p:extLst>
      <p:ext uri="{BB962C8B-B14F-4D97-AF65-F5344CB8AC3E}">
        <p14:creationId xmlns:p14="http://schemas.microsoft.com/office/powerpoint/2010/main" val="3676810116"/>
      </p:ext>
    </p:extLst>
  </p:cSld>
  <p:clrMapOvr>
    <a:masterClrMapping/>
  </p:clrMapOvr>
  <p:transition>
    <p:random/>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3E7AFBB8-B02E-390E-D7A5-FA813B4446E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A8B23E9-FED8-1D5B-0A12-2AC28CEEEE8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404A0D78-1AE1-E5F8-A248-57A0D8C9D1A8}"/>
              </a:ext>
            </a:extLst>
          </p:cNvPr>
          <p:cNvSpPr>
            <a:spLocks noGrp="1" noChangeArrowheads="1"/>
          </p:cNvSpPr>
          <p:nvPr>
            <p:ph type="sldNum" sz="quarter" idx="12"/>
          </p:nvPr>
        </p:nvSpPr>
        <p:spPr>
          <a:ln/>
        </p:spPr>
        <p:txBody>
          <a:bodyPr/>
          <a:lstStyle>
            <a:lvl1pPr>
              <a:defRPr/>
            </a:lvl1pPr>
          </a:lstStyle>
          <a:p>
            <a:fld id="{95CF3B56-7FC5-4D55-9F1B-F88054BFC0E8}" type="slidenum">
              <a:rPr lang="en-US" altLang="en-US"/>
              <a:pPr/>
              <a:t>‹#›</a:t>
            </a:fld>
            <a:endParaRPr lang="en-US" altLang="en-US"/>
          </a:p>
        </p:txBody>
      </p:sp>
    </p:spTree>
    <p:extLst>
      <p:ext uri="{BB962C8B-B14F-4D97-AF65-F5344CB8AC3E}">
        <p14:creationId xmlns:p14="http://schemas.microsoft.com/office/powerpoint/2010/main" val="248961490"/>
      </p:ext>
    </p:extLst>
  </p:cSld>
  <p:clrMapOvr>
    <a:masterClrMapping/>
  </p:clrMapOvr>
  <p:transition>
    <p:random/>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FA639CF5-601E-9165-976E-7DC2805984B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359D1D6-EC34-BB99-874B-829B893E80C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5E1C1205-93F7-BC73-79CD-D87CB4E4457D}"/>
              </a:ext>
            </a:extLst>
          </p:cNvPr>
          <p:cNvSpPr>
            <a:spLocks noGrp="1" noChangeArrowheads="1"/>
          </p:cNvSpPr>
          <p:nvPr>
            <p:ph type="sldNum" sz="quarter" idx="12"/>
          </p:nvPr>
        </p:nvSpPr>
        <p:spPr>
          <a:ln/>
        </p:spPr>
        <p:txBody>
          <a:bodyPr/>
          <a:lstStyle>
            <a:lvl1pPr>
              <a:defRPr/>
            </a:lvl1pPr>
          </a:lstStyle>
          <a:p>
            <a:fld id="{83555FD3-C081-4F96-9EE8-324B12FF5ED3}" type="slidenum">
              <a:rPr lang="en-US" altLang="en-US"/>
              <a:pPr/>
              <a:t>‹#›</a:t>
            </a:fld>
            <a:endParaRPr lang="en-US" altLang="en-US"/>
          </a:p>
        </p:txBody>
      </p:sp>
    </p:spTree>
    <p:extLst>
      <p:ext uri="{BB962C8B-B14F-4D97-AF65-F5344CB8AC3E}">
        <p14:creationId xmlns:p14="http://schemas.microsoft.com/office/powerpoint/2010/main" val="1813649273"/>
      </p:ext>
    </p:extLst>
  </p:cSld>
  <p:clrMapOvr>
    <a:masterClrMapping/>
  </p:clrMapOvr>
  <p:transition>
    <p:random/>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8AC205F3-C293-3459-A4FD-D66E1E31134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A4C44D25-5079-3358-D13C-2881722D4CF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26E3D3C5-F220-9E8A-868B-6DEE3EF9CDB6}"/>
              </a:ext>
            </a:extLst>
          </p:cNvPr>
          <p:cNvSpPr>
            <a:spLocks noGrp="1" noChangeArrowheads="1"/>
          </p:cNvSpPr>
          <p:nvPr>
            <p:ph type="sldNum" sz="quarter" idx="12"/>
          </p:nvPr>
        </p:nvSpPr>
        <p:spPr>
          <a:ln/>
        </p:spPr>
        <p:txBody>
          <a:bodyPr/>
          <a:lstStyle>
            <a:lvl1pPr>
              <a:defRPr/>
            </a:lvl1pPr>
          </a:lstStyle>
          <a:p>
            <a:fld id="{E78812CD-90F4-4B52-8698-8464D9876177}" type="slidenum">
              <a:rPr lang="en-US" altLang="en-US"/>
              <a:pPr/>
              <a:t>‹#›</a:t>
            </a:fld>
            <a:endParaRPr lang="en-US" altLang="en-US"/>
          </a:p>
        </p:txBody>
      </p:sp>
    </p:spTree>
    <p:extLst>
      <p:ext uri="{BB962C8B-B14F-4D97-AF65-F5344CB8AC3E}">
        <p14:creationId xmlns:p14="http://schemas.microsoft.com/office/powerpoint/2010/main" val="157695002"/>
      </p:ext>
    </p:extLst>
  </p:cSld>
  <p:clrMapOvr>
    <a:masterClrMapping/>
  </p:clrMapOvr>
  <p:transition>
    <p:random/>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1924050"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52400"/>
            <a:ext cx="561975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B36EE6B5-CA77-FDC3-AF65-1DAF7F1BADB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1872AF03-254A-1A7E-505E-7D636F0EA80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2C41BA0E-2C7E-EF21-2BFC-270AE80F213B}"/>
              </a:ext>
            </a:extLst>
          </p:cNvPr>
          <p:cNvSpPr>
            <a:spLocks noGrp="1" noChangeArrowheads="1"/>
          </p:cNvSpPr>
          <p:nvPr>
            <p:ph type="sldNum" sz="quarter" idx="12"/>
          </p:nvPr>
        </p:nvSpPr>
        <p:spPr>
          <a:ln/>
        </p:spPr>
        <p:txBody>
          <a:bodyPr/>
          <a:lstStyle>
            <a:lvl1pPr>
              <a:defRPr/>
            </a:lvl1pPr>
          </a:lstStyle>
          <a:p>
            <a:fld id="{5C37AC3D-A35A-4783-B11C-D258E792C982}" type="slidenum">
              <a:rPr lang="en-US" altLang="en-US"/>
              <a:pPr/>
              <a:t>‹#›</a:t>
            </a:fld>
            <a:endParaRPr lang="en-US" altLang="en-US"/>
          </a:p>
        </p:txBody>
      </p:sp>
    </p:spTree>
    <p:extLst>
      <p:ext uri="{BB962C8B-B14F-4D97-AF65-F5344CB8AC3E}">
        <p14:creationId xmlns:p14="http://schemas.microsoft.com/office/powerpoint/2010/main" val="71622658"/>
      </p:ext>
    </p:extLst>
  </p:cSld>
  <p:clrMapOvr>
    <a:masterClrMapping/>
  </p:clrMapOvr>
  <p:transition>
    <p:random/>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A03B7E05-B2D0-DFB6-F7E5-A31EAFA90050}"/>
              </a:ext>
            </a:extLst>
          </p:cNvPr>
          <p:cNvGrpSpPr>
            <a:grpSpLocks/>
          </p:cNvGrpSpPr>
          <p:nvPr/>
        </p:nvGrpSpPr>
        <p:grpSpPr bwMode="auto">
          <a:xfrm>
            <a:off x="2084388" y="296863"/>
            <a:ext cx="6823075" cy="5353050"/>
            <a:chOff x="1313" y="187"/>
            <a:chExt cx="4298" cy="3372"/>
          </a:xfrm>
        </p:grpSpPr>
        <p:grpSp>
          <p:nvGrpSpPr>
            <p:cNvPr id="3" name="Group 3">
              <a:extLst>
                <a:ext uri="{FF2B5EF4-FFF2-40B4-BE49-F238E27FC236}">
                  <a16:creationId xmlns:a16="http://schemas.microsoft.com/office/drawing/2014/main" id="{519C6A0E-02A1-A250-157A-618F892A9EBE}"/>
                </a:ext>
              </a:extLst>
            </p:cNvPr>
            <p:cNvGrpSpPr>
              <a:grpSpLocks/>
            </p:cNvGrpSpPr>
            <p:nvPr/>
          </p:nvGrpSpPr>
          <p:grpSpPr bwMode="auto">
            <a:xfrm>
              <a:off x="2194" y="601"/>
              <a:ext cx="596" cy="447"/>
              <a:chOff x="0" y="0"/>
              <a:chExt cx="768" cy="576"/>
            </a:xfrm>
          </p:grpSpPr>
          <p:sp>
            <p:nvSpPr>
              <p:cNvPr id="31943" name="Oval 4">
                <a:extLst>
                  <a:ext uri="{FF2B5EF4-FFF2-40B4-BE49-F238E27FC236}">
                    <a16:creationId xmlns:a16="http://schemas.microsoft.com/office/drawing/2014/main" id="{CC46A33F-7D51-5490-ED53-931B1C175601}"/>
                  </a:ext>
                </a:extLst>
              </p:cNvPr>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31944" name="Oval 5">
                <a:extLst>
                  <a:ext uri="{FF2B5EF4-FFF2-40B4-BE49-F238E27FC236}">
                    <a16:creationId xmlns:a16="http://schemas.microsoft.com/office/drawing/2014/main" id="{FB28E992-918E-CECD-C7AA-335FDA5E7530}"/>
                  </a:ext>
                </a:extLst>
              </p:cNvPr>
              <p:cNvSpPr>
                <a:spLocks noChangeArrowheads="1"/>
              </p:cNvSpPr>
              <p:nvPr/>
            </p:nvSpPr>
            <p:spPr bwMode="hidden">
              <a:xfrm>
                <a:off x="276" y="253"/>
                <a:ext cx="187" cy="107"/>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grpSp>
        <p:grpSp>
          <p:nvGrpSpPr>
            <p:cNvPr id="4" name="Group 6">
              <a:extLst>
                <a:ext uri="{FF2B5EF4-FFF2-40B4-BE49-F238E27FC236}">
                  <a16:creationId xmlns:a16="http://schemas.microsoft.com/office/drawing/2014/main" id="{CC706280-D37B-8855-C960-7F592953DAB9}"/>
                </a:ext>
              </a:extLst>
            </p:cNvPr>
            <p:cNvGrpSpPr>
              <a:grpSpLocks/>
            </p:cNvGrpSpPr>
            <p:nvPr/>
          </p:nvGrpSpPr>
          <p:grpSpPr bwMode="auto">
            <a:xfrm>
              <a:off x="1312" y="177"/>
              <a:ext cx="4299" cy="3370"/>
              <a:chOff x="0" y="5"/>
              <a:chExt cx="5533" cy="4335"/>
            </a:xfrm>
          </p:grpSpPr>
          <p:grpSp>
            <p:nvGrpSpPr>
              <p:cNvPr id="20" name="Group 7">
                <a:extLst>
                  <a:ext uri="{FF2B5EF4-FFF2-40B4-BE49-F238E27FC236}">
                    <a16:creationId xmlns:a16="http://schemas.microsoft.com/office/drawing/2014/main" id="{F209949E-569D-D32F-DC76-E6C26410644B}"/>
                  </a:ext>
                </a:extLst>
              </p:cNvPr>
              <p:cNvGrpSpPr>
                <a:grpSpLocks/>
              </p:cNvGrpSpPr>
              <p:nvPr/>
            </p:nvGrpSpPr>
            <p:grpSpPr bwMode="auto">
              <a:xfrm>
                <a:off x="0" y="5"/>
                <a:ext cx="5470" cy="4335"/>
                <a:chOff x="0" y="5"/>
                <a:chExt cx="5470" cy="4335"/>
              </a:xfrm>
            </p:grpSpPr>
            <p:grpSp>
              <p:nvGrpSpPr>
                <p:cNvPr id="31" name="Group 8">
                  <a:extLst>
                    <a:ext uri="{FF2B5EF4-FFF2-40B4-BE49-F238E27FC236}">
                      <a16:creationId xmlns:a16="http://schemas.microsoft.com/office/drawing/2014/main" id="{A3D03E55-CB20-3BFB-BBE9-2A4DBC7A3A8A}"/>
                    </a:ext>
                  </a:extLst>
                </p:cNvPr>
                <p:cNvGrpSpPr>
                  <a:grpSpLocks/>
                </p:cNvGrpSpPr>
                <p:nvPr/>
              </p:nvGrpSpPr>
              <p:grpSpPr bwMode="auto">
                <a:xfrm>
                  <a:off x="1339" y="789"/>
                  <a:ext cx="2919" cy="2149"/>
                  <a:chOff x="1265" y="817"/>
                  <a:chExt cx="2919" cy="2149"/>
                </a:xfrm>
              </p:grpSpPr>
              <p:sp>
                <p:nvSpPr>
                  <p:cNvPr id="31941" name="Oval 9">
                    <a:extLst>
                      <a:ext uri="{FF2B5EF4-FFF2-40B4-BE49-F238E27FC236}">
                        <a16:creationId xmlns:a16="http://schemas.microsoft.com/office/drawing/2014/main" id="{1EA4BDF4-8708-FCC5-5DB2-76DCB78D56DA}"/>
                      </a:ext>
                    </a:extLst>
                  </p:cNvPr>
                  <p:cNvSpPr>
                    <a:spLocks noChangeArrowheads="1"/>
                  </p:cNvSpPr>
                  <p:nvPr/>
                </p:nvSpPr>
                <p:spPr bwMode="hidden">
                  <a:xfrm>
                    <a:off x="1265" y="815"/>
                    <a:ext cx="2919" cy="2149"/>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31942" name="Oval 10">
                    <a:extLst>
                      <a:ext uri="{FF2B5EF4-FFF2-40B4-BE49-F238E27FC236}">
                        <a16:creationId xmlns:a16="http://schemas.microsoft.com/office/drawing/2014/main" id="{4238CD02-8988-AE98-9961-BE20E29469E9}"/>
                      </a:ext>
                    </a:extLst>
                  </p:cNvPr>
                  <p:cNvSpPr>
                    <a:spLocks noChangeArrowheads="1"/>
                  </p:cNvSpPr>
                  <p:nvPr/>
                </p:nvSpPr>
                <p:spPr bwMode="hidden">
                  <a:xfrm>
                    <a:off x="2379" y="1604"/>
                    <a:ext cx="578" cy="404"/>
                  </a:xfrm>
                  <a:prstGeom prst="ellipse">
                    <a:avLst/>
                  </a:prstGeom>
                  <a:gradFill rotWithShape="0">
                    <a:gsLst>
                      <a:gs pos="0">
                        <a:schemeClr val="accent2"/>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grpSp>
            <p:grpSp>
              <p:nvGrpSpPr>
                <p:cNvPr id="32" name="Group 11">
                  <a:extLst>
                    <a:ext uri="{FF2B5EF4-FFF2-40B4-BE49-F238E27FC236}">
                      <a16:creationId xmlns:a16="http://schemas.microsoft.com/office/drawing/2014/main" id="{0530804C-C4CF-5878-B502-E031BD4131C7}"/>
                    </a:ext>
                  </a:extLst>
                </p:cNvPr>
                <p:cNvGrpSpPr>
                  <a:grpSpLocks/>
                </p:cNvGrpSpPr>
                <p:nvPr/>
              </p:nvGrpSpPr>
              <p:grpSpPr bwMode="auto">
                <a:xfrm>
                  <a:off x="0" y="5"/>
                  <a:ext cx="5470" cy="4335"/>
                  <a:chOff x="0" y="5"/>
                  <a:chExt cx="5470" cy="4335"/>
                </a:xfrm>
              </p:grpSpPr>
              <p:grpSp>
                <p:nvGrpSpPr>
                  <p:cNvPr id="33" name="Group 12">
                    <a:extLst>
                      <a:ext uri="{FF2B5EF4-FFF2-40B4-BE49-F238E27FC236}">
                        <a16:creationId xmlns:a16="http://schemas.microsoft.com/office/drawing/2014/main" id="{C550BB61-28F0-8E6C-39F2-2C4CB705F2F9}"/>
                      </a:ext>
                    </a:extLst>
                  </p:cNvPr>
                  <p:cNvGrpSpPr>
                    <a:grpSpLocks/>
                  </p:cNvGrpSpPr>
                  <p:nvPr/>
                </p:nvGrpSpPr>
                <p:grpSpPr bwMode="auto">
                  <a:xfrm>
                    <a:off x="3544" y="1504"/>
                    <a:ext cx="1259" cy="2324"/>
                    <a:chOff x="3470" y="1532"/>
                    <a:chExt cx="1259" cy="2324"/>
                  </a:xfrm>
                </p:grpSpPr>
                <p:sp>
                  <p:nvSpPr>
                    <p:cNvPr id="31939" name="Freeform 13">
                      <a:extLst>
                        <a:ext uri="{FF2B5EF4-FFF2-40B4-BE49-F238E27FC236}">
                          <a16:creationId xmlns:a16="http://schemas.microsoft.com/office/drawing/2014/main" id="{6D38314C-7B48-3BA6-679D-E3DF0DA16201}"/>
                        </a:ext>
                      </a:extLst>
                    </p:cNvPr>
                    <p:cNvSpPr>
                      <a:spLocks/>
                    </p:cNvSpPr>
                    <p:nvPr/>
                  </p:nvSpPr>
                  <p:spPr bwMode="hidden">
                    <a:xfrm rot="2711884">
                      <a:off x="2764" y="2238"/>
                      <a:ext cx="1725" cy="31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940" name="Freeform 14">
                      <a:extLst>
                        <a:ext uri="{FF2B5EF4-FFF2-40B4-BE49-F238E27FC236}">
                          <a16:creationId xmlns:a16="http://schemas.microsoft.com/office/drawing/2014/main" id="{BC097C94-C773-BEE3-7B20-7B0DB8E0556B}"/>
                        </a:ext>
                      </a:extLst>
                    </p:cNvPr>
                    <p:cNvSpPr>
                      <a:spLocks/>
                    </p:cNvSpPr>
                    <p:nvPr/>
                  </p:nvSpPr>
                  <p:spPr bwMode="hidden">
                    <a:xfrm rot="2711884">
                      <a:off x="4022" y="3149"/>
                      <a:ext cx="924"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34" name="Group 15">
                    <a:extLst>
                      <a:ext uri="{FF2B5EF4-FFF2-40B4-BE49-F238E27FC236}">
                        <a16:creationId xmlns:a16="http://schemas.microsoft.com/office/drawing/2014/main" id="{E83E12E5-03F6-D626-C41B-C4DFC330BAD0}"/>
                      </a:ext>
                    </a:extLst>
                  </p:cNvPr>
                  <p:cNvGrpSpPr>
                    <a:grpSpLocks/>
                  </p:cNvGrpSpPr>
                  <p:nvPr/>
                </p:nvGrpSpPr>
                <p:grpSpPr bwMode="auto">
                  <a:xfrm>
                    <a:off x="2938" y="1990"/>
                    <a:ext cx="2462" cy="1329"/>
                    <a:chOff x="2864" y="2018"/>
                    <a:chExt cx="2462" cy="1329"/>
                  </a:xfrm>
                </p:grpSpPr>
                <p:sp>
                  <p:nvSpPr>
                    <p:cNvPr id="31937" name="Freeform 16">
                      <a:extLst>
                        <a:ext uri="{FF2B5EF4-FFF2-40B4-BE49-F238E27FC236}">
                          <a16:creationId xmlns:a16="http://schemas.microsoft.com/office/drawing/2014/main" id="{29C44A97-7BD2-B2C4-3CA7-5D8744AF31BC}"/>
                        </a:ext>
                      </a:extLst>
                    </p:cNvPr>
                    <p:cNvSpPr>
                      <a:spLocks/>
                    </p:cNvSpPr>
                    <p:nvPr/>
                  </p:nvSpPr>
                  <p:spPr bwMode="hidden">
                    <a:xfrm rot="2104081">
                      <a:off x="2864" y="2018"/>
                      <a:ext cx="1813" cy="34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938" name="Freeform 17">
                      <a:extLst>
                        <a:ext uri="{FF2B5EF4-FFF2-40B4-BE49-F238E27FC236}">
                          <a16:creationId xmlns:a16="http://schemas.microsoft.com/office/drawing/2014/main" id="{EB8EB635-D032-238C-FF15-AF70B7D20EB2}"/>
                        </a:ext>
                      </a:extLst>
                    </p:cNvPr>
                    <p:cNvSpPr>
                      <a:spLocks/>
                    </p:cNvSpPr>
                    <p:nvPr/>
                  </p:nvSpPr>
                  <p:spPr bwMode="hidden">
                    <a:xfrm rot="2104081">
                      <a:off x="4352" y="2803"/>
                      <a:ext cx="974" cy="544"/>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35" name="Group 18">
                    <a:extLst>
                      <a:ext uri="{FF2B5EF4-FFF2-40B4-BE49-F238E27FC236}">
                        <a16:creationId xmlns:a16="http://schemas.microsoft.com/office/drawing/2014/main" id="{44F3E5C5-2B1B-ED08-F375-C088FC6D5C4C}"/>
                      </a:ext>
                    </a:extLst>
                  </p:cNvPr>
                  <p:cNvGrpSpPr>
                    <a:grpSpLocks/>
                  </p:cNvGrpSpPr>
                  <p:nvPr/>
                </p:nvGrpSpPr>
                <p:grpSpPr bwMode="auto">
                  <a:xfrm>
                    <a:off x="2970" y="1802"/>
                    <a:ext cx="2478" cy="1064"/>
                    <a:chOff x="2896" y="1830"/>
                    <a:chExt cx="2478" cy="1064"/>
                  </a:xfrm>
                </p:grpSpPr>
                <p:sp>
                  <p:nvSpPr>
                    <p:cNvPr id="31935" name="Freeform 19">
                      <a:extLst>
                        <a:ext uri="{FF2B5EF4-FFF2-40B4-BE49-F238E27FC236}">
                          <a16:creationId xmlns:a16="http://schemas.microsoft.com/office/drawing/2014/main" id="{3F6FDB45-E9E4-1206-4105-C2CB63433B93}"/>
                        </a:ext>
                      </a:extLst>
                    </p:cNvPr>
                    <p:cNvSpPr>
                      <a:spLocks/>
                    </p:cNvSpPr>
                    <p:nvPr/>
                  </p:nvSpPr>
                  <p:spPr bwMode="hidden">
                    <a:xfrm rot="1582915">
                      <a:off x="2896" y="1830"/>
                      <a:ext cx="1736" cy="30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936" name="Freeform 20">
                      <a:extLst>
                        <a:ext uri="{FF2B5EF4-FFF2-40B4-BE49-F238E27FC236}">
                          <a16:creationId xmlns:a16="http://schemas.microsoft.com/office/drawing/2014/main" id="{B7760899-B6C1-9B12-A165-81E745D69A5C}"/>
                        </a:ext>
                      </a:extLst>
                    </p:cNvPr>
                    <p:cNvSpPr>
                      <a:spLocks/>
                    </p:cNvSpPr>
                    <p:nvPr/>
                  </p:nvSpPr>
                  <p:spPr bwMode="hidden">
                    <a:xfrm rot="1582915">
                      <a:off x="4442" y="2418"/>
                      <a:ext cx="932" cy="4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36" name="Group 21">
                    <a:extLst>
                      <a:ext uri="{FF2B5EF4-FFF2-40B4-BE49-F238E27FC236}">
                        <a16:creationId xmlns:a16="http://schemas.microsoft.com/office/drawing/2014/main" id="{FAFC62E2-8F65-18D8-53E3-6C55E7104ECE}"/>
                      </a:ext>
                    </a:extLst>
                  </p:cNvPr>
                  <p:cNvGrpSpPr>
                    <a:grpSpLocks/>
                  </p:cNvGrpSpPr>
                  <p:nvPr/>
                </p:nvGrpSpPr>
                <p:grpSpPr bwMode="auto">
                  <a:xfrm>
                    <a:off x="2998" y="1609"/>
                    <a:ext cx="2472" cy="926"/>
                    <a:chOff x="2924" y="1637"/>
                    <a:chExt cx="2472" cy="926"/>
                  </a:xfrm>
                </p:grpSpPr>
                <p:sp>
                  <p:nvSpPr>
                    <p:cNvPr id="31933" name="Freeform 22">
                      <a:extLst>
                        <a:ext uri="{FF2B5EF4-FFF2-40B4-BE49-F238E27FC236}">
                          <a16:creationId xmlns:a16="http://schemas.microsoft.com/office/drawing/2014/main" id="{4C186C55-61A3-D4DB-2927-2BD36D6E4492}"/>
                        </a:ext>
                      </a:extLst>
                    </p:cNvPr>
                    <p:cNvSpPr>
                      <a:spLocks/>
                    </p:cNvSpPr>
                    <p:nvPr/>
                  </p:nvSpPr>
                  <p:spPr bwMode="hidden">
                    <a:xfrm rot="1080363">
                      <a:off x="2924" y="1637"/>
                      <a:ext cx="1677" cy="33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934" name="Freeform 23">
                      <a:extLst>
                        <a:ext uri="{FF2B5EF4-FFF2-40B4-BE49-F238E27FC236}">
                          <a16:creationId xmlns:a16="http://schemas.microsoft.com/office/drawing/2014/main" id="{0A3028F8-0A39-D083-31CE-598ECF84C247}"/>
                        </a:ext>
                      </a:extLst>
                    </p:cNvPr>
                    <p:cNvSpPr>
                      <a:spLocks/>
                    </p:cNvSpPr>
                    <p:nvPr/>
                  </p:nvSpPr>
                  <p:spPr bwMode="hidden">
                    <a:xfrm rot="1080363">
                      <a:off x="4495" y="2038"/>
                      <a:ext cx="901" cy="52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37" name="Group 24">
                    <a:extLst>
                      <a:ext uri="{FF2B5EF4-FFF2-40B4-BE49-F238E27FC236}">
                        <a16:creationId xmlns:a16="http://schemas.microsoft.com/office/drawing/2014/main" id="{19A1EACC-C078-1525-F831-03685BE989FD}"/>
                      </a:ext>
                    </a:extLst>
                  </p:cNvPr>
                  <p:cNvGrpSpPr>
                    <a:grpSpLocks/>
                  </p:cNvGrpSpPr>
                  <p:nvPr/>
                </p:nvGrpSpPr>
                <p:grpSpPr bwMode="auto">
                  <a:xfrm>
                    <a:off x="3032" y="1386"/>
                    <a:ext cx="2341" cy="656"/>
                    <a:chOff x="2958" y="1414"/>
                    <a:chExt cx="2341" cy="656"/>
                  </a:xfrm>
                </p:grpSpPr>
                <p:sp>
                  <p:nvSpPr>
                    <p:cNvPr id="31931" name="Freeform 25">
                      <a:extLst>
                        <a:ext uri="{FF2B5EF4-FFF2-40B4-BE49-F238E27FC236}">
                          <a16:creationId xmlns:a16="http://schemas.microsoft.com/office/drawing/2014/main" id="{40ECD62A-FEED-D4BE-5551-20701E65E3FD}"/>
                        </a:ext>
                      </a:extLst>
                    </p:cNvPr>
                    <p:cNvSpPr>
                      <a:spLocks/>
                    </p:cNvSpPr>
                    <p:nvPr/>
                  </p:nvSpPr>
                  <p:spPr bwMode="hidden">
                    <a:xfrm rot="463793">
                      <a:off x="2958" y="1416"/>
                      <a:ext cx="1544" cy="31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932" name="Freeform 26">
                      <a:extLst>
                        <a:ext uri="{FF2B5EF4-FFF2-40B4-BE49-F238E27FC236}">
                          <a16:creationId xmlns:a16="http://schemas.microsoft.com/office/drawing/2014/main" id="{148EFE01-2301-946A-8CB3-E791ABD9FC8C}"/>
                        </a:ext>
                      </a:extLst>
                    </p:cNvPr>
                    <p:cNvSpPr>
                      <a:spLocks/>
                    </p:cNvSpPr>
                    <p:nvPr/>
                  </p:nvSpPr>
                  <p:spPr bwMode="hidden">
                    <a:xfrm rot="463793">
                      <a:off x="4469" y="1583"/>
                      <a:ext cx="830"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38" name="Group 27">
                    <a:extLst>
                      <a:ext uri="{FF2B5EF4-FFF2-40B4-BE49-F238E27FC236}">
                        <a16:creationId xmlns:a16="http://schemas.microsoft.com/office/drawing/2014/main" id="{C36B8015-CF1E-1FBC-9CD7-F085C0643FBE}"/>
                      </a:ext>
                    </a:extLst>
                  </p:cNvPr>
                  <p:cNvGrpSpPr>
                    <a:grpSpLocks/>
                  </p:cNvGrpSpPr>
                  <p:nvPr/>
                </p:nvGrpSpPr>
                <p:grpSpPr bwMode="auto">
                  <a:xfrm>
                    <a:off x="3057" y="1241"/>
                    <a:ext cx="2150" cy="341"/>
                    <a:chOff x="2983" y="1269"/>
                    <a:chExt cx="2150" cy="341"/>
                  </a:xfrm>
                </p:grpSpPr>
                <p:sp>
                  <p:nvSpPr>
                    <p:cNvPr id="31929" name="Freeform 28">
                      <a:extLst>
                        <a:ext uri="{FF2B5EF4-FFF2-40B4-BE49-F238E27FC236}">
                          <a16:creationId xmlns:a16="http://schemas.microsoft.com/office/drawing/2014/main" id="{01362D4E-8172-EF6A-8418-935EC43A3131}"/>
                        </a:ext>
                      </a:extLst>
                    </p:cNvPr>
                    <p:cNvSpPr>
                      <a:spLocks/>
                    </p:cNvSpPr>
                    <p:nvPr/>
                  </p:nvSpPr>
                  <p:spPr bwMode="hidden">
                    <a:xfrm rot="-84182">
                      <a:off x="2983" y="1290"/>
                      <a:ext cx="1404" cy="22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930" name="Freeform 29">
                      <a:extLst>
                        <a:ext uri="{FF2B5EF4-FFF2-40B4-BE49-F238E27FC236}">
                          <a16:creationId xmlns:a16="http://schemas.microsoft.com/office/drawing/2014/main" id="{3E66DF21-8758-E4A1-5B30-1A3DF43A2EED}"/>
                        </a:ext>
                      </a:extLst>
                    </p:cNvPr>
                    <p:cNvSpPr>
                      <a:spLocks/>
                    </p:cNvSpPr>
                    <p:nvPr/>
                  </p:nvSpPr>
                  <p:spPr bwMode="hidden">
                    <a:xfrm rot="-84182">
                      <a:off x="4379" y="1269"/>
                      <a:ext cx="754" cy="34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39" name="Group 30">
                    <a:extLst>
                      <a:ext uri="{FF2B5EF4-FFF2-40B4-BE49-F238E27FC236}">
                        <a16:creationId xmlns:a16="http://schemas.microsoft.com/office/drawing/2014/main" id="{9B616CDE-CFF7-5BD9-1D9D-6280451432F9}"/>
                      </a:ext>
                    </a:extLst>
                  </p:cNvPr>
                  <p:cNvGrpSpPr>
                    <a:grpSpLocks/>
                  </p:cNvGrpSpPr>
                  <p:nvPr/>
                </p:nvGrpSpPr>
                <p:grpSpPr bwMode="auto">
                  <a:xfrm>
                    <a:off x="3012" y="890"/>
                    <a:ext cx="1879" cy="425"/>
                    <a:chOff x="2938" y="918"/>
                    <a:chExt cx="1879" cy="425"/>
                  </a:xfrm>
                </p:grpSpPr>
                <p:sp>
                  <p:nvSpPr>
                    <p:cNvPr id="31927" name="Freeform 31">
                      <a:extLst>
                        <a:ext uri="{FF2B5EF4-FFF2-40B4-BE49-F238E27FC236}">
                          <a16:creationId xmlns:a16="http://schemas.microsoft.com/office/drawing/2014/main" id="{DA8E0BA3-230A-7E9D-844D-086142EBA60B}"/>
                        </a:ext>
                      </a:extLst>
                    </p:cNvPr>
                    <p:cNvSpPr>
                      <a:spLocks/>
                    </p:cNvSpPr>
                    <p:nvPr/>
                  </p:nvSpPr>
                  <p:spPr bwMode="hidden">
                    <a:xfrm rot="-802576">
                      <a:off x="2938" y="1128"/>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928" name="Freeform 32">
                      <a:extLst>
                        <a:ext uri="{FF2B5EF4-FFF2-40B4-BE49-F238E27FC236}">
                          <a16:creationId xmlns:a16="http://schemas.microsoft.com/office/drawing/2014/main" id="{93A7F3BB-4FD4-0E9C-C50A-CCC803706408}"/>
                        </a:ext>
                      </a:extLst>
                    </p:cNvPr>
                    <p:cNvSpPr>
                      <a:spLocks/>
                    </p:cNvSpPr>
                    <p:nvPr/>
                  </p:nvSpPr>
                  <p:spPr bwMode="hidden">
                    <a:xfrm rot="-802576">
                      <a:off x="4155" y="918"/>
                      <a:ext cx="662" cy="33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0" name="Group 33">
                    <a:extLst>
                      <a:ext uri="{FF2B5EF4-FFF2-40B4-BE49-F238E27FC236}">
                        <a16:creationId xmlns:a16="http://schemas.microsoft.com/office/drawing/2014/main" id="{7ACF2C6A-0CDF-523B-7001-8D88E2F25980}"/>
                      </a:ext>
                    </a:extLst>
                  </p:cNvPr>
                  <p:cNvGrpSpPr>
                    <a:grpSpLocks/>
                  </p:cNvGrpSpPr>
                  <p:nvPr/>
                </p:nvGrpSpPr>
                <p:grpSpPr bwMode="auto">
                  <a:xfrm>
                    <a:off x="710" y="1628"/>
                    <a:ext cx="1256" cy="2321"/>
                    <a:chOff x="636" y="1656"/>
                    <a:chExt cx="1256" cy="2321"/>
                  </a:xfrm>
                </p:grpSpPr>
                <p:sp>
                  <p:nvSpPr>
                    <p:cNvPr id="31925" name="Freeform 34">
                      <a:extLst>
                        <a:ext uri="{FF2B5EF4-FFF2-40B4-BE49-F238E27FC236}">
                          <a16:creationId xmlns:a16="http://schemas.microsoft.com/office/drawing/2014/main" id="{363A28C4-F99A-8498-ABEE-E009B4AE2BE3}"/>
                        </a:ext>
                      </a:extLst>
                    </p:cNvPr>
                    <p:cNvSpPr>
                      <a:spLocks/>
                    </p:cNvSpPr>
                    <p:nvPr/>
                  </p:nvSpPr>
                  <p:spPr bwMode="hidden">
                    <a:xfrm rot="18888116" flipH="1">
                      <a:off x="878" y="2361"/>
                      <a:ext cx="1720" cy="31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926" name="Freeform 35">
                      <a:extLst>
                        <a:ext uri="{FF2B5EF4-FFF2-40B4-BE49-F238E27FC236}">
                          <a16:creationId xmlns:a16="http://schemas.microsoft.com/office/drawing/2014/main" id="{49CE595D-8565-8B41-2472-D8BB42D877E2}"/>
                        </a:ext>
                      </a:extLst>
                    </p:cNvPr>
                    <p:cNvSpPr>
                      <a:spLocks/>
                    </p:cNvSpPr>
                    <p:nvPr/>
                  </p:nvSpPr>
                  <p:spPr bwMode="hidden">
                    <a:xfrm rot="18888116" flipH="1">
                      <a:off x="419" y="3272"/>
                      <a:ext cx="924"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1" name="Group 36">
                    <a:extLst>
                      <a:ext uri="{FF2B5EF4-FFF2-40B4-BE49-F238E27FC236}">
                        <a16:creationId xmlns:a16="http://schemas.microsoft.com/office/drawing/2014/main" id="{5AB56B6E-2C7C-C2AE-67BC-8ADC4B1BD919}"/>
                      </a:ext>
                    </a:extLst>
                  </p:cNvPr>
                  <p:cNvGrpSpPr>
                    <a:grpSpLocks/>
                  </p:cNvGrpSpPr>
                  <p:nvPr/>
                </p:nvGrpSpPr>
                <p:grpSpPr bwMode="auto">
                  <a:xfrm>
                    <a:off x="69" y="2168"/>
                    <a:ext cx="2461" cy="1335"/>
                    <a:chOff x="-5" y="2196"/>
                    <a:chExt cx="2461" cy="1335"/>
                  </a:xfrm>
                </p:grpSpPr>
                <p:sp>
                  <p:nvSpPr>
                    <p:cNvPr id="31923" name="Freeform 37">
                      <a:extLst>
                        <a:ext uri="{FF2B5EF4-FFF2-40B4-BE49-F238E27FC236}">
                          <a16:creationId xmlns:a16="http://schemas.microsoft.com/office/drawing/2014/main" id="{9CCFC84A-F7E5-A729-E981-CF3C66C543C7}"/>
                        </a:ext>
                      </a:extLst>
                    </p:cNvPr>
                    <p:cNvSpPr>
                      <a:spLocks/>
                    </p:cNvSpPr>
                    <p:nvPr/>
                  </p:nvSpPr>
                  <p:spPr bwMode="hidden">
                    <a:xfrm rot="19495919" flipH="1">
                      <a:off x="644" y="2198"/>
                      <a:ext cx="1812" cy="34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924" name="Freeform 38">
                      <a:extLst>
                        <a:ext uri="{FF2B5EF4-FFF2-40B4-BE49-F238E27FC236}">
                          <a16:creationId xmlns:a16="http://schemas.microsoft.com/office/drawing/2014/main" id="{01BD7469-E1F6-FC9E-A1BB-82FBA2157ABF}"/>
                        </a:ext>
                      </a:extLst>
                    </p:cNvPr>
                    <p:cNvSpPr>
                      <a:spLocks/>
                    </p:cNvSpPr>
                    <p:nvPr/>
                  </p:nvSpPr>
                  <p:spPr bwMode="hidden">
                    <a:xfrm rot="19495919" flipH="1">
                      <a:off x="-5" y="2985"/>
                      <a:ext cx="973" cy="544"/>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2" name="Group 39">
                    <a:extLst>
                      <a:ext uri="{FF2B5EF4-FFF2-40B4-BE49-F238E27FC236}">
                        <a16:creationId xmlns:a16="http://schemas.microsoft.com/office/drawing/2014/main" id="{8EA9B67E-20A9-D749-335B-D93690F7A62C}"/>
                      </a:ext>
                    </a:extLst>
                  </p:cNvPr>
                  <p:cNvGrpSpPr>
                    <a:grpSpLocks/>
                  </p:cNvGrpSpPr>
                  <p:nvPr/>
                </p:nvGrpSpPr>
                <p:grpSpPr bwMode="auto">
                  <a:xfrm>
                    <a:off x="22" y="1979"/>
                    <a:ext cx="2477" cy="1062"/>
                    <a:chOff x="-52" y="2007"/>
                    <a:chExt cx="2477" cy="1062"/>
                  </a:xfrm>
                </p:grpSpPr>
                <p:sp>
                  <p:nvSpPr>
                    <p:cNvPr id="31921" name="Freeform 40">
                      <a:extLst>
                        <a:ext uri="{FF2B5EF4-FFF2-40B4-BE49-F238E27FC236}">
                          <a16:creationId xmlns:a16="http://schemas.microsoft.com/office/drawing/2014/main" id="{BA6C7E12-E2C3-9AFB-81B7-4BAEB51502E6}"/>
                        </a:ext>
                      </a:extLst>
                    </p:cNvPr>
                    <p:cNvSpPr>
                      <a:spLocks/>
                    </p:cNvSpPr>
                    <p:nvPr/>
                  </p:nvSpPr>
                  <p:spPr bwMode="hidden">
                    <a:xfrm rot="20017085" flipH="1">
                      <a:off x="689" y="2009"/>
                      <a:ext cx="1736" cy="30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922" name="Freeform 41">
                      <a:extLst>
                        <a:ext uri="{FF2B5EF4-FFF2-40B4-BE49-F238E27FC236}">
                          <a16:creationId xmlns:a16="http://schemas.microsoft.com/office/drawing/2014/main" id="{DC2D9FCB-70C3-FE5F-9FFC-1EEBD004F05F}"/>
                        </a:ext>
                      </a:extLst>
                    </p:cNvPr>
                    <p:cNvSpPr>
                      <a:spLocks/>
                    </p:cNvSpPr>
                    <p:nvPr/>
                  </p:nvSpPr>
                  <p:spPr bwMode="hidden">
                    <a:xfrm rot="20017085" flipH="1">
                      <a:off x="-52" y="2593"/>
                      <a:ext cx="932" cy="4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3" name="Group 42">
                    <a:extLst>
                      <a:ext uri="{FF2B5EF4-FFF2-40B4-BE49-F238E27FC236}">
                        <a16:creationId xmlns:a16="http://schemas.microsoft.com/office/drawing/2014/main" id="{6DDDE13D-04FA-8300-5421-9604E91904A9}"/>
                      </a:ext>
                    </a:extLst>
                  </p:cNvPr>
                  <p:cNvGrpSpPr>
                    <a:grpSpLocks/>
                  </p:cNvGrpSpPr>
                  <p:nvPr/>
                </p:nvGrpSpPr>
                <p:grpSpPr bwMode="auto">
                  <a:xfrm>
                    <a:off x="0" y="1784"/>
                    <a:ext cx="2472" cy="927"/>
                    <a:chOff x="-74" y="1812"/>
                    <a:chExt cx="2472" cy="927"/>
                  </a:xfrm>
                </p:grpSpPr>
                <p:sp>
                  <p:nvSpPr>
                    <p:cNvPr id="31919" name="Freeform 43">
                      <a:extLst>
                        <a:ext uri="{FF2B5EF4-FFF2-40B4-BE49-F238E27FC236}">
                          <a16:creationId xmlns:a16="http://schemas.microsoft.com/office/drawing/2014/main" id="{3FED4CD3-AF0C-5CD8-194A-1181B6F28025}"/>
                        </a:ext>
                      </a:extLst>
                    </p:cNvPr>
                    <p:cNvSpPr>
                      <a:spLocks/>
                    </p:cNvSpPr>
                    <p:nvPr/>
                  </p:nvSpPr>
                  <p:spPr bwMode="hidden">
                    <a:xfrm rot="20519637" flipH="1">
                      <a:off x="721" y="1812"/>
                      <a:ext cx="1677" cy="33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920" name="Freeform 44">
                      <a:extLst>
                        <a:ext uri="{FF2B5EF4-FFF2-40B4-BE49-F238E27FC236}">
                          <a16:creationId xmlns:a16="http://schemas.microsoft.com/office/drawing/2014/main" id="{E0E60ECD-D3A6-B974-32BF-3F3F44DF3D3F}"/>
                        </a:ext>
                      </a:extLst>
                    </p:cNvPr>
                    <p:cNvSpPr>
                      <a:spLocks/>
                    </p:cNvSpPr>
                    <p:nvPr/>
                  </p:nvSpPr>
                  <p:spPr bwMode="hidden">
                    <a:xfrm rot="20519637" flipH="1">
                      <a:off x="-74" y="2213"/>
                      <a:ext cx="901" cy="52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4" name="Group 183">
                    <a:extLst>
                      <a:ext uri="{FF2B5EF4-FFF2-40B4-BE49-F238E27FC236}">
                        <a16:creationId xmlns:a16="http://schemas.microsoft.com/office/drawing/2014/main" id="{50469798-4576-5098-1EF2-257D0CC9F72E}"/>
                      </a:ext>
                    </a:extLst>
                  </p:cNvPr>
                  <p:cNvGrpSpPr>
                    <a:grpSpLocks/>
                  </p:cNvGrpSpPr>
                  <p:nvPr/>
                </p:nvGrpSpPr>
                <p:grpSpPr bwMode="auto">
                  <a:xfrm>
                    <a:off x="97" y="1562"/>
                    <a:ext cx="2339" cy="657"/>
                    <a:chOff x="23" y="1590"/>
                    <a:chExt cx="2339" cy="657"/>
                  </a:xfrm>
                </p:grpSpPr>
                <p:sp>
                  <p:nvSpPr>
                    <p:cNvPr id="31917" name="Freeform 46">
                      <a:extLst>
                        <a:ext uri="{FF2B5EF4-FFF2-40B4-BE49-F238E27FC236}">
                          <a16:creationId xmlns:a16="http://schemas.microsoft.com/office/drawing/2014/main" id="{1310D907-13CD-6DA9-A0DA-5B77C11DE0B1}"/>
                        </a:ext>
                      </a:extLst>
                    </p:cNvPr>
                    <p:cNvSpPr>
                      <a:spLocks/>
                    </p:cNvSpPr>
                    <p:nvPr/>
                  </p:nvSpPr>
                  <p:spPr bwMode="hidden">
                    <a:xfrm rot="21136207" flipH="1">
                      <a:off x="818" y="1588"/>
                      <a:ext cx="1544" cy="31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918" name="Freeform 47">
                      <a:extLst>
                        <a:ext uri="{FF2B5EF4-FFF2-40B4-BE49-F238E27FC236}">
                          <a16:creationId xmlns:a16="http://schemas.microsoft.com/office/drawing/2014/main" id="{7BDA4236-CB12-80D6-78FF-460A46A52E66}"/>
                        </a:ext>
                      </a:extLst>
                    </p:cNvPr>
                    <p:cNvSpPr>
                      <a:spLocks/>
                    </p:cNvSpPr>
                    <p:nvPr/>
                  </p:nvSpPr>
                  <p:spPr bwMode="hidden">
                    <a:xfrm rot="21136207" flipH="1">
                      <a:off x="23" y="1758"/>
                      <a:ext cx="830"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5" name="Group 48">
                    <a:extLst>
                      <a:ext uri="{FF2B5EF4-FFF2-40B4-BE49-F238E27FC236}">
                        <a16:creationId xmlns:a16="http://schemas.microsoft.com/office/drawing/2014/main" id="{D20E552D-2197-20C3-7BD3-41120E528706}"/>
                      </a:ext>
                    </a:extLst>
                  </p:cNvPr>
                  <p:cNvGrpSpPr>
                    <a:grpSpLocks/>
                  </p:cNvGrpSpPr>
                  <p:nvPr/>
                </p:nvGrpSpPr>
                <p:grpSpPr bwMode="auto">
                  <a:xfrm>
                    <a:off x="263" y="1416"/>
                    <a:ext cx="2150" cy="345"/>
                    <a:chOff x="189" y="1444"/>
                    <a:chExt cx="2150" cy="345"/>
                  </a:xfrm>
                </p:grpSpPr>
                <p:sp>
                  <p:nvSpPr>
                    <p:cNvPr id="31915" name="Freeform 49">
                      <a:extLst>
                        <a:ext uri="{FF2B5EF4-FFF2-40B4-BE49-F238E27FC236}">
                          <a16:creationId xmlns:a16="http://schemas.microsoft.com/office/drawing/2014/main" id="{49EED34F-DCDA-86E1-5006-B12756B20CFE}"/>
                        </a:ext>
                      </a:extLst>
                    </p:cNvPr>
                    <p:cNvSpPr>
                      <a:spLocks/>
                    </p:cNvSpPr>
                    <p:nvPr/>
                  </p:nvSpPr>
                  <p:spPr bwMode="hidden">
                    <a:xfrm rot="84182" flipH="1">
                      <a:off x="935" y="1465"/>
                      <a:ext cx="1404" cy="21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916" name="Freeform 50">
                      <a:extLst>
                        <a:ext uri="{FF2B5EF4-FFF2-40B4-BE49-F238E27FC236}">
                          <a16:creationId xmlns:a16="http://schemas.microsoft.com/office/drawing/2014/main" id="{003C0F66-A72A-3A70-C8EC-FFEC9E7BDCB3}"/>
                        </a:ext>
                      </a:extLst>
                    </p:cNvPr>
                    <p:cNvSpPr>
                      <a:spLocks/>
                    </p:cNvSpPr>
                    <p:nvPr/>
                  </p:nvSpPr>
                  <p:spPr bwMode="hidden">
                    <a:xfrm rot="84182" flipH="1">
                      <a:off x="189" y="1444"/>
                      <a:ext cx="754" cy="34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6" name="Group 51">
                    <a:extLst>
                      <a:ext uri="{FF2B5EF4-FFF2-40B4-BE49-F238E27FC236}">
                        <a16:creationId xmlns:a16="http://schemas.microsoft.com/office/drawing/2014/main" id="{454F79EB-1615-8CBE-36B7-F36B54DFCC30}"/>
                      </a:ext>
                    </a:extLst>
                  </p:cNvPr>
                  <p:cNvGrpSpPr>
                    <a:grpSpLocks/>
                  </p:cNvGrpSpPr>
                  <p:nvPr/>
                </p:nvGrpSpPr>
                <p:grpSpPr bwMode="auto">
                  <a:xfrm>
                    <a:off x="579" y="1066"/>
                    <a:ext cx="1879" cy="426"/>
                    <a:chOff x="505" y="1094"/>
                    <a:chExt cx="1879" cy="426"/>
                  </a:xfrm>
                </p:grpSpPr>
                <p:sp>
                  <p:nvSpPr>
                    <p:cNvPr id="31913" name="Freeform 52">
                      <a:extLst>
                        <a:ext uri="{FF2B5EF4-FFF2-40B4-BE49-F238E27FC236}">
                          <a16:creationId xmlns:a16="http://schemas.microsoft.com/office/drawing/2014/main" id="{FB4A86D5-F874-2F4D-C0A2-701DF314144E}"/>
                        </a:ext>
                      </a:extLst>
                    </p:cNvPr>
                    <p:cNvSpPr>
                      <a:spLocks/>
                    </p:cNvSpPr>
                    <p:nvPr/>
                  </p:nvSpPr>
                  <p:spPr bwMode="hidden">
                    <a:xfrm rot="802576" flipH="1">
                      <a:off x="1151" y="1305"/>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914" name="Freeform 53">
                      <a:extLst>
                        <a:ext uri="{FF2B5EF4-FFF2-40B4-BE49-F238E27FC236}">
                          <a16:creationId xmlns:a16="http://schemas.microsoft.com/office/drawing/2014/main" id="{7E5D2875-0132-747C-49AD-8FC07E19F774}"/>
                        </a:ext>
                      </a:extLst>
                    </p:cNvPr>
                    <p:cNvSpPr>
                      <a:spLocks/>
                    </p:cNvSpPr>
                    <p:nvPr/>
                  </p:nvSpPr>
                  <p:spPr bwMode="hidden">
                    <a:xfrm rot="802576" flipH="1">
                      <a:off x="505" y="1094"/>
                      <a:ext cx="662" cy="34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7" name="Group 54">
                    <a:extLst>
                      <a:ext uri="{FF2B5EF4-FFF2-40B4-BE49-F238E27FC236}">
                        <a16:creationId xmlns:a16="http://schemas.microsoft.com/office/drawing/2014/main" id="{80154940-82E6-D7BA-89BA-4868360697EE}"/>
                      </a:ext>
                    </a:extLst>
                  </p:cNvPr>
                  <p:cNvGrpSpPr>
                    <a:grpSpLocks/>
                  </p:cNvGrpSpPr>
                  <p:nvPr/>
                </p:nvGrpSpPr>
                <p:grpSpPr bwMode="auto">
                  <a:xfrm>
                    <a:off x="690" y="872"/>
                    <a:ext cx="1849" cy="554"/>
                    <a:chOff x="616" y="900"/>
                    <a:chExt cx="1849" cy="554"/>
                  </a:xfrm>
                </p:grpSpPr>
                <p:sp>
                  <p:nvSpPr>
                    <p:cNvPr id="31911" name="Freeform 55">
                      <a:extLst>
                        <a:ext uri="{FF2B5EF4-FFF2-40B4-BE49-F238E27FC236}">
                          <a16:creationId xmlns:a16="http://schemas.microsoft.com/office/drawing/2014/main" id="{91003FCE-98A3-82E1-CD71-1D1E7B2CBAE1}"/>
                        </a:ext>
                      </a:extLst>
                    </p:cNvPr>
                    <p:cNvSpPr>
                      <a:spLocks/>
                    </p:cNvSpPr>
                    <p:nvPr/>
                  </p:nvSpPr>
                  <p:spPr bwMode="hidden">
                    <a:xfrm rot="1277471" flipH="1">
                      <a:off x="1232" y="1241"/>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912" name="Freeform 56">
                      <a:extLst>
                        <a:ext uri="{FF2B5EF4-FFF2-40B4-BE49-F238E27FC236}">
                          <a16:creationId xmlns:a16="http://schemas.microsoft.com/office/drawing/2014/main" id="{F04D73FE-5FD8-D31E-90A4-8C589751E73E}"/>
                        </a:ext>
                      </a:extLst>
                    </p:cNvPr>
                    <p:cNvSpPr>
                      <a:spLocks/>
                    </p:cNvSpPr>
                    <p:nvPr/>
                  </p:nvSpPr>
                  <p:spPr bwMode="hidden">
                    <a:xfrm rot="1277471" flipH="1">
                      <a:off x="616" y="900"/>
                      <a:ext cx="662" cy="33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8" name="Group 57">
                    <a:extLst>
                      <a:ext uri="{FF2B5EF4-FFF2-40B4-BE49-F238E27FC236}">
                        <a16:creationId xmlns:a16="http://schemas.microsoft.com/office/drawing/2014/main" id="{4F5CD2A1-A8DE-D746-4522-0017E231EA49}"/>
                      </a:ext>
                    </a:extLst>
                  </p:cNvPr>
                  <p:cNvGrpSpPr>
                    <a:grpSpLocks/>
                  </p:cNvGrpSpPr>
                  <p:nvPr/>
                </p:nvGrpSpPr>
                <p:grpSpPr bwMode="auto">
                  <a:xfrm>
                    <a:off x="911" y="590"/>
                    <a:ext cx="1767" cy="742"/>
                    <a:chOff x="911" y="590"/>
                    <a:chExt cx="1767" cy="742"/>
                  </a:xfrm>
                </p:grpSpPr>
                <p:sp>
                  <p:nvSpPr>
                    <p:cNvPr id="31909" name="Freeform 58">
                      <a:extLst>
                        <a:ext uri="{FF2B5EF4-FFF2-40B4-BE49-F238E27FC236}">
                          <a16:creationId xmlns:a16="http://schemas.microsoft.com/office/drawing/2014/main" id="{79017CEE-35DF-55B9-1F50-6AB0C2A261D3}"/>
                        </a:ext>
                      </a:extLst>
                    </p:cNvPr>
                    <p:cNvSpPr>
                      <a:spLocks/>
                    </p:cNvSpPr>
                    <p:nvPr/>
                  </p:nvSpPr>
                  <p:spPr bwMode="hidden">
                    <a:xfrm rot="2028410" flipH="1">
                      <a:off x="1445" y="1119"/>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910" name="Freeform 59">
                      <a:extLst>
                        <a:ext uri="{FF2B5EF4-FFF2-40B4-BE49-F238E27FC236}">
                          <a16:creationId xmlns:a16="http://schemas.microsoft.com/office/drawing/2014/main" id="{3E56B791-264B-B84C-3048-920356925F7D}"/>
                        </a:ext>
                      </a:extLst>
                    </p:cNvPr>
                    <p:cNvSpPr>
                      <a:spLocks/>
                    </p:cNvSpPr>
                    <p:nvPr/>
                  </p:nvSpPr>
                  <p:spPr bwMode="hidden">
                    <a:xfrm rot="2028410" flipH="1">
                      <a:off x="911" y="590"/>
                      <a:ext cx="662" cy="33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9" name="Group 60">
                    <a:extLst>
                      <a:ext uri="{FF2B5EF4-FFF2-40B4-BE49-F238E27FC236}">
                        <a16:creationId xmlns:a16="http://schemas.microsoft.com/office/drawing/2014/main" id="{3947DAC1-1EF2-E3BC-DAFC-56CE2EA5BAF9}"/>
                      </a:ext>
                    </a:extLst>
                  </p:cNvPr>
                  <p:cNvGrpSpPr>
                    <a:grpSpLocks/>
                  </p:cNvGrpSpPr>
                  <p:nvPr/>
                </p:nvGrpSpPr>
                <p:grpSpPr bwMode="auto">
                  <a:xfrm>
                    <a:off x="1120" y="304"/>
                    <a:ext cx="1693" cy="889"/>
                    <a:chOff x="1120" y="304"/>
                    <a:chExt cx="1693" cy="889"/>
                  </a:xfrm>
                </p:grpSpPr>
                <p:sp>
                  <p:nvSpPr>
                    <p:cNvPr id="31907" name="Freeform 61">
                      <a:extLst>
                        <a:ext uri="{FF2B5EF4-FFF2-40B4-BE49-F238E27FC236}">
                          <a16:creationId xmlns:a16="http://schemas.microsoft.com/office/drawing/2014/main" id="{67612AD1-FFCB-68B4-3F55-70DDD4354A68}"/>
                        </a:ext>
                      </a:extLst>
                    </p:cNvPr>
                    <p:cNvSpPr>
                      <a:spLocks/>
                    </p:cNvSpPr>
                    <p:nvPr/>
                  </p:nvSpPr>
                  <p:spPr bwMode="hidden">
                    <a:xfrm rot="2664424" flipH="1">
                      <a:off x="1562" y="979"/>
                      <a:ext cx="1251" cy="21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908" name="Freeform 62">
                      <a:extLst>
                        <a:ext uri="{FF2B5EF4-FFF2-40B4-BE49-F238E27FC236}">
                          <a16:creationId xmlns:a16="http://schemas.microsoft.com/office/drawing/2014/main" id="{7BF9C484-6C67-94FD-82C3-934AA81EF8FF}"/>
                        </a:ext>
                      </a:extLst>
                    </p:cNvPr>
                    <p:cNvSpPr>
                      <a:spLocks/>
                    </p:cNvSpPr>
                    <p:nvPr/>
                  </p:nvSpPr>
                  <p:spPr bwMode="hidden">
                    <a:xfrm rot="2664424" flipH="1">
                      <a:off x="1120" y="302"/>
                      <a:ext cx="67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0" name="Group 63">
                    <a:extLst>
                      <a:ext uri="{FF2B5EF4-FFF2-40B4-BE49-F238E27FC236}">
                        <a16:creationId xmlns:a16="http://schemas.microsoft.com/office/drawing/2014/main" id="{7B0E76D7-3F2C-60E5-B68D-4CE7B6866FB7}"/>
                      </a:ext>
                    </a:extLst>
                  </p:cNvPr>
                  <p:cNvGrpSpPr>
                    <a:grpSpLocks/>
                  </p:cNvGrpSpPr>
                  <p:nvPr/>
                </p:nvGrpSpPr>
                <p:grpSpPr bwMode="auto">
                  <a:xfrm>
                    <a:off x="1711" y="70"/>
                    <a:ext cx="775" cy="1521"/>
                    <a:chOff x="1637" y="98"/>
                    <a:chExt cx="775" cy="1521"/>
                  </a:xfrm>
                </p:grpSpPr>
                <p:sp>
                  <p:nvSpPr>
                    <p:cNvPr id="31905" name="Freeform 64">
                      <a:extLst>
                        <a:ext uri="{FF2B5EF4-FFF2-40B4-BE49-F238E27FC236}">
                          <a16:creationId xmlns:a16="http://schemas.microsoft.com/office/drawing/2014/main" id="{C56AB82D-42FC-16AA-5BAD-20A90C663A27}"/>
                        </a:ext>
                      </a:extLst>
                    </p:cNvPr>
                    <p:cNvSpPr>
                      <a:spLocks/>
                    </p:cNvSpPr>
                    <p:nvPr/>
                  </p:nvSpPr>
                  <p:spPr bwMode="hidden">
                    <a:xfrm rot="3473776" flipH="1">
                      <a:off x="1755" y="960"/>
                      <a:ext cx="1101" cy="21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906" name="Freeform 65">
                      <a:extLst>
                        <a:ext uri="{FF2B5EF4-FFF2-40B4-BE49-F238E27FC236}">
                          <a16:creationId xmlns:a16="http://schemas.microsoft.com/office/drawing/2014/main" id="{2E27F62F-D35E-BF0A-7271-8D6865415B43}"/>
                        </a:ext>
                      </a:extLst>
                    </p:cNvPr>
                    <p:cNvSpPr>
                      <a:spLocks/>
                    </p:cNvSpPr>
                    <p:nvPr/>
                  </p:nvSpPr>
                  <p:spPr bwMode="hidden">
                    <a:xfrm rot="3473776" flipH="1">
                      <a:off x="1511" y="225"/>
                      <a:ext cx="589"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1" name="Group 66">
                    <a:extLst>
                      <a:ext uri="{FF2B5EF4-FFF2-40B4-BE49-F238E27FC236}">
                        <a16:creationId xmlns:a16="http://schemas.microsoft.com/office/drawing/2014/main" id="{05A0ACE7-BBC7-B3C3-E30E-85F1DC7A76C0}"/>
                      </a:ext>
                    </a:extLst>
                  </p:cNvPr>
                  <p:cNvGrpSpPr>
                    <a:grpSpLocks/>
                  </p:cNvGrpSpPr>
                  <p:nvPr/>
                </p:nvGrpSpPr>
                <p:grpSpPr bwMode="auto">
                  <a:xfrm>
                    <a:off x="2009" y="5"/>
                    <a:ext cx="634" cy="1534"/>
                    <a:chOff x="1935" y="33"/>
                    <a:chExt cx="634" cy="1534"/>
                  </a:xfrm>
                </p:grpSpPr>
                <p:sp>
                  <p:nvSpPr>
                    <p:cNvPr id="31903" name="Freeform 67">
                      <a:extLst>
                        <a:ext uri="{FF2B5EF4-FFF2-40B4-BE49-F238E27FC236}">
                          <a16:creationId xmlns:a16="http://schemas.microsoft.com/office/drawing/2014/main" id="{6AB2FF15-6EBA-1340-339E-7A3E732AC352}"/>
                        </a:ext>
                      </a:extLst>
                    </p:cNvPr>
                    <p:cNvSpPr>
                      <a:spLocks/>
                    </p:cNvSpPr>
                    <p:nvPr/>
                  </p:nvSpPr>
                  <p:spPr bwMode="hidden">
                    <a:xfrm rot="4126480" flipH="1">
                      <a:off x="1931" y="931"/>
                      <a:ext cx="1061"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904" name="Freeform 68">
                      <a:extLst>
                        <a:ext uri="{FF2B5EF4-FFF2-40B4-BE49-F238E27FC236}">
                          <a16:creationId xmlns:a16="http://schemas.microsoft.com/office/drawing/2014/main" id="{895CD52D-55BB-0026-4ABA-E7F92C3F0783}"/>
                        </a:ext>
                      </a:extLst>
                    </p:cNvPr>
                    <p:cNvSpPr>
                      <a:spLocks/>
                    </p:cNvSpPr>
                    <p:nvPr/>
                  </p:nvSpPr>
                  <p:spPr bwMode="hidden">
                    <a:xfrm rot="4126480" flipH="1">
                      <a:off x="1819" y="149"/>
                      <a:ext cx="570" cy="33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2" name="Group 69">
                    <a:extLst>
                      <a:ext uri="{FF2B5EF4-FFF2-40B4-BE49-F238E27FC236}">
                        <a16:creationId xmlns:a16="http://schemas.microsoft.com/office/drawing/2014/main" id="{FC5C4350-C5D1-B176-0A8C-CA210DA7606E}"/>
                      </a:ext>
                    </a:extLst>
                  </p:cNvPr>
                  <p:cNvGrpSpPr>
                    <a:grpSpLocks/>
                  </p:cNvGrpSpPr>
                  <p:nvPr/>
                </p:nvGrpSpPr>
                <p:grpSpPr bwMode="auto">
                  <a:xfrm>
                    <a:off x="2896" y="643"/>
                    <a:ext cx="1846" cy="568"/>
                    <a:chOff x="2822" y="671"/>
                    <a:chExt cx="1846" cy="568"/>
                  </a:xfrm>
                </p:grpSpPr>
                <p:sp>
                  <p:nvSpPr>
                    <p:cNvPr id="31901" name="Freeform 70">
                      <a:extLst>
                        <a:ext uri="{FF2B5EF4-FFF2-40B4-BE49-F238E27FC236}">
                          <a16:creationId xmlns:a16="http://schemas.microsoft.com/office/drawing/2014/main" id="{A58CD743-9C88-AB2D-7946-918C306B833D}"/>
                        </a:ext>
                      </a:extLst>
                    </p:cNvPr>
                    <p:cNvSpPr>
                      <a:spLocks/>
                    </p:cNvSpPr>
                    <p:nvPr/>
                  </p:nvSpPr>
                  <p:spPr bwMode="hidden">
                    <a:xfrm rot="-1325434">
                      <a:off x="2822" y="1025"/>
                      <a:ext cx="1233" cy="21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902" name="Freeform 71">
                      <a:extLst>
                        <a:ext uri="{FF2B5EF4-FFF2-40B4-BE49-F238E27FC236}">
                          <a16:creationId xmlns:a16="http://schemas.microsoft.com/office/drawing/2014/main" id="{E1DA472D-1453-5E4C-864E-57066677744F}"/>
                        </a:ext>
                      </a:extLst>
                    </p:cNvPr>
                    <p:cNvSpPr>
                      <a:spLocks/>
                    </p:cNvSpPr>
                    <p:nvPr/>
                  </p:nvSpPr>
                  <p:spPr bwMode="hidden">
                    <a:xfrm rot="-1325434">
                      <a:off x="4005" y="671"/>
                      <a:ext cx="663" cy="34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3" name="Group 72">
                    <a:extLst>
                      <a:ext uri="{FF2B5EF4-FFF2-40B4-BE49-F238E27FC236}">
                        <a16:creationId xmlns:a16="http://schemas.microsoft.com/office/drawing/2014/main" id="{B2BCCD96-7510-2F08-9323-6B036F3E5BAF}"/>
                      </a:ext>
                    </a:extLst>
                  </p:cNvPr>
                  <p:cNvGrpSpPr>
                    <a:grpSpLocks/>
                  </p:cNvGrpSpPr>
                  <p:nvPr/>
                </p:nvGrpSpPr>
                <p:grpSpPr bwMode="auto">
                  <a:xfrm>
                    <a:off x="2757" y="415"/>
                    <a:ext cx="1783" cy="719"/>
                    <a:chOff x="2683" y="443"/>
                    <a:chExt cx="1783" cy="719"/>
                  </a:xfrm>
                </p:grpSpPr>
                <p:sp>
                  <p:nvSpPr>
                    <p:cNvPr id="31899" name="Freeform 73">
                      <a:extLst>
                        <a:ext uri="{FF2B5EF4-FFF2-40B4-BE49-F238E27FC236}">
                          <a16:creationId xmlns:a16="http://schemas.microsoft.com/office/drawing/2014/main" id="{3887C87C-5C72-721D-4C0E-4C2513496474}"/>
                        </a:ext>
                      </a:extLst>
                    </p:cNvPr>
                    <p:cNvSpPr>
                      <a:spLocks/>
                    </p:cNvSpPr>
                    <p:nvPr/>
                  </p:nvSpPr>
                  <p:spPr bwMode="hidden">
                    <a:xfrm rot="-1921064">
                      <a:off x="2683" y="949"/>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900" name="Freeform 74">
                      <a:extLst>
                        <a:ext uri="{FF2B5EF4-FFF2-40B4-BE49-F238E27FC236}">
                          <a16:creationId xmlns:a16="http://schemas.microsoft.com/office/drawing/2014/main" id="{8FB6E641-A9A9-2764-FE9D-0B474D37C3AD}"/>
                        </a:ext>
                      </a:extLst>
                    </p:cNvPr>
                    <p:cNvSpPr>
                      <a:spLocks/>
                    </p:cNvSpPr>
                    <p:nvPr/>
                  </p:nvSpPr>
                  <p:spPr bwMode="hidden">
                    <a:xfrm rot="-1921064">
                      <a:off x="3803" y="443"/>
                      <a:ext cx="663"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54" name="Freeform 75">
                    <a:extLst>
                      <a:ext uri="{FF2B5EF4-FFF2-40B4-BE49-F238E27FC236}">
                        <a16:creationId xmlns:a16="http://schemas.microsoft.com/office/drawing/2014/main" id="{D9D6EE4E-3325-7A4D-FF38-6D87D4B28469}"/>
                      </a:ext>
                    </a:extLst>
                  </p:cNvPr>
                  <p:cNvSpPr>
                    <a:spLocks/>
                  </p:cNvSpPr>
                  <p:nvPr/>
                </p:nvSpPr>
                <p:spPr bwMode="hidden">
                  <a:xfrm rot="4578755" flipH="1">
                    <a:off x="2175" y="947"/>
                    <a:ext cx="1028" cy="14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5" name="Freeform 76">
                    <a:extLst>
                      <a:ext uri="{FF2B5EF4-FFF2-40B4-BE49-F238E27FC236}">
                        <a16:creationId xmlns:a16="http://schemas.microsoft.com/office/drawing/2014/main" id="{ECD92B6B-A10F-2873-4915-6FE81692DDB9}"/>
                      </a:ext>
                    </a:extLst>
                  </p:cNvPr>
                  <p:cNvSpPr>
                    <a:spLocks/>
                  </p:cNvSpPr>
                  <p:nvPr/>
                </p:nvSpPr>
                <p:spPr bwMode="hidden">
                  <a:xfrm rot="4578755" flipH="1">
                    <a:off x="2200" y="195"/>
                    <a:ext cx="551" cy="22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56" name="Group 77">
                    <a:extLst>
                      <a:ext uri="{FF2B5EF4-FFF2-40B4-BE49-F238E27FC236}">
                        <a16:creationId xmlns:a16="http://schemas.microsoft.com/office/drawing/2014/main" id="{D6D65D68-B4B9-39A1-B354-6E2B36EA92A9}"/>
                      </a:ext>
                    </a:extLst>
                  </p:cNvPr>
                  <p:cNvGrpSpPr>
                    <a:grpSpLocks/>
                  </p:cNvGrpSpPr>
                  <p:nvPr/>
                </p:nvGrpSpPr>
                <p:grpSpPr bwMode="auto">
                  <a:xfrm>
                    <a:off x="2877" y="16"/>
                    <a:ext cx="635" cy="1509"/>
                    <a:chOff x="2803" y="44"/>
                    <a:chExt cx="635" cy="1509"/>
                  </a:xfrm>
                </p:grpSpPr>
                <p:sp>
                  <p:nvSpPr>
                    <p:cNvPr id="31897" name="Freeform 78">
                      <a:extLst>
                        <a:ext uri="{FF2B5EF4-FFF2-40B4-BE49-F238E27FC236}">
                          <a16:creationId xmlns:a16="http://schemas.microsoft.com/office/drawing/2014/main" id="{6A69E319-A332-79C8-2354-DCC908FE26C4}"/>
                        </a:ext>
                      </a:extLst>
                    </p:cNvPr>
                    <p:cNvSpPr>
                      <a:spLocks/>
                    </p:cNvSpPr>
                    <p:nvPr/>
                  </p:nvSpPr>
                  <p:spPr bwMode="hidden">
                    <a:xfrm rot="-3857755">
                      <a:off x="2365" y="932"/>
                      <a:ext cx="1059" cy="18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898" name="Freeform 79">
                      <a:extLst>
                        <a:ext uri="{FF2B5EF4-FFF2-40B4-BE49-F238E27FC236}">
                          <a16:creationId xmlns:a16="http://schemas.microsoft.com/office/drawing/2014/main" id="{02698A29-40E2-A4E1-04AD-AFD598621CD6}"/>
                        </a:ext>
                      </a:extLst>
                    </p:cNvPr>
                    <p:cNvSpPr>
                      <a:spLocks/>
                    </p:cNvSpPr>
                    <p:nvPr/>
                  </p:nvSpPr>
                  <p:spPr bwMode="hidden">
                    <a:xfrm rot="-3857755">
                      <a:off x="3009" y="185"/>
                      <a:ext cx="570" cy="28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7" name="Group 80">
                    <a:extLst>
                      <a:ext uri="{FF2B5EF4-FFF2-40B4-BE49-F238E27FC236}">
                        <a16:creationId xmlns:a16="http://schemas.microsoft.com/office/drawing/2014/main" id="{4B444EDA-F6F1-B944-B60E-BB658357F7CE}"/>
                      </a:ext>
                    </a:extLst>
                  </p:cNvPr>
                  <p:cNvGrpSpPr>
                    <a:grpSpLocks/>
                  </p:cNvGrpSpPr>
                  <p:nvPr/>
                </p:nvGrpSpPr>
                <p:grpSpPr bwMode="auto">
                  <a:xfrm>
                    <a:off x="3011" y="131"/>
                    <a:ext cx="1014" cy="1463"/>
                    <a:chOff x="2937" y="159"/>
                    <a:chExt cx="1014" cy="1463"/>
                  </a:xfrm>
                </p:grpSpPr>
                <p:sp>
                  <p:nvSpPr>
                    <p:cNvPr id="31895" name="Freeform 81">
                      <a:extLst>
                        <a:ext uri="{FF2B5EF4-FFF2-40B4-BE49-F238E27FC236}">
                          <a16:creationId xmlns:a16="http://schemas.microsoft.com/office/drawing/2014/main" id="{CE8F53CF-7F73-97EE-19D2-BCFEA9A1BA9F}"/>
                        </a:ext>
                      </a:extLst>
                    </p:cNvPr>
                    <p:cNvSpPr>
                      <a:spLocks/>
                    </p:cNvSpPr>
                    <p:nvPr/>
                  </p:nvSpPr>
                  <p:spPr bwMode="hidden">
                    <a:xfrm rot="-2777260">
                      <a:off x="2493" y="908"/>
                      <a:ext cx="1155" cy="2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896" name="Freeform 82">
                      <a:extLst>
                        <a:ext uri="{FF2B5EF4-FFF2-40B4-BE49-F238E27FC236}">
                          <a16:creationId xmlns:a16="http://schemas.microsoft.com/office/drawing/2014/main" id="{48633258-80C9-9AD7-ADA7-2E0E57082A78}"/>
                        </a:ext>
                      </a:extLst>
                    </p:cNvPr>
                    <p:cNvSpPr>
                      <a:spLocks/>
                    </p:cNvSpPr>
                    <p:nvPr/>
                  </p:nvSpPr>
                  <p:spPr bwMode="hidden">
                    <a:xfrm rot="-2777260">
                      <a:off x="3429" y="259"/>
                      <a:ext cx="621" cy="42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8" name="Group 83">
                    <a:extLst>
                      <a:ext uri="{FF2B5EF4-FFF2-40B4-BE49-F238E27FC236}">
                        <a16:creationId xmlns:a16="http://schemas.microsoft.com/office/drawing/2014/main" id="{07C1F80D-E791-784E-D80C-7B850AA3177E}"/>
                      </a:ext>
                    </a:extLst>
                  </p:cNvPr>
                  <p:cNvGrpSpPr>
                    <a:grpSpLocks/>
                  </p:cNvGrpSpPr>
                  <p:nvPr/>
                </p:nvGrpSpPr>
                <p:grpSpPr bwMode="auto">
                  <a:xfrm>
                    <a:off x="2805" y="7"/>
                    <a:ext cx="241" cy="1445"/>
                    <a:chOff x="2731" y="35"/>
                    <a:chExt cx="241" cy="1445"/>
                  </a:xfrm>
                </p:grpSpPr>
                <p:sp>
                  <p:nvSpPr>
                    <p:cNvPr id="31893" name="Freeform 222">
                      <a:extLst>
                        <a:ext uri="{FF2B5EF4-FFF2-40B4-BE49-F238E27FC236}">
                          <a16:creationId xmlns:a16="http://schemas.microsoft.com/office/drawing/2014/main" id="{74A14AC6-0537-086B-9D50-9B9F781F70D3}"/>
                        </a:ext>
                      </a:extLst>
                    </p:cNvPr>
                    <p:cNvSpPr>
                      <a:spLocks/>
                    </p:cNvSpPr>
                    <p:nvPr/>
                  </p:nvSpPr>
                  <p:spPr bwMode="hidden">
                    <a:xfrm rot="-4903748">
                      <a:off x="2298" y="960"/>
                      <a:ext cx="952" cy="8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894" name="Freeform 223">
                      <a:extLst>
                        <a:ext uri="{FF2B5EF4-FFF2-40B4-BE49-F238E27FC236}">
                          <a16:creationId xmlns:a16="http://schemas.microsoft.com/office/drawing/2014/main" id="{A915011B-BEB7-E3F0-D7F7-91EED86978D8}"/>
                        </a:ext>
                      </a:extLst>
                    </p:cNvPr>
                    <p:cNvSpPr>
                      <a:spLocks/>
                    </p:cNvSpPr>
                    <p:nvPr/>
                  </p:nvSpPr>
                  <p:spPr bwMode="hidden">
                    <a:xfrm rot="-4903748">
                      <a:off x="2650" y="223"/>
                      <a:ext cx="511" cy="13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9" name="Group 86">
                    <a:extLst>
                      <a:ext uri="{FF2B5EF4-FFF2-40B4-BE49-F238E27FC236}">
                        <a16:creationId xmlns:a16="http://schemas.microsoft.com/office/drawing/2014/main" id="{1987BA48-3A31-FCE7-8211-A9612CA01556}"/>
                      </a:ext>
                    </a:extLst>
                  </p:cNvPr>
                  <p:cNvGrpSpPr>
                    <a:grpSpLocks/>
                  </p:cNvGrpSpPr>
                  <p:nvPr/>
                </p:nvGrpSpPr>
                <p:grpSpPr bwMode="auto">
                  <a:xfrm>
                    <a:off x="1017" y="1740"/>
                    <a:ext cx="1083" cy="2450"/>
                    <a:chOff x="943" y="1768"/>
                    <a:chExt cx="1083" cy="2450"/>
                  </a:xfrm>
                </p:grpSpPr>
                <p:sp>
                  <p:nvSpPr>
                    <p:cNvPr id="31891" name="Freeform 87">
                      <a:extLst>
                        <a:ext uri="{FF2B5EF4-FFF2-40B4-BE49-F238E27FC236}">
                          <a16:creationId xmlns:a16="http://schemas.microsoft.com/office/drawing/2014/main" id="{F45FD410-D21E-DB17-FC3B-18A2870BEA7B}"/>
                        </a:ext>
                      </a:extLst>
                    </p:cNvPr>
                    <p:cNvSpPr>
                      <a:spLocks/>
                    </p:cNvSpPr>
                    <p:nvPr/>
                  </p:nvSpPr>
                  <p:spPr bwMode="hidden">
                    <a:xfrm rot="18335692" flipH="1">
                      <a:off x="1008" y="2476"/>
                      <a:ext cx="1725" cy="31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892" name="Freeform 88">
                      <a:extLst>
                        <a:ext uri="{FF2B5EF4-FFF2-40B4-BE49-F238E27FC236}">
                          <a16:creationId xmlns:a16="http://schemas.microsoft.com/office/drawing/2014/main" id="{7E028437-D2CB-2BA2-7976-14E871017215}"/>
                        </a:ext>
                      </a:extLst>
                    </p:cNvPr>
                    <p:cNvSpPr>
                      <a:spLocks/>
                    </p:cNvSpPr>
                    <p:nvPr/>
                  </p:nvSpPr>
                  <p:spPr bwMode="hidden">
                    <a:xfrm rot="18335692" flipH="1">
                      <a:off x="726" y="3511"/>
                      <a:ext cx="924"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0" name="Group 89">
                    <a:extLst>
                      <a:ext uri="{FF2B5EF4-FFF2-40B4-BE49-F238E27FC236}">
                        <a16:creationId xmlns:a16="http://schemas.microsoft.com/office/drawing/2014/main" id="{39175883-7472-AF56-F36E-05A8F4005D30}"/>
                      </a:ext>
                    </a:extLst>
                  </p:cNvPr>
                  <p:cNvGrpSpPr>
                    <a:grpSpLocks/>
                  </p:cNvGrpSpPr>
                  <p:nvPr/>
                </p:nvGrpSpPr>
                <p:grpSpPr bwMode="auto">
                  <a:xfrm>
                    <a:off x="1529" y="1901"/>
                    <a:ext cx="765" cy="2380"/>
                    <a:chOff x="1455" y="1929"/>
                    <a:chExt cx="765" cy="2380"/>
                  </a:xfrm>
                </p:grpSpPr>
                <p:sp>
                  <p:nvSpPr>
                    <p:cNvPr id="31889" name="Freeform 90">
                      <a:extLst>
                        <a:ext uri="{FF2B5EF4-FFF2-40B4-BE49-F238E27FC236}">
                          <a16:creationId xmlns:a16="http://schemas.microsoft.com/office/drawing/2014/main" id="{E13DA23F-639C-37CD-0D30-CDC1E1605E6E}"/>
                        </a:ext>
                      </a:extLst>
                    </p:cNvPr>
                    <p:cNvSpPr>
                      <a:spLocks/>
                    </p:cNvSpPr>
                    <p:nvPr/>
                  </p:nvSpPr>
                  <p:spPr bwMode="hidden">
                    <a:xfrm rot="17542885" flipH="1">
                      <a:off x="1267" y="2572"/>
                      <a:ext cx="1595" cy="31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890" name="Freeform 91">
                      <a:extLst>
                        <a:ext uri="{FF2B5EF4-FFF2-40B4-BE49-F238E27FC236}">
                          <a16:creationId xmlns:a16="http://schemas.microsoft.com/office/drawing/2014/main" id="{4702CFD9-E9B7-558B-3B51-DF0D2F143702}"/>
                        </a:ext>
                      </a:extLst>
                    </p:cNvPr>
                    <p:cNvSpPr>
                      <a:spLocks/>
                    </p:cNvSpPr>
                    <p:nvPr/>
                  </p:nvSpPr>
                  <p:spPr bwMode="hidden">
                    <a:xfrm rot="17542885" flipH="1">
                      <a:off x="1272" y="3637"/>
                      <a:ext cx="855"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1" name="Group 92">
                    <a:extLst>
                      <a:ext uri="{FF2B5EF4-FFF2-40B4-BE49-F238E27FC236}">
                        <a16:creationId xmlns:a16="http://schemas.microsoft.com/office/drawing/2014/main" id="{928F4EF8-0524-BC5C-1F09-1F458A623F23}"/>
                      </a:ext>
                    </a:extLst>
                  </p:cNvPr>
                  <p:cNvGrpSpPr>
                    <a:grpSpLocks/>
                  </p:cNvGrpSpPr>
                  <p:nvPr/>
                </p:nvGrpSpPr>
                <p:grpSpPr bwMode="auto">
                  <a:xfrm rot="88588">
                    <a:off x="2054" y="1951"/>
                    <a:ext cx="459" cy="2337"/>
                    <a:chOff x="1942" y="1977"/>
                    <a:chExt cx="492" cy="2612"/>
                  </a:xfrm>
                </p:grpSpPr>
                <p:sp>
                  <p:nvSpPr>
                    <p:cNvPr id="31887" name="Freeform 93">
                      <a:extLst>
                        <a:ext uri="{FF2B5EF4-FFF2-40B4-BE49-F238E27FC236}">
                          <a16:creationId xmlns:a16="http://schemas.microsoft.com/office/drawing/2014/main" id="{1577B34C-EA96-A08B-788C-95F797379B07}"/>
                        </a:ext>
                      </a:extLst>
                    </p:cNvPr>
                    <p:cNvSpPr>
                      <a:spLocks/>
                    </p:cNvSpPr>
                    <p:nvPr/>
                  </p:nvSpPr>
                  <p:spPr bwMode="hidden">
                    <a:xfrm rot="16782062" flipH="1">
                      <a:off x="1423" y="2683"/>
                      <a:ext cx="1718" cy="30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888" name="Freeform 94">
                      <a:extLst>
                        <a:ext uri="{FF2B5EF4-FFF2-40B4-BE49-F238E27FC236}">
                          <a16:creationId xmlns:a16="http://schemas.microsoft.com/office/drawing/2014/main" id="{45F93579-A88D-3C12-CFAB-23602F4D4A94}"/>
                        </a:ext>
                      </a:extLst>
                    </p:cNvPr>
                    <p:cNvSpPr>
                      <a:spLocks/>
                    </p:cNvSpPr>
                    <p:nvPr/>
                  </p:nvSpPr>
                  <p:spPr bwMode="hidden">
                    <a:xfrm rot="16782062" flipH="1">
                      <a:off x="1718" y="3892"/>
                      <a:ext cx="917" cy="47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2" name="Group 95">
                    <a:extLst>
                      <a:ext uri="{FF2B5EF4-FFF2-40B4-BE49-F238E27FC236}">
                        <a16:creationId xmlns:a16="http://schemas.microsoft.com/office/drawing/2014/main" id="{C43946C0-263D-9C9D-9435-EC538158283E}"/>
                      </a:ext>
                    </a:extLst>
                  </p:cNvPr>
                  <p:cNvGrpSpPr>
                    <a:grpSpLocks/>
                  </p:cNvGrpSpPr>
                  <p:nvPr/>
                </p:nvGrpSpPr>
                <p:grpSpPr bwMode="auto">
                  <a:xfrm>
                    <a:off x="3409" y="1688"/>
                    <a:ext cx="1124" cy="2426"/>
                    <a:chOff x="3335" y="1716"/>
                    <a:chExt cx="1124" cy="2426"/>
                  </a:xfrm>
                </p:grpSpPr>
                <p:sp>
                  <p:nvSpPr>
                    <p:cNvPr id="31885" name="Freeform 96">
                      <a:extLst>
                        <a:ext uri="{FF2B5EF4-FFF2-40B4-BE49-F238E27FC236}">
                          <a16:creationId xmlns:a16="http://schemas.microsoft.com/office/drawing/2014/main" id="{1C81E2FD-B098-1D49-5D2F-4632CF1F242D}"/>
                        </a:ext>
                      </a:extLst>
                    </p:cNvPr>
                    <p:cNvSpPr>
                      <a:spLocks/>
                    </p:cNvSpPr>
                    <p:nvPr/>
                  </p:nvSpPr>
                  <p:spPr bwMode="hidden">
                    <a:xfrm rot="3144576">
                      <a:off x="2629" y="2422"/>
                      <a:ext cx="1725" cy="31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886" name="Freeform 97">
                      <a:extLst>
                        <a:ext uri="{FF2B5EF4-FFF2-40B4-BE49-F238E27FC236}">
                          <a16:creationId xmlns:a16="http://schemas.microsoft.com/office/drawing/2014/main" id="{D35A9E2A-A9B7-2F46-94AB-E9898ABA5912}"/>
                        </a:ext>
                      </a:extLst>
                    </p:cNvPr>
                    <p:cNvSpPr>
                      <a:spLocks/>
                    </p:cNvSpPr>
                    <p:nvPr/>
                  </p:nvSpPr>
                  <p:spPr bwMode="hidden">
                    <a:xfrm rot="3144576">
                      <a:off x="3752" y="3435"/>
                      <a:ext cx="924"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3" name="Group 98">
                    <a:extLst>
                      <a:ext uri="{FF2B5EF4-FFF2-40B4-BE49-F238E27FC236}">
                        <a16:creationId xmlns:a16="http://schemas.microsoft.com/office/drawing/2014/main" id="{01F434A7-924E-7626-983E-EEC36B02FDDC}"/>
                      </a:ext>
                    </a:extLst>
                  </p:cNvPr>
                  <p:cNvGrpSpPr>
                    <a:grpSpLocks/>
                  </p:cNvGrpSpPr>
                  <p:nvPr/>
                </p:nvGrpSpPr>
                <p:grpSpPr bwMode="auto">
                  <a:xfrm>
                    <a:off x="3254" y="1838"/>
                    <a:ext cx="883" cy="2425"/>
                    <a:chOff x="3180" y="1866"/>
                    <a:chExt cx="883" cy="2425"/>
                  </a:xfrm>
                </p:grpSpPr>
                <p:sp>
                  <p:nvSpPr>
                    <p:cNvPr id="31883" name="Freeform 99">
                      <a:extLst>
                        <a:ext uri="{FF2B5EF4-FFF2-40B4-BE49-F238E27FC236}">
                          <a16:creationId xmlns:a16="http://schemas.microsoft.com/office/drawing/2014/main" id="{0DBDF427-0401-FAED-02BC-8A5779597C65}"/>
                        </a:ext>
                      </a:extLst>
                    </p:cNvPr>
                    <p:cNvSpPr>
                      <a:spLocks/>
                    </p:cNvSpPr>
                    <p:nvPr/>
                  </p:nvSpPr>
                  <p:spPr bwMode="hidden">
                    <a:xfrm rot="3745735">
                      <a:off x="2505" y="2541"/>
                      <a:ext cx="1649" cy="30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884" name="Freeform 100">
                      <a:extLst>
                        <a:ext uri="{FF2B5EF4-FFF2-40B4-BE49-F238E27FC236}">
                          <a16:creationId xmlns:a16="http://schemas.microsoft.com/office/drawing/2014/main" id="{19F9358C-8242-65ED-7763-70F5B354DBA7}"/>
                        </a:ext>
                      </a:extLst>
                    </p:cNvPr>
                    <p:cNvSpPr>
                      <a:spLocks/>
                    </p:cNvSpPr>
                    <p:nvPr/>
                  </p:nvSpPr>
                  <p:spPr bwMode="hidden">
                    <a:xfrm rot="3745735">
                      <a:off x="3386" y="3616"/>
                      <a:ext cx="882" cy="46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31872" name="Group 101">
                    <a:extLst>
                      <a:ext uri="{FF2B5EF4-FFF2-40B4-BE49-F238E27FC236}">
                        <a16:creationId xmlns:a16="http://schemas.microsoft.com/office/drawing/2014/main" id="{527B4486-1F5F-0C13-6E26-F881CF375211}"/>
                      </a:ext>
                    </a:extLst>
                  </p:cNvPr>
                  <p:cNvGrpSpPr>
                    <a:grpSpLocks/>
                  </p:cNvGrpSpPr>
                  <p:nvPr/>
                </p:nvGrpSpPr>
                <p:grpSpPr bwMode="auto">
                  <a:xfrm>
                    <a:off x="3080" y="1954"/>
                    <a:ext cx="622" cy="2386"/>
                    <a:chOff x="3006" y="1982"/>
                    <a:chExt cx="622" cy="2386"/>
                  </a:xfrm>
                </p:grpSpPr>
                <p:sp>
                  <p:nvSpPr>
                    <p:cNvPr id="31881" name="Freeform 102">
                      <a:extLst>
                        <a:ext uri="{FF2B5EF4-FFF2-40B4-BE49-F238E27FC236}">
                          <a16:creationId xmlns:a16="http://schemas.microsoft.com/office/drawing/2014/main" id="{59E7056C-54FF-F555-EE79-27F88A40E475}"/>
                        </a:ext>
                      </a:extLst>
                    </p:cNvPr>
                    <p:cNvSpPr>
                      <a:spLocks/>
                    </p:cNvSpPr>
                    <p:nvPr/>
                  </p:nvSpPr>
                  <p:spPr bwMode="hidden">
                    <a:xfrm rot="4286818">
                      <a:off x="2329" y="2657"/>
                      <a:ext cx="1599" cy="24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882" name="Freeform 103">
                      <a:extLst>
                        <a:ext uri="{FF2B5EF4-FFF2-40B4-BE49-F238E27FC236}">
                          <a16:creationId xmlns:a16="http://schemas.microsoft.com/office/drawing/2014/main" id="{E7A1754A-1643-31E6-E19F-5DE393868C38}"/>
                        </a:ext>
                      </a:extLst>
                    </p:cNvPr>
                    <p:cNvSpPr>
                      <a:spLocks/>
                    </p:cNvSpPr>
                    <p:nvPr/>
                  </p:nvSpPr>
                  <p:spPr bwMode="hidden">
                    <a:xfrm rot="4286818">
                      <a:off x="3005" y="3744"/>
                      <a:ext cx="859" cy="38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31873" name="Group 104">
                    <a:extLst>
                      <a:ext uri="{FF2B5EF4-FFF2-40B4-BE49-F238E27FC236}">
                        <a16:creationId xmlns:a16="http://schemas.microsoft.com/office/drawing/2014/main" id="{25577CBF-ED57-0F13-529C-F13FAAB87610}"/>
                      </a:ext>
                    </a:extLst>
                  </p:cNvPr>
                  <p:cNvGrpSpPr>
                    <a:grpSpLocks/>
                  </p:cNvGrpSpPr>
                  <p:nvPr/>
                </p:nvGrpSpPr>
                <p:grpSpPr bwMode="auto">
                  <a:xfrm>
                    <a:off x="2894" y="2072"/>
                    <a:ext cx="403" cy="2222"/>
                    <a:chOff x="2820" y="2100"/>
                    <a:chExt cx="403" cy="2222"/>
                  </a:xfrm>
                </p:grpSpPr>
                <p:sp>
                  <p:nvSpPr>
                    <p:cNvPr id="31877" name="Freeform 105">
                      <a:extLst>
                        <a:ext uri="{FF2B5EF4-FFF2-40B4-BE49-F238E27FC236}">
                          <a16:creationId xmlns:a16="http://schemas.microsoft.com/office/drawing/2014/main" id="{7F9E1435-D13A-D455-D1AD-DE83AC476373}"/>
                        </a:ext>
                      </a:extLst>
                    </p:cNvPr>
                    <p:cNvSpPr>
                      <a:spLocks/>
                    </p:cNvSpPr>
                    <p:nvPr/>
                  </p:nvSpPr>
                  <p:spPr bwMode="hidden">
                    <a:xfrm rot="4898956">
                      <a:off x="2210" y="2712"/>
                      <a:ext cx="1469" cy="24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878" name="Freeform 106">
                      <a:extLst>
                        <a:ext uri="{FF2B5EF4-FFF2-40B4-BE49-F238E27FC236}">
                          <a16:creationId xmlns:a16="http://schemas.microsoft.com/office/drawing/2014/main" id="{2E169688-9B4B-1848-5046-74F9FB22B5BB}"/>
                        </a:ext>
                      </a:extLst>
                    </p:cNvPr>
                    <p:cNvSpPr>
                      <a:spLocks/>
                    </p:cNvSpPr>
                    <p:nvPr/>
                  </p:nvSpPr>
                  <p:spPr bwMode="hidden">
                    <a:xfrm rot="4898956">
                      <a:off x="2636" y="3734"/>
                      <a:ext cx="790" cy="38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31874" name="Group 107">
                    <a:extLst>
                      <a:ext uri="{FF2B5EF4-FFF2-40B4-BE49-F238E27FC236}">
                        <a16:creationId xmlns:a16="http://schemas.microsoft.com/office/drawing/2014/main" id="{2EE3149A-7CB6-2B94-8DDB-D7CB9F9D08E8}"/>
                      </a:ext>
                    </a:extLst>
                  </p:cNvPr>
                  <p:cNvGrpSpPr>
                    <a:grpSpLocks/>
                  </p:cNvGrpSpPr>
                  <p:nvPr/>
                </p:nvGrpSpPr>
                <p:grpSpPr bwMode="auto">
                  <a:xfrm>
                    <a:off x="2375" y="2105"/>
                    <a:ext cx="425" cy="2185"/>
                    <a:chOff x="2290" y="2133"/>
                    <a:chExt cx="425" cy="2185"/>
                  </a:xfrm>
                </p:grpSpPr>
                <p:sp>
                  <p:nvSpPr>
                    <p:cNvPr id="31875" name="Freeform 108">
                      <a:extLst>
                        <a:ext uri="{FF2B5EF4-FFF2-40B4-BE49-F238E27FC236}">
                          <a16:creationId xmlns:a16="http://schemas.microsoft.com/office/drawing/2014/main" id="{CFC1811A-A23E-728F-A224-E463531666A9}"/>
                        </a:ext>
                      </a:extLst>
                    </p:cNvPr>
                    <p:cNvSpPr>
                      <a:spLocks/>
                    </p:cNvSpPr>
                    <p:nvPr/>
                  </p:nvSpPr>
                  <p:spPr bwMode="hidden">
                    <a:xfrm rot="5755659">
                      <a:off x="1904" y="2757"/>
                      <a:ext cx="1437" cy="18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876" name="Freeform 109">
                      <a:extLst>
                        <a:ext uri="{FF2B5EF4-FFF2-40B4-BE49-F238E27FC236}">
                          <a16:creationId xmlns:a16="http://schemas.microsoft.com/office/drawing/2014/main" id="{D7B89BCB-D22E-925F-DAD3-BFAF4E2F170D}"/>
                        </a:ext>
                      </a:extLst>
                    </p:cNvPr>
                    <p:cNvSpPr>
                      <a:spLocks/>
                    </p:cNvSpPr>
                    <p:nvPr/>
                  </p:nvSpPr>
                  <p:spPr bwMode="hidden">
                    <a:xfrm rot="5755659">
                      <a:off x="2053" y="3784"/>
                      <a:ext cx="771" cy="29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grpSp>
          <p:grpSp>
            <p:nvGrpSpPr>
              <p:cNvPr id="21" name="Group 110">
                <a:extLst>
                  <a:ext uri="{FF2B5EF4-FFF2-40B4-BE49-F238E27FC236}">
                    <a16:creationId xmlns:a16="http://schemas.microsoft.com/office/drawing/2014/main" id="{1550FF9B-367D-D22F-52EE-DE473DC41FE4}"/>
                  </a:ext>
                </a:extLst>
              </p:cNvPr>
              <p:cNvGrpSpPr>
                <a:grpSpLocks/>
              </p:cNvGrpSpPr>
              <p:nvPr/>
            </p:nvGrpSpPr>
            <p:grpSpPr bwMode="auto">
              <a:xfrm>
                <a:off x="73" y="313"/>
                <a:ext cx="5460" cy="3667"/>
                <a:chOff x="73" y="313"/>
                <a:chExt cx="5460" cy="3667"/>
              </a:xfrm>
            </p:grpSpPr>
            <p:grpSp>
              <p:nvGrpSpPr>
                <p:cNvPr id="22" name="Group 111">
                  <a:extLst>
                    <a:ext uri="{FF2B5EF4-FFF2-40B4-BE49-F238E27FC236}">
                      <a16:creationId xmlns:a16="http://schemas.microsoft.com/office/drawing/2014/main" id="{B72FA821-F0B0-BAEF-73D3-2DC6F6C83DC5}"/>
                    </a:ext>
                  </a:extLst>
                </p:cNvPr>
                <p:cNvGrpSpPr>
                  <a:grpSpLocks/>
                </p:cNvGrpSpPr>
                <p:nvPr/>
              </p:nvGrpSpPr>
              <p:grpSpPr bwMode="auto">
                <a:xfrm>
                  <a:off x="73" y="313"/>
                  <a:ext cx="5460" cy="3667"/>
                  <a:chOff x="73" y="313"/>
                  <a:chExt cx="5460" cy="3667"/>
                </a:xfrm>
              </p:grpSpPr>
              <p:sp>
                <p:nvSpPr>
                  <p:cNvPr id="24" name="Arc 112">
                    <a:extLst>
                      <a:ext uri="{FF2B5EF4-FFF2-40B4-BE49-F238E27FC236}">
                        <a16:creationId xmlns:a16="http://schemas.microsoft.com/office/drawing/2014/main" id="{12454C76-246C-66B5-FC1C-8744DA651A7A}"/>
                      </a:ext>
                    </a:extLst>
                  </p:cNvPr>
                  <p:cNvSpPr>
                    <a:spLocks/>
                  </p:cNvSpPr>
                  <p:nvPr/>
                </p:nvSpPr>
                <p:spPr bwMode="hidden">
                  <a:xfrm flipV="1">
                    <a:off x="2965" y="454"/>
                    <a:ext cx="2568" cy="2048"/>
                  </a:xfrm>
                  <a:custGeom>
                    <a:avLst/>
                    <a:gdLst>
                      <a:gd name="T0" fmla="*/ 2568 w 36729"/>
                      <a:gd name="T1" fmla="*/ 991 h 21600"/>
                      <a:gd name="T2" fmla="*/ 0 w 36729"/>
                      <a:gd name="T3" fmla="*/ 1156 h 21600"/>
                      <a:gd name="T4" fmla="*/ 1246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 name="Arc 113">
                    <a:extLst>
                      <a:ext uri="{FF2B5EF4-FFF2-40B4-BE49-F238E27FC236}">
                        <a16:creationId xmlns:a16="http://schemas.microsoft.com/office/drawing/2014/main" id="{FBEF8442-3717-E076-66AE-FC42D48BD5FF}"/>
                      </a:ext>
                    </a:extLst>
                  </p:cNvPr>
                  <p:cNvSpPr>
                    <a:spLocks/>
                  </p:cNvSpPr>
                  <p:nvPr/>
                </p:nvSpPr>
                <p:spPr bwMode="hidden">
                  <a:xfrm flipH="1">
                    <a:off x="387" y="1600"/>
                    <a:ext cx="2017" cy="2378"/>
                  </a:xfrm>
                  <a:custGeom>
                    <a:avLst/>
                    <a:gdLst>
                      <a:gd name="T0" fmla="*/ 0 w 30473"/>
                      <a:gd name="T1" fmla="*/ 203 h 22305"/>
                      <a:gd name="T2" fmla="*/ 2016 w 30473"/>
                      <a:gd name="T3" fmla="*/ 2378 h 22305"/>
                      <a:gd name="T4" fmla="*/ 587 w 30473"/>
                      <a:gd name="T5" fmla="*/ 2303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 name="Arc 114">
                    <a:extLst>
                      <a:ext uri="{FF2B5EF4-FFF2-40B4-BE49-F238E27FC236}">
                        <a16:creationId xmlns:a16="http://schemas.microsoft.com/office/drawing/2014/main" id="{31D4730B-95E8-FA05-8A53-4073434E9CEF}"/>
                      </a:ext>
                    </a:extLst>
                  </p:cNvPr>
                  <p:cNvSpPr>
                    <a:spLocks/>
                  </p:cNvSpPr>
                  <p:nvPr/>
                </p:nvSpPr>
                <p:spPr bwMode="hidden">
                  <a:xfrm>
                    <a:off x="3028" y="1178"/>
                    <a:ext cx="1426" cy="2381"/>
                  </a:xfrm>
                  <a:custGeom>
                    <a:avLst/>
                    <a:gdLst>
                      <a:gd name="T0" fmla="*/ 0 w 34812"/>
                      <a:gd name="T1" fmla="*/ 482 h 22305"/>
                      <a:gd name="T2" fmla="*/ 1426 w 34812"/>
                      <a:gd name="T3" fmla="*/ 2381 h 22305"/>
                      <a:gd name="T4" fmla="*/ 541 w 34812"/>
                      <a:gd name="T5" fmla="*/ 2306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 name="Arc 115">
                    <a:extLst>
                      <a:ext uri="{FF2B5EF4-FFF2-40B4-BE49-F238E27FC236}">
                        <a16:creationId xmlns:a16="http://schemas.microsoft.com/office/drawing/2014/main" id="{95413DBF-C4BD-C1C2-B4C6-5372C2300BF1}"/>
                      </a:ext>
                    </a:extLst>
                  </p:cNvPr>
                  <p:cNvSpPr>
                    <a:spLocks/>
                  </p:cNvSpPr>
                  <p:nvPr/>
                </p:nvSpPr>
                <p:spPr bwMode="hidden">
                  <a:xfrm flipH="1">
                    <a:off x="73" y="812"/>
                    <a:ext cx="2541" cy="2382"/>
                  </a:xfrm>
                  <a:custGeom>
                    <a:avLst/>
                    <a:gdLst>
                      <a:gd name="T0" fmla="*/ 0 w 36830"/>
                      <a:gd name="T1" fmla="*/ 671 h 22305"/>
                      <a:gd name="T2" fmla="*/ 2540 w 36830"/>
                      <a:gd name="T3" fmla="*/ 2382 h 22305"/>
                      <a:gd name="T4" fmla="*/ 1051 w 36830"/>
                      <a:gd name="T5" fmla="*/ 2307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 name="Arc 116">
                    <a:extLst>
                      <a:ext uri="{FF2B5EF4-FFF2-40B4-BE49-F238E27FC236}">
                        <a16:creationId xmlns:a16="http://schemas.microsoft.com/office/drawing/2014/main" id="{A2ACFF8D-FBF1-137E-0CEB-9D662E0E1DB7}"/>
                      </a:ext>
                    </a:extLst>
                  </p:cNvPr>
                  <p:cNvSpPr>
                    <a:spLocks/>
                  </p:cNvSpPr>
                  <p:nvPr/>
                </p:nvSpPr>
                <p:spPr bwMode="hidden">
                  <a:xfrm flipH="1">
                    <a:off x="789" y="311"/>
                    <a:ext cx="1851" cy="2305"/>
                  </a:xfrm>
                  <a:custGeom>
                    <a:avLst/>
                    <a:gdLst>
                      <a:gd name="T0" fmla="*/ 0 w 31881"/>
                      <a:gd name="T1" fmla="*/ 1069 h 21600"/>
                      <a:gd name="T2" fmla="*/ 1851 w 31881"/>
                      <a:gd name="T3" fmla="*/ 519 h 21600"/>
                      <a:gd name="T4" fmla="*/ 1058 w 31881"/>
                      <a:gd name="T5" fmla="*/ 2305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lnTo>
                          <a:pt x="-1" y="10015"/>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9" name="Arc 117">
                    <a:extLst>
                      <a:ext uri="{FF2B5EF4-FFF2-40B4-BE49-F238E27FC236}">
                        <a16:creationId xmlns:a16="http://schemas.microsoft.com/office/drawing/2014/main" id="{CFE46218-BDB9-F251-5805-84C4E5AA3127}"/>
                      </a:ext>
                    </a:extLst>
                  </p:cNvPr>
                  <p:cNvSpPr>
                    <a:spLocks/>
                  </p:cNvSpPr>
                  <p:nvPr/>
                </p:nvSpPr>
                <p:spPr bwMode="hidden">
                  <a:xfrm>
                    <a:off x="2763" y="1280"/>
                    <a:ext cx="763" cy="2303"/>
                  </a:xfrm>
                  <a:custGeom>
                    <a:avLst/>
                    <a:gdLst>
                      <a:gd name="T0" fmla="*/ 0 w 31146"/>
                      <a:gd name="T1" fmla="*/ 481 h 21600"/>
                      <a:gd name="T2" fmla="*/ 763 w 31146"/>
                      <a:gd name="T3" fmla="*/ 1019 h 21600"/>
                      <a:gd name="T4" fmla="*/ 324 w 31146"/>
                      <a:gd name="T5" fmla="*/ 2303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lnTo>
                          <a:pt x="-1" y="4511"/>
                        </a:lnTo>
                        <a:close/>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 name="Freeform 118">
                    <a:extLst>
                      <a:ext uri="{FF2B5EF4-FFF2-40B4-BE49-F238E27FC236}">
                        <a16:creationId xmlns:a16="http://schemas.microsoft.com/office/drawing/2014/main" id="{1566D770-497F-33C8-5911-46B2C5B306CC}"/>
                      </a:ext>
                    </a:extLst>
                  </p:cNvPr>
                  <p:cNvSpPr>
                    <a:spLocks/>
                  </p:cNvSpPr>
                  <p:nvPr/>
                </p:nvSpPr>
                <p:spPr bwMode="hidden">
                  <a:xfrm flipH="1">
                    <a:off x="1799" y="436"/>
                    <a:ext cx="418" cy="1523"/>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23" name="Freeform 119">
                  <a:extLst>
                    <a:ext uri="{FF2B5EF4-FFF2-40B4-BE49-F238E27FC236}">
                      <a16:creationId xmlns:a16="http://schemas.microsoft.com/office/drawing/2014/main" id="{856DA355-138A-5874-5B62-EAB79C2BB49D}"/>
                    </a:ext>
                  </a:extLst>
                </p:cNvPr>
                <p:cNvSpPr>
                  <a:spLocks/>
                </p:cNvSpPr>
                <p:nvPr/>
              </p:nvSpPr>
              <p:spPr bwMode="hidden">
                <a:xfrm rot="-1346631">
                  <a:off x="3279" y="1528"/>
                  <a:ext cx="443" cy="84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grpSp>
          <p:nvGrpSpPr>
            <p:cNvPr id="5" name="Group 120">
              <a:extLst>
                <a:ext uri="{FF2B5EF4-FFF2-40B4-BE49-F238E27FC236}">
                  <a16:creationId xmlns:a16="http://schemas.microsoft.com/office/drawing/2014/main" id="{7568098B-C832-F1E6-BD7F-8BE7A94364AC}"/>
                </a:ext>
              </a:extLst>
            </p:cNvPr>
            <p:cNvGrpSpPr>
              <a:grpSpLocks/>
            </p:cNvGrpSpPr>
            <p:nvPr/>
          </p:nvGrpSpPr>
          <p:grpSpPr bwMode="auto">
            <a:xfrm>
              <a:off x="1476" y="472"/>
              <a:ext cx="4040" cy="2966"/>
              <a:chOff x="210" y="337"/>
              <a:chExt cx="5198" cy="3818"/>
            </a:xfrm>
          </p:grpSpPr>
          <p:sp>
            <p:nvSpPr>
              <p:cNvPr id="6" name="Freeform 121">
                <a:extLst>
                  <a:ext uri="{FF2B5EF4-FFF2-40B4-BE49-F238E27FC236}">
                    <a16:creationId xmlns:a16="http://schemas.microsoft.com/office/drawing/2014/main" id="{D6DCF231-EBCA-6340-51A1-CFEE95D0F907}"/>
                  </a:ext>
                </a:extLst>
              </p:cNvPr>
              <p:cNvSpPr>
                <a:spLocks/>
              </p:cNvSpPr>
              <p:nvPr/>
            </p:nvSpPr>
            <p:spPr bwMode="hidden">
              <a:xfrm flipH="1">
                <a:off x="1934" y="2382"/>
                <a:ext cx="485" cy="147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 name="Arc 122">
                <a:extLst>
                  <a:ext uri="{FF2B5EF4-FFF2-40B4-BE49-F238E27FC236}">
                    <a16:creationId xmlns:a16="http://schemas.microsoft.com/office/drawing/2014/main" id="{8F6C7742-36E9-3632-167F-C682DC153259}"/>
                  </a:ext>
                </a:extLst>
              </p:cNvPr>
              <p:cNvSpPr>
                <a:spLocks/>
              </p:cNvSpPr>
              <p:nvPr/>
            </p:nvSpPr>
            <p:spPr bwMode="hidden">
              <a:xfrm flipH="1">
                <a:off x="1054" y="1851"/>
                <a:ext cx="2122" cy="2304"/>
              </a:xfrm>
              <a:custGeom>
                <a:avLst/>
                <a:gdLst>
                  <a:gd name="T0" fmla="*/ 537 w 21600"/>
                  <a:gd name="T1" fmla="*/ 0 h 21602"/>
                  <a:gd name="T2" fmla="*/ 2121 w 21600"/>
                  <a:gd name="T3" fmla="*/ 2304 h 21602"/>
                  <a:gd name="T4" fmla="*/ 0 w 21600"/>
                  <a:gd name="T5" fmla="*/ 2229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 name="Arc 123">
                <a:extLst>
                  <a:ext uri="{FF2B5EF4-FFF2-40B4-BE49-F238E27FC236}">
                    <a16:creationId xmlns:a16="http://schemas.microsoft.com/office/drawing/2014/main" id="{7832B783-A7DF-41CC-94C2-E6257A01F001}"/>
                  </a:ext>
                </a:extLst>
              </p:cNvPr>
              <p:cNvSpPr>
                <a:spLocks/>
              </p:cNvSpPr>
              <p:nvPr/>
            </p:nvSpPr>
            <p:spPr bwMode="hidden">
              <a:xfrm flipH="1">
                <a:off x="1266" y="1480"/>
                <a:ext cx="1244" cy="2379"/>
              </a:xfrm>
              <a:custGeom>
                <a:avLst/>
                <a:gdLst>
                  <a:gd name="T0" fmla="*/ 0 w 28940"/>
                  <a:gd name="T1" fmla="*/ 137 h 22305"/>
                  <a:gd name="T2" fmla="*/ 1244 w 28940"/>
                  <a:gd name="T3" fmla="*/ 2379 h 22305"/>
                  <a:gd name="T4" fmla="*/ 316 w 28940"/>
                  <a:gd name="T5" fmla="*/ 2304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 name="Arc 124">
                <a:extLst>
                  <a:ext uri="{FF2B5EF4-FFF2-40B4-BE49-F238E27FC236}">
                    <a16:creationId xmlns:a16="http://schemas.microsoft.com/office/drawing/2014/main" id="{C359C54F-9A8E-7913-168E-72DC3657FB59}"/>
                  </a:ext>
                </a:extLst>
              </p:cNvPr>
              <p:cNvSpPr>
                <a:spLocks/>
              </p:cNvSpPr>
              <p:nvPr/>
            </p:nvSpPr>
            <p:spPr bwMode="hidden">
              <a:xfrm flipH="1">
                <a:off x="210" y="1169"/>
                <a:ext cx="2376" cy="2379"/>
              </a:xfrm>
              <a:custGeom>
                <a:avLst/>
                <a:gdLst>
                  <a:gd name="T0" fmla="*/ 0 w 34455"/>
                  <a:gd name="T1" fmla="*/ 452 h 22305"/>
                  <a:gd name="T2" fmla="*/ 2375 w 34455"/>
                  <a:gd name="T3" fmla="*/ 2379 h 22305"/>
                  <a:gd name="T4" fmla="*/ 886 w 34455"/>
                  <a:gd name="T5" fmla="*/ 2304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 name="Arc 125">
                <a:extLst>
                  <a:ext uri="{FF2B5EF4-FFF2-40B4-BE49-F238E27FC236}">
                    <a16:creationId xmlns:a16="http://schemas.microsoft.com/office/drawing/2014/main" id="{B2BCAB60-E406-67E2-94D8-A0720E93B4C2}"/>
                  </a:ext>
                </a:extLst>
              </p:cNvPr>
              <p:cNvSpPr>
                <a:spLocks/>
              </p:cNvSpPr>
              <p:nvPr/>
            </p:nvSpPr>
            <p:spPr bwMode="hidden">
              <a:xfrm>
                <a:off x="2840" y="1503"/>
                <a:ext cx="381" cy="2379"/>
              </a:xfrm>
              <a:custGeom>
                <a:avLst/>
                <a:gdLst>
                  <a:gd name="T0" fmla="*/ 0 w 34812"/>
                  <a:gd name="T1" fmla="*/ 481 h 22305"/>
                  <a:gd name="T2" fmla="*/ 381 w 34812"/>
                  <a:gd name="T3" fmla="*/ 2379 h 22305"/>
                  <a:gd name="T4" fmla="*/ 145 w 34812"/>
                  <a:gd name="T5" fmla="*/ 2304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 name="Arc 126">
                <a:extLst>
                  <a:ext uri="{FF2B5EF4-FFF2-40B4-BE49-F238E27FC236}">
                    <a16:creationId xmlns:a16="http://schemas.microsoft.com/office/drawing/2014/main" id="{F4C91A0D-E248-20B8-2484-696E630EA49E}"/>
                  </a:ext>
                </a:extLst>
              </p:cNvPr>
              <p:cNvSpPr>
                <a:spLocks/>
              </p:cNvSpPr>
              <p:nvPr/>
            </p:nvSpPr>
            <p:spPr bwMode="hidden">
              <a:xfrm>
                <a:off x="2940" y="1492"/>
                <a:ext cx="1004" cy="2379"/>
              </a:xfrm>
              <a:custGeom>
                <a:avLst/>
                <a:gdLst>
                  <a:gd name="T0" fmla="*/ 0 w 34812"/>
                  <a:gd name="T1" fmla="*/ 481 h 22305"/>
                  <a:gd name="T2" fmla="*/ 1004 w 34812"/>
                  <a:gd name="T3" fmla="*/ 2379 h 22305"/>
                  <a:gd name="T4" fmla="*/ 381 w 34812"/>
                  <a:gd name="T5" fmla="*/ 2304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 name="Freeform 127">
                <a:extLst>
                  <a:ext uri="{FF2B5EF4-FFF2-40B4-BE49-F238E27FC236}">
                    <a16:creationId xmlns:a16="http://schemas.microsoft.com/office/drawing/2014/main" id="{AB855B48-31DE-CC81-610F-4A5E83F586C9}"/>
                  </a:ext>
                </a:extLst>
              </p:cNvPr>
              <p:cNvSpPr>
                <a:spLocks/>
              </p:cNvSpPr>
              <p:nvPr/>
            </p:nvSpPr>
            <p:spPr bwMode="hidden">
              <a:xfrm>
                <a:off x="3300" y="2635"/>
                <a:ext cx="485" cy="147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 name="Freeform 128">
                <a:extLst>
                  <a:ext uri="{FF2B5EF4-FFF2-40B4-BE49-F238E27FC236}">
                    <a16:creationId xmlns:a16="http://schemas.microsoft.com/office/drawing/2014/main" id="{B1C3865A-3BB6-B5EC-05CC-1F4F9D786E91}"/>
                  </a:ext>
                </a:extLst>
              </p:cNvPr>
              <p:cNvSpPr>
                <a:spLocks/>
              </p:cNvSpPr>
              <p:nvPr/>
            </p:nvSpPr>
            <p:spPr bwMode="hidden">
              <a:xfrm rot="19660755" flipV="1">
                <a:off x="2547" y="2149"/>
                <a:ext cx="441" cy="83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 name="Freeform 129">
                <a:extLst>
                  <a:ext uri="{FF2B5EF4-FFF2-40B4-BE49-F238E27FC236}">
                    <a16:creationId xmlns:a16="http://schemas.microsoft.com/office/drawing/2014/main" id="{419EBE77-1D40-58AC-54FB-547598992876}"/>
                  </a:ext>
                </a:extLst>
              </p:cNvPr>
              <p:cNvSpPr>
                <a:spLocks/>
              </p:cNvSpPr>
              <p:nvPr/>
            </p:nvSpPr>
            <p:spPr bwMode="hidden">
              <a:xfrm flipH="1">
                <a:off x="489" y="2503"/>
                <a:ext cx="1085" cy="1524"/>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 name="Freeform 130">
                <a:extLst>
                  <a:ext uri="{FF2B5EF4-FFF2-40B4-BE49-F238E27FC236}">
                    <a16:creationId xmlns:a16="http://schemas.microsoft.com/office/drawing/2014/main" id="{95D76057-1FC9-FA60-BED3-F499110FB6D5}"/>
                  </a:ext>
                </a:extLst>
              </p:cNvPr>
              <p:cNvSpPr>
                <a:spLocks/>
              </p:cNvSpPr>
              <p:nvPr/>
            </p:nvSpPr>
            <p:spPr bwMode="hidden">
              <a:xfrm flipH="1">
                <a:off x="1000" y="893"/>
                <a:ext cx="696" cy="1524"/>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 name="Freeform 131">
                <a:extLst>
                  <a:ext uri="{FF2B5EF4-FFF2-40B4-BE49-F238E27FC236}">
                    <a16:creationId xmlns:a16="http://schemas.microsoft.com/office/drawing/2014/main" id="{BD720F81-137A-4FE8-81AD-112CC2CDF90F}"/>
                  </a:ext>
                </a:extLst>
              </p:cNvPr>
              <p:cNvSpPr>
                <a:spLocks/>
              </p:cNvSpPr>
              <p:nvPr/>
            </p:nvSpPr>
            <p:spPr bwMode="hidden">
              <a:xfrm>
                <a:off x="4401" y="2279"/>
                <a:ext cx="1007" cy="160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 name="Freeform 132">
                <a:extLst>
                  <a:ext uri="{FF2B5EF4-FFF2-40B4-BE49-F238E27FC236}">
                    <a16:creationId xmlns:a16="http://schemas.microsoft.com/office/drawing/2014/main" id="{357DB04C-A8B9-A4B9-515E-86D1DC23110B}"/>
                  </a:ext>
                </a:extLst>
              </p:cNvPr>
              <p:cNvSpPr>
                <a:spLocks/>
              </p:cNvSpPr>
              <p:nvPr/>
            </p:nvSpPr>
            <p:spPr bwMode="hidden">
              <a:xfrm>
                <a:off x="3878" y="1470"/>
                <a:ext cx="1518" cy="106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 name="Freeform 133">
                <a:extLst>
                  <a:ext uri="{FF2B5EF4-FFF2-40B4-BE49-F238E27FC236}">
                    <a16:creationId xmlns:a16="http://schemas.microsoft.com/office/drawing/2014/main" id="{56389F0F-C561-6DDA-088E-3B070FF140F2}"/>
                  </a:ext>
                </a:extLst>
              </p:cNvPr>
              <p:cNvSpPr>
                <a:spLocks/>
              </p:cNvSpPr>
              <p:nvPr/>
            </p:nvSpPr>
            <p:spPr bwMode="hidden">
              <a:xfrm>
                <a:off x="3934" y="337"/>
                <a:ext cx="664" cy="1434"/>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 name="Freeform 134">
                <a:extLst>
                  <a:ext uri="{FF2B5EF4-FFF2-40B4-BE49-F238E27FC236}">
                    <a16:creationId xmlns:a16="http://schemas.microsoft.com/office/drawing/2014/main" id="{8595B7D5-139C-D089-72CD-666F39843139}"/>
                  </a:ext>
                </a:extLst>
              </p:cNvPr>
              <p:cNvSpPr>
                <a:spLocks/>
              </p:cNvSpPr>
              <p:nvPr/>
            </p:nvSpPr>
            <p:spPr bwMode="hidden">
              <a:xfrm rot="1346631" flipH="1">
                <a:off x="1702" y="1506"/>
                <a:ext cx="440" cy="83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31879" name="Rectangle 135"/>
          <p:cNvSpPr>
            <a:spLocks noGrp="1" noChangeArrowheads="1"/>
          </p:cNvSpPr>
          <p:nvPr>
            <p:ph type="ctrTitle" sz="quarter"/>
          </p:nvPr>
        </p:nvSpPr>
        <p:spPr>
          <a:xfrm>
            <a:off x="685800" y="1827213"/>
            <a:ext cx="7772400" cy="1627187"/>
          </a:xfrm>
        </p:spPr>
        <p:txBody>
          <a:bodyPr/>
          <a:lstStyle>
            <a:lvl1pPr>
              <a:defRPr/>
            </a:lvl1pPr>
          </a:lstStyle>
          <a:p>
            <a:r>
              <a:rPr lang="en-US"/>
              <a:t>Click to edit Master title style</a:t>
            </a:r>
          </a:p>
        </p:txBody>
      </p:sp>
      <p:sp>
        <p:nvSpPr>
          <p:cNvPr id="31880" name="Rectangle 136"/>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31945" name="Rectangle 137">
            <a:extLst>
              <a:ext uri="{FF2B5EF4-FFF2-40B4-BE49-F238E27FC236}">
                <a16:creationId xmlns:a16="http://schemas.microsoft.com/office/drawing/2014/main" id="{9846FFC1-70B8-8FC3-1A18-7109A3A9DB53}"/>
              </a:ext>
            </a:extLst>
          </p:cNvPr>
          <p:cNvSpPr>
            <a:spLocks noGrp="1" noChangeArrowheads="1"/>
          </p:cNvSpPr>
          <p:nvPr>
            <p:ph type="dt" sz="quarter" idx="10"/>
          </p:nvPr>
        </p:nvSpPr>
        <p:spPr/>
        <p:txBody>
          <a:bodyPr/>
          <a:lstStyle>
            <a:lvl1pPr>
              <a:defRPr/>
            </a:lvl1pPr>
          </a:lstStyle>
          <a:p>
            <a:pPr>
              <a:defRPr/>
            </a:pPr>
            <a:endParaRPr lang="en-US"/>
          </a:p>
        </p:txBody>
      </p:sp>
      <p:sp>
        <p:nvSpPr>
          <p:cNvPr id="31946" name="Rectangle 138">
            <a:extLst>
              <a:ext uri="{FF2B5EF4-FFF2-40B4-BE49-F238E27FC236}">
                <a16:creationId xmlns:a16="http://schemas.microsoft.com/office/drawing/2014/main" id="{1188A30D-091B-FDC3-DB2B-960681713562}"/>
              </a:ext>
            </a:extLst>
          </p:cNvPr>
          <p:cNvSpPr>
            <a:spLocks noGrp="1" noChangeArrowheads="1"/>
          </p:cNvSpPr>
          <p:nvPr>
            <p:ph type="ftr" sz="quarter" idx="11"/>
          </p:nvPr>
        </p:nvSpPr>
        <p:spPr/>
        <p:txBody>
          <a:bodyPr/>
          <a:lstStyle>
            <a:lvl1pPr>
              <a:defRPr/>
            </a:lvl1pPr>
          </a:lstStyle>
          <a:p>
            <a:pPr>
              <a:defRPr/>
            </a:pPr>
            <a:endParaRPr lang="en-US"/>
          </a:p>
        </p:txBody>
      </p:sp>
      <p:sp>
        <p:nvSpPr>
          <p:cNvPr id="31947" name="Rectangle 139">
            <a:extLst>
              <a:ext uri="{FF2B5EF4-FFF2-40B4-BE49-F238E27FC236}">
                <a16:creationId xmlns:a16="http://schemas.microsoft.com/office/drawing/2014/main" id="{1A5934E1-ACFC-AF80-83C5-9460E93D9A48}"/>
              </a:ext>
            </a:extLst>
          </p:cNvPr>
          <p:cNvSpPr>
            <a:spLocks noGrp="1" noChangeArrowheads="1"/>
          </p:cNvSpPr>
          <p:nvPr>
            <p:ph type="sldNum" sz="quarter" idx="12"/>
          </p:nvPr>
        </p:nvSpPr>
        <p:spPr/>
        <p:txBody>
          <a:bodyPr/>
          <a:lstStyle>
            <a:lvl1pPr>
              <a:defRPr/>
            </a:lvl1pPr>
          </a:lstStyle>
          <a:p>
            <a:fld id="{45602E17-E92D-4D11-9A1C-FBB688726E31}" type="slidenum">
              <a:rPr lang="en-US" altLang="en-US"/>
              <a:pPr/>
              <a:t>‹#›</a:t>
            </a:fld>
            <a:endParaRPr lang="en-US" altLang="en-US"/>
          </a:p>
        </p:txBody>
      </p:sp>
    </p:spTree>
    <p:extLst>
      <p:ext uri="{BB962C8B-B14F-4D97-AF65-F5344CB8AC3E}">
        <p14:creationId xmlns:p14="http://schemas.microsoft.com/office/powerpoint/2010/main" val="471326167"/>
      </p:ext>
    </p:extLst>
  </p:cSld>
  <p:clrMapOvr>
    <a:masterClrMapping/>
  </p:clrMapOvr>
  <p:transition>
    <p:random/>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9">
            <a:extLst>
              <a:ext uri="{FF2B5EF4-FFF2-40B4-BE49-F238E27FC236}">
                <a16:creationId xmlns:a16="http://schemas.microsoft.com/office/drawing/2014/main" id="{1B6F9AA4-7BD7-35AA-16EE-E37C82045A2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40">
            <a:extLst>
              <a:ext uri="{FF2B5EF4-FFF2-40B4-BE49-F238E27FC236}">
                <a16:creationId xmlns:a16="http://schemas.microsoft.com/office/drawing/2014/main" id="{CEEE026C-B9BA-BB4D-4BC7-12AA6D26DCB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41">
            <a:extLst>
              <a:ext uri="{FF2B5EF4-FFF2-40B4-BE49-F238E27FC236}">
                <a16:creationId xmlns:a16="http://schemas.microsoft.com/office/drawing/2014/main" id="{2F06368F-DC66-09E5-CE19-4F3ECCED1979}"/>
              </a:ext>
            </a:extLst>
          </p:cNvPr>
          <p:cNvSpPr>
            <a:spLocks noGrp="1" noChangeArrowheads="1"/>
          </p:cNvSpPr>
          <p:nvPr>
            <p:ph type="sldNum" sz="quarter" idx="12"/>
          </p:nvPr>
        </p:nvSpPr>
        <p:spPr>
          <a:ln/>
        </p:spPr>
        <p:txBody>
          <a:bodyPr/>
          <a:lstStyle>
            <a:lvl1pPr>
              <a:defRPr/>
            </a:lvl1pPr>
          </a:lstStyle>
          <a:p>
            <a:fld id="{80DB4BEE-828E-442C-B96B-0C54D09D1153}" type="slidenum">
              <a:rPr lang="en-US" altLang="en-US"/>
              <a:pPr/>
              <a:t>‹#›</a:t>
            </a:fld>
            <a:endParaRPr lang="en-US" altLang="en-US"/>
          </a:p>
        </p:txBody>
      </p:sp>
    </p:spTree>
    <p:extLst>
      <p:ext uri="{BB962C8B-B14F-4D97-AF65-F5344CB8AC3E}">
        <p14:creationId xmlns:p14="http://schemas.microsoft.com/office/powerpoint/2010/main" val="3998020500"/>
      </p:ext>
    </p:extLst>
  </p:cSld>
  <p:clrMapOvr>
    <a:masterClrMapping/>
  </p:clrMapOvr>
  <p:transition>
    <p:random/>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9">
            <a:extLst>
              <a:ext uri="{FF2B5EF4-FFF2-40B4-BE49-F238E27FC236}">
                <a16:creationId xmlns:a16="http://schemas.microsoft.com/office/drawing/2014/main" id="{8D0E30A8-EDC1-16D3-8DAC-E60593F8670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40">
            <a:extLst>
              <a:ext uri="{FF2B5EF4-FFF2-40B4-BE49-F238E27FC236}">
                <a16:creationId xmlns:a16="http://schemas.microsoft.com/office/drawing/2014/main" id="{2617B82D-6E3F-3309-459F-B3C2707A553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41">
            <a:extLst>
              <a:ext uri="{FF2B5EF4-FFF2-40B4-BE49-F238E27FC236}">
                <a16:creationId xmlns:a16="http://schemas.microsoft.com/office/drawing/2014/main" id="{87467209-9F63-08CB-77F9-BF03457EA85B}"/>
              </a:ext>
            </a:extLst>
          </p:cNvPr>
          <p:cNvSpPr>
            <a:spLocks noGrp="1" noChangeArrowheads="1"/>
          </p:cNvSpPr>
          <p:nvPr>
            <p:ph type="sldNum" sz="quarter" idx="12"/>
          </p:nvPr>
        </p:nvSpPr>
        <p:spPr>
          <a:ln/>
        </p:spPr>
        <p:txBody>
          <a:bodyPr/>
          <a:lstStyle>
            <a:lvl1pPr>
              <a:defRPr/>
            </a:lvl1pPr>
          </a:lstStyle>
          <a:p>
            <a:fld id="{8DF2C997-F09B-4B86-9C75-3E368D562105}" type="slidenum">
              <a:rPr lang="en-US" altLang="en-US"/>
              <a:pPr/>
              <a:t>‹#›</a:t>
            </a:fld>
            <a:endParaRPr lang="en-US" altLang="en-US"/>
          </a:p>
        </p:txBody>
      </p:sp>
    </p:spTree>
    <p:extLst>
      <p:ext uri="{BB962C8B-B14F-4D97-AF65-F5344CB8AC3E}">
        <p14:creationId xmlns:p14="http://schemas.microsoft.com/office/powerpoint/2010/main" val="2154564651"/>
      </p:ext>
    </p:extLst>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EC61CC-17F4-E941-8368-26127564F7C4}"/>
              </a:ext>
            </a:extLst>
          </p:cNvPr>
          <p:cNvSpPr/>
          <p:nvPr/>
        </p:nvSpPr>
        <p:spPr>
          <a:xfrm>
            <a:off x="1000125" y="3267075"/>
            <a:ext cx="74072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lang="en-US"/>
              <a:t>Click to edit Master title style</a:t>
            </a:r>
          </a:p>
        </p:txBody>
      </p:sp>
      <p:sp>
        <p:nvSpPr>
          <p:cNvPr id="3" name="Text Placeholder 2"/>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5" name="Date Placeholder 7">
            <a:extLst>
              <a:ext uri="{FF2B5EF4-FFF2-40B4-BE49-F238E27FC236}">
                <a16:creationId xmlns:a16="http://schemas.microsoft.com/office/drawing/2014/main" id="{5A2D5ED4-53A3-3774-4F59-AF3958E280ED}"/>
              </a:ext>
            </a:extLst>
          </p:cNvPr>
          <p:cNvSpPr>
            <a:spLocks noGrp="1"/>
          </p:cNvSpPr>
          <p:nvPr>
            <p:ph type="dt" sz="half" idx="10"/>
          </p:nvPr>
        </p:nvSpPr>
        <p:spPr>
          <a:xfrm>
            <a:off x="5562600" y="6513513"/>
            <a:ext cx="3001963" cy="274637"/>
          </a:xfrm>
        </p:spPr>
        <p:txBody>
          <a:bodyPr vert="horz" rtlCol="0"/>
          <a:lstStyle>
            <a:lvl1pPr>
              <a:defRPr/>
            </a:lvl1pPr>
            <a:extLst/>
          </a:lstStyle>
          <a:p>
            <a:pPr>
              <a:defRPr/>
            </a:pPr>
            <a:fld id="{0810F380-4300-4F39-B744-E2136791FF29}" type="datetimeFigureOut">
              <a:rPr lang="en-US"/>
              <a:pPr>
                <a:defRPr/>
              </a:pPr>
              <a:t>7/22/2023</a:t>
            </a:fld>
            <a:endParaRPr lang="en-US" dirty="0"/>
          </a:p>
        </p:txBody>
      </p:sp>
      <p:sp>
        <p:nvSpPr>
          <p:cNvPr id="6" name="Slide Number Placeholder 8">
            <a:extLst>
              <a:ext uri="{FF2B5EF4-FFF2-40B4-BE49-F238E27FC236}">
                <a16:creationId xmlns:a16="http://schemas.microsoft.com/office/drawing/2014/main" id="{C7DCE071-C196-7601-71B7-BFBE52B26F85}"/>
              </a:ext>
            </a:extLst>
          </p:cNvPr>
          <p:cNvSpPr>
            <a:spLocks noGrp="1"/>
          </p:cNvSpPr>
          <p:nvPr>
            <p:ph type="sldNum" sz="quarter" idx="11"/>
          </p:nvPr>
        </p:nvSpPr>
        <p:spPr>
          <a:xfrm>
            <a:off x="8639175" y="6513513"/>
            <a:ext cx="463550" cy="274637"/>
          </a:xfrm>
        </p:spPr>
        <p:txBody>
          <a:bodyPr/>
          <a:lstStyle>
            <a:lvl1pPr>
              <a:defRPr/>
            </a:lvl1pPr>
          </a:lstStyle>
          <a:p>
            <a:fld id="{FC321998-6EB8-4876-B2A3-A838C3281BFF}" type="slidenum">
              <a:rPr lang="en-US" altLang="en-US"/>
              <a:pPr/>
              <a:t>‹#›</a:t>
            </a:fld>
            <a:endParaRPr lang="en-US" altLang="en-US"/>
          </a:p>
        </p:txBody>
      </p:sp>
      <p:sp>
        <p:nvSpPr>
          <p:cNvPr id="7" name="Footer Placeholder 9">
            <a:extLst>
              <a:ext uri="{FF2B5EF4-FFF2-40B4-BE49-F238E27FC236}">
                <a16:creationId xmlns:a16="http://schemas.microsoft.com/office/drawing/2014/main" id="{6D3980A6-D31E-9DD1-D5C8-410E753616E2}"/>
              </a:ext>
            </a:extLst>
          </p:cNvPr>
          <p:cNvSpPr>
            <a:spLocks noGrp="1"/>
          </p:cNvSpPr>
          <p:nvPr>
            <p:ph type="ftr" sz="quarter" idx="12"/>
          </p:nvPr>
        </p:nvSpPr>
        <p:spPr>
          <a:xfrm>
            <a:off x="1600200" y="6513513"/>
            <a:ext cx="3906838" cy="274637"/>
          </a:xfrm>
        </p:spPr>
        <p:txBody>
          <a:bodyPr vert="horz" rtlCol="0"/>
          <a:lstStyle>
            <a:lvl1pPr>
              <a:defRPr/>
            </a:lvl1pPr>
            <a:extLst/>
          </a:lstStyle>
          <a:p>
            <a:pPr>
              <a:defRPr/>
            </a:pPr>
            <a:endParaRPr lang="en-US"/>
          </a:p>
        </p:txBody>
      </p:sp>
    </p:spTree>
    <p:extLst>
      <p:ext uri="{BB962C8B-B14F-4D97-AF65-F5344CB8AC3E}">
        <p14:creationId xmlns:p14="http://schemas.microsoft.com/office/powerpoint/2010/main" val="3441856336"/>
      </p:ext>
    </p:extLst>
  </p:cSld>
  <p:clrMapOvr>
    <a:overrideClrMapping bg1="dk1" tx1="lt1" bg2="dk2" tx2="lt2" accent1="accent1" accent2="accent2" accent3="accent3" accent4="accent4" accent5="accent5" accent6="accent6" hlink="hlink" folHlink="folHlink"/>
  </p:clrMapOvr>
  <p:transition>
    <p:random/>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9">
            <a:extLst>
              <a:ext uri="{FF2B5EF4-FFF2-40B4-BE49-F238E27FC236}">
                <a16:creationId xmlns:a16="http://schemas.microsoft.com/office/drawing/2014/main" id="{79164367-A087-CF80-D554-2B69CF2D326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40">
            <a:extLst>
              <a:ext uri="{FF2B5EF4-FFF2-40B4-BE49-F238E27FC236}">
                <a16:creationId xmlns:a16="http://schemas.microsoft.com/office/drawing/2014/main" id="{9F9C21F3-2B1C-7581-0080-BE88FFE1120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41">
            <a:extLst>
              <a:ext uri="{FF2B5EF4-FFF2-40B4-BE49-F238E27FC236}">
                <a16:creationId xmlns:a16="http://schemas.microsoft.com/office/drawing/2014/main" id="{A870BCA4-BB31-2582-FFBC-86FB860B7CAF}"/>
              </a:ext>
            </a:extLst>
          </p:cNvPr>
          <p:cNvSpPr>
            <a:spLocks noGrp="1" noChangeArrowheads="1"/>
          </p:cNvSpPr>
          <p:nvPr>
            <p:ph type="sldNum" sz="quarter" idx="12"/>
          </p:nvPr>
        </p:nvSpPr>
        <p:spPr>
          <a:ln/>
        </p:spPr>
        <p:txBody>
          <a:bodyPr/>
          <a:lstStyle>
            <a:lvl1pPr>
              <a:defRPr/>
            </a:lvl1pPr>
          </a:lstStyle>
          <a:p>
            <a:fld id="{B152CE84-01AC-4D39-A409-1A48C9BE9AC8}" type="slidenum">
              <a:rPr lang="en-US" altLang="en-US"/>
              <a:pPr/>
              <a:t>‹#›</a:t>
            </a:fld>
            <a:endParaRPr lang="en-US" altLang="en-US"/>
          </a:p>
        </p:txBody>
      </p:sp>
    </p:spTree>
    <p:extLst>
      <p:ext uri="{BB962C8B-B14F-4D97-AF65-F5344CB8AC3E}">
        <p14:creationId xmlns:p14="http://schemas.microsoft.com/office/powerpoint/2010/main" val="3853390212"/>
      </p:ext>
    </p:extLst>
  </p:cSld>
  <p:clrMapOvr>
    <a:masterClrMapping/>
  </p:clrMapOvr>
  <p:transition>
    <p:random/>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9">
            <a:extLst>
              <a:ext uri="{FF2B5EF4-FFF2-40B4-BE49-F238E27FC236}">
                <a16:creationId xmlns:a16="http://schemas.microsoft.com/office/drawing/2014/main" id="{EDC6AA51-B3DF-2796-7CD8-8543BDF554C2}"/>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140">
            <a:extLst>
              <a:ext uri="{FF2B5EF4-FFF2-40B4-BE49-F238E27FC236}">
                <a16:creationId xmlns:a16="http://schemas.microsoft.com/office/drawing/2014/main" id="{BB509713-A36C-7C53-D5AB-5E66F4F59C0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41">
            <a:extLst>
              <a:ext uri="{FF2B5EF4-FFF2-40B4-BE49-F238E27FC236}">
                <a16:creationId xmlns:a16="http://schemas.microsoft.com/office/drawing/2014/main" id="{A8FD5A4B-542B-4AF2-453B-24162DE1CCB0}"/>
              </a:ext>
            </a:extLst>
          </p:cNvPr>
          <p:cNvSpPr>
            <a:spLocks noGrp="1" noChangeArrowheads="1"/>
          </p:cNvSpPr>
          <p:nvPr>
            <p:ph type="sldNum" sz="quarter" idx="12"/>
          </p:nvPr>
        </p:nvSpPr>
        <p:spPr>
          <a:ln/>
        </p:spPr>
        <p:txBody>
          <a:bodyPr/>
          <a:lstStyle>
            <a:lvl1pPr>
              <a:defRPr/>
            </a:lvl1pPr>
          </a:lstStyle>
          <a:p>
            <a:fld id="{9100F80D-78C4-4B34-9A5B-B5CF746A302B}" type="slidenum">
              <a:rPr lang="en-US" altLang="en-US"/>
              <a:pPr/>
              <a:t>‹#›</a:t>
            </a:fld>
            <a:endParaRPr lang="en-US" altLang="en-US"/>
          </a:p>
        </p:txBody>
      </p:sp>
    </p:spTree>
    <p:extLst>
      <p:ext uri="{BB962C8B-B14F-4D97-AF65-F5344CB8AC3E}">
        <p14:creationId xmlns:p14="http://schemas.microsoft.com/office/powerpoint/2010/main" val="304468937"/>
      </p:ext>
    </p:extLst>
  </p:cSld>
  <p:clrMapOvr>
    <a:masterClrMapping/>
  </p:clrMapOvr>
  <p:transition>
    <p:random/>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9">
            <a:extLst>
              <a:ext uri="{FF2B5EF4-FFF2-40B4-BE49-F238E27FC236}">
                <a16:creationId xmlns:a16="http://schemas.microsoft.com/office/drawing/2014/main" id="{E9330939-1DA3-25DB-0A91-036155C0C4E9}"/>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40">
            <a:extLst>
              <a:ext uri="{FF2B5EF4-FFF2-40B4-BE49-F238E27FC236}">
                <a16:creationId xmlns:a16="http://schemas.microsoft.com/office/drawing/2014/main" id="{83D25D17-8A17-5ED1-6875-AD3A20B3508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41">
            <a:extLst>
              <a:ext uri="{FF2B5EF4-FFF2-40B4-BE49-F238E27FC236}">
                <a16:creationId xmlns:a16="http://schemas.microsoft.com/office/drawing/2014/main" id="{7D00651F-7DCC-8E23-B427-64F47879C1C2}"/>
              </a:ext>
            </a:extLst>
          </p:cNvPr>
          <p:cNvSpPr>
            <a:spLocks noGrp="1" noChangeArrowheads="1"/>
          </p:cNvSpPr>
          <p:nvPr>
            <p:ph type="sldNum" sz="quarter" idx="12"/>
          </p:nvPr>
        </p:nvSpPr>
        <p:spPr>
          <a:ln/>
        </p:spPr>
        <p:txBody>
          <a:bodyPr/>
          <a:lstStyle>
            <a:lvl1pPr>
              <a:defRPr/>
            </a:lvl1pPr>
          </a:lstStyle>
          <a:p>
            <a:fld id="{428F2C12-4BBE-47E2-A4E2-F3517E414627}" type="slidenum">
              <a:rPr lang="en-US" altLang="en-US"/>
              <a:pPr/>
              <a:t>‹#›</a:t>
            </a:fld>
            <a:endParaRPr lang="en-US" altLang="en-US"/>
          </a:p>
        </p:txBody>
      </p:sp>
    </p:spTree>
    <p:extLst>
      <p:ext uri="{BB962C8B-B14F-4D97-AF65-F5344CB8AC3E}">
        <p14:creationId xmlns:p14="http://schemas.microsoft.com/office/powerpoint/2010/main" val="4105547281"/>
      </p:ext>
    </p:extLst>
  </p:cSld>
  <p:clrMapOvr>
    <a:masterClrMapping/>
  </p:clrMapOvr>
  <p:transition>
    <p:random/>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9">
            <a:extLst>
              <a:ext uri="{FF2B5EF4-FFF2-40B4-BE49-F238E27FC236}">
                <a16:creationId xmlns:a16="http://schemas.microsoft.com/office/drawing/2014/main" id="{D5BB46E8-8E28-CD72-9928-B1FFA116FF68}"/>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40">
            <a:extLst>
              <a:ext uri="{FF2B5EF4-FFF2-40B4-BE49-F238E27FC236}">
                <a16:creationId xmlns:a16="http://schemas.microsoft.com/office/drawing/2014/main" id="{6F505592-EEC6-7F33-923E-E1608DBE7F3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41">
            <a:extLst>
              <a:ext uri="{FF2B5EF4-FFF2-40B4-BE49-F238E27FC236}">
                <a16:creationId xmlns:a16="http://schemas.microsoft.com/office/drawing/2014/main" id="{6A18904B-5668-9D69-523E-59E12F3D3301}"/>
              </a:ext>
            </a:extLst>
          </p:cNvPr>
          <p:cNvSpPr>
            <a:spLocks noGrp="1" noChangeArrowheads="1"/>
          </p:cNvSpPr>
          <p:nvPr>
            <p:ph type="sldNum" sz="quarter" idx="12"/>
          </p:nvPr>
        </p:nvSpPr>
        <p:spPr>
          <a:ln/>
        </p:spPr>
        <p:txBody>
          <a:bodyPr/>
          <a:lstStyle>
            <a:lvl1pPr>
              <a:defRPr/>
            </a:lvl1pPr>
          </a:lstStyle>
          <a:p>
            <a:fld id="{20E82D30-9745-4980-BB46-1F9C0866518D}" type="slidenum">
              <a:rPr lang="en-US" altLang="en-US"/>
              <a:pPr/>
              <a:t>‹#›</a:t>
            </a:fld>
            <a:endParaRPr lang="en-US" altLang="en-US"/>
          </a:p>
        </p:txBody>
      </p:sp>
    </p:spTree>
    <p:extLst>
      <p:ext uri="{BB962C8B-B14F-4D97-AF65-F5344CB8AC3E}">
        <p14:creationId xmlns:p14="http://schemas.microsoft.com/office/powerpoint/2010/main" val="945528608"/>
      </p:ext>
    </p:extLst>
  </p:cSld>
  <p:clrMapOvr>
    <a:masterClrMapping/>
  </p:clrMapOvr>
  <p:transition>
    <p:random/>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9">
            <a:extLst>
              <a:ext uri="{FF2B5EF4-FFF2-40B4-BE49-F238E27FC236}">
                <a16:creationId xmlns:a16="http://schemas.microsoft.com/office/drawing/2014/main" id="{D5A9A1D6-5F9E-8CC4-A64F-12D85DFFA77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40">
            <a:extLst>
              <a:ext uri="{FF2B5EF4-FFF2-40B4-BE49-F238E27FC236}">
                <a16:creationId xmlns:a16="http://schemas.microsoft.com/office/drawing/2014/main" id="{41031613-DBA8-357F-DC6A-E53244CC5FD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41">
            <a:extLst>
              <a:ext uri="{FF2B5EF4-FFF2-40B4-BE49-F238E27FC236}">
                <a16:creationId xmlns:a16="http://schemas.microsoft.com/office/drawing/2014/main" id="{C398FC1C-2830-CB08-70B9-D3D244EA301D}"/>
              </a:ext>
            </a:extLst>
          </p:cNvPr>
          <p:cNvSpPr>
            <a:spLocks noGrp="1" noChangeArrowheads="1"/>
          </p:cNvSpPr>
          <p:nvPr>
            <p:ph type="sldNum" sz="quarter" idx="12"/>
          </p:nvPr>
        </p:nvSpPr>
        <p:spPr>
          <a:ln/>
        </p:spPr>
        <p:txBody>
          <a:bodyPr/>
          <a:lstStyle>
            <a:lvl1pPr>
              <a:defRPr/>
            </a:lvl1pPr>
          </a:lstStyle>
          <a:p>
            <a:fld id="{603A6386-3AA1-4AAF-B8EE-86CEACB1EB99}" type="slidenum">
              <a:rPr lang="en-US" altLang="en-US"/>
              <a:pPr/>
              <a:t>‹#›</a:t>
            </a:fld>
            <a:endParaRPr lang="en-US" altLang="en-US"/>
          </a:p>
        </p:txBody>
      </p:sp>
    </p:spTree>
    <p:extLst>
      <p:ext uri="{BB962C8B-B14F-4D97-AF65-F5344CB8AC3E}">
        <p14:creationId xmlns:p14="http://schemas.microsoft.com/office/powerpoint/2010/main" val="1906812108"/>
      </p:ext>
    </p:extLst>
  </p:cSld>
  <p:clrMapOvr>
    <a:masterClrMapping/>
  </p:clrMapOvr>
  <p:transition>
    <p:random/>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9">
            <a:extLst>
              <a:ext uri="{FF2B5EF4-FFF2-40B4-BE49-F238E27FC236}">
                <a16:creationId xmlns:a16="http://schemas.microsoft.com/office/drawing/2014/main" id="{D2369ED8-089D-51A4-20FC-329FFC087B2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40">
            <a:extLst>
              <a:ext uri="{FF2B5EF4-FFF2-40B4-BE49-F238E27FC236}">
                <a16:creationId xmlns:a16="http://schemas.microsoft.com/office/drawing/2014/main" id="{5A6D69D8-3206-96E2-D0D0-F12C01D2C54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41">
            <a:extLst>
              <a:ext uri="{FF2B5EF4-FFF2-40B4-BE49-F238E27FC236}">
                <a16:creationId xmlns:a16="http://schemas.microsoft.com/office/drawing/2014/main" id="{4B23251A-4D0E-298F-C3FC-A3B62B22DDCA}"/>
              </a:ext>
            </a:extLst>
          </p:cNvPr>
          <p:cNvSpPr>
            <a:spLocks noGrp="1" noChangeArrowheads="1"/>
          </p:cNvSpPr>
          <p:nvPr>
            <p:ph type="sldNum" sz="quarter" idx="12"/>
          </p:nvPr>
        </p:nvSpPr>
        <p:spPr>
          <a:ln/>
        </p:spPr>
        <p:txBody>
          <a:bodyPr/>
          <a:lstStyle>
            <a:lvl1pPr>
              <a:defRPr/>
            </a:lvl1pPr>
          </a:lstStyle>
          <a:p>
            <a:fld id="{C56C9549-AB04-4BD3-9A8C-8F6B9CE0696C}" type="slidenum">
              <a:rPr lang="en-US" altLang="en-US"/>
              <a:pPr/>
              <a:t>‹#›</a:t>
            </a:fld>
            <a:endParaRPr lang="en-US" altLang="en-US"/>
          </a:p>
        </p:txBody>
      </p:sp>
    </p:spTree>
    <p:extLst>
      <p:ext uri="{BB962C8B-B14F-4D97-AF65-F5344CB8AC3E}">
        <p14:creationId xmlns:p14="http://schemas.microsoft.com/office/powerpoint/2010/main" val="1834666221"/>
      </p:ext>
    </p:extLst>
  </p:cSld>
  <p:clrMapOvr>
    <a:masterClrMapping/>
  </p:clrMapOvr>
  <p:transition>
    <p:random/>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9">
            <a:extLst>
              <a:ext uri="{FF2B5EF4-FFF2-40B4-BE49-F238E27FC236}">
                <a16:creationId xmlns:a16="http://schemas.microsoft.com/office/drawing/2014/main" id="{2CC3BBBD-1A15-B8D9-5740-8F1FD2A65E0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40">
            <a:extLst>
              <a:ext uri="{FF2B5EF4-FFF2-40B4-BE49-F238E27FC236}">
                <a16:creationId xmlns:a16="http://schemas.microsoft.com/office/drawing/2014/main" id="{3C16E9E7-EE19-1645-F550-10BEBA12ED8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41">
            <a:extLst>
              <a:ext uri="{FF2B5EF4-FFF2-40B4-BE49-F238E27FC236}">
                <a16:creationId xmlns:a16="http://schemas.microsoft.com/office/drawing/2014/main" id="{8DB35EDC-3850-8336-2E85-FD07EB3519CA}"/>
              </a:ext>
            </a:extLst>
          </p:cNvPr>
          <p:cNvSpPr>
            <a:spLocks noGrp="1" noChangeArrowheads="1"/>
          </p:cNvSpPr>
          <p:nvPr>
            <p:ph type="sldNum" sz="quarter" idx="12"/>
          </p:nvPr>
        </p:nvSpPr>
        <p:spPr>
          <a:ln/>
        </p:spPr>
        <p:txBody>
          <a:bodyPr/>
          <a:lstStyle>
            <a:lvl1pPr>
              <a:defRPr/>
            </a:lvl1pPr>
          </a:lstStyle>
          <a:p>
            <a:fld id="{49E6EEDB-713F-4D20-BF5E-24EDB707197D}" type="slidenum">
              <a:rPr lang="en-US" altLang="en-US"/>
              <a:pPr/>
              <a:t>‹#›</a:t>
            </a:fld>
            <a:endParaRPr lang="en-US" altLang="en-US"/>
          </a:p>
        </p:txBody>
      </p:sp>
    </p:spTree>
    <p:extLst>
      <p:ext uri="{BB962C8B-B14F-4D97-AF65-F5344CB8AC3E}">
        <p14:creationId xmlns:p14="http://schemas.microsoft.com/office/powerpoint/2010/main" val="1572378103"/>
      </p:ext>
    </p:extLst>
  </p:cSld>
  <p:clrMapOvr>
    <a:masterClrMapping/>
  </p:clrMapOvr>
  <p:transition>
    <p:random/>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1625"/>
            <a:ext cx="1943100" cy="57943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1625"/>
            <a:ext cx="5676900" cy="57943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9">
            <a:extLst>
              <a:ext uri="{FF2B5EF4-FFF2-40B4-BE49-F238E27FC236}">
                <a16:creationId xmlns:a16="http://schemas.microsoft.com/office/drawing/2014/main" id="{BCA2412B-86D6-1CFF-D146-8B605D60759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40">
            <a:extLst>
              <a:ext uri="{FF2B5EF4-FFF2-40B4-BE49-F238E27FC236}">
                <a16:creationId xmlns:a16="http://schemas.microsoft.com/office/drawing/2014/main" id="{52A95C38-74CD-0EFA-7E93-A590C11BE8D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41">
            <a:extLst>
              <a:ext uri="{FF2B5EF4-FFF2-40B4-BE49-F238E27FC236}">
                <a16:creationId xmlns:a16="http://schemas.microsoft.com/office/drawing/2014/main" id="{9B5EA995-6561-7059-AE95-80F8B9C0F3C5}"/>
              </a:ext>
            </a:extLst>
          </p:cNvPr>
          <p:cNvSpPr>
            <a:spLocks noGrp="1" noChangeArrowheads="1"/>
          </p:cNvSpPr>
          <p:nvPr>
            <p:ph type="sldNum" sz="quarter" idx="12"/>
          </p:nvPr>
        </p:nvSpPr>
        <p:spPr>
          <a:ln/>
        </p:spPr>
        <p:txBody>
          <a:bodyPr/>
          <a:lstStyle>
            <a:lvl1pPr>
              <a:defRPr/>
            </a:lvl1pPr>
          </a:lstStyle>
          <a:p>
            <a:fld id="{A3D9F7A1-F67C-4B15-B57E-16AE69915EA2}" type="slidenum">
              <a:rPr lang="en-US" altLang="en-US"/>
              <a:pPr/>
              <a:t>‹#›</a:t>
            </a:fld>
            <a:endParaRPr lang="en-US" altLang="en-US"/>
          </a:p>
        </p:txBody>
      </p:sp>
    </p:spTree>
    <p:extLst>
      <p:ext uri="{BB962C8B-B14F-4D97-AF65-F5344CB8AC3E}">
        <p14:creationId xmlns:p14="http://schemas.microsoft.com/office/powerpoint/2010/main" val="2738666657"/>
      </p:ext>
    </p:extLst>
  </p:cSld>
  <p:clrMapOvr>
    <a:masterClrMapping/>
  </p:clrMapOvr>
  <p:transition>
    <p:random/>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2CD4BE5F-8BFE-8EA8-725F-C93B012F459B}"/>
              </a:ext>
            </a:extLst>
          </p:cNvPr>
          <p:cNvGrpSpPr>
            <a:grpSpLocks/>
          </p:cNvGrpSpPr>
          <p:nvPr/>
        </p:nvGrpSpPr>
        <p:grpSpPr bwMode="auto">
          <a:xfrm>
            <a:off x="-6350" y="20638"/>
            <a:ext cx="9144000" cy="6858000"/>
            <a:chOff x="0" y="0"/>
            <a:chExt cx="5760" cy="4320"/>
          </a:xfrm>
        </p:grpSpPr>
        <p:sp>
          <p:nvSpPr>
            <p:cNvPr id="3" name="Freeform 3">
              <a:extLst>
                <a:ext uri="{FF2B5EF4-FFF2-40B4-BE49-F238E27FC236}">
                  <a16:creationId xmlns:a16="http://schemas.microsoft.com/office/drawing/2014/main" id="{A5428796-4DAE-B308-F2DA-6C31D66A24D3}"/>
                </a:ext>
              </a:extLst>
            </p:cNvPr>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 name="Freeform 4">
              <a:extLst>
                <a:ext uri="{FF2B5EF4-FFF2-40B4-BE49-F238E27FC236}">
                  <a16:creationId xmlns:a16="http://schemas.microsoft.com/office/drawing/2014/main" id="{408ADABE-20D7-33F8-811A-E66B7BA1D8B6}"/>
                </a:ext>
              </a:extLst>
            </p:cNvPr>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eaLnBrk="1" hangingPunct="1">
                <a:defRPr/>
              </a:pPr>
              <a:endParaRPr lang="en-US" dirty="0">
                <a:latin typeface="Arial" charset="0"/>
              </a:endParaRPr>
            </a:p>
          </p:txBody>
        </p:sp>
      </p:grpSp>
      <p:sp>
        <p:nvSpPr>
          <p:cNvPr id="5" name="Freeform 5">
            <a:extLst>
              <a:ext uri="{FF2B5EF4-FFF2-40B4-BE49-F238E27FC236}">
                <a16:creationId xmlns:a16="http://schemas.microsoft.com/office/drawing/2014/main" id="{19236FB3-F5E4-EDCB-5394-5CDA9FD26EF2}"/>
              </a:ext>
            </a:extLst>
          </p:cNvPr>
          <p:cNvSpPr>
            <a:spLocks/>
          </p:cNvSpPr>
          <p:nvPr/>
        </p:nvSpPr>
        <p:spPr bwMode="hidden">
          <a:xfrm>
            <a:off x="6242050" y="626903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6" name="Group 6">
            <a:extLst>
              <a:ext uri="{FF2B5EF4-FFF2-40B4-BE49-F238E27FC236}">
                <a16:creationId xmlns:a16="http://schemas.microsoft.com/office/drawing/2014/main" id="{B22F5A3B-45FD-28FB-B71C-2B1941BD7DD9}"/>
              </a:ext>
            </a:extLst>
          </p:cNvPr>
          <p:cNvGrpSpPr>
            <a:grpSpLocks/>
          </p:cNvGrpSpPr>
          <p:nvPr/>
        </p:nvGrpSpPr>
        <p:grpSpPr bwMode="auto">
          <a:xfrm>
            <a:off x="-1588" y="6034088"/>
            <a:ext cx="7845426" cy="850900"/>
            <a:chOff x="0" y="3792"/>
            <a:chExt cx="4942" cy="536"/>
          </a:xfrm>
        </p:grpSpPr>
        <p:sp>
          <p:nvSpPr>
            <p:cNvPr id="7" name="Freeform 7">
              <a:extLst>
                <a:ext uri="{FF2B5EF4-FFF2-40B4-BE49-F238E27FC236}">
                  <a16:creationId xmlns:a16="http://schemas.microsoft.com/office/drawing/2014/main" id="{81C499E3-79BB-6E7B-47A8-3C7B7F33EC60}"/>
                </a:ext>
              </a:extLst>
            </p:cNvPr>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eaLnBrk="1" hangingPunct="1">
                <a:defRPr/>
              </a:pPr>
              <a:endParaRPr lang="en-US" dirty="0">
                <a:latin typeface="Arial" charset="0"/>
              </a:endParaRPr>
            </a:p>
          </p:txBody>
        </p:sp>
        <p:grpSp>
          <p:nvGrpSpPr>
            <p:cNvPr id="8" name="Group 8">
              <a:extLst>
                <a:ext uri="{FF2B5EF4-FFF2-40B4-BE49-F238E27FC236}">
                  <a16:creationId xmlns:a16="http://schemas.microsoft.com/office/drawing/2014/main" id="{A4E9207D-A666-385A-EF40-FEA4B9B88597}"/>
                </a:ext>
              </a:extLst>
            </p:cNvPr>
            <p:cNvGrpSpPr>
              <a:grpSpLocks/>
            </p:cNvGrpSpPr>
            <p:nvPr userDrawn="1"/>
          </p:nvGrpSpPr>
          <p:grpSpPr bwMode="auto">
            <a:xfrm>
              <a:off x="2486" y="3792"/>
              <a:ext cx="2456" cy="536"/>
              <a:chOff x="2486" y="3792"/>
              <a:chExt cx="2456" cy="536"/>
            </a:xfrm>
          </p:grpSpPr>
          <p:sp>
            <p:nvSpPr>
              <p:cNvPr id="10" name="Freeform 9">
                <a:extLst>
                  <a:ext uri="{FF2B5EF4-FFF2-40B4-BE49-F238E27FC236}">
                    <a16:creationId xmlns:a16="http://schemas.microsoft.com/office/drawing/2014/main" id="{FA847EE6-98B0-D9CE-A8CB-FBE05092741B}"/>
                  </a:ext>
                </a:extLst>
              </p:cNvPr>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0">
                <a:extLst>
                  <a:ext uri="{FF2B5EF4-FFF2-40B4-BE49-F238E27FC236}">
                    <a16:creationId xmlns:a16="http://schemas.microsoft.com/office/drawing/2014/main" id="{E57E4334-A3C2-246E-304D-3294C3BC9BE6}"/>
                  </a:ext>
                </a:extLst>
              </p:cNvPr>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1">
                <a:extLst>
                  <a:ext uri="{FF2B5EF4-FFF2-40B4-BE49-F238E27FC236}">
                    <a16:creationId xmlns:a16="http://schemas.microsoft.com/office/drawing/2014/main" id="{A92E79A7-35D2-E9FE-6A57-9133172A1E2A}"/>
                  </a:ext>
                </a:extLst>
              </p:cNvPr>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2">
                <a:extLst>
                  <a:ext uri="{FF2B5EF4-FFF2-40B4-BE49-F238E27FC236}">
                    <a16:creationId xmlns:a16="http://schemas.microsoft.com/office/drawing/2014/main" id="{942C7E6B-ADB6-435B-D677-20776C924509}"/>
                  </a:ext>
                </a:extLst>
              </p:cNvPr>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3">
                <a:extLst>
                  <a:ext uri="{FF2B5EF4-FFF2-40B4-BE49-F238E27FC236}">
                    <a16:creationId xmlns:a16="http://schemas.microsoft.com/office/drawing/2014/main" id="{16109478-6D88-97A9-C830-54C72B12881E}"/>
                  </a:ext>
                </a:extLst>
              </p:cNvPr>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9" name="Freeform 14">
              <a:extLst>
                <a:ext uri="{FF2B5EF4-FFF2-40B4-BE49-F238E27FC236}">
                  <a16:creationId xmlns:a16="http://schemas.microsoft.com/office/drawing/2014/main" id="{696A1980-FA57-EEC9-AA48-AB3CDC5D8222}"/>
                </a:ext>
              </a:extLst>
            </p:cNvPr>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eaLnBrk="1" hangingPunct="1">
                <a:defRPr/>
              </a:pPr>
              <a:endParaRPr lang="en-US" dirty="0">
                <a:latin typeface="Arial" charset="0"/>
              </a:endParaRPr>
            </a:p>
          </p:txBody>
        </p:sp>
      </p:grpSp>
      <p:grpSp>
        <p:nvGrpSpPr>
          <p:cNvPr id="15" name="Group 15">
            <a:extLst>
              <a:ext uri="{FF2B5EF4-FFF2-40B4-BE49-F238E27FC236}">
                <a16:creationId xmlns:a16="http://schemas.microsoft.com/office/drawing/2014/main" id="{4309FE60-0E2C-7ACF-1822-A0A8AE80167C}"/>
              </a:ext>
            </a:extLst>
          </p:cNvPr>
          <p:cNvGrpSpPr>
            <a:grpSpLocks/>
          </p:cNvGrpSpPr>
          <p:nvPr/>
        </p:nvGrpSpPr>
        <p:grpSpPr bwMode="auto">
          <a:xfrm>
            <a:off x="627063" y="6021388"/>
            <a:ext cx="5684837" cy="849312"/>
            <a:chOff x="395" y="3793"/>
            <a:chExt cx="3581" cy="535"/>
          </a:xfrm>
        </p:grpSpPr>
        <p:sp>
          <p:nvSpPr>
            <p:cNvPr id="16" name="Freeform 16">
              <a:extLst>
                <a:ext uri="{FF2B5EF4-FFF2-40B4-BE49-F238E27FC236}">
                  <a16:creationId xmlns:a16="http://schemas.microsoft.com/office/drawing/2014/main" id="{3569BA58-317E-4BAB-07E8-DA6239C49BD8}"/>
                </a:ext>
              </a:extLst>
            </p:cNvPr>
            <p:cNvSpPr>
              <a:spLocks/>
            </p:cNvSpPr>
            <p:nvPr userDrawn="1"/>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7">
              <a:extLst>
                <a:ext uri="{FF2B5EF4-FFF2-40B4-BE49-F238E27FC236}">
                  <a16:creationId xmlns:a16="http://schemas.microsoft.com/office/drawing/2014/main" id="{24C4782F-DF64-75D9-1EF0-E6AE307B1AD4}"/>
                </a:ext>
              </a:extLst>
            </p:cNvPr>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8">
              <a:extLst>
                <a:ext uri="{FF2B5EF4-FFF2-40B4-BE49-F238E27FC236}">
                  <a16:creationId xmlns:a16="http://schemas.microsoft.com/office/drawing/2014/main" id="{EDDF18E7-2816-1CEA-A174-F0A7F9953448}"/>
                </a:ext>
              </a:extLst>
            </p:cNvPr>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9">
              <a:extLst>
                <a:ext uri="{FF2B5EF4-FFF2-40B4-BE49-F238E27FC236}">
                  <a16:creationId xmlns:a16="http://schemas.microsoft.com/office/drawing/2014/main" id="{7F7C69BC-B110-93BA-040C-48E3B2E2E30D}"/>
                </a:ext>
              </a:extLst>
            </p:cNvPr>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20">
              <a:extLst>
                <a:ext uri="{FF2B5EF4-FFF2-40B4-BE49-F238E27FC236}">
                  <a16:creationId xmlns:a16="http://schemas.microsoft.com/office/drawing/2014/main" id="{408FAE62-C298-06C1-861F-07BE71F4A236}"/>
                </a:ext>
              </a:extLst>
            </p:cNvPr>
            <p:cNvSpPr>
              <a:spLocks/>
            </p:cNvSpPr>
            <p:nvPr userDrawn="1"/>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21">
              <a:extLst>
                <a:ext uri="{FF2B5EF4-FFF2-40B4-BE49-F238E27FC236}">
                  <a16:creationId xmlns:a16="http://schemas.microsoft.com/office/drawing/2014/main" id="{AAA0E71E-AC6D-5425-77EC-DFC9ABE79911}"/>
                </a:ext>
              </a:extLst>
            </p:cNvPr>
            <p:cNvSpPr>
              <a:spLocks/>
            </p:cNvSpPr>
            <p:nvPr userDrawn="1"/>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4838" name="Rectangle 22"/>
          <p:cNvSpPr>
            <a:spLocks noGrp="1" noChangeArrowheads="1"/>
          </p:cNvSpPr>
          <p:nvPr>
            <p:ph type="ctrTitle" sz="quarter"/>
          </p:nvPr>
        </p:nvSpPr>
        <p:spPr>
          <a:xfrm>
            <a:off x="457200" y="1447800"/>
            <a:ext cx="8229600" cy="1736725"/>
          </a:xfrm>
        </p:spPr>
        <p:txBody>
          <a:bodyPr/>
          <a:lstStyle>
            <a:lvl1pPr>
              <a:defRPr sz="5400"/>
            </a:lvl1pPr>
          </a:lstStyle>
          <a:p>
            <a:r>
              <a:rPr lang="en-US"/>
              <a:t>Click to edit Master title style</a:t>
            </a:r>
          </a:p>
        </p:txBody>
      </p:sp>
      <p:sp>
        <p:nvSpPr>
          <p:cNvPr id="34839"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2" name="Rectangle 24">
            <a:extLst>
              <a:ext uri="{FF2B5EF4-FFF2-40B4-BE49-F238E27FC236}">
                <a16:creationId xmlns:a16="http://schemas.microsoft.com/office/drawing/2014/main" id="{56AD8A93-35FB-EE66-2D78-81ED200C4154}"/>
              </a:ext>
            </a:extLst>
          </p:cNvPr>
          <p:cNvSpPr>
            <a:spLocks noGrp="1" noChangeArrowheads="1"/>
          </p:cNvSpPr>
          <p:nvPr>
            <p:ph type="dt" sz="quarter" idx="10"/>
          </p:nvPr>
        </p:nvSpPr>
        <p:spPr/>
        <p:txBody>
          <a:bodyPr/>
          <a:lstStyle>
            <a:lvl1pPr>
              <a:defRPr/>
            </a:lvl1pPr>
          </a:lstStyle>
          <a:p>
            <a:pPr>
              <a:defRPr/>
            </a:pPr>
            <a:endParaRPr lang="en-US"/>
          </a:p>
        </p:txBody>
      </p:sp>
      <p:sp>
        <p:nvSpPr>
          <p:cNvPr id="23" name="Rectangle 25">
            <a:extLst>
              <a:ext uri="{FF2B5EF4-FFF2-40B4-BE49-F238E27FC236}">
                <a16:creationId xmlns:a16="http://schemas.microsoft.com/office/drawing/2014/main" id="{CBA93F1F-2E18-19CD-90CA-BBA8A0EC9373}"/>
              </a:ext>
            </a:extLst>
          </p:cNvPr>
          <p:cNvSpPr>
            <a:spLocks noGrp="1" noChangeArrowheads="1"/>
          </p:cNvSpPr>
          <p:nvPr>
            <p:ph type="sldNum" sz="quarter" idx="11"/>
          </p:nvPr>
        </p:nvSpPr>
        <p:spPr/>
        <p:txBody>
          <a:bodyPr/>
          <a:lstStyle>
            <a:lvl1pPr>
              <a:defRPr/>
            </a:lvl1pPr>
          </a:lstStyle>
          <a:p>
            <a:fld id="{9CE696EF-C63C-4E21-811E-A8063E69F1B6}" type="slidenum">
              <a:rPr lang="en-US" altLang="en-US"/>
              <a:pPr/>
              <a:t>‹#›</a:t>
            </a:fld>
            <a:endParaRPr lang="en-US" altLang="en-US"/>
          </a:p>
        </p:txBody>
      </p:sp>
      <p:sp>
        <p:nvSpPr>
          <p:cNvPr id="24" name="Rectangle 26">
            <a:extLst>
              <a:ext uri="{FF2B5EF4-FFF2-40B4-BE49-F238E27FC236}">
                <a16:creationId xmlns:a16="http://schemas.microsoft.com/office/drawing/2014/main" id="{55E872BB-BA88-2A65-4173-94F55D489070}"/>
              </a:ext>
            </a:extLst>
          </p:cNvPr>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483149778"/>
      </p:ext>
    </p:extLst>
  </p:cSld>
  <p:clrMapOvr>
    <a:masterClrMapping/>
  </p:clrMapOvr>
  <p:transition>
    <p:random/>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a:extLst>
              <a:ext uri="{FF2B5EF4-FFF2-40B4-BE49-F238E27FC236}">
                <a16:creationId xmlns:a16="http://schemas.microsoft.com/office/drawing/2014/main" id="{C5E8D445-C534-1868-35EC-01C2AA976A6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5">
            <a:extLst>
              <a:ext uri="{FF2B5EF4-FFF2-40B4-BE49-F238E27FC236}">
                <a16:creationId xmlns:a16="http://schemas.microsoft.com/office/drawing/2014/main" id="{10058604-F1D7-013C-9308-E22ABC1674F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6">
            <a:extLst>
              <a:ext uri="{FF2B5EF4-FFF2-40B4-BE49-F238E27FC236}">
                <a16:creationId xmlns:a16="http://schemas.microsoft.com/office/drawing/2014/main" id="{AE9E7294-1845-E884-D9BA-583465D162EC}"/>
              </a:ext>
            </a:extLst>
          </p:cNvPr>
          <p:cNvSpPr>
            <a:spLocks noGrp="1" noChangeArrowheads="1"/>
          </p:cNvSpPr>
          <p:nvPr>
            <p:ph type="sldNum" sz="quarter" idx="12"/>
          </p:nvPr>
        </p:nvSpPr>
        <p:spPr>
          <a:ln/>
        </p:spPr>
        <p:txBody>
          <a:bodyPr/>
          <a:lstStyle>
            <a:lvl1pPr>
              <a:defRPr/>
            </a:lvl1pPr>
          </a:lstStyle>
          <a:p>
            <a:fld id="{EC5D1D7F-E58D-40AB-9F86-D5CDF55DEDA3}" type="slidenum">
              <a:rPr lang="en-US" altLang="en-US"/>
              <a:pPr/>
              <a:t>‹#›</a:t>
            </a:fld>
            <a:endParaRPr lang="en-US" altLang="en-US"/>
          </a:p>
        </p:txBody>
      </p:sp>
    </p:spTree>
    <p:extLst>
      <p:ext uri="{BB962C8B-B14F-4D97-AF65-F5344CB8AC3E}">
        <p14:creationId xmlns:p14="http://schemas.microsoft.com/office/powerpoint/2010/main" val="3497286160"/>
      </p:ext>
    </p:extLst>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28EEC82-EE28-1422-AA1B-857FD1A91B0C}"/>
              </a:ext>
            </a:extLst>
          </p:cNvPr>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a:extLst>
              <a:ext uri="{FF2B5EF4-FFF2-40B4-BE49-F238E27FC236}">
                <a16:creationId xmlns:a16="http://schemas.microsoft.com/office/drawing/2014/main" id="{FFFA3BA4-0A75-51B1-941A-F781067D4103}"/>
              </a:ext>
            </a:extLst>
          </p:cNvPr>
          <p:cNvSpPr>
            <a:spLocks noGrp="1"/>
          </p:cNvSpPr>
          <p:nvPr>
            <p:ph type="dt" sz="half" idx="10"/>
          </p:nvPr>
        </p:nvSpPr>
        <p:spPr/>
        <p:txBody>
          <a:bodyPr/>
          <a:lstStyle>
            <a:lvl1pPr>
              <a:defRPr/>
            </a:lvl1pPr>
            <a:extLst/>
          </a:lstStyle>
          <a:p>
            <a:pPr>
              <a:defRPr/>
            </a:pPr>
            <a:fld id="{8916B8D3-A43A-4F6E-9388-AE09CF572963}" type="datetimeFigureOut">
              <a:rPr lang="en-US"/>
              <a:pPr>
                <a:defRPr/>
              </a:pPr>
              <a:t>7/22/2023</a:t>
            </a:fld>
            <a:endParaRPr lang="en-US" dirty="0"/>
          </a:p>
        </p:txBody>
      </p:sp>
      <p:sp>
        <p:nvSpPr>
          <p:cNvPr id="7" name="Footer Placeholder 5">
            <a:extLst>
              <a:ext uri="{FF2B5EF4-FFF2-40B4-BE49-F238E27FC236}">
                <a16:creationId xmlns:a16="http://schemas.microsoft.com/office/drawing/2014/main" id="{F695EAC3-833C-F9F5-BF53-705FA826153A}"/>
              </a:ext>
            </a:extLst>
          </p:cNvPr>
          <p:cNvSpPr>
            <a:spLocks noGrp="1"/>
          </p:cNvSpPr>
          <p:nvPr>
            <p:ph type="ftr" sz="quarter" idx="11"/>
          </p:nvPr>
        </p:nvSpPr>
        <p:spPr/>
        <p:txBody>
          <a:bodyPr/>
          <a:lstStyle>
            <a:lvl1pPr>
              <a:defRPr/>
            </a:lvl1pPr>
            <a:extLst/>
          </a:lstStyle>
          <a:p>
            <a:pPr>
              <a:defRPr/>
            </a:pPr>
            <a:endParaRPr lang="en-US"/>
          </a:p>
        </p:txBody>
      </p:sp>
      <p:sp>
        <p:nvSpPr>
          <p:cNvPr id="8" name="Slide Number Placeholder 6">
            <a:extLst>
              <a:ext uri="{FF2B5EF4-FFF2-40B4-BE49-F238E27FC236}">
                <a16:creationId xmlns:a16="http://schemas.microsoft.com/office/drawing/2014/main" id="{7F4EBA8E-200F-84B9-A515-2A9C885808F7}"/>
              </a:ext>
            </a:extLst>
          </p:cNvPr>
          <p:cNvSpPr>
            <a:spLocks noGrp="1"/>
          </p:cNvSpPr>
          <p:nvPr>
            <p:ph type="sldNum" sz="quarter" idx="12"/>
          </p:nvPr>
        </p:nvSpPr>
        <p:spPr>
          <a:xfrm>
            <a:off x="8640763" y="6515100"/>
            <a:ext cx="465137" cy="273050"/>
          </a:xfrm>
        </p:spPr>
        <p:txBody>
          <a:bodyPr/>
          <a:lstStyle>
            <a:lvl1pPr>
              <a:defRPr/>
            </a:lvl1pPr>
          </a:lstStyle>
          <a:p>
            <a:fld id="{8DB500DD-8AA0-4EB7-87A7-128DB0750D89}" type="slidenum">
              <a:rPr lang="en-US" altLang="en-US"/>
              <a:pPr/>
              <a:t>‹#›</a:t>
            </a:fld>
            <a:endParaRPr lang="en-US" altLang="en-US"/>
          </a:p>
        </p:txBody>
      </p:sp>
    </p:spTree>
    <p:extLst>
      <p:ext uri="{BB962C8B-B14F-4D97-AF65-F5344CB8AC3E}">
        <p14:creationId xmlns:p14="http://schemas.microsoft.com/office/powerpoint/2010/main" val="2658973079"/>
      </p:ext>
    </p:extLst>
  </p:cSld>
  <p:clrMapOvr>
    <a:masterClrMapping/>
  </p:clrMapOvr>
  <p:transition>
    <p:random/>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a:extLst>
              <a:ext uri="{FF2B5EF4-FFF2-40B4-BE49-F238E27FC236}">
                <a16:creationId xmlns:a16="http://schemas.microsoft.com/office/drawing/2014/main" id="{E164F3BE-C2D0-B502-DBBF-788001E9133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5">
            <a:extLst>
              <a:ext uri="{FF2B5EF4-FFF2-40B4-BE49-F238E27FC236}">
                <a16:creationId xmlns:a16="http://schemas.microsoft.com/office/drawing/2014/main" id="{5824E7F4-221A-5FB2-B58F-791B31941E3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6">
            <a:extLst>
              <a:ext uri="{FF2B5EF4-FFF2-40B4-BE49-F238E27FC236}">
                <a16:creationId xmlns:a16="http://schemas.microsoft.com/office/drawing/2014/main" id="{547085A4-32BC-1896-1CD1-C00A8BF6C36C}"/>
              </a:ext>
            </a:extLst>
          </p:cNvPr>
          <p:cNvSpPr>
            <a:spLocks noGrp="1" noChangeArrowheads="1"/>
          </p:cNvSpPr>
          <p:nvPr>
            <p:ph type="sldNum" sz="quarter" idx="12"/>
          </p:nvPr>
        </p:nvSpPr>
        <p:spPr>
          <a:ln/>
        </p:spPr>
        <p:txBody>
          <a:bodyPr/>
          <a:lstStyle>
            <a:lvl1pPr>
              <a:defRPr/>
            </a:lvl1pPr>
          </a:lstStyle>
          <a:p>
            <a:fld id="{C64EACDE-6D9D-452F-AE5A-F7628657A1BC}" type="slidenum">
              <a:rPr lang="en-US" altLang="en-US"/>
              <a:pPr/>
              <a:t>‹#›</a:t>
            </a:fld>
            <a:endParaRPr lang="en-US" altLang="en-US"/>
          </a:p>
        </p:txBody>
      </p:sp>
    </p:spTree>
    <p:extLst>
      <p:ext uri="{BB962C8B-B14F-4D97-AF65-F5344CB8AC3E}">
        <p14:creationId xmlns:p14="http://schemas.microsoft.com/office/powerpoint/2010/main" val="1739383690"/>
      </p:ext>
    </p:extLst>
  </p:cSld>
  <p:clrMapOvr>
    <a:masterClrMapping/>
  </p:clrMapOvr>
  <p:transition>
    <p:random/>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a:extLst>
              <a:ext uri="{FF2B5EF4-FFF2-40B4-BE49-F238E27FC236}">
                <a16:creationId xmlns:a16="http://schemas.microsoft.com/office/drawing/2014/main" id="{741CEF59-E747-B90D-8308-18CFB2598D9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5">
            <a:extLst>
              <a:ext uri="{FF2B5EF4-FFF2-40B4-BE49-F238E27FC236}">
                <a16:creationId xmlns:a16="http://schemas.microsoft.com/office/drawing/2014/main" id="{C72F78F1-7B5D-F980-78F1-D5FF586E537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6">
            <a:extLst>
              <a:ext uri="{FF2B5EF4-FFF2-40B4-BE49-F238E27FC236}">
                <a16:creationId xmlns:a16="http://schemas.microsoft.com/office/drawing/2014/main" id="{3297DC45-E51B-14A0-C64F-80F823B25E42}"/>
              </a:ext>
            </a:extLst>
          </p:cNvPr>
          <p:cNvSpPr>
            <a:spLocks noGrp="1" noChangeArrowheads="1"/>
          </p:cNvSpPr>
          <p:nvPr>
            <p:ph type="sldNum" sz="quarter" idx="12"/>
          </p:nvPr>
        </p:nvSpPr>
        <p:spPr>
          <a:ln/>
        </p:spPr>
        <p:txBody>
          <a:bodyPr/>
          <a:lstStyle>
            <a:lvl1pPr>
              <a:defRPr/>
            </a:lvl1pPr>
          </a:lstStyle>
          <a:p>
            <a:fld id="{346452C1-8882-42E3-9067-C1498BDC1A90}" type="slidenum">
              <a:rPr lang="en-US" altLang="en-US"/>
              <a:pPr/>
              <a:t>‹#›</a:t>
            </a:fld>
            <a:endParaRPr lang="en-US" altLang="en-US"/>
          </a:p>
        </p:txBody>
      </p:sp>
    </p:spTree>
    <p:extLst>
      <p:ext uri="{BB962C8B-B14F-4D97-AF65-F5344CB8AC3E}">
        <p14:creationId xmlns:p14="http://schemas.microsoft.com/office/powerpoint/2010/main" val="4221373085"/>
      </p:ext>
    </p:extLst>
  </p:cSld>
  <p:clrMapOvr>
    <a:masterClrMapping/>
  </p:clrMapOvr>
  <p:transition>
    <p:random/>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a:extLst>
              <a:ext uri="{FF2B5EF4-FFF2-40B4-BE49-F238E27FC236}">
                <a16:creationId xmlns:a16="http://schemas.microsoft.com/office/drawing/2014/main" id="{AD774130-E7D2-2EAE-E016-0C9BE86D56E4}"/>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25">
            <a:extLst>
              <a:ext uri="{FF2B5EF4-FFF2-40B4-BE49-F238E27FC236}">
                <a16:creationId xmlns:a16="http://schemas.microsoft.com/office/drawing/2014/main" id="{0D70D2BA-787C-54BA-3FFB-A67CE52C9A6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26">
            <a:extLst>
              <a:ext uri="{FF2B5EF4-FFF2-40B4-BE49-F238E27FC236}">
                <a16:creationId xmlns:a16="http://schemas.microsoft.com/office/drawing/2014/main" id="{F38BBFEE-1181-C444-2636-DD2D9C2FB995}"/>
              </a:ext>
            </a:extLst>
          </p:cNvPr>
          <p:cNvSpPr>
            <a:spLocks noGrp="1" noChangeArrowheads="1"/>
          </p:cNvSpPr>
          <p:nvPr>
            <p:ph type="sldNum" sz="quarter" idx="12"/>
          </p:nvPr>
        </p:nvSpPr>
        <p:spPr>
          <a:ln/>
        </p:spPr>
        <p:txBody>
          <a:bodyPr/>
          <a:lstStyle>
            <a:lvl1pPr>
              <a:defRPr/>
            </a:lvl1pPr>
          </a:lstStyle>
          <a:p>
            <a:fld id="{D2A90DC6-7785-4A99-94FC-6A39802BAEA0}" type="slidenum">
              <a:rPr lang="en-US" altLang="en-US"/>
              <a:pPr/>
              <a:t>‹#›</a:t>
            </a:fld>
            <a:endParaRPr lang="en-US" altLang="en-US"/>
          </a:p>
        </p:txBody>
      </p:sp>
    </p:spTree>
    <p:extLst>
      <p:ext uri="{BB962C8B-B14F-4D97-AF65-F5344CB8AC3E}">
        <p14:creationId xmlns:p14="http://schemas.microsoft.com/office/powerpoint/2010/main" val="473030039"/>
      </p:ext>
    </p:extLst>
  </p:cSld>
  <p:clrMapOvr>
    <a:masterClrMapping/>
  </p:clrMapOvr>
  <p:transition>
    <p:random/>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a:extLst>
              <a:ext uri="{FF2B5EF4-FFF2-40B4-BE49-F238E27FC236}">
                <a16:creationId xmlns:a16="http://schemas.microsoft.com/office/drawing/2014/main" id="{5F997940-B2FC-1518-D985-E2458D7AD9D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25">
            <a:extLst>
              <a:ext uri="{FF2B5EF4-FFF2-40B4-BE49-F238E27FC236}">
                <a16:creationId xmlns:a16="http://schemas.microsoft.com/office/drawing/2014/main" id="{99E6FEE6-5C1C-7F02-7B86-DFAB7BC827C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26">
            <a:extLst>
              <a:ext uri="{FF2B5EF4-FFF2-40B4-BE49-F238E27FC236}">
                <a16:creationId xmlns:a16="http://schemas.microsoft.com/office/drawing/2014/main" id="{C336E5C8-A7A4-ADAF-66DC-F86F49272E2F}"/>
              </a:ext>
            </a:extLst>
          </p:cNvPr>
          <p:cNvSpPr>
            <a:spLocks noGrp="1" noChangeArrowheads="1"/>
          </p:cNvSpPr>
          <p:nvPr>
            <p:ph type="sldNum" sz="quarter" idx="12"/>
          </p:nvPr>
        </p:nvSpPr>
        <p:spPr>
          <a:ln/>
        </p:spPr>
        <p:txBody>
          <a:bodyPr/>
          <a:lstStyle>
            <a:lvl1pPr>
              <a:defRPr/>
            </a:lvl1pPr>
          </a:lstStyle>
          <a:p>
            <a:fld id="{160FA534-879A-4C1C-A65F-AD8BBA7D58E6}" type="slidenum">
              <a:rPr lang="en-US" altLang="en-US"/>
              <a:pPr/>
              <a:t>‹#›</a:t>
            </a:fld>
            <a:endParaRPr lang="en-US" altLang="en-US"/>
          </a:p>
        </p:txBody>
      </p:sp>
    </p:spTree>
    <p:extLst>
      <p:ext uri="{BB962C8B-B14F-4D97-AF65-F5344CB8AC3E}">
        <p14:creationId xmlns:p14="http://schemas.microsoft.com/office/powerpoint/2010/main" val="1927015558"/>
      </p:ext>
    </p:extLst>
  </p:cSld>
  <p:clrMapOvr>
    <a:masterClrMapping/>
  </p:clrMapOvr>
  <p:transition>
    <p:random/>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58F9DE6C-CA45-C2F2-9165-2EE58C502562}"/>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25">
            <a:extLst>
              <a:ext uri="{FF2B5EF4-FFF2-40B4-BE49-F238E27FC236}">
                <a16:creationId xmlns:a16="http://schemas.microsoft.com/office/drawing/2014/main" id="{4D0580FB-B91F-AEA3-826D-5B15F24F38C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26">
            <a:extLst>
              <a:ext uri="{FF2B5EF4-FFF2-40B4-BE49-F238E27FC236}">
                <a16:creationId xmlns:a16="http://schemas.microsoft.com/office/drawing/2014/main" id="{E5646623-258A-B113-031B-8BFE221A66FA}"/>
              </a:ext>
            </a:extLst>
          </p:cNvPr>
          <p:cNvSpPr>
            <a:spLocks noGrp="1" noChangeArrowheads="1"/>
          </p:cNvSpPr>
          <p:nvPr>
            <p:ph type="sldNum" sz="quarter" idx="12"/>
          </p:nvPr>
        </p:nvSpPr>
        <p:spPr>
          <a:ln/>
        </p:spPr>
        <p:txBody>
          <a:bodyPr/>
          <a:lstStyle>
            <a:lvl1pPr>
              <a:defRPr/>
            </a:lvl1pPr>
          </a:lstStyle>
          <a:p>
            <a:fld id="{79E35C12-0D9D-4DA0-8DCE-1BA06041C034}" type="slidenum">
              <a:rPr lang="en-US" altLang="en-US"/>
              <a:pPr/>
              <a:t>‹#›</a:t>
            </a:fld>
            <a:endParaRPr lang="en-US" altLang="en-US"/>
          </a:p>
        </p:txBody>
      </p:sp>
    </p:spTree>
    <p:extLst>
      <p:ext uri="{BB962C8B-B14F-4D97-AF65-F5344CB8AC3E}">
        <p14:creationId xmlns:p14="http://schemas.microsoft.com/office/powerpoint/2010/main" val="3240050136"/>
      </p:ext>
    </p:extLst>
  </p:cSld>
  <p:clrMapOvr>
    <a:masterClrMapping/>
  </p:clrMapOvr>
  <p:transition>
    <p:random/>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a:extLst>
              <a:ext uri="{FF2B5EF4-FFF2-40B4-BE49-F238E27FC236}">
                <a16:creationId xmlns:a16="http://schemas.microsoft.com/office/drawing/2014/main" id="{6365A246-2E38-AE38-FE38-199B1743135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5">
            <a:extLst>
              <a:ext uri="{FF2B5EF4-FFF2-40B4-BE49-F238E27FC236}">
                <a16:creationId xmlns:a16="http://schemas.microsoft.com/office/drawing/2014/main" id="{9049693A-F076-5A88-FDEB-2D02DB5DA53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6">
            <a:extLst>
              <a:ext uri="{FF2B5EF4-FFF2-40B4-BE49-F238E27FC236}">
                <a16:creationId xmlns:a16="http://schemas.microsoft.com/office/drawing/2014/main" id="{1085A6B7-F95E-141E-830B-A3E4D0864763}"/>
              </a:ext>
            </a:extLst>
          </p:cNvPr>
          <p:cNvSpPr>
            <a:spLocks noGrp="1" noChangeArrowheads="1"/>
          </p:cNvSpPr>
          <p:nvPr>
            <p:ph type="sldNum" sz="quarter" idx="12"/>
          </p:nvPr>
        </p:nvSpPr>
        <p:spPr>
          <a:ln/>
        </p:spPr>
        <p:txBody>
          <a:bodyPr/>
          <a:lstStyle>
            <a:lvl1pPr>
              <a:defRPr/>
            </a:lvl1pPr>
          </a:lstStyle>
          <a:p>
            <a:fld id="{DDC357DF-BADE-47F0-A5DE-DA78A5CA3899}" type="slidenum">
              <a:rPr lang="en-US" altLang="en-US"/>
              <a:pPr/>
              <a:t>‹#›</a:t>
            </a:fld>
            <a:endParaRPr lang="en-US" altLang="en-US"/>
          </a:p>
        </p:txBody>
      </p:sp>
    </p:spTree>
    <p:extLst>
      <p:ext uri="{BB962C8B-B14F-4D97-AF65-F5344CB8AC3E}">
        <p14:creationId xmlns:p14="http://schemas.microsoft.com/office/powerpoint/2010/main" val="2100771287"/>
      </p:ext>
    </p:extLst>
  </p:cSld>
  <p:clrMapOvr>
    <a:masterClrMapping/>
  </p:clrMapOvr>
  <p:transition>
    <p:random/>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a:extLst>
              <a:ext uri="{FF2B5EF4-FFF2-40B4-BE49-F238E27FC236}">
                <a16:creationId xmlns:a16="http://schemas.microsoft.com/office/drawing/2014/main" id="{65C679A3-CFBF-BDFD-A686-D3D72FBEA71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5">
            <a:extLst>
              <a:ext uri="{FF2B5EF4-FFF2-40B4-BE49-F238E27FC236}">
                <a16:creationId xmlns:a16="http://schemas.microsoft.com/office/drawing/2014/main" id="{DF1CF543-CF85-3BBD-61FC-675FE2A13EF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6">
            <a:extLst>
              <a:ext uri="{FF2B5EF4-FFF2-40B4-BE49-F238E27FC236}">
                <a16:creationId xmlns:a16="http://schemas.microsoft.com/office/drawing/2014/main" id="{BF148090-5482-DF86-D156-BA8DA6638902}"/>
              </a:ext>
            </a:extLst>
          </p:cNvPr>
          <p:cNvSpPr>
            <a:spLocks noGrp="1" noChangeArrowheads="1"/>
          </p:cNvSpPr>
          <p:nvPr>
            <p:ph type="sldNum" sz="quarter" idx="12"/>
          </p:nvPr>
        </p:nvSpPr>
        <p:spPr>
          <a:ln/>
        </p:spPr>
        <p:txBody>
          <a:bodyPr/>
          <a:lstStyle>
            <a:lvl1pPr>
              <a:defRPr/>
            </a:lvl1pPr>
          </a:lstStyle>
          <a:p>
            <a:fld id="{20009AD6-361C-4FB0-9DF6-3091E016C6BF}" type="slidenum">
              <a:rPr lang="en-US" altLang="en-US"/>
              <a:pPr/>
              <a:t>‹#›</a:t>
            </a:fld>
            <a:endParaRPr lang="en-US" altLang="en-US"/>
          </a:p>
        </p:txBody>
      </p:sp>
    </p:spTree>
    <p:extLst>
      <p:ext uri="{BB962C8B-B14F-4D97-AF65-F5344CB8AC3E}">
        <p14:creationId xmlns:p14="http://schemas.microsoft.com/office/powerpoint/2010/main" val="2951026760"/>
      </p:ext>
    </p:extLst>
  </p:cSld>
  <p:clrMapOvr>
    <a:masterClrMapping/>
  </p:clrMapOvr>
  <p:transition>
    <p:random/>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a:extLst>
              <a:ext uri="{FF2B5EF4-FFF2-40B4-BE49-F238E27FC236}">
                <a16:creationId xmlns:a16="http://schemas.microsoft.com/office/drawing/2014/main" id="{ADF290DC-0002-D5A4-1AC5-236CF7006AD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5">
            <a:extLst>
              <a:ext uri="{FF2B5EF4-FFF2-40B4-BE49-F238E27FC236}">
                <a16:creationId xmlns:a16="http://schemas.microsoft.com/office/drawing/2014/main" id="{9692C7B4-1402-EC32-EF51-CC24FB7B04E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6">
            <a:extLst>
              <a:ext uri="{FF2B5EF4-FFF2-40B4-BE49-F238E27FC236}">
                <a16:creationId xmlns:a16="http://schemas.microsoft.com/office/drawing/2014/main" id="{6EFEF6AF-BA5A-AF01-7A29-77F574750607}"/>
              </a:ext>
            </a:extLst>
          </p:cNvPr>
          <p:cNvSpPr>
            <a:spLocks noGrp="1" noChangeArrowheads="1"/>
          </p:cNvSpPr>
          <p:nvPr>
            <p:ph type="sldNum" sz="quarter" idx="12"/>
          </p:nvPr>
        </p:nvSpPr>
        <p:spPr>
          <a:ln/>
        </p:spPr>
        <p:txBody>
          <a:bodyPr/>
          <a:lstStyle>
            <a:lvl1pPr>
              <a:defRPr/>
            </a:lvl1pPr>
          </a:lstStyle>
          <a:p>
            <a:fld id="{63821D1A-BCA7-431E-8555-43A3EA5F47FC}" type="slidenum">
              <a:rPr lang="en-US" altLang="en-US"/>
              <a:pPr/>
              <a:t>‹#›</a:t>
            </a:fld>
            <a:endParaRPr lang="en-US" altLang="en-US"/>
          </a:p>
        </p:txBody>
      </p:sp>
    </p:spTree>
    <p:extLst>
      <p:ext uri="{BB962C8B-B14F-4D97-AF65-F5344CB8AC3E}">
        <p14:creationId xmlns:p14="http://schemas.microsoft.com/office/powerpoint/2010/main" val="2387729723"/>
      </p:ext>
    </p:extLst>
  </p:cSld>
  <p:clrMapOvr>
    <a:masterClrMapping/>
  </p:clrMapOvr>
  <p:transition>
    <p:random/>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a:extLst>
              <a:ext uri="{FF2B5EF4-FFF2-40B4-BE49-F238E27FC236}">
                <a16:creationId xmlns:a16="http://schemas.microsoft.com/office/drawing/2014/main" id="{7D0E5109-E5E2-D695-E4D5-7EE287EFA09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5">
            <a:extLst>
              <a:ext uri="{FF2B5EF4-FFF2-40B4-BE49-F238E27FC236}">
                <a16:creationId xmlns:a16="http://schemas.microsoft.com/office/drawing/2014/main" id="{81FE3B4D-41C0-A9EB-FD80-555FC73D5E9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6">
            <a:extLst>
              <a:ext uri="{FF2B5EF4-FFF2-40B4-BE49-F238E27FC236}">
                <a16:creationId xmlns:a16="http://schemas.microsoft.com/office/drawing/2014/main" id="{A114BEE5-A0FB-2C82-AE17-00EF5B40D6DE}"/>
              </a:ext>
            </a:extLst>
          </p:cNvPr>
          <p:cNvSpPr>
            <a:spLocks noGrp="1" noChangeArrowheads="1"/>
          </p:cNvSpPr>
          <p:nvPr>
            <p:ph type="sldNum" sz="quarter" idx="12"/>
          </p:nvPr>
        </p:nvSpPr>
        <p:spPr>
          <a:ln/>
        </p:spPr>
        <p:txBody>
          <a:bodyPr/>
          <a:lstStyle>
            <a:lvl1pPr>
              <a:defRPr/>
            </a:lvl1pPr>
          </a:lstStyle>
          <a:p>
            <a:fld id="{09DD1D13-3E2F-4B79-8A80-E50EB7D2B3E2}" type="slidenum">
              <a:rPr lang="en-US" altLang="en-US"/>
              <a:pPr/>
              <a:t>‹#›</a:t>
            </a:fld>
            <a:endParaRPr lang="en-US" altLang="en-US"/>
          </a:p>
        </p:txBody>
      </p:sp>
    </p:spTree>
    <p:extLst>
      <p:ext uri="{BB962C8B-B14F-4D97-AF65-F5344CB8AC3E}">
        <p14:creationId xmlns:p14="http://schemas.microsoft.com/office/powerpoint/2010/main" val="3391985756"/>
      </p:ext>
    </p:extLst>
  </p:cSld>
  <p:clrMapOvr>
    <a:masterClrMapping/>
  </p:clrMapOvr>
  <p:transition>
    <p:random/>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24C9B974-8F8E-9173-9805-86EACE1533BC}"/>
              </a:ext>
            </a:extLst>
          </p:cNvPr>
          <p:cNvGrpSpPr>
            <a:grpSpLocks/>
          </p:cNvGrpSpPr>
          <p:nvPr/>
        </p:nvGrpSpPr>
        <p:grpSpPr bwMode="auto">
          <a:xfrm>
            <a:off x="0" y="0"/>
            <a:ext cx="9140825" cy="6851650"/>
            <a:chOff x="0" y="0"/>
            <a:chExt cx="5758" cy="4316"/>
          </a:xfrm>
        </p:grpSpPr>
        <p:sp>
          <p:nvSpPr>
            <p:cNvPr id="3" name="Freeform 3">
              <a:extLst>
                <a:ext uri="{FF2B5EF4-FFF2-40B4-BE49-F238E27FC236}">
                  <a16:creationId xmlns:a16="http://schemas.microsoft.com/office/drawing/2014/main" id="{2E18E27A-3936-12A0-2731-3D97683ABE97}"/>
                </a:ext>
              </a:extLst>
            </p:cNvPr>
            <p:cNvSpPr>
              <a:spLocks/>
            </p:cNvSpPr>
            <p:nvPr/>
          </p:nvSpPr>
          <p:spPr bwMode="hidden">
            <a:xfrm>
              <a:off x="1812" y="2811"/>
              <a:ext cx="3946" cy="1505"/>
            </a:xfrm>
            <a:custGeom>
              <a:avLst/>
              <a:gdLst>
                <a:gd name="T0" fmla="*/ 149 w 3934"/>
                <a:gd name="T1" fmla="*/ 1505 h 1505"/>
                <a:gd name="T2" fmla="*/ 687 w 3934"/>
                <a:gd name="T3" fmla="*/ 1331 h 1505"/>
                <a:gd name="T4" fmla="*/ 1213 w 3934"/>
                <a:gd name="T5" fmla="*/ 1157 h 1505"/>
                <a:gd name="T6" fmla="*/ 1728 w 3934"/>
                <a:gd name="T7" fmla="*/ 977 h 1505"/>
                <a:gd name="T8" fmla="*/ 2218 w 3934"/>
                <a:gd name="T9" fmla="*/ 792 h 1505"/>
                <a:gd name="T10" fmla="*/ 2457 w 3934"/>
                <a:gd name="T11" fmla="*/ 696 h 1505"/>
                <a:gd name="T12" fmla="*/ 2690 w 3934"/>
                <a:gd name="T13" fmla="*/ 606 h 1505"/>
                <a:gd name="T14" fmla="*/ 2918 w 3934"/>
                <a:gd name="T15" fmla="*/ 510 h 1505"/>
                <a:gd name="T16" fmla="*/ 3139 w 3934"/>
                <a:gd name="T17" fmla="*/ 420 h 1505"/>
                <a:gd name="T18" fmla="*/ 3348 w 3934"/>
                <a:gd name="T19" fmla="*/ 324 h 1505"/>
                <a:gd name="T20" fmla="*/ 3551 w 3934"/>
                <a:gd name="T21" fmla="*/ 234 h 1505"/>
                <a:gd name="T22" fmla="*/ 3749 w 3934"/>
                <a:gd name="T23" fmla="*/ 138 h 1505"/>
                <a:gd name="T24" fmla="*/ 3934 w 3934"/>
                <a:gd name="T25" fmla="*/ 48 h 1505"/>
                <a:gd name="T26" fmla="*/ 3934 w 3934"/>
                <a:gd name="T27" fmla="*/ 0 h 1505"/>
                <a:gd name="T28" fmla="*/ 3743 w 3934"/>
                <a:gd name="T29" fmla="*/ 96 h 1505"/>
                <a:gd name="T30" fmla="*/ 3539 w 3934"/>
                <a:gd name="T31" fmla="*/ 192 h 1505"/>
                <a:gd name="T32" fmla="*/ 3330 w 3934"/>
                <a:gd name="T33" fmla="*/ 288 h 1505"/>
                <a:gd name="T34" fmla="*/ 3115 w 3934"/>
                <a:gd name="T35" fmla="*/ 384 h 1505"/>
                <a:gd name="T36" fmla="*/ 2888 w 3934"/>
                <a:gd name="T37" fmla="*/ 480 h 1505"/>
                <a:gd name="T38" fmla="*/ 2654 w 3934"/>
                <a:gd name="T39" fmla="*/ 576 h 1505"/>
                <a:gd name="T40" fmla="*/ 2409 w 3934"/>
                <a:gd name="T41" fmla="*/ 672 h 1505"/>
                <a:gd name="T42" fmla="*/ 2164 w 3934"/>
                <a:gd name="T43" fmla="*/ 768 h 1505"/>
                <a:gd name="T44" fmla="*/ 1907 w 3934"/>
                <a:gd name="T45" fmla="*/ 864 h 1505"/>
                <a:gd name="T46" fmla="*/ 1650 w 3934"/>
                <a:gd name="T47" fmla="*/ 960 h 1505"/>
                <a:gd name="T48" fmla="*/ 1112 w 3934"/>
                <a:gd name="T49" fmla="*/ 1145 h 1505"/>
                <a:gd name="T50" fmla="*/ 562 w 3934"/>
                <a:gd name="T51" fmla="*/ 1331 h 1505"/>
                <a:gd name="T52" fmla="*/ 0 w 3934"/>
                <a:gd name="T53" fmla="*/ 1505 h 1505"/>
                <a:gd name="T54" fmla="*/ 149 w 3934"/>
                <a:gd name="T55" fmla="*/ 1505 h 1505"/>
                <a:gd name="T56" fmla="*/ 149 w 3934"/>
                <a:gd name="T57" fmla="*/ 1505 h 150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 name="Freeform 4">
              <a:extLst>
                <a:ext uri="{FF2B5EF4-FFF2-40B4-BE49-F238E27FC236}">
                  <a16:creationId xmlns:a16="http://schemas.microsoft.com/office/drawing/2014/main" id="{FD541233-A0BC-EA0C-C7BB-E97E327EE1F7}"/>
                </a:ext>
              </a:extLst>
            </p:cNvPr>
            <p:cNvSpPr>
              <a:spLocks/>
            </p:cNvSpPr>
            <p:nvPr/>
          </p:nvSpPr>
          <p:spPr bwMode="hidden">
            <a:xfrm>
              <a:off x="4025" y="3627"/>
              <a:ext cx="1733" cy="689"/>
            </a:xfrm>
            <a:custGeom>
              <a:avLst/>
              <a:gdLst>
                <a:gd name="T0" fmla="*/ 132 w 1728"/>
                <a:gd name="T1" fmla="*/ 689 h 689"/>
                <a:gd name="T2" fmla="*/ 550 w 1728"/>
                <a:gd name="T3" fmla="*/ 527 h 689"/>
                <a:gd name="T4" fmla="*/ 963 w 1728"/>
                <a:gd name="T5" fmla="*/ 365 h 689"/>
                <a:gd name="T6" fmla="*/ 1160 w 1728"/>
                <a:gd name="T7" fmla="*/ 287 h 689"/>
                <a:gd name="T8" fmla="*/ 1357 w 1728"/>
                <a:gd name="T9" fmla="*/ 203 h 689"/>
                <a:gd name="T10" fmla="*/ 1549 w 1728"/>
                <a:gd name="T11" fmla="*/ 126 h 689"/>
                <a:gd name="T12" fmla="*/ 1728 w 1728"/>
                <a:gd name="T13" fmla="*/ 48 h 689"/>
                <a:gd name="T14" fmla="*/ 1728 w 1728"/>
                <a:gd name="T15" fmla="*/ 0 h 689"/>
                <a:gd name="T16" fmla="*/ 1531 w 1728"/>
                <a:gd name="T17" fmla="*/ 84 h 689"/>
                <a:gd name="T18" fmla="*/ 1327 w 1728"/>
                <a:gd name="T19" fmla="*/ 167 h 689"/>
                <a:gd name="T20" fmla="*/ 1118 w 1728"/>
                <a:gd name="T21" fmla="*/ 257 h 689"/>
                <a:gd name="T22" fmla="*/ 903 w 1728"/>
                <a:gd name="T23" fmla="*/ 341 h 689"/>
                <a:gd name="T24" fmla="*/ 454 w 1728"/>
                <a:gd name="T25" fmla="*/ 515 h 689"/>
                <a:gd name="T26" fmla="*/ 0 w 1728"/>
                <a:gd name="T27" fmla="*/ 689 h 689"/>
                <a:gd name="T28" fmla="*/ 132 w 1728"/>
                <a:gd name="T29" fmla="*/ 689 h 689"/>
                <a:gd name="T30" fmla="*/ 132 w 1728"/>
                <a:gd name="T31" fmla="*/ 689 h 6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Freeform 5">
              <a:extLst>
                <a:ext uri="{FF2B5EF4-FFF2-40B4-BE49-F238E27FC236}">
                  <a16:creationId xmlns:a16="http://schemas.microsoft.com/office/drawing/2014/main" id="{71428B82-9489-9826-0E21-E8050E6BB133}"/>
                </a:ext>
              </a:extLst>
            </p:cNvPr>
            <p:cNvSpPr>
              <a:spLocks/>
            </p:cNvSpPr>
            <p:nvPr/>
          </p:nvSpPr>
          <p:spPr bwMode="hidden">
            <a:xfrm>
              <a:off x="0" y="0"/>
              <a:ext cx="5578" cy="3447"/>
            </a:xfrm>
            <a:custGeom>
              <a:avLst/>
              <a:gdLst>
                <a:gd name="T0" fmla="*/ 5561 w 5561"/>
                <a:gd name="T1" fmla="*/ 929 h 3447"/>
                <a:gd name="T2" fmla="*/ 5537 w 5561"/>
                <a:gd name="T3" fmla="*/ 773 h 3447"/>
                <a:gd name="T4" fmla="*/ 5453 w 5561"/>
                <a:gd name="T5" fmla="*/ 629 h 3447"/>
                <a:gd name="T6" fmla="*/ 5327 w 5561"/>
                <a:gd name="T7" fmla="*/ 492 h 3447"/>
                <a:gd name="T8" fmla="*/ 5148 w 5561"/>
                <a:gd name="T9" fmla="*/ 366 h 3447"/>
                <a:gd name="T10" fmla="*/ 4921 w 5561"/>
                <a:gd name="T11" fmla="*/ 252 h 3447"/>
                <a:gd name="T12" fmla="*/ 4652 w 5561"/>
                <a:gd name="T13" fmla="*/ 144 h 3447"/>
                <a:gd name="T14" fmla="*/ 4341 w 5561"/>
                <a:gd name="T15" fmla="*/ 48 h 3447"/>
                <a:gd name="T16" fmla="*/ 4000 w 5561"/>
                <a:gd name="T17" fmla="*/ 0 h 3447"/>
                <a:gd name="T18" fmla="*/ 4359 w 5561"/>
                <a:gd name="T19" fmla="*/ 90 h 3447"/>
                <a:gd name="T20" fmla="*/ 4670 w 5561"/>
                <a:gd name="T21" fmla="*/ 192 h 3447"/>
                <a:gd name="T22" fmla="*/ 4933 w 5561"/>
                <a:gd name="T23" fmla="*/ 306 h 3447"/>
                <a:gd name="T24" fmla="*/ 5148 w 5561"/>
                <a:gd name="T25" fmla="*/ 426 h 3447"/>
                <a:gd name="T26" fmla="*/ 5315 w 5561"/>
                <a:gd name="T27" fmla="*/ 557 h 3447"/>
                <a:gd name="T28" fmla="*/ 5429 w 5561"/>
                <a:gd name="T29" fmla="*/ 701 h 3447"/>
                <a:gd name="T30" fmla="*/ 5489 w 5561"/>
                <a:gd name="T31" fmla="*/ 851 h 3447"/>
                <a:gd name="T32" fmla="*/ 5489 w 5561"/>
                <a:gd name="T33" fmla="*/ 1013 h 3447"/>
                <a:gd name="T34" fmla="*/ 5441 w 5561"/>
                <a:gd name="T35" fmla="*/ 1163 h 3447"/>
                <a:gd name="T36" fmla="*/ 5345 w 5561"/>
                <a:gd name="T37" fmla="*/ 1319 h 3447"/>
                <a:gd name="T38" fmla="*/ 5202 w 5561"/>
                <a:gd name="T39" fmla="*/ 1475 h 3447"/>
                <a:gd name="T40" fmla="*/ 5017 w 5561"/>
                <a:gd name="T41" fmla="*/ 1630 h 3447"/>
                <a:gd name="T42" fmla="*/ 4789 w 5561"/>
                <a:gd name="T43" fmla="*/ 1786 h 3447"/>
                <a:gd name="T44" fmla="*/ 4526 w 5561"/>
                <a:gd name="T45" fmla="*/ 1948 h 3447"/>
                <a:gd name="T46" fmla="*/ 4215 w 5561"/>
                <a:gd name="T47" fmla="*/ 2104 h 3447"/>
                <a:gd name="T48" fmla="*/ 3875 w 5561"/>
                <a:gd name="T49" fmla="*/ 2260 h 3447"/>
                <a:gd name="T50" fmla="*/ 3498 w 5561"/>
                <a:gd name="T51" fmla="*/ 2416 h 3447"/>
                <a:gd name="T52" fmla="*/ 3085 w 5561"/>
                <a:gd name="T53" fmla="*/ 2566 h 3447"/>
                <a:gd name="T54" fmla="*/ 2643 w 5561"/>
                <a:gd name="T55" fmla="*/ 2715 h 3447"/>
                <a:gd name="T56" fmla="*/ 2164 w 5561"/>
                <a:gd name="T57" fmla="*/ 2865 h 3447"/>
                <a:gd name="T58" fmla="*/ 1662 w 5561"/>
                <a:gd name="T59" fmla="*/ 3009 h 3447"/>
                <a:gd name="T60" fmla="*/ 1136 w 5561"/>
                <a:gd name="T61" fmla="*/ 3147 h 3447"/>
                <a:gd name="T62" fmla="*/ 580 w 5561"/>
                <a:gd name="T63" fmla="*/ 3279 h 3447"/>
                <a:gd name="T64" fmla="*/ 0 w 5561"/>
                <a:gd name="T65" fmla="*/ 3447 h 3447"/>
                <a:gd name="T66" fmla="*/ 867 w 5561"/>
                <a:gd name="T67" fmla="*/ 3249 h 3447"/>
                <a:gd name="T68" fmla="*/ 1417 w 5561"/>
                <a:gd name="T69" fmla="*/ 3105 h 3447"/>
                <a:gd name="T70" fmla="*/ 1937 w 5561"/>
                <a:gd name="T71" fmla="*/ 2961 h 3447"/>
                <a:gd name="T72" fmla="*/ 2434 w 5561"/>
                <a:gd name="T73" fmla="*/ 2817 h 3447"/>
                <a:gd name="T74" fmla="*/ 2900 w 5561"/>
                <a:gd name="T75" fmla="*/ 2668 h 3447"/>
                <a:gd name="T76" fmla="*/ 3330 w 5561"/>
                <a:gd name="T77" fmla="*/ 2512 h 3447"/>
                <a:gd name="T78" fmla="*/ 3731 w 5561"/>
                <a:gd name="T79" fmla="*/ 2356 h 3447"/>
                <a:gd name="T80" fmla="*/ 4096 w 5561"/>
                <a:gd name="T81" fmla="*/ 2200 h 3447"/>
                <a:gd name="T82" fmla="*/ 4425 w 5561"/>
                <a:gd name="T83" fmla="*/ 2038 h 3447"/>
                <a:gd name="T84" fmla="*/ 4718 w 5561"/>
                <a:gd name="T85" fmla="*/ 1876 h 3447"/>
                <a:gd name="T86" fmla="*/ 4969 w 5561"/>
                <a:gd name="T87" fmla="*/ 1720 h 3447"/>
                <a:gd name="T88" fmla="*/ 5178 w 5561"/>
                <a:gd name="T89" fmla="*/ 1559 h 3447"/>
                <a:gd name="T90" fmla="*/ 5339 w 5561"/>
                <a:gd name="T91" fmla="*/ 1397 h 3447"/>
                <a:gd name="T92" fmla="*/ 5459 w 5561"/>
                <a:gd name="T93" fmla="*/ 1241 h 3447"/>
                <a:gd name="T94" fmla="*/ 5537 w 5561"/>
                <a:gd name="T95" fmla="*/ 1085 h 3447"/>
                <a:gd name="T96" fmla="*/ 5555 w 5561"/>
                <a:gd name="T97" fmla="*/ 1007 h 344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6">
              <a:extLst>
                <a:ext uri="{FF2B5EF4-FFF2-40B4-BE49-F238E27FC236}">
                  <a16:creationId xmlns:a16="http://schemas.microsoft.com/office/drawing/2014/main" id="{FDFFA199-CD07-8942-7ADD-4155168E9149}"/>
                </a:ext>
              </a:extLst>
            </p:cNvPr>
            <p:cNvSpPr>
              <a:spLocks/>
            </p:cNvSpPr>
            <p:nvPr/>
          </p:nvSpPr>
          <p:spPr bwMode="hidden">
            <a:xfrm>
              <a:off x="4942" y="0"/>
              <a:ext cx="816" cy="276"/>
            </a:xfrm>
            <a:custGeom>
              <a:avLst/>
              <a:gdLst/>
              <a:ahLst/>
              <a:cxnLst>
                <a:cxn ang="0">
                  <a:pos x="813" y="222"/>
                </a:cxn>
                <a:cxn ang="0">
                  <a:pos x="670" y="162"/>
                </a:cxn>
                <a:cxn ang="0">
                  <a:pos x="514" y="108"/>
                </a:cxn>
                <a:cxn ang="0">
                  <a:pos x="347" y="54"/>
                </a:cxn>
                <a:cxn ang="0">
                  <a:pos x="167" y="0"/>
                </a:cxn>
                <a:cxn ang="0">
                  <a:pos x="0" y="0"/>
                </a:cxn>
                <a:cxn ang="0">
                  <a:pos x="227" y="60"/>
                </a:cxn>
                <a:cxn ang="0">
                  <a:pos x="442" y="132"/>
                </a:cxn>
                <a:cxn ang="0">
                  <a:pos x="634" y="204"/>
                </a:cxn>
                <a:cxn ang="0">
                  <a:pos x="813" y="276"/>
                </a:cxn>
                <a:cxn ang="0">
                  <a:pos x="813" y="222"/>
                </a:cxn>
                <a:cxn ang="0">
                  <a:pos x="813" y="222"/>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w="0" cmpd="sng">
              <a:noFill/>
              <a:round/>
              <a:headEnd/>
              <a:tailEnd/>
            </a:ln>
          </p:spPr>
          <p:txBody>
            <a:bodyPr/>
            <a:lstStyle/>
            <a:p>
              <a:pPr eaLnBrk="1" hangingPunct="1">
                <a:defRPr/>
              </a:pPr>
              <a:endParaRPr lang="en-US" dirty="0">
                <a:latin typeface="Arial" charset="0"/>
              </a:endParaRPr>
            </a:p>
          </p:txBody>
        </p:sp>
        <p:sp>
          <p:nvSpPr>
            <p:cNvPr id="7" name="Freeform 7">
              <a:extLst>
                <a:ext uri="{FF2B5EF4-FFF2-40B4-BE49-F238E27FC236}">
                  <a16:creationId xmlns:a16="http://schemas.microsoft.com/office/drawing/2014/main" id="{68E542D5-3956-B28B-DD0F-D74BE560CA13}"/>
                </a:ext>
              </a:extLst>
            </p:cNvPr>
            <p:cNvSpPr>
              <a:spLocks/>
            </p:cNvSpPr>
            <p:nvPr/>
          </p:nvSpPr>
          <p:spPr bwMode="hidden">
            <a:xfrm>
              <a:off x="0" y="1984"/>
              <a:ext cx="5758" cy="2098"/>
            </a:xfrm>
            <a:custGeom>
              <a:avLst/>
              <a:gdLst>
                <a:gd name="T0" fmla="*/ 5740 w 5740"/>
                <a:gd name="T1" fmla="*/ 0 h 2098"/>
                <a:gd name="T2" fmla="*/ 5638 w 5740"/>
                <a:gd name="T3" fmla="*/ 72 h 2098"/>
                <a:gd name="T4" fmla="*/ 5537 w 5740"/>
                <a:gd name="T5" fmla="*/ 138 h 2098"/>
                <a:gd name="T6" fmla="*/ 5423 w 5740"/>
                <a:gd name="T7" fmla="*/ 210 h 2098"/>
                <a:gd name="T8" fmla="*/ 5304 w 5740"/>
                <a:gd name="T9" fmla="*/ 276 h 2098"/>
                <a:gd name="T10" fmla="*/ 5052 w 5740"/>
                <a:gd name="T11" fmla="*/ 414 h 2098"/>
                <a:gd name="T12" fmla="*/ 4777 w 5740"/>
                <a:gd name="T13" fmla="*/ 552 h 2098"/>
                <a:gd name="T14" fmla="*/ 4478 w 5740"/>
                <a:gd name="T15" fmla="*/ 690 h 2098"/>
                <a:gd name="T16" fmla="*/ 4162 w 5740"/>
                <a:gd name="T17" fmla="*/ 827 h 2098"/>
                <a:gd name="T18" fmla="*/ 3827 w 5740"/>
                <a:gd name="T19" fmla="*/ 959 h 2098"/>
                <a:gd name="T20" fmla="*/ 3468 w 5740"/>
                <a:gd name="T21" fmla="*/ 1091 h 2098"/>
                <a:gd name="T22" fmla="*/ 3091 w 5740"/>
                <a:gd name="T23" fmla="*/ 1223 h 2098"/>
                <a:gd name="T24" fmla="*/ 2697 w 5740"/>
                <a:gd name="T25" fmla="*/ 1355 h 2098"/>
                <a:gd name="T26" fmla="*/ 2284 w 5740"/>
                <a:gd name="T27" fmla="*/ 1481 h 2098"/>
                <a:gd name="T28" fmla="*/ 1860 w 5740"/>
                <a:gd name="T29" fmla="*/ 1601 h 2098"/>
                <a:gd name="T30" fmla="*/ 1417 w 5740"/>
                <a:gd name="T31" fmla="*/ 1721 h 2098"/>
                <a:gd name="T32" fmla="*/ 957 w 5740"/>
                <a:gd name="T33" fmla="*/ 1834 h 2098"/>
                <a:gd name="T34" fmla="*/ 484 w 5740"/>
                <a:gd name="T35" fmla="*/ 1948 h 2098"/>
                <a:gd name="T36" fmla="*/ 0 w 5740"/>
                <a:gd name="T37" fmla="*/ 2056 h 2098"/>
                <a:gd name="T38" fmla="*/ 0 w 5740"/>
                <a:gd name="T39" fmla="*/ 2098 h 2098"/>
                <a:gd name="T40" fmla="*/ 478 w 5740"/>
                <a:gd name="T41" fmla="*/ 1990 h 2098"/>
                <a:gd name="T42" fmla="*/ 951 w 5740"/>
                <a:gd name="T43" fmla="*/ 1882 h 2098"/>
                <a:gd name="T44" fmla="*/ 1405 w 5740"/>
                <a:gd name="T45" fmla="*/ 1763 h 2098"/>
                <a:gd name="T46" fmla="*/ 1842 w 5740"/>
                <a:gd name="T47" fmla="*/ 1649 h 2098"/>
                <a:gd name="T48" fmla="*/ 2266 w 5740"/>
                <a:gd name="T49" fmla="*/ 1523 h 2098"/>
                <a:gd name="T50" fmla="*/ 2679 w 5740"/>
                <a:gd name="T51" fmla="*/ 1397 h 2098"/>
                <a:gd name="T52" fmla="*/ 3067 w 5740"/>
                <a:gd name="T53" fmla="*/ 1271 h 2098"/>
                <a:gd name="T54" fmla="*/ 3444 w 5740"/>
                <a:gd name="T55" fmla="*/ 1139 h 2098"/>
                <a:gd name="T56" fmla="*/ 3803 w 5740"/>
                <a:gd name="T57" fmla="*/ 1007 h 2098"/>
                <a:gd name="T58" fmla="*/ 4138 w 5740"/>
                <a:gd name="T59" fmla="*/ 875 h 2098"/>
                <a:gd name="T60" fmla="*/ 4460 w 5740"/>
                <a:gd name="T61" fmla="*/ 737 h 2098"/>
                <a:gd name="T62" fmla="*/ 4759 w 5740"/>
                <a:gd name="T63" fmla="*/ 600 h 2098"/>
                <a:gd name="T64" fmla="*/ 5040 w 5740"/>
                <a:gd name="T65" fmla="*/ 462 h 2098"/>
                <a:gd name="T66" fmla="*/ 5292 w 5740"/>
                <a:gd name="T67" fmla="*/ 324 h 2098"/>
                <a:gd name="T68" fmla="*/ 5531 w 5740"/>
                <a:gd name="T69" fmla="*/ 186 h 2098"/>
                <a:gd name="T70" fmla="*/ 5740 w 5740"/>
                <a:gd name="T71" fmla="*/ 48 h 2098"/>
                <a:gd name="T72" fmla="*/ 5740 w 5740"/>
                <a:gd name="T73" fmla="*/ 0 h 2098"/>
                <a:gd name="T74" fmla="*/ 5740 w 5740"/>
                <a:gd name="T75" fmla="*/ 0 h 20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8">
              <a:extLst>
                <a:ext uri="{FF2B5EF4-FFF2-40B4-BE49-F238E27FC236}">
                  <a16:creationId xmlns:a16="http://schemas.microsoft.com/office/drawing/2014/main" id="{D3534868-F3B1-33DD-F8CF-B2AF7F2656C2}"/>
                </a:ext>
              </a:extLst>
            </p:cNvPr>
            <p:cNvSpPr>
              <a:spLocks/>
            </p:cNvSpPr>
            <p:nvPr/>
          </p:nvSpPr>
          <p:spPr bwMode="hidden">
            <a:xfrm>
              <a:off x="0" y="102"/>
              <a:ext cx="1961" cy="1265"/>
            </a:xfrm>
            <a:custGeom>
              <a:avLst/>
              <a:gdLst>
                <a:gd name="T0" fmla="*/ 1955 w 1955"/>
                <a:gd name="T1" fmla="*/ 485 h 1265"/>
                <a:gd name="T2" fmla="*/ 1901 w 1955"/>
                <a:gd name="T3" fmla="*/ 390 h 1265"/>
                <a:gd name="T4" fmla="*/ 1770 w 1955"/>
                <a:gd name="T5" fmla="*/ 306 h 1265"/>
                <a:gd name="T6" fmla="*/ 1579 w 1955"/>
                <a:gd name="T7" fmla="*/ 228 h 1265"/>
                <a:gd name="T8" fmla="*/ 1327 w 1955"/>
                <a:gd name="T9" fmla="*/ 162 h 1265"/>
                <a:gd name="T10" fmla="*/ 1010 w 1955"/>
                <a:gd name="T11" fmla="*/ 102 h 1265"/>
                <a:gd name="T12" fmla="*/ 646 w 1955"/>
                <a:gd name="T13" fmla="*/ 54 h 1265"/>
                <a:gd name="T14" fmla="*/ 227 w 1955"/>
                <a:gd name="T15" fmla="*/ 18 h 1265"/>
                <a:gd name="T16" fmla="*/ 0 w 1955"/>
                <a:gd name="T17" fmla="*/ 12 h 1265"/>
                <a:gd name="T18" fmla="*/ 431 w 1955"/>
                <a:gd name="T19" fmla="*/ 48 h 1265"/>
                <a:gd name="T20" fmla="*/ 813 w 1955"/>
                <a:gd name="T21" fmla="*/ 90 h 1265"/>
                <a:gd name="T22" fmla="*/ 1148 w 1955"/>
                <a:gd name="T23" fmla="*/ 144 h 1265"/>
                <a:gd name="T24" fmla="*/ 1423 w 1955"/>
                <a:gd name="T25" fmla="*/ 204 h 1265"/>
                <a:gd name="T26" fmla="*/ 1638 w 1955"/>
                <a:gd name="T27" fmla="*/ 276 h 1265"/>
                <a:gd name="T28" fmla="*/ 1794 w 1955"/>
                <a:gd name="T29" fmla="*/ 360 h 1265"/>
                <a:gd name="T30" fmla="*/ 1883 w 1955"/>
                <a:gd name="T31" fmla="*/ 443 h 1265"/>
                <a:gd name="T32" fmla="*/ 1901 w 1955"/>
                <a:gd name="T33" fmla="*/ 539 h 1265"/>
                <a:gd name="T34" fmla="*/ 1854 w 1955"/>
                <a:gd name="T35" fmla="*/ 629 h 1265"/>
                <a:gd name="T36" fmla="*/ 1746 w 1955"/>
                <a:gd name="T37" fmla="*/ 719 h 1265"/>
                <a:gd name="T38" fmla="*/ 1579 w 1955"/>
                <a:gd name="T39" fmla="*/ 809 h 1265"/>
                <a:gd name="T40" fmla="*/ 1357 w 1955"/>
                <a:gd name="T41" fmla="*/ 899 h 1265"/>
                <a:gd name="T42" fmla="*/ 1088 w 1955"/>
                <a:gd name="T43" fmla="*/ 989 h 1265"/>
                <a:gd name="T44" fmla="*/ 765 w 1955"/>
                <a:gd name="T45" fmla="*/ 1073 h 1265"/>
                <a:gd name="T46" fmla="*/ 407 w 1955"/>
                <a:gd name="T47" fmla="*/ 1157 h 1265"/>
                <a:gd name="T48" fmla="*/ 0 w 1955"/>
                <a:gd name="T49" fmla="*/ 1241 h 1265"/>
                <a:gd name="T50" fmla="*/ 215 w 1955"/>
                <a:gd name="T51" fmla="*/ 1223 h 1265"/>
                <a:gd name="T52" fmla="*/ 610 w 1955"/>
                <a:gd name="T53" fmla="*/ 1139 h 1265"/>
                <a:gd name="T54" fmla="*/ 957 w 1955"/>
                <a:gd name="T55" fmla="*/ 1049 h 1265"/>
                <a:gd name="T56" fmla="*/ 1262 w 1955"/>
                <a:gd name="T57" fmla="*/ 959 h 1265"/>
                <a:gd name="T58" fmla="*/ 1513 w 1955"/>
                <a:gd name="T59" fmla="*/ 863 h 1265"/>
                <a:gd name="T60" fmla="*/ 1716 w 1955"/>
                <a:gd name="T61" fmla="*/ 767 h 1265"/>
                <a:gd name="T62" fmla="*/ 1860 w 1955"/>
                <a:gd name="T63" fmla="*/ 677 h 1265"/>
                <a:gd name="T64" fmla="*/ 1937 w 1955"/>
                <a:gd name="T65" fmla="*/ 581 h 1265"/>
                <a:gd name="T66" fmla="*/ 1955 w 1955"/>
                <a:gd name="T67" fmla="*/ 533 h 12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9">
              <a:extLst>
                <a:ext uri="{FF2B5EF4-FFF2-40B4-BE49-F238E27FC236}">
                  <a16:creationId xmlns:a16="http://schemas.microsoft.com/office/drawing/2014/main" id="{F1817FCB-5E80-214B-856F-FEF47692B363}"/>
                </a:ext>
              </a:extLst>
            </p:cNvPr>
            <p:cNvSpPr>
              <a:spLocks/>
            </p:cNvSpPr>
            <p:nvPr/>
          </p:nvSpPr>
          <p:spPr bwMode="hidden">
            <a:xfrm>
              <a:off x="0" y="0"/>
              <a:ext cx="4709" cy="2901"/>
            </a:xfrm>
            <a:custGeom>
              <a:avLst/>
              <a:gdLst>
                <a:gd name="T0" fmla="*/ 4694 w 4694"/>
                <a:gd name="T1" fmla="*/ 797 h 2901"/>
                <a:gd name="T2" fmla="*/ 4664 w 4694"/>
                <a:gd name="T3" fmla="*/ 665 h 2901"/>
                <a:gd name="T4" fmla="*/ 4586 w 4694"/>
                <a:gd name="T5" fmla="*/ 540 h 2901"/>
                <a:gd name="T6" fmla="*/ 4466 w 4694"/>
                <a:gd name="T7" fmla="*/ 426 h 2901"/>
                <a:gd name="T8" fmla="*/ 4299 w 4694"/>
                <a:gd name="T9" fmla="*/ 312 h 2901"/>
                <a:gd name="T10" fmla="*/ 4084 w 4694"/>
                <a:gd name="T11" fmla="*/ 216 h 2901"/>
                <a:gd name="T12" fmla="*/ 3833 w 4694"/>
                <a:gd name="T13" fmla="*/ 120 h 2901"/>
                <a:gd name="T14" fmla="*/ 3540 w 4694"/>
                <a:gd name="T15" fmla="*/ 36 h 2901"/>
                <a:gd name="T16" fmla="*/ 3205 w 4694"/>
                <a:gd name="T17" fmla="*/ 0 h 2901"/>
                <a:gd name="T18" fmla="*/ 3540 w 4694"/>
                <a:gd name="T19" fmla="*/ 78 h 2901"/>
                <a:gd name="T20" fmla="*/ 3833 w 4694"/>
                <a:gd name="T21" fmla="*/ 162 h 2901"/>
                <a:gd name="T22" fmla="*/ 4084 w 4694"/>
                <a:gd name="T23" fmla="*/ 258 h 2901"/>
                <a:gd name="T24" fmla="*/ 4287 w 4694"/>
                <a:gd name="T25" fmla="*/ 366 h 2901"/>
                <a:gd name="T26" fmla="*/ 4443 w 4694"/>
                <a:gd name="T27" fmla="*/ 480 h 2901"/>
                <a:gd name="T28" fmla="*/ 4550 w 4694"/>
                <a:gd name="T29" fmla="*/ 605 h 2901"/>
                <a:gd name="T30" fmla="*/ 4610 w 4694"/>
                <a:gd name="T31" fmla="*/ 737 h 2901"/>
                <a:gd name="T32" fmla="*/ 4610 w 4694"/>
                <a:gd name="T33" fmla="*/ 875 h 2901"/>
                <a:gd name="T34" fmla="*/ 4568 w 4694"/>
                <a:gd name="T35" fmla="*/ 1001 h 2901"/>
                <a:gd name="T36" fmla="*/ 4490 w 4694"/>
                <a:gd name="T37" fmla="*/ 1127 h 2901"/>
                <a:gd name="T38" fmla="*/ 4371 w 4694"/>
                <a:gd name="T39" fmla="*/ 1259 h 2901"/>
                <a:gd name="T40" fmla="*/ 4215 w 4694"/>
                <a:gd name="T41" fmla="*/ 1385 h 2901"/>
                <a:gd name="T42" fmla="*/ 4024 w 4694"/>
                <a:gd name="T43" fmla="*/ 1517 h 2901"/>
                <a:gd name="T44" fmla="*/ 3803 w 4694"/>
                <a:gd name="T45" fmla="*/ 1648 h 2901"/>
                <a:gd name="T46" fmla="*/ 3546 w 4694"/>
                <a:gd name="T47" fmla="*/ 1774 h 2901"/>
                <a:gd name="T48" fmla="*/ 3259 w 4694"/>
                <a:gd name="T49" fmla="*/ 1906 h 2901"/>
                <a:gd name="T50" fmla="*/ 2942 w 4694"/>
                <a:gd name="T51" fmla="*/ 2032 h 2901"/>
                <a:gd name="T52" fmla="*/ 2595 w 4694"/>
                <a:gd name="T53" fmla="*/ 2164 h 2901"/>
                <a:gd name="T54" fmla="*/ 2224 w 4694"/>
                <a:gd name="T55" fmla="*/ 2284 h 2901"/>
                <a:gd name="T56" fmla="*/ 1824 w 4694"/>
                <a:gd name="T57" fmla="*/ 2410 h 2901"/>
                <a:gd name="T58" fmla="*/ 1399 w 4694"/>
                <a:gd name="T59" fmla="*/ 2530 h 2901"/>
                <a:gd name="T60" fmla="*/ 484 w 4694"/>
                <a:gd name="T61" fmla="*/ 2757 h 2901"/>
                <a:gd name="T62" fmla="*/ 0 w 4694"/>
                <a:gd name="T63" fmla="*/ 2901 h 2901"/>
                <a:gd name="T64" fmla="*/ 969 w 4694"/>
                <a:gd name="T65" fmla="*/ 2674 h 2901"/>
                <a:gd name="T66" fmla="*/ 1638 w 4694"/>
                <a:gd name="T67" fmla="*/ 2494 h 2901"/>
                <a:gd name="T68" fmla="*/ 2057 w 4694"/>
                <a:gd name="T69" fmla="*/ 2374 h 2901"/>
                <a:gd name="T70" fmla="*/ 2451 w 4694"/>
                <a:gd name="T71" fmla="*/ 2248 h 2901"/>
                <a:gd name="T72" fmla="*/ 2816 w 4694"/>
                <a:gd name="T73" fmla="*/ 2116 h 2901"/>
                <a:gd name="T74" fmla="*/ 3151 w 4694"/>
                <a:gd name="T75" fmla="*/ 1984 h 2901"/>
                <a:gd name="T76" fmla="*/ 3462 w 4694"/>
                <a:gd name="T77" fmla="*/ 1858 h 2901"/>
                <a:gd name="T78" fmla="*/ 3737 w 4694"/>
                <a:gd name="T79" fmla="*/ 1720 h 2901"/>
                <a:gd name="T80" fmla="*/ 3982 w 4694"/>
                <a:gd name="T81" fmla="*/ 1589 h 2901"/>
                <a:gd name="T82" fmla="*/ 4191 w 4694"/>
                <a:gd name="T83" fmla="*/ 1457 h 2901"/>
                <a:gd name="T84" fmla="*/ 4371 w 4694"/>
                <a:gd name="T85" fmla="*/ 1325 h 2901"/>
                <a:gd name="T86" fmla="*/ 4508 w 4694"/>
                <a:gd name="T87" fmla="*/ 1193 h 2901"/>
                <a:gd name="T88" fmla="*/ 4610 w 4694"/>
                <a:gd name="T89" fmla="*/ 1061 h 2901"/>
                <a:gd name="T90" fmla="*/ 4670 w 4694"/>
                <a:gd name="T91" fmla="*/ 935 h 2901"/>
                <a:gd name="T92" fmla="*/ 4688 w 4694"/>
                <a:gd name="T93" fmla="*/ 869 h 29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10">
              <a:extLst>
                <a:ext uri="{FF2B5EF4-FFF2-40B4-BE49-F238E27FC236}">
                  <a16:creationId xmlns:a16="http://schemas.microsoft.com/office/drawing/2014/main" id="{F5689FF1-45D5-2C29-09F6-A0196B9596E1}"/>
                </a:ext>
              </a:extLst>
            </p:cNvPr>
            <p:cNvSpPr>
              <a:spLocks/>
            </p:cNvSpPr>
            <p:nvPr/>
          </p:nvSpPr>
          <p:spPr bwMode="hidden">
            <a:xfrm>
              <a:off x="0" y="0"/>
              <a:ext cx="3773" cy="2356"/>
            </a:xfrm>
            <a:custGeom>
              <a:avLst/>
              <a:gdLst>
                <a:gd name="T0" fmla="*/ 3761 w 3761"/>
                <a:gd name="T1" fmla="*/ 719 h 2356"/>
                <a:gd name="T2" fmla="*/ 3731 w 3761"/>
                <a:gd name="T3" fmla="*/ 599 h 2356"/>
                <a:gd name="T4" fmla="*/ 3653 w 3761"/>
                <a:gd name="T5" fmla="*/ 486 h 2356"/>
                <a:gd name="T6" fmla="*/ 3522 w 3761"/>
                <a:gd name="T7" fmla="*/ 378 h 2356"/>
                <a:gd name="T8" fmla="*/ 3348 w 3761"/>
                <a:gd name="T9" fmla="*/ 282 h 2356"/>
                <a:gd name="T10" fmla="*/ 3127 w 3761"/>
                <a:gd name="T11" fmla="*/ 192 h 2356"/>
                <a:gd name="T12" fmla="*/ 2864 w 3761"/>
                <a:gd name="T13" fmla="*/ 108 h 2356"/>
                <a:gd name="T14" fmla="*/ 2559 w 3761"/>
                <a:gd name="T15" fmla="*/ 36 h 2356"/>
                <a:gd name="T16" fmla="*/ 2230 w 3761"/>
                <a:gd name="T17" fmla="*/ 0 h 2356"/>
                <a:gd name="T18" fmla="*/ 2577 w 3761"/>
                <a:gd name="T19" fmla="*/ 72 h 2356"/>
                <a:gd name="T20" fmla="*/ 2876 w 3761"/>
                <a:gd name="T21" fmla="*/ 150 h 2356"/>
                <a:gd name="T22" fmla="*/ 3139 w 3761"/>
                <a:gd name="T23" fmla="*/ 234 h 2356"/>
                <a:gd name="T24" fmla="*/ 3348 w 3761"/>
                <a:gd name="T25" fmla="*/ 330 h 2356"/>
                <a:gd name="T26" fmla="*/ 3516 w 3761"/>
                <a:gd name="T27" fmla="*/ 432 h 2356"/>
                <a:gd name="T28" fmla="*/ 3623 w 3761"/>
                <a:gd name="T29" fmla="*/ 545 h 2356"/>
                <a:gd name="T30" fmla="*/ 3683 w 3761"/>
                <a:gd name="T31" fmla="*/ 665 h 2356"/>
                <a:gd name="T32" fmla="*/ 3689 w 3761"/>
                <a:gd name="T33" fmla="*/ 791 h 2356"/>
                <a:gd name="T34" fmla="*/ 3653 w 3761"/>
                <a:gd name="T35" fmla="*/ 887 h 2356"/>
                <a:gd name="T36" fmla="*/ 3593 w 3761"/>
                <a:gd name="T37" fmla="*/ 989 h 2356"/>
                <a:gd name="T38" fmla="*/ 3498 w 3761"/>
                <a:gd name="T39" fmla="*/ 1091 h 2356"/>
                <a:gd name="T40" fmla="*/ 3372 w 3761"/>
                <a:gd name="T41" fmla="*/ 1187 h 2356"/>
                <a:gd name="T42" fmla="*/ 3223 w 3761"/>
                <a:gd name="T43" fmla="*/ 1289 h 2356"/>
                <a:gd name="T44" fmla="*/ 3043 w 3761"/>
                <a:gd name="T45" fmla="*/ 1391 h 2356"/>
                <a:gd name="T46" fmla="*/ 2834 w 3761"/>
                <a:gd name="T47" fmla="*/ 1493 h 2356"/>
                <a:gd name="T48" fmla="*/ 2607 w 3761"/>
                <a:gd name="T49" fmla="*/ 1589 h 2356"/>
                <a:gd name="T50" fmla="*/ 2075 w 3761"/>
                <a:gd name="T51" fmla="*/ 1786 h 2356"/>
                <a:gd name="T52" fmla="*/ 1459 w 3761"/>
                <a:gd name="T53" fmla="*/ 1972 h 2356"/>
                <a:gd name="T54" fmla="*/ 765 w 3761"/>
                <a:gd name="T55" fmla="*/ 2158 h 2356"/>
                <a:gd name="T56" fmla="*/ 0 w 3761"/>
                <a:gd name="T57" fmla="*/ 2326 h 2356"/>
                <a:gd name="T58" fmla="*/ 401 w 3761"/>
                <a:gd name="T59" fmla="*/ 2272 h 2356"/>
                <a:gd name="T60" fmla="*/ 1142 w 3761"/>
                <a:gd name="T61" fmla="*/ 2092 h 2356"/>
                <a:gd name="T62" fmla="*/ 1812 w 3761"/>
                <a:gd name="T63" fmla="*/ 1900 h 2356"/>
                <a:gd name="T64" fmla="*/ 2392 w 3761"/>
                <a:gd name="T65" fmla="*/ 1702 h 2356"/>
                <a:gd name="T66" fmla="*/ 2649 w 3761"/>
                <a:gd name="T67" fmla="*/ 1607 h 2356"/>
                <a:gd name="T68" fmla="*/ 2882 w 3761"/>
                <a:gd name="T69" fmla="*/ 1505 h 2356"/>
                <a:gd name="T70" fmla="*/ 3091 w 3761"/>
                <a:gd name="T71" fmla="*/ 1403 h 2356"/>
                <a:gd name="T72" fmla="*/ 3277 w 3761"/>
                <a:gd name="T73" fmla="*/ 1301 h 2356"/>
                <a:gd name="T74" fmla="*/ 3432 w 3761"/>
                <a:gd name="T75" fmla="*/ 1193 h 2356"/>
                <a:gd name="T76" fmla="*/ 3558 w 3761"/>
                <a:gd name="T77" fmla="*/ 1091 h 2356"/>
                <a:gd name="T78" fmla="*/ 3653 w 3761"/>
                <a:gd name="T79" fmla="*/ 989 h 2356"/>
                <a:gd name="T80" fmla="*/ 3719 w 3761"/>
                <a:gd name="T81" fmla="*/ 887 h 2356"/>
                <a:gd name="T82" fmla="*/ 3755 w 3761"/>
                <a:gd name="T83" fmla="*/ 785 h 23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1">
              <a:extLst>
                <a:ext uri="{FF2B5EF4-FFF2-40B4-BE49-F238E27FC236}">
                  <a16:creationId xmlns:a16="http://schemas.microsoft.com/office/drawing/2014/main" id="{646EF682-06FD-2D84-E92A-2BC96D4B4F8E}"/>
                </a:ext>
              </a:extLst>
            </p:cNvPr>
            <p:cNvSpPr>
              <a:spLocks/>
            </p:cNvSpPr>
            <p:nvPr/>
          </p:nvSpPr>
          <p:spPr bwMode="hidden">
            <a:xfrm>
              <a:off x="0" y="0"/>
              <a:ext cx="2933" cy="1846"/>
            </a:xfrm>
            <a:custGeom>
              <a:avLst/>
              <a:gdLst>
                <a:gd name="T0" fmla="*/ 2924 w 2924"/>
                <a:gd name="T1" fmla="*/ 647 h 1846"/>
                <a:gd name="T2" fmla="*/ 2876 w 2924"/>
                <a:gd name="T3" fmla="*/ 528 h 1846"/>
                <a:gd name="T4" fmla="*/ 2750 w 2924"/>
                <a:gd name="T5" fmla="*/ 414 h 1846"/>
                <a:gd name="T6" fmla="*/ 2559 w 2924"/>
                <a:gd name="T7" fmla="*/ 318 h 1846"/>
                <a:gd name="T8" fmla="*/ 2302 w 2924"/>
                <a:gd name="T9" fmla="*/ 228 h 1846"/>
                <a:gd name="T10" fmla="*/ 1985 w 2924"/>
                <a:gd name="T11" fmla="*/ 150 h 1846"/>
                <a:gd name="T12" fmla="*/ 1608 w 2924"/>
                <a:gd name="T13" fmla="*/ 78 h 1846"/>
                <a:gd name="T14" fmla="*/ 1178 w 2924"/>
                <a:gd name="T15" fmla="*/ 24 h 1846"/>
                <a:gd name="T16" fmla="*/ 694 w 2924"/>
                <a:gd name="T17" fmla="*/ 0 h 1846"/>
                <a:gd name="T18" fmla="*/ 1190 w 2924"/>
                <a:gd name="T19" fmla="*/ 48 h 1846"/>
                <a:gd name="T20" fmla="*/ 1626 w 2924"/>
                <a:gd name="T21" fmla="*/ 108 h 1846"/>
                <a:gd name="T22" fmla="*/ 2009 w 2924"/>
                <a:gd name="T23" fmla="*/ 180 h 1846"/>
                <a:gd name="T24" fmla="*/ 2326 w 2924"/>
                <a:gd name="T25" fmla="*/ 264 h 1846"/>
                <a:gd name="T26" fmla="*/ 2571 w 2924"/>
                <a:gd name="T27" fmla="*/ 360 h 1846"/>
                <a:gd name="T28" fmla="*/ 2750 w 2924"/>
                <a:gd name="T29" fmla="*/ 468 h 1846"/>
                <a:gd name="T30" fmla="*/ 2846 w 2924"/>
                <a:gd name="T31" fmla="*/ 587 h 1846"/>
                <a:gd name="T32" fmla="*/ 2864 w 2924"/>
                <a:gd name="T33" fmla="*/ 713 h 1846"/>
                <a:gd name="T34" fmla="*/ 2840 w 2924"/>
                <a:gd name="T35" fmla="*/ 785 h 1846"/>
                <a:gd name="T36" fmla="*/ 2792 w 2924"/>
                <a:gd name="T37" fmla="*/ 857 h 1846"/>
                <a:gd name="T38" fmla="*/ 2625 w 2924"/>
                <a:gd name="T39" fmla="*/ 1001 h 1846"/>
                <a:gd name="T40" fmla="*/ 2368 w 2924"/>
                <a:gd name="T41" fmla="*/ 1145 h 1846"/>
                <a:gd name="T42" fmla="*/ 2033 w 2924"/>
                <a:gd name="T43" fmla="*/ 1289 h 1846"/>
                <a:gd name="T44" fmla="*/ 1626 w 2924"/>
                <a:gd name="T45" fmla="*/ 1433 h 1846"/>
                <a:gd name="T46" fmla="*/ 1142 w 2924"/>
                <a:gd name="T47" fmla="*/ 1571 h 1846"/>
                <a:gd name="T48" fmla="*/ 604 w 2924"/>
                <a:gd name="T49" fmla="*/ 1702 h 1846"/>
                <a:gd name="T50" fmla="*/ 0 w 2924"/>
                <a:gd name="T51" fmla="*/ 1828 h 1846"/>
                <a:gd name="T52" fmla="*/ 311 w 2924"/>
                <a:gd name="T53" fmla="*/ 1780 h 1846"/>
                <a:gd name="T54" fmla="*/ 897 w 2924"/>
                <a:gd name="T55" fmla="*/ 1648 h 1846"/>
                <a:gd name="T56" fmla="*/ 1417 w 2924"/>
                <a:gd name="T57" fmla="*/ 1511 h 1846"/>
                <a:gd name="T58" fmla="*/ 1871 w 2924"/>
                <a:gd name="T59" fmla="*/ 1367 h 1846"/>
                <a:gd name="T60" fmla="*/ 2254 w 2924"/>
                <a:gd name="T61" fmla="*/ 1223 h 1846"/>
                <a:gd name="T62" fmla="*/ 2559 w 2924"/>
                <a:gd name="T63" fmla="*/ 1079 h 1846"/>
                <a:gd name="T64" fmla="*/ 2774 w 2924"/>
                <a:gd name="T65" fmla="*/ 929 h 1846"/>
                <a:gd name="T66" fmla="*/ 2876 w 2924"/>
                <a:gd name="T67" fmla="*/ 815 h 1846"/>
                <a:gd name="T68" fmla="*/ 2912 w 2924"/>
                <a:gd name="T69" fmla="*/ 743 h 1846"/>
                <a:gd name="T70" fmla="*/ 2924 w 2924"/>
                <a:gd name="T71" fmla="*/ 707 h 18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2">
              <a:extLst>
                <a:ext uri="{FF2B5EF4-FFF2-40B4-BE49-F238E27FC236}">
                  <a16:creationId xmlns:a16="http://schemas.microsoft.com/office/drawing/2014/main" id="{257DBFA7-A147-8A81-B9C5-4829ED3D4A69}"/>
                </a:ext>
              </a:extLst>
            </p:cNvPr>
            <p:cNvSpPr>
              <a:spLocks/>
            </p:cNvSpPr>
            <p:nvPr/>
          </p:nvSpPr>
          <p:spPr bwMode="hidden">
            <a:xfrm>
              <a:off x="114" y="2847"/>
              <a:ext cx="1493" cy="204"/>
            </a:xfrm>
            <a:custGeom>
              <a:avLst/>
              <a:gdLst>
                <a:gd name="T0" fmla="*/ 1399 w 1488"/>
                <a:gd name="T1" fmla="*/ 204 h 204"/>
                <a:gd name="T2" fmla="*/ 0 w 1488"/>
                <a:gd name="T3" fmla="*/ 18 h 204"/>
                <a:gd name="T4" fmla="*/ 77 w 1488"/>
                <a:gd name="T5" fmla="*/ 0 h 204"/>
                <a:gd name="T6" fmla="*/ 1488 w 1488"/>
                <a:gd name="T7" fmla="*/ 186 h 204"/>
                <a:gd name="T8" fmla="*/ 1399 w 1488"/>
                <a:gd name="T9" fmla="*/ 204 h 204"/>
                <a:gd name="T10" fmla="*/ 1399 w 1488"/>
                <a:gd name="T11" fmla="*/ 204 h 2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88" h="204">
                  <a:moveTo>
                    <a:pt x="1399" y="204"/>
                  </a:moveTo>
                  <a:lnTo>
                    <a:pt x="0" y="18"/>
                  </a:lnTo>
                  <a:lnTo>
                    <a:pt x="77" y="0"/>
                  </a:lnTo>
                  <a:lnTo>
                    <a:pt x="1488" y="186"/>
                  </a:lnTo>
                  <a:lnTo>
                    <a:pt x="1399" y="20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Rectangle 13">
              <a:extLst>
                <a:ext uri="{FF2B5EF4-FFF2-40B4-BE49-F238E27FC236}">
                  <a16:creationId xmlns:a16="http://schemas.microsoft.com/office/drawing/2014/main" id="{2454CEA9-FDDB-80CA-9B95-FBAB2FF4DDED}"/>
                </a:ext>
              </a:extLst>
            </p:cNvPr>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4" name="Rectangle 14">
              <a:extLst>
                <a:ext uri="{FF2B5EF4-FFF2-40B4-BE49-F238E27FC236}">
                  <a16:creationId xmlns:a16="http://schemas.microsoft.com/office/drawing/2014/main" id="{AAEE5B21-66C6-616F-AB6D-E20339C194A7}"/>
                </a:ext>
              </a:extLst>
            </p:cNvPr>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grpSp>
          <p:nvGrpSpPr>
            <p:cNvPr id="15" name="Group 15">
              <a:extLst>
                <a:ext uri="{FF2B5EF4-FFF2-40B4-BE49-F238E27FC236}">
                  <a16:creationId xmlns:a16="http://schemas.microsoft.com/office/drawing/2014/main" id="{B4DD95DD-8FA1-A099-90DB-F15196649110}"/>
                </a:ext>
              </a:extLst>
            </p:cNvPr>
            <p:cNvGrpSpPr>
              <a:grpSpLocks/>
            </p:cNvGrpSpPr>
            <p:nvPr/>
          </p:nvGrpSpPr>
          <p:grpSpPr bwMode="auto">
            <a:xfrm>
              <a:off x="192" y="2284"/>
              <a:ext cx="1254" cy="923"/>
              <a:chOff x="192" y="2284"/>
              <a:chExt cx="1254" cy="923"/>
            </a:xfrm>
          </p:grpSpPr>
          <p:sp>
            <p:nvSpPr>
              <p:cNvPr id="16" name="Freeform 16">
                <a:extLst>
                  <a:ext uri="{FF2B5EF4-FFF2-40B4-BE49-F238E27FC236}">
                    <a16:creationId xmlns:a16="http://schemas.microsoft.com/office/drawing/2014/main" id="{22E8FDB3-8266-5B64-E592-988EA0AA23AF}"/>
                  </a:ext>
                </a:extLst>
              </p:cNvPr>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 h="6">
                    <a:moveTo>
                      <a:pt x="47" y="6"/>
                    </a:moveTo>
                    <a:lnTo>
                      <a:pt x="0" y="0"/>
                    </a:lnTo>
                    <a:lnTo>
                      <a:pt x="47" y="6"/>
                    </a:lnTo>
                    <a:close/>
                  </a:path>
                </a:pathLst>
              </a:custGeom>
              <a:solidFill>
                <a:srgbClr val="1414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7">
                <a:extLst>
                  <a:ext uri="{FF2B5EF4-FFF2-40B4-BE49-F238E27FC236}">
                    <a16:creationId xmlns:a16="http://schemas.microsoft.com/office/drawing/2014/main" id="{D3E61915-DC56-3451-61F5-A7425CF1CB08}"/>
                  </a:ext>
                </a:extLst>
              </p:cNvPr>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73 w 323"/>
                  <a:gd name="T13" fmla="*/ 18 h 162"/>
                  <a:gd name="T14" fmla="*/ 239 w 323"/>
                  <a:gd name="T15" fmla="*/ 54 h 162"/>
                  <a:gd name="T16" fmla="*/ 287 w 323"/>
                  <a:gd name="T17" fmla="*/ 90 h 162"/>
                  <a:gd name="T18" fmla="*/ 317 w 323"/>
                  <a:gd name="T19" fmla="*/ 114 h 162"/>
                  <a:gd name="T20" fmla="*/ 323 w 323"/>
                  <a:gd name="T21" fmla="*/ 126 h 162"/>
                  <a:gd name="T22" fmla="*/ 323 w 323"/>
                  <a:gd name="T23" fmla="*/ 126 h 162"/>
                  <a:gd name="T24" fmla="*/ 221 w 323"/>
                  <a:gd name="T25" fmla="*/ 162 h 162"/>
                  <a:gd name="T26" fmla="*/ 0 w 323"/>
                  <a:gd name="T27" fmla="*/ 24 h 162"/>
                  <a:gd name="T28" fmla="*/ 0 w 323"/>
                  <a:gd name="T29" fmla="*/ 24 h 1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221" y="162"/>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8">
                <a:extLst>
                  <a:ext uri="{FF2B5EF4-FFF2-40B4-BE49-F238E27FC236}">
                    <a16:creationId xmlns:a16="http://schemas.microsoft.com/office/drawing/2014/main" id="{52F9F319-0498-D083-14D0-DE69A35BD503}"/>
                  </a:ext>
                </a:extLst>
              </p:cNvPr>
              <p:cNvSpPr>
                <a:spLocks noEditPoints="1"/>
              </p:cNvSpPr>
              <p:nvPr/>
            </p:nvSpPr>
            <p:spPr bwMode="hidden">
              <a:xfrm>
                <a:off x="192" y="2284"/>
                <a:ext cx="1254" cy="923"/>
              </a:xfrm>
              <a:custGeom>
                <a:avLst/>
                <a:gdLst>
                  <a:gd name="T0" fmla="*/ 1166 w 1250"/>
                  <a:gd name="T1" fmla="*/ 641 h 923"/>
                  <a:gd name="T2" fmla="*/ 1166 w 1250"/>
                  <a:gd name="T3" fmla="*/ 473 h 923"/>
                  <a:gd name="T4" fmla="*/ 1136 w 1250"/>
                  <a:gd name="T5" fmla="*/ 384 h 923"/>
                  <a:gd name="T6" fmla="*/ 1112 w 1250"/>
                  <a:gd name="T7" fmla="*/ 288 h 923"/>
                  <a:gd name="T8" fmla="*/ 1053 w 1250"/>
                  <a:gd name="T9" fmla="*/ 174 h 923"/>
                  <a:gd name="T10" fmla="*/ 981 w 1250"/>
                  <a:gd name="T11" fmla="*/ 96 h 923"/>
                  <a:gd name="T12" fmla="*/ 963 w 1250"/>
                  <a:gd name="T13" fmla="*/ 72 h 923"/>
                  <a:gd name="T14" fmla="*/ 891 w 1250"/>
                  <a:gd name="T15" fmla="*/ 18 h 923"/>
                  <a:gd name="T16" fmla="*/ 819 w 1250"/>
                  <a:gd name="T17" fmla="*/ 6 h 923"/>
                  <a:gd name="T18" fmla="*/ 712 w 1250"/>
                  <a:gd name="T19" fmla="*/ 24 h 923"/>
                  <a:gd name="T20" fmla="*/ 664 w 1250"/>
                  <a:gd name="T21" fmla="*/ 42 h 923"/>
                  <a:gd name="T22" fmla="*/ 568 w 1250"/>
                  <a:gd name="T23" fmla="*/ 120 h 923"/>
                  <a:gd name="T24" fmla="*/ 532 w 1250"/>
                  <a:gd name="T25" fmla="*/ 228 h 923"/>
                  <a:gd name="T26" fmla="*/ 509 w 1250"/>
                  <a:gd name="T27" fmla="*/ 348 h 923"/>
                  <a:gd name="T28" fmla="*/ 431 w 1250"/>
                  <a:gd name="T29" fmla="*/ 479 h 923"/>
                  <a:gd name="T30" fmla="*/ 413 w 1250"/>
                  <a:gd name="T31" fmla="*/ 539 h 923"/>
                  <a:gd name="T32" fmla="*/ 353 w 1250"/>
                  <a:gd name="T33" fmla="*/ 599 h 923"/>
                  <a:gd name="T34" fmla="*/ 305 w 1250"/>
                  <a:gd name="T35" fmla="*/ 629 h 923"/>
                  <a:gd name="T36" fmla="*/ 293 w 1250"/>
                  <a:gd name="T37" fmla="*/ 635 h 923"/>
                  <a:gd name="T38" fmla="*/ 257 w 1250"/>
                  <a:gd name="T39" fmla="*/ 677 h 923"/>
                  <a:gd name="T40" fmla="*/ 150 w 1250"/>
                  <a:gd name="T41" fmla="*/ 797 h 923"/>
                  <a:gd name="T42" fmla="*/ 54 w 1250"/>
                  <a:gd name="T43" fmla="*/ 839 h 923"/>
                  <a:gd name="T44" fmla="*/ 156 w 1250"/>
                  <a:gd name="T45" fmla="*/ 905 h 923"/>
                  <a:gd name="T46" fmla="*/ 240 w 1250"/>
                  <a:gd name="T47" fmla="*/ 869 h 923"/>
                  <a:gd name="T48" fmla="*/ 640 w 1250"/>
                  <a:gd name="T49" fmla="*/ 827 h 923"/>
                  <a:gd name="T50" fmla="*/ 700 w 1250"/>
                  <a:gd name="T51" fmla="*/ 725 h 923"/>
                  <a:gd name="T52" fmla="*/ 694 w 1250"/>
                  <a:gd name="T53" fmla="*/ 611 h 923"/>
                  <a:gd name="T54" fmla="*/ 778 w 1250"/>
                  <a:gd name="T55" fmla="*/ 551 h 923"/>
                  <a:gd name="T56" fmla="*/ 879 w 1250"/>
                  <a:gd name="T57" fmla="*/ 449 h 923"/>
                  <a:gd name="T58" fmla="*/ 909 w 1250"/>
                  <a:gd name="T59" fmla="*/ 414 h 923"/>
                  <a:gd name="T60" fmla="*/ 975 w 1250"/>
                  <a:gd name="T61" fmla="*/ 318 h 923"/>
                  <a:gd name="T62" fmla="*/ 1023 w 1250"/>
                  <a:gd name="T63" fmla="*/ 336 h 923"/>
                  <a:gd name="T64" fmla="*/ 1118 w 1250"/>
                  <a:gd name="T65" fmla="*/ 617 h 923"/>
                  <a:gd name="T66" fmla="*/ 1112 w 1250"/>
                  <a:gd name="T67" fmla="*/ 689 h 923"/>
                  <a:gd name="T68" fmla="*/ 1148 w 1250"/>
                  <a:gd name="T69" fmla="*/ 749 h 923"/>
                  <a:gd name="T70" fmla="*/ 1202 w 1250"/>
                  <a:gd name="T71" fmla="*/ 713 h 923"/>
                  <a:gd name="T72" fmla="*/ 1238 w 1250"/>
                  <a:gd name="T73" fmla="*/ 749 h 923"/>
                  <a:gd name="T74" fmla="*/ 1250 w 1250"/>
                  <a:gd name="T75" fmla="*/ 743 h 923"/>
                  <a:gd name="T76" fmla="*/ 694 w 1250"/>
                  <a:gd name="T77" fmla="*/ 264 h 923"/>
                  <a:gd name="T78" fmla="*/ 784 w 1250"/>
                  <a:gd name="T79" fmla="*/ 372 h 923"/>
                  <a:gd name="T80" fmla="*/ 766 w 1250"/>
                  <a:gd name="T81" fmla="*/ 443 h 923"/>
                  <a:gd name="T82" fmla="*/ 706 w 1250"/>
                  <a:gd name="T83" fmla="*/ 515 h 923"/>
                  <a:gd name="T84" fmla="*/ 658 w 1250"/>
                  <a:gd name="T85" fmla="*/ 569 h 923"/>
                  <a:gd name="T86" fmla="*/ 616 w 1250"/>
                  <a:gd name="T87" fmla="*/ 593 h 923"/>
                  <a:gd name="T88" fmla="*/ 574 w 1250"/>
                  <a:gd name="T89" fmla="*/ 617 h 923"/>
                  <a:gd name="T90" fmla="*/ 562 w 1250"/>
                  <a:gd name="T91" fmla="*/ 707 h 923"/>
                  <a:gd name="T92" fmla="*/ 353 w 1250"/>
                  <a:gd name="T93" fmla="*/ 755 h 923"/>
                  <a:gd name="T94" fmla="*/ 389 w 1250"/>
                  <a:gd name="T95" fmla="*/ 641 h 923"/>
                  <a:gd name="T96" fmla="*/ 425 w 1250"/>
                  <a:gd name="T97" fmla="*/ 647 h 923"/>
                  <a:gd name="T98" fmla="*/ 443 w 1250"/>
                  <a:gd name="T99" fmla="*/ 617 h 923"/>
                  <a:gd name="T100" fmla="*/ 568 w 1250"/>
                  <a:gd name="T101" fmla="*/ 515 h 923"/>
                  <a:gd name="T102" fmla="*/ 616 w 1250"/>
                  <a:gd name="T103" fmla="*/ 473 h 923"/>
                  <a:gd name="T104" fmla="*/ 640 w 1250"/>
                  <a:gd name="T105" fmla="*/ 396 h 923"/>
                  <a:gd name="T106" fmla="*/ 640 w 1250"/>
                  <a:gd name="T107" fmla="*/ 378 h 923"/>
                  <a:gd name="T108" fmla="*/ 664 w 1250"/>
                  <a:gd name="T109" fmla="*/ 270 h 923"/>
                  <a:gd name="T110" fmla="*/ 682 w 1250"/>
                  <a:gd name="T111" fmla="*/ 192 h 923"/>
                  <a:gd name="T112" fmla="*/ 694 w 1250"/>
                  <a:gd name="T113" fmla="*/ 264 h 923"/>
                  <a:gd name="T114" fmla="*/ 532 w 1250"/>
                  <a:gd name="T115" fmla="*/ 455 h 923"/>
                  <a:gd name="T116" fmla="*/ 634 w 1250"/>
                  <a:gd name="T117" fmla="*/ 803 h 92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50" h="923">
                    <a:moveTo>
                      <a:pt x="1244" y="713"/>
                    </a:moveTo>
                    <a:lnTo>
                      <a:pt x="1214" y="68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353" y="599"/>
                    </a:lnTo>
                    <a:lnTo>
                      <a:pt x="347" y="599"/>
                    </a:lnTo>
                    <a:lnTo>
                      <a:pt x="341" y="599"/>
                    </a:lnTo>
                    <a:lnTo>
                      <a:pt x="335" y="611"/>
                    </a:lnTo>
                    <a:lnTo>
                      <a:pt x="311" y="629"/>
                    </a:lnTo>
                    <a:lnTo>
                      <a:pt x="305" y="629"/>
                    </a:lnTo>
                    <a:lnTo>
                      <a:pt x="299" y="629"/>
                    </a:lnTo>
                    <a:lnTo>
                      <a:pt x="299" y="635"/>
                    </a:lnTo>
                    <a:lnTo>
                      <a:pt x="293" y="635"/>
                    </a:lnTo>
                    <a:lnTo>
                      <a:pt x="257" y="659"/>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700" y="725"/>
                    </a:lnTo>
                    <a:lnTo>
                      <a:pt x="658" y="719"/>
                    </a:lnTo>
                    <a:lnTo>
                      <a:pt x="664" y="653"/>
                    </a:lnTo>
                    <a:lnTo>
                      <a:pt x="670" y="623"/>
                    </a:lnTo>
                    <a:lnTo>
                      <a:pt x="694" y="611"/>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close/>
                    <a:moveTo>
                      <a:pt x="694" y="264"/>
                    </a:moveTo>
                    <a:lnTo>
                      <a:pt x="700" y="276"/>
                    </a:lnTo>
                    <a:lnTo>
                      <a:pt x="712" y="288"/>
                    </a:lnTo>
                    <a:lnTo>
                      <a:pt x="742" y="330"/>
                    </a:lnTo>
                    <a:lnTo>
                      <a:pt x="778" y="360"/>
                    </a:lnTo>
                    <a:lnTo>
                      <a:pt x="784" y="372"/>
                    </a:lnTo>
                    <a:lnTo>
                      <a:pt x="790" y="378"/>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2" y="569"/>
                    </a:lnTo>
                    <a:lnTo>
                      <a:pt x="652" y="575"/>
                    </a:lnTo>
                    <a:lnTo>
                      <a:pt x="640" y="581"/>
                    </a:lnTo>
                    <a:lnTo>
                      <a:pt x="616" y="593"/>
                    </a:lnTo>
                    <a:lnTo>
                      <a:pt x="604" y="599"/>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close/>
                    <a:moveTo>
                      <a:pt x="532" y="455"/>
                    </a:moveTo>
                    <a:lnTo>
                      <a:pt x="527" y="461"/>
                    </a:lnTo>
                    <a:lnTo>
                      <a:pt x="532" y="449"/>
                    </a:lnTo>
                    <a:lnTo>
                      <a:pt x="532" y="455"/>
                    </a:lnTo>
                    <a:close/>
                    <a:moveTo>
                      <a:pt x="634" y="803"/>
                    </a:moveTo>
                    <a:lnTo>
                      <a:pt x="634" y="80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9">
                <a:extLst>
                  <a:ext uri="{FF2B5EF4-FFF2-40B4-BE49-F238E27FC236}">
                    <a16:creationId xmlns:a16="http://schemas.microsoft.com/office/drawing/2014/main" id="{B501E787-318F-D5E1-19E3-14ECB3F39870}"/>
                  </a:ext>
                </a:extLst>
              </p:cNvPr>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78">
                    <a:moveTo>
                      <a:pt x="12" y="72"/>
                    </a:moveTo>
                    <a:lnTo>
                      <a:pt x="18" y="60"/>
                    </a:lnTo>
                    <a:lnTo>
                      <a:pt x="24" y="54"/>
                    </a:lnTo>
                    <a:lnTo>
                      <a:pt x="47" y="0"/>
                    </a:lnTo>
                    <a:lnTo>
                      <a:pt x="0" y="78"/>
                    </a:lnTo>
                    <a:lnTo>
                      <a:pt x="12" y="72"/>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20">
                <a:extLst>
                  <a:ext uri="{FF2B5EF4-FFF2-40B4-BE49-F238E27FC236}">
                    <a16:creationId xmlns:a16="http://schemas.microsoft.com/office/drawing/2014/main" id="{9E8CC6D4-135E-F03C-71B0-EA7CDB2619A0}"/>
                  </a:ext>
                </a:extLst>
              </p:cNvPr>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21">
                <a:extLst>
                  <a:ext uri="{FF2B5EF4-FFF2-40B4-BE49-F238E27FC236}">
                    <a16:creationId xmlns:a16="http://schemas.microsoft.com/office/drawing/2014/main" id="{CBED289D-5443-60E0-0032-CE43ED9A85DD}"/>
                  </a:ext>
                </a:extLst>
              </p:cNvPr>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22">
                <a:extLst>
                  <a:ext uri="{FF2B5EF4-FFF2-40B4-BE49-F238E27FC236}">
                    <a16:creationId xmlns:a16="http://schemas.microsoft.com/office/drawing/2014/main" id="{45E5219C-E180-573F-E97C-64A4E3644726}"/>
                  </a:ext>
                </a:extLst>
              </p:cNvPr>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23">
                <a:extLst>
                  <a:ext uri="{FF2B5EF4-FFF2-40B4-BE49-F238E27FC236}">
                    <a16:creationId xmlns:a16="http://schemas.microsoft.com/office/drawing/2014/main" id="{3F6DFEB8-66F2-C8E8-362C-FC3158FC81AB}"/>
                  </a:ext>
                </a:extLst>
              </p:cNvPr>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24">
                <a:extLst>
                  <a:ext uri="{FF2B5EF4-FFF2-40B4-BE49-F238E27FC236}">
                    <a16:creationId xmlns:a16="http://schemas.microsoft.com/office/drawing/2014/main" id="{3069E2A4-B0D2-598A-C961-938311E7D116}"/>
                  </a:ext>
                </a:extLst>
              </p:cNvPr>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25">
                <a:extLst>
                  <a:ext uri="{FF2B5EF4-FFF2-40B4-BE49-F238E27FC236}">
                    <a16:creationId xmlns:a16="http://schemas.microsoft.com/office/drawing/2014/main" id="{FA33B9AF-843F-9BED-9C4D-71228DA1F106}"/>
                  </a:ext>
                </a:extLst>
              </p:cNvPr>
              <p:cNvSpPr>
                <a:spLocks/>
              </p:cNvSpPr>
              <p:nvPr/>
            </p:nvSpPr>
            <p:spPr bwMode="hidden">
              <a:xfrm>
                <a:off x="737" y="2763"/>
                <a:ext cx="73" cy="54"/>
              </a:xfrm>
              <a:custGeom>
                <a:avLst/>
                <a:gdLst>
                  <a:gd name="T0" fmla="*/ 24 w 72"/>
                  <a:gd name="T1" fmla="*/ 36 h 54"/>
                  <a:gd name="T2" fmla="*/ 48 w 72"/>
                  <a:gd name="T3" fmla="*/ 24 h 54"/>
                  <a:gd name="T4" fmla="*/ 60 w 72"/>
                  <a:gd name="T5" fmla="*/ 12 h 54"/>
                  <a:gd name="T6" fmla="*/ 66 w 72"/>
                  <a:gd name="T7" fmla="*/ 6 h 54"/>
                  <a:gd name="T8" fmla="*/ 72 w 72"/>
                  <a:gd name="T9" fmla="*/ 0 h 54"/>
                  <a:gd name="T10" fmla="*/ 42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26">
                <a:extLst>
                  <a:ext uri="{FF2B5EF4-FFF2-40B4-BE49-F238E27FC236}">
                    <a16:creationId xmlns:a16="http://schemas.microsoft.com/office/drawing/2014/main" id="{D12AAFE4-165A-52AF-6D8F-8247051E55BF}"/>
                  </a:ext>
                </a:extLst>
              </p:cNvPr>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54">
                    <a:moveTo>
                      <a:pt x="12" y="0"/>
                    </a:moveTo>
                    <a:lnTo>
                      <a:pt x="0" y="12"/>
                    </a:lnTo>
                    <a:lnTo>
                      <a:pt x="0" y="18"/>
                    </a:lnTo>
                    <a:lnTo>
                      <a:pt x="6" y="54"/>
                    </a:lnTo>
                    <a:lnTo>
                      <a:pt x="12" y="36"/>
                    </a:lnTo>
                    <a:lnTo>
                      <a:pt x="12" y="18"/>
                    </a:lnTo>
                    <a:lnTo>
                      <a:pt x="12" y="6"/>
                    </a:lnTo>
                    <a:lnTo>
                      <a:pt x="12"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27">
                <a:extLst>
                  <a:ext uri="{FF2B5EF4-FFF2-40B4-BE49-F238E27FC236}">
                    <a16:creationId xmlns:a16="http://schemas.microsoft.com/office/drawing/2014/main" id="{B71385F0-A9C3-6BFC-F2CF-A27460C9AEA6}"/>
                  </a:ext>
                </a:extLst>
              </p:cNvPr>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8" h="72">
                    <a:moveTo>
                      <a:pt x="48" y="6"/>
                    </a:moveTo>
                    <a:lnTo>
                      <a:pt x="48" y="6"/>
                    </a:lnTo>
                    <a:lnTo>
                      <a:pt x="6" y="0"/>
                    </a:lnTo>
                    <a:lnTo>
                      <a:pt x="42" y="12"/>
                    </a:lnTo>
                    <a:lnTo>
                      <a:pt x="0" y="72"/>
                    </a:lnTo>
                    <a:lnTo>
                      <a:pt x="18" y="54"/>
                    </a:lnTo>
                    <a:lnTo>
                      <a:pt x="18" y="66"/>
                    </a:lnTo>
                    <a:lnTo>
                      <a:pt x="48"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28">
                <a:extLst>
                  <a:ext uri="{FF2B5EF4-FFF2-40B4-BE49-F238E27FC236}">
                    <a16:creationId xmlns:a16="http://schemas.microsoft.com/office/drawing/2014/main" id="{AD9E3A80-DB8A-ADFD-EAAD-AE41C943BB54}"/>
                  </a:ext>
                </a:extLst>
              </p:cNvPr>
              <p:cNvSpPr>
                <a:spLocks/>
              </p:cNvSpPr>
              <p:nvPr/>
            </p:nvSpPr>
            <p:spPr bwMode="hidden">
              <a:xfrm>
                <a:off x="437" y="3027"/>
                <a:ext cx="288" cy="84"/>
              </a:xfrm>
              <a:custGeom>
                <a:avLst/>
                <a:gdLst>
                  <a:gd name="T0" fmla="*/ 287 w 287"/>
                  <a:gd name="T1" fmla="*/ 0 h 84"/>
                  <a:gd name="T2" fmla="*/ 0 w 287"/>
                  <a:gd name="T3" fmla="*/ 84 h 84"/>
                  <a:gd name="T4" fmla="*/ 168 w 287"/>
                  <a:gd name="T5" fmla="*/ 36 h 84"/>
                  <a:gd name="T6" fmla="*/ 114 w 287"/>
                  <a:gd name="T7" fmla="*/ 60 h 84"/>
                  <a:gd name="T8" fmla="*/ 276 w 287"/>
                  <a:gd name="T9" fmla="*/ 18 h 84"/>
                  <a:gd name="T10" fmla="*/ 287 w 287"/>
                  <a:gd name="T11" fmla="*/ 0 h 84"/>
                  <a:gd name="T12" fmla="*/ 287 w 287"/>
                  <a:gd name="T13" fmla="*/ 0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7" h="84">
                    <a:moveTo>
                      <a:pt x="287" y="0"/>
                    </a:moveTo>
                    <a:lnTo>
                      <a:pt x="0" y="84"/>
                    </a:lnTo>
                    <a:lnTo>
                      <a:pt x="168" y="36"/>
                    </a:lnTo>
                    <a:lnTo>
                      <a:pt x="114" y="60"/>
                    </a:lnTo>
                    <a:lnTo>
                      <a:pt x="276" y="18"/>
                    </a:lnTo>
                    <a:lnTo>
                      <a:pt x="287"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29">
                <a:extLst>
                  <a:ext uri="{FF2B5EF4-FFF2-40B4-BE49-F238E27FC236}">
                    <a16:creationId xmlns:a16="http://schemas.microsoft.com/office/drawing/2014/main" id="{F83F4144-12E1-728D-A810-4D239270D565}"/>
                  </a:ext>
                </a:extLst>
              </p:cNvPr>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 h="108">
                    <a:moveTo>
                      <a:pt x="6" y="0"/>
                    </a:moveTo>
                    <a:lnTo>
                      <a:pt x="66" y="6"/>
                    </a:lnTo>
                    <a:lnTo>
                      <a:pt x="0" y="84"/>
                    </a:lnTo>
                    <a:lnTo>
                      <a:pt x="54" y="24"/>
                    </a:lnTo>
                    <a:lnTo>
                      <a:pt x="6" y="108"/>
                    </a:lnTo>
                    <a:lnTo>
                      <a:pt x="66" y="6"/>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30">
                <a:extLst>
                  <a:ext uri="{FF2B5EF4-FFF2-40B4-BE49-F238E27FC236}">
                    <a16:creationId xmlns:a16="http://schemas.microsoft.com/office/drawing/2014/main" id="{87C51D60-4ECC-AAFE-8681-EC6F92BE75F4}"/>
                  </a:ext>
                </a:extLst>
              </p:cNvPr>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31">
                <a:extLst>
                  <a:ext uri="{FF2B5EF4-FFF2-40B4-BE49-F238E27FC236}">
                    <a16:creationId xmlns:a16="http://schemas.microsoft.com/office/drawing/2014/main" id="{F501591E-2D87-5F5F-1515-2D76A3A67CF7}"/>
                  </a:ext>
                </a:extLst>
              </p:cNvPr>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30">
                    <a:moveTo>
                      <a:pt x="66" y="6"/>
                    </a:moveTo>
                    <a:lnTo>
                      <a:pt x="0" y="0"/>
                    </a:lnTo>
                    <a:lnTo>
                      <a:pt x="54" y="6"/>
                    </a:lnTo>
                    <a:lnTo>
                      <a:pt x="18" y="18"/>
                    </a:lnTo>
                    <a:lnTo>
                      <a:pt x="60" y="12"/>
                    </a:lnTo>
                    <a:lnTo>
                      <a:pt x="60" y="30"/>
                    </a:lnTo>
                    <a:lnTo>
                      <a:pt x="66"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32">
                <a:extLst>
                  <a:ext uri="{FF2B5EF4-FFF2-40B4-BE49-F238E27FC236}">
                    <a16:creationId xmlns:a16="http://schemas.microsoft.com/office/drawing/2014/main" id="{81C7A8AC-5568-45BF-4F48-FE3082D32615}"/>
                  </a:ext>
                </a:extLst>
              </p:cNvPr>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60">
                    <a:moveTo>
                      <a:pt x="0" y="24"/>
                    </a:moveTo>
                    <a:lnTo>
                      <a:pt x="12" y="24"/>
                    </a:lnTo>
                    <a:lnTo>
                      <a:pt x="12" y="60"/>
                    </a:lnTo>
                    <a:lnTo>
                      <a:pt x="18" y="18"/>
                    </a:lnTo>
                    <a:lnTo>
                      <a:pt x="18" y="0"/>
                    </a:lnTo>
                    <a:lnTo>
                      <a:pt x="12" y="18"/>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33">
                <a:extLst>
                  <a:ext uri="{FF2B5EF4-FFF2-40B4-BE49-F238E27FC236}">
                    <a16:creationId xmlns:a16="http://schemas.microsoft.com/office/drawing/2014/main" id="{887F101D-CB93-924C-59AC-95D0024886CA}"/>
                  </a:ext>
                </a:extLst>
              </p:cNvPr>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8">
                    <a:moveTo>
                      <a:pt x="6" y="0"/>
                    </a:moveTo>
                    <a:lnTo>
                      <a:pt x="0" y="18"/>
                    </a:lnTo>
                    <a:lnTo>
                      <a:pt x="6" y="12"/>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34">
                <a:extLst>
                  <a:ext uri="{FF2B5EF4-FFF2-40B4-BE49-F238E27FC236}">
                    <a16:creationId xmlns:a16="http://schemas.microsoft.com/office/drawing/2014/main" id="{5E97079B-1898-2F04-58CD-BBD720D08ADF}"/>
                  </a:ext>
                </a:extLst>
              </p:cNvPr>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12" y="0"/>
                    </a:lnTo>
                    <a:lnTo>
                      <a:pt x="24"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35">
                <a:extLst>
                  <a:ext uri="{FF2B5EF4-FFF2-40B4-BE49-F238E27FC236}">
                    <a16:creationId xmlns:a16="http://schemas.microsoft.com/office/drawing/2014/main" id="{BE487135-5E37-C354-64E6-8140F07C93BB}"/>
                  </a:ext>
                </a:extLst>
              </p:cNvPr>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36">
                <a:extLst>
                  <a:ext uri="{FF2B5EF4-FFF2-40B4-BE49-F238E27FC236}">
                    <a16:creationId xmlns:a16="http://schemas.microsoft.com/office/drawing/2014/main" id="{3851B4C8-F703-CD69-DF4D-DF6F932CF43D}"/>
                  </a:ext>
                </a:extLst>
              </p:cNvPr>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37">
                <a:extLst>
                  <a:ext uri="{FF2B5EF4-FFF2-40B4-BE49-F238E27FC236}">
                    <a16:creationId xmlns:a16="http://schemas.microsoft.com/office/drawing/2014/main" id="{3CDAEDA6-D09A-1DCD-77FF-41BBE5C45116}"/>
                  </a:ext>
                </a:extLst>
              </p:cNvPr>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179">
                    <a:moveTo>
                      <a:pt x="212" y="0"/>
                    </a:moveTo>
                    <a:lnTo>
                      <a:pt x="144" y="36"/>
                    </a:lnTo>
                    <a:lnTo>
                      <a:pt x="0" y="179"/>
                    </a:lnTo>
                    <a:lnTo>
                      <a:pt x="177" y="85"/>
                    </a:lnTo>
                    <a:lnTo>
                      <a:pt x="21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38">
                <a:extLst>
                  <a:ext uri="{FF2B5EF4-FFF2-40B4-BE49-F238E27FC236}">
                    <a16:creationId xmlns:a16="http://schemas.microsoft.com/office/drawing/2014/main" id="{2F87A7E2-E0FA-45C5-5C02-F1EA9E400B43}"/>
                  </a:ext>
                </a:extLst>
              </p:cNvPr>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 h="79">
                    <a:moveTo>
                      <a:pt x="0" y="22"/>
                    </a:moveTo>
                    <a:lnTo>
                      <a:pt x="64" y="79"/>
                    </a:lnTo>
                    <a:lnTo>
                      <a:pt x="60" y="0"/>
                    </a:lnTo>
                    <a:lnTo>
                      <a:pt x="0" y="2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39">
                <a:extLst>
                  <a:ext uri="{FF2B5EF4-FFF2-40B4-BE49-F238E27FC236}">
                    <a16:creationId xmlns:a16="http://schemas.microsoft.com/office/drawing/2014/main" id="{7DFB8F29-3C84-D269-AFEF-2EACE0447503}"/>
                  </a:ext>
                </a:extLst>
              </p:cNvPr>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 h="207">
                    <a:moveTo>
                      <a:pt x="0" y="0"/>
                    </a:moveTo>
                    <a:lnTo>
                      <a:pt x="17" y="87"/>
                    </a:lnTo>
                    <a:lnTo>
                      <a:pt x="69" y="154"/>
                    </a:lnTo>
                    <a:lnTo>
                      <a:pt x="137" y="207"/>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40">
                <a:extLst>
                  <a:ext uri="{FF2B5EF4-FFF2-40B4-BE49-F238E27FC236}">
                    <a16:creationId xmlns:a16="http://schemas.microsoft.com/office/drawing/2014/main" id="{DEE28194-8019-5961-ED7E-C8DDB606BB7B}"/>
                  </a:ext>
                </a:extLst>
              </p:cNvPr>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222">
                    <a:moveTo>
                      <a:pt x="0" y="222"/>
                    </a:moveTo>
                    <a:lnTo>
                      <a:pt x="40" y="142"/>
                    </a:lnTo>
                    <a:lnTo>
                      <a:pt x="65" y="72"/>
                    </a:lnTo>
                    <a:lnTo>
                      <a:pt x="7" y="0"/>
                    </a:lnTo>
                    <a:lnTo>
                      <a:pt x="0" y="22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43049" name="Rectangle 41"/>
          <p:cNvSpPr>
            <a:spLocks noGrp="1" noChangeArrowheads="1"/>
          </p:cNvSpPr>
          <p:nvPr>
            <p:ph type="ctrTitle"/>
          </p:nvPr>
        </p:nvSpPr>
        <p:spPr>
          <a:xfrm>
            <a:off x="685800" y="1447800"/>
            <a:ext cx="7772400" cy="1470025"/>
          </a:xfrm>
        </p:spPr>
        <p:txBody>
          <a:bodyPr/>
          <a:lstStyle>
            <a:lvl1pPr>
              <a:defRPr/>
            </a:lvl1pPr>
          </a:lstStyle>
          <a:p>
            <a:r>
              <a:rPr lang="en-US"/>
              <a:t>Click to edit Master title style</a:t>
            </a:r>
          </a:p>
        </p:txBody>
      </p:sp>
      <p:sp>
        <p:nvSpPr>
          <p:cNvPr id="43050" name="Rectangle 42"/>
          <p:cNvSpPr>
            <a:spLocks noGrp="1" noChangeArrowheads="1"/>
          </p:cNvSpPr>
          <p:nvPr>
            <p:ph type="subTitle" idx="1"/>
          </p:nvPr>
        </p:nvSpPr>
        <p:spPr>
          <a:xfrm>
            <a:off x="1371600" y="3203575"/>
            <a:ext cx="6400800" cy="1752600"/>
          </a:xfrm>
        </p:spPr>
        <p:txBody>
          <a:bodyPr/>
          <a:lstStyle>
            <a:lvl1pPr marL="0" indent="0" algn="ctr">
              <a:buFont typeface="Wingdings" pitchFamily="2" charset="2"/>
              <a:buNone/>
              <a:defRPr/>
            </a:lvl1pPr>
          </a:lstStyle>
          <a:p>
            <a:r>
              <a:rPr lang="en-US"/>
              <a:t>Click to edit Master subtitle style</a:t>
            </a:r>
          </a:p>
        </p:txBody>
      </p:sp>
      <p:sp>
        <p:nvSpPr>
          <p:cNvPr id="41" name="Rectangle 43">
            <a:extLst>
              <a:ext uri="{FF2B5EF4-FFF2-40B4-BE49-F238E27FC236}">
                <a16:creationId xmlns:a16="http://schemas.microsoft.com/office/drawing/2014/main" id="{B99217E5-A720-E898-7234-A9D7B4DD84CF}"/>
              </a:ext>
            </a:extLst>
          </p:cNvPr>
          <p:cNvSpPr>
            <a:spLocks noGrp="1" noChangeArrowheads="1"/>
          </p:cNvSpPr>
          <p:nvPr>
            <p:ph type="dt" sz="half" idx="10"/>
          </p:nvPr>
        </p:nvSpPr>
        <p:spPr>
          <a:xfrm>
            <a:off x="457200" y="6245225"/>
            <a:ext cx="2133600" cy="476250"/>
          </a:xfrm>
        </p:spPr>
        <p:txBody>
          <a:bodyPr/>
          <a:lstStyle>
            <a:lvl1pPr>
              <a:defRPr/>
            </a:lvl1pPr>
          </a:lstStyle>
          <a:p>
            <a:pPr>
              <a:defRPr/>
            </a:pPr>
            <a:endParaRPr lang="en-US"/>
          </a:p>
        </p:txBody>
      </p:sp>
      <p:sp>
        <p:nvSpPr>
          <p:cNvPr id="42" name="Rectangle 44">
            <a:extLst>
              <a:ext uri="{FF2B5EF4-FFF2-40B4-BE49-F238E27FC236}">
                <a16:creationId xmlns:a16="http://schemas.microsoft.com/office/drawing/2014/main" id="{F53D28E4-5BAF-0F46-158F-3FE4BFFB0950}"/>
              </a:ext>
            </a:extLst>
          </p:cNvPr>
          <p:cNvSpPr>
            <a:spLocks noGrp="1" noChangeArrowheads="1"/>
          </p:cNvSpPr>
          <p:nvPr>
            <p:ph type="ftr" sz="quarter" idx="11"/>
          </p:nvPr>
        </p:nvSpPr>
        <p:spPr>
          <a:xfrm>
            <a:off x="3124200" y="6245225"/>
            <a:ext cx="2895600" cy="476250"/>
          </a:xfrm>
        </p:spPr>
        <p:txBody>
          <a:bodyPr/>
          <a:lstStyle>
            <a:lvl1pPr>
              <a:defRPr/>
            </a:lvl1pPr>
          </a:lstStyle>
          <a:p>
            <a:pPr>
              <a:defRPr/>
            </a:pPr>
            <a:endParaRPr lang="en-US"/>
          </a:p>
        </p:txBody>
      </p:sp>
      <p:sp>
        <p:nvSpPr>
          <p:cNvPr id="43" name="Rectangle 45">
            <a:extLst>
              <a:ext uri="{FF2B5EF4-FFF2-40B4-BE49-F238E27FC236}">
                <a16:creationId xmlns:a16="http://schemas.microsoft.com/office/drawing/2014/main" id="{CB106553-3FA2-F32E-DDB6-D83419DEFABD}"/>
              </a:ext>
            </a:extLst>
          </p:cNvPr>
          <p:cNvSpPr>
            <a:spLocks noGrp="1" noChangeArrowheads="1"/>
          </p:cNvSpPr>
          <p:nvPr>
            <p:ph type="sldNum" sz="quarter" idx="12"/>
          </p:nvPr>
        </p:nvSpPr>
        <p:spPr>
          <a:xfrm>
            <a:off x="6553200" y="6245225"/>
            <a:ext cx="2133600" cy="476250"/>
          </a:xfrm>
        </p:spPr>
        <p:txBody>
          <a:bodyPr/>
          <a:lstStyle>
            <a:lvl1pPr>
              <a:defRPr/>
            </a:lvl1pPr>
          </a:lstStyle>
          <a:p>
            <a:fld id="{3FDFF9C9-7A19-4F06-96C6-EA83508DF43C}" type="slidenum">
              <a:rPr lang="en-US" altLang="en-US"/>
              <a:pPr/>
              <a:t>‹#›</a:t>
            </a:fld>
            <a:endParaRPr lang="en-US" altLang="en-US"/>
          </a:p>
        </p:txBody>
      </p:sp>
    </p:spTree>
    <p:extLst>
      <p:ext uri="{BB962C8B-B14F-4D97-AF65-F5344CB8AC3E}">
        <p14:creationId xmlns:p14="http://schemas.microsoft.com/office/powerpoint/2010/main" val="3573806376"/>
      </p:ext>
    </p:extLst>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D318A8A-5527-DCCB-415E-2EEBD241F533}"/>
              </a:ext>
            </a:extLst>
          </p:cNvPr>
          <p:cNvSpPr/>
          <p:nvPr/>
        </p:nvSpPr>
        <p:spPr>
          <a:xfrm>
            <a:off x="617538" y="2165350"/>
            <a:ext cx="374808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hangingPunct="1">
              <a:defRPr/>
            </a:pPr>
            <a:endParaRPr lang="en-US" dirty="0"/>
          </a:p>
        </p:txBody>
      </p:sp>
      <p:sp>
        <p:nvSpPr>
          <p:cNvPr id="8" name="Rectangle 7">
            <a:extLst>
              <a:ext uri="{FF2B5EF4-FFF2-40B4-BE49-F238E27FC236}">
                <a16:creationId xmlns:a16="http://schemas.microsoft.com/office/drawing/2014/main" id="{DCF21BAE-428D-CF72-09EE-192E3390DB18}"/>
              </a:ext>
            </a:extLst>
          </p:cNvPr>
          <p:cNvSpPr/>
          <p:nvPr/>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hangingPunct="1">
              <a:defRPr/>
            </a:pPr>
            <a:endParaRPr lang="en-US" dirty="0"/>
          </a:p>
        </p:txBody>
      </p:sp>
      <p:sp>
        <p:nvSpPr>
          <p:cNvPr id="2" name="Title 1"/>
          <p:cNvSpPr>
            <a:spLocks noGrp="1"/>
          </p:cNvSpPr>
          <p:nvPr>
            <p:ph type="title"/>
          </p:nvPr>
        </p:nvSpPr>
        <p:spPr>
          <a:xfrm>
            <a:off x="457200" y="251948"/>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a:extLst>
              <a:ext uri="{FF2B5EF4-FFF2-40B4-BE49-F238E27FC236}">
                <a16:creationId xmlns:a16="http://schemas.microsoft.com/office/drawing/2014/main" id="{F3F6AC02-BFF6-5B7C-1168-9D0F4CB2701D}"/>
              </a:ext>
            </a:extLst>
          </p:cNvPr>
          <p:cNvSpPr>
            <a:spLocks noGrp="1"/>
          </p:cNvSpPr>
          <p:nvPr>
            <p:ph type="dt" sz="half" idx="10"/>
          </p:nvPr>
        </p:nvSpPr>
        <p:spPr/>
        <p:txBody>
          <a:bodyPr/>
          <a:lstStyle>
            <a:lvl1pPr>
              <a:defRPr/>
            </a:lvl1pPr>
            <a:extLst/>
          </a:lstStyle>
          <a:p>
            <a:pPr>
              <a:defRPr/>
            </a:pPr>
            <a:fld id="{0534E6A3-88D9-4040-AACB-F23900C9D2EB}" type="datetimeFigureOut">
              <a:rPr lang="en-US"/>
              <a:pPr>
                <a:defRPr/>
              </a:pPr>
              <a:t>7/22/2023</a:t>
            </a:fld>
            <a:endParaRPr lang="en-US" dirty="0"/>
          </a:p>
        </p:txBody>
      </p:sp>
      <p:sp>
        <p:nvSpPr>
          <p:cNvPr id="10" name="Footer Placeholder 7">
            <a:extLst>
              <a:ext uri="{FF2B5EF4-FFF2-40B4-BE49-F238E27FC236}">
                <a16:creationId xmlns:a16="http://schemas.microsoft.com/office/drawing/2014/main" id="{6898CF33-798B-19EE-161E-D5969F795777}"/>
              </a:ext>
            </a:extLst>
          </p:cNvPr>
          <p:cNvSpPr>
            <a:spLocks noGrp="1"/>
          </p:cNvSpPr>
          <p:nvPr>
            <p:ph type="ftr" sz="quarter" idx="11"/>
          </p:nvPr>
        </p:nvSpPr>
        <p:spPr/>
        <p:txBody>
          <a:bodyPr/>
          <a:lstStyle>
            <a:lvl1pPr>
              <a:defRPr/>
            </a:lvl1pPr>
            <a:extLst/>
          </a:lstStyle>
          <a:p>
            <a:pPr>
              <a:defRPr/>
            </a:pPr>
            <a:endParaRPr lang="en-US"/>
          </a:p>
        </p:txBody>
      </p:sp>
      <p:sp>
        <p:nvSpPr>
          <p:cNvPr id="11" name="Slide Number Placeholder 8">
            <a:extLst>
              <a:ext uri="{FF2B5EF4-FFF2-40B4-BE49-F238E27FC236}">
                <a16:creationId xmlns:a16="http://schemas.microsoft.com/office/drawing/2014/main" id="{9E2967E0-EB49-4247-151D-FEA1C5A391AB}"/>
              </a:ext>
            </a:extLst>
          </p:cNvPr>
          <p:cNvSpPr>
            <a:spLocks noGrp="1"/>
          </p:cNvSpPr>
          <p:nvPr>
            <p:ph type="sldNum" sz="quarter" idx="12"/>
          </p:nvPr>
        </p:nvSpPr>
        <p:spPr>
          <a:xfrm>
            <a:off x="8640763" y="6515100"/>
            <a:ext cx="465137" cy="273050"/>
          </a:xfrm>
        </p:spPr>
        <p:txBody>
          <a:bodyPr/>
          <a:lstStyle>
            <a:lvl1pPr>
              <a:defRPr/>
            </a:lvl1pPr>
          </a:lstStyle>
          <a:p>
            <a:fld id="{8FAE91D4-F561-417A-922D-48707F17EF6F}" type="slidenum">
              <a:rPr lang="en-US" altLang="en-US"/>
              <a:pPr/>
              <a:t>‹#›</a:t>
            </a:fld>
            <a:endParaRPr lang="en-US" altLang="en-US"/>
          </a:p>
        </p:txBody>
      </p:sp>
    </p:spTree>
    <p:extLst>
      <p:ext uri="{BB962C8B-B14F-4D97-AF65-F5344CB8AC3E}">
        <p14:creationId xmlns:p14="http://schemas.microsoft.com/office/powerpoint/2010/main" val="3979046981"/>
      </p:ext>
    </p:extLst>
  </p:cSld>
  <p:clrMapOvr>
    <a:masterClrMapping/>
  </p:clrMapOvr>
  <p:transition>
    <p:random/>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3">
            <a:extLst>
              <a:ext uri="{FF2B5EF4-FFF2-40B4-BE49-F238E27FC236}">
                <a16:creationId xmlns:a16="http://schemas.microsoft.com/office/drawing/2014/main" id="{4EDE36DB-1C21-8339-623F-55968903CA7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4">
            <a:extLst>
              <a:ext uri="{FF2B5EF4-FFF2-40B4-BE49-F238E27FC236}">
                <a16:creationId xmlns:a16="http://schemas.microsoft.com/office/drawing/2014/main" id="{215E16CC-B55F-D41E-C110-CD693475644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5">
            <a:extLst>
              <a:ext uri="{FF2B5EF4-FFF2-40B4-BE49-F238E27FC236}">
                <a16:creationId xmlns:a16="http://schemas.microsoft.com/office/drawing/2014/main" id="{EF7AF424-A7EB-4196-A989-0F7783BC8256}"/>
              </a:ext>
            </a:extLst>
          </p:cNvPr>
          <p:cNvSpPr>
            <a:spLocks noGrp="1" noChangeArrowheads="1"/>
          </p:cNvSpPr>
          <p:nvPr>
            <p:ph type="sldNum" sz="quarter" idx="12"/>
          </p:nvPr>
        </p:nvSpPr>
        <p:spPr>
          <a:ln/>
        </p:spPr>
        <p:txBody>
          <a:bodyPr/>
          <a:lstStyle>
            <a:lvl1pPr>
              <a:defRPr/>
            </a:lvl1pPr>
          </a:lstStyle>
          <a:p>
            <a:fld id="{5FAB5377-4D7F-4364-84B8-1C8C93ED0D90}" type="slidenum">
              <a:rPr lang="en-US" altLang="en-US"/>
              <a:pPr/>
              <a:t>‹#›</a:t>
            </a:fld>
            <a:endParaRPr lang="en-US" altLang="en-US"/>
          </a:p>
        </p:txBody>
      </p:sp>
    </p:spTree>
    <p:extLst>
      <p:ext uri="{BB962C8B-B14F-4D97-AF65-F5344CB8AC3E}">
        <p14:creationId xmlns:p14="http://schemas.microsoft.com/office/powerpoint/2010/main" val="930604083"/>
      </p:ext>
    </p:extLst>
  </p:cSld>
  <p:clrMapOvr>
    <a:masterClrMapping/>
  </p:clrMapOvr>
  <p:transition>
    <p:random/>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3">
            <a:extLst>
              <a:ext uri="{FF2B5EF4-FFF2-40B4-BE49-F238E27FC236}">
                <a16:creationId xmlns:a16="http://schemas.microsoft.com/office/drawing/2014/main" id="{3CB8CDB3-5A54-3C8E-AE0B-F342BA4DA8B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4">
            <a:extLst>
              <a:ext uri="{FF2B5EF4-FFF2-40B4-BE49-F238E27FC236}">
                <a16:creationId xmlns:a16="http://schemas.microsoft.com/office/drawing/2014/main" id="{4734EC20-F162-352E-17CF-D1B3F2EDAC4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5">
            <a:extLst>
              <a:ext uri="{FF2B5EF4-FFF2-40B4-BE49-F238E27FC236}">
                <a16:creationId xmlns:a16="http://schemas.microsoft.com/office/drawing/2014/main" id="{9E816296-8D2A-3624-CD4B-394FA367C090}"/>
              </a:ext>
            </a:extLst>
          </p:cNvPr>
          <p:cNvSpPr>
            <a:spLocks noGrp="1" noChangeArrowheads="1"/>
          </p:cNvSpPr>
          <p:nvPr>
            <p:ph type="sldNum" sz="quarter" idx="12"/>
          </p:nvPr>
        </p:nvSpPr>
        <p:spPr>
          <a:ln/>
        </p:spPr>
        <p:txBody>
          <a:bodyPr/>
          <a:lstStyle>
            <a:lvl1pPr>
              <a:defRPr/>
            </a:lvl1pPr>
          </a:lstStyle>
          <a:p>
            <a:fld id="{8FB15CAB-DB68-4F57-900B-C614C13C20E1}" type="slidenum">
              <a:rPr lang="en-US" altLang="en-US"/>
              <a:pPr/>
              <a:t>‹#›</a:t>
            </a:fld>
            <a:endParaRPr lang="en-US" altLang="en-US"/>
          </a:p>
        </p:txBody>
      </p:sp>
    </p:spTree>
    <p:extLst>
      <p:ext uri="{BB962C8B-B14F-4D97-AF65-F5344CB8AC3E}">
        <p14:creationId xmlns:p14="http://schemas.microsoft.com/office/powerpoint/2010/main" val="3306838893"/>
      </p:ext>
    </p:extLst>
  </p:cSld>
  <p:clrMapOvr>
    <a:masterClrMapping/>
  </p:clrMapOvr>
  <p:transition>
    <p:random/>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3">
            <a:extLst>
              <a:ext uri="{FF2B5EF4-FFF2-40B4-BE49-F238E27FC236}">
                <a16:creationId xmlns:a16="http://schemas.microsoft.com/office/drawing/2014/main" id="{6CCF80D7-2865-6C93-5228-2DC2FAAC682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4">
            <a:extLst>
              <a:ext uri="{FF2B5EF4-FFF2-40B4-BE49-F238E27FC236}">
                <a16:creationId xmlns:a16="http://schemas.microsoft.com/office/drawing/2014/main" id="{1856F276-E9D0-2B50-99D0-8FE91C85BC8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5">
            <a:extLst>
              <a:ext uri="{FF2B5EF4-FFF2-40B4-BE49-F238E27FC236}">
                <a16:creationId xmlns:a16="http://schemas.microsoft.com/office/drawing/2014/main" id="{3E4405A6-E003-DCB7-83E4-F663C9801D4B}"/>
              </a:ext>
            </a:extLst>
          </p:cNvPr>
          <p:cNvSpPr>
            <a:spLocks noGrp="1" noChangeArrowheads="1"/>
          </p:cNvSpPr>
          <p:nvPr>
            <p:ph type="sldNum" sz="quarter" idx="12"/>
          </p:nvPr>
        </p:nvSpPr>
        <p:spPr>
          <a:ln/>
        </p:spPr>
        <p:txBody>
          <a:bodyPr/>
          <a:lstStyle>
            <a:lvl1pPr>
              <a:defRPr/>
            </a:lvl1pPr>
          </a:lstStyle>
          <a:p>
            <a:fld id="{9C38A026-8FB0-4B38-A59D-97467738B150}" type="slidenum">
              <a:rPr lang="en-US" altLang="en-US"/>
              <a:pPr/>
              <a:t>‹#›</a:t>
            </a:fld>
            <a:endParaRPr lang="en-US" altLang="en-US"/>
          </a:p>
        </p:txBody>
      </p:sp>
    </p:spTree>
    <p:extLst>
      <p:ext uri="{BB962C8B-B14F-4D97-AF65-F5344CB8AC3E}">
        <p14:creationId xmlns:p14="http://schemas.microsoft.com/office/powerpoint/2010/main" val="3134121997"/>
      </p:ext>
    </p:extLst>
  </p:cSld>
  <p:clrMapOvr>
    <a:masterClrMapping/>
  </p:clrMapOvr>
  <p:transition>
    <p:random/>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3">
            <a:extLst>
              <a:ext uri="{FF2B5EF4-FFF2-40B4-BE49-F238E27FC236}">
                <a16:creationId xmlns:a16="http://schemas.microsoft.com/office/drawing/2014/main" id="{067208C6-3358-E64C-F5A0-4C07E5C72359}"/>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44">
            <a:extLst>
              <a:ext uri="{FF2B5EF4-FFF2-40B4-BE49-F238E27FC236}">
                <a16:creationId xmlns:a16="http://schemas.microsoft.com/office/drawing/2014/main" id="{B1460045-3BF0-051F-AB97-E4319FFD1BC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45">
            <a:extLst>
              <a:ext uri="{FF2B5EF4-FFF2-40B4-BE49-F238E27FC236}">
                <a16:creationId xmlns:a16="http://schemas.microsoft.com/office/drawing/2014/main" id="{5345D26D-FF01-3FF2-5DF3-05FD6372E274}"/>
              </a:ext>
            </a:extLst>
          </p:cNvPr>
          <p:cNvSpPr>
            <a:spLocks noGrp="1" noChangeArrowheads="1"/>
          </p:cNvSpPr>
          <p:nvPr>
            <p:ph type="sldNum" sz="quarter" idx="12"/>
          </p:nvPr>
        </p:nvSpPr>
        <p:spPr>
          <a:ln/>
        </p:spPr>
        <p:txBody>
          <a:bodyPr/>
          <a:lstStyle>
            <a:lvl1pPr>
              <a:defRPr/>
            </a:lvl1pPr>
          </a:lstStyle>
          <a:p>
            <a:fld id="{A1057E37-04D3-4B03-8EEF-566CEDD823EA}" type="slidenum">
              <a:rPr lang="en-US" altLang="en-US"/>
              <a:pPr/>
              <a:t>‹#›</a:t>
            </a:fld>
            <a:endParaRPr lang="en-US" altLang="en-US"/>
          </a:p>
        </p:txBody>
      </p:sp>
    </p:spTree>
    <p:extLst>
      <p:ext uri="{BB962C8B-B14F-4D97-AF65-F5344CB8AC3E}">
        <p14:creationId xmlns:p14="http://schemas.microsoft.com/office/powerpoint/2010/main" val="831646225"/>
      </p:ext>
    </p:extLst>
  </p:cSld>
  <p:clrMapOvr>
    <a:masterClrMapping/>
  </p:clrMapOvr>
  <p:transition>
    <p:random/>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3">
            <a:extLst>
              <a:ext uri="{FF2B5EF4-FFF2-40B4-BE49-F238E27FC236}">
                <a16:creationId xmlns:a16="http://schemas.microsoft.com/office/drawing/2014/main" id="{AAD56E34-C56A-8DD3-B87A-8ED84376A380}"/>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44">
            <a:extLst>
              <a:ext uri="{FF2B5EF4-FFF2-40B4-BE49-F238E27FC236}">
                <a16:creationId xmlns:a16="http://schemas.microsoft.com/office/drawing/2014/main" id="{03E8BD28-2660-4FEC-C6B6-02828ED63AC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45">
            <a:extLst>
              <a:ext uri="{FF2B5EF4-FFF2-40B4-BE49-F238E27FC236}">
                <a16:creationId xmlns:a16="http://schemas.microsoft.com/office/drawing/2014/main" id="{70D1198B-7C06-74FF-9E8E-739E9FDE0FD8}"/>
              </a:ext>
            </a:extLst>
          </p:cNvPr>
          <p:cNvSpPr>
            <a:spLocks noGrp="1" noChangeArrowheads="1"/>
          </p:cNvSpPr>
          <p:nvPr>
            <p:ph type="sldNum" sz="quarter" idx="12"/>
          </p:nvPr>
        </p:nvSpPr>
        <p:spPr>
          <a:ln/>
        </p:spPr>
        <p:txBody>
          <a:bodyPr/>
          <a:lstStyle>
            <a:lvl1pPr>
              <a:defRPr/>
            </a:lvl1pPr>
          </a:lstStyle>
          <a:p>
            <a:fld id="{BFF3ADB4-B288-4B98-91DC-A4BAC0601666}" type="slidenum">
              <a:rPr lang="en-US" altLang="en-US"/>
              <a:pPr/>
              <a:t>‹#›</a:t>
            </a:fld>
            <a:endParaRPr lang="en-US" altLang="en-US"/>
          </a:p>
        </p:txBody>
      </p:sp>
    </p:spTree>
    <p:extLst>
      <p:ext uri="{BB962C8B-B14F-4D97-AF65-F5344CB8AC3E}">
        <p14:creationId xmlns:p14="http://schemas.microsoft.com/office/powerpoint/2010/main" val="2203623098"/>
      </p:ext>
    </p:extLst>
  </p:cSld>
  <p:clrMapOvr>
    <a:masterClrMapping/>
  </p:clrMapOvr>
  <p:transition>
    <p:random/>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a:extLst>
              <a:ext uri="{FF2B5EF4-FFF2-40B4-BE49-F238E27FC236}">
                <a16:creationId xmlns:a16="http://schemas.microsoft.com/office/drawing/2014/main" id="{2BAE5905-A188-E460-7702-2C68F8355B76}"/>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44">
            <a:extLst>
              <a:ext uri="{FF2B5EF4-FFF2-40B4-BE49-F238E27FC236}">
                <a16:creationId xmlns:a16="http://schemas.microsoft.com/office/drawing/2014/main" id="{773BF3A3-B8E0-9ACE-902B-CDD9DD29AFF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45">
            <a:extLst>
              <a:ext uri="{FF2B5EF4-FFF2-40B4-BE49-F238E27FC236}">
                <a16:creationId xmlns:a16="http://schemas.microsoft.com/office/drawing/2014/main" id="{542CB037-EEA7-C88F-BC23-9141F15D75B3}"/>
              </a:ext>
            </a:extLst>
          </p:cNvPr>
          <p:cNvSpPr>
            <a:spLocks noGrp="1" noChangeArrowheads="1"/>
          </p:cNvSpPr>
          <p:nvPr>
            <p:ph type="sldNum" sz="quarter" idx="12"/>
          </p:nvPr>
        </p:nvSpPr>
        <p:spPr>
          <a:ln/>
        </p:spPr>
        <p:txBody>
          <a:bodyPr/>
          <a:lstStyle>
            <a:lvl1pPr>
              <a:defRPr/>
            </a:lvl1pPr>
          </a:lstStyle>
          <a:p>
            <a:fld id="{E6A5C3D9-9CCC-4901-816A-049A95BC2C8D}" type="slidenum">
              <a:rPr lang="en-US" altLang="en-US"/>
              <a:pPr/>
              <a:t>‹#›</a:t>
            </a:fld>
            <a:endParaRPr lang="en-US" altLang="en-US"/>
          </a:p>
        </p:txBody>
      </p:sp>
    </p:spTree>
    <p:extLst>
      <p:ext uri="{BB962C8B-B14F-4D97-AF65-F5344CB8AC3E}">
        <p14:creationId xmlns:p14="http://schemas.microsoft.com/office/powerpoint/2010/main" val="1925354751"/>
      </p:ext>
    </p:extLst>
  </p:cSld>
  <p:clrMapOvr>
    <a:masterClrMapping/>
  </p:clrMapOvr>
  <p:transition>
    <p:random/>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3">
            <a:extLst>
              <a:ext uri="{FF2B5EF4-FFF2-40B4-BE49-F238E27FC236}">
                <a16:creationId xmlns:a16="http://schemas.microsoft.com/office/drawing/2014/main" id="{967647D3-C2E8-29B8-E606-D907133BCEB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4">
            <a:extLst>
              <a:ext uri="{FF2B5EF4-FFF2-40B4-BE49-F238E27FC236}">
                <a16:creationId xmlns:a16="http://schemas.microsoft.com/office/drawing/2014/main" id="{F4E55FA8-928D-A8A4-2ACE-9B9C4DF1227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5">
            <a:extLst>
              <a:ext uri="{FF2B5EF4-FFF2-40B4-BE49-F238E27FC236}">
                <a16:creationId xmlns:a16="http://schemas.microsoft.com/office/drawing/2014/main" id="{CD520A5C-DACE-2AAA-35C2-96B68F170B4E}"/>
              </a:ext>
            </a:extLst>
          </p:cNvPr>
          <p:cNvSpPr>
            <a:spLocks noGrp="1" noChangeArrowheads="1"/>
          </p:cNvSpPr>
          <p:nvPr>
            <p:ph type="sldNum" sz="quarter" idx="12"/>
          </p:nvPr>
        </p:nvSpPr>
        <p:spPr>
          <a:ln/>
        </p:spPr>
        <p:txBody>
          <a:bodyPr/>
          <a:lstStyle>
            <a:lvl1pPr>
              <a:defRPr/>
            </a:lvl1pPr>
          </a:lstStyle>
          <a:p>
            <a:fld id="{9655E729-4740-4E40-81C1-E1B61429B57D}" type="slidenum">
              <a:rPr lang="en-US" altLang="en-US"/>
              <a:pPr/>
              <a:t>‹#›</a:t>
            </a:fld>
            <a:endParaRPr lang="en-US" altLang="en-US"/>
          </a:p>
        </p:txBody>
      </p:sp>
    </p:spTree>
    <p:extLst>
      <p:ext uri="{BB962C8B-B14F-4D97-AF65-F5344CB8AC3E}">
        <p14:creationId xmlns:p14="http://schemas.microsoft.com/office/powerpoint/2010/main" val="83711636"/>
      </p:ext>
    </p:extLst>
  </p:cSld>
  <p:clrMapOvr>
    <a:masterClrMapping/>
  </p:clrMapOvr>
  <p:transition>
    <p:random/>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3">
            <a:extLst>
              <a:ext uri="{FF2B5EF4-FFF2-40B4-BE49-F238E27FC236}">
                <a16:creationId xmlns:a16="http://schemas.microsoft.com/office/drawing/2014/main" id="{A38AB0F2-7922-1F48-01EE-5248B301676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4">
            <a:extLst>
              <a:ext uri="{FF2B5EF4-FFF2-40B4-BE49-F238E27FC236}">
                <a16:creationId xmlns:a16="http://schemas.microsoft.com/office/drawing/2014/main" id="{87FA1C5F-604A-6550-4DDF-D20FD33D9EC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5">
            <a:extLst>
              <a:ext uri="{FF2B5EF4-FFF2-40B4-BE49-F238E27FC236}">
                <a16:creationId xmlns:a16="http://schemas.microsoft.com/office/drawing/2014/main" id="{1437A25C-5FF3-B069-D558-6C93B9C868A7}"/>
              </a:ext>
            </a:extLst>
          </p:cNvPr>
          <p:cNvSpPr>
            <a:spLocks noGrp="1" noChangeArrowheads="1"/>
          </p:cNvSpPr>
          <p:nvPr>
            <p:ph type="sldNum" sz="quarter" idx="12"/>
          </p:nvPr>
        </p:nvSpPr>
        <p:spPr>
          <a:ln/>
        </p:spPr>
        <p:txBody>
          <a:bodyPr/>
          <a:lstStyle>
            <a:lvl1pPr>
              <a:defRPr/>
            </a:lvl1pPr>
          </a:lstStyle>
          <a:p>
            <a:fld id="{4270B5D7-3F45-40DB-982C-632346458B56}" type="slidenum">
              <a:rPr lang="en-US" altLang="en-US"/>
              <a:pPr/>
              <a:t>‹#›</a:t>
            </a:fld>
            <a:endParaRPr lang="en-US" altLang="en-US"/>
          </a:p>
        </p:txBody>
      </p:sp>
    </p:spTree>
    <p:extLst>
      <p:ext uri="{BB962C8B-B14F-4D97-AF65-F5344CB8AC3E}">
        <p14:creationId xmlns:p14="http://schemas.microsoft.com/office/powerpoint/2010/main" val="3782383420"/>
      </p:ext>
    </p:extLst>
  </p:cSld>
  <p:clrMapOvr>
    <a:masterClrMapping/>
  </p:clrMapOvr>
  <p:transition>
    <p:random/>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3">
            <a:extLst>
              <a:ext uri="{FF2B5EF4-FFF2-40B4-BE49-F238E27FC236}">
                <a16:creationId xmlns:a16="http://schemas.microsoft.com/office/drawing/2014/main" id="{C024380E-6611-A596-CA35-103F81D100C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4">
            <a:extLst>
              <a:ext uri="{FF2B5EF4-FFF2-40B4-BE49-F238E27FC236}">
                <a16:creationId xmlns:a16="http://schemas.microsoft.com/office/drawing/2014/main" id="{948BA254-78F7-236D-3E53-40F962A4F77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5">
            <a:extLst>
              <a:ext uri="{FF2B5EF4-FFF2-40B4-BE49-F238E27FC236}">
                <a16:creationId xmlns:a16="http://schemas.microsoft.com/office/drawing/2014/main" id="{33F8BA9B-B5AD-BF40-CEC3-0CDCB026C6A5}"/>
              </a:ext>
            </a:extLst>
          </p:cNvPr>
          <p:cNvSpPr>
            <a:spLocks noGrp="1" noChangeArrowheads="1"/>
          </p:cNvSpPr>
          <p:nvPr>
            <p:ph type="sldNum" sz="quarter" idx="12"/>
          </p:nvPr>
        </p:nvSpPr>
        <p:spPr>
          <a:ln/>
        </p:spPr>
        <p:txBody>
          <a:bodyPr/>
          <a:lstStyle>
            <a:lvl1pPr>
              <a:defRPr/>
            </a:lvl1pPr>
          </a:lstStyle>
          <a:p>
            <a:fld id="{BD2ACE1F-CCD5-43B1-B6A9-80843DA2691C}" type="slidenum">
              <a:rPr lang="en-US" altLang="en-US"/>
              <a:pPr/>
              <a:t>‹#›</a:t>
            </a:fld>
            <a:endParaRPr lang="en-US" altLang="en-US"/>
          </a:p>
        </p:txBody>
      </p:sp>
    </p:spTree>
    <p:extLst>
      <p:ext uri="{BB962C8B-B14F-4D97-AF65-F5344CB8AC3E}">
        <p14:creationId xmlns:p14="http://schemas.microsoft.com/office/powerpoint/2010/main" val="650362082"/>
      </p:ext>
    </p:extLst>
  </p:cSld>
  <p:clrMapOvr>
    <a:masterClrMapping/>
  </p:clrMapOvr>
  <p:transition>
    <p:random/>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8750"/>
            <a:ext cx="2057400" cy="59721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8750"/>
            <a:ext cx="6019800" cy="59721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3">
            <a:extLst>
              <a:ext uri="{FF2B5EF4-FFF2-40B4-BE49-F238E27FC236}">
                <a16:creationId xmlns:a16="http://schemas.microsoft.com/office/drawing/2014/main" id="{57F4AEC5-1CE4-698D-BFF7-2A6FC8C4165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4">
            <a:extLst>
              <a:ext uri="{FF2B5EF4-FFF2-40B4-BE49-F238E27FC236}">
                <a16:creationId xmlns:a16="http://schemas.microsoft.com/office/drawing/2014/main" id="{967D1E67-7C4E-8B59-D2F8-91C8B23A60E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5">
            <a:extLst>
              <a:ext uri="{FF2B5EF4-FFF2-40B4-BE49-F238E27FC236}">
                <a16:creationId xmlns:a16="http://schemas.microsoft.com/office/drawing/2014/main" id="{A223095B-7348-62D7-6BAA-14BCA2C3CD1B}"/>
              </a:ext>
            </a:extLst>
          </p:cNvPr>
          <p:cNvSpPr>
            <a:spLocks noGrp="1" noChangeArrowheads="1"/>
          </p:cNvSpPr>
          <p:nvPr>
            <p:ph type="sldNum" sz="quarter" idx="12"/>
          </p:nvPr>
        </p:nvSpPr>
        <p:spPr>
          <a:ln/>
        </p:spPr>
        <p:txBody>
          <a:bodyPr/>
          <a:lstStyle>
            <a:lvl1pPr>
              <a:defRPr/>
            </a:lvl1pPr>
          </a:lstStyle>
          <a:p>
            <a:fld id="{C6C401EC-BEBC-4D0A-AE99-101338FDE7F0}" type="slidenum">
              <a:rPr lang="en-US" altLang="en-US"/>
              <a:pPr/>
              <a:t>‹#›</a:t>
            </a:fld>
            <a:endParaRPr lang="en-US" altLang="en-US"/>
          </a:p>
        </p:txBody>
      </p:sp>
    </p:spTree>
    <p:extLst>
      <p:ext uri="{BB962C8B-B14F-4D97-AF65-F5344CB8AC3E}">
        <p14:creationId xmlns:p14="http://schemas.microsoft.com/office/powerpoint/2010/main" val="3354245603"/>
      </p:ext>
    </p:extLst>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709D8D-426C-3593-B629-4286129C5AFC}"/>
              </a:ext>
            </a:extLst>
          </p:cNvPr>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 name="Title 1"/>
          <p:cNvSpPr>
            <a:spLocks noGrp="1"/>
          </p:cNvSpPr>
          <p:nvPr>
            <p:ph type="title"/>
          </p:nvPr>
        </p:nvSpPr>
        <p:spPr>
          <a:xfrm>
            <a:off x="457200" y="253218"/>
            <a:ext cx="8229600" cy="1143000"/>
          </a:xfrm>
        </p:spPr>
        <p:txBody>
          <a:bodyPr/>
          <a:lstStyle/>
          <a:p>
            <a:r>
              <a:rPr lang="en-US"/>
              <a:t>Click to edit Master title style</a:t>
            </a:r>
          </a:p>
        </p:txBody>
      </p:sp>
      <p:sp>
        <p:nvSpPr>
          <p:cNvPr id="4" name="Date Placeholder 2">
            <a:extLst>
              <a:ext uri="{FF2B5EF4-FFF2-40B4-BE49-F238E27FC236}">
                <a16:creationId xmlns:a16="http://schemas.microsoft.com/office/drawing/2014/main" id="{BFDF8E80-A2CD-E7C3-DD66-E5E8D9186E71}"/>
              </a:ext>
            </a:extLst>
          </p:cNvPr>
          <p:cNvSpPr>
            <a:spLocks noGrp="1"/>
          </p:cNvSpPr>
          <p:nvPr>
            <p:ph type="dt" sz="half" idx="10"/>
          </p:nvPr>
        </p:nvSpPr>
        <p:spPr/>
        <p:txBody>
          <a:bodyPr/>
          <a:lstStyle>
            <a:lvl1pPr>
              <a:defRPr/>
            </a:lvl1pPr>
            <a:extLst/>
          </a:lstStyle>
          <a:p>
            <a:pPr>
              <a:defRPr/>
            </a:pPr>
            <a:fld id="{782DF813-C69C-404B-92EF-D60A5C8EDBA1}" type="datetimeFigureOut">
              <a:rPr lang="en-US"/>
              <a:pPr>
                <a:defRPr/>
              </a:pPr>
              <a:t>7/22/2023</a:t>
            </a:fld>
            <a:endParaRPr lang="en-US" dirty="0"/>
          </a:p>
        </p:txBody>
      </p:sp>
      <p:sp>
        <p:nvSpPr>
          <p:cNvPr id="5" name="Footer Placeholder 3">
            <a:extLst>
              <a:ext uri="{FF2B5EF4-FFF2-40B4-BE49-F238E27FC236}">
                <a16:creationId xmlns:a16="http://schemas.microsoft.com/office/drawing/2014/main" id="{43E99383-D339-06B6-F6DD-951E7990484E}"/>
              </a:ext>
            </a:extLst>
          </p:cNvPr>
          <p:cNvSpPr>
            <a:spLocks noGrp="1"/>
          </p:cNvSpPr>
          <p:nvPr>
            <p:ph type="ftr" sz="quarter" idx="11"/>
          </p:nvPr>
        </p:nvSpPr>
        <p:spPr/>
        <p:txBody>
          <a:bodyPr/>
          <a:lstStyle>
            <a:lvl1pPr>
              <a:defRPr/>
            </a:lvl1pPr>
            <a:extLst/>
          </a:lstStyle>
          <a:p>
            <a:pPr>
              <a:defRPr/>
            </a:pPr>
            <a:endParaRPr lang="en-US"/>
          </a:p>
        </p:txBody>
      </p:sp>
      <p:sp>
        <p:nvSpPr>
          <p:cNvPr id="6" name="Slide Number Placeholder 4">
            <a:extLst>
              <a:ext uri="{FF2B5EF4-FFF2-40B4-BE49-F238E27FC236}">
                <a16:creationId xmlns:a16="http://schemas.microsoft.com/office/drawing/2014/main" id="{C71BE363-DD8D-35CF-9852-B0DACF1F09FF}"/>
              </a:ext>
            </a:extLst>
          </p:cNvPr>
          <p:cNvSpPr>
            <a:spLocks noGrp="1"/>
          </p:cNvSpPr>
          <p:nvPr>
            <p:ph type="sldNum" sz="quarter" idx="12"/>
          </p:nvPr>
        </p:nvSpPr>
        <p:spPr/>
        <p:txBody>
          <a:bodyPr/>
          <a:lstStyle>
            <a:lvl1pPr>
              <a:defRPr/>
            </a:lvl1pPr>
          </a:lstStyle>
          <a:p>
            <a:fld id="{B00546FF-5597-46DA-B253-930B2755ECD2}" type="slidenum">
              <a:rPr lang="en-US" altLang="en-US"/>
              <a:pPr/>
              <a:t>‹#›</a:t>
            </a:fld>
            <a:endParaRPr lang="en-US" altLang="en-US"/>
          </a:p>
        </p:txBody>
      </p:sp>
    </p:spTree>
    <p:extLst>
      <p:ext uri="{BB962C8B-B14F-4D97-AF65-F5344CB8AC3E}">
        <p14:creationId xmlns:p14="http://schemas.microsoft.com/office/powerpoint/2010/main" val="2482003916"/>
      </p:ext>
    </p:extLst>
  </p:cSld>
  <p:clrMapOvr>
    <a:masterClrMapping/>
  </p:clrMapOvr>
  <p:transition>
    <p:random/>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28426889-8F32-24AE-1755-393F01CF3171}"/>
              </a:ext>
            </a:extLst>
          </p:cNvPr>
          <p:cNvGrpSpPr>
            <a:grpSpLocks/>
          </p:cNvGrpSpPr>
          <p:nvPr/>
        </p:nvGrpSpPr>
        <p:grpSpPr bwMode="auto">
          <a:xfrm>
            <a:off x="0" y="1422400"/>
            <a:ext cx="9147175" cy="5435600"/>
            <a:chOff x="0" y="896"/>
            <a:chExt cx="5762" cy="3424"/>
          </a:xfrm>
        </p:grpSpPr>
        <p:grpSp>
          <p:nvGrpSpPr>
            <p:cNvPr id="3" name="Group 3">
              <a:extLst>
                <a:ext uri="{FF2B5EF4-FFF2-40B4-BE49-F238E27FC236}">
                  <a16:creationId xmlns:a16="http://schemas.microsoft.com/office/drawing/2014/main" id="{3E6E80C5-C5A6-1CBB-E303-B0C17C9D593A}"/>
                </a:ext>
              </a:extLst>
            </p:cNvPr>
            <p:cNvGrpSpPr>
              <a:grpSpLocks/>
            </p:cNvGrpSpPr>
            <p:nvPr userDrawn="1"/>
          </p:nvGrpSpPr>
          <p:grpSpPr bwMode="auto">
            <a:xfrm>
              <a:off x="20" y="896"/>
              <a:ext cx="5742" cy="3424"/>
              <a:chOff x="20" y="896"/>
              <a:chExt cx="5742" cy="3424"/>
            </a:xfrm>
          </p:grpSpPr>
          <p:sp>
            <p:nvSpPr>
              <p:cNvPr id="46286" name="Freeform 4">
                <a:extLst>
                  <a:ext uri="{FF2B5EF4-FFF2-40B4-BE49-F238E27FC236}">
                    <a16:creationId xmlns:a16="http://schemas.microsoft.com/office/drawing/2014/main" id="{733903A8-9DE7-25F6-D538-718988556F6C}"/>
                  </a:ext>
                </a:extLst>
              </p:cNvPr>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287" name="Freeform 5">
                <a:extLst>
                  <a:ext uri="{FF2B5EF4-FFF2-40B4-BE49-F238E27FC236}">
                    <a16:creationId xmlns:a16="http://schemas.microsoft.com/office/drawing/2014/main" id="{08E878E3-EA3B-BE60-BAB5-4AE590B461B6}"/>
                  </a:ext>
                </a:extLst>
              </p:cNvPr>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288" name="Freeform 6">
                <a:extLst>
                  <a:ext uri="{FF2B5EF4-FFF2-40B4-BE49-F238E27FC236}">
                    <a16:creationId xmlns:a16="http://schemas.microsoft.com/office/drawing/2014/main" id="{270693E2-4517-9D94-F4FA-A9D7CE43A93D}"/>
                  </a:ext>
                </a:extLst>
              </p:cNvPr>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289" name="Freeform 7">
                <a:extLst>
                  <a:ext uri="{FF2B5EF4-FFF2-40B4-BE49-F238E27FC236}">
                    <a16:creationId xmlns:a16="http://schemas.microsoft.com/office/drawing/2014/main" id="{6F0817D4-2D1A-841C-159B-0703E5242CE1}"/>
                  </a:ext>
                </a:extLst>
              </p:cNvPr>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290" name="Freeform 8">
                <a:extLst>
                  <a:ext uri="{FF2B5EF4-FFF2-40B4-BE49-F238E27FC236}">
                    <a16:creationId xmlns:a16="http://schemas.microsoft.com/office/drawing/2014/main" id="{D5FAE681-A6C9-7F10-3E76-71A93792BEE9}"/>
                  </a:ext>
                </a:extLst>
              </p:cNvPr>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291" name="Freeform 9">
                <a:extLst>
                  <a:ext uri="{FF2B5EF4-FFF2-40B4-BE49-F238E27FC236}">
                    <a16:creationId xmlns:a16="http://schemas.microsoft.com/office/drawing/2014/main" id="{E83B01A0-3852-C20E-D7E1-23122F198B1D}"/>
                  </a:ext>
                </a:extLst>
              </p:cNvPr>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292" name="Freeform 10">
                <a:extLst>
                  <a:ext uri="{FF2B5EF4-FFF2-40B4-BE49-F238E27FC236}">
                    <a16:creationId xmlns:a16="http://schemas.microsoft.com/office/drawing/2014/main" id="{688B6613-E22D-56DA-4521-4572331135D6}"/>
                  </a:ext>
                </a:extLst>
              </p:cNvPr>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293" name="Freeform 11">
                <a:extLst>
                  <a:ext uri="{FF2B5EF4-FFF2-40B4-BE49-F238E27FC236}">
                    <a16:creationId xmlns:a16="http://schemas.microsoft.com/office/drawing/2014/main" id="{1DBC78BC-4CB4-129E-0641-D2282241800D}"/>
                  </a:ext>
                </a:extLst>
              </p:cNvPr>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294" name="Freeform 12">
                <a:extLst>
                  <a:ext uri="{FF2B5EF4-FFF2-40B4-BE49-F238E27FC236}">
                    <a16:creationId xmlns:a16="http://schemas.microsoft.com/office/drawing/2014/main" id="{51BE55E3-CE7B-9EBD-D676-D56D8B0F58F8}"/>
                  </a:ext>
                </a:extLst>
              </p:cNvPr>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295" name="Freeform 13">
                <a:extLst>
                  <a:ext uri="{FF2B5EF4-FFF2-40B4-BE49-F238E27FC236}">
                    <a16:creationId xmlns:a16="http://schemas.microsoft.com/office/drawing/2014/main" id="{661409A3-4773-48F1-2EBF-2BD2A8D6B49D}"/>
                  </a:ext>
                </a:extLst>
              </p:cNvPr>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296" name="Freeform 14">
                <a:extLst>
                  <a:ext uri="{FF2B5EF4-FFF2-40B4-BE49-F238E27FC236}">
                    <a16:creationId xmlns:a16="http://schemas.microsoft.com/office/drawing/2014/main" id="{D9ADDDD3-6E78-3C08-66B2-E41E55F6FF7E}"/>
                  </a:ext>
                </a:extLst>
              </p:cNvPr>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297" name="Freeform 15">
                <a:extLst>
                  <a:ext uri="{FF2B5EF4-FFF2-40B4-BE49-F238E27FC236}">
                    <a16:creationId xmlns:a16="http://schemas.microsoft.com/office/drawing/2014/main" id="{06971A71-7182-9648-981B-96018F5144DF}"/>
                  </a:ext>
                </a:extLst>
              </p:cNvPr>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298" name="Freeform 16">
                <a:extLst>
                  <a:ext uri="{FF2B5EF4-FFF2-40B4-BE49-F238E27FC236}">
                    <a16:creationId xmlns:a16="http://schemas.microsoft.com/office/drawing/2014/main" id="{4808A3F8-7285-A2D7-F6DF-5267C6FFF0CB}"/>
                  </a:ext>
                </a:extLst>
              </p:cNvPr>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4" name="Group 17">
              <a:extLst>
                <a:ext uri="{FF2B5EF4-FFF2-40B4-BE49-F238E27FC236}">
                  <a16:creationId xmlns:a16="http://schemas.microsoft.com/office/drawing/2014/main" id="{7610C253-DEC3-6333-ABC8-4AA4BB92C841}"/>
                </a:ext>
              </a:extLst>
            </p:cNvPr>
            <p:cNvGrpSpPr>
              <a:grpSpLocks/>
            </p:cNvGrpSpPr>
            <p:nvPr userDrawn="1"/>
          </p:nvGrpSpPr>
          <p:grpSpPr bwMode="auto">
            <a:xfrm>
              <a:off x="0" y="2291"/>
              <a:ext cx="1385" cy="1702"/>
              <a:chOff x="0" y="2291"/>
              <a:chExt cx="1385" cy="1702"/>
            </a:xfrm>
          </p:grpSpPr>
          <p:sp>
            <p:nvSpPr>
              <p:cNvPr id="5" name="Rectangle 18">
                <a:extLst>
                  <a:ext uri="{FF2B5EF4-FFF2-40B4-BE49-F238E27FC236}">
                    <a16:creationId xmlns:a16="http://schemas.microsoft.com/office/drawing/2014/main" id="{4F9EF732-6BC0-5D03-7A4F-05CA94AC4E92}"/>
                  </a:ext>
                </a:extLst>
              </p:cNvPr>
              <p:cNvSpPr>
                <a:spLocks noChangeArrowheads="1"/>
              </p:cNvSpPr>
              <p:nvPr userDrawn="1"/>
            </p:nvSpPr>
            <p:spPr bwMode="ltGray">
              <a:xfrm rot="6798887">
                <a:off x="63" y="388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6" name="Rectangle 19">
                <a:extLst>
                  <a:ext uri="{FF2B5EF4-FFF2-40B4-BE49-F238E27FC236}">
                    <a16:creationId xmlns:a16="http://schemas.microsoft.com/office/drawing/2014/main" id="{7EE8B4A7-CEA4-99EC-7986-70D49FD4CAB6}"/>
                  </a:ext>
                </a:extLst>
              </p:cNvPr>
              <p:cNvSpPr>
                <a:spLocks noChangeArrowheads="1"/>
              </p:cNvSpPr>
              <p:nvPr userDrawn="1"/>
            </p:nvSpPr>
            <p:spPr bwMode="ltGray">
              <a:xfrm rot="6798887">
                <a:off x="33" y="388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7" name="Rectangle 20">
                <a:extLst>
                  <a:ext uri="{FF2B5EF4-FFF2-40B4-BE49-F238E27FC236}">
                    <a16:creationId xmlns:a16="http://schemas.microsoft.com/office/drawing/2014/main" id="{5D2860E5-89ED-3C03-11F3-4D033466CDAD}"/>
                  </a:ext>
                </a:extLst>
              </p:cNvPr>
              <p:cNvSpPr>
                <a:spLocks noChangeArrowheads="1"/>
              </p:cNvSpPr>
              <p:nvPr userDrawn="1"/>
            </p:nvSpPr>
            <p:spPr bwMode="ltGray">
              <a:xfrm rot="6798887">
                <a:off x="7" y="387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8" name="Rectangle 21">
                <a:extLst>
                  <a:ext uri="{FF2B5EF4-FFF2-40B4-BE49-F238E27FC236}">
                    <a16:creationId xmlns:a16="http://schemas.microsoft.com/office/drawing/2014/main" id="{CCD02CDD-83C4-6144-2B01-9F7BAA176836}"/>
                  </a:ext>
                </a:extLst>
              </p:cNvPr>
              <p:cNvSpPr>
                <a:spLocks noChangeArrowheads="1"/>
              </p:cNvSpPr>
              <p:nvPr userDrawn="1"/>
            </p:nvSpPr>
            <p:spPr bwMode="ltGray">
              <a:xfrm rot="5999912">
                <a:off x="209" y="388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9" name="Rectangle 22">
                <a:extLst>
                  <a:ext uri="{FF2B5EF4-FFF2-40B4-BE49-F238E27FC236}">
                    <a16:creationId xmlns:a16="http://schemas.microsoft.com/office/drawing/2014/main" id="{62050C05-4302-CC24-5FEF-E31A635FBFCD}"/>
                  </a:ext>
                </a:extLst>
              </p:cNvPr>
              <p:cNvSpPr>
                <a:spLocks noChangeArrowheads="1"/>
              </p:cNvSpPr>
              <p:nvPr userDrawn="1"/>
            </p:nvSpPr>
            <p:spPr bwMode="ltGray">
              <a:xfrm rot="5999912">
                <a:off x="183" y="388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0" name="Rectangle 23">
                <a:extLst>
                  <a:ext uri="{FF2B5EF4-FFF2-40B4-BE49-F238E27FC236}">
                    <a16:creationId xmlns:a16="http://schemas.microsoft.com/office/drawing/2014/main" id="{36517E54-5F44-4842-9856-B5B0D80F0903}"/>
                  </a:ext>
                </a:extLst>
              </p:cNvPr>
              <p:cNvSpPr>
                <a:spLocks noChangeArrowheads="1"/>
              </p:cNvSpPr>
              <p:nvPr userDrawn="1"/>
            </p:nvSpPr>
            <p:spPr bwMode="ltGray">
              <a:xfrm rot="6250138">
                <a:off x="153" y="388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1" name="Rectangle 24">
                <a:extLst>
                  <a:ext uri="{FF2B5EF4-FFF2-40B4-BE49-F238E27FC236}">
                    <a16:creationId xmlns:a16="http://schemas.microsoft.com/office/drawing/2014/main" id="{712AFDCB-85A4-1F79-38CB-F29E9854254B}"/>
                  </a:ext>
                </a:extLst>
              </p:cNvPr>
              <p:cNvSpPr>
                <a:spLocks noChangeArrowheads="1"/>
              </p:cNvSpPr>
              <p:nvPr userDrawn="1"/>
            </p:nvSpPr>
            <p:spPr bwMode="ltGray">
              <a:xfrm rot="6238076">
                <a:off x="123" y="388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2" name="Rectangle 25">
                <a:extLst>
                  <a:ext uri="{FF2B5EF4-FFF2-40B4-BE49-F238E27FC236}">
                    <a16:creationId xmlns:a16="http://schemas.microsoft.com/office/drawing/2014/main" id="{2BBE961D-1FF7-ED8E-1186-763636B5B31B}"/>
                  </a:ext>
                </a:extLst>
              </p:cNvPr>
              <p:cNvSpPr>
                <a:spLocks noChangeArrowheads="1"/>
              </p:cNvSpPr>
              <p:nvPr userDrawn="1"/>
            </p:nvSpPr>
            <p:spPr bwMode="ltGray">
              <a:xfrm rot="5380717">
                <a:off x="363" y="386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3" name="Rectangle 26">
                <a:extLst>
                  <a:ext uri="{FF2B5EF4-FFF2-40B4-BE49-F238E27FC236}">
                    <a16:creationId xmlns:a16="http://schemas.microsoft.com/office/drawing/2014/main" id="{C34CD348-74D6-B12E-6301-5967F09EF138}"/>
                  </a:ext>
                </a:extLst>
              </p:cNvPr>
              <p:cNvSpPr>
                <a:spLocks noChangeArrowheads="1"/>
              </p:cNvSpPr>
              <p:nvPr userDrawn="1"/>
            </p:nvSpPr>
            <p:spPr bwMode="ltGray">
              <a:xfrm rot="5380717">
                <a:off x="333" y="3872"/>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4" name="Rectangle 27">
                <a:extLst>
                  <a:ext uri="{FF2B5EF4-FFF2-40B4-BE49-F238E27FC236}">
                    <a16:creationId xmlns:a16="http://schemas.microsoft.com/office/drawing/2014/main" id="{87C63023-CEB3-3F21-B2A2-669952B85120}"/>
                  </a:ext>
                </a:extLst>
              </p:cNvPr>
              <p:cNvSpPr>
                <a:spLocks noChangeArrowheads="1"/>
              </p:cNvSpPr>
              <p:nvPr userDrawn="1"/>
            </p:nvSpPr>
            <p:spPr bwMode="ltGray">
              <a:xfrm rot="5583200">
                <a:off x="303" y="387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 name="Rectangle 28">
                <a:extLst>
                  <a:ext uri="{FF2B5EF4-FFF2-40B4-BE49-F238E27FC236}">
                    <a16:creationId xmlns:a16="http://schemas.microsoft.com/office/drawing/2014/main" id="{DB13B098-9BA6-F58B-E815-2866B4A31DB7}"/>
                  </a:ext>
                </a:extLst>
              </p:cNvPr>
              <p:cNvSpPr>
                <a:spLocks noChangeArrowheads="1"/>
              </p:cNvSpPr>
              <p:nvPr userDrawn="1"/>
            </p:nvSpPr>
            <p:spPr bwMode="ltGray">
              <a:xfrm rot="5737625">
                <a:off x="271" y="3882"/>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6" name="Rectangle 29">
                <a:extLst>
                  <a:ext uri="{FF2B5EF4-FFF2-40B4-BE49-F238E27FC236}">
                    <a16:creationId xmlns:a16="http://schemas.microsoft.com/office/drawing/2014/main" id="{7DC6340E-59CD-0FCF-563D-00E6C60EEE65}"/>
                  </a:ext>
                </a:extLst>
              </p:cNvPr>
              <p:cNvSpPr>
                <a:spLocks noChangeArrowheads="1"/>
              </p:cNvSpPr>
              <p:nvPr userDrawn="1"/>
            </p:nvSpPr>
            <p:spPr bwMode="ltGray">
              <a:xfrm rot="4715477">
                <a:off x="517" y="382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7" name="Rectangle 30">
                <a:extLst>
                  <a:ext uri="{FF2B5EF4-FFF2-40B4-BE49-F238E27FC236}">
                    <a16:creationId xmlns:a16="http://schemas.microsoft.com/office/drawing/2014/main" id="{757B3747-0BE7-4B2C-C263-081AC19C5751}"/>
                  </a:ext>
                </a:extLst>
              </p:cNvPr>
              <p:cNvSpPr>
                <a:spLocks noChangeArrowheads="1"/>
              </p:cNvSpPr>
              <p:nvPr userDrawn="1"/>
            </p:nvSpPr>
            <p:spPr bwMode="ltGray">
              <a:xfrm rot="4924949">
                <a:off x="486" y="383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8" name="Rectangle 31">
                <a:extLst>
                  <a:ext uri="{FF2B5EF4-FFF2-40B4-BE49-F238E27FC236}">
                    <a16:creationId xmlns:a16="http://schemas.microsoft.com/office/drawing/2014/main" id="{7853F553-0209-1620-595F-327D801CC790}"/>
                  </a:ext>
                </a:extLst>
              </p:cNvPr>
              <p:cNvSpPr>
                <a:spLocks noChangeArrowheads="1"/>
              </p:cNvSpPr>
              <p:nvPr userDrawn="1"/>
            </p:nvSpPr>
            <p:spPr bwMode="ltGray">
              <a:xfrm rot="4924949">
                <a:off x="456" y="38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9" name="Rectangle 32">
                <a:extLst>
                  <a:ext uri="{FF2B5EF4-FFF2-40B4-BE49-F238E27FC236}">
                    <a16:creationId xmlns:a16="http://schemas.microsoft.com/office/drawing/2014/main" id="{E293E851-DF6B-4752-EFDB-BB254112272F}"/>
                  </a:ext>
                </a:extLst>
              </p:cNvPr>
              <p:cNvSpPr>
                <a:spLocks noChangeArrowheads="1"/>
              </p:cNvSpPr>
              <p:nvPr userDrawn="1"/>
            </p:nvSpPr>
            <p:spPr bwMode="ltGray">
              <a:xfrm rot="5041352">
                <a:off x="427" y="385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 name="Rectangle 33">
                <a:extLst>
                  <a:ext uri="{FF2B5EF4-FFF2-40B4-BE49-F238E27FC236}">
                    <a16:creationId xmlns:a16="http://schemas.microsoft.com/office/drawing/2014/main" id="{E20269C2-AE32-3E92-04EE-9C9E0CB07BA7}"/>
                  </a:ext>
                </a:extLst>
              </p:cNvPr>
              <p:cNvSpPr>
                <a:spLocks noChangeArrowheads="1"/>
              </p:cNvSpPr>
              <p:nvPr userDrawn="1"/>
            </p:nvSpPr>
            <p:spPr bwMode="ltGray">
              <a:xfrm rot="3816889">
                <a:off x="664" y="376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1" name="Rectangle 34">
                <a:extLst>
                  <a:ext uri="{FF2B5EF4-FFF2-40B4-BE49-F238E27FC236}">
                    <a16:creationId xmlns:a16="http://schemas.microsoft.com/office/drawing/2014/main" id="{766724AE-F3BB-879C-FF3A-17044FBE14E0}"/>
                  </a:ext>
                </a:extLst>
              </p:cNvPr>
              <p:cNvSpPr>
                <a:spLocks noChangeArrowheads="1"/>
              </p:cNvSpPr>
              <p:nvPr userDrawn="1"/>
            </p:nvSpPr>
            <p:spPr bwMode="ltGray">
              <a:xfrm rot="3816889">
                <a:off x="634" y="378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2" name="Rectangle 35">
                <a:extLst>
                  <a:ext uri="{FF2B5EF4-FFF2-40B4-BE49-F238E27FC236}">
                    <a16:creationId xmlns:a16="http://schemas.microsoft.com/office/drawing/2014/main" id="{17865A7A-DA16-1081-D09A-D21D4CD15214}"/>
                  </a:ext>
                </a:extLst>
              </p:cNvPr>
              <p:cNvSpPr>
                <a:spLocks noChangeArrowheads="1"/>
              </p:cNvSpPr>
              <p:nvPr userDrawn="1"/>
            </p:nvSpPr>
            <p:spPr bwMode="ltGray">
              <a:xfrm rot="4104184">
                <a:off x="606" y="379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3" name="Rectangle 36">
                <a:extLst>
                  <a:ext uri="{FF2B5EF4-FFF2-40B4-BE49-F238E27FC236}">
                    <a16:creationId xmlns:a16="http://schemas.microsoft.com/office/drawing/2014/main" id="{F7ED17C0-3418-087C-25DF-F34F2D1A7A46}"/>
                  </a:ext>
                </a:extLst>
              </p:cNvPr>
              <p:cNvSpPr>
                <a:spLocks noChangeArrowheads="1"/>
              </p:cNvSpPr>
              <p:nvPr userDrawn="1"/>
            </p:nvSpPr>
            <p:spPr bwMode="ltGray">
              <a:xfrm rot="4325343">
                <a:off x="575" y="380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4" name="Rectangle 37">
                <a:extLst>
                  <a:ext uri="{FF2B5EF4-FFF2-40B4-BE49-F238E27FC236}">
                    <a16:creationId xmlns:a16="http://schemas.microsoft.com/office/drawing/2014/main" id="{3BBE96EC-195D-9D70-A083-82646FB1095A}"/>
                  </a:ext>
                </a:extLst>
              </p:cNvPr>
              <p:cNvSpPr>
                <a:spLocks noChangeArrowheads="1"/>
              </p:cNvSpPr>
              <p:nvPr userDrawn="1"/>
            </p:nvSpPr>
            <p:spPr bwMode="ltGray">
              <a:xfrm rot="3368036">
                <a:off x="800" y="368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5" name="Rectangle 38">
                <a:extLst>
                  <a:ext uri="{FF2B5EF4-FFF2-40B4-BE49-F238E27FC236}">
                    <a16:creationId xmlns:a16="http://schemas.microsoft.com/office/drawing/2014/main" id="{33E6AF4C-4C87-D54A-8D65-568CA87DC5F3}"/>
                  </a:ext>
                </a:extLst>
              </p:cNvPr>
              <p:cNvSpPr>
                <a:spLocks noChangeArrowheads="1"/>
              </p:cNvSpPr>
              <p:nvPr userDrawn="1"/>
            </p:nvSpPr>
            <p:spPr bwMode="ltGray">
              <a:xfrm rot="3368036">
                <a:off x="772" y="369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6" name="Rectangle 39">
                <a:extLst>
                  <a:ext uri="{FF2B5EF4-FFF2-40B4-BE49-F238E27FC236}">
                    <a16:creationId xmlns:a16="http://schemas.microsoft.com/office/drawing/2014/main" id="{833B10AB-D0D0-69AD-4F3C-F603FFAC99A0}"/>
                  </a:ext>
                </a:extLst>
              </p:cNvPr>
              <p:cNvSpPr>
                <a:spLocks noChangeArrowheads="1"/>
              </p:cNvSpPr>
              <p:nvPr userDrawn="1"/>
            </p:nvSpPr>
            <p:spPr bwMode="ltGray">
              <a:xfrm rot="3368036">
                <a:off x="746" y="3716"/>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 name="Rectangle 40">
                <a:extLst>
                  <a:ext uri="{FF2B5EF4-FFF2-40B4-BE49-F238E27FC236}">
                    <a16:creationId xmlns:a16="http://schemas.microsoft.com/office/drawing/2014/main" id="{5A989AF7-FBBB-7C20-CD31-F082291F218D}"/>
                  </a:ext>
                </a:extLst>
              </p:cNvPr>
              <p:cNvSpPr>
                <a:spLocks noChangeArrowheads="1"/>
              </p:cNvSpPr>
              <p:nvPr userDrawn="1"/>
            </p:nvSpPr>
            <p:spPr bwMode="ltGray">
              <a:xfrm rot="3816889">
                <a:off x="717" y="373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8" name="Rectangle 41">
                <a:extLst>
                  <a:ext uri="{FF2B5EF4-FFF2-40B4-BE49-F238E27FC236}">
                    <a16:creationId xmlns:a16="http://schemas.microsoft.com/office/drawing/2014/main" id="{A4F24343-47D0-1F2E-F92A-8F2E04B7EC30}"/>
                  </a:ext>
                </a:extLst>
              </p:cNvPr>
              <p:cNvSpPr>
                <a:spLocks noChangeArrowheads="1"/>
              </p:cNvSpPr>
              <p:nvPr userDrawn="1"/>
            </p:nvSpPr>
            <p:spPr bwMode="ltGray">
              <a:xfrm rot="2302266">
                <a:off x="923" y="3587"/>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9" name="Rectangle 42">
                <a:extLst>
                  <a:ext uri="{FF2B5EF4-FFF2-40B4-BE49-F238E27FC236}">
                    <a16:creationId xmlns:a16="http://schemas.microsoft.com/office/drawing/2014/main" id="{DC2213D2-9435-D6BA-CE07-2F4521CB2EB0}"/>
                  </a:ext>
                </a:extLst>
              </p:cNvPr>
              <p:cNvSpPr>
                <a:spLocks noChangeArrowheads="1"/>
              </p:cNvSpPr>
              <p:nvPr userDrawn="1"/>
            </p:nvSpPr>
            <p:spPr bwMode="ltGray">
              <a:xfrm rot="2302266">
                <a:off x="899" y="360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30" name="Rectangle 43">
                <a:extLst>
                  <a:ext uri="{FF2B5EF4-FFF2-40B4-BE49-F238E27FC236}">
                    <a16:creationId xmlns:a16="http://schemas.microsoft.com/office/drawing/2014/main" id="{0BC0DA59-2F3D-BBFE-BB4F-733CABE81598}"/>
                  </a:ext>
                </a:extLst>
              </p:cNvPr>
              <p:cNvSpPr>
                <a:spLocks noChangeArrowheads="1"/>
              </p:cNvSpPr>
              <p:nvPr userDrawn="1"/>
            </p:nvSpPr>
            <p:spPr bwMode="ltGray">
              <a:xfrm rot="2707562">
                <a:off x="876" y="362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31" name="Rectangle 44">
                <a:extLst>
                  <a:ext uri="{FF2B5EF4-FFF2-40B4-BE49-F238E27FC236}">
                    <a16:creationId xmlns:a16="http://schemas.microsoft.com/office/drawing/2014/main" id="{8BB63D82-6686-88A7-A0C3-C7C10570B561}"/>
                  </a:ext>
                </a:extLst>
              </p:cNvPr>
              <p:cNvSpPr>
                <a:spLocks noChangeArrowheads="1"/>
              </p:cNvSpPr>
              <p:nvPr userDrawn="1"/>
            </p:nvSpPr>
            <p:spPr bwMode="ltGray">
              <a:xfrm rot="2707562">
                <a:off x="850" y="364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32" name="Rectangle 45">
                <a:extLst>
                  <a:ext uri="{FF2B5EF4-FFF2-40B4-BE49-F238E27FC236}">
                    <a16:creationId xmlns:a16="http://schemas.microsoft.com/office/drawing/2014/main" id="{469195BA-3D82-6748-51BC-BEA5868BF551}"/>
                  </a:ext>
                </a:extLst>
              </p:cNvPr>
              <p:cNvSpPr>
                <a:spLocks noChangeArrowheads="1"/>
              </p:cNvSpPr>
              <p:nvPr userDrawn="1"/>
            </p:nvSpPr>
            <p:spPr bwMode="ltGray">
              <a:xfrm rot="1525830">
                <a:off x="1027" y="3473"/>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33" name="Rectangle 46">
                <a:extLst>
                  <a:ext uri="{FF2B5EF4-FFF2-40B4-BE49-F238E27FC236}">
                    <a16:creationId xmlns:a16="http://schemas.microsoft.com/office/drawing/2014/main" id="{5E7F1337-79C5-A149-7422-68395BDAF9F4}"/>
                  </a:ext>
                </a:extLst>
              </p:cNvPr>
              <p:cNvSpPr>
                <a:spLocks noChangeArrowheads="1"/>
              </p:cNvSpPr>
              <p:nvPr userDrawn="1"/>
            </p:nvSpPr>
            <p:spPr bwMode="ltGray">
              <a:xfrm rot="1525830">
                <a:off x="1009" y="3497"/>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34" name="Rectangle 47">
                <a:extLst>
                  <a:ext uri="{FF2B5EF4-FFF2-40B4-BE49-F238E27FC236}">
                    <a16:creationId xmlns:a16="http://schemas.microsoft.com/office/drawing/2014/main" id="{396DDDF1-E29A-39E9-0C49-528EF71789AF}"/>
                  </a:ext>
                </a:extLst>
              </p:cNvPr>
              <p:cNvSpPr>
                <a:spLocks noChangeArrowheads="1"/>
              </p:cNvSpPr>
              <p:nvPr userDrawn="1"/>
            </p:nvSpPr>
            <p:spPr bwMode="ltGray">
              <a:xfrm rot="1788117">
                <a:off x="990" y="3519"/>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35" name="Rectangle 48">
                <a:extLst>
                  <a:ext uri="{FF2B5EF4-FFF2-40B4-BE49-F238E27FC236}">
                    <a16:creationId xmlns:a16="http://schemas.microsoft.com/office/drawing/2014/main" id="{6B6C1B90-7D65-B2D0-B3DB-565354D4BF49}"/>
                  </a:ext>
                </a:extLst>
              </p:cNvPr>
              <p:cNvSpPr>
                <a:spLocks noChangeArrowheads="1"/>
              </p:cNvSpPr>
              <p:nvPr userDrawn="1"/>
            </p:nvSpPr>
            <p:spPr bwMode="ltGray">
              <a:xfrm rot="1788117">
                <a:off x="969" y="354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36" name="Rectangle 49">
                <a:extLst>
                  <a:ext uri="{FF2B5EF4-FFF2-40B4-BE49-F238E27FC236}">
                    <a16:creationId xmlns:a16="http://schemas.microsoft.com/office/drawing/2014/main" id="{3D9718EC-CB38-7160-7C0D-55AF69004A96}"/>
                  </a:ext>
                </a:extLst>
              </p:cNvPr>
              <p:cNvSpPr>
                <a:spLocks noChangeArrowheads="1"/>
              </p:cNvSpPr>
              <p:nvPr userDrawn="1"/>
            </p:nvSpPr>
            <p:spPr bwMode="ltGray">
              <a:xfrm rot="841630">
                <a:off x="1113" y="3355"/>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37" name="Rectangle 50">
                <a:extLst>
                  <a:ext uri="{FF2B5EF4-FFF2-40B4-BE49-F238E27FC236}">
                    <a16:creationId xmlns:a16="http://schemas.microsoft.com/office/drawing/2014/main" id="{7989C43E-8FF9-D2E1-92BA-F1BEB7ED57B9}"/>
                  </a:ext>
                </a:extLst>
              </p:cNvPr>
              <p:cNvSpPr>
                <a:spLocks noChangeArrowheads="1"/>
              </p:cNvSpPr>
              <p:nvPr userDrawn="1"/>
            </p:nvSpPr>
            <p:spPr bwMode="ltGray">
              <a:xfrm rot="841630">
                <a:off x="1100" y="337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38" name="Rectangle 51">
                <a:extLst>
                  <a:ext uri="{FF2B5EF4-FFF2-40B4-BE49-F238E27FC236}">
                    <a16:creationId xmlns:a16="http://schemas.microsoft.com/office/drawing/2014/main" id="{0CE87B4E-0A76-8E73-D360-DA6E6E870DA8}"/>
                  </a:ext>
                </a:extLst>
              </p:cNvPr>
              <p:cNvSpPr>
                <a:spLocks noChangeArrowheads="1"/>
              </p:cNvSpPr>
              <p:nvPr userDrawn="1"/>
            </p:nvSpPr>
            <p:spPr bwMode="ltGray">
              <a:xfrm rot="1308689">
                <a:off x="1086" y="340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39" name="Rectangle 52">
                <a:extLst>
                  <a:ext uri="{FF2B5EF4-FFF2-40B4-BE49-F238E27FC236}">
                    <a16:creationId xmlns:a16="http://schemas.microsoft.com/office/drawing/2014/main" id="{A093BB90-AC20-72D4-1E5B-5F9C6E652EF1}"/>
                  </a:ext>
                </a:extLst>
              </p:cNvPr>
              <p:cNvSpPr>
                <a:spLocks noChangeArrowheads="1"/>
              </p:cNvSpPr>
              <p:nvPr userDrawn="1"/>
            </p:nvSpPr>
            <p:spPr bwMode="ltGray">
              <a:xfrm rot="1308689">
                <a:off x="1064" y="3425"/>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0" name="Rectangle 53">
                <a:extLst>
                  <a:ext uri="{FF2B5EF4-FFF2-40B4-BE49-F238E27FC236}">
                    <a16:creationId xmlns:a16="http://schemas.microsoft.com/office/drawing/2014/main" id="{3DB9C159-D923-694A-EF4D-08AAFB28693C}"/>
                  </a:ext>
                </a:extLst>
              </p:cNvPr>
              <p:cNvSpPr>
                <a:spLocks noChangeArrowheads="1"/>
              </p:cNvSpPr>
              <p:nvPr userDrawn="1"/>
            </p:nvSpPr>
            <p:spPr bwMode="ltGray">
              <a:xfrm rot="469913">
                <a:off x="1172" y="3225"/>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1" name="Rectangle 54">
                <a:extLst>
                  <a:ext uri="{FF2B5EF4-FFF2-40B4-BE49-F238E27FC236}">
                    <a16:creationId xmlns:a16="http://schemas.microsoft.com/office/drawing/2014/main" id="{AA826A82-0640-754D-C711-ABE0B0A2B358}"/>
                  </a:ext>
                </a:extLst>
              </p:cNvPr>
              <p:cNvSpPr>
                <a:spLocks noChangeArrowheads="1"/>
              </p:cNvSpPr>
              <p:nvPr userDrawn="1"/>
            </p:nvSpPr>
            <p:spPr bwMode="ltGray">
              <a:xfrm rot="559869">
                <a:off x="1162" y="3250"/>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2" name="Rectangle 55">
                <a:extLst>
                  <a:ext uri="{FF2B5EF4-FFF2-40B4-BE49-F238E27FC236}">
                    <a16:creationId xmlns:a16="http://schemas.microsoft.com/office/drawing/2014/main" id="{46375164-4328-D68D-F2F5-FB3CF7A949CF}"/>
                  </a:ext>
                </a:extLst>
              </p:cNvPr>
              <p:cNvSpPr>
                <a:spLocks noChangeArrowheads="1"/>
              </p:cNvSpPr>
              <p:nvPr userDrawn="1"/>
            </p:nvSpPr>
            <p:spPr bwMode="ltGray">
              <a:xfrm rot="734079">
                <a:off x="1154" y="327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3" name="Rectangle 56">
                <a:extLst>
                  <a:ext uri="{FF2B5EF4-FFF2-40B4-BE49-F238E27FC236}">
                    <a16:creationId xmlns:a16="http://schemas.microsoft.com/office/drawing/2014/main" id="{EAD69233-5FDA-20B3-F2B2-AD8FDB852E65}"/>
                  </a:ext>
                </a:extLst>
              </p:cNvPr>
              <p:cNvSpPr>
                <a:spLocks noChangeArrowheads="1"/>
              </p:cNvSpPr>
              <p:nvPr userDrawn="1"/>
            </p:nvSpPr>
            <p:spPr bwMode="ltGray">
              <a:xfrm rot="734079">
                <a:off x="1141" y="330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4" name="Rectangle 57">
                <a:extLst>
                  <a:ext uri="{FF2B5EF4-FFF2-40B4-BE49-F238E27FC236}">
                    <a16:creationId xmlns:a16="http://schemas.microsoft.com/office/drawing/2014/main" id="{70300383-D9AC-D2B5-2F00-A19AE6AC2653}"/>
                  </a:ext>
                </a:extLst>
              </p:cNvPr>
              <p:cNvSpPr>
                <a:spLocks noChangeArrowheads="1"/>
              </p:cNvSpPr>
              <p:nvPr userDrawn="1"/>
            </p:nvSpPr>
            <p:spPr bwMode="ltGray">
              <a:xfrm rot="-293905">
                <a:off x="1211" y="309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5" name="Rectangle 58">
                <a:extLst>
                  <a:ext uri="{FF2B5EF4-FFF2-40B4-BE49-F238E27FC236}">
                    <a16:creationId xmlns:a16="http://schemas.microsoft.com/office/drawing/2014/main" id="{AF297F0C-15B2-44B7-9E8B-778D5EA3B211}"/>
                  </a:ext>
                </a:extLst>
              </p:cNvPr>
              <p:cNvSpPr>
                <a:spLocks noChangeArrowheads="1"/>
              </p:cNvSpPr>
              <p:nvPr userDrawn="1"/>
            </p:nvSpPr>
            <p:spPr bwMode="ltGray">
              <a:xfrm rot="-8">
                <a:off x="1201" y="312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 name="Rectangle 59">
                <a:extLst>
                  <a:ext uri="{FF2B5EF4-FFF2-40B4-BE49-F238E27FC236}">
                    <a16:creationId xmlns:a16="http://schemas.microsoft.com/office/drawing/2014/main" id="{EFC51C17-48DE-6DF9-9742-08A2B23869C9}"/>
                  </a:ext>
                </a:extLst>
              </p:cNvPr>
              <p:cNvSpPr>
                <a:spLocks noChangeArrowheads="1"/>
              </p:cNvSpPr>
              <p:nvPr userDrawn="1"/>
            </p:nvSpPr>
            <p:spPr bwMode="ltGray">
              <a:xfrm rot="-8">
                <a:off x="1200" y="3147"/>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7" name="Rectangle 60">
                <a:extLst>
                  <a:ext uri="{FF2B5EF4-FFF2-40B4-BE49-F238E27FC236}">
                    <a16:creationId xmlns:a16="http://schemas.microsoft.com/office/drawing/2014/main" id="{F31D860E-A4D4-967B-9690-DBC72899229E}"/>
                  </a:ext>
                </a:extLst>
              </p:cNvPr>
              <p:cNvSpPr>
                <a:spLocks noChangeArrowheads="1"/>
              </p:cNvSpPr>
              <p:nvPr userDrawn="1"/>
            </p:nvSpPr>
            <p:spPr bwMode="ltGray">
              <a:xfrm rot="214188">
                <a:off x="1189" y="3173"/>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8" name="Rectangle 61">
                <a:extLst>
                  <a:ext uri="{FF2B5EF4-FFF2-40B4-BE49-F238E27FC236}">
                    <a16:creationId xmlns:a16="http://schemas.microsoft.com/office/drawing/2014/main" id="{B8B4DF2B-B1D5-69E4-C13A-75C23EDB6A0F}"/>
                  </a:ext>
                </a:extLst>
              </p:cNvPr>
              <p:cNvSpPr>
                <a:spLocks noChangeArrowheads="1"/>
              </p:cNvSpPr>
              <p:nvPr userDrawn="1"/>
            </p:nvSpPr>
            <p:spPr bwMode="ltGray">
              <a:xfrm rot="-682388">
                <a:off x="1219" y="296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9" name="Rectangle 62">
                <a:extLst>
                  <a:ext uri="{FF2B5EF4-FFF2-40B4-BE49-F238E27FC236}">
                    <a16:creationId xmlns:a16="http://schemas.microsoft.com/office/drawing/2014/main" id="{2176960E-04B9-5DC5-2830-8B2280256D5E}"/>
                  </a:ext>
                </a:extLst>
              </p:cNvPr>
              <p:cNvSpPr>
                <a:spLocks noChangeArrowheads="1"/>
              </p:cNvSpPr>
              <p:nvPr userDrawn="1"/>
            </p:nvSpPr>
            <p:spPr bwMode="ltGray">
              <a:xfrm rot="-480400">
                <a:off x="1220" y="2991"/>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50" name="Rectangle 63">
                <a:extLst>
                  <a:ext uri="{FF2B5EF4-FFF2-40B4-BE49-F238E27FC236}">
                    <a16:creationId xmlns:a16="http://schemas.microsoft.com/office/drawing/2014/main" id="{EECA6434-A7C8-745A-3B78-D01F7A123A76}"/>
                  </a:ext>
                </a:extLst>
              </p:cNvPr>
              <p:cNvSpPr>
                <a:spLocks noChangeArrowheads="1"/>
              </p:cNvSpPr>
              <p:nvPr userDrawn="1"/>
            </p:nvSpPr>
            <p:spPr bwMode="ltGray">
              <a:xfrm rot="-480400">
                <a:off x="1220" y="301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51" name="Rectangle 64">
                <a:extLst>
                  <a:ext uri="{FF2B5EF4-FFF2-40B4-BE49-F238E27FC236}">
                    <a16:creationId xmlns:a16="http://schemas.microsoft.com/office/drawing/2014/main" id="{4D934DA6-FC74-5383-1C7F-63FCFF1BD207}"/>
                  </a:ext>
                </a:extLst>
              </p:cNvPr>
              <p:cNvSpPr>
                <a:spLocks noChangeArrowheads="1"/>
              </p:cNvSpPr>
              <p:nvPr userDrawn="1"/>
            </p:nvSpPr>
            <p:spPr bwMode="ltGray">
              <a:xfrm rot="-270546">
                <a:off x="1219" y="3041"/>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52" name="Rectangle 65">
                <a:extLst>
                  <a:ext uri="{FF2B5EF4-FFF2-40B4-BE49-F238E27FC236}">
                    <a16:creationId xmlns:a16="http://schemas.microsoft.com/office/drawing/2014/main" id="{BF486209-D401-6C26-C769-0722FFA81158}"/>
                  </a:ext>
                </a:extLst>
              </p:cNvPr>
              <p:cNvSpPr>
                <a:spLocks noChangeArrowheads="1"/>
              </p:cNvSpPr>
              <p:nvPr userDrawn="1"/>
            </p:nvSpPr>
            <p:spPr bwMode="ltGray">
              <a:xfrm rot="-1132286">
                <a:off x="1207" y="2843"/>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53" name="Rectangle 66">
                <a:extLst>
                  <a:ext uri="{FF2B5EF4-FFF2-40B4-BE49-F238E27FC236}">
                    <a16:creationId xmlns:a16="http://schemas.microsoft.com/office/drawing/2014/main" id="{E808F991-07C3-50F2-C450-830037B62FFD}"/>
                  </a:ext>
                </a:extLst>
              </p:cNvPr>
              <p:cNvSpPr>
                <a:spLocks noChangeArrowheads="1"/>
              </p:cNvSpPr>
              <p:nvPr userDrawn="1"/>
            </p:nvSpPr>
            <p:spPr bwMode="ltGray">
              <a:xfrm rot="-969272">
                <a:off x="1213" y="286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54" name="Rectangle 67">
                <a:extLst>
                  <a:ext uri="{FF2B5EF4-FFF2-40B4-BE49-F238E27FC236}">
                    <a16:creationId xmlns:a16="http://schemas.microsoft.com/office/drawing/2014/main" id="{F24E1AFA-D542-5419-73FF-BE5EF7608A03}"/>
                  </a:ext>
                </a:extLst>
              </p:cNvPr>
              <p:cNvSpPr>
                <a:spLocks noChangeArrowheads="1"/>
              </p:cNvSpPr>
              <p:nvPr userDrawn="1"/>
            </p:nvSpPr>
            <p:spPr bwMode="ltGray">
              <a:xfrm rot="-969272">
                <a:off x="1216" y="288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55" name="Rectangle 68">
                <a:extLst>
                  <a:ext uri="{FF2B5EF4-FFF2-40B4-BE49-F238E27FC236}">
                    <a16:creationId xmlns:a16="http://schemas.microsoft.com/office/drawing/2014/main" id="{EE6CD6F9-1A82-8F6B-835D-0FB02BC1ED86}"/>
                  </a:ext>
                </a:extLst>
              </p:cNvPr>
              <p:cNvSpPr>
                <a:spLocks noChangeArrowheads="1"/>
              </p:cNvSpPr>
              <p:nvPr userDrawn="1"/>
            </p:nvSpPr>
            <p:spPr bwMode="ltGray">
              <a:xfrm rot="-806259">
                <a:off x="1219" y="291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56" name="Rectangle 69">
                <a:extLst>
                  <a:ext uri="{FF2B5EF4-FFF2-40B4-BE49-F238E27FC236}">
                    <a16:creationId xmlns:a16="http://schemas.microsoft.com/office/drawing/2014/main" id="{26B8337F-49D3-0089-6A06-A73866388CE4}"/>
                  </a:ext>
                </a:extLst>
              </p:cNvPr>
              <p:cNvSpPr>
                <a:spLocks noChangeArrowheads="1"/>
              </p:cNvSpPr>
              <p:nvPr userDrawn="1"/>
            </p:nvSpPr>
            <p:spPr bwMode="ltGray">
              <a:xfrm rot="-1543941">
                <a:off x="1165" y="272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57" name="Rectangle 70">
                <a:extLst>
                  <a:ext uri="{FF2B5EF4-FFF2-40B4-BE49-F238E27FC236}">
                    <a16:creationId xmlns:a16="http://schemas.microsoft.com/office/drawing/2014/main" id="{A9B0E965-996B-33AD-A6B5-9688B73C4AA3}"/>
                  </a:ext>
                </a:extLst>
              </p:cNvPr>
              <p:cNvSpPr>
                <a:spLocks noChangeArrowheads="1"/>
              </p:cNvSpPr>
              <p:nvPr userDrawn="1"/>
            </p:nvSpPr>
            <p:spPr bwMode="ltGray">
              <a:xfrm rot="-1341953">
                <a:off x="1176" y="2752"/>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58" name="Rectangle 71">
                <a:extLst>
                  <a:ext uri="{FF2B5EF4-FFF2-40B4-BE49-F238E27FC236}">
                    <a16:creationId xmlns:a16="http://schemas.microsoft.com/office/drawing/2014/main" id="{7C29F04A-86DD-4B4D-AAB3-C6C31F54644D}"/>
                  </a:ext>
                </a:extLst>
              </p:cNvPr>
              <p:cNvSpPr>
                <a:spLocks noChangeArrowheads="1"/>
              </p:cNvSpPr>
              <p:nvPr userDrawn="1"/>
            </p:nvSpPr>
            <p:spPr bwMode="ltGray">
              <a:xfrm rot="-1341953">
                <a:off x="1184" y="277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59" name="Rectangle 72">
                <a:extLst>
                  <a:ext uri="{FF2B5EF4-FFF2-40B4-BE49-F238E27FC236}">
                    <a16:creationId xmlns:a16="http://schemas.microsoft.com/office/drawing/2014/main" id="{645CA846-9B5D-A028-093F-75583DFE57BC}"/>
                  </a:ext>
                </a:extLst>
              </p:cNvPr>
              <p:cNvSpPr>
                <a:spLocks noChangeArrowheads="1"/>
              </p:cNvSpPr>
              <p:nvPr userDrawn="1"/>
            </p:nvSpPr>
            <p:spPr bwMode="ltGray">
              <a:xfrm rot="-1341953">
                <a:off x="1194" y="279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60" name="Rectangle 73">
                <a:extLst>
                  <a:ext uri="{FF2B5EF4-FFF2-40B4-BE49-F238E27FC236}">
                    <a16:creationId xmlns:a16="http://schemas.microsoft.com/office/drawing/2014/main" id="{6DF12F11-085C-A89F-A0C0-BD0D42DC76A1}"/>
                  </a:ext>
                </a:extLst>
              </p:cNvPr>
              <p:cNvSpPr>
                <a:spLocks noChangeArrowheads="1"/>
              </p:cNvSpPr>
              <p:nvPr userDrawn="1"/>
            </p:nvSpPr>
            <p:spPr bwMode="ltGray">
              <a:xfrm rot="-1928746">
                <a:off x="1101" y="262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61" name="Rectangle 74">
                <a:extLst>
                  <a:ext uri="{FF2B5EF4-FFF2-40B4-BE49-F238E27FC236}">
                    <a16:creationId xmlns:a16="http://schemas.microsoft.com/office/drawing/2014/main" id="{2D607103-9D73-3D63-8196-779671F1807E}"/>
                  </a:ext>
                </a:extLst>
              </p:cNvPr>
              <p:cNvSpPr>
                <a:spLocks noChangeArrowheads="1"/>
              </p:cNvSpPr>
              <p:nvPr userDrawn="1"/>
            </p:nvSpPr>
            <p:spPr bwMode="ltGray">
              <a:xfrm rot="-1844175">
                <a:off x="1114" y="264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62" name="Rectangle 75">
                <a:extLst>
                  <a:ext uri="{FF2B5EF4-FFF2-40B4-BE49-F238E27FC236}">
                    <a16:creationId xmlns:a16="http://schemas.microsoft.com/office/drawing/2014/main" id="{7A1250DB-2773-CAC3-5E0B-480C5235BBC9}"/>
                  </a:ext>
                </a:extLst>
              </p:cNvPr>
              <p:cNvSpPr>
                <a:spLocks noChangeArrowheads="1"/>
              </p:cNvSpPr>
              <p:nvPr userDrawn="1"/>
            </p:nvSpPr>
            <p:spPr bwMode="ltGray">
              <a:xfrm rot="-1752383">
                <a:off x="1129" y="266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63" name="Rectangle 76">
                <a:extLst>
                  <a:ext uri="{FF2B5EF4-FFF2-40B4-BE49-F238E27FC236}">
                    <a16:creationId xmlns:a16="http://schemas.microsoft.com/office/drawing/2014/main" id="{3341785E-C13F-6CE2-E89A-C7799AFF1204}"/>
                  </a:ext>
                </a:extLst>
              </p:cNvPr>
              <p:cNvSpPr>
                <a:spLocks noChangeArrowheads="1"/>
              </p:cNvSpPr>
              <p:nvPr userDrawn="1"/>
            </p:nvSpPr>
            <p:spPr bwMode="ltGray">
              <a:xfrm rot="-1752383">
                <a:off x="1142" y="268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08" name="Rectangle 77">
                <a:extLst>
                  <a:ext uri="{FF2B5EF4-FFF2-40B4-BE49-F238E27FC236}">
                    <a16:creationId xmlns:a16="http://schemas.microsoft.com/office/drawing/2014/main" id="{743D917B-5FB3-7B5B-649B-1FBD85A06CEF}"/>
                  </a:ext>
                </a:extLst>
              </p:cNvPr>
              <p:cNvSpPr>
                <a:spLocks noChangeArrowheads="1"/>
              </p:cNvSpPr>
              <p:nvPr userDrawn="1"/>
            </p:nvSpPr>
            <p:spPr bwMode="ltGray">
              <a:xfrm rot="-2466736">
                <a:off x="1014" y="253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09" name="Rectangle 78">
                <a:extLst>
                  <a:ext uri="{FF2B5EF4-FFF2-40B4-BE49-F238E27FC236}">
                    <a16:creationId xmlns:a16="http://schemas.microsoft.com/office/drawing/2014/main" id="{3E7D7C96-DA8C-3034-C8D3-46D55598BC35}"/>
                  </a:ext>
                </a:extLst>
              </p:cNvPr>
              <p:cNvSpPr>
                <a:spLocks noChangeArrowheads="1"/>
              </p:cNvSpPr>
              <p:nvPr userDrawn="1"/>
            </p:nvSpPr>
            <p:spPr bwMode="ltGray">
              <a:xfrm rot="-2466736">
                <a:off x="1035" y="255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10" name="Rectangle 79">
                <a:extLst>
                  <a:ext uri="{FF2B5EF4-FFF2-40B4-BE49-F238E27FC236}">
                    <a16:creationId xmlns:a16="http://schemas.microsoft.com/office/drawing/2014/main" id="{7FCF05E2-6C1A-050C-FC36-AFA17DDFAD2C}"/>
                  </a:ext>
                </a:extLst>
              </p:cNvPr>
              <p:cNvSpPr>
                <a:spLocks noChangeArrowheads="1"/>
              </p:cNvSpPr>
              <p:nvPr userDrawn="1"/>
            </p:nvSpPr>
            <p:spPr bwMode="ltGray">
              <a:xfrm rot="-2466736">
                <a:off x="1050" y="257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11" name="Rectangle 80">
                <a:extLst>
                  <a:ext uri="{FF2B5EF4-FFF2-40B4-BE49-F238E27FC236}">
                    <a16:creationId xmlns:a16="http://schemas.microsoft.com/office/drawing/2014/main" id="{02954759-1622-6730-B703-9AA972D9321D}"/>
                  </a:ext>
                </a:extLst>
              </p:cNvPr>
              <p:cNvSpPr>
                <a:spLocks noChangeArrowheads="1"/>
              </p:cNvSpPr>
              <p:nvPr userDrawn="1"/>
            </p:nvSpPr>
            <p:spPr bwMode="ltGray">
              <a:xfrm rot="-2342866">
                <a:off x="1068" y="2590"/>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12" name="Freeform 81">
                <a:extLst>
                  <a:ext uri="{FF2B5EF4-FFF2-40B4-BE49-F238E27FC236}">
                    <a16:creationId xmlns:a16="http://schemas.microsoft.com/office/drawing/2014/main" id="{689A60CB-2A3D-4862-C567-B87614F0045D}"/>
                  </a:ext>
                </a:extLst>
              </p:cNvPr>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13" name="Rectangle 82">
                <a:extLst>
                  <a:ext uri="{FF2B5EF4-FFF2-40B4-BE49-F238E27FC236}">
                    <a16:creationId xmlns:a16="http://schemas.microsoft.com/office/drawing/2014/main" id="{D455E986-C042-40E9-A717-D33A4D3B341B}"/>
                  </a:ext>
                </a:extLst>
              </p:cNvPr>
              <p:cNvSpPr>
                <a:spLocks noChangeArrowheads="1"/>
              </p:cNvSpPr>
              <p:nvPr userDrawn="1"/>
            </p:nvSpPr>
            <p:spPr bwMode="ltGray">
              <a:xfrm rot="6575641">
                <a:off x="-217" y="3138"/>
                <a:ext cx="122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14" name="Rectangle 83">
                <a:extLst>
                  <a:ext uri="{FF2B5EF4-FFF2-40B4-BE49-F238E27FC236}">
                    <a16:creationId xmlns:a16="http://schemas.microsoft.com/office/drawing/2014/main" id="{2B29BA11-C7D9-54D0-8080-AE8A256FEFC5}"/>
                  </a:ext>
                </a:extLst>
              </p:cNvPr>
              <p:cNvSpPr>
                <a:spLocks noChangeArrowheads="1"/>
              </p:cNvSpPr>
              <p:nvPr userDrawn="1"/>
            </p:nvSpPr>
            <p:spPr bwMode="ltGray">
              <a:xfrm rot="238799">
                <a:off x="4" y="3146"/>
                <a:ext cx="103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15" name="Rectangle 84">
                <a:extLst>
                  <a:ext uri="{FF2B5EF4-FFF2-40B4-BE49-F238E27FC236}">
                    <a16:creationId xmlns:a16="http://schemas.microsoft.com/office/drawing/2014/main" id="{937BC8E6-0C73-3268-967D-846D2F327154}"/>
                  </a:ext>
                </a:extLst>
              </p:cNvPr>
              <p:cNvSpPr>
                <a:spLocks noChangeArrowheads="1"/>
              </p:cNvSpPr>
              <p:nvPr userDrawn="1"/>
            </p:nvSpPr>
            <p:spPr bwMode="ltGray">
              <a:xfrm rot="-2957028">
                <a:off x="907" y="247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16" name="Rectangle 85">
                <a:extLst>
                  <a:ext uri="{FF2B5EF4-FFF2-40B4-BE49-F238E27FC236}">
                    <a16:creationId xmlns:a16="http://schemas.microsoft.com/office/drawing/2014/main" id="{41418460-6137-810C-2F26-5F070C22E60B}"/>
                  </a:ext>
                </a:extLst>
              </p:cNvPr>
              <p:cNvSpPr>
                <a:spLocks noChangeArrowheads="1"/>
              </p:cNvSpPr>
              <p:nvPr userDrawn="1"/>
            </p:nvSpPr>
            <p:spPr bwMode="ltGray">
              <a:xfrm rot="-2957028">
                <a:off x="930" y="248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17" name="Rectangle 86">
                <a:extLst>
                  <a:ext uri="{FF2B5EF4-FFF2-40B4-BE49-F238E27FC236}">
                    <a16:creationId xmlns:a16="http://schemas.microsoft.com/office/drawing/2014/main" id="{3EB99A16-4FEA-78D4-42D9-89DD3063A524}"/>
                  </a:ext>
                </a:extLst>
              </p:cNvPr>
              <p:cNvSpPr>
                <a:spLocks noChangeArrowheads="1"/>
              </p:cNvSpPr>
              <p:nvPr userDrawn="1"/>
            </p:nvSpPr>
            <p:spPr bwMode="ltGray">
              <a:xfrm rot="-2957028">
                <a:off x="954" y="249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18" name="Rectangle 87">
                <a:extLst>
                  <a:ext uri="{FF2B5EF4-FFF2-40B4-BE49-F238E27FC236}">
                    <a16:creationId xmlns:a16="http://schemas.microsoft.com/office/drawing/2014/main" id="{84D8EA77-7A69-8492-5DE8-642335DC8502}"/>
                  </a:ext>
                </a:extLst>
              </p:cNvPr>
              <p:cNvSpPr>
                <a:spLocks noChangeArrowheads="1"/>
              </p:cNvSpPr>
              <p:nvPr userDrawn="1"/>
            </p:nvSpPr>
            <p:spPr bwMode="ltGray">
              <a:xfrm rot="-2661033">
                <a:off x="974" y="2509"/>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19" name="Rectangle 88">
                <a:extLst>
                  <a:ext uri="{FF2B5EF4-FFF2-40B4-BE49-F238E27FC236}">
                    <a16:creationId xmlns:a16="http://schemas.microsoft.com/office/drawing/2014/main" id="{96C08A2A-3AA6-F843-30BA-2E8222B100B1}"/>
                  </a:ext>
                </a:extLst>
              </p:cNvPr>
              <p:cNvSpPr>
                <a:spLocks noChangeArrowheads="1"/>
              </p:cNvSpPr>
              <p:nvPr userDrawn="1"/>
            </p:nvSpPr>
            <p:spPr bwMode="ltGray">
              <a:xfrm rot="-3638503">
                <a:off x="788" y="242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20" name="Rectangle 89">
                <a:extLst>
                  <a:ext uri="{FF2B5EF4-FFF2-40B4-BE49-F238E27FC236}">
                    <a16:creationId xmlns:a16="http://schemas.microsoft.com/office/drawing/2014/main" id="{259F49D5-A102-1528-16E6-09DD6428E096}"/>
                  </a:ext>
                </a:extLst>
              </p:cNvPr>
              <p:cNvSpPr>
                <a:spLocks noChangeArrowheads="1"/>
              </p:cNvSpPr>
              <p:nvPr userDrawn="1"/>
            </p:nvSpPr>
            <p:spPr bwMode="ltGray">
              <a:xfrm rot="-3638503">
                <a:off x="815" y="243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21" name="Rectangle 90">
                <a:extLst>
                  <a:ext uri="{FF2B5EF4-FFF2-40B4-BE49-F238E27FC236}">
                    <a16:creationId xmlns:a16="http://schemas.microsoft.com/office/drawing/2014/main" id="{E870C20C-7180-11CF-BFA9-0307C7ADBE41}"/>
                  </a:ext>
                </a:extLst>
              </p:cNvPr>
              <p:cNvSpPr>
                <a:spLocks noChangeArrowheads="1"/>
              </p:cNvSpPr>
              <p:nvPr userDrawn="1"/>
            </p:nvSpPr>
            <p:spPr bwMode="ltGray">
              <a:xfrm rot="-3514633">
                <a:off x="837" y="2440"/>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22" name="Rectangle 91">
                <a:extLst>
                  <a:ext uri="{FF2B5EF4-FFF2-40B4-BE49-F238E27FC236}">
                    <a16:creationId xmlns:a16="http://schemas.microsoft.com/office/drawing/2014/main" id="{30F71105-96AC-5A06-7B7B-1B13AF2D7327}"/>
                  </a:ext>
                </a:extLst>
              </p:cNvPr>
              <p:cNvSpPr>
                <a:spLocks noChangeArrowheads="1"/>
              </p:cNvSpPr>
              <p:nvPr userDrawn="1"/>
            </p:nvSpPr>
            <p:spPr bwMode="ltGray">
              <a:xfrm rot="-3220799">
                <a:off x="862" y="245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23" name="Rectangle 92">
                <a:extLst>
                  <a:ext uri="{FF2B5EF4-FFF2-40B4-BE49-F238E27FC236}">
                    <a16:creationId xmlns:a16="http://schemas.microsoft.com/office/drawing/2014/main" id="{B5256C6E-A7B7-F199-BB50-CD96737D22B9}"/>
                  </a:ext>
                </a:extLst>
              </p:cNvPr>
              <p:cNvSpPr>
                <a:spLocks noChangeArrowheads="1"/>
              </p:cNvSpPr>
              <p:nvPr userDrawn="1"/>
            </p:nvSpPr>
            <p:spPr bwMode="ltGray">
              <a:xfrm rot="-4338250">
                <a:off x="649" y="239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24" name="Rectangle 93">
                <a:extLst>
                  <a:ext uri="{FF2B5EF4-FFF2-40B4-BE49-F238E27FC236}">
                    <a16:creationId xmlns:a16="http://schemas.microsoft.com/office/drawing/2014/main" id="{20C5DB58-5E8D-A0BF-09EE-7E9E7998385C}"/>
                  </a:ext>
                </a:extLst>
              </p:cNvPr>
              <p:cNvSpPr>
                <a:spLocks noChangeArrowheads="1"/>
              </p:cNvSpPr>
              <p:nvPr userDrawn="1"/>
            </p:nvSpPr>
            <p:spPr bwMode="ltGray">
              <a:xfrm rot="-4250359">
                <a:off x="677" y="240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25" name="Rectangle 94">
                <a:extLst>
                  <a:ext uri="{FF2B5EF4-FFF2-40B4-BE49-F238E27FC236}">
                    <a16:creationId xmlns:a16="http://schemas.microsoft.com/office/drawing/2014/main" id="{C30C46B1-FAD2-06E4-9116-262365161DD7}"/>
                  </a:ext>
                </a:extLst>
              </p:cNvPr>
              <p:cNvSpPr>
                <a:spLocks noChangeArrowheads="1"/>
              </p:cNvSpPr>
              <p:nvPr userDrawn="1"/>
            </p:nvSpPr>
            <p:spPr bwMode="ltGray">
              <a:xfrm rot="-4250359">
                <a:off x="708" y="240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26" name="Rectangle 95">
                <a:extLst>
                  <a:ext uri="{FF2B5EF4-FFF2-40B4-BE49-F238E27FC236}">
                    <a16:creationId xmlns:a16="http://schemas.microsoft.com/office/drawing/2014/main" id="{587F4D7E-EE8B-8833-CA1A-974A08A1743A}"/>
                  </a:ext>
                </a:extLst>
              </p:cNvPr>
              <p:cNvSpPr>
                <a:spLocks noChangeArrowheads="1"/>
              </p:cNvSpPr>
              <p:nvPr userDrawn="1"/>
            </p:nvSpPr>
            <p:spPr bwMode="ltGray">
              <a:xfrm rot="-3989246">
                <a:off x="738" y="241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27" name="Rectangle 96">
                <a:extLst>
                  <a:ext uri="{FF2B5EF4-FFF2-40B4-BE49-F238E27FC236}">
                    <a16:creationId xmlns:a16="http://schemas.microsoft.com/office/drawing/2014/main" id="{BDC87C9E-F910-9330-E004-8F8BEE61A371}"/>
                  </a:ext>
                </a:extLst>
              </p:cNvPr>
              <p:cNvSpPr>
                <a:spLocks noChangeArrowheads="1"/>
              </p:cNvSpPr>
              <p:nvPr userDrawn="1"/>
            </p:nvSpPr>
            <p:spPr bwMode="ltGray">
              <a:xfrm rot="-4862215">
                <a:off x="503" y="239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28" name="Rectangle 97">
                <a:extLst>
                  <a:ext uri="{FF2B5EF4-FFF2-40B4-BE49-F238E27FC236}">
                    <a16:creationId xmlns:a16="http://schemas.microsoft.com/office/drawing/2014/main" id="{B2205606-975A-E9B2-BCD4-C5640BA0BCF2}"/>
                  </a:ext>
                </a:extLst>
              </p:cNvPr>
              <p:cNvSpPr>
                <a:spLocks noChangeArrowheads="1"/>
              </p:cNvSpPr>
              <p:nvPr userDrawn="1"/>
            </p:nvSpPr>
            <p:spPr bwMode="ltGray">
              <a:xfrm rot="-4673370">
                <a:off x="534" y="239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29" name="Rectangle 98">
                <a:extLst>
                  <a:ext uri="{FF2B5EF4-FFF2-40B4-BE49-F238E27FC236}">
                    <a16:creationId xmlns:a16="http://schemas.microsoft.com/office/drawing/2014/main" id="{589248B9-1FD1-6A2F-2392-347C2DD3FA64}"/>
                  </a:ext>
                </a:extLst>
              </p:cNvPr>
              <p:cNvSpPr>
                <a:spLocks noChangeArrowheads="1"/>
              </p:cNvSpPr>
              <p:nvPr userDrawn="1"/>
            </p:nvSpPr>
            <p:spPr bwMode="ltGray">
              <a:xfrm rot="-4646721">
                <a:off x="563" y="239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30" name="Rectangle 99">
                <a:extLst>
                  <a:ext uri="{FF2B5EF4-FFF2-40B4-BE49-F238E27FC236}">
                    <a16:creationId xmlns:a16="http://schemas.microsoft.com/office/drawing/2014/main" id="{9F80147E-FA0B-1622-B3F2-18583806D9CA}"/>
                  </a:ext>
                </a:extLst>
              </p:cNvPr>
              <p:cNvSpPr>
                <a:spLocks noChangeArrowheads="1"/>
              </p:cNvSpPr>
              <p:nvPr userDrawn="1"/>
            </p:nvSpPr>
            <p:spPr bwMode="ltGray">
              <a:xfrm rot="-4580623">
                <a:off x="595" y="239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31" name="Rectangle 100">
                <a:extLst>
                  <a:ext uri="{FF2B5EF4-FFF2-40B4-BE49-F238E27FC236}">
                    <a16:creationId xmlns:a16="http://schemas.microsoft.com/office/drawing/2014/main" id="{8FE2E2E4-5B67-4365-81C9-E646591EABFF}"/>
                  </a:ext>
                </a:extLst>
              </p:cNvPr>
              <p:cNvSpPr>
                <a:spLocks noChangeArrowheads="1"/>
              </p:cNvSpPr>
              <p:nvPr userDrawn="1"/>
            </p:nvSpPr>
            <p:spPr bwMode="ltGray">
              <a:xfrm rot="-5195129">
                <a:off x="355" y="241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32" name="Rectangle 101">
                <a:extLst>
                  <a:ext uri="{FF2B5EF4-FFF2-40B4-BE49-F238E27FC236}">
                    <a16:creationId xmlns:a16="http://schemas.microsoft.com/office/drawing/2014/main" id="{5010A16F-48C8-9BFC-5991-332BDD177FDD}"/>
                  </a:ext>
                </a:extLst>
              </p:cNvPr>
              <p:cNvSpPr>
                <a:spLocks noChangeArrowheads="1"/>
              </p:cNvSpPr>
              <p:nvPr userDrawn="1"/>
            </p:nvSpPr>
            <p:spPr bwMode="ltGray">
              <a:xfrm rot="-5360484">
                <a:off x="385" y="240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35" name="Rectangle 102">
                <a:extLst>
                  <a:ext uri="{FF2B5EF4-FFF2-40B4-BE49-F238E27FC236}">
                    <a16:creationId xmlns:a16="http://schemas.microsoft.com/office/drawing/2014/main" id="{CDEB062F-E634-FFF7-1D21-0947D20E333F}"/>
                  </a:ext>
                </a:extLst>
              </p:cNvPr>
              <p:cNvSpPr>
                <a:spLocks noChangeArrowheads="1"/>
              </p:cNvSpPr>
              <p:nvPr userDrawn="1"/>
            </p:nvSpPr>
            <p:spPr bwMode="ltGray">
              <a:xfrm rot="-5288939">
                <a:off x="419" y="240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36" name="Rectangle 103">
                <a:extLst>
                  <a:ext uri="{FF2B5EF4-FFF2-40B4-BE49-F238E27FC236}">
                    <a16:creationId xmlns:a16="http://schemas.microsoft.com/office/drawing/2014/main" id="{F52A17F7-ADA1-ECBA-07B9-3D42BD3C1493}"/>
                  </a:ext>
                </a:extLst>
              </p:cNvPr>
              <p:cNvSpPr>
                <a:spLocks noChangeArrowheads="1"/>
              </p:cNvSpPr>
              <p:nvPr userDrawn="1"/>
            </p:nvSpPr>
            <p:spPr bwMode="ltGray">
              <a:xfrm rot="-5164854">
                <a:off x="449" y="2400"/>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37" name="Rectangle 104">
                <a:extLst>
                  <a:ext uri="{FF2B5EF4-FFF2-40B4-BE49-F238E27FC236}">
                    <a16:creationId xmlns:a16="http://schemas.microsoft.com/office/drawing/2014/main" id="{AC58BA7C-6936-C313-C962-342407C6B156}"/>
                  </a:ext>
                </a:extLst>
              </p:cNvPr>
              <p:cNvSpPr>
                <a:spLocks noChangeArrowheads="1"/>
              </p:cNvSpPr>
              <p:nvPr userDrawn="1"/>
            </p:nvSpPr>
            <p:spPr bwMode="ltGray">
              <a:xfrm rot="-6132163">
                <a:off x="206" y="245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38" name="Rectangle 105">
                <a:extLst>
                  <a:ext uri="{FF2B5EF4-FFF2-40B4-BE49-F238E27FC236}">
                    <a16:creationId xmlns:a16="http://schemas.microsoft.com/office/drawing/2014/main" id="{1A233479-5EFC-4A8B-F708-404B22F2C1CC}"/>
                  </a:ext>
                </a:extLst>
              </p:cNvPr>
              <p:cNvSpPr>
                <a:spLocks noChangeArrowheads="1"/>
              </p:cNvSpPr>
              <p:nvPr userDrawn="1"/>
            </p:nvSpPr>
            <p:spPr bwMode="ltGray">
              <a:xfrm rot="-6220433">
                <a:off x="237" y="24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39" name="Rectangle 106">
                <a:extLst>
                  <a:ext uri="{FF2B5EF4-FFF2-40B4-BE49-F238E27FC236}">
                    <a16:creationId xmlns:a16="http://schemas.microsoft.com/office/drawing/2014/main" id="{1DC3CD29-1173-7A81-C853-D082C06FCABF}"/>
                  </a:ext>
                </a:extLst>
              </p:cNvPr>
              <p:cNvSpPr>
                <a:spLocks noChangeArrowheads="1"/>
              </p:cNvSpPr>
              <p:nvPr userDrawn="1"/>
            </p:nvSpPr>
            <p:spPr bwMode="ltGray">
              <a:xfrm rot="-6110943">
                <a:off x="266" y="243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40" name="Rectangle 107">
                <a:extLst>
                  <a:ext uri="{FF2B5EF4-FFF2-40B4-BE49-F238E27FC236}">
                    <a16:creationId xmlns:a16="http://schemas.microsoft.com/office/drawing/2014/main" id="{2A7DA5C1-F974-D5B4-4860-4C914696140D}"/>
                  </a:ext>
                </a:extLst>
              </p:cNvPr>
              <p:cNvSpPr>
                <a:spLocks noChangeArrowheads="1"/>
              </p:cNvSpPr>
              <p:nvPr userDrawn="1"/>
            </p:nvSpPr>
            <p:spPr bwMode="ltGray">
              <a:xfrm rot="-5919570">
                <a:off x="293" y="242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41" name="Rectangle 108">
                <a:extLst>
                  <a:ext uri="{FF2B5EF4-FFF2-40B4-BE49-F238E27FC236}">
                    <a16:creationId xmlns:a16="http://schemas.microsoft.com/office/drawing/2014/main" id="{E6B1FCE7-F2EC-ECAC-A2F3-89AB37FFEE9F}"/>
                  </a:ext>
                </a:extLst>
              </p:cNvPr>
              <p:cNvSpPr>
                <a:spLocks noChangeArrowheads="1"/>
              </p:cNvSpPr>
              <p:nvPr userDrawn="1"/>
            </p:nvSpPr>
            <p:spPr bwMode="ltGray">
              <a:xfrm rot="-7376291">
                <a:off x="6" y="25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42" name="Rectangle 109">
                <a:extLst>
                  <a:ext uri="{FF2B5EF4-FFF2-40B4-BE49-F238E27FC236}">
                    <a16:creationId xmlns:a16="http://schemas.microsoft.com/office/drawing/2014/main" id="{1E16B882-4708-A63E-33E1-02EF21275A25}"/>
                  </a:ext>
                </a:extLst>
              </p:cNvPr>
              <p:cNvSpPr>
                <a:spLocks noChangeArrowheads="1"/>
              </p:cNvSpPr>
              <p:nvPr userDrawn="1"/>
            </p:nvSpPr>
            <p:spPr bwMode="ltGray">
              <a:xfrm rot="-7168347">
                <a:off x="65" y="2516"/>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43" name="Rectangle 110">
                <a:extLst>
                  <a:ext uri="{FF2B5EF4-FFF2-40B4-BE49-F238E27FC236}">
                    <a16:creationId xmlns:a16="http://schemas.microsoft.com/office/drawing/2014/main" id="{84272F1F-4E21-3DD3-D3F3-56A4F460657C}"/>
                  </a:ext>
                </a:extLst>
              </p:cNvPr>
              <p:cNvSpPr>
                <a:spLocks noChangeArrowheads="1"/>
              </p:cNvSpPr>
              <p:nvPr userDrawn="1"/>
            </p:nvSpPr>
            <p:spPr bwMode="ltGray">
              <a:xfrm rot="-6802416">
                <a:off x="92" y="250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44" name="Rectangle 111">
                <a:extLst>
                  <a:ext uri="{FF2B5EF4-FFF2-40B4-BE49-F238E27FC236}">
                    <a16:creationId xmlns:a16="http://schemas.microsoft.com/office/drawing/2014/main" id="{14705C70-D949-4CE2-1519-1222687B6B08}"/>
                  </a:ext>
                </a:extLst>
              </p:cNvPr>
              <p:cNvSpPr>
                <a:spLocks noChangeArrowheads="1"/>
              </p:cNvSpPr>
              <p:nvPr userDrawn="1"/>
            </p:nvSpPr>
            <p:spPr bwMode="ltGray">
              <a:xfrm rot="-6802416">
                <a:off x="119" y="249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45" name="Rectangle 112">
                <a:extLst>
                  <a:ext uri="{FF2B5EF4-FFF2-40B4-BE49-F238E27FC236}">
                    <a16:creationId xmlns:a16="http://schemas.microsoft.com/office/drawing/2014/main" id="{F2756BAC-0745-3BEA-1B47-806400D4F2DC}"/>
                  </a:ext>
                </a:extLst>
              </p:cNvPr>
              <p:cNvSpPr>
                <a:spLocks noChangeArrowheads="1"/>
              </p:cNvSpPr>
              <p:nvPr userDrawn="1"/>
            </p:nvSpPr>
            <p:spPr bwMode="ltGray">
              <a:xfrm rot="-6457704">
                <a:off x="150" y="247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46" name="Rectangle 113">
                <a:extLst>
                  <a:ext uri="{FF2B5EF4-FFF2-40B4-BE49-F238E27FC236}">
                    <a16:creationId xmlns:a16="http://schemas.microsoft.com/office/drawing/2014/main" id="{67919288-E62C-9D29-548A-75F5CF39EC54}"/>
                  </a:ext>
                </a:extLst>
              </p:cNvPr>
              <p:cNvSpPr>
                <a:spLocks noChangeArrowheads="1"/>
              </p:cNvSpPr>
              <p:nvPr userDrawn="1"/>
            </p:nvSpPr>
            <p:spPr bwMode="ltGray">
              <a:xfrm rot="-1876771">
                <a:off x="0" y="3363"/>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47" name="Rectangle 114">
                <a:extLst>
                  <a:ext uri="{FF2B5EF4-FFF2-40B4-BE49-F238E27FC236}">
                    <a16:creationId xmlns:a16="http://schemas.microsoft.com/office/drawing/2014/main" id="{E1DC888E-D57A-6C5B-D306-C5D131A79EE9}"/>
                  </a:ext>
                </a:extLst>
              </p:cNvPr>
              <p:cNvSpPr>
                <a:spLocks noChangeArrowheads="1"/>
              </p:cNvSpPr>
              <p:nvPr userDrawn="1"/>
            </p:nvSpPr>
            <p:spPr bwMode="ltGray">
              <a:xfrm rot="3283992">
                <a:off x="511" y="3478"/>
                <a:ext cx="24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48" name="Rectangle 115">
                <a:extLst>
                  <a:ext uri="{FF2B5EF4-FFF2-40B4-BE49-F238E27FC236}">
                    <a16:creationId xmlns:a16="http://schemas.microsoft.com/office/drawing/2014/main" id="{AA72713F-E4DF-B2EF-0529-2E5E3511ADEC}"/>
                  </a:ext>
                </a:extLst>
              </p:cNvPr>
              <p:cNvSpPr>
                <a:spLocks noChangeArrowheads="1"/>
              </p:cNvSpPr>
              <p:nvPr userDrawn="1"/>
            </p:nvSpPr>
            <p:spPr bwMode="ltGray">
              <a:xfrm rot="3283992">
                <a:off x="35" y="2798"/>
                <a:ext cx="24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49" name="Rectangle 116">
                <a:extLst>
                  <a:ext uri="{FF2B5EF4-FFF2-40B4-BE49-F238E27FC236}">
                    <a16:creationId xmlns:a16="http://schemas.microsoft.com/office/drawing/2014/main" id="{066B5079-C117-65E9-C14F-E88571A19F95}"/>
                  </a:ext>
                </a:extLst>
              </p:cNvPr>
              <p:cNvSpPr>
                <a:spLocks noChangeArrowheads="1"/>
              </p:cNvSpPr>
              <p:nvPr userDrawn="1"/>
            </p:nvSpPr>
            <p:spPr bwMode="ltGray">
              <a:xfrm rot="-1876771">
                <a:off x="700" y="2851"/>
                <a:ext cx="31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50" name="Rectangle 117">
                <a:extLst>
                  <a:ext uri="{FF2B5EF4-FFF2-40B4-BE49-F238E27FC236}">
                    <a16:creationId xmlns:a16="http://schemas.microsoft.com/office/drawing/2014/main" id="{6681298D-A5FF-20F4-5A7F-90A6E374D8F4}"/>
                  </a:ext>
                </a:extLst>
              </p:cNvPr>
              <p:cNvSpPr>
                <a:spLocks noChangeArrowheads="1"/>
              </p:cNvSpPr>
              <p:nvPr userDrawn="1"/>
            </p:nvSpPr>
            <p:spPr bwMode="ltGray">
              <a:xfrm rot="5908516">
                <a:off x="200" y="3915"/>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51" name="Rectangle 118">
                <a:extLst>
                  <a:ext uri="{FF2B5EF4-FFF2-40B4-BE49-F238E27FC236}">
                    <a16:creationId xmlns:a16="http://schemas.microsoft.com/office/drawing/2014/main" id="{8F4ECE04-863E-8B01-B06B-991428F36365}"/>
                  </a:ext>
                </a:extLst>
              </p:cNvPr>
              <p:cNvSpPr>
                <a:spLocks noChangeArrowheads="1"/>
              </p:cNvSpPr>
              <p:nvPr userDrawn="1"/>
            </p:nvSpPr>
            <p:spPr bwMode="ltGray">
              <a:xfrm rot="6683973">
                <a:off x="45" y="3915"/>
                <a:ext cx="144"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52" name="Rectangle 119">
                <a:extLst>
                  <a:ext uri="{FF2B5EF4-FFF2-40B4-BE49-F238E27FC236}">
                    <a16:creationId xmlns:a16="http://schemas.microsoft.com/office/drawing/2014/main" id="{F83E37E5-D89F-2C5A-6B5D-251908CBE245}"/>
                  </a:ext>
                </a:extLst>
              </p:cNvPr>
              <p:cNvSpPr>
                <a:spLocks noChangeArrowheads="1"/>
              </p:cNvSpPr>
              <p:nvPr userDrawn="1"/>
            </p:nvSpPr>
            <p:spPr bwMode="ltGray">
              <a:xfrm rot="5245609">
                <a:off x="361" y="3893"/>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53" name="Rectangle 120">
                <a:extLst>
                  <a:ext uri="{FF2B5EF4-FFF2-40B4-BE49-F238E27FC236}">
                    <a16:creationId xmlns:a16="http://schemas.microsoft.com/office/drawing/2014/main" id="{788C89C1-A139-350F-C12B-55A5CF47DC0D}"/>
                  </a:ext>
                </a:extLst>
              </p:cNvPr>
              <p:cNvSpPr>
                <a:spLocks noChangeArrowheads="1"/>
              </p:cNvSpPr>
              <p:nvPr userDrawn="1"/>
            </p:nvSpPr>
            <p:spPr bwMode="ltGray">
              <a:xfrm rot="4500520">
                <a:off x="522" y="3847"/>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54" name="Rectangle 121">
                <a:extLst>
                  <a:ext uri="{FF2B5EF4-FFF2-40B4-BE49-F238E27FC236}">
                    <a16:creationId xmlns:a16="http://schemas.microsoft.com/office/drawing/2014/main" id="{78FAE2B7-89B8-CF32-992A-CF1BEC115DAC}"/>
                  </a:ext>
                </a:extLst>
              </p:cNvPr>
              <p:cNvSpPr>
                <a:spLocks noChangeArrowheads="1"/>
              </p:cNvSpPr>
              <p:nvPr userDrawn="1"/>
            </p:nvSpPr>
            <p:spPr bwMode="ltGray">
              <a:xfrm rot="3805227">
                <a:off x="670" y="3778"/>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55" name="Rectangle 122">
                <a:extLst>
                  <a:ext uri="{FF2B5EF4-FFF2-40B4-BE49-F238E27FC236}">
                    <a16:creationId xmlns:a16="http://schemas.microsoft.com/office/drawing/2014/main" id="{D7DDB35B-7CBC-D89B-91BE-1997F5D2D5CB}"/>
                  </a:ext>
                </a:extLst>
              </p:cNvPr>
              <p:cNvSpPr>
                <a:spLocks noChangeArrowheads="1"/>
              </p:cNvSpPr>
              <p:nvPr userDrawn="1"/>
            </p:nvSpPr>
            <p:spPr bwMode="ltGray">
              <a:xfrm rot="3060138">
                <a:off x="813" y="3688"/>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56" name="Rectangle 123">
                <a:extLst>
                  <a:ext uri="{FF2B5EF4-FFF2-40B4-BE49-F238E27FC236}">
                    <a16:creationId xmlns:a16="http://schemas.microsoft.com/office/drawing/2014/main" id="{40E01AEC-1FBC-4CF1-764F-73CB1D981459}"/>
                  </a:ext>
                </a:extLst>
              </p:cNvPr>
              <p:cNvSpPr>
                <a:spLocks noChangeArrowheads="1"/>
              </p:cNvSpPr>
              <p:nvPr userDrawn="1"/>
            </p:nvSpPr>
            <p:spPr bwMode="ltGray">
              <a:xfrm rot="2090281">
                <a:off x="938" y="3582"/>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57" name="Rectangle 124">
                <a:extLst>
                  <a:ext uri="{FF2B5EF4-FFF2-40B4-BE49-F238E27FC236}">
                    <a16:creationId xmlns:a16="http://schemas.microsoft.com/office/drawing/2014/main" id="{906EA59C-008F-4E05-F2F8-4ADFB1B315B5}"/>
                  </a:ext>
                </a:extLst>
              </p:cNvPr>
              <p:cNvSpPr>
                <a:spLocks noChangeArrowheads="1"/>
              </p:cNvSpPr>
              <p:nvPr userDrawn="1"/>
            </p:nvSpPr>
            <p:spPr bwMode="ltGray">
              <a:xfrm rot="-7168347">
                <a:off x="-18" y="2506"/>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58" name="Rectangle 125">
                <a:extLst>
                  <a:ext uri="{FF2B5EF4-FFF2-40B4-BE49-F238E27FC236}">
                    <a16:creationId xmlns:a16="http://schemas.microsoft.com/office/drawing/2014/main" id="{EA7028CE-2407-BCD6-47E5-3B9AF7665425}"/>
                  </a:ext>
                </a:extLst>
              </p:cNvPr>
              <p:cNvSpPr>
                <a:spLocks noChangeArrowheads="1"/>
              </p:cNvSpPr>
              <p:nvPr userDrawn="1"/>
            </p:nvSpPr>
            <p:spPr bwMode="ltGray">
              <a:xfrm rot="-6406501">
                <a:off x="136" y="2433"/>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59" name="Rectangle 126">
                <a:extLst>
                  <a:ext uri="{FF2B5EF4-FFF2-40B4-BE49-F238E27FC236}">
                    <a16:creationId xmlns:a16="http://schemas.microsoft.com/office/drawing/2014/main" id="{F06DC625-ADE8-39A4-5D51-033AAA553871}"/>
                  </a:ext>
                </a:extLst>
              </p:cNvPr>
              <p:cNvSpPr>
                <a:spLocks noChangeArrowheads="1"/>
              </p:cNvSpPr>
              <p:nvPr userDrawn="1"/>
            </p:nvSpPr>
            <p:spPr bwMode="ltGray">
              <a:xfrm rot="-4970620">
                <a:off x="447" y="2364"/>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60" name="Rectangle 127">
                <a:extLst>
                  <a:ext uri="{FF2B5EF4-FFF2-40B4-BE49-F238E27FC236}">
                    <a16:creationId xmlns:a16="http://schemas.microsoft.com/office/drawing/2014/main" id="{1BFDBA7D-B858-A52B-5FD9-A21E0780D90A}"/>
                  </a:ext>
                </a:extLst>
              </p:cNvPr>
              <p:cNvSpPr>
                <a:spLocks noChangeArrowheads="1"/>
              </p:cNvSpPr>
              <p:nvPr userDrawn="1"/>
            </p:nvSpPr>
            <p:spPr bwMode="ltGray">
              <a:xfrm rot="-4298502">
                <a:off x="597" y="2360"/>
                <a:ext cx="15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61" name="Rectangle 128">
                <a:extLst>
                  <a:ext uri="{FF2B5EF4-FFF2-40B4-BE49-F238E27FC236}">
                    <a16:creationId xmlns:a16="http://schemas.microsoft.com/office/drawing/2014/main" id="{8DE60E64-711E-DE11-6109-F71CDE302623}"/>
                  </a:ext>
                </a:extLst>
              </p:cNvPr>
              <p:cNvSpPr>
                <a:spLocks noChangeArrowheads="1"/>
              </p:cNvSpPr>
              <p:nvPr userDrawn="1"/>
            </p:nvSpPr>
            <p:spPr bwMode="ltGray">
              <a:xfrm rot="-3676305">
                <a:off x="739" y="2386"/>
                <a:ext cx="15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62" name="Rectangle 129">
                <a:extLst>
                  <a:ext uri="{FF2B5EF4-FFF2-40B4-BE49-F238E27FC236}">
                    <a16:creationId xmlns:a16="http://schemas.microsoft.com/office/drawing/2014/main" id="{F1172C5E-CFE6-683D-6FF7-F3B42003A663}"/>
                  </a:ext>
                </a:extLst>
              </p:cNvPr>
              <p:cNvSpPr>
                <a:spLocks noChangeArrowheads="1"/>
              </p:cNvSpPr>
              <p:nvPr userDrawn="1"/>
            </p:nvSpPr>
            <p:spPr bwMode="ltGray">
              <a:xfrm rot="-3188616">
                <a:off x="869" y="2430"/>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63" name="Rectangle 130">
                <a:extLst>
                  <a:ext uri="{FF2B5EF4-FFF2-40B4-BE49-F238E27FC236}">
                    <a16:creationId xmlns:a16="http://schemas.microsoft.com/office/drawing/2014/main" id="{45B34B83-2500-1353-47A3-2BC64035F67F}"/>
                  </a:ext>
                </a:extLst>
              </p:cNvPr>
              <p:cNvSpPr>
                <a:spLocks noChangeArrowheads="1"/>
              </p:cNvSpPr>
              <p:nvPr userDrawn="1"/>
            </p:nvSpPr>
            <p:spPr bwMode="ltGray">
              <a:xfrm rot="-2610246">
                <a:off x="984" y="2497"/>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64" name="Rectangle 131">
                <a:extLst>
                  <a:ext uri="{FF2B5EF4-FFF2-40B4-BE49-F238E27FC236}">
                    <a16:creationId xmlns:a16="http://schemas.microsoft.com/office/drawing/2014/main" id="{BA309B59-1C5E-BCA1-2B31-74B3787BE2CD}"/>
                  </a:ext>
                </a:extLst>
              </p:cNvPr>
              <p:cNvSpPr>
                <a:spLocks noChangeArrowheads="1"/>
              </p:cNvSpPr>
              <p:nvPr userDrawn="1"/>
            </p:nvSpPr>
            <p:spPr bwMode="ltGray">
              <a:xfrm rot="-2190008">
                <a:off x="1075" y="2585"/>
                <a:ext cx="17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65" name="Rectangle 132">
                <a:extLst>
                  <a:ext uri="{FF2B5EF4-FFF2-40B4-BE49-F238E27FC236}">
                    <a16:creationId xmlns:a16="http://schemas.microsoft.com/office/drawing/2014/main" id="{A36B990D-BF2B-61D9-40AD-E3907ACBB048}"/>
                  </a:ext>
                </a:extLst>
              </p:cNvPr>
              <p:cNvSpPr>
                <a:spLocks noChangeArrowheads="1"/>
              </p:cNvSpPr>
              <p:nvPr userDrawn="1"/>
            </p:nvSpPr>
            <p:spPr bwMode="ltGray">
              <a:xfrm rot="-1728558">
                <a:off x="1147" y="2688"/>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66" name="Rectangle 133">
                <a:extLst>
                  <a:ext uri="{FF2B5EF4-FFF2-40B4-BE49-F238E27FC236}">
                    <a16:creationId xmlns:a16="http://schemas.microsoft.com/office/drawing/2014/main" id="{7437410D-E1B0-60C0-6F95-670E012D1D3B}"/>
                  </a:ext>
                </a:extLst>
              </p:cNvPr>
              <p:cNvSpPr>
                <a:spLocks noChangeArrowheads="1"/>
              </p:cNvSpPr>
              <p:nvPr userDrawn="1"/>
            </p:nvSpPr>
            <p:spPr bwMode="ltGray">
              <a:xfrm rot="-1172118">
                <a:off x="1198" y="2805"/>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67" name="Rectangle 134">
                <a:extLst>
                  <a:ext uri="{FF2B5EF4-FFF2-40B4-BE49-F238E27FC236}">
                    <a16:creationId xmlns:a16="http://schemas.microsoft.com/office/drawing/2014/main" id="{3298BED9-821D-ABF4-2718-5D8D83F925FC}"/>
                  </a:ext>
                </a:extLst>
              </p:cNvPr>
              <p:cNvSpPr>
                <a:spLocks noChangeArrowheads="1"/>
              </p:cNvSpPr>
              <p:nvPr userDrawn="1"/>
            </p:nvSpPr>
            <p:spPr bwMode="ltGray">
              <a:xfrm rot="-753845">
                <a:off x="1218" y="2930"/>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68" name="Rectangle 135">
                <a:extLst>
                  <a:ext uri="{FF2B5EF4-FFF2-40B4-BE49-F238E27FC236}">
                    <a16:creationId xmlns:a16="http://schemas.microsoft.com/office/drawing/2014/main" id="{56BF49A5-8CB9-A91A-BC08-33EC8C59BC72}"/>
                  </a:ext>
                </a:extLst>
              </p:cNvPr>
              <p:cNvSpPr>
                <a:spLocks noChangeArrowheads="1"/>
              </p:cNvSpPr>
              <p:nvPr userDrawn="1"/>
            </p:nvSpPr>
            <p:spPr bwMode="ltGray">
              <a:xfrm rot="-287823">
                <a:off x="1213" y="3066"/>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69" name="Rectangle 136">
                <a:extLst>
                  <a:ext uri="{FF2B5EF4-FFF2-40B4-BE49-F238E27FC236}">
                    <a16:creationId xmlns:a16="http://schemas.microsoft.com/office/drawing/2014/main" id="{6D41D5A1-266A-4024-2DC2-701FC03249DC}"/>
                  </a:ext>
                </a:extLst>
              </p:cNvPr>
              <p:cNvSpPr>
                <a:spLocks noChangeArrowheads="1"/>
              </p:cNvSpPr>
              <p:nvPr userDrawn="1"/>
            </p:nvSpPr>
            <p:spPr bwMode="ltGray">
              <a:xfrm rot="696741">
                <a:off x="1126" y="3337"/>
                <a:ext cx="15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70" name="Rectangle 137">
                <a:extLst>
                  <a:ext uri="{FF2B5EF4-FFF2-40B4-BE49-F238E27FC236}">
                    <a16:creationId xmlns:a16="http://schemas.microsoft.com/office/drawing/2014/main" id="{BA995929-D198-BF68-3DF3-9C4FA080ABDE}"/>
                  </a:ext>
                </a:extLst>
              </p:cNvPr>
              <p:cNvSpPr>
                <a:spLocks noChangeArrowheads="1"/>
              </p:cNvSpPr>
              <p:nvPr userDrawn="1"/>
            </p:nvSpPr>
            <p:spPr bwMode="ltGray">
              <a:xfrm rot="1529990">
                <a:off x="1041" y="3465"/>
                <a:ext cx="14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71" name="Freeform 138">
                <a:extLst>
                  <a:ext uri="{FF2B5EF4-FFF2-40B4-BE49-F238E27FC236}">
                    <a16:creationId xmlns:a16="http://schemas.microsoft.com/office/drawing/2014/main" id="{FC0BAEE5-ABE8-AC9D-4C60-C302B15CF59E}"/>
                  </a:ext>
                </a:extLst>
              </p:cNvPr>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72" name="Freeform 139">
                <a:extLst>
                  <a:ext uri="{FF2B5EF4-FFF2-40B4-BE49-F238E27FC236}">
                    <a16:creationId xmlns:a16="http://schemas.microsoft.com/office/drawing/2014/main" id="{A614564C-223A-BFAC-441C-1A3EC453FB64}"/>
                  </a:ext>
                </a:extLst>
              </p:cNvPr>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73" name="Freeform 140">
                <a:extLst>
                  <a:ext uri="{FF2B5EF4-FFF2-40B4-BE49-F238E27FC236}">
                    <a16:creationId xmlns:a16="http://schemas.microsoft.com/office/drawing/2014/main" id="{40DDE9C4-84B2-8536-748A-A515918DDD5B}"/>
                  </a:ext>
                </a:extLst>
              </p:cNvPr>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74" name="Freeform 141">
                <a:extLst>
                  <a:ext uri="{FF2B5EF4-FFF2-40B4-BE49-F238E27FC236}">
                    <a16:creationId xmlns:a16="http://schemas.microsoft.com/office/drawing/2014/main" id="{655A0E57-8114-2A61-A9FF-6BF6EC6E3200}"/>
                  </a:ext>
                </a:extLst>
              </p:cNvPr>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75" name="Freeform 142">
                <a:extLst>
                  <a:ext uri="{FF2B5EF4-FFF2-40B4-BE49-F238E27FC236}">
                    <a16:creationId xmlns:a16="http://schemas.microsoft.com/office/drawing/2014/main" id="{9C7FBD8A-DA9B-8A6A-417C-C16BF377FEFE}"/>
                  </a:ext>
                </a:extLst>
              </p:cNvPr>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76" name="Freeform 143">
                <a:extLst>
                  <a:ext uri="{FF2B5EF4-FFF2-40B4-BE49-F238E27FC236}">
                    <a16:creationId xmlns:a16="http://schemas.microsoft.com/office/drawing/2014/main" id="{EF8452E1-61E1-2CFD-E6B9-ED1EBD811866}"/>
                  </a:ext>
                </a:extLst>
              </p:cNvPr>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77" name="Freeform 144">
                <a:extLst>
                  <a:ext uri="{FF2B5EF4-FFF2-40B4-BE49-F238E27FC236}">
                    <a16:creationId xmlns:a16="http://schemas.microsoft.com/office/drawing/2014/main" id="{1443E989-BC04-EFEB-4110-96AE8AA1DE3F}"/>
                  </a:ext>
                </a:extLst>
              </p:cNvPr>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78" name="Freeform 145">
                <a:extLst>
                  <a:ext uri="{FF2B5EF4-FFF2-40B4-BE49-F238E27FC236}">
                    <a16:creationId xmlns:a16="http://schemas.microsoft.com/office/drawing/2014/main" id="{A2A8458B-E8AA-EA7E-7FBE-10BDFD123369}"/>
                  </a:ext>
                </a:extLst>
              </p:cNvPr>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79" name="Freeform 146">
                <a:extLst>
                  <a:ext uri="{FF2B5EF4-FFF2-40B4-BE49-F238E27FC236}">
                    <a16:creationId xmlns:a16="http://schemas.microsoft.com/office/drawing/2014/main" id="{771A9BE0-D682-A225-FBBF-5194AF84839B}"/>
                  </a:ext>
                </a:extLst>
              </p:cNvPr>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80" name="Rectangle 147">
                <a:extLst>
                  <a:ext uri="{FF2B5EF4-FFF2-40B4-BE49-F238E27FC236}">
                    <a16:creationId xmlns:a16="http://schemas.microsoft.com/office/drawing/2014/main" id="{5FED6D10-490B-7057-6DB2-85DDB15DAF3A}"/>
                  </a:ext>
                </a:extLst>
              </p:cNvPr>
              <p:cNvSpPr>
                <a:spLocks noChangeArrowheads="1"/>
              </p:cNvSpPr>
              <p:nvPr userDrawn="1"/>
            </p:nvSpPr>
            <p:spPr bwMode="ltGray">
              <a:xfrm rot="244926">
                <a:off x="1177" y="3201"/>
                <a:ext cx="16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81" name="Rectangle 148">
                <a:extLst>
                  <a:ext uri="{FF2B5EF4-FFF2-40B4-BE49-F238E27FC236}">
                    <a16:creationId xmlns:a16="http://schemas.microsoft.com/office/drawing/2014/main" id="{021DCDE2-7954-E8D8-1193-2B354AD72228}"/>
                  </a:ext>
                </a:extLst>
              </p:cNvPr>
              <p:cNvSpPr>
                <a:spLocks noChangeArrowheads="1"/>
              </p:cNvSpPr>
              <p:nvPr userDrawn="1"/>
            </p:nvSpPr>
            <p:spPr bwMode="ltGray">
              <a:xfrm rot="-5598588">
                <a:off x="290" y="2386"/>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82" name="Freeform 149">
                <a:extLst>
                  <a:ext uri="{FF2B5EF4-FFF2-40B4-BE49-F238E27FC236}">
                    <a16:creationId xmlns:a16="http://schemas.microsoft.com/office/drawing/2014/main" id="{B2A8B10B-6972-D6AF-1A9A-E6D655B91B83}"/>
                  </a:ext>
                </a:extLst>
              </p:cNvPr>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83" name="Freeform 150">
                <a:extLst>
                  <a:ext uri="{FF2B5EF4-FFF2-40B4-BE49-F238E27FC236}">
                    <a16:creationId xmlns:a16="http://schemas.microsoft.com/office/drawing/2014/main" id="{4AC19493-2382-CCA9-C4C7-7565956978E3}"/>
                  </a:ext>
                </a:extLst>
              </p:cNvPr>
              <p:cNvSpPr>
                <a:spLocks/>
              </p:cNvSpPr>
              <p:nvPr userDrawn="1"/>
            </p:nvSpPr>
            <p:spPr bwMode="ltGray">
              <a:xfrm rot="-2857037">
                <a:off x="619" y="3550"/>
                <a:ext cx="68" cy="69"/>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84" name="Freeform 151">
                <a:extLst>
                  <a:ext uri="{FF2B5EF4-FFF2-40B4-BE49-F238E27FC236}">
                    <a16:creationId xmlns:a16="http://schemas.microsoft.com/office/drawing/2014/main" id="{E87BF7F2-4812-3BA2-B6F9-0BA71C0BC815}"/>
                  </a:ext>
                </a:extLst>
              </p:cNvPr>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eaLnBrk="1" hangingPunct="1">
                  <a:defRPr/>
                </a:pPr>
                <a:endParaRPr lang="en-US" dirty="0">
                  <a:latin typeface="Arial" charset="0"/>
                </a:endParaRPr>
              </a:p>
            </p:txBody>
          </p:sp>
          <p:sp>
            <p:nvSpPr>
              <p:cNvPr id="46285" name="Oval 152">
                <a:extLst>
                  <a:ext uri="{FF2B5EF4-FFF2-40B4-BE49-F238E27FC236}">
                    <a16:creationId xmlns:a16="http://schemas.microsoft.com/office/drawing/2014/main" id="{73E2629F-DEBB-3CB9-A632-22C4AD577225}"/>
                  </a:ext>
                </a:extLst>
              </p:cNvPr>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eaLnBrk="1" hangingPunct="1">
                  <a:defRPr/>
                </a:pPr>
                <a:endParaRPr lang="en-US" dirty="0">
                  <a:latin typeface="Arial" charset="0"/>
                </a:endParaRPr>
              </a:p>
            </p:txBody>
          </p:sp>
        </p:grpSp>
      </p:grpSp>
      <p:sp>
        <p:nvSpPr>
          <p:cNvPr id="46233"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Click to edit Master title style</a:t>
            </a:r>
          </a:p>
        </p:txBody>
      </p:sp>
      <p:sp>
        <p:nvSpPr>
          <p:cNvPr id="46234" name="Rectangle 154"/>
          <p:cNvSpPr>
            <a:spLocks noGrp="1" noChangeArrowheads="1"/>
          </p:cNvSpPr>
          <p:nvPr>
            <p:ph type="subTitle" sz="quarter" idx="1"/>
          </p:nvPr>
        </p:nvSpPr>
        <p:spPr>
          <a:xfrm>
            <a:off x="1371600" y="3886200"/>
            <a:ext cx="6400800" cy="1752600"/>
          </a:xfrm>
        </p:spPr>
        <p:txBody>
          <a:bodyPr/>
          <a:lstStyle>
            <a:lvl1pPr marL="0" indent="0" algn="ctr">
              <a:buFont typeface="Arial" charset="0"/>
              <a:buNone/>
              <a:defRPr/>
            </a:lvl1pPr>
          </a:lstStyle>
          <a:p>
            <a:r>
              <a:rPr lang="en-US"/>
              <a:t>Click to edit Master subtitle style</a:t>
            </a:r>
          </a:p>
        </p:txBody>
      </p:sp>
      <p:sp>
        <p:nvSpPr>
          <p:cNvPr id="46299" name="Rectangle 155">
            <a:extLst>
              <a:ext uri="{FF2B5EF4-FFF2-40B4-BE49-F238E27FC236}">
                <a16:creationId xmlns:a16="http://schemas.microsoft.com/office/drawing/2014/main" id="{FD1033B2-30FA-882F-971D-3E139B27608C}"/>
              </a:ext>
            </a:extLst>
          </p:cNvPr>
          <p:cNvSpPr>
            <a:spLocks noGrp="1" noChangeArrowheads="1"/>
          </p:cNvSpPr>
          <p:nvPr>
            <p:ph type="dt" sz="quarter" idx="10"/>
          </p:nvPr>
        </p:nvSpPr>
        <p:spPr>
          <a:xfrm>
            <a:off x="304800" y="6248400"/>
            <a:ext cx="2286000" cy="457200"/>
          </a:xfrm>
        </p:spPr>
        <p:txBody>
          <a:bodyPr/>
          <a:lstStyle>
            <a:lvl1pPr>
              <a:defRPr>
                <a:effectLst>
                  <a:outerShdw blurRad="38100" dist="38100" dir="2700000" algn="tl">
                    <a:srgbClr val="000000"/>
                  </a:outerShdw>
                </a:effectLst>
                <a:latin typeface="+mn-lt"/>
              </a:defRPr>
            </a:lvl1pPr>
          </a:lstStyle>
          <a:p>
            <a:pPr>
              <a:defRPr/>
            </a:pPr>
            <a:endParaRPr lang="en-US"/>
          </a:p>
        </p:txBody>
      </p:sp>
      <p:sp>
        <p:nvSpPr>
          <p:cNvPr id="46300" name="Rectangle 156">
            <a:extLst>
              <a:ext uri="{FF2B5EF4-FFF2-40B4-BE49-F238E27FC236}">
                <a16:creationId xmlns:a16="http://schemas.microsoft.com/office/drawing/2014/main" id="{2AEBB197-33CA-B80E-C9E7-1C154BD644BF}"/>
              </a:ext>
            </a:extLst>
          </p:cNvPr>
          <p:cNvSpPr>
            <a:spLocks noGrp="1" noChangeArrowheads="1"/>
          </p:cNvSpPr>
          <p:nvPr>
            <p:ph type="ftr" sz="quarter" idx="11"/>
          </p:nvPr>
        </p:nvSpPr>
        <p:spPr>
          <a:xfrm>
            <a:off x="3124200" y="6248400"/>
            <a:ext cx="2895600" cy="457200"/>
          </a:xfrm>
        </p:spPr>
        <p:txBody>
          <a:bodyPr/>
          <a:lstStyle>
            <a:lvl1pPr>
              <a:defRPr>
                <a:effectLst>
                  <a:outerShdw blurRad="38100" dist="38100" dir="2700000" algn="tl">
                    <a:srgbClr val="000000"/>
                  </a:outerShdw>
                </a:effectLst>
                <a:latin typeface="+mn-lt"/>
              </a:defRPr>
            </a:lvl1pPr>
          </a:lstStyle>
          <a:p>
            <a:pPr>
              <a:defRPr/>
            </a:pPr>
            <a:endParaRPr lang="en-US"/>
          </a:p>
        </p:txBody>
      </p:sp>
      <p:sp>
        <p:nvSpPr>
          <p:cNvPr id="46301" name="Rectangle 157">
            <a:extLst>
              <a:ext uri="{FF2B5EF4-FFF2-40B4-BE49-F238E27FC236}">
                <a16:creationId xmlns:a16="http://schemas.microsoft.com/office/drawing/2014/main" id="{B7B0B109-82A3-5914-E260-7A7D484A8984}"/>
              </a:ext>
            </a:extLst>
          </p:cNvPr>
          <p:cNvSpPr>
            <a:spLocks noGrp="1" noChangeArrowheads="1"/>
          </p:cNvSpPr>
          <p:nvPr>
            <p:ph type="sldNum" sz="quarter" idx="12"/>
          </p:nvPr>
        </p:nvSpPr>
        <p:spPr>
          <a:xfrm>
            <a:off x="6553200" y="6248400"/>
            <a:ext cx="2286000" cy="457200"/>
          </a:xfrm>
        </p:spPr>
        <p:txBody>
          <a:bodyPr/>
          <a:lstStyle>
            <a:lvl1pPr>
              <a:defRPr>
                <a:effectLst>
                  <a:outerShdw blurRad="38100" dist="38100" dir="2700000" algn="tl">
                    <a:srgbClr val="000000"/>
                  </a:outerShdw>
                </a:effectLst>
                <a:latin typeface="Alba Super" pitchFamily="2" charset="0"/>
              </a:defRPr>
            </a:lvl1pPr>
          </a:lstStyle>
          <a:p>
            <a:fld id="{1480B33D-C7FB-4E82-99D3-CDCC8BF6A3CD}" type="slidenum">
              <a:rPr lang="en-US" altLang="en-US"/>
              <a:pPr/>
              <a:t>‹#›</a:t>
            </a:fld>
            <a:endParaRPr lang="en-US" altLang="en-US"/>
          </a:p>
        </p:txBody>
      </p:sp>
    </p:spTree>
    <p:extLst>
      <p:ext uri="{BB962C8B-B14F-4D97-AF65-F5344CB8AC3E}">
        <p14:creationId xmlns:p14="http://schemas.microsoft.com/office/powerpoint/2010/main" val="1417565600"/>
      </p:ext>
    </p:extLst>
  </p:cSld>
  <p:clrMapOvr>
    <a:masterClrMapping/>
  </p:clrMapOvr>
  <p:transition>
    <p:random/>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a:extLst>
              <a:ext uri="{FF2B5EF4-FFF2-40B4-BE49-F238E27FC236}">
                <a16:creationId xmlns:a16="http://schemas.microsoft.com/office/drawing/2014/main" id="{FAADA9E2-116D-971B-223C-FEAA147088F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55">
            <a:extLst>
              <a:ext uri="{FF2B5EF4-FFF2-40B4-BE49-F238E27FC236}">
                <a16:creationId xmlns:a16="http://schemas.microsoft.com/office/drawing/2014/main" id="{3BCFC44F-9E4C-D9B1-A6E5-914A93002DE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56">
            <a:extLst>
              <a:ext uri="{FF2B5EF4-FFF2-40B4-BE49-F238E27FC236}">
                <a16:creationId xmlns:a16="http://schemas.microsoft.com/office/drawing/2014/main" id="{D2F30B27-650C-410E-7CBD-BB57B8EC8D5E}"/>
              </a:ext>
            </a:extLst>
          </p:cNvPr>
          <p:cNvSpPr>
            <a:spLocks noGrp="1" noChangeArrowheads="1"/>
          </p:cNvSpPr>
          <p:nvPr>
            <p:ph type="sldNum" sz="quarter" idx="12"/>
          </p:nvPr>
        </p:nvSpPr>
        <p:spPr>
          <a:ln/>
        </p:spPr>
        <p:txBody>
          <a:bodyPr/>
          <a:lstStyle>
            <a:lvl1pPr>
              <a:defRPr/>
            </a:lvl1pPr>
          </a:lstStyle>
          <a:p>
            <a:fld id="{E2C9BE5D-7A36-4E1E-8FE4-C57CF6768E5E}" type="slidenum">
              <a:rPr lang="en-US" altLang="en-US"/>
              <a:pPr/>
              <a:t>‹#›</a:t>
            </a:fld>
            <a:endParaRPr lang="en-US" altLang="en-US"/>
          </a:p>
        </p:txBody>
      </p:sp>
    </p:spTree>
    <p:extLst>
      <p:ext uri="{BB962C8B-B14F-4D97-AF65-F5344CB8AC3E}">
        <p14:creationId xmlns:p14="http://schemas.microsoft.com/office/powerpoint/2010/main" val="3526570049"/>
      </p:ext>
    </p:extLst>
  </p:cSld>
  <p:clrMapOvr>
    <a:masterClrMapping/>
  </p:clrMapOvr>
  <p:transition>
    <p:random/>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54">
            <a:extLst>
              <a:ext uri="{FF2B5EF4-FFF2-40B4-BE49-F238E27FC236}">
                <a16:creationId xmlns:a16="http://schemas.microsoft.com/office/drawing/2014/main" id="{5235CF7A-C6F5-28C3-E018-F4673117BDA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55">
            <a:extLst>
              <a:ext uri="{FF2B5EF4-FFF2-40B4-BE49-F238E27FC236}">
                <a16:creationId xmlns:a16="http://schemas.microsoft.com/office/drawing/2014/main" id="{1B1A4A9A-3326-0087-C260-1B6A6465CE1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56">
            <a:extLst>
              <a:ext uri="{FF2B5EF4-FFF2-40B4-BE49-F238E27FC236}">
                <a16:creationId xmlns:a16="http://schemas.microsoft.com/office/drawing/2014/main" id="{231D5CB1-3EC4-9006-30E3-1C1639BC91AA}"/>
              </a:ext>
            </a:extLst>
          </p:cNvPr>
          <p:cNvSpPr>
            <a:spLocks noGrp="1" noChangeArrowheads="1"/>
          </p:cNvSpPr>
          <p:nvPr>
            <p:ph type="sldNum" sz="quarter" idx="12"/>
          </p:nvPr>
        </p:nvSpPr>
        <p:spPr>
          <a:ln/>
        </p:spPr>
        <p:txBody>
          <a:bodyPr/>
          <a:lstStyle>
            <a:lvl1pPr>
              <a:defRPr/>
            </a:lvl1pPr>
          </a:lstStyle>
          <a:p>
            <a:fld id="{41BD20AC-7D37-4BF0-8F5E-4BB967EEA095}" type="slidenum">
              <a:rPr lang="en-US" altLang="en-US"/>
              <a:pPr/>
              <a:t>‹#›</a:t>
            </a:fld>
            <a:endParaRPr lang="en-US" altLang="en-US"/>
          </a:p>
        </p:txBody>
      </p:sp>
    </p:spTree>
    <p:extLst>
      <p:ext uri="{BB962C8B-B14F-4D97-AF65-F5344CB8AC3E}">
        <p14:creationId xmlns:p14="http://schemas.microsoft.com/office/powerpoint/2010/main" val="943434840"/>
      </p:ext>
    </p:extLst>
  </p:cSld>
  <p:clrMapOvr>
    <a:masterClrMapping/>
  </p:clrMapOvr>
  <p:transition>
    <p:random/>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54">
            <a:extLst>
              <a:ext uri="{FF2B5EF4-FFF2-40B4-BE49-F238E27FC236}">
                <a16:creationId xmlns:a16="http://schemas.microsoft.com/office/drawing/2014/main" id="{BDC8C1BF-1746-6A1F-D5AD-ED69625ABBE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55">
            <a:extLst>
              <a:ext uri="{FF2B5EF4-FFF2-40B4-BE49-F238E27FC236}">
                <a16:creationId xmlns:a16="http://schemas.microsoft.com/office/drawing/2014/main" id="{B47E000A-413A-FB18-8710-D15EE9DC9B3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56">
            <a:extLst>
              <a:ext uri="{FF2B5EF4-FFF2-40B4-BE49-F238E27FC236}">
                <a16:creationId xmlns:a16="http://schemas.microsoft.com/office/drawing/2014/main" id="{1966B2DA-19E0-374C-899F-B900930F4C7C}"/>
              </a:ext>
            </a:extLst>
          </p:cNvPr>
          <p:cNvSpPr>
            <a:spLocks noGrp="1" noChangeArrowheads="1"/>
          </p:cNvSpPr>
          <p:nvPr>
            <p:ph type="sldNum" sz="quarter" idx="12"/>
          </p:nvPr>
        </p:nvSpPr>
        <p:spPr>
          <a:ln/>
        </p:spPr>
        <p:txBody>
          <a:bodyPr/>
          <a:lstStyle>
            <a:lvl1pPr>
              <a:defRPr/>
            </a:lvl1pPr>
          </a:lstStyle>
          <a:p>
            <a:fld id="{7E7D59BF-2C1E-4BAF-AEF5-78AC0AB86268}" type="slidenum">
              <a:rPr lang="en-US" altLang="en-US"/>
              <a:pPr/>
              <a:t>‹#›</a:t>
            </a:fld>
            <a:endParaRPr lang="en-US" altLang="en-US"/>
          </a:p>
        </p:txBody>
      </p:sp>
    </p:spTree>
    <p:extLst>
      <p:ext uri="{BB962C8B-B14F-4D97-AF65-F5344CB8AC3E}">
        <p14:creationId xmlns:p14="http://schemas.microsoft.com/office/powerpoint/2010/main" val="2477769967"/>
      </p:ext>
    </p:extLst>
  </p:cSld>
  <p:clrMapOvr>
    <a:masterClrMapping/>
  </p:clrMapOvr>
  <p:transition>
    <p:random/>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54">
            <a:extLst>
              <a:ext uri="{FF2B5EF4-FFF2-40B4-BE49-F238E27FC236}">
                <a16:creationId xmlns:a16="http://schemas.microsoft.com/office/drawing/2014/main" id="{72442D75-1303-12A2-88E3-19C8180D7757}"/>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155">
            <a:extLst>
              <a:ext uri="{FF2B5EF4-FFF2-40B4-BE49-F238E27FC236}">
                <a16:creationId xmlns:a16="http://schemas.microsoft.com/office/drawing/2014/main" id="{CC25A055-FBE9-8250-D73B-E5CC51D00D0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56">
            <a:extLst>
              <a:ext uri="{FF2B5EF4-FFF2-40B4-BE49-F238E27FC236}">
                <a16:creationId xmlns:a16="http://schemas.microsoft.com/office/drawing/2014/main" id="{275D24BC-5FC9-9C53-39E2-3B6C4BE04168}"/>
              </a:ext>
            </a:extLst>
          </p:cNvPr>
          <p:cNvSpPr>
            <a:spLocks noGrp="1" noChangeArrowheads="1"/>
          </p:cNvSpPr>
          <p:nvPr>
            <p:ph type="sldNum" sz="quarter" idx="12"/>
          </p:nvPr>
        </p:nvSpPr>
        <p:spPr>
          <a:ln/>
        </p:spPr>
        <p:txBody>
          <a:bodyPr/>
          <a:lstStyle>
            <a:lvl1pPr>
              <a:defRPr/>
            </a:lvl1pPr>
          </a:lstStyle>
          <a:p>
            <a:fld id="{C405E065-D581-4806-84AD-6D2AA507CFF5}" type="slidenum">
              <a:rPr lang="en-US" altLang="en-US"/>
              <a:pPr/>
              <a:t>‹#›</a:t>
            </a:fld>
            <a:endParaRPr lang="en-US" altLang="en-US"/>
          </a:p>
        </p:txBody>
      </p:sp>
    </p:spTree>
    <p:extLst>
      <p:ext uri="{BB962C8B-B14F-4D97-AF65-F5344CB8AC3E}">
        <p14:creationId xmlns:p14="http://schemas.microsoft.com/office/powerpoint/2010/main" val="1490766924"/>
      </p:ext>
    </p:extLst>
  </p:cSld>
  <p:clrMapOvr>
    <a:masterClrMapping/>
  </p:clrMapOvr>
  <p:transition>
    <p:random/>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54">
            <a:extLst>
              <a:ext uri="{FF2B5EF4-FFF2-40B4-BE49-F238E27FC236}">
                <a16:creationId xmlns:a16="http://schemas.microsoft.com/office/drawing/2014/main" id="{BA008404-5C4C-B587-3530-58DB2200F74E}"/>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55">
            <a:extLst>
              <a:ext uri="{FF2B5EF4-FFF2-40B4-BE49-F238E27FC236}">
                <a16:creationId xmlns:a16="http://schemas.microsoft.com/office/drawing/2014/main" id="{66478B41-D67E-EFCD-80FB-97ED02FFE83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56">
            <a:extLst>
              <a:ext uri="{FF2B5EF4-FFF2-40B4-BE49-F238E27FC236}">
                <a16:creationId xmlns:a16="http://schemas.microsoft.com/office/drawing/2014/main" id="{6E78A32A-3C1D-291C-1153-A14ADC4B90E0}"/>
              </a:ext>
            </a:extLst>
          </p:cNvPr>
          <p:cNvSpPr>
            <a:spLocks noGrp="1" noChangeArrowheads="1"/>
          </p:cNvSpPr>
          <p:nvPr>
            <p:ph type="sldNum" sz="quarter" idx="12"/>
          </p:nvPr>
        </p:nvSpPr>
        <p:spPr>
          <a:ln/>
        </p:spPr>
        <p:txBody>
          <a:bodyPr/>
          <a:lstStyle>
            <a:lvl1pPr>
              <a:defRPr/>
            </a:lvl1pPr>
          </a:lstStyle>
          <a:p>
            <a:fld id="{1AEDCB6F-F96A-4B64-9AC6-2BE3B3496DCE}" type="slidenum">
              <a:rPr lang="en-US" altLang="en-US"/>
              <a:pPr/>
              <a:t>‹#›</a:t>
            </a:fld>
            <a:endParaRPr lang="en-US" altLang="en-US"/>
          </a:p>
        </p:txBody>
      </p:sp>
    </p:spTree>
    <p:extLst>
      <p:ext uri="{BB962C8B-B14F-4D97-AF65-F5344CB8AC3E}">
        <p14:creationId xmlns:p14="http://schemas.microsoft.com/office/powerpoint/2010/main" val="1874473180"/>
      </p:ext>
    </p:extLst>
  </p:cSld>
  <p:clrMapOvr>
    <a:masterClrMapping/>
  </p:clrMapOvr>
  <p:transition>
    <p:random/>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4">
            <a:extLst>
              <a:ext uri="{FF2B5EF4-FFF2-40B4-BE49-F238E27FC236}">
                <a16:creationId xmlns:a16="http://schemas.microsoft.com/office/drawing/2014/main" id="{C37A012A-2B55-7C6B-EF2A-3F0277EFBBA9}"/>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55">
            <a:extLst>
              <a:ext uri="{FF2B5EF4-FFF2-40B4-BE49-F238E27FC236}">
                <a16:creationId xmlns:a16="http://schemas.microsoft.com/office/drawing/2014/main" id="{5304D307-E488-D3ED-23B6-1BED42189AD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56">
            <a:extLst>
              <a:ext uri="{FF2B5EF4-FFF2-40B4-BE49-F238E27FC236}">
                <a16:creationId xmlns:a16="http://schemas.microsoft.com/office/drawing/2014/main" id="{02FCAA20-5C0F-F76C-78BE-788C305900D7}"/>
              </a:ext>
            </a:extLst>
          </p:cNvPr>
          <p:cNvSpPr>
            <a:spLocks noGrp="1" noChangeArrowheads="1"/>
          </p:cNvSpPr>
          <p:nvPr>
            <p:ph type="sldNum" sz="quarter" idx="12"/>
          </p:nvPr>
        </p:nvSpPr>
        <p:spPr>
          <a:ln/>
        </p:spPr>
        <p:txBody>
          <a:bodyPr/>
          <a:lstStyle>
            <a:lvl1pPr>
              <a:defRPr/>
            </a:lvl1pPr>
          </a:lstStyle>
          <a:p>
            <a:fld id="{DF0F9660-CB98-4D20-88B3-AB20F90F95F9}" type="slidenum">
              <a:rPr lang="en-US" altLang="en-US"/>
              <a:pPr/>
              <a:t>‹#›</a:t>
            </a:fld>
            <a:endParaRPr lang="en-US" altLang="en-US"/>
          </a:p>
        </p:txBody>
      </p:sp>
    </p:spTree>
    <p:extLst>
      <p:ext uri="{BB962C8B-B14F-4D97-AF65-F5344CB8AC3E}">
        <p14:creationId xmlns:p14="http://schemas.microsoft.com/office/powerpoint/2010/main" val="2342125557"/>
      </p:ext>
    </p:extLst>
  </p:cSld>
  <p:clrMapOvr>
    <a:masterClrMapping/>
  </p:clrMapOvr>
  <p:transition>
    <p:random/>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54">
            <a:extLst>
              <a:ext uri="{FF2B5EF4-FFF2-40B4-BE49-F238E27FC236}">
                <a16:creationId xmlns:a16="http://schemas.microsoft.com/office/drawing/2014/main" id="{117B7055-45E7-8396-238C-1DF6801E885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55">
            <a:extLst>
              <a:ext uri="{FF2B5EF4-FFF2-40B4-BE49-F238E27FC236}">
                <a16:creationId xmlns:a16="http://schemas.microsoft.com/office/drawing/2014/main" id="{2D6EEDBC-D1C0-1A7C-F110-FEE3D9D1014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56">
            <a:extLst>
              <a:ext uri="{FF2B5EF4-FFF2-40B4-BE49-F238E27FC236}">
                <a16:creationId xmlns:a16="http://schemas.microsoft.com/office/drawing/2014/main" id="{62D01008-39BD-67B2-4331-3D3D3A57868C}"/>
              </a:ext>
            </a:extLst>
          </p:cNvPr>
          <p:cNvSpPr>
            <a:spLocks noGrp="1" noChangeArrowheads="1"/>
          </p:cNvSpPr>
          <p:nvPr>
            <p:ph type="sldNum" sz="quarter" idx="12"/>
          </p:nvPr>
        </p:nvSpPr>
        <p:spPr>
          <a:ln/>
        </p:spPr>
        <p:txBody>
          <a:bodyPr/>
          <a:lstStyle>
            <a:lvl1pPr>
              <a:defRPr/>
            </a:lvl1pPr>
          </a:lstStyle>
          <a:p>
            <a:fld id="{9B535848-91D2-413B-B429-879095401FE1}" type="slidenum">
              <a:rPr lang="en-US" altLang="en-US"/>
              <a:pPr/>
              <a:t>‹#›</a:t>
            </a:fld>
            <a:endParaRPr lang="en-US" altLang="en-US"/>
          </a:p>
        </p:txBody>
      </p:sp>
    </p:spTree>
    <p:extLst>
      <p:ext uri="{BB962C8B-B14F-4D97-AF65-F5344CB8AC3E}">
        <p14:creationId xmlns:p14="http://schemas.microsoft.com/office/powerpoint/2010/main" val="2008518907"/>
      </p:ext>
    </p:extLst>
  </p:cSld>
  <p:clrMapOvr>
    <a:masterClrMapping/>
  </p:clrMapOvr>
  <p:transition>
    <p:random/>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54">
            <a:extLst>
              <a:ext uri="{FF2B5EF4-FFF2-40B4-BE49-F238E27FC236}">
                <a16:creationId xmlns:a16="http://schemas.microsoft.com/office/drawing/2014/main" id="{78B09CFD-BDAD-30BD-20D7-C5F7D7507BF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55">
            <a:extLst>
              <a:ext uri="{FF2B5EF4-FFF2-40B4-BE49-F238E27FC236}">
                <a16:creationId xmlns:a16="http://schemas.microsoft.com/office/drawing/2014/main" id="{501F4755-16A4-6A14-0ACB-CA6F7344D7C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56">
            <a:extLst>
              <a:ext uri="{FF2B5EF4-FFF2-40B4-BE49-F238E27FC236}">
                <a16:creationId xmlns:a16="http://schemas.microsoft.com/office/drawing/2014/main" id="{997EFDF6-69CE-CF74-C151-F7445AD870DD}"/>
              </a:ext>
            </a:extLst>
          </p:cNvPr>
          <p:cNvSpPr>
            <a:spLocks noGrp="1" noChangeArrowheads="1"/>
          </p:cNvSpPr>
          <p:nvPr>
            <p:ph type="sldNum" sz="quarter" idx="12"/>
          </p:nvPr>
        </p:nvSpPr>
        <p:spPr>
          <a:ln/>
        </p:spPr>
        <p:txBody>
          <a:bodyPr/>
          <a:lstStyle>
            <a:lvl1pPr>
              <a:defRPr/>
            </a:lvl1pPr>
          </a:lstStyle>
          <a:p>
            <a:fld id="{FD3FE459-5F4C-46FF-BF42-EB64B8A91D03}" type="slidenum">
              <a:rPr lang="en-US" altLang="en-US"/>
              <a:pPr/>
              <a:t>‹#›</a:t>
            </a:fld>
            <a:endParaRPr lang="en-US" altLang="en-US"/>
          </a:p>
        </p:txBody>
      </p:sp>
    </p:spTree>
    <p:extLst>
      <p:ext uri="{BB962C8B-B14F-4D97-AF65-F5344CB8AC3E}">
        <p14:creationId xmlns:p14="http://schemas.microsoft.com/office/powerpoint/2010/main" val="4195364457"/>
      </p:ext>
    </p:extLst>
  </p:cSld>
  <p:clrMapOvr>
    <a:masterClrMapping/>
  </p:clrMapOvr>
  <p:transition>
    <p:random/>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a:extLst>
              <a:ext uri="{FF2B5EF4-FFF2-40B4-BE49-F238E27FC236}">
                <a16:creationId xmlns:a16="http://schemas.microsoft.com/office/drawing/2014/main" id="{1104905D-52B5-91B6-1D84-A23B2D79504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55">
            <a:extLst>
              <a:ext uri="{FF2B5EF4-FFF2-40B4-BE49-F238E27FC236}">
                <a16:creationId xmlns:a16="http://schemas.microsoft.com/office/drawing/2014/main" id="{D2369E63-489E-F910-F781-D2F516755BC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56">
            <a:extLst>
              <a:ext uri="{FF2B5EF4-FFF2-40B4-BE49-F238E27FC236}">
                <a16:creationId xmlns:a16="http://schemas.microsoft.com/office/drawing/2014/main" id="{4BC737B5-E909-257E-321D-9C450221744D}"/>
              </a:ext>
            </a:extLst>
          </p:cNvPr>
          <p:cNvSpPr>
            <a:spLocks noGrp="1" noChangeArrowheads="1"/>
          </p:cNvSpPr>
          <p:nvPr>
            <p:ph type="sldNum" sz="quarter" idx="12"/>
          </p:nvPr>
        </p:nvSpPr>
        <p:spPr>
          <a:ln/>
        </p:spPr>
        <p:txBody>
          <a:bodyPr/>
          <a:lstStyle>
            <a:lvl1pPr>
              <a:defRPr/>
            </a:lvl1pPr>
          </a:lstStyle>
          <a:p>
            <a:fld id="{195720D8-B7DE-47A2-988A-5D8DC878D4B4}" type="slidenum">
              <a:rPr lang="en-US" altLang="en-US"/>
              <a:pPr/>
              <a:t>‹#›</a:t>
            </a:fld>
            <a:endParaRPr lang="en-US" altLang="en-US"/>
          </a:p>
        </p:txBody>
      </p:sp>
    </p:spTree>
    <p:extLst>
      <p:ext uri="{BB962C8B-B14F-4D97-AF65-F5344CB8AC3E}">
        <p14:creationId xmlns:p14="http://schemas.microsoft.com/office/powerpoint/2010/main" val="286299721"/>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6"/>
          <p:cNvSpPr>
            <a:spLocks noGrp="1"/>
          </p:cNvSpPr>
          <p:nvPr>
            <p:ph type="title"/>
          </p:nvPr>
        </p:nvSpPr>
        <p:spPr/>
        <p:txBody>
          <a:bodyPr rtlCol="0"/>
          <a:lstStyle/>
          <a:p>
            <a:r>
              <a:rPr lang="en-US"/>
              <a:t>Click to edit Master title style</a:t>
            </a:r>
          </a:p>
        </p:txBody>
      </p:sp>
      <p:sp>
        <p:nvSpPr>
          <p:cNvPr id="2" name="Date Placeholder 23">
            <a:extLst>
              <a:ext uri="{FF2B5EF4-FFF2-40B4-BE49-F238E27FC236}">
                <a16:creationId xmlns:a16="http://schemas.microsoft.com/office/drawing/2014/main" id="{D8319DC0-BD89-E3D6-5B4C-86823ECF5BB5}"/>
              </a:ext>
            </a:extLst>
          </p:cNvPr>
          <p:cNvSpPr>
            <a:spLocks noGrp="1"/>
          </p:cNvSpPr>
          <p:nvPr>
            <p:ph type="dt" sz="half" idx="10"/>
          </p:nvPr>
        </p:nvSpPr>
        <p:spPr/>
        <p:txBody>
          <a:bodyPr/>
          <a:lstStyle>
            <a:lvl1pPr>
              <a:defRPr/>
            </a:lvl1pPr>
          </a:lstStyle>
          <a:p>
            <a:pPr>
              <a:defRPr/>
            </a:pPr>
            <a:endParaRPr lang="en-US"/>
          </a:p>
        </p:txBody>
      </p:sp>
      <p:sp>
        <p:nvSpPr>
          <p:cNvPr id="3" name="Footer Placeholder 9">
            <a:extLst>
              <a:ext uri="{FF2B5EF4-FFF2-40B4-BE49-F238E27FC236}">
                <a16:creationId xmlns:a16="http://schemas.microsoft.com/office/drawing/2014/main" id="{A02A6EE7-50B5-DCB1-89EF-6AD3A1D8CBC3}"/>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21">
            <a:extLst>
              <a:ext uri="{FF2B5EF4-FFF2-40B4-BE49-F238E27FC236}">
                <a16:creationId xmlns:a16="http://schemas.microsoft.com/office/drawing/2014/main" id="{4AA5DCB7-8808-24E8-11B4-216AEB711DD7}"/>
              </a:ext>
            </a:extLst>
          </p:cNvPr>
          <p:cNvSpPr>
            <a:spLocks noGrp="1"/>
          </p:cNvSpPr>
          <p:nvPr>
            <p:ph type="sldNum" sz="quarter" idx="12"/>
          </p:nvPr>
        </p:nvSpPr>
        <p:spPr/>
        <p:txBody>
          <a:bodyPr/>
          <a:lstStyle>
            <a:lvl1pPr>
              <a:defRPr/>
            </a:lvl1pPr>
          </a:lstStyle>
          <a:p>
            <a:fld id="{B9537D8B-6B54-470E-A2DB-F52EF4781ADB}" type="slidenum">
              <a:rPr lang="en-US" altLang="en-US"/>
              <a:pPr/>
              <a:t>‹#›</a:t>
            </a:fld>
            <a:endParaRPr lang="en-US" altLang="en-US"/>
          </a:p>
        </p:txBody>
      </p:sp>
    </p:spTree>
    <p:extLst>
      <p:ext uri="{BB962C8B-B14F-4D97-AF65-F5344CB8AC3E}">
        <p14:creationId xmlns:p14="http://schemas.microsoft.com/office/powerpoint/2010/main" val="4087384960"/>
      </p:ext>
    </p:extLst>
  </p:cSld>
  <p:clrMapOvr>
    <a:masterClrMapping/>
  </p:clrMapOvr>
  <p:transition>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3DB50D33-4933-053E-ABC6-70A7127EE508}"/>
              </a:ext>
            </a:extLst>
          </p:cNvPr>
          <p:cNvSpPr>
            <a:spLocks noGrp="1"/>
          </p:cNvSpPr>
          <p:nvPr>
            <p:ph type="ftr" sz="quarter" idx="10"/>
          </p:nvPr>
        </p:nvSpPr>
        <p:spPr/>
        <p:txBody>
          <a:bodyPr/>
          <a:lstStyle>
            <a:lvl1pPr>
              <a:defRPr/>
            </a:lvl1pPr>
          </a:lstStyle>
          <a:p>
            <a:pPr>
              <a:defRPr/>
            </a:pPr>
            <a:endParaRPr lang="en-US"/>
          </a:p>
        </p:txBody>
      </p:sp>
      <p:sp>
        <p:nvSpPr>
          <p:cNvPr id="3" name="Date Placeholder 13">
            <a:extLst>
              <a:ext uri="{FF2B5EF4-FFF2-40B4-BE49-F238E27FC236}">
                <a16:creationId xmlns:a16="http://schemas.microsoft.com/office/drawing/2014/main" id="{3F140D38-3C63-57F7-07F5-E5E43249DEF2}"/>
              </a:ext>
            </a:extLst>
          </p:cNvPr>
          <p:cNvSpPr>
            <a:spLocks noGrp="1"/>
          </p:cNvSpPr>
          <p:nvPr>
            <p:ph type="dt" sz="half" idx="11"/>
          </p:nvPr>
        </p:nvSpPr>
        <p:spPr/>
        <p:txBody>
          <a:bodyPr/>
          <a:lstStyle>
            <a:lvl1pPr>
              <a:defRPr/>
            </a:lvl1pPr>
          </a:lstStyle>
          <a:p>
            <a:pPr>
              <a:defRPr/>
            </a:pPr>
            <a:fld id="{188C73B4-8C06-4468-AB9D-31A6B07ED960}" type="datetimeFigureOut">
              <a:rPr lang="en-US"/>
              <a:pPr>
                <a:defRPr/>
              </a:pPr>
              <a:t>7/22/2023</a:t>
            </a:fld>
            <a:endParaRPr lang="en-US" dirty="0"/>
          </a:p>
        </p:txBody>
      </p:sp>
      <p:sp>
        <p:nvSpPr>
          <p:cNvPr id="4" name="Slide Number Placeholder 22">
            <a:extLst>
              <a:ext uri="{FF2B5EF4-FFF2-40B4-BE49-F238E27FC236}">
                <a16:creationId xmlns:a16="http://schemas.microsoft.com/office/drawing/2014/main" id="{86E98616-247F-6FCC-864C-C39A426FCED3}"/>
              </a:ext>
            </a:extLst>
          </p:cNvPr>
          <p:cNvSpPr>
            <a:spLocks noGrp="1"/>
          </p:cNvSpPr>
          <p:nvPr>
            <p:ph type="sldNum" sz="quarter" idx="12"/>
          </p:nvPr>
        </p:nvSpPr>
        <p:spPr/>
        <p:txBody>
          <a:bodyPr/>
          <a:lstStyle>
            <a:lvl1pPr>
              <a:defRPr/>
            </a:lvl1pPr>
          </a:lstStyle>
          <a:p>
            <a:fld id="{87E2789E-1FD5-48F8-B241-792C07F5FFA9}" type="slidenum">
              <a:rPr lang="en-US" altLang="en-US"/>
              <a:pPr/>
              <a:t>‹#›</a:t>
            </a:fld>
            <a:endParaRPr lang="en-US" altLang="en-US"/>
          </a:p>
        </p:txBody>
      </p:sp>
    </p:spTree>
    <p:extLst>
      <p:ext uri="{BB962C8B-B14F-4D97-AF65-F5344CB8AC3E}">
        <p14:creationId xmlns:p14="http://schemas.microsoft.com/office/powerpoint/2010/main" val="675879716"/>
      </p:ext>
    </p:extLst>
  </p:cSld>
  <p:clrMapOvr>
    <a:masterClrMapping/>
  </p:clrMapOvr>
  <p:transition>
    <p:random/>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a:extLst>
              <a:ext uri="{FF2B5EF4-FFF2-40B4-BE49-F238E27FC236}">
                <a16:creationId xmlns:a16="http://schemas.microsoft.com/office/drawing/2014/main" id="{88281984-75E4-4D30-F038-FE952CE3626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55">
            <a:extLst>
              <a:ext uri="{FF2B5EF4-FFF2-40B4-BE49-F238E27FC236}">
                <a16:creationId xmlns:a16="http://schemas.microsoft.com/office/drawing/2014/main" id="{440B2422-8BC2-89FF-3A10-8C90B522560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56">
            <a:extLst>
              <a:ext uri="{FF2B5EF4-FFF2-40B4-BE49-F238E27FC236}">
                <a16:creationId xmlns:a16="http://schemas.microsoft.com/office/drawing/2014/main" id="{B1795428-1634-FBA6-A961-F8E2ACE57956}"/>
              </a:ext>
            </a:extLst>
          </p:cNvPr>
          <p:cNvSpPr>
            <a:spLocks noGrp="1" noChangeArrowheads="1"/>
          </p:cNvSpPr>
          <p:nvPr>
            <p:ph type="sldNum" sz="quarter" idx="12"/>
          </p:nvPr>
        </p:nvSpPr>
        <p:spPr>
          <a:ln/>
        </p:spPr>
        <p:txBody>
          <a:bodyPr/>
          <a:lstStyle>
            <a:lvl1pPr>
              <a:defRPr/>
            </a:lvl1pPr>
          </a:lstStyle>
          <a:p>
            <a:fld id="{A19A1892-E20D-4B2D-A7A1-DF0E199DDCD5}" type="slidenum">
              <a:rPr lang="en-US" altLang="en-US"/>
              <a:pPr/>
              <a:t>‹#›</a:t>
            </a:fld>
            <a:endParaRPr lang="en-US" altLang="en-US"/>
          </a:p>
        </p:txBody>
      </p:sp>
    </p:spTree>
    <p:extLst>
      <p:ext uri="{BB962C8B-B14F-4D97-AF65-F5344CB8AC3E}">
        <p14:creationId xmlns:p14="http://schemas.microsoft.com/office/powerpoint/2010/main" val="2039479357"/>
      </p:ext>
    </p:extLst>
  </p:cSld>
  <p:clrMapOvr>
    <a:masterClrMapping/>
  </p:clrMapOvr>
  <p:transition>
    <p:random/>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B9D58ECC-B159-E2DA-A1B1-B94F3E2E3B8A}"/>
              </a:ext>
            </a:extLst>
          </p:cNvPr>
          <p:cNvSpPr>
            <a:spLocks/>
          </p:cNvSpPr>
          <p:nvPr/>
        </p:nvSpPr>
        <p:spPr bwMode="blackWhite">
          <a:xfrm>
            <a:off x="20638" y="12700"/>
            <a:ext cx="8896350" cy="6780213"/>
          </a:xfrm>
          <a:custGeom>
            <a:avLst/>
            <a:gdLst>
              <a:gd name="T0" fmla="*/ 2822 w 3985"/>
              <a:gd name="T1" fmla="*/ 0 h 3619"/>
              <a:gd name="T2" fmla="*/ 0 w 3985"/>
              <a:gd name="T3" fmla="*/ 975 h 3619"/>
              <a:gd name="T4" fmla="*/ 2169 w 3985"/>
              <a:gd name="T5" fmla="*/ 3619 h 3619"/>
              <a:gd name="T6" fmla="*/ 3985 w 3985"/>
              <a:gd name="T7" fmla="*/ 1125 h 3619"/>
              <a:gd name="T8" fmla="*/ 2822 w 3985"/>
              <a:gd name="T9" fmla="*/ 0 h 3619"/>
              <a:gd name="T10" fmla="*/ 2822 w 3985"/>
              <a:gd name="T11" fmla="*/ 0 h 36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85" h="3619">
                <a:moveTo>
                  <a:pt x="2822" y="0"/>
                </a:moveTo>
                <a:lnTo>
                  <a:pt x="0" y="975"/>
                </a:lnTo>
                <a:lnTo>
                  <a:pt x="2169" y="3619"/>
                </a:lnTo>
                <a:lnTo>
                  <a:pt x="3985" y="1125"/>
                </a:lnTo>
                <a:lnTo>
                  <a:pt x="282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 name="Group 8">
            <a:extLst>
              <a:ext uri="{FF2B5EF4-FFF2-40B4-BE49-F238E27FC236}">
                <a16:creationId xmlns:a16="http://schemas.microsoft.com/office/drawing/2014/main" id="{02981E49-BF4B-F40B-09B0-A81FD5C243A2}"/>
              </a:ext>
            </a:extLst>
          </p:cNvPr>
          <p:cNvGrpSpPr>
            <a:grpSpLocks/>
          </p:cNvGrpSpPr>
          <p:nvPr/>
        </p:nvGrpSpPr>
        <p:grpSpPr bwMode="auto">
          <a:xfrm>
            <a:off x="195263" y="234950"/>
            <a:ext cx="3787775" cy="1778000"/>
            <a:chOff x="123" y="148"/>
            <a:chExt cx="2386" cy="1120"/>
          </a:xfrm>
        </p:grpSpPr>
        <p:sp>
          <p:nvSpPr>
            <p:cNvPr id="4" name="Freeform 9">
              <a:extLst>
                <a:ext uri="{FF2B5EF4-FFF2-40B4-BE49-F238E27FC236}">
                  <a16:creationId xmlns:a16="http://schemas.microsoft.com/office/drawing/2014/main" id="{1F76E3FE-D6CE-3B4B-ADE1-01AB5F06EE41}"/>
                </a:ext>
              </a:extLst>
            </p:cNvPr>
            <p:cNvSpPr>
              <a:spLocks/>
            </p:cNvSpPr>
            <p:nvPr userDrawn="1"/>
          </p:nvSpPr>
          <p:spPr bwMode="auto">
            <a:xfrm>
              <a:off x="177" y="177"/>
              <a:ext cx="2250" cy="1017"/>
            </a:xfrm>
            <a:custGeom>
              <a:avLst/>
              <a:gdLst>
                <a:gd name="T0" fmla="*/ 794 w 794"/>
                <a:gd name="T1" fmla="*/ 395 h 414"/>
                <a:gd name="T2" fmla="*/ 710 w 794"/>
                <a:gd name="T3" fmla="*/ 318 h 414"/>
                <a:gd name="T4" fmla="*/ 556 w 794"/>
                <a:gd name="T5" fmla="*/ 210 h 414"/>
                <a:gd name="T6" fmla="*/ 71 w 794"/>
                <a:gd name="T7" fmla="*/ 0 h 414"/>
                <a:gd name="T8" fmla="*/ 23 w 794"/>
                <a:gd name="T9" fmla="*/ 20 h 414"/>
                <a:gd name="T10" fmla="*/ 0 w 794"/>
                <a:gd name="T11" fmla="*/ 83 h 414"/>
                <a:gd name="T12" fmla="*/ 28 w 794"/>
                <a:gd name="T13" fmla="*/ 155 h 414"/>
                <a:gd name="T14" fmla="*/ 570 w 794"/>
                <a:gd name="T15" fmla="*/ 409 h 414"/>
                <a:gd name="T16" fmla="*/ 689 w 794"/>
                <a:gd name="T17" fmla="*/ 393 h 414"/>
                <a:gd name="T18" fmla="*/ 785 w 794"/>
                <a:gd name="T19" fmla="*/ 414 h 414"/>
                <a:gd name="T20" fmla="*/ 794 w 794"/>
                <a:gd name="T21" fmla="*/ 395 h 414"/>
                <a:gd name="T22" fmla="*/ 794 w 794"/>
                <a:gd name="T23" fmla="*/ 395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Freeform 10">
              <a:extLst>
                <a:ext uri="{FF2B5EF4-FFF2-40B4-BE49-F238E27FC236}">
                  <a16:creationId xmlns:a16="http://schemas.microsoft.com/office/drawing/2014/main" id="{CF794DD7-2205-3F09-7FDE-B5BD4E5DAB8F}"/>
                </a:ext>
              </a:extLst>
            </p:cNvPr>
            <p:cNvSpPr>
              <a:spLocks/>
            </p:cNvSpPr>
            <p:nvPr userDrawn="1"/>
          </p:nvSpPr>
          <p:spPr bwMode="auto">
            <a:xfrm>
              <a:off x="166" y="261"/>
              <a:ext cx="2244" cy="1007"/>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11">
              <a:extLst>
                <a:ext uri="{FF2B5EF4-FFF2-40B4-BE49-F238E27FC236}">
                  <a16:creationId xmlns:a16="http://schemas.microsoft.com/office/drawing/2014/main" id="{7DFB35B1-49F2-FC20-56A8-4D84C6EDBB52}"/>
                </a:ext>
              </a:extLst>
            </p:cNvPr>
            <p:cNvSpPr>
              <a:spLocks/>
            </p:cNvSpPr>
            <p:nvPr userDrawn="1"/>
          </p:nvSpPr>
          <p:spPr bwMode="auto">
            <a:xfrm>
              <a:off x="474" y="344"/>
              <a:ext cx="1488" cy="919"/>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7" name="Group 12">
              <a:extLst>
                <a:ext uri="{FF2B5EF4-FFF2-40B4-BE49-F238E27FC236}">
                  <a16:creationId xmlns:a16="http://schemas.microsoft.com/office/drawing/2014/main" id="{88776135-0223-562A-BC97-75B7551134A2}"/>
                </a:ext>
              </a:extLst>
            </p:cNvPr>
            <p:cNvGrpSpPr>
              <a:grpSpLocks/>
            </p:cNvGrpSpPr>
            <p:nvPr userDrawn="1"/>
          </p:nvGrpSpPr>
          <p:grpSpPr bwMode="auto">
            <a:xfrm>
              <a:off x="123" y="148"/>
              <a:ext cx="2386" cy="1081"/>
              <a:chOff x="123" y="148"/>
              <a:chExt cx="2386" cy="1081"/>
            </a:xfrm>
          </p:grpSpPr>
          <p:sp>
            <p:nvSpPr>
              <p:cNvPr id="8" name="Freeform 13">
                <a:extLst>
                  <a:ext uri="{FF2B5EF4-FFF2-40B4-BE49-F238E27FC236}">
                    <a16:creationId xmlns:a16="http://schemas.microsoft.com/office/drawing/2014/main" id="{418C9776-770B-5937-EE65-C0D654024F25}"/>
                  </a:ext>
                </a:extLst>
              </p:cNvPr>
              <p:cNvSpPr>
                <a:spLocks/>
              </p:cNvSpPr>
              <p:nvPr userDrawn="1"/>
            </p:nvSpPr>
            <p:spPr bwMode="auto">
              <a:xfrm>
                <a:off x="2005" y="934"/>
                <a:ext cx="212" cy="214"/>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14">
                <a:extLst>
                  <a:ext uri="{FF2B5EF4-FFF2-40B4-BE49-F238E27FC236}">
                    <a16:creationId xmlns:a16="http://schemas.microsoft.com/office/drawing/2014/main" id="{34A61C94-4C3C-4068-1D08-8FCA9CE3FA6B}"/>
                  </a:ext>
                </a:extLst>
              </p:cNvPr>
              <p:cNvSpPr>
                <a:spLocks/>
              </p:cNvSpPr>
              <p:nvPr userDrawn="1"/>
            </p:nvSpPr>
            <p:spPr bwMode="auto">
              <a:xfrm>
                <a:off x="123" y="148"/>
                <a:ext cx="2386" cy="1081"/>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15">
                <a:extLst>
                  <a:ext uri="{FF2B5EF4-FFF2-40B4-BE49-F238E27FC236}">
                    <a16:creationId xmlns:a16="http://schemas.microsoft.com/office/drawing/2014/main" id="{A9A15AB2-56CE-D46C-7BD9-DA801B0ACF28}"/>
                  </a:ext>
                </a:extLst>
              </p:cNvPr>
              <p:cNvSpPr>
                <a:spLocks/>
              </p:cNvSpPr>
              <p:nvPr userDrawn="1"/>
            </p:nvSpPr>
            <p:spPr bwMode="auto">
              <a:xfrm>
                <a:off x="324" y="158"/>
                <a:ext cx="1686" cy="614"/>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6">
                <a:extLst>
                  <a:ext uri="{FF2B5EF4-FFF2-40B4-BE49-F238E27FC236}">
                    <a16:creationId xmlns:a16="http://schemas.microsoft.com/office/drawing/2014/main" id="{EF095049-8076-1C96-9ACC-2426DDF7CE0C}"/>
                  </a:ext>
                </a:extLst>
              </p:cNvPr>
              <p:cNvSpPr>
                <a:spLocks/>
              </p:cNvSpPr>
              <p:nvPr userDrawn="1"/>
            </p:nvSpPr>
            <p:spPr bwMode="auto">
              <a:xfrm>
                <a:off x="409" y="251"/>
                <a:ext cx="227" cy="410"/>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7">
                <a:extLst>
                  <a:ext uri="{FF2B5EF4-FFF2-40B4-BE49-F238E27FC236}">
                    <a16:creationId xmlns:a16="http://schemas.microsoft.com/office/drawing/2014/main" id="{C0F89043-5189-A49D-1ADC-21D503A69FA6}"/>
                  </a:ext>
                </a:extLst>
              </p:cNvPr>
              <p:cNvSpPr>
                <a:spLocks/>
              </p:cNvSpPr>
              <p:nvPr userDrawn="1"/>
            </p:nvSpPr>
            <p:spPr bwMode="auto">
              <a:xfrm>
                <a:off x="846" y="536"/>
                <a:ext cx="691" cy="364"/>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13" name="Group 18">
            <a:extLst>
              <a:ext uri="{FF2B5EF4-FFF2-40B4-BE49-F238E27FC236}">
                <a16:creationId xmlns:a16="http://schemas.microsoft.com/office/drawing/2014/main" id="{C19A698A-BB26-C528-9757-868CE7207C18}"/>
              </a:ext>
            </a:extLst>
          </p:cNvPr>
          <p:cNvGrpSpPr>
            <a:grpSpLocks/>
          </p:cNvGrpSpPr>
          <p:nvPr/>
        </p:nvGrpSpPr>
        <p:grpSpPr bwMode="auto">
          <a:xfrm>
            <a:off x="7915275" y="4368800"/>
            <a:ext cx="742950" cy="1058863"/>
            <a:chOff x="4986" y="2752"/>
            <a:chExt cx="468" cy="667"/>
          </a:xfrm>
        </p:grpSpPr>
        <p:sp>
          <p:nvSpPr>
            <p:cNvPr id="14" name="Freeform 19">
              <a:extLst>
                <a:ext uri="{FF2B5EF4-FFF2-40B4-BE49-F238E27FC236}">
                  <a16:creationId xmlns:a16="http://schemas.microsoft.com/office/drawing/2014/main" id="{EA61FE81-8CC5-3012-D06F-DB138EFA1083}"/>
                </a:ext>
              </a:extLst>
            </p:cNvPr>
            <p:cNvSpPr>
              <a:spLocks/>
            </p:cNvSpPr>
            <p:nvPr userDrawn="1"/>
          </p:nvSpPr>
          <p:spPr bwMode="auto">
            <a:xfrm rot="7320404">
              <a:off x="4909" y="2936"/>
              <a:ext cx="629" cy="293"/>
            </a:xfrm>
            <a:custGeom>
              <a:avLst/>
              <a:gdLst>
                <a:gd name="T0" fmla="*/ 794 w 794"/>
                <a:gd name="T1" fmla="*/ 395 h 414"/>
                <a:gd name="T2" fmla="*/ 710 w 794"/>
                <a:gd name="T3" fmla="*/ 318 h 414"/>
                <a:gd name="T4" fmla="*/ 556 w 794"/>
                <a:gd name="T5" fmla="*/ 210 h 414"/>
                <a:gd name="T6" fmla="*/ 71 w 794"/>
                <a:gd name="T7" fmla="*/ 0 h 414"/>
                <a:gd name="T8" fmla="*/ 23 w 794"/>
                <a:gd name="T9" fmla="*/ 20 h 414"/>
                <a:gd name="T10" fmla="*/ 0 w 794"/>
                <a:gd name="T11" fmla="*/ 83 h 414"/>
                <a:gd name="T12" fmla="*/ 28 w 794"/>
                <a:gd name="T13" fmla="*/ 155 h 414"/>
                <a:gd name="T14" fmla="*/ 570 w 794"/>
                <a:gd name="T15" fmla="*/ 409 h 414"/>
                <a:gd name="T16" fmla="*/ 689 w 794"/>
                <a:gd name="T17" fmla="*/ 393 h 414"/>
                <a:gd name="T18" fmla="*/ 785 w 794"/>
                <a:gd name="T19" fmla="*/ 414 h 414"/>
                <a:gd name="T20" fmla="*/ 794 w 794"/>
                <a:gd name="T21" fmla="*/ 395 h 414"/>
                <a:gd name="T22" fmla="*/ 794 w 794"/>
                <a:gd name="T23" fmla="*/ 395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20">
              <a:extLst>
                <a:ext uri="{FF2B5EF4-FFF2-40B4-BE49-F238E27FC236}">
                  <a16:creationId xmlns:a16="http://schemas.microsoft.com/office/drawing/2014/main" id="{D6B1DC48-0EFA-A8B9-25F9-3A6E9E39FB5F}"/>
                </a:ext>
              </a:extLst>
            </p:cNvPr>
            <p:cNvSpPr>
              <a:spLocks/>
            </p:cNvSpPr>
            <p:nvPr userDrawn="1"/>
          </p:nvSpPr>
          <p:spPr bwMode="auto">
            <a:xfrm rot="7320404">
              <a:off x="4893" y="2923"/>
              <a:ext cx="627" cy="290"/>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21">
              <a:extLst>
                <a:ext uri="{FF2B5EF4-FFF2-40B4-BE49-F238E27FC236}">
                  <a16:creationId xmlns:a16="http://schemas.microsoft.com/office/drawing/2014/main" id="{6E0A33AD-581A-BEE7-69EC-7C772FAEF148}"/>
                </a:ext>
              </a:extLst>
            </p:cNvPr>
            <p:cNvSpPr>
              <a:spLocks/>
            </p:cNvSpPr>
            <p:nvPr userDrawn="1"/>
          </p:nvSpPr>
          <p:spPr bwMode="auto">
            <a:xfrm rot="7320404">
              <a:off x="5000" y="2913"/>
              <a:ext cx="416" cy="265"/>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7" name="Group 22">
              <a:extLst>
                <a:ext uri="{FF2B5EF4-FFF2-40B4-BE49-F238E27FC236}">
                  <a16:creationId xmlns:a16="http://schemas.microsoft.com/office/drawing/2014/main" id="{840AB57E-3938-50A8-B17D-1D32B74B71CA}"/>
                </a:ext>
              </a:extLst>
            </p:cNvPr>
            <p:cNvGrpSpPr>
              <a:grpSpLocks/>
            </p:cNvGrpSpPr>
            <p:nvPr userDrawn="1"/>
          </p:nvGrpSpPr>
          <p:grpSpPr bwMode="auto">
            <a:xfrm>
              <a:off x="4986" y="2752"/>
              <a:ext cx="469" cy="667"/>
              <a:chOff x="4986" y="2752"/>
              <a:chExt cx="469" cy="667"/>
            </a:xfrm>
          </p:grpSpPr>
          <p:sp>
            <p:nvSpPr>
              <p:cNvPr id="18" name="Freeform 23">
                <a:extLst>
                  <a:ext uri="{FF2B5EF4-FFF2-40B4-BE49-F238E27FC236}">
                    <a16:creationId xmlns:a16="http://schemas.microsoft.com/office/drawing/2014/main" id="{0E05DD0D-184C-B138-E63F-4A2E56D1750A}"/>
                  </a:ext>
                </a:extLst>
              </p:cNvPr>
              <p:cNvSpPr>
                <a:spLocks/>
              </p:cNvSpPr>
              <p:nvPr userDrawn="1"/>
            </p:nvSpPr>
            <p:spPr bwMode="auto">
              <a:xfrm rot="7320404">
                <a:off x="4987" y="3190"/>
                <a:ext cx="59" cy="61"/>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24">
                <a:extLst>
                  <a:ext uri="{FF2B5EF4-FFF2-40B4-BE49-F238E27FC236}">
                    <a16:creationId xmlns:a16="http://schemas.microsoft.com/office/drawing/2014/main" id="{01914A98-0A6D-4940-F645-FDCAC531000E}"/>
                  </a:ext>
                </a:extLst>
              </p:cNvPr>
              <p:cNvSpPr>
                <a:spLocks/>
              </p:cNvSpPr>
              <p:nvPr userDrawn="1"/>
            </p:nvSpPr>
            <p:spPr bwMode="auto">
              <a:xfrm rot="7320404">
                <a:off x="4887" y="2930"/>
                <a:ext cx="667" cy="311"/>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25">
                <a:extLst>
                  <a:ext uri="{FF2B5EF4-FFF2-40B4-BE49-F238E27FC236}">
                    <a16:creationId xmlns:a16="http://schemas.microsoft.com/office/drawing/2014/main" id="{9ECFA09B-E76F-90DE-6080-3AB36B534FBE}"/>
                  </a:ext>
                </a:extLst>
              </p:cNvPr>
              <p:cNvSpPr>
                <a:spLocks/>
              </p:cNvSpPr>
              <p:nvPr userDrawn="1"/>
            </p:nvSpPr>
            <p:spPr bwMode="auto">
              <a:xfrm rot="7320404">
                <a:off x="5062" y="2997"/>
                <a:ext cx="472" cy="176"/>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26">
                <a:extLst>
                  <a:ext uri="{FF2B5EF4-FFF2-40B4-BE49-F238E27FC236}">
                    <a16:creationId xmlns:a16="http://schemas.microsoft.com/office/drawing/2014/main" id="{895A95EA-3161-9550-2BDD-C51B3AAA49D8}"/>
                  </a:ext>
                </a:extLst>
              </p:cNvPr>
              <p:cNvSpPr>
                <a:spLocks/>
              </p:cNvSpPr>
              <p:nvPr userDrawn="1"/>
            </p:nvSpPr>
            <p:spPr bwMode="auto">
              <a:xfrm rot="7320404">
                <a:off x="5364" y="2873"/>
                <a:ext cx="63" cy="118"/>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27">
                <a:extLst>
                  <a:ext uri="{FF2B5EF4-FFF2-40B4-BE49-F238E27FC236}">
                    <a16:creationId xmlns:a16="http://schemas.microsoft.com/office/drawing/2014/main" id="{6239B00C-CD4F-67BC-A907-5E9A655AF6B6}"/>
                  </a:ext>
                </a:extLst>
              </p:cNvPr>
              <p:cNvSpPr>
                <a:spLocks/>
              </p:cNvSpPr>
              <p:nvPr userDrawn="1"/>
            </p:nvSpPr>
            <p:spPr bwMode="auto">
              <a:xfrm rot="7320404">
                <a:off x="5137" y="3000"/>
                <a:ext cx="193" cy="104"/>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23" name="Freeform 28">
            <a:extLst>
              <a:ext uri="{FF2B5EF4-FFF2-40B4-BE49-F238E27FC236}">
                <a16:creationId xmlns:a16="http://schemas.microsoft.com/office/drawing/2014/main" id="{E90FA92D-84D0-C937-218C-37F691E31715}"/>
              </a:ext>
            </a:extLst>
          </p:cNvPr>
          <p:cNvSpPr>
            <a:spLocks/>
          </p:cNvSpPr>
          <p:nvPr/>
        </p:nvSpPr>
        <p:spPr bwMode="auto">
          <a:xfrm>
            <a:off x="901700" y="5054600"/>
            <a:ext cx="6807200" cy="728663"/>
          </a:xfrm>
          <a:custGeom>
            <a:avLst/>
            <a:gdLst>
              <a:gd name="T0" fmla="*/ 0 w 4288"/>
              <a:gd name="T1" fmla="*/ 0 h 459"/>
              <a:gd name="T2" fmla="*/ 816 w 4288"/>
              <a:gd name="T3" fmla="*/ 256 h 459"/>
              <a:gd name="T4" fmla="*/ 1560 w 4288"/>
              <a:gd name="T5" fmla="*/ 144 h 459"/>
              <a:gd name="T6" fmla="*/ 1856 w 4288"/>
              <a:gd name="T7" fmla="*/ 376 h 459"/>
              <a:gd name="T8" fmla="*/ 2344 w 4288"/>
              <a:gd name="T9" fmla="*/ 152 h 459"/>
              <a:gd name="T10" fmla="*/ 3536 w 4288"/>
              <a:gd name="T11" fmla="*/ 456 h 459"/>
              <a:gd name="T12" fmla="*/ 4288 w 4288"/>
              <a:gd name="T13" fmla="*/ 136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29">
            <a:extLst>
              <a:ext uri="{FF2B5EF4-FFF2-40B4-BE49-F238E27FC236}">
                <a16:creationId xmlns:a16="http://schemas.microsoft.com/office/drawing/2014/main" id="{88022358-BE1D-9090-087F-3800B85A7CDE}"/>
              </a:ext>
            </a:extLst>
          </p:cNvPr>
          <p:cNvSpPr>
            <a:spLocks/>
          </p:cNvSpPr>
          <p:nvPr/>
        </p:nvSpPr>
        <p:spPr bwMode="auto">
          <a:xfrm>
            <a:off x="4076700" y="1930400"/>
            <a:ext cx="889000" cy="381000"/>
          </a:xfrm>
          <a:custGeom>
            <a:avLst/>
            <a:gdLst>
              <a:gd name="T0" fmla="*/ 0 w 560"/>
              <a:gd name="T1" fmla="*/ 32 h 240"/>
              <a:gd name="T2" fmla="*/ 280 w 560"/>
              <a:gd name="T3" fmla="*/ 144 h 240"/>
              <a:gd name="T4" fmla="*/ 448 w 560"/>
              <a:gd name="T5" fmla="*/ 16 h 240"/>
              <a:gd name="T6" fmla="*/ 560 w 560"/>
              <a:gd name="T7" fmla="*/ 24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0947" name="Rectangle 3"/>
          <p:cNvSpPr>
            <a:spLocks noGrp="1" noChangeArrowheads="1"/>
          </p:cNvSpPr>
          <p:nvPr>
            <p:ph type="ctrTitle"/>
          </p:nvPr>
        </p:nvSpPr>
        <p:spPr>
          <a:xfrm>
            <a:off x="1371600" y="1511300"/>
            <a:ext cx="6400800"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C0C0C0"/>
                  </a:outerShdw>
                </a:effectLst>
              </a:defRPr>
            </a:lvl1pPr>
          </a:lstStyle>
          <a:p>
            <a:r>
              <a:rPr lang="en-US"/>
              <a:t>Click to edit Master title style</a:t>
            </a:r>
          </a:p>
        </p:txBody>
      </p:sp>
      <p:sp>
        <p:nvSpPr>
          <p:cNvPr id="210948"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r>
              <a:rPr lang="en-US"/>
              <a:t>Click to edit Master subtitle style</a:t>
            </a:r>
          </a:p>
        </p:txBody>
      </p:sp>
      <p:sp>
        <p:nvSpPr>
          <p:cNvPr id="25" name="Rectangle 5">
            <a:extLst>
              <a:ext uri="{FF2B5EF4-FFF2-40B4-BE49-F238E27FC236}">
                <a16:creationId xmlns:a16="http://schemas.microsoft.com/office/drawing/2014/main" id="{C167690E-2B00-5AB6-0F12-6238C496DF76}"/>
              </a:ext>
            </a:extLst>
          </p:cNvPr>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26" name="Rectangle 6">
            <a:extLst>
              <a:ext uri="{FF2B5EF4-FFF2-40B4-BE49-F238E27FC236}">
                <a16:creationId xmlns:a16="http://schemas.microsoft.com/office/drawing/2014/main" id="{337089F4-45D5-9FEF-65E0-C8DD31AA9B99}"/>
              </a:ext>
            </a:extLst>
          </p:cNvPr>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27" name="Rectangle 7">
            <a:extLst>
              <a:ext uri="{FF2B5EF4-FFF2-40B4-BE49-F238E27FC236}">
                <a16:creationId xmlns:a16="http://schemas.microsoft.com/office/drawing/2014/main" id="{D69DE80F-0F20-D76C-8572-DB5577805F5B}"/>
              </a:ext>
            </a:extLst>
          </p:cNvPr>
          <p:cNvSpPr>
            <a:spLocks noGrp="1" noChangeArrowheads="1"/>
          </p:cNvSpPr>
          <p:nvPr>
            <p:ph type="sldNum" sz="quarter" idx="12"/>
          </p:nvPr>
        </p:nvSpPr>
        <p:spPr>
          <a:xfrm>
            <a:off x="6553200" y="6248400"/>
            <a:ext cx="1905000" cy="457200"/>
          </a:xfrm>
        </p:spPr>
        <p:txBody>
          <a:bodyPr/>
          <a:lstStyle>
            <a:lvl1pPr>
              <a:defRPr/>
            </a:lvl1pPr>
          </a:lstStyle>
          <a:p>
            <a:fld id="{BA879D2E-FCFE-46EC-8750-EE1AA996723C}" type="slidenum">
              <a:rPr lang="en-US" altLang="en-US"/>
              <a:pPr/>
              <a:t>‹#›</a:t>
            </a:fld>
            <a:endParaRPr lang="en-US" altLang="en-US"/>
          </a:p>
        </p:txBody>
      </p:sp>
    </p:spTree>
    <p:extLst>
      <p:ext uri="{BB962C8B-B14F-4D97-AF65-F5344CB8AC3E}">
        <p14:creationId xmlns:p14="http://schemas.microsoft.com/office/powerpoint/2010/main" val="2273066715"/>
      </p:ext>
    </p:extLst>
  </p:cSld>
  <p:clrMapOvr>
    <a:masterClrMapping/>
  </p:clrMapOvr>
  <p:transition>
    <p:random/>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B34D0809-39AC-8DE3-71CC-F88BE98FE68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FC039BA1-7A6C-2F84-7DB6-F7D220091FE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8C523A8A-0831-47D2-1F08-70A9F4929BCC}"/>
              </a:ext>
            </a:extLst>
          </p:cNvPr>
          <p:cNvSpPr>
            <a:spLocks noGrp="1" noChangeArrowheads="1"/>
          </p:cNvSpPr>
          <p:nvPr>
            <p:ph type="sldNum" sz="quarter" idx="12"/>
          </p:nvPr>
        </p:nvSpPr>
        <p:spPr>
          <a:ln/>
        </p:spPr>
        <p:txBody>
          <a:bodyPr/>
          <a:lstStyle>
            <a:lvl1pPr>
              <a:defRPr/>
            </a:lvl1pPr>
          </a:lstStyle>
          <a:p>
            <a:fld id="{ACDBFD01-274B-445B-9A4B-D25D2A7A235C}" type="slidenum">
              <a:rPr lang="en-US" altLang="en-US"/>
              <a:pPr/>
              <a:t>‹#›</a:t>
            </a:fld>
            <a:endParaRPr lang="en-US" altLang="en-US"/>
          </a:p>
        </p:txBody>
      </p:sp>
    </p:spTree>
    <p:extLst>
      <p:ext uri="{BB962C8B-B14F-4D97-AF65-F5344CB8AC3E}">
        <p14:creationId xmlns:p14="http://schemas.microsoft.com/office/powerpoint/2010/main" val="2583402652"/>
      </p:ext>
    </p:extLst>
  </p:cSld>
  <p:clrMapOvr>
    <a:masterClrMapping/>
  </p:clrMapOvr>
  <p:transition>
    <p:random/>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E1E39472-A7BF-64E4-F9EA-23F12748908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2941E1BE-0F18-AD40-A9D0-3D80C8F30B0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2A9EE999-88B1-1061-D191-95EE4E6E11F7}"/>
              </a:ext>
            </a:extLst>
          </p:cNvPr>
          <p:cNvSpPr>
            <a:spLocks noGrp="1" noChangeArrowheads="1"/>
          </p:cNvSpPr>
          <p:nvPr>
            <p:ph type="sldNum" sz="quarter" idx="12"/>
          </p:nvPr>
        </p:nvSpPr>
        <p:spPr>
          <a:ln/>
        </p:spPr>
        <p:txBody>
          <a:bodyPr/>
          <a:lstStyle>
            <a:lvl1pPr>
              <a:defRPr/>
            </a:lvl1pPr>
          </a:lstStyle>
          <a:p>
            <a:fld id="{531A5545-843A-4406-BEBC-BD80BED1510A}" type="slidenum">
              <a:rPr lang="en-US" altLang="en-US"/>
              <a:pPr/>
              <a:t>‹#›</a:t>
            </a:fld>
            <a:endParaRPr lang="en-US" altLang="en-US"/>
          </a:p>
        </p:txBody>
      </p:sp>
    </p:spTree>
    <p:extLst>
      <p:ext uri="{BB962C8B-B14F-4D97-AF65-F5344CB8AC3E}">
        <p14:creationId xmlns:p14="http://schemas.microsoft.com/office/powerpoint/2010/main" val="2180612"/>
      </p:ext>
    </p:extLst>
  </p:cSld>
  <p:clrMapOvr>
    <a:masterClrMapping/>
  </p:clrMapOvr>
  <p:transition>
    <p:random/>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1B3E19C6-0A39-1986-F4F0-9B29690FA50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CDAA526-082A-581A-92C3-3C251E0C89C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0888DE6B-623A-F6EE-88EA-1DA1F13D2746}"/>
              </a:ext>
            </a:extLst>
          </p:cNvPr>
          <p:cNvSpPr>
            <a:spLocks noGrp="1" noChangeArrowheads="1"/>
          </p:cNvSpPr>
          <p:nvPr>
            <p:ph type="sldNum" sz="quarter" idx="12"/>
          </p:nvPr>
        </p:nvSpPr>
        <p:spPr>
          <a:ln/>
        </p:spPr>
        <p:txBody>
          <a:bodyPr/>
          <a:lstStyle>
            <a:lvl1pPr>
              <a:defRPr/>
            </a:lvl1pPr>
          </a:lstStyle>
          <a:p>
            <a:fld id="{052C17EF-8A06-4285-A0FB-2D2000E4C8C2}" type="slidenum">
              <a:rPr lang="en-US" altLang="en-US"/>
              <a:pPr/>
              <a:t>‹#›</a:t>
            </a:fld>
            <a:endParaRPr lang="en-US" altLang="en-US"/>
          </a:p>
        </p:txBody>
      </p:sp>
    </p:spTree>
    <p:extLst>
      <p:ext uri="{BB962C8B-B14F-4D97-AF65-F5344CB8AC3E}">
        <p14:creationId xmlns:p14="http://schemas.microsoft.com/office/powerpoint/2010/main" val="1574551421"/>
      </p:ext>
    </p:extLst>
  </p:cSld>
  <p:clrMapOvr>
    <a:masterClrMapping/>
  </p:clrMapOvr>
  <p:transition>
    <p:random/>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3B4C7A8E-F0CF-15EE-1160-5CC13FCD2468}"/>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692FA657-6CC7-D41F-AD03-5A4A0B35E35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7">
            <a:extLst>
              <a:ext uri="{FF2B5EF4-FFF2-40B4-BE49-F238E27FC236}">
                <a16:creationId xmlns:a16="http://schemas.microsoft.com/office/drawing/2014/main" id="{14614775-5E2E-45F9-E19C-7DEA55CD795F}"/>
              </a:ext>
            </a:extLst>
          </p:cNvPr>
          <p:cNvSpPr>
            <a:spLocks noGrp="1" noChangeArrowheads="1"/>
          </p:cNvSpPr>
          <p:nvPr>
            <p:ph type="sldNum" sz="quarter" idx="12"/>
          </p:nvPr>
        </p:nvSpPr>
        <p:spPr>
          <a:ln/>
        </p:spPr>
        <p:txBody>
          <a:bodyPr/>
          <a:lstStyle>
            <a:lvl1pPr>
              <a:defRPr/>
            </a:lvl1pPr>
          </a:lstStyle>
          <a:p>
            <a:fld id="{159B9AC9-9A50-4D27-88ED-0360A0F07FB2}" type="slidenum">
              <a:rPr lang="en-US" altLang="en-US"/>
              <a:pPr/>
              <a:t>‹#›</a:t>
            </a:fld>
            <a:endParaRPr lang="en-US" altLang="en-US"/>
          </a:p>
        </p:txBody>
      </p:sp>
    </p:spTree>
    <p:extLst>
      <p:ext uri="{BB962C8B-B14F-4D97-AF65-F5344CB8AC3E}">
        <p14:creationId xmlns:p14="http://schemas.microsoft.com/office/powerpoint/2010/main" val="448600471"/>
      </p:ext>
    </p:extLst>
  </p:cSld>
  <p:clrMapOvr>
    <a:masterClrMapping/>
  </p:clrMapOvr>
  <p:transition>
    <p:random/>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2C95FDC0-031E-B625-000C-52FBCD1AFA22}"/>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836F4C93-CCFA-7DDD-7ECE-3F01F67C274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BB4B25CE-A111-8DF4-044A-7507FB796C43}"/>
              </a:ext>
            </a:extLst>
          </p:cNvPr>
          <p:cNvSpPr>
            <a:spLocks noGrp="1" noChangeArrowheads="1"/>
          </p:cNvSpPr>
          <p:nvPr>
            <p:ph type="sldNum" sz="quarter" idx="12"/>
          </p:nvPr>
        </p:nvSpPr>
        <p:spPr>
          <a:ln/>
        </p:spPr>
        <p:txBody>
          <a:bodyPr/>
          <a:lstStyle>
            <a:lvl1pPr>
              <a:defRPr/>
            </a:lvl1pPr>
          </a:lstStyle>
          <a:p>
            <a:fld id="{3ECE3DC8-8B9C-4BF9-81B4-CE5E6173E760}" type="slidenum">
              <a:rPr lang="en-US" altLang="en-US"/>
              <a:pPr/>
              <a:t>‹#›</a:t>
            </a:fld>
            <a:endParaRPr lang="en-US" altLang="en-US"/>
          </a:p>
        </p:txBody>
      </p:sp>
    </p:spTree>
    <p:extLst>
      <p:ext uri="{BB962C8B-B14F-4D97-AF65-F5344CB8AC3E}">
        <p14:creationId xmlns:p14="http://schemas.microsoft.com/office/powerpoint/2010/main" val="2387555977"/>
      </p:ext>
    </p:extLst>
  </p:cSld>
  <p:clrMapOvr>
    <a:masterClrMapping/>
  </p:clrMapOvr>
  <p:transition>
    <p:random/>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C6875293-4FA3-532B-FF9A-FA2188BD64F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6">
            <a:extLst>
              <a:ext uri="{FF2B5EF4-FFF2-40B4-BE49-F238E27FC236}">
                <a16:creationId xmlns:a16="http://schemas.microsoft.com/office/drawing/2014/main" id="{2715E6DB-B49D-3BC6-A599-E4C2683EE9A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7">
            <a:extLst>
              <a:ext uri="{FF2B5EF4-FFF2-40B4-BE49-F238E27FC236}">
                <a16:creationId xmlns:a16="http://schemas.microsoft.com/office/drawing/2014/main" id="{D2275167-CD09-E861-3623-06EDCEF84154}"/>
              </a:ext>
            </a:extLst>
          </p:cNvPr>
          <p:cNvSpPr>
            <a:spLocks noGrp="1" noChangeArrowheads="1"/>
          </p:cNvSpPr>
          <p:nvPr>
            <p:ph type="sldNum" sz="quarter" idx="12"/>
          </p:nvPr>
        </p:nvSpPr>
        <p:spPr>
          <a:ln/>
        </p:spPr>
        <p:txBody>
          <a:bodyPr/>
          <a:lstStyle>
            <a:lvl1pPr>
              <a:defRPr/>
            </a:lvl1pPr>
          </a:lstStyle>
          <a:p>
            <a:fld id="{38A33C2B-B78C-463F-B867-FBEC47CC7211}" type="slidenum">
              <a:rPr lang="en-US" altLang="en-US"/>
              <a:pPr/>
              <a:t>‹#›</a:t>
            </a:fld>
            <a:endParaRPr lang="en-US" altLang="en-US"/>
          </a:p>
        </p:txBody>
      </p:sp>
    </p:spTree>
    <p:extLst>
      <p:ext uri="{BB962C8B-B14F-4D97-AF65-F5344CB8AC3E}">
        <p14:creationId xmlns:p14="http://schemas.microsoft.com/office/powerpoint/2010/main" val="452453048"/>
      </p:ext>
    </p:extLst>
  </p:cSld>
  <p:clrMapOvr>
    <a:masterClrMapping/>
  </p:clrMapOvr>
  <p:transition>
    <p:random/>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BE43B032-90B1-6363-13B2-5DEC1827C57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487E6C8-2A8E-30FE-615B-403942D4058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1061BC83-78DA-F840-0CA6-3108E0AF2D21}"/>
              </a:ext>
            </a:extLst>
          </p:cNvPr>
          <p:cNvSpPr>
            <a:spLocks noGrp="1" noChangeArrowheads="1"/>
          </p:cNvSpPr>
          <p:nvPr>
            <p:ph type="sldNum" sz="quarter" idx="12"/>
          </p:nvPr>
        </p:nvSpPr>
        <p:spPr>
          <a:ln/>
        </p:spPr>
        <p:txBody>
          <a:bodyPr/>
          <a:lstStyle>
            <a:lvl1pPr>
              <a:defRPr/>
            </a:lvl1pPr>
          </a:lstStyle>
          <a:p>
            <a:fld id="{48AA1887-C7E6-4488-9689-226F89EBEF13}" type="slidenum">
              <a:rPr lang="en-US" altLang="en-US"/>
              <a:pPr/>
              <a:t>‹#›</a:t>
            </a:fld>
            <a:endParaRPr lang="en-US" altLang="en-US"/>
          </a:p>
        </p:txBody>
      </p:sp>
    </p:spTree>
    <p:extLst>
      <p:ext uri="{BB962C8B-B14F-4D97-AF65-F5344CB8AC3E}">
        <p14:creationId xmlns:p14="http://schemas.microsoft.com/office/powerpoint/2010/main" val="584081144"/>
      </p:ext>
    </p:extLst>
  </p:cSld>
  <p:clrMapOvr>
    <a:masterClrMapping/>
  </p:clrMapOvr>
  <p:transition>
    <p:random/>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1C6DC944-F760-2644-561D-CFDCE17A72C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7DC7CBA-2C7D-0166-556B-C1370828967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2C93F7E5-C306-1D5B-96BD-B02BE9E3C85E}"/>
              </a:ext>
            </a:extLst>
          </p:cNvPr>
          <p:cNvSpPr>
            <a:spLocks noGrp="1" noChangeArrowheads="1"/>
          </p:cNvSpPr>
          <p:nvPr>
            <p:ph type="sldNum" sz="quarter" idx="12"/>
          </p:nvPr>
        </p:nvSpPr>
        <p:spPr>
          <a:ln/>
        </p:spPr>
        <p:txBody>
          <a:bodyPr/>
          <a:lstStyle>
            <a:lvl1pPr>
              <a:defRPr/>
            </a:lvl1pPr>
          </a:lstStyle>
          <a:p>
            <a:fld id="{EA0910FF-3662-4A7F-808A-4755D4F3121F}" type="slidenum">
              <a:rPr lang="en-US" altLang="en-US"/>
              <a:pPr/>
              <a:t>‹#›</a:t>
            </a:fld>
            <a:endParaRPr lang="en-US" altLang="en-US"/>
          </a:p>
        </p:txBody>
      </p:sp>
    </p:spTree>
    <p:extLst>
      <p:ext uri="{BB962C8B-B14F-4D97-AF65-F5344CB8AC3E}">
        <p14:creationId xmlns:p14="http://schemas.microsoft.com/office/powerpoint/2010/main" val="424032363"/>
      </p:ext>
    </p:extLst>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C358919-AA07-AFC1-B306-BA1938DB0F4A}"/>
              </a:ext>
            </a:extLst>
          </p:cNvPr>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 name="Title 1"/>
          <p:cNvSpPr>
            <a:spLocks noGrp="1"/>
          </p:cNvSpPr>
          <p:nvPr>
            <p:ph type="title"/>
          </p:nvPr>
        </p:nvSpPr>
        <p:spPr>
          <a:xfrm>
            <a:off x="4963136" y="304800"/>
            <a:ext cx="3931920" cy="762000"/>
          </a:xfrm>
        </p:spPr>
        <p:txBody>
          <a:bodyPr/>
          <a:lstStyle>
            <a:lvl1pPr marL="0" algn="r">
              <a:buNone/>
              <a:defRPr sz="2000" b="1"/>
            </a:lvl1pPr>
            <a:extLst/>
          </a:lstStyle>
          <a:p>
            <a:r>
              <a:rPr lang="en-US"/>
              <a:t>Click to edit Master title style</a:t>
            </a:r>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8">
            <a:extLst>
              <a:ext uri="{FF2B5EF4-FFF2-40B4-BE49-F238E27FC236}">
                <a16:creationId xmlns:a16="http://schemas.microsoft.com/office/drawing/2014/main" id="{0D154DD7-14D5-00A8-95FD-EDB1FF823899}"/>
              </a:ext>
            </a:extLst>
          </p:cNvPr>
          <p:cNvSpPr>
            <a:spLocks noGrp="1"/>
          </p:cNvSpPr>
          <p:nvPr>
            <p:ph type="dt" sz="half" idx="10"/>
          </p:nvPr>
        </p:nvSpPr>
        <p:spPr>
          <a:xfrm>
            <a:off x="5562600" y="6513513"/>
            <a:ext cx="3001963" cy="274637"/>
          </a:xfrm>
        </p:spPr>
        <p:txBody>
          <a:bodyPr vert="horz" rtlCol="0"/>
          <a:lstStyle>
            <a:lvl1pPr>
              <a:defRPr/>
            </a:lvl1pPr>
            <a:extLst/>
          </a:lstStyle>
          <a:p>
            <a:pPr>
              <a:defRPr/>
            </a:pPr>
            <a:fld id="{8112C8EB-CC67-41F6-9469-F2CDB1E1C0E2}" type="datetimeFigureOut">
              <a:rPr lang="en-US"/>
              <a:pPr>
                <a:defRPr/>
              </a:pPr>
              <a:t>7/22/2023</a:t>
            </a:fld>
            <a:endParaRPr lang="en-US" dirty="0"/>
          </a:p>
        </p:txBody>
      </p:sp>
      <p:sp>
        <p:nvSpPr>
          <p:cNvPr id="7" name="Slide Number Placeholder 9">
            <a:extLst>
              <a:ext uri="{FF2B5EF4-FFF2-40B4-BE49-F238E27FC236}">
                <a16:creationId xmlns:a16="http://schemas.microsoft.com/office/drawing/2014/main" id="{C44DF175-3E0C-C7B3-C0AE-6C7D4138CA3A}"/>
              </a:ext>
            </a:extLst>
          </p:cNvPr>
          <p:cNvSpPr>
            <a:spLocks noGrp="1"/>
          </p:cNvSpPr>
          <p:nvPr>
            <p:ph type="sldNum" sz="quarter" idx="11"/>
          </p:nvPr>
        </p:nvSpPr>
        <p:spPr>
          <a:xfrm>
            <a:off x="8639175" y="6513513"/>
            <a:ext cx="463550" cy="274637"/>
          </a:xfrm>
        </p:spPr>
        <p:txBody>
          <a:bodyPr/>
          <a:lstStyle>
            <a:lvl1pPr>
              <a:defRPr/>
            </a:lvl1pPr>
          </a:lstStyle>
          <a:p>
            <a:fld id="{EA6AD13D-4283-46BE-B4E1-12B712AD78F9}" type="slidenum">
              <a:rPr lang="en-US" altLang="en-US"/>
              <a:pPr/>
              <a:t>‹#›</a:t>
            </a:fld>
            <a:endParaRPr lang="en-US" altLang="en-US"/>
          </a:p>
        </p:txBody>
      </p:sp>
      <p:sp>
        <p:nvSpPr>
          <p:cNvPr id="8" name="Footer Placeholder 10">
            <a:extLst>
              <a:ext uri="{FF2B5EF4-FFF2-40B4-BE49-F238E27FC236}">
                <a16:creationId xmlns:a16="http://schemas.microsoft.com/office/drawing/2014/main" id="{B5A438D6-811F-8FC0-4B0C-89947B671D44}"/>
              </a:ext>
            </a:extLst>
          </p:cNvPr>
          <p:cNvSpPr>
            <a:spLocks noGrp="1"/>
          </p:cNvSpPr>
          <p:nvPr>
            <p:ph type="ftr" sz="quarter" idx="12"/>
          </p:nvPr>
        </p:nvSpPr>
        <p:spPr>
          <a:xfrm>
            <a:off x="1600200" y="6513513"/>
            <a:ext cx="3906838" cy="274637"/>
          </a:xfrm>
        </p:spPr>
        <p:txBody>
          <a:bodyPr vert="horz" rtlCol="0"/>
          <a:lstStyle>
            <a:lvl1pPr>
              <a:defRPr/>
            </a:lvl1pPr>
            <a:extLst/>
          </a:lstStyle>
          <a:p>
            <a:pPr>
              <a:defRPr/>
            </a:pPr>
            <a:endParaRPr lang="en-US"/>
          </a:p>
        </p:txBody>
      </p:sp>
    </p:spTree>
    <p:extLst>
      <p:ext uri="{BB962C8B-B14F-4D97-AF65-F5344CB8AC3E}">
        <p14:creationId xmlns:p14="http://schemas.microsoft.com/office/powerpoint/2010/main" val="4104004859"/>
      </p:ext>
    </p:extLst>
  </p:cSld>
  <p:clrMapOvr>
    <a:overrideClrMapping bg1="dk1" tx1="lt1" bg2="dk2" tx2="lt2" accent1="accent1" accent2="accent2" accent3="accent3" accent4="accent4" accent5="accent5" accent6="accent6" hlink="hlink" folHlink="folHlink"/>
  </p:clrMapOvr>
  <p:transition>
    <p:random/>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41A13AFA-1F8C-98C9-2CB0-174D8B45D22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FD929D95-8F5F-C09B-E300-D111539AAA3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E68A98F9-6954-B568-DD3D-148038FBC888}"/>
              </a:ext>
            </a:extLst>
          </p:cNvPr>
          <p:cNvSpPr>
            <a:spLocks noGrp="1" noChangeArrowheads="1"/>
          </p:cNvSpPr>
          <p:nvPr>
            <p:ph type="sldNum" sz="quarter" idx="12"/>
          </p:nvPr>
        </p:nvSpPr>
        <p:spPr>
          <a:ln/>
        </p:spPr>
        <p:txBody>
          <a:bodyPr/>
          <a:lstStyle>
            <a:lvl1pPr>
              <a:defRPr/>
            </a:lvl1pPr>
          </a:lstStyle>
          <a:p>
            <a:fld id="{9D30A542-77B8-4135-A08F-4144E1044A4A}" type="slidenum">
              <a:rPr lang="en-US" altLang="en-US"/>
              <a:pPr/>
              <a:t>‹#›</a:t>
            </a:fld>
            <a:endParaRPr lang="en-US" altLang="en-US"/>
          </a:p>
        </p:txBody>
      </p:sp>
    </p:spTree>
    <p:extLst>
      <p:ext uri="{BB962C8B-B14F-4D97-AF65-F5344CB8AC3E}">
        <p14:creationId xmlns:p14="http://schemas.microsoft.com/office/powerpoint/2010/main" val="1524693702"/>
      </p:ext>
    </p:extLst>
  </p:cSld>
  <p:clrMapOvr>
    <a:masterClrMapping/>
  </p:clrMapOvr>
  <p:transition>
    <p:random/>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1924050"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52400"/>
            <a:ext cx="561975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E4B5AC40-17E0-E56D-39E0-CC71E35981C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CF822570-3CDD-5273-2709-7EAFA8BCD4B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E5D7E4A7-EF5A-4A97-8518-21FFFB7DA62A}"/>
              </a:ext>
            </a:extLst>
          </p:cNvPr>
          <p:cNvSpPr>
            <a:spLocks noGrp="1" noChangeArrowheads="1"/>
          </p:cNvSpPr>
          <p:nvPr>
            <p:ph type="sldNum" sz="quarter" idx="12"/>
          </p:nvPr>
        </p:nvSpPr>
        <p:spPr>
          <a:ln/>
        </p:spPr>
        <p:txBody>
          <a:bodyPr/>
          <a:lstStyle>
            <a:lvl1pPr>
              <a:defRPr/>
            </a:lvl1pPr>
          </a:lstStyle>
          <a:p>
            <a:fld id="{8ABBA39E-76B0-411C-AD9D-E7CB5C4678BA}" type="slidenum">
              <a:rPr lang="en-US" altLang="en-US"/>
              <a:pPr/>
              <a:t>‹#›</a:t>
            </a:fld>
            <a:endParaRPr lang="en-US" altLang="en-US"/>
          </a:p>
        </p:txBody>
      </p:sp>
    </p:spTree>
    <p:extLst>
      <p:ext uri="{BB962C8B-B14F-4D97-AF65-F5344CB8AC3E}">
        <p14:creationId xmlns:p14="http://schemas.microsoft.com/office/powerpoint/2010/main" val="572471512"/>
      </p:ext>
    </p:extLst>
  </p:cSld>
  <p:clrMapOvr>
    <a:masterClrMapping/>
  </p:clrMapOvr>
  <p:transition>
    <p:random/>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ound Diagonal Corner Rectangle 7">
            <a:extLst>
              <a:ext uri="{FF2B5EF4-FFF2-40B4-BE49-F238E27FC236}">
                <a16:creationId xmlns:a16="http://schemas.microsoft.com/office/drawing/2014/main" id="{0CB03D4A-FD77-468A-64D5-E2021B4079D0}"/>
              </a:ext>
            </a:extLst>
          </p:cNvPr>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8" name="Title 7"/>
          <p:cNvSpPr>
            <a:spLocks noGrp="1"/>
          </p:cNvSpPr>
          <p:nvPr>
            <p:ph type="ctrTitle"/>
          </p:nvPr>
        </p:nvSpPr>
        <p:spPr>
          <a:xfrm>
            <a:off x="464234" y="381001"/>
            <a:ext cx="8229600" cy="2209800"/>
          </a:xfrm>
        </p:spPr>
        <p:txBody>
          <a:bodyPr lIns="45720" rIns="228600"/>
          <a:lstStyle>
            <a:lvl1pPr marL="0" algn="r">
              <a:defRPr sz="4800"/>
            </a:lvl1pPr>
            <a:extLst/>
          </a:lstStyle>
          <a:p>
            <a:r>
              <a:rPr lang="en-US"/>
              <a:t>Click to edit Master title style</a:t>
            </a:r>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3" name="Date Placeholder 9">
            <a:extLst>
              <a:ext uri="{FF2B5EF4-FFF2-40B4-BE49-F238E27FC236}">
                <a16:creationId xmlns:a16="http://schemas.microsoft.com/office/drawing/2014/main" id="{570CA0BC-F84E-E88E-829F-5A12B8FB48B2}"/>
              </a:ext>
            </a:extLst>
          </p:cNvPr>
          <p:cNvSpPr>
            <a:spLocks noGrp="1"/>
          </p:cNvSpPr>
          <p:nvPr>
            <p:ph type="dt" sz="half" idx="10"/>
          </p:nvPr>
        </p:nvSpPr>
        <p:spPr>
          <a:xfrm>
            <a:off x="5562600" y="6508750"/>
            <a:ext cx="3001963" cy="274638"/>
          </a:xfrm>
        </p:spPr>
        <p:txBody>
          <a:bodyPr vert="horz" rtlCol="0"/>
          <a:lstStyle>
            <a:lvl1pPr>
              <a:defRPr/>
            </a:lvl1pPr>
            <a:extLst/>
          </a:lstStyle>
          <a:p>
            <a:pPr>
              <a:defRPr/>
            </a:pPr>
            <a:endParaRPr lang="en-US"/>
          </a:p>
        </p:txBody>
      </p:sp>
      <p:sp>
        <p:nvSpPr>
          <p:cNvPr id="4" name="Slide Number Placeholder 10">
            <a:extLst>
              <a:ext uri="{FF2B5EF4-FFF2-40B4-BE49-F238E27FC236}">
                <a16:creationId xmlns:a16="http://schemas.microsoft.com/office/drawing/2014/main" id="{10536123-2B25-02EF-522A-C34531A51FB4}"/>
              </a:ext>
            </a:extLst>
          </p:cNvPr>
          <p:cNvSpPr>
            <a:spLocks noGrp="1"/>
          </p:cNvSpPr>
          <p:nvPr>
            <p:ph type="sldNum" sz="quarter" idx="11"/>
          </p:nvPr>
        </p:nvSpPr>
        <p:spPr>
          <a:xfrm>
            <a:off x="8639175" y="6508750"/>
            <a:ext cx="463550" cy="274638"/>
          </a:xfrm>
        </p:spPr>
        <p:txBody>
          <a:bodyPr/>
          <a:lstStyle>
            <a:lvl1pPr>
              <a:defRPr/>
            </a:lvl1pPr>
          </a:lstStyle>
          <a:p>
            <a:fld id="{B10DF5F4-01A1-4F62-88FE-8D265429AB8B}" type="slidenum">
              <a:rPr lang="en-US" altLang="en-US"/>
              <a:pPr/>
              <a:t>‹#›</a:t>
            </a:fld>
            <a:endParaRPr lang="en-US" altLang="en-US"/>
          </a:p>
        </p:txBody>
      </p:sp>
      <p:sp>
        <p:nvSpPr>
          <p:cNvPr id="5" name="Footer Placeholder 11">
            <a:extLst>
              <a:ext uri="{FF2B5EF4-FFF2-40B4-BE49-F238E27FC236}">
                <a16:creationId xmlns:a16="http://schemas.microsoft.com/office/drawing/2014/main" id="{99D95698-9D03-F14C-6860-9D1FAEEB732E}"/>
              </a:ext>
            </a:extLst>
          </p:cNvPr>
          <p:cNvSpPr>
            <a:spLocks noGrp="1"/>
          </p:cNvSpPr>
          <p:nvPr>
            <p:ph type="ftr" sz="quarter" idx="12"/>
          </p:nvPr>
        </p:nvSpPr>
        <p:spPr>
          <a:xfrm>
            <a:off x="1600200" y="6508750"/>
            <a:ext cx="3906838" cy="274638"/>
          </a:xfrm>
        </p:spPr>
        <p:txBody>
          <a:bodyPr vert="horz" rtlCol="0"/>
          <a:lstStyle>
            <a:lvl1pPr>
              <a:defRPr/>
            </a:lvl1pPr>
            <a:extLst/>
          </a:lstStyle>
          <a:p>
            <a:pPr>
              <a:defRPr/>
            </a:pPr>
            <a:endParaRPr lang="en-US"/>
          </a:p>
        </p:txBody>
      </p:sp>
    </p:spTree>
    <p:extLst>
      <p:ext uri="{BB962C8B-B14F-4D97-AF65-F5344CB8AC3E}">
        <p14:creationId xmlns:p14="http://schemas.microsoft.com/office/powerpoint/2010/main" val="2973388305"/>
      </p:ext>
    </p:extLst>
  </p:cSld>
  <p:clrMapOvr>
    <a:masterClrMapping/>
  </p:clrMapOvr>
  <p:transition>
    <p:random/>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1CD44D-5DCB-5926-CF85-7E55B4C5AD2B}"/>
              </a:ext>
            </a:extLst>
          </p:cNvPr>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7891D20-84A3-B88C-5B6D-0A45A0C59B12}"/>
              </a:ext>
            </a:extLst>
          </p:cNvPr>
          <p:cNvSpPr>
            <a:spLocks noGrp="1"/>
          </p:cNvSpPr>
          <p:nvPr>
            <p:ph type="dt" sz="half" idx="10"/>
          </p:nvPr>
        </p:nvSpPr>
        <p:spPr/>
        <p:txBody>
          <a:bodyPr/>
          <a:lstStyle>
            <a:lvl1pPr>
              <a:defRPr/>
            </a:lvl1pPr>
            <a:extLst/>
          </a:lstStyle>
          <a:p>
            <a:pPr>
              <a:defRPr/>
            </a:pPr>
            <a:endParaRPr lang="en-US"/>
          </a:p>
        </p:txBody>
      </p:sp>
      <p:sp>
        <p:nvSpPr>
          <p:cNvPr id="6" name="Footer Placeholder 4">
            <a:extLst>
              <a:ext uri="{FF2B5EF4-FFF2-40B4-BE49-F238E27FC236}">
                <a16:creationId xmlns:a16="http://schemas.microsoft.com/office/drawing/2014/main" id="{2D7B5A0E-7763-A36F-9F19-8860053F59FC}"/>
              </a:ext>
            </a:extLst>
          </p:cNvPr>
          <p:cNvSpPr>
            <a:spLocks noGrp="1"/>
          </p:cNvSpPr>
          <p:nvPr>
            <p:ph type="ftr" sz="quarter" idx="11"/>
          </p:nvPr>
        </p:nvSpPr>
        <p:spPr/>
        <p:txBody>
          <a:bodyPr/>
          <a:lstStyle>
            <a:lvl1pPr>
              <a:defRPr/>
            </a:lvl1pPr>
            <a:extLst/>
          </a:lstStyle>
          <a:p>
            <a:pPr>
              <a:defRPr/>
            </a:pPr>
            <a:endParaRPr lang="en-US"/>
          </a:p>
        </p:txBody>
      </p:sp>
      <p:sp>
        <p:nvSpPr>
          <p:cNvPr id="7" name="Slide Number Placeholder 5">
            <a:extLst>
              <a:ext uri="{FF2B5EF4-FFF2-40B4-BE49-F238E27FC236}">
                <a16:creationId xmlns:a16="http://schemas.microsoft.com/office/drawing/2014/main" id="{D48ABD05-9C57-445B-2C79-CF25D1FA5437}"/>
              </a:ext>
            </a:extLst>
          </p:cNvPr>
          <p:cNvSpPr>
            <a:spLocks noGrp="1"/>
          </p:cNvSpPr>
          <p:nvPr>
            <p:ph type="sldNum" sz="quarter" idx="12"/>
          </p:nvPr>
        </p:nvSpPr>
        <p:spPr/>
        <p:txBody>
          <a:bodyPr/>
          <a:lstStyle>
            <a:lvl1pPr>
              <a:defRPr/>
            </a:lvl1pPr>
          </a:lstStyle>
          <a:p>
            <a:fld id="{945E1771-B7B8-469F-8408-E3AFB55A6209}" type="slidenum">
              <a:rPr lang="en-US" altLang="en-US"/>
              <a:pPr/>
              <a:t>‹#›</a:t>
            </a:fld>
            <a:endParaRPr lang="en-US" altLang="en-US"/>
          </a:p>
        </p:txBody>
      </p:sp>
    </p:spTree>
    <p:extLst>
      <p:ext uri="{BB962C8B-B14F-4D97-AF65-F5344CB8AC3E}">
        <p14:creationId xmlns:p14="http://schemas.microsoft.com/office/powerpoint/2010/main" val="2379256726"/>
      </p:ext>
    </p:extLst>
  </p:cSld>
  <p:clrMapOvr>
    <a:masterClrMapping/>
  </p:clrMapOvr>
  <p:transition>
    <p:random/>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62ACF6B-B988-7203-CD03-A92900A935B8}"/>
              </a:ext>
            </a:extLst>
          </p:cNvPr>
          <p:cNvSpPr/>
          <p:nvPr/>
        </p:nvSpPr>
        <p:spPr>
          <a:xfrm>
            <a:off x="1000125" y="3267075"/>
            <a:ext cx="74072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lang="en-US"/>
              <a:t>Click to edit Master title style</a:t>
            </a:r>
          </a:p>
        </p:txBody>
      </p:sp>
      <p:sp>
        <p:nvSpPr>
          <p:cNvPr id="3" name="Text Placeholder 2"/>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5" name="Date Placeholder 7">
            <a:extLst>
              <a:ext uri="{FF2B5EF4-FFF2-40B4-BE49-F238E27FC236}">
                <a16:creationId xmlns:a16="http://schemas.microsoft.com/office/drawing/2014/main" id="{F4C00107-84EA-E02A-2836-FE7B20D9DE8C}"/>
              </a:ext>
            </a:extLst>
          </p:cNvPr>
          <p:cNvSpPr>
            <a:spLocks noGrp="1"/>
          </p:cNvSpPr>
          <p:nvPr>
            <p:ph type="dt" sz="half" idx="10"/>
          </p:nvPr>
        </p:nvSpPr>
        <p:spPr>
          <a:xfrm>
            <a:off x="5562600" y="6513513"/>
            <a:ext cx="3001963" cy="274637"/>
          </a:xfrm>
        </p:spPr>
        <p:txBody>
          <a:bodyPr vert="horz" rtlCol="0"/>
          <a:lstStyle>
            <a:lvl1pPr>
              <a:defRPr/>
            </a:lvl1pPr>
            <a:extLst/>
          </a:lstStyle>
          <a:p>
            <a:pPr>
              <a:defRPr/>
            </a:pPr>
            <a:endParaRPr lang="en-US"/>
          </a:p>
        </p:txBody>
      </p:sp>
      <p:sp>
        <p:nvSpPr>
          <p:cNvPr id="6" name="Slide Number Placeholder 8">
            <a:extLst>
              <a:ext uri="{FF2B5EF4-FFF2-40B4-BE49-F238E27FC236}">
                <a16:creationId xmlns:a16="http://schemas.microsoft.com/office/drawing/2014/main" id="{2E29D606-AF27-208F-D59E-C18AC68CF5B2}"/>
              </a:ext>
            </a:extLst>
          </p:cNvPr>
          <p:cNvSpPr>
            <a:spLocks noGrp="1"/>
          </p:cNvSpPr>
          <p:nvPr>
            <p:ph type="sldNum" sz="quarter" idx="11"/>
          </p:nvPr>
        </p:nvSpPr>
        <p:spPr>
          <a:xfrm>
            <a:off x="8639175" y="6513513"/>
            <a:ext cx="463550" cy="274637"/>
          </a:xfrm>
        </p:spPr>
        <p:txBody>
          <a:bodyPr/>
          <a:lstStyle>
            <a:lvl1pPr>
              <a:defRPr/>
            </a:lvl1pPr>
          </a:lstStyle>
          <a:p>
            <a:fld id="{0466279E-9CA8-4ADC-AE22-EC08439158CB}" type="slidenum">
              <a:rPr lang="en-US" altLang="en-US"/>
              <a:pPr/>
              <a:t>‹#›</a:t>
            </a:fld>
            <a:endParaRPr lang="en-US" altLang="en-US"/>
          </a:p>
        </p:txBody>
      </p:sp>
      <p:sp>
        <p:nvSpPr>
          <p:cNvPr id="7" name="Footer Placeholder 9">
            <a:extLst>
              <a:ext uri="{FF2B5EF4-FFF2-40B4-BE49-F238E27FC236}">
                <a16:creationId xmlns:a16="http://schemas.microsoft.com/office/drawing/2014/main" id="{E71905AF-DC1F-ACD1-D55D-27416CB09C87}"/>
              </a:ext>
            </a:extLst>
          </p:cNvPr>
          <p:cNvSpPr>
            <a:spLocks noGrp="1"/>
          </p:cNvSpPr>
          <p:nvPr>
            <p:ph type="ftr" sz="quarter" idx="12"/>
          </p:nvPr>
        </p:nvSpPr>
        <p:spPr>
          <a:xfrm>
            <a:off x="1600200" y="6513513"/>
            <a:ext cx="3906838" cy="274637"/>
          </a:xfrm>
        </p:spPr>
        <p:txBody>
          <a:bodyPr vert="horz" rtlCol="0"/>
          <a:lstStyle>
            <a:lvl1pPr>
              <a:defRPr/>
            </a:lvl1pPr>
            <a:extLst/>
          </a:lstStyle>
          <a:p>
            <a:pPr>
              <a:defRPr/>
            </a:pPr>
            <a:endParaRPr lang="en-US"/>
          </a:p>
        </p:txBody>
      </p:sp>
    </p:spTree>
    <p:extLst>
      <p:ext uri="{BB962C8B-B14F-4D97-AF65-F5344CB8AC3E}">
        <p14:creationId xmlns:p14="http://schemas.microsoft.com/office/powerpoint/2010/main" val="2470029521"/>
      </p:ext>
    </p:extLst>
  </p:cSld>
  <p:clrMapOvr>
    <a:overrideClrMapping bg1="dk1" tx1="lt1" bg2="dk2" tx2="lt2" accent1="accent1" accent2="accent2" accent3="accent3" accent4="accent4" accent5="accent5" accent6="accent6" hlink="hlink" folHlink="folHlink"/>
  </p:clrMapOvr>
  <p:transition>
    <p:random/>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4A1DC1B-2F8E-2EA4-6CB1-45046524C3A8}"/>
              </a:ext>
            </a:extLst>
          </p:cNvPr>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a:extLst>
              <a:ext uri="{FF2B5EF4-FFF2-40B4-BE49-F238E27FC236}">
                <a16:creationId xmlns:a16="http://schemas.microsoft.com/office/drawing/2014/main" id="{F0111169-430D-8C0B-DA32-A61E4C171961}"/>
              </a:ext>
            </a:extLst>
          </p:cNvPr>
          <p:cNvSpPr>
            <a:spLocks noGrp="1"/>
          </p:cNvSpPr>
          <p:nvPr>
            <p:ph type="dt" sz="half" idx="10"/>
          </p:nvPr>
        </p:nvSpPr>
        <p:spPr/>
        <p:txBody>
          <a:bodyPr/>
          <a:lstStyle>
            <a:lvl1pPr>
              <a:defRPr/>
            </a:lvl1pPr>
            <a:extLst/>
          </a:lstStyle>
          <a:p>
            <a:pPr>
              <a:defRPr/>
            </a:pPr>
            <a:endParaRPr lang="en-US"/>
          </a:p>
        </p:txBody>
      </p:sp>
      <p:sp>
        <p:nvSpPr>
          <p:cNvPr id="7" name="Footer Placeholder 5">
            <a:extLst>
              <a:ext uri="{FF2B5EF4-FFF2-40B4-BE49-F238E27FC236}">
                <a16:creationId xmlns:a16="http://schemas.microsoft.com/office/drawing/2014/main" id="{A632F59A-9D65-AE79-FE25-6C6F381A54EA}"/>
              </a:ext>
            </a:extLst>
          </p:cNvPr>
          <p:cNvSpPr>
            <a:spLocks noGrp="1"/>
          </p:cNvSpPr>
          <p:nvPr>
            <p:ph type="ftr" sz="quarter" idx="11"/>
          </p:nvPr>
        </p:nvSpPr>
        <p:spPr/>
        <p:txBody>
          <a:bodyPr/>
          <a:lstStyle>
            <a:lvl1pPr>
              <a:defRPr/>
            </a:lvl1pPr>
            <a:extLst/>
          </a:lstStyle>
          <a:p>
            <a:pPr>
              <a:defRPr/>
            </a:pPr>
            <a:endParaRPr lang="en-US"/>
          </a:p>
        </p:txBody>
      </p:sp>
      <p:sp>
        <p:nvSpPr>
          <p:cNvPr id="8" name="Slide Number Placeholder 6">
            <a:extLst>
              <a:ext uri="{FF2B5EF4-FFF2-40B4-BE49-F238E27FC236}">
                <a16:creationId xmlns:a16="http://schemas.microsoft.com/office/drawing/2014/main" id="{8E15757D-6F8A-DC23-39CB-B33A21EC37CA}"/>
              </a:ext>
            </a:extLst>
          </p:cNvPr>
          <p:cNvSpPr>
            <a:spLocks noGrp="1"/>
          </p:cNvSpPr>
          <p:nvPr>
            <p:ph type="sldNum" sz="quarter" idx="12"/>
          </p:nvPr>
        </p:nvSpPr>
        <p:spPr>
          <a:xfrm>
            <a:off x="8640763" y="6515100"/>
            <a:ext cx="465137" cy="273050"/>
          </a:xfrm>
        </p:spPr>
        <p:txBody>
          <a:bodyPr/>
          <a:lstStyle>
            <a:lvl1pPr>
              <a:defRPr/>
            </a:lvl1pPr>
          </a:lstStyle>
          <a:p>
            <a:fld id="{05995604-858F-40A6-9C6B-05FB73D18ABF}" type="slidenum">
              <a:rPr lang="en-US" altLang="en-US"/>
              <a:pPr/>
              <a:t>‹#›</a:t>
            </a:fld>
            <a:endParaRPr lang="en-US" altLang="en-US"/>
          </a:p>
        </p:txBody>
      </p:sp>
    </p:spTree>
    <p:extLst>
      <p:ext uri="{BB962C8B-B14F-4D97-AF65-F5344CB8AC3E}">
        <p14:creationId xmlns:p14="http://schemas.microsoft.com/office/powerpoint/2010/main" val="3811428805"/>
      </p:ext>
    </p:extLst>
  </p:cSld>
  <p:clrMapOvr>
    <a:masterClrMapping/>
  </p:clrMapOvr>
  <p:transition>
    <p:random/>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9ED65BB-58A7-4EAC-2EBA-4FDE2F4601C2}"/>
              </a:ext>
            </a:extLst>
          </p:cNvPr>
          <p:cNvSpPr/>
          <p:nvPr/>
        </p:nvSpPr>
        <p:spPr>
          <a:xfrm>
            <a:off x="617538" y="2165350"/>
            <a:ext cx="374808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hangingPunct="1">
              <a:defRPr/>
            </a:pPr>
            <a:endParaRPr lang="en-US" dirty="0"/>
          </a:p>
        </p:txBody>
      </p:sp>
      <p:sp>
        <p:nvSpPr>
          <p:cNvPr id="8" name="Rectangle 7">
            <a:extLst>
              <a:ext uri="{FF2B5EF4-FFF2-40B4-BE49-F238E27FC236}">
                <a16:creationId xmlns:a16="http://schemas.microsoft.com/office/drawing/2014/main" id="{44E69728-CFD2-2E42-390B-285FC85029FB}"/>
              </a:ext>
            </a:extLst>
          </p:cNvPr>
          <p:cNvSpPr/>
          <p:nvPr/>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hangingPunct="1">
              <a:defRPr/>
            </a:pPr>
            <a:endParaRPr lang="en-US" dirty="0"/>
          </a:p>
        </p:txBody>
      </p:sp>
      <p:sp>
        <p:nvSpPr>
          <p:cNvPr id="2" name="Title 1"/>
          <p:cNvSpPr>
            <a:spLocks noGrp="1"/>
          </p:cNvSpPr>
          <p:nvPr>
            <p:ph type="title"/>
          </p:nvPr>
        </p:nvSpPr>
        <p:spPr>
          <a:xfrm>
            <a:off x="457200" y="251948"/>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a:extLst>
              <a:ext uri="{FF2B5EF4-FFF2-40B4-BE49-F238E27FC236}">
                <a16:creationId xmlns:a16="http://schemas.microsoft.com/office/drawing/2014/main" id="{95909A87-D962-09F8-597F-F5184DBAA600}"/>
              </a:ext>
            </a:extLst>
          </p:cNvPr>
          <p:cNvSpPr>
            <a:spLocks noGrp="1"/>
          </p:cNvSpPr>
          <p:nvPr>
            <p:ph type="dt" sz="half" idx="10"/>
          </p:nvPr>
        </p:nvSpPr>
        <p:spPr/>
        <p:txBody>
          <a:bodyPr/>
          <a:lstStyle>
            <a:lvl1pPr>
              <a:defRPr/>
            </a:lvl1pPr>
            <a:extLst/>
          </a:lstStyle>
          <a:p>
            <a:pPr>
              <a:defRPr/>
            </a:pPr>
            <a:endParaRPr lang="en-US"/>
          </a:p>
        </p:txBody>
      </p:sp>
      <p:sp>
        <p:nvSpPr>
          <p:cNvPr id="10" name="Footer Placeholder 7">
            <a:extLst>
              <a:ext uri="{FF2B5EF4-FFF2-40B4-BE49-F238E27FC236}">
                <a16:creationId xmlns:a16="http://schemas.microsoft.com/office/drawing/2014/main" id="{2B055148-EABD-6F0F-D337-F4CE2C3DD009}"/>
              </a:ext>
            </a:extLst>
          </p:cNvPr>
          <p:cNvSpPr>
            <a:spLocks noGrp="1"/>
          </p:cNvSpPr>
          <p:nvPr>
            <p:ph type="ftr" sz="quarter" idx="11"/>
          </p:nvPr>
        </p:nvSpPr>
        <p:spPr/>
        <p:txBody>
          <a:bodyPr/>
          <a:lstStyle>
            <a:lvl1pPr>
              <a:defRPr/>
            </a:lvl1pPr>
            <a:extLst/>
          </a:lstStyle>
          <a:p>
            <a:pPr>
              <a:defRPr/>
            </a:pPr>
            <a:endParaRPr lang="en-US"/>
          </a:p>
        </p:txBody>
      </p:sp>
      <p:sp>
        <p:nvSpPr>
          <p:cNvPr id="11" name="Slide Number Placeholder 8">
            <a:extLst>
              <a:ext uri="{FF2B5EF4-FFF2-40B4-BE49-F238E27FC236}">
                <a16:creationId xmlns:a16="http://schemas.microsoft.com/office/drawing/2014/main" id="{EFB24525-7F92-C418-48D8-44A6DD256FCE}"/>
              </a:ext>
            </a:extLst>
          </p:cNvPr>
          <p:cNvSpPr>
            <a:spLocks noGrp="1"/>
          </p:cNvSpPr>
          <p:nvPr>
            <p:ph type="sldNum" sz="quarter" idx="12"/>
          </p:nvPr>
        </p:nvSpPr>
        <p:spPr>
          <a:xfrm>
            <a:off x="8640763" y="6515100"/>
            <a:ext cx="465137" cy="273050"/>
          </a:xfrm>
        </p:spPr>
        <p:txBody>
          <a:bodyPr/>
          <a:lstStyle>
            <a:lvl1pPr>
              <a:defRPr/>
            </a:lvl1pPr>
          </a:lstStyle>
          <a:p>
            <a:fld id="{38995365-17BC-475D-9AD7-C32CBE93E018}" type="slidenum">
              <a:rPr lang="en-US" altLang="en-US"/>
              <a:pPr/>
              <a:t>‹#›</a:t>
            </a:fld>
            <a:endParaRPr lang="en-US" altLang="en-US"/>
          </a:p>
        </p:txBody>
      </p:sp>
    </p:spTree>
    <p:extLst>
      <p:ext uri="{BB962C8B-B14F-4D97-AF65-F5344CB8AC3E}">
        <p14:creationId xmlns:p14="http://schemas.microsoft.com/office/powerpoint/2010/main" val="1150959133"/>
      </p:ext>
    </p:extLst>
  </p:cSld>
  <p:clrMapOvr>
    <a:masterClrMapping/>
  </p:clrMapOvr>
  <p:transition>
    <p:random/>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6F546E5-3753-5DE7-0690-89CB8C4C788F}"/>
              </a:ext>
            </a:extLst>
          </p:cNvPr>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 name="Title 1"/>
          <p:cNvSpPr>
            <a:spLocks noGrp="1"/>
          </p:cNvSpPr>
          <p:nvPr>
            <p:ph type="title"/>
          </p:nvPr>
        </p:nvSpPr>
        <p:spPr>
          <a:xfrm>
            <a:off x="457200" y="253218"/>
            <a:ext cx="8229600" cy="1143000"/>
          </a:xfrm>
        </p:spPr>
        <p:txBody>
          <a:bodyPr/>
          <a:lstStyle/>
          <a:p>
            <a:r>
              <a:rPr lang="en-US"/>
              <a:t>Click to edit Master title style</a:t>
            </a:r>
          </a:p>
        </p:txBody>
      </p:sp>
      <p:sp>
        <p:nvSpPr>
          <p:cNvPr id="4" name="Date Placeholder 2">
            <a:extLst>
              <a:ext uri="{FF2B5EF4-FFF2-40B4-BE49-F238E27FC236}">
                <a16:creationId xmlns:a16="http://schemas.microsoft.com/office/drawing/2014/main" id="{66C728FC-9741-46E2-46BC-55F90F8A1B9D}"/>
              </a:ext>
            </a:extLst>
          </p:cNvPr>
          <p:cNvSpPr>
            <a:spLocks noGrp="1"/>
          </p:cNvSpPr>
          <p:nvPr>
            <p:ph type="dt" sz="half" idx="10"/>
          </p:nvPr>
        </p:nvSpPr>
        <p:spPr/>
        <p:txBody>
          <a:bodyPr/>
          <a:lstStyle>
            <a:lvl1pPr>
              <a:defRPr/>
            </a:lvl1pPr>
            <a:extLst/>
          </a:lstStyle>
          <a:p>
            <a:pPr>
              <a:defRPr/>
            </a:pPr>
            <a:endParaRPr lang="en-US"/>
          </a:p>
        </p:txBody>
      </p:sp>
      <p:sp>
        <p:nvSpPr>
          <p:cNvPr id="5" name="Footer Placeholder 3">
            <a:extLst>
              <a:ext uri="{FF2B5EF4-FFF2-40B4-BE49-F238E27FC236}">
                <a16:creationId xmlns:a16="http://schemas.microsoft.com/office/drawing/2014/main" id="{87FA6CA0-45F1-0FFA-CB7C-A265D21E5E07}"/>
              </a:ext>
            </a:extLst>
          </p:cNvPr>
          <p:cNvSpPr>
            <a:spLocks noGrp="1"/>
          </p:cNvSpPr>
          <p:nvPr>
            <p:ph type="ftr" sz="quarter" idx="11"/>
          </p:nvPr>
        </p:nvSpPr>
        <p:spPr/>
        <p:txBody>
          <a:bodyPr/>
          <a:lstStyle>
            <a:lvl1pPr>
              <a:defRPr/>
            </a:lvl1pPr>
            <a:extLst/>
          </a:lstStyle>
          <a:p>
            <a:pPr>
              <a:defRPr/>
            </a:pPr>
            <a:endParaRPr lang="en-US"/>
          </a:p>
        </p:txBody>
      </p:sp>
      <p:sp>
        <p:nvSpPr>
          <p:cNvPr id="6" name="Slide Number Placeholder 4">
            <a:extLst>
              <a:ext uri="{FF2B5EF4-FFF2-40B4-BE49-F238E27FC236}">
                <a16:creationId xmlns:a16="http://schemas.microsoft.com/office/drawing/2014/main" id="{C3E0E2ED-B64E-36CB-8E46-A7A521C70E92}"/>
              </a:ext>
            </a:extLst>
          </p:cNvPr>
          <p:cNvSpPr>
            <a:spLocks noGrp="1"/>
          </p:cNvSpPr>
          <p:nvPr>
            <p:ph type="sldNum" sz="quarter" idx="12"/>
          </p:nvPr>
        </p:nvSpPr>
        <p:spPr/>
        <p:txBody>
          <a:bodyPr/>
          <a:lstStyle>
            <a:lvl1pPr>
              <a:defRPr/>
            </a:lvl1pPr>
          </a:lstStyle>
          <a:p>
            <a:fld id="{60EF912A-6BFC-4DF2-824E-1E9C2A3B19E6}" type="slidenum">
              <a:rPr lang="en-US" altLang="en-US"/>
              <a:pPr/>
              <a:t>‹#›</a:t>
            </a:fld>
            <a:endParaRPr lang="en-US" altLang="en-US"/>
          </a:p>
        </p:txBody>
      </p:sp>
    </p:spTree>
    <p:extLst>
      <p:ext uri="{BB962C8B-B14F-4D97-AF65-F5344CB8AC3E}">
        <p14:creationId xmlns:p14="http://schemas.microsoft.com/office/powerpoint/2010/main" val="1468684328"/>
      </p:ext>
    </p:extLst>
  </p:cSld>
  <p:clrMapOvr>
    <a:masterClrMapping/>
  </p:clrMapOvr>
  <p:transition>
    <p:random/>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1602E673-5273-4DC5-7583-3CE0D05F3688}"/>
              </a:ext>
            </a:extLst>
          </p:cNvPr>
          <p:cNvSpPr>
            <a:spLocks noGrp="1"/>
          </p:cNvSpPr>
          <p:nvPr>
            <p:ph type="ftr" sz="quarter" idx="10"/>
          </p:nvPr>
        </p:nvSpPr>
        <p:spPr/>
        <p:txBody>
          <a:bodyPr/>
          <a:lstStyle>
            <a:lvl1pPr>
              <a:defRPr/>
            </a:lvl1pPr>
          </a:lstStyle>
          <a:p>
            <a:pPr>
              <a:defRPr/>
            </a:pPr>
            <a:endParaRPr lang="en-US"/>
          </a:p>
        </p:txBody>
      </p:sp>
      <p:sp>
        <p:nvSpPr>
          <p:cNvPr id="3" name="Date Placeholder 13">
            <a:extLst>
              <a:ext uri="{FF2B5EF4-FFF2-40B4-BE49-F238E27FC236}">
                <a16:creationId xmlns:a16="http://schemas.microsoft.com/office/drawing/2014/main" id="{E8969C26-84C1-41DE-6503-74EDC1F7F088}"/>
              </a:ext>
            </a:extLst>
          </p:cNvPr>
          <p:cNvSpPr>
            <a:spLocks noGrp="1"/>
          </p:cNvSpPr>
          <p:nvPr>
            <p:ph type="dt" sz="half" idx="11"/>
          </p:nvPr>
        </p:nvSpPr>
        <p:spPr/>
        <p:txBody>
          <a:bodyPr/>
          <a:lstStyle>
            <a:lvl1pPr>
              <a:defRPr/>
            </a:lvl1pPr>
          </a:lstStyle>
          <a:p>
            <a:pPr>
              <a:defRPr/>
            </a:pPr>
            <a:endParaRPr lang="en-US"/>
          </a:p>
        </p:txBody>
      </p:sp>
      <p:sp>
        <p:nvSpPr>
          <p:cNvPr id="4" name="Slide Number Placeholder 22">
            <a:extLst>
              <a:ext uri="{FF2B5EF4-FFF2-40B4-BE49-F238E27FC236}">
                <a16:creationId xmlns:a16="http://schemas.microsoft.com/office/drawing/2014/main" id="{1D7FFDC6-80B1-D52E-E3A0-0258FB3D1DD6}"/>
              </a:ext>
            </a:extLst>
          </p:cNvPr>
          <p:cNvSpPr>
            <a:spLocks noGrp="1"/>
          </p:cNvSpPr>
          <p:nvPr>
            <p:ph type="sldNum" sz="quarter" idx="12"/>
          </p:nvPr>
        </p:nvSpPr>
        <p:spPr/>
        <p:txBody>
          <a:bodyPr/>
          <a:lstStyle>
            <a:lvl1pPr>
              <a:defRPr/>
            </a:lvl1pPr>
          </a:lstStyle>
          <a:p>
            <a:fld id="{DE37060C-8A3A-45EA-89F5-0E5D0C93658C}" type="slidenum">
              <a:rPr lang="en-US" altLang="en-US"/>
              <a:pPr/>
              <a:t>‹#›</a:t>
            </a:fld>
            <a:endParaRPr lang="en-US" altLang="en-US"/>
          </a:p>
        </p:txBody>
      </p:sp>
    </p:spTree>
    <p:extLst>
      <p:ext uri="{BB962C8B-B14F-4D97-AF65-F5344CB8AC3E}">
        <p14:creationId xmlns:p14="http://schemas.microsoft.com/office/powerpoint/2010/main" val="3212185870"/>
      </p:ext>
    </p:extLst>
  </p:cSld>
  <p:clrMapOvr>
    <a:masterClrMapping/>
  </p:clrMapOvr>
  <p:transition>
    <p:random/>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9A6AAB0-C87D-7E73-4B49-A7C4BB1EA896}"/>
              </a:ext>
            </a:extLst>
          </p:cNvPr>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 name="Title 1"/>
          <p:cNvSpPr>
            <a:spLocks noGrp="1"/>
          </p:cNvSpPr>
          <p:nvPr>
            <p:ph type="title"/>
          </p:nvPr>
        </p:nvSpPr>
        <p:spPr>
          <a:xfrm>
            <a:off x="4963136" y="304800"/>
            <a:ext cx="3931920" cy="762000"/>
          </a:xfrm>
        </p:spPr>
        <p:txBody>
          <a:bodyPr/>
          <a:lstStyle>
            <a:lvl1pPr marL="0" algn="r">
              <a:buNone/>
              <a:defRPr sz="2000" b="1"/>
            </a:lvl1pPr>
            <a:extLst/>
          </a:lstStyle>
          <a:p>
            <a:r>
              <a:rPr lang="en-US"/>
              <a:t>Click to edit Master title style</a:t>
            </a:r>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8">
            <a:extLst>
              <a:ext uri="{FF2B5EF4-FFF2-40B4-BE49-F238E27FC236}">
                <a16:creationId xmlns:a16="http://schemas.microsoft.com/office/drawing/2014/main" id="{02A4D486-83D9-6B8E-E153-F5F83E42C20C}"/>
              </a:ext>
            </a:extLst>
          </p:cNvPr>
          <p:cNvSpPr>
            <a:spLocks noGrp="1"/>
          </p:cNvSpPr>
          <p:nvPr>
            <p:ph type="dt" sz="half" idx="10"/>
          </p:nvPr>
        </p:nvSpPr>
        <p:spPr>
          <a:xfrm>
            <a:off x="5562600" y="6513513"/>
            <a:ext cx="3001963" cy="274637"/>
          </a:xfrm>
        </p:spPr>
        <p:txBody>
          <a:bodyPr vert="horz" rtlCol="0"/>
          <a:lstStyle>
            <a:lvl1pPr>
              <a:defRPr/>
            </a:lvl1pPr>
            <a:extLst/>
          </a:lstStyle>
          <a:p>
            <a:pPr>
              <a:defRPr/>
            </a:pPr>
            <a:endParaRPr lang="en-US"/>
          </a:p>
        </p:txBody>
      </p:sp>
      <p:sp>
        <p:nvSpPr>
          <p:cNvPr id="7" name="Slide Number Placeholder 9">
            <a:extLst>
              <a:ext uri="{FF2B5EF4-FFF2-40B4-BE49-F238E27FC236}">
                <a16:creationId xmlns:a16="http://schemas.microsoft.com/office/drawing/2014/main" id="{7B282E94-021B-E7A8-63E6-237F3B1E6402}"/>
              </a:ext>
            </a:extLst>
          </p:cNvPr>
          <p:cNvSpPr>
            <a:spLocks noGrp="1"/>
          </p:cNvSpPr>
          <p:nvPr>
            <p:ph type="sldNum" sz="quarter" idx="11"/>
          </p:nvPr>
        </p:nvSpPr>
        <p:spPr>
          <a:xfrm>
            <a:off x="8639175" y="6513513"/>
            <a:ext cx="463550" cy="274637"/>
          </a:xfrm>
        </p:spPr>
        <p:txBody>
          <a:bodyPr/>
          <a:lstStyle>
            <a:lvl1pPr>
              <a:defRPr/>
            </a:lvl1pPr>
          </a:lstStyle>
          <a:p>
            <a:fld id="{B6373FA8-A0A1-47BB-B853-594B5717153D}" type="slidenum">
              <a:rPr lang="en-US" altLang="en-US"/>
              <a:pPr/>
              <a:t>‹#›</a:t>
            </a:fld>
            <a:endParaRPr lang="en-US" altLang="en-US"/>
          </a:p>
        </p:txBody>
      </p:sp>
      <p:sp>
        <p:nvSpPr>
          <p:cNvPr id="8" name="Footer Placeholder 10">
            <a:extLst>
              <a:ext uri="{FF2B5EF4-FFF2-40B4-BE49-F238E27FC236}">
                <a16:creationId xmlns:a16="http://schemas.microsoft.com/office/drawing/2014/main" id="{32E175E0-E5F3-C7C8-32E9-FFC3D224D3F6}"/>
              </a:ext>
            </a:extLst>
          </p:cNvPr>
          <p:cNvSpPr>
            <a:spLocks noGrp="1"/>
          </p:cNvSpPr>
          <p:nvPr>
            <p:ph type="ftr" sz="quarter" idx="12"/>
          </p:nvPr>
        </p:nvSpPr>
        <p:spPr>
          <a:xfrm>
            <a:off x="1600200" y="6513513"/>
            <a:ext cx="3906838" cy="274637"/>
          </a:xfrm>
        </p:spPr>
        <p:txBody>
          <a:bodyPr vert="horz" rtlCol="0"/>
          <a:lstStyle>
            <a:lvl1pPr>
              <a:defRPr/>
            </a:lvl1pPr>
            <a:extLst/>
          </a:lstStyle>
          <a:p>
            <a:pPr>
              <a:defRPr/>
            </a:pPr>
            <a:endParaRPr lang="en-US"/>
          </a:p>
        </p:txBody>
      </p:sp>
    </p:spTree>
    <p:extLst>
      <p:ext uri="{BB962C8B-B14F-4D97-AF65-F5344CB8AC3E}">
        <p14:creationId xmlns:p14="http://schemas.microsoft.com/office/powerpoint/2010/main" val="4202102567"/>
      </p:ext>
    </p:extLst>
  </p:cSld>
  <p:clrMapOvr>
    <a:overrideClrMapping bg1="dk1" tx1="lt1" bg2="dk2" tx2="lt2" accent1="accent1" accent2="accent2" accent3="accent3" accent4="accent4" accent5="accent5" accent6="accent6" hlink="hlink" folHlink="folHlink"/>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lstStyle>
            <a:lvl1pPr marL="0" algn="r">
              <a:buNone/>
              <a:defRPr sz="2000" b="1"/>
            </a:lvl1pPr>
            <a:extLst/>
          </a:lstStyle>
          <a:p>
            <a:r>
              <a:rPr lang="en-US"/>
              <a:t>Click to edit Master title style</a:t>
            </a:r>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en-US" noProof="0" dirty="0"/>
              <a:t>Click icon to add picture</a:t>
            </a:r>
          </a:p>
        </p:txBody>
      </p:sp>
      <p:sp>
        <p:nvSpPr>
          <p:cNvPr id="3" name="Date Placeholder 7">
            <a:extLst>
              <a:ext uri="{FF2B5EF4-FFF2-40B4-BE49-F238E27FC236}">
                <a16:creationId xmlns:a16="http://schemas.microsoft.com/office/drawing/2014/main" id="{7CB49901-1AD4-97B7-A217-8895B3A472F4}"/>
              </a:ext>
            </a:extLst>
          </p:cNvPr>
          <p:cNvSpPr>
            <a:spLocks noGrp="1"/>
          </p:cNvSpPr>
          <p:nvPr>
            <p:ph type="dt" sz="half" idx="10"/>
          </p:nvPr>
        </p:nvSpPr>
        <p:spPr>
          <a:xfrm>
            <a:off x="5562600" y="6508750"/>
            <a:ext cx="3001963" cy="274638"/>
          </a:xfrm>
        </p:spPr>
        <p:txBody>
          <a:bodyPr vert="horz" rtlCol="0"/>
          <a:lstStyle>
            <a:lvl1pPr>
              <a:defRPr/>
            </a:lvl1pPr>
            <a:extLst/>
          </a:lstStyle>
          <a:p>
            <a:pPr>
              <a:defRPr/>
            </a:pPr>
            <a:fld id="{F4D8223B-A747-4FF7-8DA1-858C86882DC1}" type="datetimeFigureOut">
              <a:rPr lang="en-US"/>
              <a:pPr>
                <a:defRPr/>
              </a:pPr>
              <a:t>7/22/2023</a:t>
            </a:fld>
            <a:endParaRPr lang="en-US" dirty="0"/>
          </a:p>
        </p:txBody>
      </p:sp>
      <p:sp>
        <p:nvSpPr>
          <p:cNvPr id="5" name="Slide Number Placeholder 8">
            <a:extLst>
              <a:ext uri="{FF2B5EF4-FFF2-40B4-BE49-F238E27FC236}">
                <a16:creationId xmlns:a16="http://schemas.microsoft.com/office/drawing/2014/main" id="{C212306C-B1E9-50B5-D253-67B3B2458FAB}"/>
              </a:ext>
            </a:extLst>
          </p:cNvPr>
          <p:cNvSpPr>
            <a:spLocks noGrp="1"/>
          </p:cNvSpPr>
          <p:nvPr>
            <p:ph type="sldNum" sz="quarter" idx="11"/>
          </p:nvPr>
        </p:nvSpPr>
        <p:spPr>
          <a:xfrm>
            <a:off x="8639175" y="6508750"/>
            <a:ext cx="463550" cy="274638"/>
          </a:xfrm>
        </p:spPr>
        <p:txBody>
          <a:bodyPr/>
          <a:lstStyle>
            <a:lvl1pPr>
              <a:defRPr/>
            </a:lvl1pPr>
          </a:lstStyle>
          <a:p>
            <a:fld id="{EFF2C97B-C2EB-4B08-84CE-1713F36E4501}" type="slidenum">
              <a:rPr lang="en-US" altLang="en-US"/>
              <a:pPr/>
              <a:t>‹#›</a:t>
            </a:fld>
            <a:endParaRPr lang="en-US" altLang="en-US"/>
          </a:p>
        </p:txBody>
      </p:sp>
      <p:sp>
        <p:nvSpPr>
          <p:cNvPr id="6" name="Footer Placeholder 9">
            <a:extLst>
              <a:ext uri="{FF2B5EF4-FFF2-40B4-BE49-F238E27FC236}">
                <a16:creationId xmlns:a16="http://schemas.microsoft.com/office/drawing/2014/main" id="{54D87C79-5FCB-88B6-A0C9-7755E27828D2}"/>
              </a:ext>
            </a:extLst>
          </p:cNvPr>
          <p:cNvSpPr>
            <a:spLocks noGrp="1"/>
          </p:cNvSpPr>
          <p:nvPr>
            <p:ph type="ftr" sz="quarter" idx="12"/>
          </p:nvPr>
        </p:nvSpPr>
        <p:spPr>
          <a:xfrm>
            <a:off x="1600200" y="6508750"/>
            <a:ext cx="3906838" cy="274638"/>
          </a:xfrm>
        </p:spPr>
        <p:txBody>
          <a:bodyPr vert="horz" rtlCol="0"/>
          <a:lstStyle>
            <a:lvl1pPr>
              <a:defRPr/>
            </a:lvl1pPr>
            <a:extLst/>
          </a:lstStyle>
          <a:p>
            <a:pPr>
              <a:defRPr/>
            </a:pPr>
            <a:endParaRPr lang="en-US"/>
          </a:p>
        </p:txBody>
      </p:sp>
    </p:spTree>
    <p:extLst>
      <p:ext uri="{BB962C8B-B14F-4D97-AF65-F5344CB8AC3E}">
        <p14:creationId xmlns:p14="http://schemas.microsoft.com/office/powerpoint/2010/main" val="3145034790"/>
      </p:ext>
    </p:extLst>
  </p:cSld>
  <p:clrMapOvr>
    <a:masterClrMapping/>
  </p:clrMapOvr>
  <p:transition>
    <p:random/>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lstStyle>
            <a:lvl1pPr marL="0" algn="r">
              <a:buNone/>
              <a:defRPr sz="2000" b="1"/>
            </a:lvl1pPr>
            <a:extLst/>
          </a:lstStyle>
          <a:p>
            <a:r>
              <a:rPr lang="en-US"/>
              <a:t>Click to edit Master title style</a:t>
            </a:r>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en-US" noProof="0" dirty="0"/>
              <a:t>Click icon to add picture</a:t>
            </a:r>
          </a:p>
        </p:txBody>
      </p:sp>
      <p:sp>
        <p:nvSpPr>
          <p:cNvPr id="3" name="Date Placeholder 7">
            <a:extLst>
              <a:ext uri="{FF2B5EF4-FFF2-40B4-BE49-F238E27FC236}">
                <a16:creationId xmlns:a16="http://schemas.microsoft.com/office/drawing/2014/main" id="{176F9DEA-8A79-A5DF-F1A1-7A6E5877B86D}"/>
              </a:ext>
            </a:extLst>
          </p:cNvPr>
          <p:cNvSpPr>
            <a:spLocks noGrp="1"/>
          </p:cNvSpPr>
          <p:nvPr>
            <p:ph type="dt" sz="half" idx="10"/>
          </p:nvPr>
        </p:nvSpPr>
        <p:spPr>
          <a:xfrm>
            <a:off x="5562600" y="6508750"/>
            <a:ext cx="3001963" cy="274638"/>
          </a:xfrm>
        </p:spPr>
        <p:txBody>
          <a:bodyPr vert="horz" rtlCol="0"/>
          <a:lstStyle>
            <a:lvl1pPr>
              <a:defRPr/>
            </a:lvl1pPr>
            <a:extLst/>
          </a:lstStyle>
          <a:p>
            <a:pPr>
              <a:defRPr/>
            </a:pPr>
            <a:endParaRPr lang="en-US"/>
          </a:p>
        </p:txBody>
      </p:sp>
      <p:sp>
        <p:nvSpPr>
          <p:cNvPr id="5" name="Slide Number Placeholder 8">
            <a:extLst>
              <a:ext uri="{FF2B5EF4-FFF2-40B4-BE49-F238E27FC236}">
                <a16:creationId xmlns:a16="http://schemas.microsoft.com/office/drawing/2014/main" id="{0FA9C7FE-7476-7B71-AF9E-04D151811F92}"/>
              </a:ext>
            </a:extLst>
          </p:cNvPr>
          <p:cNvSpPr>
            <a:spLocks noGrp="1"/>
          </p:cNvSpPr>
          <p:nvPr>
            <p:ph type="sldNum" sz="quarter" idx="11"/>
          </p:nvPr>
        </p:nvSpPr>
        <p:spPr>
          <a:xfrm>
            <a:off x="8639175" y="6508750"/>
            <a:ext cx="463550" cy="274638"/>
          </a:xfrm>
        </p:spPr>
        <p:txBody>
          <a:bodyPr/>
          <a:lstStyle>
            <a:lvl1pPr>
              <a:defRPr/>
            </a:lvl1pPr>
          </a:lstStyle>
          <a:p>
            <a:fld id="{028D2B41-E6F6-4B45-A090-B24C344FBD38}" type="slidenum">
              <a:rPr lang="en-US" altLang="en-US"/>
              <a:pPr/>
              <a:t>‹#›</a:t>
            </a:fld>
            <a:endParaRPr lang="en-US" altLang="en-US"/>
          </a:p>
        </p:txBody>
      </p:sp>
      <p:sp>
        <p:nvSpPr>
          <p:cNvPr id="6" name="Footer Placeholder 9">
            <a:extLst>
              <a:ext uri="{FF2B5EF4-FFF2-40B4-BE49-F238E27FC236}">
                <a16:creationId xmlns:a16="http://schemas.microsoft.com/office/drawing/2014/main" id="{AFBC001C-CD46-074D-F10D-5864858B15C4}"/>
              </a:ext>
            </a:extLst>
          </p:cNvPr>
          <p:cNvSpPr>
            <a:spLocks noGrp="1"/>
          </p:cNvSpPr>
          <p:nvPr>
            <p:ph type="ftr" sz="quarter" idx="12"/>
          </p:nvPr>
        </p:nvSpPr>
        <p:spPr>
          <a:xfrm>
            <a:off x="1600200" y="6508750"/>
            <a:ext cx="3906838" cy="274638"/>
          </a:xfrm>
        </p:spPr>
        <p:txBody>
          <a:bodyPr vert="horz" rtlCol="0"/>
          <a:lstStyle>
            <a:lvl1pPr>
              <a:defRPr/>
            </a:lvl1pPr>
            <a:extLst/>
          </a:lstStyle>
          <a:p>
            <a:pPr>
              <a:defRPr/>
            </a:pPr>
            <a:endParaRPr lang="en-US"/>
          </a:p>
        </p:txBody>
      </p:sp>
    </p:spTree>
    <p:extLst>
      <p:ext uri="{BB962C8B-B14F-4D97-AF65-F5344CB8AC3E}">
        <p14:creationId xmlns:p14="http://schemas.microsoft.com/office/powerpoint/2010/main" val="1866312624"/>
      </p:ext>
    </p:extLst>
  </p:cSld>
  <p:clrMapOvr>
    <a:masterClrMapping/>
  </p:clrMapOvr>
  <p:transition>
    <p:random/>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a:extLst>
              <a:ext uri="{FF2B5EF4-FFF2-40B4-BE49-F238E27FC236}">
                <a16:creationId xmlns:a16="http://schemas.microsoft.com/office/drawing/2014/main" id="{36C2E314-6071-29E8-59F7-751E6D8010E7}"/>
              </a:ext>
            </a:extLst>
          </p:cNvPr>
          <p:cNvSpPr>
            <a:spLocks noGrp="1"/>
          </p:cNvSpPr>
          <p:nvPr>
            <p:ph type="ftr" sz="quarter" idx="10"/>
          </p:nvPr>
        </p:nvSpPr>
        <p:spPr/>
        <p:txBody>
          <a:bodyPr/>
          <a:lstStyle>
            <a:lvl1pPr>
              <a:defRPr/>
            </a:lvl1pPr>
          </a:lstStyle>
          <a:p>
            <a:pPr>
              <a:defRPr/>
            </a:pPr>
            <a:endParaRPr lang="en-US"/>
          </a:p>
        </p:txBody>
      </p:sp>
      <p:sp>
        <p:nvSpPr>
          <p:cNvPr id="5" name="Date Placeholder 13">
            <a:extLst>
              <a:ext uri="{FF2B5EF4-FFF2-40B4-BE49-F238E27FC236}">
                <a16:creationId xmlns:a16="http://schemas.microsoft.com/office/drawing/2014/main" id="{2FDEA4D1-65E5-CC96-A191-0F21ECE82FAF}"/>
              </a:ext>
            </a:extLst>
          </p:cNvPr>
          <p:cNvSpPr>
            <a:spLocks noGrp="1"/>
          </p:cNvSpPr>
          <p:nvPr>
            <p:ph type="dt" sz="half"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8E1C72B6-E43C-6A71-19B7-754FBD5DB07C}"/>
              </a:ext>
            </a:extLst>
          </p:cNvPr>
          <p:cNvSpPr>
            <a:spLocks noGrp="1"/>
          </p:cNvSpPr>
          <p:nvPr>
            <p:ph type="sldNum" sz="quarter" idx="12"/>
          </p:nvPr>
        </p:nvSpPr>
        <p:spPr/>
        <p:txBody>
          <a:bodyPr/>
          <a:lstStyle>
            <a:lvl1pPr>
              <a:defRPr/>
            </a:lvl1pPr>
          </a:lstStyle>
          <a:p>
            <a:fld id="{22A0C43F-2F9F-4948-BBAD-D484E7726710}" type="slidenum">
              <a:rPr lang="en-US" altLang="en-US"/>
              <a:pPr/>
              <a:t>‹#›</a:t>
            </a:fld>
            <a:endParaRPr lang="en-US" altLang="en-US"/>
          </a:p>
        </p:txBody>
      </p:sp>
    </p:spTree>
    <p:extLst>
      <p:ext uri="{BB962C8B-B14F-4D97-AF65-F5344CB8AC3E}">
        <p14:creationId xmlns:p14="http://schemas.microsoft.com/office/powerpoint/2010/main" val="1968467150"/>
      </p:ext>
    </p:extLst>
  </p:cSld>
  <p:clrMapOvr>
    <a:masterClrMapping/>
  </p:clrMapOvr>
  <p:transition>
    <p:random/>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a:extLst>
              <a:ext uri="{FF2B5EF4-FFF2-40B4-BE49-F238E27FC236}">
                <a16:creationId xmlns:a16="http://schemas.microsoft.com/office/drawing/2014/main" id="{A64E5BC7-3FD5-EA7F-0D96-F1718796FA79}"/>
              </a:ext>
            </a:extLst>
          </p:cNvPr>
          <p:cNvSpPr>
            <a:spLocks noGrp="1"/>
          </p:cNvSpPr>
          <p:nvPr>
            <p:ph type="ftr" sz="quarter" idx="10"/>
          </p:nvPr>
        </p:nvSpPr>
        <p:spPr/>
        <p:txBody>
          <a:bodyPr/>
          <a:lstStyle>
            <a:lvl1pPr>
              <a:defRPr/>
            </a:lvl1pPr>
          </a:lstStyle>
          <a:p>
            <a:pPr>
              <a:defRPr/>
            </a:pPr>
            <a:endParaRPr lang="en-US"/>
          </a:p>
        </p:txBody>
      </p:sp>
      <p:sp>
        <p:nvSpPr>
          <p:cNvPr id="5" name="Date Placeholder 13">
            <a:extLst>
              <a:ext uri="{FF2B5EF4-FFF2-40B4-BE49-F238E27FC236}">
                <a16:creationId xmlns:a16="http://schemas.microsoft.com/office/drawing/2014/main" id="{A4C44CC9-B32E-58B8-9196-3382F62F805B}"/>
              </a:ext>
            </a:extLst>
          </p:cNvPr>
          <p:cNvSpPr>
            <a:spLocks noGrp="1"/>
          </p:cNvSpPr>
          <p:nvPr>
            <p:ph type="dt" sz="half"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FB912ADB-7997-FE44-B4C2-3007E5AB70A1}"/>
              </a:ext>
            </a:extLst>
          </p:cNvPr>
          <p:cNvSpPr>
            <a:spLocks noGrp="1"/>
          </p:cNvSpPr>
          <p:nvPr>
            <p:ph type="sldNum" sz="quarter" idx="12"/>
          </p:nvPr>
        </p:nvSpPr>
        <p:spPr/>
        <p:txBody>
          <a:bodyPr/>
          <a:lstStyle>
            <a:lvl1pPr>
              <a:defRPr/>
            </a:lvl1pPr>
          </a:lstStyle>
          <a:p>
            <a:fld id="{79D7402B-8A93-4140-8F3A-A0B97FC9B660}" type="slidenum">
              <a:rPr lang="en-US" altLang="en-US"/>
              <a:pPr/>
              <a:t>‹#›</a:t>
            </a:fld>
            <a:endParaRPr lang="en-US" altLang="en-US"/>
          </a:p>
        </p:txBody>
      </p:sp>
    </p:spTree>
    <p:extLst>
      <p:ext uri="{BB962C8B-B14F-4D97-AF65-F5344CB8AC3E}">
        <p14:creationId xmlns:p14="http://schemas.microsoft.com/office/powerpoint/2010/main" val="861070019"/>
      </p:ext>
    </p:extLst>
  </p:cSld>
  <p:clrMapOvr>
    <a:masterClrMapping/>
  </p:clrMapOvr>
  <p:transition>
    <p:random/>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AFD0072F-5C94-BE71-A59B-595098F78B14}"/>
              </a:ext>
            </a:extLst>
          </p:cNvPr>
          <p:cNvSpPr>
            <a:spLocks noGrp="1" noChangeArrowheads="1"/>
          </p:cNvSpPr>
          <p:nvPr>
            <p:ph type="dt" sz="half" idx="10"/>
          </p:nvPr>
        </p:nvSpPr>
        <p:spPr>
          <a:ln/>
        </p:spPr>
        <p:txBody>
          <a:bodyPr/>
          <a:lstStyle>
            <a:lvl1pPr>
              <a:defRPr/>
            </a:lvl1pPr>
          </a:lstStyle>
          <a:p>
            <a:pPr>
              <a:defRPr/>
            </a:pPr>
            <a:fld id="{B57BEDD3-FEAB-4270-AEF0-C10B9116CF75}" type="datetimeFigureOut">
              <a:rPr lang="en-US"/>
              <a:pPr>
                <a:defRPr/>
              </a:pPr>
              <a:t>7/22/2023</a:t>
            </a:fld>
            <a:endParaRPr lang="en-US" dirty="0"/>
          </a:p>
        </p:txBody>
      </p:sp>
      <p:sp>
        <p:nvSpPr>
          <p:cNvPr id="5" name="Rectangle 5">
            <a:extLst>
              <a:ext uri="{FF2B5EF4-FFF2-40B4-BE49-F238E27FC236}">
                <a16:creationId xmlns:a16="http://schemas.microsoft.com/office/drawing/2014/main" id="{C8F2DF5B-E592-F320-8436-731D1AB4F22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EB13CF1-903D-BE9D-7F77-B030784F870E}"/>
              </a:ext>
            </a:extLst>
          </p:cNvPr>
          <p:cNvSpPr>
            <a:spLocks noGrp="1" noChangeArrowheads="1"/>
          </p:cNvSpPr>
          <p:nvPr>
            <p:ph type="sldNum" sz="quarter" idx="12"/>
          </p:nvPr>
        </p:nvSpPr>
        <p:spPr>
          <a:ln/>
        </p:spPr>
        <p:txBody>
          <a:bodyPr/>
          <a:lstStyle>
            <a:lvl1pPr>
              <a:defRPr/>
            </a:lvl1pPr>
          </a:lstStyle>
          <a:p>
            <a:fld id="{BF024C45-D93C-446B-8C16-2B9356B12818}" type="slidenum">
              <a:rPr lang="en-US" altLang="en-US"/>
              <a:pPr/>
              <a:t>‹#›</a:t>
            </a:fld>
            <a:endParaRPr lang="en-US" altLang="en-US"/>
          </a:p>
        </p:txBody>
      </p:sp>
    </p:spTree>
    <p:extLst>
      <p:ext uri="{BB962C8B-B14F-4D97-AF65-F5344CB8AC3E}">
        <p14:creationId xmlns:p14="http://schemas.microsoft.com/office/powerpoint/2010/main" val="2001764567"/>
      </p:ext>
    </p:extLst>
  </p:cSld>
  <p:clrMapOvr>
    <a:masterClrMapping/>
  </p:clrMapOvr>
  <p:transition>
    <p:random/>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6B5E8EF-715B-68C5-22F5-F7033C8950B8}"/>
              </a:ext>
            </a:extLst>
          </p:cNvPr>
          <p:cNvSpPr>
            <a:spLocks noGrp="1" noChangeArrowheads="1"/>
          </p:cNvSpPr>
          <p:nvPr>
            <p:ph type="dt" sz="half" idx="10"/>
          </p:nvPr>
        </p:nvSpPr>
        <p:spPr>
          <a:ln/>
        </p:spPr>
        <p:txBody>
          <a:bodyPr/>
          <a:lstStyle>
            <a:lvl1pPr>
              <a:defRPr/>
            </a:lvl1pPr>
          </a:lstStyle>
          <a:p>
            <a:pPr>
              <a:defRPr/>
            </a:pPr>
            <a:fld id="{AFA10C44-CADE-4D51-962C-6919EB787FA1}" type="datetimeFigureOut">
              <a:rPr lang="en-US"/>
              <a:pPr>
                <a:defRPr/>
              </a:pPr>
              <a:t>7/22/2023</a:t>
            </a:fld>
            <a:endParaRPr lang="en-US" dirty="0"/>
          </a:p>
        </p:txBody>
      </p:sp>
      <p:sp>
        <p:nvSpPr>
          <p:cNvPr id="5" name="Rectangle 5">
            <a:extLst>
              <a:ext uri="{FF2B5EF4-FFF2-40B4-BE49-F238E27FC236}">
                <a16:creationId xmlns:a16="http://schemas.microsoft.com/office/drawing/2014/main" id="{2BA6BF12-21F1-9586-2CA7-BD0474A5FA7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C3BCEA5-7531-5E19-81C7-56100036B4A3}"/>
              </a:ext>
            </a:extLst>
          </p:cNvPr>
          <p:cNvSpPr>
            <a:spLocks noGrp="1" noChangeArrowheads="1"/>
          </p:cNvSpPr>
          <p:nvPr>
            <p:ph type="sldNum" sz="quarter" idx="12"/>
          </p:nvPr>
        </p:nvSpPr>
        <p:spPr>
          <a:ln/>
        </p:spPr>
        <p:txBody>
          <a:bodyPr/>
          <a:lstStyle>
            <a:lvl1pPr>
              <a:defRPr/>
            </a:lvl1pPr>
          </a:lstStyle>
          <a:p>
            <a:fld id="{26955BB8-89D4-4E21-BEF4-F0AEEBCE294D}" type="slidenum">
              <a:rPr lang="en-US" altLang="en-US"/>
              <a:pPr/>
              <a:t>‹#›</a:t>
            </a:fld>
            <a:endParaRPr lang="en-US" altLang="en-US"/>
          </a:p>
        </p:txBody>
      </p:sp>
    </p:spTree>
    <p:extLst>
      <p:ext uri="{BB962C8B-B14F-4D97-AF65-F5344CB8AC3E}">
        <p14:creationId xmlns:p14="http://schemas.microsoft.com/office/powerpoint/2010/main" val="3947386872"/>
      </p:ext>
    </p:extLst>
  </p:cSld>
  <p:clrMapOvr>
    <a:masterClrMapping/>
  </p:clrMapOvr>
  <p:transition>
    <p:random/>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448BC329-C69C-02FB-832C-41AA59B0EE36}"/>
              </a:ext>
            </a:extLst>
          </p:cNvPr>
          <p:cNvSpPr>
            <a:spLocks noGrp="1" noChangeArrowheads="1"/>
          </p:cNvSpPr>
          <p:nvPr>
            <p:ph type="dt" sz="half" idx="10"/>
          </p:nvPr>
        </p:nvSpPr>
        <p:spPr>
          <a:ln/>
        </p:spPr>
        <p:txBody>
          <a:bodyPr/>
          <a:lstStyle>
            <a:lvl1pPr>
              <a:defRPr/>
            </a:lvl1pPr>
          </a:lstStyle>
          <a:p>
            <a:pPr>
              <a:defRPr/>
            </a:pPr>
            <a:fld id="{AB62E00C-6E09-4F76-8FA0-AE172057022F}" type="datetimeFigureOut">
              <a:rPr lang="en-US"/>
              <a:pPr>
                <a:defRPr/>
              </a:pPr>
              <a:t>7/22/2023</a:t>
            </a:fld>
            <a:endParaRPr lang="en-US" dirty="0"/>
          </a:p>
        </p:txBody>
      </p:sp>
      <p:sp>
        <p:nvSpPr>
          <p:cNvPr id="5" name="Rectangle 5">
            <a:extLst>
              <a:ext uri="{FF2B5EF4-FFF2-40B4-BE49-F238E27FC236}">
                <a16:creationId xmlns:a16="http://schemas.microsoft.com/office/drawing/2014/main" id="{B734DA83-3047-0D26-8266-6CFA3BA0A16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E7ECAC5-DC23-F6E6-3289-28612CDF3C51}"/>
              </a:ext>
            </a:extLst>
          </p:cNvPr>
          <p:cNvSpPr>
            <a:spLocks noGrp="1" noChangeArrowheads="1"/>
          </p:cNvSpPr>
          <p:nvPr>
            <p:ph type="sldNum" sz="quarter" idx="12"/>
          </p:nvPr>
        </p:nvSpPr>
        <p:spPr>
          <a:ln/>
        </p:spPr>
        <p:txBody>
          <a:bodyPr/>
          <a:lstStyle>
            <a:lvl1pPr>
              <a:defRPr/>
            </a:lvl1pPr>
          </a:lstStyle>
          <a:p>
            <a:fld id="{2EE9A6BE-E560-45C3-9704-203A6918F083}" type="slidenum">
              <a:rPr lang="en-US" altLang="en-US"/>
              <a:pPr/>
              <a:t>‹#›</a:t>
            </a:fld>
            <a:endParaRPr lang="en-US" altLang="en-US"/>
          </a:p>
        </p:txBody>
      </p:sp>
    </p:spTree>
    <p:extLst>
      <p:ext uri="{BB962C8B-B14F-4D97-AF65-F5344CB8AC3E}">
        <p14:creationId xmlns:p14="http://schemas.microsoft.com/office/powerpoint/2010/main" val="1283652532"/>
      </p:ext>
    </p:extLst>
  </p:cSld>
  <p:clrMapOvr>
    <a:masterClrMapping/>
  </p:clrMapOvr>
  <p:transition>
    <p:random/>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8331ACB-7E39-1E91-1CA0-D8ABCAE6717D}"/>
              </a:ext>
            </a:extLst>
          </p:cNvPr>
          <p:cNvSpPr>
            <a:spLocks noGrp="1" noChangeArrowheads="1"/>
          </p:cNvSpPr>
          <p:nvPr>
            <p:ph type="dt" sz="half" idx="10"/>
          </p:nvPr>
        </p:nvSpPr>
        <p:spPr>
          <a:ln/>
        </p:spPr>
        <p:txBody>
          <a:bodyPr/>
          <a:lstStyle>
            <a:lvl1pPr>
              <a:defRPr/>
            </a:lvl1pPr>
          </a:lstStyle>
          <a:p>
            <a:pPr>
              <a:defRPr/>
            </a:pPr>
            <a:fld id="{6E5020DF-1E44-4CC9-B63F-32BC2FE49705}" type="datetimeFigureOut">
              <a:rPr lang="en-US"/>
              <a:pPr>
                <a:defRPr/>
              </a:pPr>
              <a:t>7/22/2023</a:t>
            </a:fld>
            <a:endParaRPr lang="en-US" dirty="0"/>
          </a:p>
        </p:txBody>
      </p:sp>
      <p:sp>
        <p:nvSpPr>
          <p:cNvPr id="6" name="Rectangle 5">
            <a:extLst>
              <a:ext uri="{FF2B5EF4-FFF2-40B4-BE49-F238E27FC236}">
                <a16:creationId xmlns:a16="http://schemas.microsoft.com/office/drawing/2014/main" id="{E1651BEC-845A-C0C9-6026-0E001F7C931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1653D17-CBF4-9E31-6E94-FD9307E54325}"/>
              </a:ext>
            </a:extLst>
          </p:cNvPr>
          <p:cNvSpPr>
            <a:spLocks noGrp="1" noChangeArrowheads="1"/>
          </p:cNvSpPr>
          <p:nvPr>
            <p:ph type="sldNum" sz="quarter" idx="12"/>
          </p:nvPr>
        </p:nvSpPr>
        <p:spPr>
          <a:ln/>
        </p:spPr>
        <p:txBody>
          <a:bodyPr/>
          <a:lstStyle>
            <a:lvl1pPr>
              <a:defRPr/>
            </a:lvl1pPr>
          </a:lstStyle>
          <a:p>
            <a:fld id="{6D2AA433-CBCE-4503-BD2D-4DF82E34965A}" type="slidenum">
              <a:rPr lang="en-US" altLang="en-US"/>
              <a:pPr/>
              <a:t>‹#›</a:t>
            </a:fld>
            <a:endParaRPr lang="en-US" altLang="en-US"/>
          </a:p>
        </p:txBody>
      </p:sp>
    </p:spTree>
    <p:extLst>
      <p:ext uri="{BB962C8B-B14F-4D97-AF65-F5344CB8AC3E}">
        <p14:creationId xmlns:p14="http://schemas.microsoft.com/office/powerpoint/2010/main" val="2690031111"/>
      </p:ext>
    </p:extLst>
  </p:cSld>
  <p:clrMapOvr>
    <a:masterClrMapping/>
  </p:clrMapOvr>
  <p:transition>
    <p:random/>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ED9AB81A-CC29-FE0D-D077-DFCF218E81D1}"/>
              </a:ext>
            </a:extLst>
          </p:cNvPr>
          <p:cNvSpPr>
            <a:spLocks noGrp="1" noChangeArrowheads="1"/>
          </p:cNvSpPr>
          <p:nvPr>
            <p:ph type="dt" sz="half" idx="10"/>
          </p:nvPr>
        </p:nvSpPr>
        <p:spPr>
          <a:ln/>
        </p:spPr>
        <p:txBody>
          <a:bodyPr/>
          <a:lstStyle>
            <a:lvl1pPr>
              <a:defRPr/>
            </a:lvl1pPr>
          </a:lstStyle>
          <a:p>
            <a:pPr>
              <a:defRPr/>
            </a:pPr>
            <a:fld id="{B4C3E29E-84B9-47BC-95C6-F86799C79DFF}" type="datetimeFigureOut">
              <a:rPr lang="en-US"/>
              <a:pPr>
                <a:defRPr/>
              </a:pPr>
              <a:t>7/22/2023</a:t>
            </a:fld>
            <a:endParaRPr lang="en-US" dirty="0"/>
          </a:p>
        </p:txBody>
      </p:sp>
      <p:sp>
        <p:nvSpPr>
          <p:cNvPr id="8" name="Rectangle 5">
            <a:extLst>
              <a:ext uri="{FF2B5EF4-FFF2-40B4-BE49-F238E27FC236}">
                <a16:creationId xmlns:a16="http://schemas.microsoft.com/office/drawing/2014/main" id="{2E2938DB-4CFE-5971-EF6B-06E77297D34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7ABDCA79-984B-C513-13F5-512ED66E37A4}"/>
              </a:ext>
            </a:extLst>
          </p:cNvPr>
          <p:cNvSpPr>
            <a:spLocks noGrp="1" noChangeArrowheads="1"/>
          </p:cNvSpPr>
          <p:nvPr>
            <p:ph type="sldNum" sz="quarter" idx="12"/>
          </p:nvPr>
        </p:nvSpPr>
        <p:spPr>
          <a:ln/>
        </p:spPr>
        <p:txBody>
          <a:bodyPr/>
          <a:lstStyle>
            <a:lvl1pPr>
              <a:defRPr/>
            </a:lvl1pPr>
          </a:lstStyle>
          <a:p>
            <a:fld id="{52F5DE66-ECB5-4ABD-BA6E-77C22480CD58}" type="slidenum">
              <a:rPr lang="en-US" altLang="en-US"/>
              <a:pPr/>
              <a:t>‹#›</a:t>
            </a:fld>
            <a:endParaRPr lang="en-US" altLang="en-US"/>
          </a:p>
        </p:txBody>
      </p:sp>
    </p:spTree>
    <p:extLst>
      <p:ext uri="{BB962C8B-B14F-4D97-AF65-F5344CB8AC3E}">
        <p14:creationId xmlns:p14="http://schemas.microsoft.com/office/powerpoint/2010/main" val="3164035481"/>
      </p:ext>
    </p:extLst>
  </p:cSld>
  <p:clrMapOvr>
    <a:masterClrMapping/>
  </p:clrMapOvr>
  <p:transition>
    <p:random/>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3C2D017A-EF46-EFEB-C4AB-2EEB68D7B32E}"/>
              </a:ext>
            </a:extLst>
          </p:cNvPr>
          <p:cNvSpPr>
            <a:spLocks noGrp="1" noChangeArrowheads="1"/>
          </p:cNvSpPr>
          <p:nvPr>
            <p:ph type="dt" sz="half" idx="10"/>
          </p:nvPr>
        </p:nvSpPr>
        <p:spPr>
          <a:ln/>
        </p:spPr>
        <p:txBody>
          <a:bodyPr/>
          <a:lstStyle>
            <a:lvl1pPr>
              <a:defRPr/>
            </a:lvl1pPr>
          </a:lstStyle>
          <a:p>
            <a:pPr>
              <a:defRPr/>
            </a:pPr>
            <a:fld id="{C2ADBBA5-99FB-481F-966E-D50E80086437}" type="datetimeFigureOut">
              <a:rPr lang="en-US"/>
              <a:pPr>
                <a:defRPr/>
              </a:pPr>
              <a:t>7/22/2023</a:t>
            </a:fld>
            <a:endParaRPr lang="en-US" dirty="0"/>
          </a:p>
        </p:txBody>
      </p:sp>
      <p:sp>
        <p:nvSpPr>
          <p:cNvPr id="4" name="Rectangle 5">
            <a:extLst>
              <a:ext uri="{FF2B5EF4-FFF2-40B4-BE49-F238E27FC236}">
                <a16:creationId xmlns:a16="http://schemas.microsoft.com/office/drawing/2014/main" id="{CE0A634E-3B43-B034-5D64-8614592E818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AD3FE759-180F-22C5-9114-EBC196A96139}"/>
              </a:ext>
            </a:extLst>
          </p:cNvPr>
          <p:cNvSpPr>
            <a:spLocks noGrp="1" noChangeArrowheads="1"/>
          </p:cNvSpPr>
          <p:nvPr>
            <p:ph type="sldNum" sz="quarter" idx="12"/>
          </p:nvPr>
        </p:nvSpPr>
        <p:spPr>
          <a:ln/>
        </p:spPr>
        <p:txBody>
          <a:bodyPr/>
          <a:lstStyle>
            <a:lvl1pPr>
              <a:defRPr/>
            </a:lvl1pPr>
          </a:lstStyle>
          <a:p>
            <a:fld id="{E2C02895-E546-43D2-B34A-C7C71F1771A1}" type="slidenum">
              <a:rPr lang="en-US" altLang="en-US"/>
              <a:pPr/>
              <a:t>‹#›</a:t>
            </a:fld>
            <a:endParaRPr lang="en-US" altLang="en-US"/>
          </a:p>
        </p:txBody>
      </p:sp>
    </p:spTree>
    <p:extLst>
      <p:ext uri="{BB962C8B-B14F-4D97-AF65-F5344CB8AC3E}">
        <p14:creationId xmlns:p14="http://schemas.microsoft.com/office/powerpoint/2010/main" val="17885624"/>
      </p:ext>
    </p:extLst>
  </p:cSld>
  <p:clrMapOvr>
    <a:masterClrMapping/>
  </p:clrMapOvr>
  <p:transition>
    <p:random/>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4058ED6-C046-6A7B-0F21-C34F485C2B40}"/>
              </a:ext>
            </a:extLst>
          </p:cNvPr>
          <p:cNvSpPr>
            <a:spLocks noGrp="1" noChangeArrowheads="1"/>
          </p:cNvSpPr>
          <p:nvPr>
            <p:ph type="dt" sz="half" idx="10"/>
          </p:nvPr>
        </p:nvSpPr>
        <p:spPr>
          <a:ln/>
        </p:spPr>
        <p:txBody>
          <a:bodyPr/>
          <a:lstStyle>
            <a:lvl1pPr>
              <a:defRPr/>
            </a:lvl1pPr>
          </a:lstStyle>
          <a:p>
            <a:pPr>
              <a:defRPr/>
            </a:pPr>
            <a:fld id="{7D017897-B736-4888-8A09-BBC6B36A9A30}" type="datetimeFigureOut">
              <a:rPr lang="en-US"/>
              <a:pPr>
                <a:defRPr/>
              </a:pPr>
              <a:t>7/22/2023</a:t>
            </a:fld>
            <a:endParaRPr lang="en-US" dirty="0"/>
          </a:p>
        </p:txBody>
      </p:sp>
      <p:sp>
        <p:nvSpPr>
          <p:cNvPr id="3" name="Rectangle 5">
            <a:extLst>
              <a:ext uri="{FF2B5EF4-FFF2-40B4-BE49-F238E27FC236}">
                <a16:creationId xmlns:a16="http://schemas.microsoft.com/office/drawing/2014/main" id="{128051BB-4FCC-B1F4-AFBC-287251B5763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37A7AF3B-73A5-9BD7-D44A-74B9E7E5E269}"/>
              </a:ext>
            </a:extLst>
          </p:cNvPr>
          <p:cNvSpPr>
            <a:spLocks noGrp="1" noChangeArrowheads="1"/>
          </p:cNvSpPr>
          <p:nvPr>
            <p:ph type="sldNum" sz="quarter" idx="12"/>
          </p:nvPr>
        </p:nvSpPr>
        <p:spPr>
          <a:ln/>
        </p:spPr>
        <p:txBody>
          <a:bodyPr/>
          <a:lstStyle>
            <a:lvl1pPr>
              <a:defRPr/>
            </a:lvl1pPr>
          </a:lstStyle>
          <a:p>
            <a:fld id="{A74F6796-6346-4496-B0A4-D8066BAF9E11}" type="slidenum">
              <a:rPr lang="en-US" altLang="en-US"/>
              <a:pPr/>
              <a:t>‹#›</a:t>
            </a:fld>
            <a:endParaRPr lang="en-US" altLang="en-US"/>
          </a:p>
        </p:txBody>
      </p:sp>
    </p:spTree>
    <p:extLst>
      <p:ext uri="{BB962C8B-B14F-4D97-AF65-F5344CB8AC3E}">
        <p14:creationId xmlns:p14="http://schemas.microsoft.com/office/powerpoint/2010/main" val="2168615534"/>
      </p:ext>
    </p:extLst>
  </p:cSld>
  <p:clrMapOvr>
    <a:masterClrMapping/>
  </p:clrMapOvr>
  <p:transition>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a:extLst>
              <a:ext uri="{FF2B5EF4-FFF2-40B4-BE49-F238E27FC236}">
                <a16:creationId xmlns:a16="http://schemas.microsoft.com/office/drawing/2014/main" id="{2A7A7240-D161-6E8A-4220-C0C9658743B8}"/>
              </a:ext>
            </a:extLst>
          </p:cNvPr>
          <p:cNvSpPr>
            <a:spLocks noGrp="1"/>
          </p:cNvSpPr>
          <p:nvPr>
            <p:ph type="ftr" sz="quarter" idx="10"/>
          </p:nvPr>
        </p:nvSpPr>
        <p:spPr/>
        <p:txBody>
          <a:bodyPr/>
          <a:lstStyle>
            <a:lvl1pPr>
              <a:defRPr/>
            </a:lvl1pPr>
          </a:lstStyle>
          <a:p>
            <a:pPr>
              <a:defRPr/>
            </a:pPr>
            <a:endParaRPr lang="en-US"/>
          </a:p>
        </p:txBody>
      </p:sp>
      <p:sp>
        <p:nvSpPr>
          <p:cNvPr id="5" name="Date Placeholder 13">
            <a:extLst>
              <a:ext uri="{FF2B5EF4-FFF2-40B4-BE49-F238E27FC236}">
                <a16:creationId xmlns:a16="http://schemas.microsoft.com/office/drawing/2014/main" id="{AC4FFFD9-7ADA-3ABB-CE65-3DD3AAE6B516}"/>
              </a:ext>
            </a:extLst>
          </p:cNvPr>
          <p:cNvSpPr>
            <a:spLocks noGrp="1"/>
          </p:cNvSpPr>
          <p:nvPr>
            <p:ph type="dt" sz="half" idx="11"/>
          </p:nvPr>
        </p:nvSpPr>
        <p:spPr/>
        <p:txBody>
          <a:bodyPr/>
          <a:lstStyle>
            <a:lvl1pPr>
              <a:defRPr/>
            </a:lvl1pPr>
          </a:lstStyle>
          <a:p>
            <a:pPr>
              <a:defRPr/>
            </a:pPr>
            <a:fld id="{09B9A649-D7F8-4234-9B3C-EA9D47DEA822}" type="datetimeFigureOut">
              <a:rPr lang="en-US"/>
              <a:pPr>
                <a:defRPr/>
              </a:pPr>
              <a:t>7/22/2023</a:t>
            </a:fld>
            <a:endParaRPr lang="en-US" dirty="0"/>
          </a:p>
        </p:txBody>
      </p:sp>
      <p:sp>
        <p:nvSpPr>
          <p:cNvPr id="6" name="Slide Number Placeholder 22">
            <a:extLst>
              <a:ext uri="{FF2B5EF4-FFF2-40B4-BE49-F238E27FC236}">
                <a16:creationId xmlns:a16="http://schemas.microsoft.com/office/drawing/2014/main" id="{FC3B0DFE-BB49-A454-6C43-32C9BE60357D}"/>
              </a:ext>
            </a:extLst>
          </p:cNvPr>
          <p:cNvSpPr>
            <a:spLocks noGrp="1"/>
          </p:cNvSpPr>
          <p:nvPr>
            <p:ph type="sldNum" sz="quarter" idx="12"/>
          </p:nvPr>
        </p:nvSpPr>
        <p:spPr/>
        <p:txBody>
          <a:bodyPr/>
          <a:lstStyle>
            <a:lvl1pPr>
              <a:defRPr/>
            </a:lvl1pPr>
          </a:lstStyle>
          <a:p>
            <a:fld id="{9CF6341B-6703-4CBF-B1A4-2B73D5D39322}" type="slidenum">
              <a:rPr lang="en-US" altLang="en-US"/>
              <a:pPr/>
              <a:t>‹#›</a:t>
            </a:fld>
            <a:endParaRPr lang="en-US" altLang="en-US"/>
          </a:p>
        </p:txBody>
      </p:sp>
    </p:spTree>
    <p:extLst>
      <p:ext uri="{BB962C8B-B14F-4D97-AF65-F5344CB8AC3E}">
        <p14:creationId xmlns:p14="http://schemas.microsoft.com/office/powerpoint/2010/main" val="2022899991"/>
      </p:ext>
    </p:extLst>
  </p:cSld>
  <p:clrMapOvr>
    <a:masterClrMapping/>
  </p:clrMapOvr>
  <p:transition>
    <p:random/>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D0907EF-028C-04FF-8300-98687ACB95DC}"/>
              </a:ext>
            </a:extLst>
          </p:cNvPr>
          <p:cNvSpPr>
            <a:spLocks noGrp="1" noChangeArrowheads="1"/>
          </p:cNvSpPr>
          <p:nvPr>
            <p:ph type="dt" sz="half" idx="10"/>
          </p:nvPr>
        </p:nvSpPr>
        <p:spPr>
          <a:ln/>
        </p:spPr>
        <p:txBody>
          <a:bodyPr/>
          <a:lstStyle>
            <a:lvl1pPr>
              <a:defRPr/>
            </a:lvl1pPr>
          </a:lstStyle>
          <a:p>
            <a:pPr>
              <a:defRPr/>
            </a:pPr>
            <a:fld id="{6641E0E5-C2E0-4308-9E58-7C080A827686}" type="datetimeFigureOut">
              <a:rPr lang="en-US"/>
              <a:pPr>
                <a:defRPr/>
              </a:pPr>
              <a:t>7/22/2023</a:t>
            </a:fld>
            <a:endParaRPr lang="en-US" dirty="0"/>
          </a:p>
        </p:txBody>
      </p:sp>
      <p:sp>
        <p:nvSpPr>
          <p:cNvPr id="6" name="Rectangle 5">
            <a:extLst>
              <a:ext uri="{FF2B5EF4-FFF2-40B4-BE49-F238E27FC236}">
                <a16:creationId xmlns:a16="http://schemas.microsoft.com/office/drawing/2014/main" id="{AC0E0D6F-D85E-A58F-B61F-BB1D2526B8F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035F50A-A208-BE53-1765-04F07ACCCCF4}"/>
              </a:ext>
            </a:extLst>
          </p:cNvPr>
          <p:cNvSpPr>
            <a:spLocks noGrp="1" noChangeArrowheads="1"/>
          </p:cNvSpPr>
          <p:nvPr>
            <p:ph type="sldNum" sz="quarter" idx="12"/>
          </p:nvPr>
        </p:nvSpPr>
        <p:spPr>
          <a:ln/>
        </p:spPr>
        <p:txBody>
          <a:bodyPr/>
          <a:lstStyle>
            <a:lvl1pPr>
              <a:defRPr/>
            </a:lvl1pPr>
          </a:lstStyle>
          <a:p>
            <a:fld id="{DE858843-1A2D-46AF-866D-2283794ACF9F}" type="slidenum">
              <a:rPr lang="en-US" altLang="en-US"/>
              <a:pPr/>
              <a:t>‹#›</a:t>
            </a:fld>
            <a:endParaRPr lang="en-US" altLang="en-US"/>
          </a:p>
        </p:txBody>
      </p:sp>
    </p:spTree>
    <p:extLst>
      <p:ext uri="{BB962C8B-B14F-4D97-AF65-F5344CB8AC3E}">
        <p14:creationId xmlns:p14="http://schemas.microsoft.com/office/powerpoint/2010/main" val="2531588645"/>
      </p:ext>
    </p:extLst>
  </p:cSld>
  <p:clrMapOvr>
    <a:masterClrMapping/>
  </p:clrMapOvr>
  <p:transition>
    <p:random/>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EADC21A-1E66-4ECE-1601-5F91A800B6D4}"/>
              </a:ext>
            </a:extLst>
          </p:cNvPr>
          <p:cNvSpPr>
            <a:spLocks noGrp="1" noChangeArrowheads="1"/>
          </p:cNvSpPr>
          <p:nvPr>
            <p:ph type="dt" sz="half" idx="10"/>
          </p:nvPr>
        </p:nvSpPr>
        <p:spPr>
          <a:ln/>
        </p:spPr>
        <p:txBody>
          <a:bodyPr/>
          <a:lstStyle>
            <a:lvl1pPr>
              <a:defRPr/>
            </a:lvl1pPr>
          </a:lstStyle>
          <a:p>
            <a:pPr>
              <a:defRPr/>
            </a:pPr>
            <a:fld id="{00E96A7B-9B61-4EB9-8D93-8C12A67C2A3E}" type="datetimeFigureOut">
              <a:rPr lang="en-US"/>
              <a:pPr>
                <a:defRPr/>
              </a:pPr>
              <a:t>7/22/2023</a:t>
            </a:fld>
            <a:endParaRPr lang="en-US" dirty="0"/>
          </a:p>
        </p:txBody>
      </p:sp>
      <p:sp>
        <p:nvSpPr>
          <p:cNvPr id="6" name="Rectangle 5">
            <a:extLst>
              <a:ext uri="{FF2B5EF4-FFF2-40B4-BE49-F238E27FC236}">
                <a16:creationId xmlns:a16="http://schemas.microsoft.com/office/drawing/2014/main" id="{8F9D08A9-3D8B-A2C7-4526-880217FF468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4BD5FA3-7170-F79E-A9C8-73ED154D54D7}"/>
              </a:ext>
            </a:extLst>
          </p:cNvPr>
          <p:cNvSpPr>
            <a:spLocks noGrp="1" noChangeArrowheads="1"/>
          </p:cNvSpPr>
          <p:nvPr>
            <p:ph type="sldNum" sz="quarter" idx="12"/>
          </p:nvPr>
        </p:nvSpPr>
        <p:spPr>
          <a:ln/>
        </p:spPr>
        <p:txBody>
          <a:bodyPr/>
          <a:lstStyle>
            <a:lvl1pPr>
              <a:defRPr/>
            </a:lvl1pPr>
          </a:lstStyle>
          <a:p>
            <a:fld id="{EF610268-A303-491B-8C4E-F5E8A887782C}" type="slidenum">
              <a:rPr lang="en-US" altLang="en-US"/>
              <a:pPr/>
              <a:t>‹#›</a:t>
            </a:fld>
            <a:endParaRPr lang="en-US" altLang="en-US"/>
          </a:p>
        </p:txBody>
      </p:sp>
    </p:spTree>
    <p:extLst>
      <p:ext uri="{BB962C8B-B14F-4D97-AF65-F5344CB8AC3E}">
        <p14:creationId xmlns:p14="http://schemas.microsoft.com/office/powerpoint/2010/main" val="1916638090"/>
      </p:ext>
    </p:extLst>
  </p:cSld>
  <p:clrMapOvr>
    <a:masterClrMapping/>
  </p:clrMapOvr>
  <p:transition>
    <p:random/>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E5043E3-DF91-4FF8-AC21-CA312CC255BA}"/>
              </a:ext>
            </a:extLst>
          </p:cNvPr>
          <p:cNvSpPr>
            <a:spLocks noGrp="1" noChangeArrowheads="1"/>
          </p:cNvSpPr>
          <p:nvPr>
            <p:ph type="dt" sz="half" idx="10"/>
          </p:nvPr>
        </p:nvSpPr>
        <p:spPr>
          <a:ln/>
        </p:spPr>
        <p:txBody>
          <a:bodyPr/>
          <a:lstStyle>
            <a:lvl1pPr>
              <a:defRPr/>
            </a:lvl1pPr>
          </a:lstStyle>
          <a:p>
            <a:pPr>
              <a:defRPr/>
            </a:pPr>
            <a:fld id="{66B4A037-ED10-499D-B561-4FB652657590}" type="datetimeFigureOut">
              <a:rPr lang="en-US"/>
              <a:pPr>
                <a:defRPr/>
              </a:pPr>
              <a:t>7/22/2023</a:t>
            </a:fld>
            <a:endParaRPr lang="en-US" dirty="0"/>
          </a:p>
        </p:txBody>
      </p:sp>
      <p:sp>
        <p:nvSpPr>
          <p:cNvPr id="5" name="Rectangle 5">
            <a:extLst>
              <a:ext uri="{FF2B5EF4-FFF2-40B4-BE49-F238E27FC236}">
                <a16:creationId xmlns:a16="http://schemas.microsoft.com/office/drawing/2014/main" id="{FBBD1D42-1F50-3004-11E5-E0B35349567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B06FE7E-7280-0503-F47E-45E0DA264907}"/>
              </a:ext>
            </a:extLst>
          </p:cNvPr>
          <p:cNvSpPr>
            <a:spLocks noGrp="1" noChangeArrowheads="1"/>
          </p:cNvSpPr>
          <p:nvPr>
            <p:ph type="sldNum" sz="quarter" idx="12"/>
          </p:nvPr>
        </p:nvSpPr>
        <p:spPr>
          <a:ln/>
        </p:spPr>
        <p:txBody>
          <a:bodyPr/>
          <a:lstStyle>
            <a:lvl1pPr>
              <a:defRPr/>
            </a:lvl1pPr>
          </a:lstStyle>
          <a:p>
            <a:fld id="{021F9ED5-1815-4BFC-B30A-A6BCB8D33B8B}" type="slidenum">
              <a:rPr lang="en-US" altLang="en-US"/>
              <a:pPr/>
              <a:t>‹#›</a:t>
            </a:fld>
            <a:endParaRPr lang="en-US" altLang="en-US"/>
          </a:p>
        </p:txBody>
      </p:sp>
    </p:spTree>
    <p:extLst>
      <p:ext uri="{BB962C8B-B14F-4D97-AF65-F5344CB8AC3E}">
        <p14:creationId xmlns:p14="http://schemas.microsoft.com/office/powerpoint/2010/main" val="3269157889"/>
      </p:ext>
    </p:extLst>
  </p:cSld>
  <p:clrMapOvr>
    <a:masterClrMapping/>
  </p:clrMapOvr>
  <p:transition>
    <p:random/>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374A601-EDFE-B03A-7D09-67FF3891A054}"/>
              </a:ext>
            </a:extLst>
          </p:cNvPr>
          <p:cNvSpPr>
            <a:spLocks noGrp="1" noChangeArrowheads="1"/>
          </p:cNvSpPr>
          <p:nvPr>
            <p:ph type="dt" sz="half" idx="10"/>
          </p:nvPr>
        </p:nvSpPr>
        <p:spPr>
          <a:ln/>
        </p:spPr>
        <p:txBody>
          <a:bodyPr/>
          <a:lstStyle>
            <a:lvl1pPr>
              <a:defRPr/>
            </a:lvl1pPr>
          </a:lstStyle>
          <a:p>
            <a:pPr>
              <a:defRPr/>
            </a:pPr>
            <a:fld id="{A5AC47FB-BE3F-416C-8299-D5F0A6B28F4F}" type="datetimeFigureOut">
              <a:rPr lang="en-US"/>
              <a:pPr>
                <a:defRPr/>
              </a:pPr>
              <a:t>7/22/2023</a:t>
            </a:fld>
            <a:endParaRPr lang="en-US" dirty="0"/>
          </a:p>
        </p:txBody>
      </p:sp>
      <p:sp>
        <p:nvSpPr>
          <p:cNvPr id="5" name="Rectangle 5">
            <a:extLst>
              <a:ext uri="{FF2B5EF4-FFF2-40B4-BE49-F238E27FC236}">
                <a16:creationId xmlns:a16="http://schemas.microsoft.com/office/drawing/2014/main" id="{21FB14CC-F380-A5C2-753A-83D684DD681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AFDBA67-A428-CDD5-D33C-4FB5BFBB340C}"/>
              </a:ext>
            </a:extLst>
          </p:cNvPr>
          <p:cNvSpPr>
            <a:spLocks noGrp="1" noChangeArrowheads="1"/>
          </p:cNvSpPr>
          <p:nvPr>
            <p:ph type="sldNum" sz="quarter" idx="12"/>
          </p:nvPr>
        </p:nvSpPr>
        <p:spPr>
          <a:ln/>
        </p:spPr>
        <p:txBody>
          <a:bodyPr/>
          <a:lstStyle>
            <a:lvl1pPr>
              <a:defRPr/>
            </a:lvl1pPr>
          </a:lstStyle>
          <a:p>
            <a:fld id="{2C85591E-037C-43C4-8CDA-69DFCD678EEE}" type="slidenum">
              <a:rPr lang="en-US" altLang="en-US"/>
              <a:pPr/>
              <a:t>‹#›</a:t>
            </a:fld>
            <a:endParaRPr lang="en-US" altLang="en-US"/>
          </a:p>
        </p:txBody>
      </p:sp>
    </p:spTree>
    <p:extLst>
      <p:ext uri="{BB962C8B-B14F-4D97-AF65-F5344CB8AC3E}">
        <p14:creationId xmlns:p14="http://schemas.microsoft.com/office/powerpoint/2010/main" val="300664839"/>
      </p:ext>
    </p:extLst>
  </p:cSld>
  <p:clrMapOvr>
    <a:masterClrMapping/>
  </p:clrMapOvr>
  <p:transition>
    <p:random/>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9332381C-1E93-EC65-319B-C61E85CD790C}"/>
              </a:ext>
            </a:extLst>
          </p:cNvPr>
          <p:cNvGrpSpPr>
            <a:grpSpLocks/>
          </p:cNvGrpSpPr>
          <p:nvPr/>
        </p:nvGrpSpPr>
        <p:grpSpPr bwMode="auto">
          <a:xfrm>
            <a:off x="2084388" y="296863"/>
            <a:ext cx="6823075" cy="5353050"/>
            <a:chOff x="1313" y="187"/>
            <a:chExt cx="4298" cy="3372"/>
          </a:xfrm>
        </p:grpSpPr>
        <p:grpSp>
          <p:nvGrpSpPr>
            <p:cNvPr id="3" name="Group 3">
              <a:extLst>
                <a:ext uri="{FF2B5EF4-FFF2-40B4-BE49-F238E27FC236}">
                  <a16:creationId xmlns:a16="http://schemas.microsoft.com/office/drawing/2014/main" id="{F53FD141-FC58-7EDA-E952-5E0DF9B39082}"/>
                </a:ext>
              </a:extLst>
            </p:cNvPr>
            <p:cNvGrpSpPr>
              <a:grpSpLocks/>
            </p:cNvGrpSpPr>
            <p:nvPr/>
          </p:nvGrpSpPr>
          <p:grpSpPr bwMode="auto">
            <a:xfrm>
              <a:off x="2194" y="601"/>
              <a:ext cx="596" cy="447"/>
              <a:chOff x="0" y="0"/>
              <a:chExt cx="768" cy="576"/>
            </a:xfrm>
          </p:grpSpPr>
          <p:sp>
            <p:nvSpPr>
              <p:cNvPr id="31943" name="Oval 4">
                <a:extLst>
                  <a:ext uri="{FF2B5EF4-FFF2-40B4-BE49-F238E27FC236}">
                    <a16:creationId xmlns:a16="http://schemas.microsoft.com/office/drawing/2014/main" id="{493AD8F6-8788-26E1-116B-90EBA68D1BF0}"/>
                  </a:ext>
                </a:extLst>
              </p:cNvPr>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31944" name="Oval 5">
                <a:extLst>
                  <a:ext uri="{FF2B5EF4-FFF2-40B4-BE49-F238E27FC236}">
                    <a16:creationId xmlns:a16="http://schemas.microsoft.com/office/drawing/2014/main" id="{6065EDC4-7FEF-5537-7DEC-EC03FB98031E}"/>
                  </a:ext>
                </a:extLst>
              </p:cNvPr>
              <p:cNvSpPr>
                <a:spLocks noChangeArrowheads="1"/>
              </p:cNvSpPr>
              <p:nvPr/>
            </p:nvSpPr>
            <p:spPr bwMode="hidden">
              <a:xfrm>
                <a:off x="276" y="253"/>
                <a:ext cx="187" cy="107"/>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grpSp>
        <p:grpSp>
          <p:nvGrpSpPr>
            <p:cNvPr id="4" name="Group 6">
              <a:extLst>
                <a:ext uri="{FF2B5EF4-FFF2-40B4-BE49-F238E27FC236}">
                  <a16:creationId xmlns:a16="http://schemas.microsoft.com/office/drawing/2014/main" id="{6CE5E5A5-4027-201D-CA39-70B86AB1B924}"/>
                </a:ext>
              </a:extLst>
            </p:cNvPr>
            <p:cNvGrpSpPr>
              <a:grpSpLocks/>
            </p:cNvGrpSpPr>
            <p:nvPr/>
          </p:nvGrpSpPr>
          <p:grpSpPr bwMode="auto">
            <a:xfrm>
              <a:off x="1312" y="184"/>
              <a:ext cx="4299" cy="3374"/>
              <a:chOff x="0" y="4"/>
              <a:chExt cx="5533" cy="4336"/>
            </a:xfrm>
          </p:grpSpPr>
          <p:grpSp>
            <p:nvGrpSpPr>
              <p:cNvPr id="20" name="Group 7">
                <a:extLst>
                  <a:ext uri="{FF2B5EF4-FFF2-40B4-BE49-F238E27FC236}">
                    <a16:creationId xmlns:a16="http://schemas.microsoft.com/office/drawing/2014/main" id="{027130FF-C1B3-D758-1BC3-E354CD46F5C4}"/>
                  </a:ext>
                </a:extLst>
              </p:cNvPr>
              <p:cNvGrpSpPr>
                <a:grpSpLocks/>
              </p:cNvGrpSpPr>
              <p:nvPr/>
            </p:nvGrpSpPr>
            <p:grpSpPr bwMode="auto">
              <a:xfrm>
                <a:off x="0" y="4"/>
                <a:ext cx="5470" cy="4336"/>
                <a:chOff x="0" y="4"/>
                <a:chExt cx="5470" cy="4336"/>
              </a:xfrm>
            </p:grpSpPr>
            <p:grpSp>
              <p:nvGrpSpPr>
                <p:cNvPr id="31" name="Group 8">
                  <a:extLst>
                    <a:ext uri="{FF2B5EF4-FFF2-40B4-BE49-F238E27FC236}">
                      <a16:creationId xmlns:a16="http://schemas.microsoft.com/office/drawing/2014/main" id="{55428F63-1AA3-A982-2705-883DBDB37CBD}"/>
                    </a:ext>
                  </a:extLst>
                </p:cNvPr>
                <p:cNvGrpSpPr>
                  <a:grpSpLocks/>
                </p:cNvGrpSpPr>
                <p:nvPr/>
              </p:nvGrpSpPr>
              <p:grpSpPr bwMode="auto">
                <a:xfrm>
                  <a:off x="1339" y="789"/>
                  <a:ext cx="2919" cy="2147"/>
                  <a:chOff x="1265" y="817"/>
                  <a:chExt cx="2919" cy="2147"/>
                </a:xfrm>
              </p:grpSpPr>
              <p:sp>
                <p:nvSpPr>
                  <p:cNvPr id="31941" name="Oval 9">
                    <a:extLst>
                      <a:ext uri="{FF2B5EF4-FFF2-40B4-BE49-F238E27FC236}">
                        <a16:creationId xmlns:a16="http://schemas.microsoft.com/office/drawing/2014/main" id="{5B237615-2FD1-D70F-C8E5-986609A7FE3B}"/>
                      </a:ext>
                    </a:extLst>
                  </p:cNvPr>
                  <p:cNvSpPr>
                    <a:spLocks noChangeArrowheads="1"/>
                  </p:cNvSpPr>
                  <p:nvPr/>
                </p:nvSpPr>
                <p:spPr bwMode="hidden">
                  <a:xfrm>
                    <a:off x="1265" y="817"/>
                    <a:ext cx="2919" cy="2145"/>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31942" name="Oval 10">
                    <a:extLst>
                      <a:ext uri="{FF2B5EF4-FFF2-40B4-BE49-F238E27FC236}">
                        <a16:creationId xmlns:a16="http://schemas.microsoft.com/office/drawing/2014/main" id="{95658786-C0C6-46E6-A3F4-93AFFC0D0B49}"/>
                      </a:ext>
                    </a:extLst>
                  </p:cNvPr>
                  <p:cNvSpPr>
                    <a:spLocks noChangeArrowheads="1"/>
                  </p:cNvSpPr>
                  <p:nvPr/>
                </p:nvSpPr>
                <p:spPr bwMode="hidden">
                  <a:xfrm>
                    <a:off x="2379" y="1602"/>
                    <a:ext cx="578" cy="405"/>
                  </a:xfrm>
                  <a:prstGeom prst="ellipse">
                    <a:avLst/>
                  </a:prstGeom>
                  <a:gradFill rotWithShape="0">
                    <a:gsLst>
                      <a:gs pos="0">
                        <a:schemeClr val="accent2"/>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grpSp>
            <p:grpSp>
              <p:nvGrpSpPr>
                <p:cNvPr id="32" name="Group 11">
                  <a:extLst>
                    <a:ext uri="{FF2B5EF4-FFF2-40B4-BE49-F238E27FC236}">
                      <a16:creationId xmlns:a16="http://schemas.microsoft.com/office/drawing/2014/main" id="{3C8AAE15-A5C4-9242-0A64-6D16059740E2}"/>
                    </a:ext>
                  </a:extLst>
                </p:cNvPr>
                <p:cNvGrpSpPr>
                  <a:grpSpLocks/>
                </p:cNvGrpSpPr>
                <p:nvPr/>
              </p:nvGrpSpPr>
              <p:grpSpPr bwMode="auto">
                <a:xfrm>
                  <a:off x="0" y="4"/>
                  <a:ext cx="5470" cy="4336"/>
                  <a:chOff x="0" y="4"/>
                  <a:chExt cx="5470" cy="4336"/>
                </a:xfrm>
              </p:grpSpPr>
              <p:grpSp>
                <p:nvGrpSpPr>
                  <p:cNvPr id="33" name="Group 12">
                    <a:extLst>
                      <a:ext uri="{FF2B5EF4-FFF2-40B4-BE49-F238E27FC236}">
                        <a16:creationId xmlns:a16="http://schemas.microsoft.com/office/drawing/2014/main" id="{BB054F85-DF24-3657-206A-30AF211CC796}"/>
                      </a:ext>
                    </a:extLst>
                  </p:cNvPr>
                  <p:cNvGrpSpPr>
                    <a:grpSpLocks/>
                  </p:cNvGrpSpPr>
                  <p:nvPr/>
                </p:nvGrpSpPr>
                <p:grpSpPr bwMode="auto">
                  <a:xfrm>
                    <a:off x="3544" y="1504"/>
                    <a:ext cx="1261" cy="2322"/>
                    <a:chOff x="3470" y="1532"/>
                    <a:chExt cx="1261" cy="2322"/>
                  </a:xfrm>
                </p:grpSpPr>
                <p:sp>
                  <p:nvSpPr>
                    <p:cNvPr id="31939" name="Freeform 13">
                      <a:extLst>
                        <a:ext uri="{FF2B5EF4-FFF2-40B4-BE49-F238E27FC236}">
                          <a16:creationId xmlns:a16="http://schemas.microsoft.com/office/drawing/2014/main" id="{33ACB767-87F5-DA38-9159-C5AD50283A20}"/>
                        </a:ext>
                      </a:extLst>
                    </p:cNvPr>
                    <p:cNvSpPr>
                      <a:spLocks/>
                    </p:cNvSpPr>
                    <p:nvPr/>
                  </p:nvSpPr>
                  <p:spPr bwMode="hidden">
                    <a:xfrm rot="2711884">
                      <a:off x="2764" y="2238"/>
                      <a:ext cx="1726" cy="31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940" name="Freeform 14">
                      <a:extLst>
                        <a:ext uri="{FF2B5EF4-FFF2-40B4-BE49-F238E27FC236}">
                          <a16:creationId xmlns:a16="http://schemas.microsoft.com/office/drawing/2014/main" id="{EE151FC4-03E2-DB50-0465-A2288203B3CA}"/>
                        </a:ext>
                      </a:extLst>
                    </p:cNvPr>
                    <p:cNvSpPr>
                      <a:spLocks/>
                    </p:cNvSpPr>
                    <p:nvPr/>
                  </p:nvSpPr>
                  <p:spPr bwMode="hidden">
                    <a:xfrm rot="2711884">
                      <a:off x="4025" y="3148"/>
                      <a:ext cx="923"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34" name="Group 15">
                    <a:extLst>
                      <a:ext uri="{FF2B5EF4-FFF2-40B4-BE49-F238E27FC236}">
                        <a16:creationId xmlns:a16="http://schemas.microsoft.com/office/drawing/2014/main" id="{CFF37B2C-49FE-67FA-477D-2F364E07A2AC}"/>
                      </a:ext>
                    </a:extLst>
                  </p:cNvPr>
                  <p:cNvGrpSpPr>
                    <a:grpSpLocks/>
                  </p:cNvGrpSpPr>
                  <p:nvPr/>
                </p:nvGrpSpPr>
                <p:grpSpPr bwMode="auto">
                  <a:xfrm>
                    <a:off x="2938" y="1991"/>
                    <a:ext cx="2462" cy="1330"/>
                    <a:chOff x="2864" y="2019"/>
                    <a:chExt cx="2462" cy="1330"/>
                  </a:xfrm>
                </p:grpSpPr>
                <p:sp>
                  <p:nvSpPr>
                    <p:cNvPr id="31937" name="Freeform 16">
                      <a:extLst>
                        <a:ext uri="{FF2B5EF4-FFF2-40B4-BE49-F238E27FC236}">
                          <a16:creationId xmlns:a16="http://schemas.microsoft.com/office/drawing/2014/main" id="{E90A4D98-717E-0B22-2042-ACDCAD2DB978}"/>
                        </a:ext>
                      </a:extLst>
                    </p:cNvPr>
                    <p:cNvSpPr>
                      <a:spLocks/>
                    </p:cNvSpPr>
                    <p:nvPr/>
                  </p:nvSpPr>
                  <p:spPr bwMode="hidden">
                    <a:xfrm rot="2104081">
                      <a:off x="2864" y="2019"/>
                      <a:ext cx="1813" cy="34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938" name="Freeform 17">
                      <a:extLst>
                        <a:ext uri="{FF2B5EF4-FFF2-40B4-BE49-F238E27FC236}">
                          <a16:creationId xmlns:a16="http://schemas.microsoft.com/office/drawing/2014/main" id="{B22EC7A6-D60D-70EC-6EF2-A7FF0F1623F4}"/>
                        </a:ext>
                      </a:extLst>
                    </p:cNvPr>
                    <p:cNvSpPr>
                      <a:spLocks/>
                    </p:cNvSpPr>
                    <p:nvPr/>
                  </p:nvSpPr>
                  <p:spPr bwMode="hidden">
                    <a:xfrm rot="2104081">
                      <a:off x="4352" y="2805"/>
                      <a:ext cx="974" cy="544"/>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35" name="Group 18">
                    <a:extLst>
                      <a:ext uri="{FF2B5EF4-FFF2-40B4-BE49-F238E27FC236}">
                        <a16:creationId xmlns:a16="http://schemas.microsoft.com/office/drawing/2014/main" id="{63B4AF67-8393-DBD1-8296-7D14475C7620}"/>
                      </a:ext>
                    </a:extLst>
                  </p:cNvPr>
                  <p:cNvGrpSpPr>
                    <a:grpSpLocks/>
                  </p:cNvGrpSpPr>
                  <p:nvPr/>
                </p:nvGrpSpPr>
                <p:grpSpPr bwMode="auto">
                  <a:xfrm>
                    <a:off x="2970" y="1803"/>
                    <a:ext cx="2478" cy="1065"/>
                    <a:chOff x="2896" y="1831"/>
                    <a:chExt cx="2478" cy="1065"/>
                  </a:xfrm>
                </p:grpSpPr>
                <p:sp>
                  <p:nvSpPr>
                    <p:cNvPr id="31935" name="Freeform 19">
                      <a:extLst>
                        <a:ext uri="{FF2B5EF4-FFF2-40B4-BE49-F238E27FC236}">
                          <a16:creationId xmlns:a16="http://schemas.microsoft.com/office/drawing/2014/main" id="{D58EAF3F-AFB6-C05A-5764-3CBF0D8B2B7C}"/>
                        </a:ext>
                      </a:extLst>
                    </p:cNvPr>
                    <p:cNvSpPr>
                      <a:spLocks/>
                    </p:cNvSpPr>
                    <p:nvPr/>
                  </p:nvSpPr>
                  <p:spPr bwMode="hidden">
                    <a:xfrm rot="1582915">
                      <a:off x="2896" y="1831"/>
                      <a:ext cx="1736" cy="30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936" name="Freeform 20">
                      <a:extLst>
                        <a:ext uri="{FF2B5EF4-FFF2-40B4-BE49-F238E27FC236}">
                          <a16:creationId xmlns:a16="http://schemas.microsoft.com/office/drawing/2014/main" id="{43E20FCF-D76C-C490-728A-C2D380140C6A}"/>
                        </a:ext>
                      </a:extLst>
                    </p:cNvPr>
                    <p:cNvSpPr>
                      <a:spLocks/>
                    </p:cNvSpPr>
                    <p:nvPr/>
                  </p:nvSpPr>
                  <p:spPr bwMode="hidden">
                    <a:xfrm rot="1582915">
                      <a:off x="4442" y="2420"/>
                      <a:ext cx="932" cy="47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36" name="Group 21">
                    <a:extLst>
                      <a:ext uri="{FF2B5EF4-FFF2-40B4-BE49-F238E27FC236}">
                        <a16:creationId xmlns:a16="http://schemas.microsoft.com/office/drawing/2014/main" id="{28485EC0-7C74-E198-21D5-220DBEED0436}"/>
                      </a:ext>
                    </a:extLst>
                  </p:cNvPr>
                  <p:cNvGrpSpPr>
                    <a:grpSpLocks/>
                  </p:cNvGrpSpPr>
                  <p:nvPr/>
                </p:nvGrpSpPr>
                <p:grpSpPr bwMode="auto">
                  <a:xfrm>
                    <a:off x="2998" y="1608"/>
                    <a:ext cx="2472" cy="927"/>
                    <a:chOff x="2924" y="1636"/>
                    <a:chExt cx="2472" cy="927"/>
                  </a:xfrm>
                </p:grpSpPr>
                <p:sp>
                  <p:nvSpPr>
                    <p:cNvPr id="31933" name="Freeform 22">
                      <a:extLst>
                        <a:ext uri="{FF2B5EF4-FFF2-40B4-BE49-F238E27FC236}">
                          <a16:creationId xmlns:a16="http://schemas.microsoft.com/office/drawing/2014/main" id="{90082878-4077-87C0-97A1-F4B52AC95504}"/>
                        </a:ext>
                      </a:extLst>
                    </p:cNvPr>
                    <p:cNvSpPr>
                      <a:spLocks/>
                    </p:cNvSpPr>
                    <p:nvPr/>
                  </p:nvSpPr>
                  <p:spPr bwMode="hidden">
                    <a:xfrm rot="1080363">
                      <a:off x="2924" y="1636"/>
                      <a:ext cx="1677" cy="33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934" name="Freeform 23">
                      <a:extLst>
                        <a:ext uri="{FF2B5EF4-FFF2-40B4-BE49-F238E27FC236}">
                          <a16:creationId xmlns:a16="http://schemas.microsoft.com/office/drawing/2014/main" id="{14730790-4819-F1AA-1D84-5950EAF083B9}"/>
                        </a:ext>
                      </a:extLst>
                    </p:cNvPr>
                    <p:cNvSpPr>
                      <a:spLocks/>
                    </p:cNvSpPr>
                    <p:nvPr/>
                  </p:nvSpPr>
                  <p:spPr bwMode="hidden">
                    <a:xfrm rot="1080363">
                      <a:off x="4495" y="2037"/>
                      <a:ext cx="901" cy="52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37" name="Group 24">
                    <a:extLst>
                      <a:ext uri="{FF2B5EF4-FFF2-40B4-BE49-F238E27FC236}">
                        <a16:creationId xmlns:a16="http://schemas.microsoft.com/office/drawing/2014/main" id="{99DEC6D1-8086-7A56-50F7-E4A346D0AE62}"/>
                      </a:ext>
                    </a:extLst>
                  </p:cNvPr>
                  <p:cNvGrpSpPr>
                    <a:grpSpLocks/>
                  </p:cNvGrpSpPr>
                  <p:nvPr/>
                </p:nvGrpSpPr>
                <p:grpSpPr bwMode="auto">
                  <a:xfrm>
                    <a:off x="3032" y="1385"/>
                    <a:ext cx="2341" cy="658"/>
                    <a:chOff x="2958" y="1413"/>
                    <a:chExt cx="2341" cy="658"/>
                  </a:xfrm>
                </p:grpSpPr>
                <p:sp>
                  <p:nvSpPr>
                    <p:cNvPr id="31931" name="Freeform 25">
                      <a:extLst>
                        <a:ext uri="{FF2B5EF4-FFF2-40B4-BE49-F238E27FC236}">
                          <a16:creationId xmlns:a16="http://schemas.microsoft.com/office/drawing/2014/main" id="{FB225AE3-D1A6-7091-8E86-86AC7FD725AB}"/>
                        </a:ext>
                      </a:extLst>
                    </p:cNvPr>
                    <p:cNvSpPr>
                      <a:spLocks/>
                    </p:cNvSpPr>
                    <p:nvPr/>
                  </p:nvSpPr>
                  <p:spPr bwMode="hidden">
                    <a:xfrm rot="463793">
                      <a:off x="2958" y="1415"/>
                      <a:ext cx="1544" cy="31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932" name="Freeform 26">
                      <a:extLst>
                        <a:ext uri="{FF2B5EF4-FFF2-40B4-BE49-F238E27FC236}">
                          <a16:creationId xmlns:a16="http://schemas.microsoft.com/office/drawing/2014/main" id="{DB4455C6-5D34-8F14-BF0E-58A0A5082A4B}"/>
                        </a:ext>
                      </a:extLst>
                    </p:cNvPr>
                    <p:cNvSpPr>
                      <a:spLocks/>
                    </p:cNvSpPr>
                    <p:nvPr/>
                  </p:nvSpPr>
                  <p:spPr bwMode="hidden">
                    <a:xfrm rot="463793">
                      <a:off x="4469" y="1583"/>
                      <a:ext cx="830" cy="48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38" name="Group 27">
                    <a:extLst>
                      <a:ext uri="{FF2B5EF4-FFF2-40B4-BE49-F238E27FC236}">
                        <a16:creationId xmlns:a16="http://schemas.microsoft.com/office/drawing/2014/main" id="{59697A5B-B3FF-2891-A3E0-540E59204C06}"/>
                      </a:ext>
                    </a:extLst>
                  </p:cNvPr>
                  <p:cNvGrpSpPr>
                    <a:grpSpLocks/>
                  </p:cNvGrpSpPr>
                  <p:nvPr/>
                </p:nvGrpSpPr>
                <p:grpSpPr bwMode="auto">
                  <a:xfrm>
                    <a:off x="3057" y="1243"/>
                    <a:ext cx="2150" cy="341"/>
                    <a:chOff x="2983" y="1271"/>
                    <a:chExt cx="2150" cy="341"/>
                  </a:xfrm>
                </p:grpSpPr>
                <p:sp>
                  <p:nvSpPr>
                    <p:cNvPr id="31929" name="Freeform 28">
                      <a:extLst>
                        <a:ext uri="{FF2B5EF4-FFF2-40B4-BE49-F238E27FC236}">
                          <a16:creationId xmlns:a16="http://schemas.microsoft.com/office/drawing/2014/main" id="{9778F61D-DE6D-55E9-2333-E891C78220D5}"/>
                        </a:ext>
                      </a:extLst>
                    </p:cNvPr>
                    <p:cNvSpPr>
                      <a:spLocks/>
                    </p:cNvSpPr>
                    <p:nvPr/>
                  </p:nvSpPr>
                  <p:spPr bwMode="hidden">
                    <a:xfrm rot="-84182">
                      <a:off x="2983" y="1289"/>
                      <a:ext cx="1404" cy="22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930" name="Freeform 29">
                      <a:extLst>
                        <a:ext uri="{FF2B5EF4-FFF2-40B4-BE49-F238E27FC236}">
                          <a16:creationId xmlns:a16="http://schemas.microsoft.com/office/drawing/2014/main" id="{BEEFC800-72E3-74FB-8490-E3C65C58E964}"/>
                        </a:ext>
                      </a:extLst>
                    </p:cNvPr>
                    <p:cNvSpPr>
                      <a:spLocks/>
                    </p:cNvSpPr>
                    <p:nvPr/>
                  </p:nvSpPr>
                  <p:spPr bwMode="hidden">
                    <a:xfrm rot="-84182">
                      <a:off x="4379" y="1271"/>
                      <a:ext cx="754" cy="34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39" name="Group 30">
                    <a:extLst>
                      <a:ext uri="{FF2B5EF4-FFF2-40B4-BE49-F238E27FC236}">
                        <a16:creationId xmlns:a16="http://schemas.microsoft.com/office/drawing/2014/main" id="{4AD61D10-EE05-CA7A-A242-3949B1BAAD99}"/>
                      </a:ext>
                    </a:extLst>
                  </p:cNvPr>
                  <p:cNvGrpSpPr>
                    <a:grpSpLocks/>
                  </p:cNvGrpSpPr>
                  <p:nvPr/>
                </p:nvGrpSpPr>
                <p:grpSpPr bwMode="auto">
                  <a:xfrm>
                    <a:off x="3012" y="891"/>
                    <a:ext cx="1879" cy="424"/>
                    <a:chOff x="2938" y="919"/>
                    <a:chExt cx="1879" cy="424"/>
                  </a:xfrm>
                </p:grpSpPr>
                <p:sp>
                  <p:nvSpPr>
                    <p:cNvPr id="31927" name="Freeform 31">
                      <a:extLst>
                        <a:ext uri="{FF2B5EF4-FFF2-40B4-BE49-F238E27FC236}">
                          <a16:creationId xmlns:a16="http://schemas.microsoft.com/office/drawing/2014/main" id="{6375E651-4699-9989-2232-ABC7D035CE4C}"/>
                        </a:ext>
                      </a:extLst>
                    </p:cNvPr>
                    <p:cNvSpPr>
                      <a:spLocks/>
                    </p:cNvSpPr>
                    <p:nvPr/>
                  </p:nvSpPr>
                  <p:spPr bwMode="hidden">
                    <a:xfrm rot="-802576">
                      <a:off x="2938" y="1128"/>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928" name="Freeform 32">
                      <a:extLst>
                        <a:ext uri="{FF2B5EF4-FFF2-40B4-BE49-F238E27FC236}">
                          <a16:creationId xmlns:a16="http://schemas.microsoft.com/office/drawing/2014/main" id="{B7347F6D-7431-E8FD-ED96-7BB98176116A}"/>
                        </a:ext>
                      </a:extLst>
                    </p:cNvPr>
                    <p:cNvSpPr>
                      <a:spLocks/>
                    </p:cNvSpPr>
                    <p:nvPr/>
                  </p:nvSpPr>
                  <p:spPr bwMode="hidden">
                    <a:xfrm rot="-802576">
                      <a:off x="4155" y="919"/>
                      <a:ext cx="662" cy="33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0" name="Group 33">
                    <a:extLst>
                      <a:ext uri="{FF2B5EF4-FFF2-40B4-BE49-F238E27FC236}">
                        <a16:creationId xmlns:a16="http://schemas.microsoft.com/office/drawing/2014/main" id="{5F16B265-6F14-D0D2-A864-C9F55EC6D8FF}"/>
                      </a:ext>
                    </a:extLst>
                  </p:cNvPr>
                  <p:cNvGrpSpPr>
                    <a:grpSpLocks/>
                  </p:cNvGrpSpPr>
                  <p:nvPr/>
                </p:nvGrpSpPr>
                <p:grpSpPr bwMode="auto">
                  <a:xfrm>
                    <a:off x="711" y="1625"/>
                    <a:ext cx="1257" cy="2323"/>
                    <a:chOff x="637" y="1653"/>
                    <a:chExt cx="1257" cy="2323"/>
                  </a:xfrm>
                </p:grpSpPr>
                <p:sp>
                  <p:nvSpPr>
                    <p:cNvPr id="31925" name="Freeform 34">
                      <a:extLst>
                        <a:ext uri="{FF2B5EF4-FFF2-40B4-BE49-F238E27FC236}">
                          <a16:creationId xmlns:a16="http://schemas.microsoft.com/office/drawing/2014/main" id="{C99CDEEC-1B57-991E-E994-BA4C6341714D}"/>
                        </a:ext>
                      </a:extLst>
                    </p:cNvPr>
                    <p:cNvSpPr>
                      <a:spLocks/>
                    </p:cNvSpPr>
                    <p:nvPr/>
                  </p:nvSpPr>
                  <p:spPr bwMode="hidden">
                    <a:xfrm rot="18888116" flipH="1">
                      <a:off x="876" y="2358"/>
                      <a:ext cx="1723" cy="31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926" name="Freeform 35">
                      <a:extLst>
                        <a:ext uri="{FF2B5EF4-FFF2-40B4-BE49-F238E27FC236}">
                          <a16:creationId xmlns:a16="http://schemas.microsoft.com/office/drawing/2014/main" id="{7C8A073B-4C6F-346D-7153-A51C854CB97F}"/>
                        </a:ext>
                      </a:extLst>
                    </p:cNvPr>
                    <p:cNvSpPr>
                      <a:spLocks/>
                    </p:cNvSpPr>
                    <p:nvPr/>
                  </p:nvSpPr>
                  <p:spPr bwMode="hidden">
                    <a:xfrm rot="18888116" flipH="1">
                      <a:off x="420" y="3268"/>
                      <a:ext cx="923"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1" name="Group 36">
                    <a:extLst>
                      <a:ext uri="{FF2B5EF4-FFF2-40B4-BE49-F238E27FC236}">
                        <a16:creationId xmlns:a16="http://schemas.microsoft.com/office/drawing/2014/main" id="{31D319C8-7020-9725-DF33-55F703B61994}"/>
                      </a:ext>
                    </a:extLst>
                  </p:cNvPr>
                  <p:cNvGrpSpPr>
                    <a:grpSpLocks/>
                  </p:cNvGrpSpPr>
                  <p:nvPr/>
                </p:nvGrpSpPr>
                <p:grpSpPr bwMode="auto">
                  <a:xfrm>
                    <a:off x="69" y="2169"/>
                    <a:ext cx="2461" cy="1333"/>
                    <a:chOff x="-5" y="2197"/>
                    <a:chExt cx="2461" cy="1333"/>
                  </a:xfrm>
                </p:grpSpPr>
                <p:sp>
                  <p:nvSpPr>
                    <p:cNvPr id="31923" name="Freeform 37">
                      <a:extLst>
                        <a:ext uri="{FF2B5EF4-FFF2-40B4-BE49-F238E27FC236}">
                          <a16:creationId xmlns:a16="http://schemas.microsoft.com/office/drawing/2014/main" id="{1C08F204-E573-3268-C54B-09D387480E96}"/>
                        </a:ext>
                      </a:extLst>
                    </p:cNvPr>
                    <p:cNvSpPr>
                      <a:spLocks/>
                    </p:cNvSpPr>
                    <p:nvPr/>
                  </p:nvSpPr>
                  <p:spPr bwMode="hidden">
                    <a:xfrm rot="19495919" flipH="1">
                      <a:off x="644" y="2197"/>
                      <a:ext cx="1812" cy="35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924" name="Freeform 38">
                      <a:extLst>
                        <a:ext uri="{FF2B5EF4-FFF2-40B4-BE49-F238E27FC236}">
                          <a16:creationId xmlns:a16="http://schemas.microsoft.com/office/drawing/2014/main" id="{9389608E-8142-C356-6B6D-9FD4E039F1CF}"/>
                        </a:ext>
                      </a:extLst>
                    </p:cNvPr>
                    <p:cNvSpPr>
                      <a:spLocks/>
                    </p:cNvSpPr>
                    <p:nvPr/>
                  </p:nvSpPr>
                  <p:spPr bwMode="hidden">
                    <a:xfrm rot="19495919" flipH="1">
                      <a:off x="-5" y="2985"/>
                      <a:ext cx="973" cy="54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2" name="Group 39">
                    <a:extLst>
                      <a:ext uri="{FF2B5EF4-FFF2-40B4-BE49-F238E27FC236}">
                        <a16:creationId xmlns:a16="http://schemas.microsoft.com/office/drawing/2014/main" id="{57828E55-FCA7-0114-14D7-743AB80FA89F}"/>
                      </a:ext>
                    </a:extLst>
                  </p:cNvPr>
                  <p:cNvGrpSpPr>
                    <a:grpSpLocks/>
                  </p:cNvGrpSpPr>
                  <p:nvPr/>
                </p:nvGrpSpPr>
                <p:grpSpPr bwMode="auto">
                  <a:xfrm>
                    <a:off x="22" y="1980"/>
                    <a:ext cx="2477" cy="1062"/>
                    <a:chOff x="-52" y="2008"/>
                    <a:chExt cx="2477" cy="1062"/>
                  </a:xfrm>
                </p:grpSpPr>
                <p:sp>
                  <p:nvSpPr>
                    <p:cNvPr id="31921" name="Freeform 40">
                      <a:extLst>
                        <a:ext uri="{FF2B5EF4-FFF2-40B4-BE49-F238E27FC236}">
                          <a16:creationId xmlns:a16="http://schemas.microsoft.com/office/drawing/2014/main" id="{478FFC44-2CFF-9975-4502-F34ED45FF1F7}"/>
                        </a:ext>
                      </a:extLst>
                    </p:cNvPr>
                    <p:cNvSpPr>
                      <a:spLocks/>
                    </p:cNvSpPr>
                    <p:nvPr/>
                  </p:nvSpPr>
                  <p:spPr bwMode="hidden">
                    <a:xfrm rot="20017085" flipH="1">
                      <a:off x="689" y="2010"/>
                      <a:ext cx="1736" cy="30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922" name="Freeform 41">
                      <a:extLst>
                        <a:ext uri="{FF2B5EF4-FFF2-40B4-BE49-F238E27FC236}">
                          <a16:creationId xmlns:a16="http://schemas.microsoft.com/office/drawing/2014/main" id="{9AB31B83-B926-F642-0090-DB2310B459CD}"/>
                        </a:ext>
                      </a:extLst>
                    </p:cNvPr>
                    <p:cNvSpPr>
                      <a:spLocks/>
                    </p:cNvSpPr>
                    <p:nvPr/>
                  </p:nvSpPr>
                  <p:spPr bwMode="hidden">
                    <a:xfrm rot="20017085" flipH="1">
                      <a:off x="-52" y="2596"/>
                      <a:ext cx="932" cy="474"/>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3" name="Group 42">
                    <a:extLst>
                      <a:ext uri="{FF2B5EF4-FFF2-40B4-BE49-F238E27FC236}">
                        <a16:creationId xmlns:a16="http://schemas.microsoft.com/office/drawing/2014/main" id="{451D25E7-A1C6-5355-DFFA-50F5809FDD13}"/>
                      </a:ext>
                    </a:extLst>
                  </p:cNvPr>
                  <p:cNvGrpSpPr>
                    <a:grpSpLocks/>
                  </p:cNvGrpSpPr>
                  <p:nvPr/>
                </p:nvGrpSpPr>
                <p:grpSpPr bwMode="auto">
                  <a:xfrm>
                    <a:off x="0" y="1785"/>
                    <a:ext cx="2472" cy="927"/>
                    <a:chOff x="-74" y="1813"/>
                    <a:chExt cx="2472" cy="927"/>
                  </a:xfrm>
                </p:grpSpPr>
                <p:sp>
                  <p:nvSpPr>
                    <p:cNvPr id="31919" name="Freeform 43">
                      <a:extLst>
                        <a:ext uri="{FF2B5EF4-FFF2-40B4-BE49-F238E27FC236}">
                          <a16:creationId xmlns:a16="http://schemas.microsoft.com/office/drawing/2014/main" id="{EADED9EA-AFCA-34B7-632B-3B53E05BC930}"/>
                        </a:ext>
                      </a:extLst>
                    </p:cNvPr>
                    <p:cNvSpPr>
                      <a:spLocks/>
                    </p:cNvSpPr>
                    <p:nvPr/>
                  </p:nvSpPr>
                  <p:spPr bwMode="hidden">
                    <a:xfrm rot="20519637" flipH="1">
                      <a:off x="721" y="1813"/>
                      <a:ext cx="1677" cy="33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920" name="Freeform 44">
                      <a:extLst>
                        <a:ext uri="{FF2B5EF4-FFF2-40B4-BE49-F238E27FC236}">
                          <a16:creationId xmlns:a16="http://schemas.microsoft.com/office/drawing/2014/main" id="{CE61EF69-D216-2F9B-7604-C2BCEF0249B0}"/>
                        </a:ext>
                      </a:extLst>
                    </p:cNvPr>
                    <p:cNvSpPr>
                      <a:spLocks/>
                    </p:cNvSpPr>
                    <p:nvPr/>
                  </p:nvSpPr>
                  <p:spPr bwMode="hidden">
                    <a:xfrm rot="20519637" flipH="1">
                      <a:off x="-74" y="2215"/>
                      <a:ext cx="901" cy="52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4" name="Group 183">
                    <a:extLst>
                      <a:ext uri="{FF2B5EF4-FFF2-40B4-BE49-F238E27FC236}">
                        <a16:creationId xmlns:a16="http://schemas.microsoft.com/office/drawing/2014/main" id="{9CF85257-6CCE-BB48-8E1C-D6240928521F}"/>
                      </a:ext>
                    </a:extLst>
                  </p:cNvPr>
                  <p:cNvGrpSpPr>
                    <a:grpSpLocks/>
                  </p:cNvGrpSpPr>
                  <p:nvPr/>
                </p:nvGrpSpPr>
                <p:grpSpPr bwMode="auto">
                  <a:xfrm>
                    <a:off x="97" y="1563"/>
                    <a:ext cx="2339" cy="655"/>
                    <a:chOff x="23" y="1591"/>
                    <a:chExt cx="2339" cy="655"/>
                  </a:xfrm>
                </p:grpSpPr>
                <p:sp>
                  <p:nvSpPr>
                    <p:cNvPr id="31917" name="Freeform 46">
                      <a:extLst>
                        <a:ext uri="{FF2B5EF4-FFF2-40B4-BE49-F238E27FC236}">
                          <a16:creationId xmlns:a16="http://schemas.microsoft.com/office/drawing/2014/main" id="{AFAA5C80-D9E1-1A6F-2910-C4CB5282C920}"/>
                        </a:ext>
                      </a:extLst>
                    </p:cNvPr>
                    <p:cNvSpPr>
                      <a:spLocks/>
                    </p:cNvSpPr>
                    <p:nvPr/>
                  </p:nvSpPr>
                  <p:spPr bwMode="hidden">
                    <a:xfrm rot="21136207" flipH="1">
                      <a:off x="818" y="1591"/>
                      <a:ext cx="1544" cy="31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918" name="Freeform 47">
                      <a:extLst>
                        <a:ext uri="{FF2B5EF4-FFF2-40B4-BE49-F238E27FC236}">
                          <a16:creationId xmlns:a16="http://schemas.microsoft.com/office/drawing/2014/main" id="{0FB5BD0D-2606-885B-4026-224282A0AE22}"/>
                        </a:ext>
                      </a:extLst>
                    </p:cNvPr>
                    <p:cNvSpPr>
                      <a:spLocks/>
                    </p:cNvSpPr>
                    <p:nvPr/>
                  </p:nvSpPr>
                  <p:spPr bwMode="hidden">
                    <a:xfrm rot="21136207" flipH="1">
                      <a:off x="23" y="1759"/>
                      <a:ext cx="830" cy="48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5" name="Group 48">
                    <a:extLst>
                      <a:ext uri="{FF2B5EF4-FFF2-40B4-BE49-F238E27FC236}">
                        <a16:creationId xmlns:a16="http://schemas.microsoft.com/office/drawing/2014/main" id="{A909160E-671A-A988-5DCD-F203A40E5EB7}"/>
                      </a:ext>
                    </a:extLst>
                  </p:cNvPr>
                  <p:cNvGrpSpPr>
                    <a:grpSpLocks/>
                  </p:cNvGrpSpPr>
                  <p:nvPr/>
                </p:nvGrpSpPr>
                <p:grpSpPr bwMode="auto">
                  <a:xfrm>
                    <a:off x="263" y="1418"/>
                    <a:ext cx="2150" cy="346"/>
                    <a:chOff x="189" y="1446"/>
                    <a:chExt cx="2150" cy="346"/>
                  </a:xfrm>
                </p:grpSpPr>
                <p:sp>
                  <p:nvSpPr>
                    <p:cNvPr id="31915" name="Freeform 49">
                      <a:extLst>
                        <a:ext uri="{FF2B5EF4-FFF2-40B4-BE49-F238E27FC236}">
                          <a16:creationId xmlns:a16="http://schemas.microsoft.com/office/drawing/2014/main" id="{DA8C0049-6AF1-2A42-AFBB-00708ABF6AF2}"/>
                        </a:ext>
                      </a:extLst>
                    </p:cNvPr>
                    <p:cNvSpPr>
                      <a:spLocks/>
                    </p:cNvSpPr>
                    <p:nvPr/>
                  </p:nvSpPr>
                  <p:spPr bwMode="hidden">
                    <a:xfrm rot="84182" flipH="1">
                      <a:off x="935" y="1466"/>
                      <a:ext cx="1404" cy="22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916" name="Freeform 50">
                      <a:extLst>
                        <a:ext uri="{FF2B5EF4-FFF2-40B4-BE49-F238E27FC236}">
                          <a16:creationId xmlns:a16="http://schemas.microsoft.com/office/drawing/2014/main" id="{12E79A51-BC31-A1C8-084E-7F45A8B98724}"/>
                        </a:ext>
                      </a:extLst>
                    </p:cNvPr>
                    <p:cNvSpPr>
                      <a:spLocks/>
                    </p:cNvSpPr>
                    <p:nvPr/>
                  </p:nvSpPr>
                  <p:spPr bwMode="hidden">
                    <a:xfrm rot="84182" flipH="1">
                      <a:off x="189" y="1446"/>
                      <a:ext cx="754" cy="34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6" name="Group 51">
                    <a:extLst>
                      <a:ext uri="{FF2B5EF4-FFF2-40B4-BE49-F238E27FC236}">
                        <a16:creationId xmlns:a16="http://schemas.microsoft.com/office/drawing/2014/main" id="{A39B0508-6E9C-10CC-7F71-50B5648B726B}"/>
                      </a:ext>
                    </a:extLst>
                  </p:cNvPr>
                  <p:cNvGrpSpPr>
                    <a:grpSpLocks/>
                  </p:cNvGrpSpPr>
                  <p:nvPr/>
                </p:nvGrpSpPr>
                <p:grpSpPr bwMode="auto">
                  <a:xfrm>
                    <a:off x="579" y="1066"/>
                    <a:ext cx="1879" cy="428"/>
                    <a:chOff x="505" y="1094"/>
                    <a:chExt cx="1879" cy="428"/>
                  </a:xfrm>
                </p:grpSpPr>
                <p:sp>
                  <p:nvSpPr>
                    <p:cNvPr id="31913" name="Freeform 52">
                      <a:extLst>
                        <a:ext uri="{FF2B5EF4-FFF2-40B4-BE49-F238E27FC236}">
                          <a16:creationId xmlns:a16="http://schemas.microsoft.com/office/drawing/2014/main" id="{E391F2A1-3076-C200-984C-861712B4BDDD}"/>
                        </a:ext>
                      </a:extLst>
                    </p:cNvPr>
                    <p:cNvSpPr>
                      <a:spLocks/>
                    </p:cNvSpPr>
                    <p:nvPr/>
                  </p:nvSpPr>
                  <p:spPr bwMode="hidden">
                    <a:xfrm rot="802576" flipH="1">
                      <a:off x="1151" y="1307"/>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914" name="Freeform 53">
                      <a:extLst>
                        <a:ext uri="{FF2B5EF4-FFF2-40B4-BE49-F238E27FC236}">
                          <a16:creationId xmlns:a16="http://schemas.microsoft.com/office/drawing/2014/main" id="{1A08224D-93AA-F2CC-2056-8EB65AD70F32}"/>
                        </a:ext>
                      </a:extLst>
                    </p:cNvPr>
                    <p:cNvSpPr>
                      <a:spLocks/>
                    </p:cNvSpPr>
                    <p:nvPr/>
                  </p:nvSpPr>
                  <p:spPr bwMode="hidden">
                    <a:xfrm rot="802576" flipH="1">
                      <a:off x="505" y="1094"/>
                      <a:ext cx="662" cy="34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7" name="Group 54">
                    <a:extLst>
                      <a:ext uri="{FF2B5EF4-FFF2-40B4-BE49-F238E27FC236}">
                        <a16:creationId xmlns:a16="http://schemas.microsoft.com/office/drawing/2014/main" id="{D94D06B8-27F2-042D-8B8C-75D76114A374}"/>
                      </a:ext>
                    </a:extLst>
                  </p:cNvPr>
                  <p:cNvGrpSpPr>
                    <a:grpSpLocks/>
                  </p:cNvGrpSpPr>
                  <p:nvPr/>
                </p:nvGrpSpPr>
                <p:grpSpPr bwMode="auto">
                  <a:xfrm>
                    <a:off x="690" y="873"/>
                    <a:ext cx="1849" cy="554"/>
                    <a:chOff x="616" y="901"/>
                    <a:chExt cx="1849" cy="554"/>
                  </a:xfrm>
                </p:grpSpPr>
                <p:sp>
                  <p:nvSpPr>
                    <p:cNvPr id="31911" name="Freeform 55">
                      <a:extLst>
                        <a:ext uri="{FF2B5EF4-FFF2-40B4-BE49-F238E27FC236}">
                          <a16:creationId xmlns:a16="http://schemas.microsoft.com/office/drawing/2014/main" id="{1E6DC705-3639-FF82-6DBB-A11E966C9388}"/>
                        </a:ext>
                      </a:extLst>
                    </p:cNvPr>
                    <p:cNvSpPr>
                      <a:spLocks/>
                    </p:cNvSpPr>
                    <p:nvPr/>
                  </p:nvSpPr>
                  <p:spPr bwMode="hidden">
                    <a:xfrm rot="1277471" flipH="1">
                      <a:off x="1232" y="1240"/>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912" name="Freeform 56">
                      <a:extLst>
                        <a:ext uri="{FF2B5EF4-FFF2-40B4-BE49-F238E27FC236}">
                          <a16:creationId xmlns:a16="http://schemas.microsoft.com/office/drawing/2014/main" id="{69B04F6C-BA17-8A2B-20BD-4D926FCFC3D9}"/>
                        </a:ext>
                      </a:extLst>
                    </p:cNvPr>
                    <p:cNvSpPr>
                      <a:spLocks/>
                    </p:cNvSpPr>
                    <p:nvPr/>
                  </p:nvSpPr>
                  <p:spPr bwMode="hidden">
                    <a:xfrm rot="1277471" flipH="1">
                      <a:off x="616" y="901"/>
                      <a:ext cx="662" cy="33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8" name="Group 57">
                    <a:extLst>
                      <a:ext uri="{FF2B5EF4-FFF2-40B4-BE49-F238E27FC236}">
                        <a16:creationId xmlns:a16="http://schemas.microsoft.com/office/drawing/2014/main" id="{785113D8-B110-8A79-2499-451E582FE3C2}"/>
                      </a:ext>
                    </a:extLst>
                  </p:cNvPr>
                  <p:cNvGrpSpPr>
                    <a:grpSpLocks/>
                  </p:cNvGrpSpPr>
                  <p:nvPr/>
                </p:nvGrpSpPr>
                <p:grpSpPr bwMode="auto">
                  <a:xfrm>
                    <a:off x="911" y="589"/>
                    <a:ext cx="1767" cy="744"/>
                    <a:chOff x="911" y="589"/>
                    <a:chExt cx="1767" cy="744"/>
                  </a:xfrm>
                </p:grpSpPr>
                <p:sp>
                  <p:nvSpPr>
                    <p:cNvPr id="31909" name="Freeform 58">
                      <a:extLst>
                        <a:ext uri="{FF2B5EF4-FFF2-40B4-BE49-F238E27FC236}">
                          <a16:creationId xmlns:a16="http://schemas.microsoft.com/office/drawing/2014/main" id="{0E3DE581-6DB1-2670-9F34-1772DE7C0AFF}"/>
                        </a:ext>
                      </a:extLst>
                    </p:cNvPr>
                    <p:cNvSpPr>
                      <a:spLocks/>
                    </p:cNvSpPr>
                    <p:nvPr/>
                  </p:nvSpPr>
                  <p:spPr bwMode="hidden">
                    <a:xfrm rot="2028410" flipH="1">
                      <a:off x="1445" y="1118"/>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910" name="Freeform 59">
                      <a:extLst>
                        <a:ext uri="{FF2B5EF4-FFF2-40B4-BE49-F238E27FC236}">
                          <a16:creationId xmlns:a16="http://schemas.microsoft.com/office/drawing/2014/main" id="{4CA6A365-0992-E062-F917-D051C5AD352C}"/>
                        </a:ext>
                      </a:extLst>
                    </p:cNvPr>
                    <p:cNvSpPr>
                      <a:spLocks/>
                    </p:cNvSpPr>
                    <p:nvPr/>
                  </p:nvSpPr>
                  <p:spPr bwMode="hidden">
                    <a:xfrm rot="2028410" flipH="1">
                      <a:off x="911" y="589"/>
                      <a:ext cx="662" cy="33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9" name="Group 60">
                    <a:extLst>
                      <a:ext uri="{FF2B5EF4-FFF2-40B4-BE49-F238E27FC236}">
                        <a16:creationId xmlns:a16="http://schemas.microsoft.com/office/drawing/2014/main" id="{CF47E42F-7B0A-B300-B2D6-A1D1C2BCF249}"/>
                      </a:ext>
                    </a:extLst>
                  </p:cNvPr>
                  <p:cNvGrpSpPr>
                    <a:grpSpLocks/>
                  </p:cNvGrpSpPr>
                  <p:nvPr/>
                </p:nvGrpSpPr>
                <p:grpSpPr bwMode="auto">
                  <a:xfrm>
                    <a:off x="1120" y="302"/>
                    <a:ext cx="1693" cy="892"/>
                    <a:chOff x="1120" y="302"/>
                    <a:chExt cx="1693" cy="892"/>
                  </a:xfrm>
                </p:grpSpPr>
                <p:sp>
                  <p:nvSpPr>
                    <p:cNvPr id="31907" name="Freeform 61">
                      <a:extLst>
                        <a:ext uri="{FF2B5EF4-FFF2-40B4-BE49-F238E27FC236}">
                          <a16:creationId xmlns:a16="http://schemas.microsoft.com/office/drawing/2014/main" id="{D10E2B91-2749-38AC-8289-84C545DC093F}"/>
                        </a:ext>
                      </a:extLst>
                    </p:cNvPr>
                    <p:cNvSpPr>
                      <a:spLocks/>
                    </p:cNvSpPr>
                    <p:nvPr/>
                  </p:nvSpPr>
                  <p:spPr bwMode="hidden">
                    <a:xfrm rot="2664424" flipH="1">
                      <a:off x="1562" y="979"/>
                      <a:ext cx="1251"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908" name="Freeform 62">
                      <a:extLst>
                        <a:ext uri="{FF2B5EF4-FFF2-40B4-BE49-F238E27FC236}">
                          <a16:creationId xmlns:a16="http://schemas.microsoft.com/office/drawing/2014/main" id="{8C700DE6-8191-6394-2B57-4CAC847EB301}"/>
                        </a:ext>
                      </a:extLst>
                    </p:cNvPr>
                    <p:cNvSpPr>
                      <a:spLocks/>
                    </p:cNvSpPr>
                    <p:nvPr/>
                  </p:nvSpPr>
                  <p:spPr bwMode="hidden">
                    <a:xfrm rot="2664424" flipH="1">
                      <a:off x="1120" y="302"/>
                      <a:ext cx="67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0" name="Group 63">
                    <a:extLst>
                      <a:ext uri="{FF2B5EF4-FFF2-40B4-BE49-F238E27FC236}">
                        <a16:creationId xmlns:a16="http://schemas.microsoft.com/office/drawing/2014/main" id="{BD6B21AA-E5F3-9C91-20DB-D48E67DECE82}"/>
                      </a:ext>
                    </a:extLst>
                  </p:cNvPr>
                  <p:cNvGrpSpPr>
                    <a:grpSpLocks/>
                  </p:cNvGrpSpPr>
                  <p:nvPr/>
                </p:nvGrpSpPr>
                <p:grpSpPr bwMode="auto">
                  <a:xfrm>
                    <a:off x="1707" y="72"/>
                    <a:ext cx="780" cy="1517"/>
                    <a:chOff x="1633" y="100"/>
                    <a:chExt cx="780" cy="1517"/>
                  </a:xfrm>
                </p:grpSpPr>
                <p:sp>
                  <p:nvSpPr>
                    <p:cNvPr id="31905" name="Freeform 64">
                      <a:extLst>
                        <a:ext uri="{FF2B5EF4-FFF2-40B4-BE49-F238E27FC236}">
                          <a16:creationId xmlns:a16="http://schemas.microsoft.com/office/drawing/2014/main" id="{4CE1468A-8F23-7C43-9194-40D59BAFC8F2}"/>
                        </a:ext>
                      </a:extLst>
                    </p:cNvPr>
                    <p:cNvSpPr>
                      <a:spLocks/>
                    </p:cNvSpPr>
                    <p:nvPr/>
                  </p:nvSpPr>
                  <p:spPr bwMode="hidden">
                    <a:xfrm rot="3473776" flipH="1">
                      <a:off x="1754" y="959"/>
                      <a:ext cx="1100"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906" name="Freeform 65">
                      <a:extLst>
                        <a:ext uri="{FF2B5EF4-FFF2-40B4-BE49-F238E27FC236}">
                          <a16:creationId xmlns:a16="http://schemas.microsoft.com/office/drawing/2014/main" id="{06A469D0-707D-3F24-8F48-30464C2A2CF4}"/>
                        </a:ext>
                      </a:extLst>
                    </p:cNvPr>
                    <p:cNvSpPr>
                      <a:spLocks/>
                    </p:cNvSpPr>
                    <p:nvPr/>
                  </p:nvSpPr>
                  <p:spPr bwMode="hidden">
                    <a:xfrm rot="3473776" flipH="1">
                      <a:off x="1507" y="226"/>
                      <a:ext cx="590"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1" name="Group 66">
                    <a:extLst>
                      <a:ext uri="{FF2B5EF4-FFF2-40B4-BE49-F238E27FC236}">
                        <a16:creationId xmlns:a16="http://schemas.microsoft.com/office/drawing/2014/main" id="{50B7E4A9-2B02-6706-778D-A22F0AB068E0}"/>
                      </a:ext>
                    </a:extLst>
                  </p:cNvPr>
                  <p:cNvGrpSpPr>
                    <a:grpSpLocks/>
                  </p:cNvGrpSpPr>
                  <p:nvPr/>
                </p:nvGrpSpPr>
                <p:grpSpPr bwMode="auto">
                  <a:xfrm>
                    <a:off x="2009" y="4"/>
                    <a:ext cx="634" cy="1535"/>
                    <a:chOff x="1935" y="32"/>
                    <a:chExt cx="634" cy="1535"/>
                  </a:xfrm>
                </p:grpSpPr>
                <p:sp>
                  <p:nvSpPr>
                    <p:cNvPr id="31903" name="Freeform 67">
                      <a:extLst>
                        <a:ext uri="{FF2B5EF4-FFF2-40B4-BE49-F238E27FC236}">
                          <a16:creationId xmlns:a16="http://schemas.microsoft.com/office/drawing/2014/main" id="{E3881479-1D76-6421-6014-FDE556CF89A9}"/>
                        </a:ext>
                      </a:extLst>
                    </p:cNvPr>
                    <p:cNvSpPr>
                      <a:spLocks/>
                    </p:cNvSpPr>
                    <p:nvPr/>
                  </p:nvSpPr>
                  <p:spPr bwMode="hidden">
                    <a:xfrm rot="4126480" flipH="1">
                      <a:off x="1931" y="928"/>
                      <a:ext cx="1062"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904" name="Freeform 68">
                      <a:extLst>
                        <a:ext uri="{FF2B5EF4-FFF2-40B4-BE49-F238E27FC236}">
                          <a16:creationId xmlns:a16="http://schemas.microsoft.com/office/drawing/2014/main" id="{3D747C24-1933-0C7D-36A9-9C42A695C5C4}"/>
                        </a:ext>
                      </a:extLst>
                    </p:cNvPr>
                    <p:cNvSpPr>
                      <a:spLocks/>
                    </p:cNvSpPr>
                    <p:nvPr/>
                  </p:nvSpPr>
                  <p:spPr bwMode="hidden">
                    <a:xfrm rot="4126480" flipH="1">
                      <a:off x="1819" y="148"/>
                      <a:ext cx="569" cy="33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2" name="Group 69">
                    <a:extLst>
                      <a:ext uri="{FF2B5EF4-FFF2-40B4-BE49-F238E27FC236}">
                        <a16:creationId xmlns:a16="http://schemas.microsoft.com/office/drawing/2014/main" id="{C932FB6A-5201-57D1-C071-FBFEB3D0E3D0}"/>
                      </a:ext>
                    </a:extLst>
                  </p:cNvPr>
                  <p:cNvGrpSpPr>
                    <a:grpSpLocks/>
                  </p:cNvGrpSpPr>
                  <p:nvPr/>
                </p:nvGrpSpPr>
                <p:grpSpPr bwMode="auto">
                  <a:xfrm>
                    <a:off x="2896" y="643"/>
                    <a:ext cx="1846" cy="569"/>
                    <a:chOff x="2822" y="671"/>
                    <a:chExt cx="1846" cy="569"/>
                  </a:xfrm>
                </p:grpSpPr>
                <p:sp>
                  <p:nvSpPr>
                    <p:cNvPr id="31901" name="Freeform 70">
                      <a:extLst>
                        <a:ext uri="{FF2B5EF4-FFF2-40B4-BE49-F238E27FC236}">
                          <a16:creationId xmlns:a16="http://schemas.microsoft.com/office/drawing/2014/main" id="{A960A671-2C0E-DCDB-A207-C86BEE96A8B2}"/>
                        </a:ext>
                      </a:extLst>
                    </p:cNvPr>
                    <p:cNvSpPr>
                      <a:spLocks/>
                    </p:cNvSpPr>
                    <p:nvPr/>
                  </p:nvSpPr>
                  <p:spPr bwMode="hidden">
                    <a:xfrm rot="-1325434">
                      <a:off x="2822" y="1025"/>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902" name="Freeform 71">
                      <a:extLst>
                        <a:ext uri="{FF2B5EF4-FFF2-40B4-BE49-F238E27FC236}">
                          <a16:creationId xmlns:a16="http://schemas.microsoft.com/office/drawing/2014/main" id="{896B8903-4698-139C-EA5B-94E8E29F4E8A}"/>
                        </a:ext>
                      </a:extLst>
                    </p:cNvPr>
                    <p:cNvSpPr>
                      <a:spLocks/>
                    </p:cNvSpPr>
                    <p:nvPr/>
                  </p:nvSpPr>
                  <p:spPr bwMode="hidden">
                    <a:xfrm rot="-1325434">
                      <a:off x="4005" y="671"/>
                      <a:ext cx="663" cy="34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3" name="Group 72">
                    <a:extLst>
                      <a:ext uri="{FF2B5EF4-FFF2-40B4-BE49-F238E27FC236}">
                        <a16:creationId xmlns:a16="http://schemas.microsoft.com/office/drawing/2014/main" id="{891BBE86-4698-7D77-C813-D58B56538D41}"/>
                      </a:ext>
                    </a:extLst>
                  </p:cNvPr>
                  <p:cNvGrpSpPr>
                    <a:grpSpLocks/>
                  </p:cNvGrpSpPr>
                  <p:nvPr/>
                </p:nvGrpSpPr>
                <p:grpSpPr bwMode="auto">
                  <a:xfrm>
                    <a:off x="2757" y="416"/>
                    <a:ext cx="1783" cy="716"/>
                    <a:chOff x="2683" y="444"/>
                    <a:chExt cx="1783" cy="716"/>
                  </a:xfrm>
                </p:grpSpPr>
                <p:sp>
                  <p:nvSpPr>
                    <p:cNvPr id="31899" name="Freeform 73">
                      <a:extLst>
                        <a:ext uri="{FF2B5EF4-FFF2-40B4-BE49-F238E27FC236}">
                          <a16:creationId xmlns:a16="http://schemas.microsoft.com/office/drawing/2014/main" id="{DE615E1D-BC0C-8D18-761B-6CEB8A802A58}"/>
                        </a:ext>
                      </a:extLst>
                    </p:cNvPr>
                    <p:cNvSpPr>
                      <a:spLocks/>
                    </p:cNvSpPr>
                    <p:nvPr/>
                  </p:nvSpPr>
                  <p:spPr bwMode="hidden">
                    <a:xfrm rot="-1921064">
                      <a:off x="2683" y="947"/>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900" name="Freeform 74">
                      <a:extLst>
                        <a:ext uri="{FF2B5EF4-FFF2-40B4-BE49-F238E27FC236}">
                          <a16:creationId xmlns:a16="http://schemas.microsoft.com/office/drawing/2014/main" id="{0BC54DD0-28AB-FD43-7CE7-35173A202DD6}"/>
                        </a:ext>
                      </a:extLst>
                    </p:cNvPr>
                    <p:cNvSpPr>
                      <a:spLocks/>
                    </p:cNvSpPr>
                    <p:nvPr/>
                  </p:nvSpPr>
                  <p:spPr bwMode="hidden">
                    <a:xfrm rot="-1921064">
                      <a:off x="3803" y="446"/>
                      <a:ext cx="663"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54" name="Freeform 75">
                    <a:extLst>
                      <a:ext uri="{FF2B5EF4-FFF2-40B4-BE49-F238E27FC236}">
                        <a16:creationId xmlns:a16="http://schemas.microsoft.com/office/drawing/2014/main" id="{B3A8A5C9-EFE8-BB50-35D5-712B870A2D5D}"/>
                      </a:ext>
                    </a:extLst>
                  </p:cNvPr>
                  <p:cNvSpPr>
                    <a:spLocks/>
                  </p:cNvSpPr>
                  <p:nvPr/>
                </p:nvSpPr>
                <p:spPr bwMode="hidden">
                  <a:xfrm rot="4578755" flipH="1">
                    <a:off x="2175" y="950"/>
                    <a:ext cx="1027" cy="14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5" name="Freeform 76">
                    <a:extLst>
                      <a:ext uri="{FF2B5EF4-FFF2-40B4-BE49-F238E27FC236}">
                        <a16:creationId xmlns:a16="http://schemas.microsoft.com/office/drawing/2014/main" id="{56B60134-6F2F-7D49-D5B6-D804950716BC}"/>
                      </a:ext>
                    </a:extLst>
                  </p:cNvPr>
                  <p:cNvSpPr>
                    <a:spLocks/>
                  </p:cNvSpPr>
                  <p:nvPr/>
                </p:nvSpPr>
                <p:spPr bwMode="hidden">
                  <a:xfrm rot="4578755" flipH="1">
                    <a:off x="2199" y="197"/>
                    <a:ext cx="553" cy="22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56" name="Group 77">
                    <a:extLst>
                      <a:ext uri="{FF2B5EF4-FFF2-40B4-BE49-F238E27FC236}">
                        <a16:creationId xmlns:a16="http://schemas.microsoft.com/office/drawing/2014/main" id="{B2C79B04-147F-6822-9B13-D339F922A787}"/>
                      </a:ext>
                    </a:extLst>
                  </p:cNvPr>
                  <p:cNvGrpSpPr>
                    <a:grpSpLocks/>
                  </p:cNvGrpSpPr>
                  <p:nvPr/>
                </p:nvGrpSpPr>
                <p:grpSpPr bwMode="auto">
                  <a:xfrm>
                    <a:off x="2877" y="15"/>
                    <a:ext cx="635" cy="1514"/>
                    <a:chOff x="2803" y="43"/>
                    <a:chExt cx="635" cy="1514"/>
                  </a:xfrm>
                </p:grpSpPr>
                <p:sp>
                  <p:nvSpPr>
                    <p:cNvPr id="31897" name="Freeform 78">
                      <a:extLst>
                        <a:ext uri="{FF2B5EF4-FFF2-40B4-BE49-F238E27FC236}">
                          <a16:creationId xmlns:a16="http://schemas.microsoft.com/office/drawing/2014/main" id="{E953DD74-C94C-B9C7-2ECD-56EF5108C4F6}"/>
                        </a:ext>
                      </a:extLst>
                    </p:cNvPr>
                    <p:cNvSpPr>
                      <a:spLocks/>
                    </p:cNvSpPr>
                    <p:nvPr/>
                  </p:nvSpPr>
                  <p:spPr bwMode="hidden">
                    <a:xfrm rot="-3857755">
                      <a:off x="2365" y="936"/>
                      <a:ext cx="1059" cy="18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898" name="Freeform 79">
                      <a:extLst>
                        <a:ext uri="{FF2B5EF4-FFF2-40B4-BE49-F238E27FC236}">
                          <a16:creationId xmlns:a16="http://schemas.microsoft.com/office/drawing/2014/main" id="{C83AFBCE-E296-88CB-35CB-42A0DDE0E9FB}"/>
                        </a:ext>
                      </a:extLst>
                    </p:cNvPr>
                    <p:cNvSpPr>
                      <a:spLocks/>
                    </p:cNvSpPr>
                    <p:nvPr/>
                  </p:nvSpPr>
                  <p:spPr bwMode="hidden">
                    <a:xfrm rot="-3857755">
                      <a:off x="3011" y="185"/>
                      <a:ext cx="568" cy="28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7" name="Group 80">
                    <a:extLst>
                      <a:ext uri="{FF2B5EF4-FFF2-40B4-BE49-F238E27FC236}">
                        <a16:creationId xmlns:a16="http://schemas.microsoft.com/office/drawing/2014/main" id="{2790A578-01AE-73B6-BDE7-B13B79FE70FF}"/>
                      </a:ext>
                    </a:extLst>
                  </p:cNvPr>
                  <p:cNvGrpSpPr>
                    <a:grpSpLocks/>
                  </p:cNvGrpSpPr>
                  <p:nvPr/>
                </p:nvGrpSpPr>
                <p:grpSpPr bwMode="auto">
                  <a:xfrm>
                    <a:off x="3010" y="132"/>
                    <a:ext cx="1015" cy="1466"/>
                    <a:chOff x="2936" y="160"/>
                    <a:chExt cx="1015" cy="1466"/>
                  </a:xfrm>
                </p:grpSpPr>
                <p:sp>
                  <p:nvSpPr>
                    <p:cNvPr id="31895" name="Freeform 81">
                      <a:extLst>
                        <a:ext uri="{FF2B5EF4-FFF2-40B4-BE49-F238E27FC236}">
                          <a16:creationId xmlns:a16="http://schemas.microsoft.com/office/drawing/2014/main" id="{602F788D-3A04-92E5-F164-A70A4581B135}"/>
                        </a:ext>
                      </a:extLst>
                    </p:cNvPr>
                    <p:cNvSpPr>
                      <a:spLocks/>
                    </p:cNvSpPr>
                    <p:nvPr/>
                  </p:nvSpPr>
                  <p:spPr bwMode="hidden">
                    <a:xfrm rot="-2777260">
                      <a:off x="2494" y="913"/>
                      <a:ext cx="1154" cy="26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896" name="Freeform 82">
                      <a:extLst>
                        <a:ext uri="{FF2B5EF4-FFF2-40B4-BE49-F238E27FC236}">
                          <a16:creationId xmlns:a16="http://schemas.microsoft.com/office/drawing/2014/main" id="{23FD5471-BA3D-5554-128E-73B91C609E4A}"/>
                        </a:ext>
                      </a:extLst>
                    </p:cNvPr>
                    <p:cNvSpPr>
                      <a:spLocks/>
                    </p:cNvSpPr>
                    <p:nvPr/>
                  </p:nvSpPr>
                  <p:spPr bwMode="hidden">
                    <a:xfrm rot="-2777260">
                      <a:off x="3429" y="260"/>
                      <a:ext cx="622" cy="42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8" name="Group 83">
                    <a:extLst>
                      <a:ext uri="{FF2B5EF4-FFF2-40B4-BE49-F238E27FC236}">
                        <a16:creationId xmlns:a16="http://schemas.microsoft.com/office/drawing/2014/main" id="{8897DF8F-EF8D-3655-4F12-D8A395C478AC}"/>
                      </a:ext>
                    </a:extLst>
                  </p:cNvPr>
                  <p:cNvGrpSpPr>
                    <a:grpSpLocks/>
                  </p:cNvGrpSpPr>
                  <p:nvPr/>
                </p:nvGrpSpPr>
                <p:grpSpPr bwMode="auto">
                  <a:xfrm>
                    <a:off x="2805" y="7"/>
                    <a:ext cx="241" cy="1446"/>
                    <a:chOff x="2731" y="35"/>
                    <a:chExt cx="241" cy="1446"/>
                  </a:xfrm>
                </p:grpSpPr>
                <p:sp>
                  <p:nvSpPr>
                    <p:cNvPr id="31893" name="Freeform 222">
                      <a:extLst>
                        <a:ext uri="{FF2B5EF4-FFF2-40B4-BE49-F238E27FC236}">
                          <a16:creationId xmlns:a16="http://schemas.microsoft.com/office/drawing/2014/main" id="{7645D099-5BFC-44EA-2370-2E7F343EEB23}"/>
                        </a:ext>
                      </a:extLst>
                    </p:cNvPr>
                    <p:cNvSpPr>
                      <a:spLocks/>
                    </p:cNvSpPr>
                    <p:nvPr/>
                  </p:nvSpPr>
                  <p:spPr bwMode="hidden">
                    <a:xfrm rot="-4903748">
                      <a:off x="2296" y="962"/>
                      <a:ext cx="955" cy="8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894" name="Freeform 223">
                      <a:extLst>
                        <a:ext uri="{FF2B5EF4-FFF2-40B4-BE49-F238E27FC236}">
                          <a16:creationId xmlns:a16="http://schemas.microsoft.com/office/drawing/2014/main" id="{AE9FA7A3-B157-A1E6-35D4-A5618E76EA5C}"/>
                        </a:ext>
                      </a:extLst>
                    </p:cNvPr>
                    <p:cNvSpPr>
                      <a:spLocks/>
                    </p:cNvSpPr>
                    <p:nvPr/>
                  </p:nvSpPr>
                  <p:spPr bwMode="hidden">
                    <a:xfrm rot="-4903748">
                      <a:off x="2648" y="223"/>
                      <a:ext cx="514" cy="13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9" name="Group 86">
                    <a:extLst>
                      <a:ext uri="{FF2B5EF4-FFF2-40B4-BE49-F238E27FC236}">
                        <a16:creationId xmlns:a16="http://schemas.microsoft.com/office/drawing/2014/main" id="{785B8EF7-82CB-F031-D0F7-CFCB8AF8CBD9}"/>
                      </a:ext>
                    </a:extLst>
                  </p:cNvPr>
                  <p:cNvGrpSpPr>
                    <a:grpSpLocks/>
                  </p:cNvGrpSpPr>
                  <p:nvPr/>
                </p:nvGrpSpPr>
                <p:grpSpPr bwMode="auto">
                  <a:xfrm>
                    <a:off x="1017" y="1741"/>
                    <a:ext cx="1083" cy="2449"/>
                    <a:chOff x="943" y="1769"/>
                    <a:chExt cx="1083" cy="2449"/>
                  </a:xfrm>
                </p:grpSpPr>
                <p:sp>
                  <p:nvSpPr>
                    <p:cNvPr id="31891" name="Freeform 87">
                      <a:extLst>
                        <a:ext uri="{FF2B5EF4-FFF2-40B4-BE49-F238E27FC236}">
                          <a16:creationId xmlns:a16="http://schemas.microsoft.com/office/drawing/2014/main" id="{106819C6-B3A8-2B5A-CE19-F79DB4958B2E}"/>
                        </a:ext>
                      </a:extLst>
                    </p:cNvPr>
                    <p:cNvSpPr>
                      <a:spLocks/>
                    </p:cNvSpPr>
                    <p:nvPr/>
                  </p:nvSpPr>
                  <p:spPr bwMode="hidden">
                    <a:xfrm rot="18335692" flipH="1">
                      <a:off x="1008" y="2477"/>
                      <a:ext cx="1725" cy="31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892" name="Freeform 88">
                      <a:extLst>
                        <a:ext uri="{FF2B5EF4-FFF2-40B4-BE49-F238E27FC236}">
                          <a16:creationId xmlns:a16="http://schemas.microsoft.com/office/drawing/2014/main" id="{A4176816-7067-F264-DA9F-6DE9461EE8FE}"/>
                        </a:ext>
                      </a:extLst>
                    </p:cNvPr>
                    <p:cNvSpPr>
                      <a:spLocks/>
                    </p:cNvSpPr>
                    <p:nvPr/>
                  </p:nvSpPr>
                  <p:spPr bwMode="hidden">
                    <a:xfrm rot="18335692" flipH="1">
                      <a:off x="728" y="3510"/>
                      <a:ext cx="923"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0" name="Group 89">
                    <a:extLst>
                      <a:ext uri="{FF2B5EF4-FFF2-40B4-BE49-F238E27FC236}">
                        <a16:creationId xmlns:a16="http://schemas.microsoft.com/office/drawing/2014/main" id="{B0062A62-F1FD-809F-49F8-E43987F66810}"/>
                      </a:ext>
                    </a:extLst>
                  </p:cNvPr>
                  <p:cNvGrpSpPr>
                    <a:grpSpLocks/>
                  </p:cNvGrpSpPr>
                  <p:nvPr/>
                </p:nvGrpSpPr>
                <p:grpSpPr bwMode="auto">
                  <a:xfrm>
                    <a:off x="1529" y="1907"/>
                    <a:ext cx="765" cy="2375"/>
                    <a:chOff x="1455" y="1935"/>
                    <a:chExt cx="765" cy="2375"/>
                  </a:xfrm>
                </p:grpSpPr>
                <p:sp>
                  <p:nvSpPr>
                    <p:cNvPr id="31889" name="Freeform 90">
                      <a:extLst>
                        <a:ext uri="{FF2B5EF4-FFF2-40B4-BE49-F238E27FC236}">
                          <a16:creationId xmlns:a16="http://schemas.microsoft.com/office/drawing/2014/main" id="{DCC29CEF-2102-8FEA-995E-8A5BDD96E886}"/>
                        </a:ext>
                      </a:extLst>
                    </p:cNvPr>
                    <p:cNvSpPr>
                      <a:spLocks/>
                    </p:cNvSpPr>
                    <p:nvPr/>
                  </p:nvSpPr>
                  <p:spPr bwMode="hidden">
                    <a:xfrm rot="17542885" flipH="1">
                      <a:off x="1267" y="2578"/>
                      <a:ext cx="1595" cy="31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890" name="Freeform 91">
                      <a:extLst>
                        <a:ext uri="{FF2B5EF4-FFF2-40B4-BE49-F238E27FC236}">
                          <a16:creationId xmlns:a16="http://schemas.microsoft.com/office/drawing/2014/main" id="{F6B84622-B4C4-500F-0CDD-B7A73C64F719}"/>
                        </a:ext>
                      </a:extLst>
                    </p:cNvPr>
                    <p:cNvSpPr>
                      <a:spLocks/>
                    </p:cNvSpPr>
                    <p:nvPr/>
                  </p:nvSpPr>
                  <p:spPr bwMode="hidden">
                    <a:xfrm rot="17542885" flipH="1">
                      <a:off x="1271" y="3637"/>
                      <a:ext cx="857"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1" name="Group 92">
                    <a:extLst>
                      <a:ext uri="{FF2B5EF4-FFF2-40B4-BE49-F238E27FC236}">
                        <a16:creationId xmlns:a16="http://schemas.microsoft.com/office/drawing/2014/main" id="{CDACC3F0-E501-6E31-E6D5-6ED2E6DF1D6E}"/>
                      </a:ext>
                    </a:extLst>
                  </p:cNvPr>
                  <p:cNvGrpSpPr>
                    <a:grpSpLocks/>
                  </p:cNvGrpSpPr>
                  <p:nvPr/>
                </p:nvGrpSpPr>
                <p:grpSpPr bwMode="auto">
                  <a:xfrm rot="88588">
                    <a:off x="2057" y="1956"/>
                    <a:ext cx="460" cy="2330"/>
                    <a:chOff x="1948" y="1984"/>
                    <a:chExt cx="493" cy="2606"/>
                  </a:xfrm>
                </p:grpSpPr>
                <p:sp>
                  <p:nvSpPr>
                    <p:cNvPr id="31887" name="Freeform 93">
                      <a:extLst>
                        <a:ext uri="{FF2B5EF4-FFF2-40B4-BE49-F238E27FC236}">
                          <a16:creationId xmlns:a16="http://schemas.microsoft.com/office/drawing/2014/main" id="{00B739AF-7E74-6B3B-C8A2-BAEB5E90DC9B}"/>
                        </a:ext>
                      </a:extLst>
                    </p:cNvPr>
                    <p:cNvSpPr>
                      <a:spLocks/>
                    </p:cNvSpPr>
                    <p:nvPr/>
                  </p:nvSpPr>
                  <p:spPr bwMode="hidden">
                    <a:xfrm rot="16782062" flipH="1">
                      <a:off x="1433" y="2686"/>
                      <a:ext cx="1712" cy="30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1888" name="Freeform 94">
                      <a:extLst>
                        <a:ext uri="{FF2B5EF4-FFF2-40B4-BE49-F238E27FC236}">
                          <a16:creationId xmlns:a16="http://schemas.microsoft.com/office/drawing/2014/main" id="{8D15721B-6B1B-B31E-7EEA-F83FC6379B62}"/>
                        </a:ext>
                      </a:extLst>
                    </p:cNvPr>
                    <p:cNvSpPr>
                      <a:spLocks/>
                    </p:cNvSpPr>
                    <p:nvPr/>
                  </p:nvSpPr>
                  <p:spPr bwMode="hidden">
                    <a:xfrm rot="16782062" flipH="1">
                      <a:off x="1724" y="3892"/>
                      <a:ext cx="917" cy="47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2" name="Group 95">
                    <a:extLst>
                      <a:ext uri="{FF2B5EF4-FFF2-40B4-BE49-F238E27FC236}">
                        <a16:creationId xmlns:a16="http://schemas.microsoft.com/office/drawing/2014/main" id="{0213DE89-DD29-716A-EA94-313499440807}"/>
                      </a:ext>
                    </a:extLst>
                  </p:cNvPr>
                  <p:cNvGrpSpPr>
                    <a:grpSpLocks/>
                  </p:cNvGrpSpPr>
                  <p:nvPr/>
                </p:nvGrpSpPr>
                <p:grpSpPr bwMode="auto">
                  <a:xfrm>
                    <a:off x="3408" y="1689"/>
                    <a:ext cx="1125" cy="2425"/>
                    <a:chOff x="3334" y="1717"/>
                    <a:chExt cx="1125" cy="2425"/>
                  </a:xfrm>
                </p:grpSpPr>
                <p:sp>
                  <p:nvSpPr>
                    <p:cNvPr id="31885" name="Freeform 96">
                      <a:extLst>
                        <a:ext uri="{FF2B5EF4-FFF2-40B4-BE49-F238E27FC236}">
                          <a16:creationId xmlns:a16="http://schemas.microsoft.com/office/drawing/2014/main" id="{10A01EC7-7354-32D3-0A82-940F2EF14F75}"/>
                        </a:ext>
                      </a:extLst>
                    </p:cNvPr>
                    <p:cNvSpPr>
                      <a:spLocks/>
                    </p:cNvSpPr>
                    <p:nvPr/>
                  </p:nvSpPr>
                  <p:spPr bwMode="hidden">
                    <a:xfrm rot="3144576">
                      <a:off x="2628" y="2423"/>
                      <a:ext cx="1726" cy="31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886" name="Freeform 97">
                      <a:extLst>
                        <a:ext uri="{FF2B5EF4-FFF2-40B4-BE49-F238E27FC236}">
                          <a16:creationId xmlns:a16="http://schemas.microsoft.com/office/drawing/2014/main" id="{15804953-1C2A-4FBC-556B-6A375EBC2C09}"/>
                        </a:ext>
                      </a:extLst>
                    </p:cNvPr>
                    <p:cNvSpPr>
                      <a:spLocks/>
                    </p:cNvSpPr>
                    <p:nvPr/>
                  </p:nvSpPr>
                  <p:spPr bwMode="hidden">
                    <a:xfrm rot="3144576">
                      <a:off x="3751" y="3433"/>
                      <a:ext cx="925"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3" name="Group 98">
                    <a:extLst>
                      <a:ext uri="{FF2B5EF4-FFF2-40B4-BE49-F238E27FC236}">
                        <a16:creationId xmlns:a16="http://schemas.microsoft.com/office/drawing/2014/main" id="{39992236-2499-DED1-F777-4AA3F772BDE3}"/>
                      </a:ext>
                    </a:extLst>
                  </p:cNvPr>
                  <p:cNvGrpSpPr>
                    <a:grpSpLocks/>
                  </p:cNvGrpSpPr>
                  <p:nvPr/>
                </p:nvGrpSpPr>
                <p:grpSpPr bwMode="auto">
                  <a:xfrm>
                    <a:off x="3254" y="1840"/>
                    <a:ext cx="882" cy="2423"/>
                    <a:chOff x="3180" y="1868"/>
                    <a:chExt cx="882" cy="2423"/>
                  </a:xfrm>
                </p:grpSpPr>
                <p:sp>
                  <p:nvSpPr>
                    <p:cNvPr id="31883" name="Freeform 99">
                      <a:extLst>
                        <a:ext uri="{FF2B5EF4-FFF2-40B4-BE49-F238E27FC236}">
                          <a16:creationId xmlns:a16="http://schemas.microsoft.com/office/drawing/2014/main" id="{BB14167B-D8DF-4C9F-9575-6C5523BCC08F}"/>
                        </a:ext>
                      </a:extLst>
                    </p:cNvPr>
                    <p:cNvSpPr>
                      <a:spLocks/>
                    </p:cNvSpPr>
                    <p:nvPr/>
                  </p:nvSpPr>
                  <p:spPr bwMode="hidden">
                    <a:xfrm rot="3745735">
                      <a:off x="2505" y="2544"/>
                      <a:ext cx="1649" cy="30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884" name="Freeform 100">
                      <a:extLst>
                        <a:ext uri="{FF2B5EF4-FFF2-40B4-BE49-F238E27FC236}">
                          <a16:creationId xmlns:a16="http://schemas.microsoft.com/office/drawing/2014/main" id="{C8F7292A-EA68-28C9-73BB-882239E361E8}"/>
                        </a:ext>
                      </a:extLst>
                    </p:cNvPr>
                    <p:cNvSpPr>
                      <a:spLocks/>
                    </p:cNvSpPr>
                    <p:nvPr/>
                  </p:nvSpPr>
                  <p:spPr bwMode="hidden">
                    <a:xfrm rot="3745735">
                      <a:off x="3387" y="3615"/>
                      <a:ext cx="884" cy="46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31872" name="Group 101">
                    <a:extLst>
                      <a:ext uri="{FF2B5EF4-FFF2-40B4-BE49-F238E27FC236}">
                        <a16:creationId xmlns:a16="http://schemas.microsoft.com/office/drawing/2014/main" id="{850690F9-BC0C-89D0-E424-C7CB7CDABC25}"/>
                      </a:ext>
                    </a:extLst>
                  </p:cNvPr>
                  <p:cNvGrpSpPr>
                    <a:grpSpLocks/>
                  </p:cNvGrpSpPr>
                  <p:nvPr/>
                </p:nvGrpSpPr>
                <p:grpSpPr bwMode="auto">
                  <a:xfrm>
                    <a:off x="3080" y="1955"/>
                    <a:ext cx="622" cy="2385"/>
                    <a:chOff x="3006" y="1983"/>
                    <a:chExt cx="622" cy="2385"/>
                  </a:xfrm>
                </p:grpSpPr>
                <p:sp>
                  <p:nvSpPr>
                    <p:cNvPr id="31881" name="Freeform 102">
                      <a:extLst>
                        <a:ext uri="{FF2B5EF4-FFF2-40B4-BE49-F238E27FC236}">
                          <a16:creationId xmlns:a16="http://schemas.microsoft.com/office/drawing/2014/main" id="{A8A648AF-CFA7-1EBC-FE25-5D1A7AA2A2DE}"/>
                        </a:ext>
                      </a:extLst>
                    </p:cNvPr>
                    <p:cNvSpPr>
                      <a:spLocks/>
                    </p:cNvSpPr>
                    <p:nvPr/>
                  </p:nvSpPr>
                  <p:spPr bwMode="hidden">
                    <a:xfrm rot="4286818">
                      <a:off x="2329" y="2660"/>
                      <a:ext cx="1600" cy="24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882" name="Freeform 103">
                      <a:extLst>
                        <a:ext uri="{FF2B5EF4-FFF2-40B4-BE49-F238E27FC236}">
                          <a16:creationId xmlns:a16="http://schemas.microsoft.com/office/drawing/2014/main" id="{CE7BF608-5C37-4588-7AB9-22CC4A4013E0}"/>
                        </a:ext>
                      </a:extLst>
                    </p:cNvPr>
                    <p:cNvSpPr>
                      <a:spLocks/>
                    </p:cNvSpPr>
                    <p:nvPr/>
                  </p:nvSpPr>
                  <p:spPr bwMode="hidden">
                    <a:xfrm rot="4286818">
                      <a:off x="3004" y="3746"/>
                      <a:ext cx="858" cy="38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31873" name="Group 104">
                    <a:extLst>
                      <a:ext uri="{FF2B5EF4-FFF2-40B4-BE49-F238E27FC236}">
                        <a16:creationId xmlns:a16="http://schemas.microsoft.com/office/drawing/2014/main" id="{31F80757-1D0F-D7C4-422B-B263BB6B526A}"/>
                      </a:ext>
                    </a:extLst>
                  </p:cNvPr>
                  <p:cNvGrpSpPr>
                    <a:grpSpLocks/>
                  </p:cNvGrpSpPr>
                  <p:nvPr/>
                </p:nvGrpSpPr>
                <p:grpSpPr bwMode="auto">
                  <a:xfrm>
                    <a:off x="2893" y="2071"/>
                    <a:ext cx="404" cy="2223"/>
                    <a:chOff x="2819" y="2099"/>
                    <a:chExt cx="404" cy="2223"/>
                  </a:xfrm>
                </p:grpSpPr>
                <p:sp>
                  <p:nvSpPr>
                    <p:cNvPr id="31877" name="Freeform 105">
                      <a:extLst>
                        <a:ext uri="{FF2B5EF4-FFF2-40B4-BE49-F238E27FC236}">
                          <a16:creationId xmlns:a16="http://schemas.microsoft.com/office/drawing/2014/main" id="{D41EFDDE-E6AA-1D18-0B26-CF490DEB23C2}"/>
                        </a:ext>
                      </a:extLst>
                    </p:cNvPr>
                    <p:cNvSpPr>
                      <a:spLocks/>
                    </p:cNvSpPr>
                    <p:nvPr/>
                  </p:nvSpPr>
                  <p:spPr bwMode="hidden">
                    <a:xfrm rot="4898956">
                      <a:off x="2207" y="2711"/>
                      <a:ext cx="1470" cy="24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878" name="Freeform 106">
                      <a:extLst>
                        <a:ext uri="{FF2B5EF4-FFF2-40B4-BE49-F238E27FC236}">
                          <a16:creationId xmlns:a16="http://schemas.microsoft.com/office/drawing/2014/main" id="{D20C44FE-36EB-B1F4-B46F-8593669687A5}"/>
                        </a:ext>
                      </a:extLst>
                    </p:cNvPr>
                    <p:cNvSpPr>
                      <a:spLocks/>
                    </p:cNvSpPr>
                    <p:nvPr/>
                  </p:nvSpPr>
                  <p:spPr bwMode="hidden">
                    <a:xfrm rot="4898956">
                      <a:off x="2636" y="3734"/>
                      <a:ext cx="790" cy="38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31874" name="Group 107">
                    <a:extLst>
                      <a:ext uri="{FF2B5EF4-FFF2-40B4-BE49-F238E27FC236}">
                        <a16:creationId xmlns:a16="http://schemas.microsoft.com/office/drawing/2014/main" id="{2BFD5D96-E8EC-46F2-5B63-0EE1EEAB3107}"/>
                      </a:ext>
                    </a:extLst>
                  </p:cNvPr>
                  <p:cNvGrpSpPr>
                    <a:grpSpLocks/>
                  </p:cNvGrpSpPr>
                  <p:nvPr/>
                </p:nvGrpSpPr>
                <p:grpSpPr bwMode="auto">
                  <a:xfrm>
                    <a:off x="2374" y="2105"/>
                    <a:ext cx="427" cy="2185"/>
                    <a:chOff x="2289" y="2133"/>
                    <a:chExt cx="427" cy="2185"/>
                  </a:xfrm>
                </p:grpSpPr>
                <p:sp>
                  <p:nvSpPr>
                    <p:cNvPr id="31875" name="Freeform 108">
                      <a:extLst>
                        <a:ext uri="{FF2B5EF4-FFF2-40B4-BE49-F238E27FC236}">
                          <a16:creationId xmlns:a16="http://schemas.microsoft.com/office/drawing/2014/main" id="{70E8532E-E13D-D105-4256-70C83628A1AB}"/>
                        </a:ext>
                      </a:extLst>
                    </p:cNvPr>
                    <p:cNvSpPr>
                      <a:spLocks/>
                    </p:cNvSpPr>
                    <p:nvPr/>
                  </p:nvSpPr>
                  <p:spPr bwMode="hidden">
                    <a:xfrm rot="5755659">
                      <a:off x="1902" y="2759"/>
                      <a:ext cx="1439" cy="18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876" name="Freeform 109">
                      <a:extLst>
                        <a:ext uri="{FF2B5EF4-FFF2-40B4-BE49-F238E27FC236}">
                          <a16:creationId xmlns:a16="http://schemas.microsoft.com/office/drawing/2014/main" id="{643DF8F8-7353-3F0C-2E46-2B645C2394DD}"/>
                        </a:ext>
                      </a:extLst>
                    </p:cNvPr>
                    <p:cNvSpPr>
                      <a:spLocks/>
                    </p:cNvSpPr>
                    <p:nvPr/>
                  </p:nvSpPr>
                  <p:spPr bwMode="hidden">
                    <a:xfrm rot="5755659">
                      <a:off x="2052" y="3787"/>
                      <a:ext cx="770" cy="29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grpSp>
          <p:grpSp>
            <p:nvGrpSpPr>
              <p:cNvPr id="21" name="Group 110">
                <a:extLst>
                  <a:ext uri="{FF2B5EF4-FFF2-40B4-BE49-F238E27FC236}">
                    <a16:creationId xmlns:a16="http://schemas.microsoft.com/office/drawing/2014/main" id="{2AFC73C6-2B5A-89A9-5A7D-09541A4BF68B}"/>
                  </a:ext>
                </a:extLst>
              </p:cNvPr>
              <p:cNvGrpSpPr>
                <a:grpSpLocks/>
              </p:cNvGrpSpPr>
              <p:nvPr/>
            </p:nvGrpSpPr>
            <p:grpSpPr bwMode="auto">
              <a:xfrm>
                <a:off x="73" y="313"/>
                <a:ext cx="5460" cy="3669"/>
                <a:chOff x="73" y="313"/>
                <a:chExt cx="5460" cy="3669"/>
              </a:xfrm>
            </p:grpSpPr>
            <p:grpSp>
              <p:nvGrpSpPr>
                <p:cNvPr id="22" name="Group 111">
                  <a:extLst>
                    <a:ext uri="{FF2B5EF4-FFF2-40B4-BE49-F238E27FC236}">
                      <a16:creationId xmlns:a16="http://schemas.microsoft.com/office/drawing/2014/main" id="{8ECFC7FC-B213-A79A-29CA-D248D22E8868}"/>
                    </a:ext>
                  </a:extLst>
                </p:cNvPr>
                <p:cNvGrpSpPr>
                  <a:grpSpLocks/>
                </p:cNvGrpSpPr>
                <p:nvPr/>
              </p:nvGrpSpPr>
              <p:grpSpPr bwMode="auto">
                <a:xfrm>
                  <a:off x="73" y="313"/>
                  <a:ext cx="5460" cy="3669"/>
                  <a:chOff x="73" y="313"/>
                  <a:chExt cx="5460" cy="3669"/>
                </a:xfrm>
              </p:grpSpPr>
              <p:sp>
                <p:nvSpPr>
                  <p:cNvPr id="24" name="Arc 112">
                    <a:extLst>
                      <a:ext uri="{FF2B5EF4-FFF2-40B4-BE49-F238E27FC236}">
                        <a16:creationId xmlns:a16="http://schemas.microsoft.com/office/drawing/2014/main" id="{B563B68A-420A-55F0-5872-072CCED2F98F}"/>
                      </a:ext>
                    </a:extLst>
                  </p:cNvPr>
                  <p:cNvSpPr>
                    <a:spLocks/>
                  </p:cNvSpPr>
                  <p:nvPr/>
                </p:nvSpPr>
                <p:spPr bwMode="hidden">
                  <a:xfrm flipV="1">
                    <a:off x="2965" y="454"/>
                    <a:ext cx="2568" cy="2047"/>
                  </a:xfrm>
                  <a:custGeom>
                    <a:avLst/>
                    <a:gdLst>
                      <a:gd name="T0" fmla="*/ 2568 w 36729"/>
                      <a:gd name="T1" fmla="*/ 990 h 21600"/>
                      <a:gd name="T2" fmla="*/ 0 w 36729"/>
                      <a:gd name="T3" fmla="*/ 1156 h 21600"/>
                      <a:gd name="T4" fmla="*/ 1246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 name="Arc 113">
                    <a:extLst>
                      <a:ext uri="{FF2B5EF4-FFF2-40B4-BE49-F238E27FC236}">
                        <a16:creationId xmlns:a16="http://schemas.microsoft.com/office/drawing/2014/main" id="{AB360450-47E2-3D38-1823-AD2FFB700198}"/>
                      </a:ext>
                    </a:extLst>
                  </p:cNvPr>
                  <p:cNvSpPr>
                    <a:spLocks/>
                  </p:cNvSpPr>
                  <p:nvPr/>
                </p:nvSpPr>
                <p:spPr bwMode="hidden">
                  <a:xfrm flipH="1">
                    <a:off x="387" y="1599"/>
                    <a:ext cx="2017" cy="2381"/>
                  </a:xfrm>
                  <a:custGeom>
                    <a:avLst/>
                    <a:gdLst>
                      <a:gd name="T0" fmla="*/ 0 w 30473"/>
                      <a:gd name="T1" fmla="*/ 204 h 22305"/>
                      <a:gd name="T2" fmla="*/ 2016 w 30473"/>
                      <a:gd name="T3" fmla="*/ 2381 h 22305"/>
                      <a:gd name="T4" fmla="*/ 587 w 30473"/>
                      <a:gd name="T5" fmla="*/ 2306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 name="Arc 114">
                    <a:extLst>
                      <a:ext uri="{FF2B5EF4-FFF2-40B4-BE49-F238E27FC236}">
                        <a16:creationId xmlns:a16="http://schemas.microsoft.com/office/drawing/2014/main" id="{BB7CCB42-B535-CA0E-5BE3-61BA17CB1866}"/>
                      </a:ext>
                    </a:extLst>
                  </p:cNvPr>
                  <p:cNvSpPr>
                    <a:spLocks/>
                  </p:cNvSpPr>
                  <p:nvPr/>
                </p:nvSpPr>
                <p:spPr bwMode="hidden">
                  <a:xfrm>
                    <a:off x="3028" y="1180"/>
                    <a:ext cx="1426" cy="2380"/>
                  </a:xfrm>
                  <a:custGeom>
                    <a:avLst/>
                    <a:gdLst>
                      <a:gd name="T0" fmla="*/ 0 w 34812"/>
                      <a:gd name="T1" fmla="*/ 481 h 22305"/>
                      <a:gd name="T2" fmla="*/ 1426 w 34812"/>
                      <a:gd name="T3" fmla="*/ 2380 h 22305"/>
                      <a:gd name="T4" fmla="*/ 541 w 34812"/>
                      <a:gd name="T5" fmla="*/ 2305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 name="Arc 115">
                    <a:extLst>
                      <a:ext uri="{FF2B5EF4-FFF2-40B4-BE49-F238E27FC236}">
                        <a16:creationId xmlns:a16="http://schemas.microsoft.com/office/drawing/2014/main" id="{88EEF93D-32FD-F3C1-E594-721F6BE98589}"/>
                      </a:ext>
                    </a:extLst>
                  </p:cNvPr>
                  <p:cNvSpPr>
                    <a:spLocks/>
                  </p:cNvSpPr>
                  <p:nvPr/>
                </p:nvSpPr>
                <p:spPr bwMode="hidden">
                  <a:xfrm flipH="1">
                    <a:off x="73" y="811"/>
                    <a:ext cx="2541" cy="2381"/>
                  </a:xfrm>
                  <a:custGeom>
                    <a:avLst/>
                    <a:gdLst>
                      <a:gd name="T0" fmla="*/ 0 w 36830"/>
                      <a:gd name="T1" fmla="*/ 671 h 22305"/>
                      <a:gd name="T2" fmla="*/ 2540 w 36830"/>
                      <a:gd name="T3" fmla="*/ 2381 h 22305"/>
                      <a:gd name="T4" fmla="*/ 1051 w 36830"/>
                      <a:gd name="T5" fmla="*/ 2306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 name="Arc 116">
                    <a:extLst>
                      <a:ext uri="{FF2B5EF4-FFF2-40B4-BE49-F238E27FC236}">
                        <a16:creationId xmlns:a16="http://schemas.microsoft.com/office/drawing/2014/main" id="{5B768DA0-9DDA-E2C2-CBD4-0E8C28BDF89F}"/>
                      </a:ext>
                    </a:extLst>
                  </p:cNvPr>
                  <p:cNvSpPr>
                    <a:spLocks/>
                  </p:cNvSpPr>
                  <p:nvPr/>
                </p:nvSpPr>
                <p:spPr bwMode="hidden">
                  <a:xfrm flipH="1">
                    <a:off x="789" y="311"/>
                    <a:ext cx="1851" cy="2307"/>
                  </a:xfrm>
                  <a:custGeom>
                    <a:avLst/>
                    <a:gdLst>
                      <a:gd name="T0" fmla="*/ 0 w 31881"/>
                      <a:gd name="T1" fmla="*/ 1070 h 21600"/>
                      <a:gd name="T2" fmla="*/ 1851 w 31881"/>
                      <a:gd name="T3" fmla="*/ 519 h 21600"/>
                      <a:gd name="T4" fmla="*/ 1058 w 31881"/>
                      <a:gd name="T5" fmla="*/ 2307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lnTo>
                          <a:pt x="-1" y="10015"/>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9" name="Arc 117">
                    <a:extLst>
                      <a:ext uri="{FF2B5EF4-FFF2-40B4-BE49-F238E27FC236}">
                        <a16:creationId xmlns:a16="http://schemas.microsoft.com/office/drawing/2014/main" id="{EA808FE3-5FD9-5E44-A847-A4E36A52879F}"/>
                      </a:ext>
                    </a:extLst>
                  </p:cNvPr>
                  <p:cNvSpPr>
                    <a:spLocks/>
                  </p:cNvSpPr>
                  <p:nvPr/>
                </p:nvSpPr>
                <p:spPr bwMode="hidden">
                  <a:xfrm>
                    <a:off x="2763" y="1279"/>
                    <a:ext cx="763" cy="2307"/>
                  </a:xfrm>
                  <a:custGeom>
                    <a:avLst/>
                    <a:gdLst>
                      <a:gd name="T0" fmla="*/ 0 w 31146"/>
                      <a:gd name="T1" fmla="*/ 482 h 21600"/>
                      <a:gd name="T2" fmla="*/ 763 w 31146"/>
                      <a:gd name="T3" fmla="*/ 1021 h 21600"/>
                      <a:gd name="T4" fmla="*/ 324 w 31146"/>
                      <a:gd name="T5" fmla="*/ 2307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lnTo>
                          <a:pt x="-1" y="4511"/>
                        </a:lnTo>
                        <a:close/>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 name="Freeform 118">
                    <a:extLst>
                      <a:ext uri="{FF2B5EF4-FFF2-40B4-BE49-F238E27FC236}">
                        <a16:creationId xmlns:a16="http://schemas.microsoft.com/office/drawing/2014/main" id="{3777D4CF-56CF-55BC-3B60-F3203ADF44A7}"/>
                      </a:ext>
                    </a:extLst>
                  </p:cNvPr>
                  <p:cNvSpPr>
                    <a:spLocks/>
                  </p:cNvSpPr>
                  <p:nvPr/>
                </p:nvSpPr>
                <p:spPr bwMode="hidden">
                  <a:xfrm flipH="1">
                    <a:off x="1799" y="436"/>
                    <a:ext cx="418" cy="1524"/>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23" name="Freeform 119">
                  <a:extLst>
                    <a:ext uri="{FF2B5EF4-FFF2-40B4-BE49-F238E27FC236}">
                      <a16:creationId xmlns:a16="http://schemas.microsoft.com/office/drawing/2014/main" id="{808E2348-73CE-F300-2589-A6994588778B}"/>
                    </a:ext>
                  </a:extLst>
                </p:cNvPr>
                <p:cNvSpPr>
                  <a:spLocks/>
                </p:cNvSpPr>
                <p:nvPr/>
              </p:nvSpPr>
              <p:spPr bwMode="hidden">
                <a:xfrm rot="-1346631">
                  <a:off x="3279" y="1531"/>
                  <a:ext cx="443" cy="83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grpSp>
          <p:nvGrpSpPr>
            <p:cNvPr id="5" name="Group 120">
              <a:extLst>
                <a:ext uri="{FF2B5EF4-FFF2-40B4-BE49-F238E27FC236}">
                  <a16:creationId xmlns:a16="http://schemas.microsoft.com/office/drawing/2014/main" id="{B87E6AC4-90AA-61AE-32BE-248AA4AFB3FA}"/>
                </a:ext>
              </a:extLst>
            </p:cNvPr>
            <p:cNvGrpSpPr>
              <a:grpSpLocks/>
            </p:cNvGrpSpPr>
            <p:nvPr/>
          </p:nvGrpSpPr>
          <p:grpSpPr bwMode="auto">
            <a:xfrm>
              <a:off x="1476" y="460"/>
              <a:ext cx="4040" cy="2966"/>
              <a:chOff x="210" y="337"/>
              <a:chExt cx="5198" cy="3818"/>
            </a:xfrm>
          </p:grpSpPr>
          <p:sp>
            <p:nvSpPr>
              <p:cNvPr id="6" name="Freeform 121">
                <a:extLst>
                  <a:ext uri="{FF2B5EF4-FFF2-40B4-BE49-F238E27FC236}">
                    <a16:creationId xmlns:a16="http://schemas.microsoft.com/office/drawing/2014/main" id="{0996D07B-4485-E715-68B0-09F296967CA5}"/>
                  </a:ext>
                </a:extLst>
              </p:cNvPr>
              <p:cNvSpPr>
                <a:spLocks/>
              </p:cNvSpPr>
              <p:nvPr/>
            </p:nvSpPr>
            <p:spPr bwMode="hidden">
              <a:xfrm flipH="1">
                <a:off x="1934" y="2382"/>
                <a:ext cx="485" cy="147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 name="Arc 122">
                <a:extLst>
                  <a:ext uri="{FF2B5EF4-FFF2-40B4-BE49-F238E27FC236}">
                    <a16:creationId xmlns:a16="http://schemas.microsoft.com/office/drawing/2014/main" id="{0BB6B4ED-69EC-B812-86B7-6B34BD02CA00}"/>
                  </a:ext>
                </a:extLst>
              </p:cNvPr>
              <p:cNvSpPr>
                <a:spLocks/>
              </p:cNvSpPr>
              <p:nvPr/>
            </p:nvSpPr>
            <p:spPr bwMode="hidden">
              <a:xfrm flipH="1">
                <a:off x="1054" y="1851"/>
                <a:ext cx="2122" cy="2304"/>
              </a:xfrm>
              <a:custGeom>
                <a:avLst/>
                <a:gdLst>
                  <a:gd name="T0" fmla="*/ 537 w 21600"/>
                  <a:gd name="T1" fmla="*/ 0 h 21602"/>
                  <a:gd name="T2" fmla="*/ 2121 w 21600"/>
                  <a:gd name="T3" fmla="*/ 2304 h 21602"/>
                  <a:gd name="T4" fmla="*/ 0 w 21600"/>
                  <a:gd name="T5" fmla="*/ 2229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 name="Arc 123">
                <a:extLst>
                  <a:ext uri="{FF2B5EF4-FFF2-40B4-BE49-F238E27FC236}">
                    <a16:creationId xmlns:a16="http://schemas.microsoft.com/office/drawing/2014/main" id="{D6D93FE4-407B-7251-2A05-2C1F26E143E0}"/>
                  </a:ext>
                </a:extLst>
              </p:cNvPr>
              <p:cNvSpPr>
                <a:spLocks/>
              </p:cNvSpPr>
              <p:nvPr/>
            </p:nvSpPr>
            <p:spPr bwMode="hidden">
              <a:xfrm flipH="1">
                <a:off x="1266" y="1480"/>
                <a:ext cx="1244" cy="2379"/>
              </a:xfrm>
              <a:custGeom>
                <a:avLst/>
                <a:gdLst>
                  <a:gd name="T0" fmla="*/ 0 w 28940"/>
                  <a:gd name="T1" fmla="*/ 137 h 22305"/>
                  <a:gd name="T2" fmla="*/ 1244 w 28940"/>
                  <a:gd name="T3" fmla="*/ 2379 h 22305"/>
                  <a:gd name="T4" fmla="*/ 316 w 28940"/>
                  <a:gd name="T5" fmla="*/ 2304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 name="Arc 124">
                <a:extLst>
                  <a:ext uri="{FF2B5EF4-FFF2-40B4-BE49-F238E27FC236}">
                    <a16:creationId xmlns:a16="http://schemas.microsoft.com/office/drawing/2014/main" id="{57E2433A-15F2-362C-8150-57E423F68164}"/>
                  </a:ext>
                </a:extLst>
              </p:cNvPr>
              <p:cNvSpPr>
                <a:spLocks/>
              </p:cNvSpPr>
              <p:nvPr/>
            </p:nvSpPr>
            <p:spPr bwMode="hidden">
              <a:xfrm flipH="1">
                <a:off x="210" y="1169"/>
                <a:ext cx="2376" cy="2379"/>
              </a:xfrm>
              <a:custGeom>
                <a:avLst/>
                <a:gdLst>
                  <a:gd name="T0" fmla="*/ 0 w 34455"/>
                  <a:gd name="T1" fmla="*/ 452 h 22305"/>
                  <a:gd name="T2" fmla="*/ 2375 w 34455"/>
                  <a:gd name="T3" fmla="*/ 2379 h 22305"/>
                  <a:gd name="T4" fmla="*/ 886 w 34455"/>
                  <a:gd name="T5" fmla="*/ 2304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 name="Arc 125">
                <a:extLst>
                  <a:ext uri="{FF2B5EF4-FFF2-40B4-BE49-F238E27FC236}">
                    <a16:creationId xmlns:a16="http://schemas.microsoft.com/office/drawing/2014/main" id="{165D042B-43E1-3FD3-8302-102329B4DCC2}"/>
                  </a:ext>
                </a:extLst>
              </p:cNvPr>
              <p:cNvSpPr>
                <a:spLocks/>
              </p:cNvSpPr>
              <p:nvPr/>
            </p:nvSpPr>
            <p:spPr bwMode="hidden">
              <a:xfrm>
                <a:off x="2840" y="1503"/>
                <a:ext cx="381" cy="2379"/>
              </a:xfrm>
              <a:custGeom>
                <a:avLst/>
                <a:gdLst>
                  <a:gd name="T0" fmla="*/ 0 w 34812"/>
                  <a:gd name="T1" fmla="*/ 481 h 22305"/>
                  <a:gd name="T2" fmla="*/ 381 w 34812"/>
                  <a:gd name="T3" fmla="*/ 2379 h 22305"/>
                  <a:gd name="T4" fmla="*/ 145 w 34812"/>
                  <a:gd name="T5" fmla="*/ 2304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 name="Arc 126">
                <a:extLst>
                  <a:ext uri="{FF2B5EF4-FFF2-40B4-BE49-F238E27FC236}">
                    <a16:creationId xmlns:a16="http://schemas.microsoft.com/office/drawing/2014/main" id="{CD4EAB1A-0AD6-4CD6-D17D-5F940B968A96}"/>
                  </a:ext>
                </a:extLst>
              </p:cNvPr>
              <p:cNvSpPr>
                <a:spLocks/>
              </p:cNvSpPr>
              <p:nvPr/>
            </p:nvSpPr>
            <p:spPr bwMode="hidden">
              <a:xfrm>
                <a:off x="2940" y="1492"/>
                <a:ext cx="1004" cy="2379"/>
              </a:xfrm>
              <a:custGeom>
                <a:avLst/>
                <a:gdLst>
                  <a:gd name="T0" fmla="*/ 0 w 34812"/>
                  <a:gd name="T1" fmla="*/ 481 h 22305"/>
                  <a:gd name="T2" fmla="*/ 1004 w 34812"/>
                  <a:gd name="T3" fmla="*/ 2379 h 22305"/>
                  <a:gd name="T4" fmla="*/ 381 w 34812"/>
                  <a:gd name="T5" fmla="*/ 2304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 name="Freeform 127">
                <a:extLst>
                  <a:ext uri="{FF2B5EF4-FFF2-40B4-BE49-F238E27FC236}">
                    <a16:creationId xmlns:a16="http://schemas.microsoft.com/office/drawing/2014/main" id="{0A9A41BB-B349-2E67-6BBA-27C72675EF76}"/>
                  </a:ext>
                </a:extLst>
              </p:cNvPr>
              <p:cNvSpPr>
                <a:spLocks/>
              </p:cNvSpPr>
              <p:nvPr/>
            </p:nvSpPr>
            <p:spPr bwMode="hidden">
              <a:xfrm>
                <a:off x="3300" y="2635"/>
                <a:ext cx="485" cy="147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 name="Freeform 128">
                <a:extLst>
                  <a:ext uri="{FF2B5EF4-FFF2-40B4-BE49-F238E27FC236}">
                    <a16:creationId xmlns:a16="http://schemas.microsoft.com/office/drawing/2014/main" id="{10E532DA-3559-F44B-D894-90B2E3A63F6E}"/>
                  </a:ext>
                </a:extLst>
              </p:cNvPr>
              <p:cNvSpPr>
                <a:spLocks/>
              </p:cNvSpPr>
              <p:nvPr/>
            </p:nvSpPr>
            <p:spPr bwMode="hidden">
              <a:xfrm rot="19660755" flipV="1">
                <a:off x="2547" y="2149"/>
                <a:ext cx="441" cy="83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 name="Freeform 129">
                <a:extLst>
                  <a:ext uri="{FF2B5EF4-FFF2-40B4-BE49-F238E27FC236}">
                    <a16:creationId xmlns:a16="http://schemas.microsoft.com/office/drawing/2014/main" id="{29FD590F-1EEE-3E68-D405-47692ECD1CCC}"/>
                  </a:ext>
                </a:extLst>
              </p:cNvPr>
              <p:cNvSpPr>
                <a:spLocks/>
              </p:cNvSpPr>
              <p:nvPr/>
            </p:nvSpPr>
            <p:spPr bwMode="hidden">
              <a:xfrm flipH="1">
                <a:off x="489" y="2503"/>
                <a:ext cx="1085" cy="1524"/>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 name="Freeform 130">
                <a:extLst>
                  <a:ext uri="{FF2B5EF4-FFF2-40B4-BE49-F238E27FC236}">
                    <a16:creationId xmlns:a16="http://schemas.microsoft.com/office/drawing/2014/main" id="{72C01604-8D7C-8DC9-F40E-D376777852BA}"/>
                  </a:ext>
                </a:extLst>
              </p:cNvPr>
              <p:cNvSpPr>
                <a:spLocks/>
              </p:cNvSpPr>
              <p:nvPr/>
            </p:nvSpPr>
            <p:spPr bwMode="hidden">
              <a:xfrm flipH="1">
                <a:off x="1000" y="893"/>
                <a:ext cx="696" cy="1524"/>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 name="Freeform 131">
                <a:extLst>
                  <a:ext uri="{FF2B5EF4-FFF2-40B4-BE49-F238E27FC236}">
                    <a16:creationId xmlns:a16="http://schemas.microsoft.com/office/drawing/2014/main" id="{43CC7300-F59A-865A-A02E-0C86580CB7DA}"/>
                  </a:ext>
                </a:extLst>
              </p:cNvPr>
              <p:cNvSpPr>
                <a:spLocks/>
              </p:cNvSpPr>
              <p:nvPr/>
            </p:nvSpPr>
            <p:spPr bwMode="hidden">
              <a:xfrm>
                <a:off x="4401" y="2279"/>
                <a:ext cx="1007" cy="160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 name="Freeform 132">
                <a:extLst>
                  <a:ext uri="{FF2B5EF4-FFF2-40B4-BE49-F238E27FC236}">
                    <a16:creationId xmlns:a16="http://schemas.microsoft.com/office/drawing/2014/main" id="{FC2AE886-A7B5-7C2D-ED30-269EC60AE04E}"/>
                  </a:ext>
                </a:extLst>
              </p:cNvPr>
              <p:cNvSpPr>
                <a:spLocks/>
              </p:cNvSpPr>
              <p:nvPr/>
            </p:nvSpPr>
            <p:spPr bwMode="hidden">
              <a:xfrm>
                <a:off x="3878" y="1470"/>
                <a:ext cx="1518" cy="106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 name="Freeform 133">
                <a:extLst>
                  <a:ext uri="{FF2B5EF4-FFF2-40B4-BE49-F238E27FC236}">
                    <a16:creationId xmlns:a16="http://schemas.microsoft.com/office/drawing/2014/main" id="{05EC4463-24E2-BEDF-9EFC-606A806AE9E4}"/>
                  </a:ext>
                </a:extLst>
              </p:cNvPr>
              <p:cNvSpPr>
                <a:spLocks/>
              </p:cNvSpPr>
              <p:nvPr/>
            </p:nvSpPr>
            <p:spPr bwMode="hidden">
              <a:xfrm>
                <a:off x="3934" y="337"/>
                <a:ext cx="664" cy="1434"/>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 name="Freeform 134">
                <a:extLst>
                  <a:ext uri="{FF2B5EF4-FFF2-40B4-BE49-F238E27FC236}">
                    <a16:creationId xmlns:a16="http://schemas.microsoft.com/office/drawing/2014/main" id="{6060CE56-8E74-51CD-FEDD-507CCDA32226}"/>
                  </a:ext>
                </a:extLst>
              </p:cNvPr>
              <p:cNvSpPr>
                <a:spLocks/>
              </p:cNvSpPr>
              <p:nvPr/>
            </p:nvSpPr>
            <p:spPr bwMode="hidden">
              <a:xfrm rot="1346631" flipH="1">
                <a:off x="1702" y="1506"/>
                <a:ext cx="440" cy="83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31879" name="Rectangle 135"/>
          <p:cNvSpPr>
            <a:spLocks noGrp="1" noChangeArrowheads="1"/>
          </p:cNvSpPr>
          <p:nvPr>
            <p:ph type="ctrTitle" sz="quarter"/>
          </p:nvPr>
        </p:nvSpPr>
        <p:spPr>
          <a:xfrm>
            <a:off x="685800" y="1827213"/>
            <a:ext cx="7772400" cy="1627187"/>
          </a:xfrm>
        </p:spPr>
        <p:txBody>
          <a:bodyPr/>
          <a:lstStyle>
            <a:lvl1pPr>
              <a:defRPr/>
            </a:lvl1pPr>
          </a:lstStyle>
          <a:p>
            <a:r>
              <a:rPr lang="en-US"/>
              <a:t>Click to edit Master title style</a:t>
            </a:r>
          </a:p>
        </p:txBody>
      </p:sp>
      <p:sp>
        <p:nvSpPr>
          <p:cNvPr id="31880" name="Rectangle 136"/>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31945" name="Rectangle 137">
            <a:extLst>
              <a:ext uri="{FF2B5EF4-FFF2-40B4-BE49-F238E27FC236}">
                <a16:creationId xmlns:a16="http://schemas.microsoft.com/office/drawing/2014/main" id="{56E6AB63-F0DF-9E31-427C-8EA9CF6FA982}"/>
              </a:ext>
            </a:extLst>
          </p:cNvPr>
          <p:cNvSpPr>
            <a:spLocks noGrp="1" noChangeArrowheads="1"/>
          </p:cNvSpPr>
          <p:nvPr>
            <p:ph type="dt" sz="quarter" idx="10"/>
          </p:nvPr>
        </p:nvSpPr>
        <p:spPr/>
        <p:txBody>
          <a:bodyPr/>
          <a:lstStyle>
            <a:lvl1pPr>
              <a:defRPr/>
            </a:lvl1pPr>
          </a:lstStyle>
          <a:p>
            <a:pPr>
              <a:defRPr/>
            </a:pPr>
            <a:endParaRPr lang="en-US"/>
          </a:p>
        </p:txBody>
      </p:sp>
      <p:sp>
        <p:nvSpPr>
          <p:cNvPr id="31946" name="Rectangle 138">
            <a:extLst>
              <a:ext uri="{FF2B5EF4-FFF2-40B4-BE49-F238E27FC236}">
                <a16:creationId xmlns:a16="http://schemas.microsoft.com/office/drawing/2014/main" id="{D0D291B4-9DAF-BDFA-0B8E-A67946AF6434}"/>
              </a:ext>
            </a:extLst>
          </p:cNvPr>
          <p:cNvSpPr>
            <a:spLocks noGrp="1" noChangeArrowheads="1"/>
          </p:cNvSpPr>
          <p:nvPr>
            <p:ph type="ftr" sz="quarter" idx="11"/>
          </p:nvPr>
        </p:nvSpPr>
        <p:spPr/>
        <p:txBody>
          <a:bodyPr/>
          <a:lstStyle>
            <a:lvl1pPr>
              <a:defRPr/>
            </a:lvl1pPr>
          </a:lstStyle>
          <a:p>
            <a:pPr>
              <a:defRPr/>
            </a:pPr>
            <a:endParaRPr lang="en-US"/>
          </a:p>
        </p:txBody>
      </p:sp>
      <p:sp>
        <p:nvSpPr>
          <p:cNvPr id="31947" name="Rectangle 139">
            <a:extLst>
              <a:ext uri="{FF2B5EF4-FFF2-40B4-BE49-F238E27FC236}">
                <a16:creationId xmlns:a16="http://schemas.microsoft.com/office/drawing/2014/main" id="{CBABAA82-B541-E16F-92B4-E23F65A90820}"/>
              </a:ext>
            </a:extLst>
          </p:cNvPr>
          <p:cNvSpPr>
            <a:spLocks noGrp="1" noChangeArrowheads="1"/>
          </p:cNvSpPr>
          <p:nvPr>
            <p:ph type="sldNum" sz="quarter" idx="12"/>
          </p:nvPr>
        </p:nvSpPr>
        <p:spPr/>
        <p:txBody>
          <a:bodyPr/>
          <a:lstStyle>
            <a:lvl1pPr>
              <a:defRPr/>
            </a:lvl1pPr>
          </a:lstStyle>
          <a:p>
            <a:fld id="{53D7BA3B-8A24-4FE7-AE17-686C82EB65A8}" type="slidenum">
              <a:rPr lang="en-US" altLang="en-US"/>
              <a:pPr/>
              <a:t>‹#›</a:t>
            </a:fld>
            <a:endParaRPr lang="en-US" altLang="en-US"/>
          </a:p>
        </p:txBody>
      </p:sp>
    </p:spTree>
    <p:extLst>
      <p:ext uri="{BB962C8B-B14F-4D97-AF65-F5344CB8AC3E}">
        <p14:creationId xmlns:p14="http://schemas.microsoft.com/office/powerpoint/2010/main" val="4167284351"/>
      </p:ext>
    </p:extLst>
  </p:cSld>
  <p:clrMapOvr>
    <a:masterClrMapping/>
  </p:clrMapOvr>
  <p:transition>
    <p:random/>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9">
            <a:extLst>
              <a:ext uri="{FF2B5EF4-FFF2-40B4-BE49-F238E27FC236}">
                <a16:creationId xmlns:a16="http://schemas.microsoft.com/office/drawing/2014/main" id="{8DF25F12-005D-D5CD-84A6-D8AABBBA6B4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40">
            <a:extLst>
              <a:ext uri="{FF2B5EF4-FFF2-40B4-BE49-F238E27FC236}">
                <a16:creationId xmlns:a16="http://schemas.microsoft.com/office/drawing/2014/main" id="{855E9240-6582-936F-893E-C3B98F90E68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41">
            <a:extLst>
              <a:ext uri="{FF2B5EF4-FFF2-40B4-BE49-F238E27FC236}">
                <a16:creationId xmlns:a16="http://schemas.microsoft.com/office/drawing/2014/main" id="{44CC5264-37D1-AD8A-F035-EC3981695468}"/>
              </a:ext>
            </a:extLst>
          </p:cNvPr>
          <p:cNvSpPr>
            <a:spLocks noGrp="1" noChangeArrowheads="1"/>
          </p:cNvSpPr>
          <p:nvPr>
            <p:ph type="sldNum" sz="quarter" idx="12"/>
          </p:nvPr>
        </p:nvSpPr>
        <p:spPr>
          <a:ln/>
        </p:spPr>
        <p:txBody>
          <a:bodyPr/>
          <a:lstStyle>
            <a:lvl1pPr>
              <a:defRPr/>
            </a:lvl1pPr>
          </a:lstStyle>
          <a:p>
            <a:fld id="{40119DC0-14E8-4FAF-9189-2A6700AD8C83}" type="slidenum">
              <a:rPr lang="en-US" altLang="en-US"/>
              <a:pPr/>
              <a:t>‹#›</a:t>
            </a:fld>
            <a:endParaRPr lang="en-US" altLang="en-US"/>
          </a:p>
        </p:txBody>
      </p:sp>
    </p:spTree>
    <p:extLst>
      <p:ext uri="{BB962C8B-B14F-4D97-AF65-F5344CB8AC3E}">
        <p14:creationId xmlns:p14="http://schemas.microsoft.com/office/powerpoint/2010/main" val="1496617129"/>
      </p:ext>
    </p:extLst>
  </p:cSld>
  <p:clrMapOvr>
    <a:masterClrMapping/>
  </p:clrMapOvr>
  <p:transition>
    <p:random/>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9">
            <a:extLst>
              <a:ext uri="{FF2B5EF4-FFF2-40B4-BE49-F238E27FC236}">
                <a16:creationId xmlns:a16="http://schemas.microsoft.com/office/drawing/2014/main" id="{1E10B940-E280-5A9C-091F-0E3303912A5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40">
            <a:extLst>
              <a:ext uri="{FF2B5EF4-FFF2-40B4-BE49-F238E27FC236}">
                <a16:creationId xmlns:a16="http://schemas.microsoft.com/office/drawing/2014/main" id="{189B3061-BBA9-291A-9B27-C407F14A740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41">
            <a:extLst>
              <a:ext uri="{FF2B5EF4-FFF2-40B4-BE49-F238E27FC236}">
                <a16:creationId xmlns:a16="http://schemas.microsoft.com/office/drawing/2014/main" id="{C7488AC3-A6D7-14F4-49CF-AE2A7FEDBA18}"/>
              </a:ext>
            </a:extLst>
          </p:cNvPr>
          <p:cNvSpPr>
            <a:spLocks noGrp="1" noChangeArrowheads="1"/>
          </p:cNvSpPr>
          <p:nvPr>
            <p:ph type="sldNum" sz="quarter" idx="12"/>
          </p:nvPr>
        </p:nvSpPr>
        <p:spPr>
          <a:ln/>
        </p:spPr>
        <p:txBody>
          <a:bodyPr/>
          <a:lstStyle>
            <a:lvl1pPr>
              <a:defRPr/>
            </a:lvl1pPr>
          </a:lstStyle>
          <a:p>
            <a:fld id="{5ED125B0-5A2A-4E66-AE62-E1A64ABF2D7A}" type="slidenum">
              <a:rPr lang="en-US" altLang="en-US"/>
              <a:pPr/>
              <a:t>‹#›</a:t>
            </a:fld>
            <a:endParaRPr lang="en-US" altLang="en-US"/>
          </a:p>
        </p:txBody>
      </p:sp>
    </p:spTree>
    <p:extLst>
      <p:ext uri="{BB962C8B-B14F-4D97-AF65-F5344CB8AC3E}">
        <p14:creationId xmlns:p14="http://schemas.microsoft.com/office/powerpoint/2010/main" val="3219899559"/>
      </p:ext>
    </p:extLst>
  </p:cSld>
  <p:clrMapOvr>
    <a:masterClrMapping/>
  </p:clrMapOvr>
  <p:transition>
    <p:random/>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9">
            <a:extLst>
              <a:ext uri="{FF2B5EF4-FFF2-40B4-BE49-F238E27FC236}">
                <a16:creationId xmlns:a16="http://schemas.microsoft.com/office/drawing/2014/main" id="{00A81668-CC5B-E877-3B16-4ED67C12B34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40">
            <a:extLst>
              <a:ext uri="{FF2B5EF4-FFF2-40B4-BE49-F238E27FC236}">
                <a16:creationId xmlns:a16="http://schemas.microsoft.com/office/drawing/2014/main" id="{9521D537-AAE3-A675-03B0-E5406968175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41">
            <a:extLst>
              <a:ext uri="{FF2B5EF4-FFF2-40B4-BE49-F238E27FC236}">
                <a16:creationId xmlns:a16="http://schemas.microsoft.com/office/drawing/2014/main" id="{8482B54D-CF21-3B71-2695-8A44430F2255}"/>
              </a:ext>
            </a:extLst>
          </p:cNvPr>
          <p:cNvSpPr>
            <a:spLocks noGrp="1" noChangeArrowheads="1"/>
          </p:cNvSpPr>
          <p:nvPr>
            <p:ph type="sldNum" sz="quarter" idx="12"/>
          </p:nvPr>
        </p:nvSpPr>
        <p:spPr>
          <a:ln/>
        </p:spPr>
        <p:txBody>
          <a:bodyPr/>
          <a:lstStyle>
            <a:lvl1pPr>
              <a:defRPr/>
            </a:lvl1pPr>
          </a:lstStyle>
          <a:p>
            <a:fld id="{6B183386-0C9E-462D-8FAC-776FD2FED483}" type="slidenum">
              <a:rPr lang="en-US" altLang="en-US"/>
              <a:pPr/>
              <a:t>‹#›</a:t>
            </a:fld>
            <a:endParaRPr lang="en-US" altLang="en-US"/>
          </a:p>
        </p:txBody>
      </p:sp>
    </p:spTree>
    <p:extLst>
      <p:ext uri="{BB962C8B-B14F-4D97-AF65-F5344CB8AC3E}">
        <p14:creationId xmlns:p14="http://schemas.microsoft.com/office/powerpoint/2010/main" val="1120797817"/>
      </p:ext>
    </p:extLst>
  </p:cSld>
  <p:clrMapOvr>
    <a:masterClrMapping/>
  </p:clrMapOvr>
  <p:transition>
    <p:random/>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9">
            <a:extLst>
              <a:ext uri="{FF2B5EF4-FFF2-40B4-BE49-F238E27FC236}">
                <a16:creationId xmlns:a16="http://schemas.microsoft.com/office/drawing/2014/main" id="{E92B2D57-8E1B-FED3-4421-80A4C0F5878B}"/>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140">
            <a:extLst>
              <a:ext uri="{FF2B5EF4-FFF2-40B4-BE49-F238E27FC236}">
                <a16:creationId xmlns:a16="http://schemas.microsoft.com/office/drawing/2014/main" id="{A6F038ED-FA8C-4CDE-3A37-B9A02542FF0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41">
            <a:extLst>
              <a:ext uri="{FF2B5EF4-FFF2-40B4-BE49-F238E27FC236}">
                <a16:creationId xmlns:a16="http://schemas.microsoft.com/office/drawing/2014/main" id="{7F460DA7-3BD1-26F6-5071-2E3A598EB45A}"/>
              </a:ext>
            </a:extLst>
          </p:cNvPr>
          <p:cNvSpPr>
            <a:spLocks noGrp="1" noChangeArrowheads="1"/>
          </p:cNvSpPr>
          <p:nvPr>
            <p:ph type="sldNum" sz="quarter" idx="12"/>
          </p:nvPr>
        </p:nvSpPr>
        <p:spPr>
          <a:ln/>
        </p:spPr>
        <p:txBody>
          <a:bodyPr/>
          <a:lstStyle>
            <a:lvl1pPr>
              <a:defRPr/>
            </a:lvl1pPr>
          </a:lstStyle>
          <a:p>
            <a:fld id="{F3E1D4B3-85A0-4CF9-AD65-3ED467A58E02}" type="slidenum">
              <a:rPr lang="en-US" altLang="en-US"/>
              <a:pPr/>
              <a:t>‹#›</a:t>
            </a:fld>
            <a:endParaRPr lang="en-US" altLang="en-US"/>
          </a:p>
        </p:txBody>
      </p:sp>
    </p:spTree>
    <p:extLst>
      <p:ext uri="{BB962C8B-B14F-4D97-AF65-F5344CB8AC3E}">
        <p14:creationId xmlns:p14="http://schemas.microsoft.com/office/powerpoint/2010/main" val="3036676454"/>
      </p:ext>
    </p:extLst>
  </p:cSld>
  <p:clrMapOvr>
    <a:masterClrMapping/>
  </p:clrMapOvr>
  <p:transition>
    <p:random/>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9">
            <a:extLst>
              <a:ext uri="{FF2B5EF4-FFF2-40B4-BE49-F238E27FC236}">
                <a16:creationId xmlns:a16="http://schemas.microsoft.com/office/drawing/2014/main" id="{A23223A3-9901-C737-9747-85BC30713A0A}"/>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40">
            <a:extLst>
              <a:ext uri="{FF2B5EF4-FFF2-40B4-BE49-F238E27FC236}">
                <a16:creationId xmlns:a16="http://schemas.microsoft.com/office/drawing/2014/main" id="{5DD5F258-3A0A-75FF-BC2F-D3146A78C25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41">
            <a:extLst>
              <a:ext uri="{FF2B5EF4-FFF2-40B4-BE49-F238E27FC236}">
                <a16:creationId xmlns:a16="http://schemas.microsoft.com/office/drawing/2014/main" id="{A6C3895F-0941-1C30-74B6-0DF744386420}"/>
              </a:ext>
            </a:extLst>
          </p:cNvPr>
          <p:cNvSpPr>
            <a:spLocks noGrp="1" noChangeArrowheads="1"/>
          </p:cNvSpPr>
          <p:nvPr>
            <p:ph type="sldNum" sz="quarter" idx="12"/>
          </p:nvPr>
        </p:nvSpPr>
        <p:spPr>
          <a:ln/>
        </p:spPr>
        <p:txBody>
          <a:bodyPr/>
          <a:lstStyle>
            <a:lvl1pPr>
              <a:defRPr/>
            </a:lvl1pPr>
          </a:lstStyle>
          <a:p>
            <a:fld id="{7A5EDE75-A754-4759-A0B5-23C34657B48A}" type="slidenum">
              <a:rPr lang="en-US" altLang="en-US"/>
              <a:pPr/>
              <a:t>‹#›</a:t>
            </a:fld>
            <a:endParaRPr lang="en-US" altLang="en-US"/>
          </a:p>
        </p:txBody>
      </p:sp>
    </p:spTree>
    <p:extLst>
      <p:ext uri="{BB962C8B-B14F-4D97-AF65-F5344CB8AC3E}">
        <p14:creationId xmlns:p14="http://schemas.microsoft.com/office/powerpoint/2010/main" val="797826642"/>
      </p:ext>
    </p:extLst>
  </p:cSld>
  <p:clrMapOvr>
    <a:masterClrMapping/>
  </p:clrMapOvr>
  <p:transition>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a:extLst>
              <a:ext uri="{FF2B5EF4-FFF2-40B4-BE49-F238E27FC236}">
                <a16:creationId xmlns:a16="http://schemas.microsoft.com/office/drawing/2014/main" id="{464D2299-9C95-7E11-1ECE-A1FF8D21488B}"/>
              </a:ext>
            </a:extLst>
          </p:cNvPr>
          <p:cNvSpPr>
            <a:spLocks noGrp="1"/>
          </p:cNvSpPr>
          <p:nvPr>
            <p:ph type="ftr" sz="quarter" idx="10"/>
          </p:nvPr>
        </p:nvSpPr>
        <p:spPr/>
        <p:txBody>
          <a:bodyPr/>
          <a:lstStyle>
            <a:lvl1pPr>
              <a:defRPr/>
            </a:lvl1pPr>
          </a:lstStyle>
          <a:p>
            <a:pPr>
              <a:defRPr/>
            </a:pPr>
            <a:endParaRPr lang="en-US"/>
          </a:p>
        </p:txBody>
      </p:sp>
      <p:sp>
        <p:nvSpPr>
          <p:cNvPr id="5" name="Date Placeholder 13">
            <a:extLst>
              <a:ext uri="{FF2B5EF4-FFF2-40B4-BE49-F238E27FC236}">
                <a16:creationId xmlns:a16="http://schemas.microsoft.com/office/drawing/2014/main" id="{23D32A20-7DA1-6E1F-1863-2DE86BCAB851}"/>
              </a:ext>
            </a:extLst>
          </p:cNvPr>
          <p:cNvSpPr>
            <a:spLocks noGrp="1"/>
          </p:cNvSpPr>
          <p:nvPr>
            <p:ph type="dt" sz="half" idx="11"/>
          </p:nvPr>
        </p:nvSpPr>
        <p:spPr/>
        <p:txBody>
          <a:bodyPr/>
          <a:lstStyle>
            <a:lvl1pPr>
              <a:defRPr/>
            </a:lvl1pPr>
          </a:lstStyle>
          <a:p>
            <a:pPr>
              <a:defRPr/>
            </a:pPr>
            <a:fld id="{69869D55-14AD-4E8D-9F43-5DFCE4D2B3BD}" type="datetimeFigureOut">
              <a:rPr lang="en-US"/>
              <a:pPr>
                <a:defRPr/>
              </a:pPr>
              <a:t>7/22/2023</a:t>
            </a:fld>
            <a:endParaRPr lang="en-US" dirty="0"/>
          </a:p>
        </p:txBody>
      </p:sp>
      <p:sp>
        <p:nvSpPr>
          <p:cNvPr id="6" name="Slide Number Placeholder 22">
            <a:extLst>
              <a:ext uri="{FF2B5EF4-FFF2-40B4-BE49-F238E27FC236}">
                <a16:creationId xmlns:a16="http://schemas.microsoft.com/office/drawing/2014/main" id="{941124B7-65F1-6246-B6D4-CE652A6B2E43}"/>
              </a:ext>
            </a:extLst>
          </p:cNvPr>
          <p:cNvSpPr>
            <a:spLocks noGrp="1"/>
          </p:cNvSpPr>
          <p:nvPr>
            <p:ph type="sldNum" sz="quarter" idx="12"/>
          </p:nvPr>
        </p:nvSpPr>
        <p:spPr/>
        <p:txBody>
          <a:bodyPr/>
          <a:lstStyle>
            <a:lvl1pPr>
              <a:defRPr/>
            </a:lvl1pPr>
          </a:lstStyle>
          <a:p>
            <a:fld id="{611D8CAA-9178-49AE-9DB1-FBABD770074E}" type="slidenum">
              <a:rPr lang="en-US" altLang="en-US"/>
              <a:pPr/>
              <a:t>‹#›</a:t>
            </a:fld>
            <a:endParaRPr lang="en-US" altLang="en-US"/>
          </a:p>
        </p:txBody>
      </p:sp>
    </p:spTree>
    <p:extLst>
      <p:ext uri="{BB962C8B-B14F-4D97-AF65-F5344CB8AC3E}">
        <p14:creationId xmlns:p14="http://schemas.microsoft.com/office/powerpoint/2010/main" val="3222783033"/>
      </p:ext>
    </p:extLst>
  </p:cSld>
  <p:clrMapOvr>
    <a:masterClrMapping/>
  </p:clrMapOvr>
  <p:transition>
    <p:random/>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9">
            <a:extLst>
              <a:ext uri="{FF2B5EF4-FFF2-40B4-BE49-F238E27FC236}">
                <a16:creationId xmlns:a16="http://schemas.microsoft.com/office/drawing/2014/main" id="{7A237768-F32C-F39B-5EB2-8CBD15EF940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40">
            <a:extLst>
              <a:ext uri="{FF2B5EF4-FFF2-40B4-BE49-F238E27FC236}">
                <a16:creationId xmlns:a16="http://schemas.microsoft.com/office/drawing/2014/main" id="{BADE8647-0ECE-1BA1-4B2F-FAAC97CC2D2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41">
            <a:extLst>
              <a:ext uri="{FF2B5EF4-FFF2-40B4-BE49-F238E27FC236}">
                <a16:creationId xmlns:a16="http://schemas.microsoft.com/office/drawing/2014/main" id="{1F6919D0-DBA5-27CE-24E6-E14D1CDA1580}"/>
              </a:ext>
            </a:extLst>
          </p:cNvPr>
          <p:cNvSpPr>
            <a:spLocks noGrp="1" noChangeArrowheads="1"/>
          </p:cNvSpPr>
          <p:nvPr>
            <p:ph type="sldNum" sz="quarter" idx="12"/>
          </p:nvPr>
        </p:nvSpPr>
        <p:spPr>
          <a:ln/>
        </p:spPr>
        <p:txBody>
          <a:bodyPr/>
          <a:lstStyle>
            <a:lvl1pPr>
              <a:defRPr/>
            </a:lvl1pPr>
          </a:lstStyle>
          <a:p>
            <a:fld id="{BD275257-0A6F-4D0F-8C96-5C2786DCD234}" type="slidenum">
              <a:rPr lang="en-US" altLang="en-US"/>
              <a:pPr/>
              <a:t>‹#›</a:t>
            </a:fld>
            <a:endParaRPr lang="en-US" altLang="en-US"/>
          </a:p>
        </p:txBody>
      </p:sp>
    </p:spTree>
    <p:extLst>
      <p:ext uri="{BB962C8B-B14F-4D97-AF65-F5344CB8AC3E}">
        <p14:creationId xmlns:p14="http://schemas.microsoft.com/office/powerpoint/2010/main" val="4054619999"/>
      </p:ext>
    </p:extLst>
  </p:cSld>
  <p:clrMapOvr>
    <a:masterClrMapping/>
  </p:clrMapOvr>
  <p:transition>
    <p:random/>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9">
            <a:extLst>
              <a:ext uri="{FF2B5EF4-FFF2-40B4-BE49-F238E27FC236}">
                <a16:creationId xmlns:a16="http://schemas.microsoft.com/office/drawing/2014/main" id="{0431DF34-545D-9AF4-A794-2E37907A3AA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40">
            <a:extLst>
              <a:ext uri="{FF2B5EF4-FFF2-40B4-BE49-F238E27FC236}">
                <a16:creationId xmlns:a16="http://schemas.microsoft.com/office/drawing/2014/main" id="{DC0ABE12-9CCD-4E03-898F-CA160A2FA11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41">
            <a:extLst>
              <a:ext uri="{FF2B5EF4-FFF2-40B4-BE49-F238E27FC236}">
                <a16:creationId xmlns:a16="http://schemas.microsoft.com/office/drawing/2014/main" id="{C4E10C88-2A36-9A20-8C75-8341FDFAD413}"/>
              </a:ext>
            </a:extLst>
          </p:cNvPr>
          <p:cNvSpPr>
            <a:spLocks noGrp="1" noChangeArrowheads="1"/>
          </p:cNvSpPr>
          <p:nvPr>
            <p:ph type="sldNum" sz="quarter" idx="12"/>
          </p:nvPr>
        </p:nvSpPr>
        <p:spPr>
          <a:ln/>
        </p:spPr>
        <p:txBody>
          <a:bodyPr/>
          <a:lstStyle>
            <a:lvl1pPr>
              <a:defRPr/>
            </a:lvl1pPr>
          </a:lstStyle>
          <a:p>
            <a:fld id="{932A8CF9-8F29-408F-A86F-73D4504692CD}" type="slidenum">
              <a:rPr lang="en-US" altLang="en-US"/>
              <a:pPr/>
              <a:t>‹#›</a:t>
            </a:fld>
            <a:endParaRPr lang="en-US" altLang="en-US"/>
          </a:p>
        </p:txBody>
      </p:sp>
    </p:spTree>
    <p:extLst>
      <p:ext uri="{BB962C8B-B14F-4D97-AF65-F5344CB8AC3E}">
        <p14:creationId xmlns:p14="http://schemas.microsoft.com/office/powerpoint/2010/main" val="1302436330"/>
      </p:ext>
    </p:extLst>
  </p:cSld>
  <p:clrMapOvr>
    <a:masterClrMapping/>
  </p:clrMapOvr>
  <p:transition>
    <p:random/>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9">
            <a:extLst>
              <a:ext uri="{FF2B5EF4-FFF2-40B4-BE49-F238E27FC236}">
                <a16:creationId xmlns:a16="http://schemas.microsoft.com/office/drawing/2014/main" id="{F4320F41-9D7F-E9FD-DB8F-A574CF1CF29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40">
            <a:extLst>
              <a:ext uri="{FF2B5EF4-FFF2-40B4-BE49-F238E27FC236}">
                <a16:creationId xmlns:a16="http://schemas.microsoft.com/office/drawing/2014/main" id="{C9376408-DFD3-DEA4-D5B2-84427F6BB01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41">
            <a:extLst>
              <a:ext uri="{FF2B5EF4-FFF2-40B4-BE49-F238E27FC236}">
                <a16:creationId xmlns:a16="http://schemas.microsoft.com/office/drawing/2014/main" id="{BDBBE5E2-A10A-51AD-780E-1473D60BE22B}"/>
              </a:ext>
            </a:extLst>
          </p:cNvPr>
          <p:cNvSpPr>
            <a:spLocks noGrp="1" noChangeArrowheads="1"/>
          </p:cNvSpPr>
          <p:nvPr>
            <p:ph type="sldNum" sz="quarter" idx="12"/>
          </p:nvPr>
        </p:nvSpPr>
        <p:spPr>
          <a:ln/>
        </p:spPr>
        <p:txBody>
          <a:bodyPr/>
          <a:lstStyle>
            <a:lvl1pPr>
              <a:defRPr/>
            </a:lvl1pPr>
          </a:lstStyle>
          <a:p>
            <a:fld id="{CBAF9BF2-9766-4A44-B943-39EA3DB73042}" type="slidenum">
              <a:rPr lang="en-US" altLang="en-US"/>
              <a:pPr/>
              <a:t>‹#›</a:t>
            </a:fld>
            <a:endParaRPr lang="en-US" altLang="en-US"/>
          </a:p>
        </p:txBody>
      </p:sp>
    </p:spTree>
    <p:extLst>
      <p:ext uri="{BB962C8B-B14F-4D97-AF65-F5344CB8AC3E}">
        <p14:creationId xmlns:p14="http://schemas.microsoft.com/office/powerpoint/2010/main" val="1220917987"/>
      </p:ext>
    </p:extLst>
  </p:cSld>
  <p:clrMapOvr>
    <a:masterClrMapping/>
  </p:clrMapOvr>
  <p:transition>
    <p:random/>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9">
            <a:extLst>
              <a:ext uri="{FF2B5EF4-FFF2-40B4-BE49-F238E27FC236}">
                <a16:creationId xmlns:a16="http://schemas.microsoft.com/office/drawing/2014/main" id="{873051BC-635F-A1D4-D1DD-8EA2234917D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40">
            <a:extLst>
              <a:ext uri="{FF2B5EF4-FFF2-40B4-BE49-F238E27FC236}">
                <a16:creationId xmlns:a16="http://schemas.microsoft.com/office/drawing/2014/main" id="{447271A1-029D-0B74-BABE-B4F71AE1849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41">
            <a:extLst>
              <a:ext uri="{FF2B5EF4-FFF2-40B4-BE49-F238E27FC236}">
                <a16:creationId xmlns:a16="http://schemas.microsoft.com/office/drawing/2014/main" id="{7A9D4D2B-A6DD-618F-466E-0A9E17419BFA}"/>
              </a:ext>
            </a:extLst>
          </p:cNvPr>
          <p:cNvSpPr>
            <a:spLocks noGrp="1" noChangeArrowheads="1"/>
          </p:cNvSpPr>
          <p:nvPr>
            <p:ph type="sldNum" sz="quarter" idx="12"/>
          </p:nvPr>
        </p:nvSpPr>
        <p:spPr>
          <a:ln/>
        </p:spPr>
        <p:txBody>
          <a:bodyPr/>
          <a:lstStyle>
            <a:lvl1pPr>
              <a:defRPr/>
            </a:lvl1pPr>
          </a:lstStyle>
          <a:p>
            <a:fld id="{61DB3174-A9A5-4701-8189-561222B528DF}" type="slidenum">
              <a:rPr lang="en-US" altLang="en-US"/>
              <a:pPr/>
              <a:t>‹#›</a:t>
            </a:fld>
            <a:endParaRPr lang="en-US" altLang="en-US"/>
          </a:p>
        </p:txBody>
      </p:sp>
    </p:spTree>
    <p:extLst>
      <p:ext uri="{BB962C8B-B14F-4D97-AF65-F5344CB8AC3E}">
        <p14:creationId xmlns:p14="http://schemas.microsoft.com/office/powerpoint/2010/main" val="3188046899"/>
      </p:ext>
    </p:extLst>
  </p:cSld>
  <p:clrMapOvr>
    <a:masterClrMapping/>
  </p:clrMapOvr>
  <p:transition>
    <p:random/>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1625"/>
            <a:ext cx="1943100" cy="57943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1625"/>
            <a:ext cx="5676900" cy="57943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9">
            <a:extLst>
              <a:ext uri="{FF2B5EF4-FFF2-40B4-BE49-F238E27FC236}">
                <a16:creationId xmlns:a16="http://schemas.microsoft.com/office/drawing/2014/main" id="{2EDDC227-9ABF-2355-A755-2C4C41E09B5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40">
            <a:extLst>
              <a:ext uri="{FF2B5EF4-FFF2-40B4-BE49-F238E27FC236}">
                <a16:creationId xmlns:a16="http://schemas.microsoft.com/office/drawing/2014/main" id="{5C0B6191-0EA3-F740-5722-8D1FD4D171A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41">
            <a:extLst>
              <a:ext uri="{FF2B5EF4-FFF2-40B4-BE49-F238E27FC236}">
                <a16:creationId xmlns:a16="http://schemas.microsoft.com/office/drawing/2014/main" id="{3CB8E799-D0DB-E654-2C67-F76994C8D6B2}"/>
              </a:ext>
            </a:extLst>
          </p:cNvPr>
          <p:cNvSpPr>
            <a:spLocks noGrp="1" noChangeArrowheads="1"/>
          </p:cNvSpPr>
          <p:nvPr>
            <p:ph type="sldNum" sz="quarter" idx="12"/>
          </p:nvPr>
        </p:nvSpPr>
        <p:spPr>
          <a:ln/>
        </p:spPr>
        <p:txBody>
          <a:bodyPr/>
          <a:lstStyle>
            <a:lvl1pPr>
              <a:defRPr/>
            </a:lvl1pPr>
          </a:lstStyle>
          <a:p>
            <a:fld id="{198AB3A6-F1B2-4033-AD6D-1A3F965B94AD}" type="slidenum">
              <a:rPr lang="en-US" altLang="en-US"/>
              <a:pPr/>
              <a:t>‹#›</a:t>
            </a:fld>
            <a:endParaRPr lang="en-US" altLang="en-US"/>
          </a:p>
        </p:txBody>
      </p:sp>
    </p:spTree>
    <p:extLst>
      <p:ext uri="{BB962C8B-B14F-4D97-AF65-F5344CB8AC3E}">
        <p14:creationId xmlns:p14="http://schemas.microsoft.com/office/powerpoint/2010/main" val="3675883206"/>
      </p:ext>
    </p:extLst>
  </p:cSld>
  <p:clrMapOvr>
    <a:masterClrMapping/>
  </p:clrMapOvr>
  <p:transition>
    <p:random/>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CB72A32A-2714-DAA4-6DB5-8BB42C802C47}"/>
              </a:ext>
            </a:extLst>
          </p:cNvPr>
          <p:cNvGrpSpPr>
            <a:grpSpLocks/>
          </p:cNvGrpSpPr>
          <p:nvPr/>
        </p:nvGrpSpPr>
        <p:grpSpPr bwMode="auto">
          <a:xfrm>
            <a:off x="-6350" y="20638"/>
            <a:ext cx="9144000" cy="6858000"/>
            <a:chOff x="0" y="0"/>
            <a:chExt cx="5760" cy="4320"/>
          </a:xfrm>
        </p:grpSpPr>
        <p:sp>
          <p:nvSpPr>
            <p:cNvPr id="3" name="Freeform 3">
              <a:extLst>
                <a:ext uri="{FF2B5EF4-FFF2-40B4-BE49-F238E27FC236}">
                  <a16:creationId xmlns:a16="http://schemas.microsoft.com/office/drawing/2014/main" id="{6735EAF1-1786-58E0-3BE9-97B4271DC421}"/>
                </a:ext>
              </a:extLst>
            </p:cNvPr>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 name="Freeform 4">
              <a:extLst>
                <a:ext uri="{FF2B5EF4-FFF2-40B4-BE49-F238E27FC236}">
                  <a16:creationId xmlns:a16="http://schemas.microsoft.com/office/drawing/2014/main" id="{73DF4E5C-3F86-FFBC-1E3D-D5853C14FEAE}"/>
                </a:ext>
              </a:extLst>
            </p:cNvPr>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eaLnBrk="1" hangingPunct="1">
                <a:defRPr/>
              </a:pPr>
              <a:endParaRPr lang="en-US" dirty="0">
                <a:latin typeface="Arial" charset="0"/>
              </a:endParaRPr>
            </a:p>
          </p:txBody>
        </p:sp>
      </p:grpSp>
      <p:sp>
        <p:nvSpPr>
          <p:cNvPr id="5" name="Freeform 5">
            <a:extLst>
              <a:ext uri="{FF2B5EF4-FFF2-40B4-BE49-F238E27FC236}">
                <a16:creationId xmlns:a16="http://schemas.microsoft.com/office/drawing/2014/main" id="{0928EC81-6C42-B0BB-9E52-D6248704A43A}"/>
              </a:ext>
            </a:extLst>
          </p:cNvPr>
          <p:cNvSpPr>
            <a:spLocks/>
          </p:cNvSpPr>
          <p:nvPr/>
        </p:nvSpPr>
        <p:spPr bwMode="hidden">
          <a:xfrm>
            <a:off x="6242050" y="626903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6" name="Group 6">
            <a:extLst>
              <a:ext uri="{FF2B5EF4-FFF2-40B4-BE49-F238E27FC236}">
                <a16:creationId xmlns:a16="http://schemas.microsoft.com/office/drawing/2014/main" id="{5C713B78-A17F-8A95-2224-13D5D0C140F3}"/>
              </a:ext>
            </a:extLst>
          </p:cNvPr>
          <p:cNvGrpSpPr>
            <a:grpSpLocks/>
          </p:cNvGrpSpPr>
          <p:nvPr/>
        </p:nvGrpSpPr>
        <p:grpSpPr bwMode="auto">
          <a:xfrm>
            <a:off x="-1588" y="6034088"/>
            <a:ext cx="7845426" cy="850900"/>
            <a:chOff x="0" y="3792"/>
            <a:chExt cx="4942" cy="536"/>
          </a:xfrm>
        </p:grpSpPr>
        <p:sp>
          <p:nvSpPr>
            <p:cNvPr id="7" name="Freeform 7">
              <a:extLst>
                <a:ext uri="{FF2B5EF4-FFF2-40B4-BE49-F238E27FC236}">
                  <a16:creationId xmlns:a16="http://schemas.microsoft.com/office/drawing/2014/main" id="{FFA876AE-FD09-4B04-D791-43FC530F95E7}"/>
                </a:ext>
              </a:extLst>
            </p:cNvPr>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eaLnBrk="1" hangingPunct="1">
                <a:defRPr/>
              </a:pPr>
              <a:endParaRPr lang="en-US" dirty="0">
                <a:latin typeface="Arial" charset="0"/>
              </a:endParaRPr>
            </a:p>
          </p:txBody>
        </p:sp>
        <p:grpSp>
          <p:nvGrpSpPr>
            <p:cNvPr id="8" name="Group 8">
              <a:extLst>
                <a:ext uri="{FF2B5EF4-FFF2-40B4-BE49-F238E27FC236}">
                  <a16:creationId xmlns:a16="http://schemas.microsoft.com/office/drawing/2014/main" id="{024FB320-0541-32F1-249B-CF6F32663232}"/>
                </a:ext>
              </a:extLst>
            </p:cNvPr>
            <p:cNvGrpSpPr>
              <a:grpSpLocks/>
            </p:cNvGrpSpPr>
            <p:nvPr userDrawn="1"/>
          </p:nvGrpSpPr>
          <p:grpSpPr bwMode="auto">
            <a:xfrm>
              <a:off x="2486" y="3792"/>
              <a:ext cx="2456" cy="536"/>
              <a:chOff x="2486" y="3792"/>
              <a:chExt cx="2456" cy="536"/>
            </a:xfrm>
          </p:grpSpPr>
          <p:sp>
            <p:nvSpPr>
              <p:cNvPr id="10" name="Freeform 9">
                <a:extLst>
                  <a:ext uri="{FF2B5EF4-FFF2-40B4-BE49-F238E27FC236}">
                    <a16:creationId xmlns:a16="http://schemas.microsoft.com/office/drawing/2014/main" id="{67D9435E-468E-E2E9-20D4-221EBDC5F7F9}"/>
                  </a:ext>
                </a:extLst>
              </p:cNvPr>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0">
                <a:extLst>
                  <a:ext uri="{FF2B5EF4-FFF2-40B4-BE49-F238E27FC236}">
                    <a16:creationId xmlns:a16="http://schemas.microsoft.com/office/drawing/2014/main" id="{06EDBD05-0C00-587E-9DBF-ACC5F877ACDA}"/>
                  </a:ext>
                </a:extLst>
              </p:cNvPr>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1">
                <a:extLst>
                  <a:ext uri="{FF2B5EF4-FFF2-40B4-BE49-F238E27FC236}">
                    <a16:creationId xmlns:a16="http://schemas.microsoft.com/office/drawing/2014/main" id="{4A77E7AC-AB30-CF9D-6243-0FFEF9713AE2}"/>
                  </a:ext>
                </a:extLst>
              </p:cNvPr>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2">
                <a:extLst>
                  <a:ext uri="{FF2B5EF4-FFF2-40B4-BE49-F238E27FC236}">
                    <a16:creationId xmlns:a16="http://schemas.microsoft.com/office/drawing/2014/main" id="{D23F99C8-1E1B-3461-B3D8-11D695273C50}"/>
                  </a:ext>
                </a:extLst>
              </p:cNvPr>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3">
                <a:extLst>
                  <a:ext uri="{FF2B5EF4-FFF2-40B4-BE49-F238E27FC236}">
                    <a16:creationId xmlns:a16="http://schemas.microsoft.com/office/drawing/2014/main" id="{24862131-D555-F602-25A4-B645B8B1B393}"/>
                  </a:ext>
                </a:extLst>
              </p:cNvPr>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9" name="Freeform 14">
              <a:extLst>
                <a:ext uri="{FF2B5EF4-FFF2-40B4-BE49-F238E27FC236}">
                  <a16:creationId xmlns:a16="http://schemas.microsoft.com/office/drawing/2014/main" id="{05733C3D-3FE0-2B72-70FB-79423B9FD720}"/>
                </a:ext>
              </a:extLst>
            </p:cNvPr>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eaLnBrk="1" hangingPunct="1">
                <a:defRPr/>
              </a:pPr>
              <a:endParaRPr lang="en-US" dirty="0">
                <a:latin typeface="Arial" charset="0"/>
              </a:endParaRPr>
            </a:p>
          </p:txBody>
        </p:sp>
      </p:grpSp>
      <p:grpSp>
        <p:nvGrpSpPr>
          <p:cNvPr id="15" name="Group 15">
            <a:extLst>
              <a:ext uri="{FF2B5EF4-FFF2-40B4-BE49-F238E27FC236}">
                <a16:creationId xmlns:a16="http://schemas.microsoft.com/office/drawing/2014/main" id="{12F72A9E-53C2-8C8E-24D1-0A9C7A86E660}"/>
              </a:ext>
            </a:extLst>
          </p:cNvPr>
          <p:cNvGrpSpPr>
            <a:grpSpLocks/>
          </p:cNvGrpSpPr>
          <p:nvPr/>
        </p:nvGrpSpPr>
        <p:grpSpPr bwMode="auto">
          <a:xfrm>
            <a:off x="627063" y="6021388"/>
            <a:ext cx="5684837" cy="849312"/>
            <a:chOff x="395" y="3793"/>
            <a:chExt cx="3581" cy="535"/>
          </a:xfrm>
        </p:grpSpPr>
        <p:sp>
          <p:nvSpPr>
            <p:cNvPr id="16" name="Freeform 16">
              <a:extLst>
                <a:ext uri="{FF2B5EF4-FFF2-40B4-BE49-F238E27FC236}">
                  <a16:creationId xmlns:a16="http://schemas.microsoft.com/office/drawing/2014/main" id="{D3596C6C-0E1D-9776-A753-347D380954BD}"/>
                </a:ext>
              </a:extLst>
            </p:cNvPr>
            <p:cNvSpPr>
              <a:spLocks/>
            </p:cNvSpPr>
            <p:nvPr userDrawn="1"/>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7">
              <a:extLst>
                <a:ext uri="{FF2B5EF4-FFF2-40B4-BE49-F238E27FC236}">
                  <a16:creationId xmlns:a16="http://schemas.microsoft.com/office/drawing/2014/main" id="{373BE283-6D8A-23EE-8199-819F3B9F5B99}"/>
                </a:ext>
              </a:extLst>
            </p:cNvPr>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8">
              <a:extLst>
                <a:ext uri="{FF2B5EF4-FFF2-40B4-BE49-F238E27FC236}">
                  <a16:creationId xmlns:a16="http://schemas.microsoft.com/office/drawing/2014/main" id="{2D5F2F8F-699C-39E9-BD21-011A76E564BF}"/>
                </a:ext>
              </a:extLst>
            </p:cNvPr>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9">
              <a:extLst>
                <a:ext uri="{FF2B5EF4-FFF2-40B4-BE49-F238E27FC236}">
                  <a16:creationId xmlns:a16="http://schemas.microsoft.com/office/drawing/2014/main" id="{A00A4D3B-5F1C-26A4-8FD7-E657C2EFEE9A}"/>
                </a:ext>
              </a:extLst>
            </p:cNvPr>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20">
              <a:extLst>
                <a:ext uri="{FF2B5EF4-FFF2-40B4-BE49-F238E27FC236}">
                  <a16:creationId xmlns:a16="http://schemas.microsoft.com/office/drawing/2014/main" id="{3004AF6C-54F2-83C0-8D91-06EBC7674FD9}"/>
                </a:ext>
              </a:extLst>
            </p:cNvPr>
            <p:cNvSpPr>
              <a:spLocks/>
            </p:cNvSpPr>
            <p:nvPr userDrawn="1"/>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21">
              <a:extLst>
                <a:ext uri="{FF2B5EF4-FFF2-40B4-BE49-F238E27FC236}">
                  <a16:creationId xmlns:a16="http://schemas.microsoft.com/office/drawing/2014/main" id="{DE156615-DA82-BCA3-B060-6A3DC787F552}"/>
                </a:ext>
              </a:extLst>
            </p:cNvPr>
            <p:cNvSpPr>
              <a:spLocks/>
            </p:cNvSpPr>
            <p:nvPr userDrawn="1"/>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4838" name="Rectangle 22"/>
          <p:cNvSpPr>
            <a:spLocks noGrp="1" noChangeArrowheads="1"/>
          </p:cNvSpPr>
          <p:nvPr>
            <p:ph type="ctrTitle" sz="quarter"/>
          </p:nvPr>
        </p:nvSpPr>
        <p:spPr>
          <a:xfrm>
            <a:off x="457200" y="1447800"/>
            <a:ext cx="8229600" cy="1736725"/>
          </a:xfrm>
        </p:spPr>
        <p:txBody>
          <a:bodyPr/>
          <a:lstStyle>
            <a:lvl1pPr>
              <a:defRPr sz="5400"/>
            </a:lvl1pPr>
          </a:lstStyle>
          <a:p>
            <a:r>
              <a:rPr lang="en-US"/>
              <a:t>Click to edit Master title style</a:t>
            </a:r>
          </a:p>
        </p:txBody>
      </p:sp>
      <p:sp>
        <p:nvSpPr>
          <p:cNvPr id="34839"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2" name="Rectangle 24">
            <a:extLst>
              <a:ext uri="{FF2B5EF4-FFF2-40B4-BE49-F238E27FC236}">
                <a16:creationId xmlns:a16="http://schemas.microsoft.com/office/drawing/2014/main" id="{09F49737-9780-AC08-D99B-E21770A2968F}"/>
              </a:ext>
            </a:extLst>
          </p:cNvPr>
          <p:cNvSpPr>
            <a:spLocks noGrp="1" noChangeArrowheads="1"/>
          </p:cNvSpPr>
          <p:nvPr>
            <p:ph type="dt" sz="quarter" idx="10"/>
          </p:nvPr>
        </p:nvSpPr>
        <p:spPr/>
        <p:txBody>
          <a:bodyPr/>
          <a:lstStyle>
            <a:lvl1pPr>
              <a:defRPr/>
            </a:lvl1pPr>
          </a:lstStyle>
          <a:p>
            <a:pPr>
              <a:defRPr/>
            </a:pPr>
            <a:endParaRPr lang="en-US"/>
          </a:p>
        </p:txBody>
      </p:sp>
      <p:sp>
        <p:nvSpPr>
          <p:cNvPr id="23" name="Rectangle 25">
            <a:extLst>
              <a:ext uri="{FF2B5EF4-FFF2-40B4-BE49-F238E27FC236}">
                <a16:creationId xmlns:a16="http://schemas.microsoft.com/office/drawing/2014/main" id="{948C8781-2D1C-6113-3CC3-222AA50F356F}"/>
              </a:ext>
            </a:extLst>
          </p:cNvPr>
          <p:cNvSpPr>
            <a:spLocks noGrp="1" noChangeArrowheads="1"/>
          </p:cNvSpPr>
          <p:nvPr>
            <p:ph type="sldNum" sz="quarter" idx="11"/>
          </p:nvPr>
        </p:nvSpPr>
        <p:spPr/>
        <p:txBody>
          <a:bodyPr/>
          <a:lstStyle>
            <a:lvl1pPr>
              <a:defRPr/>
            </a:lvl1pPr>
          </a:lstStyle>
          <a:p>
            <a:fld id="{DCF7FF3C-850B-487B-B1D5-96B2742CC8F7}" type="slidenum">
              <a:rPr lang="en-US" altLang="en-US"/>
              <a:pPr/>
              <a:t>‹#›</a:t>
            </a:fld>
            <a:endParaRPr lang="en-US" altLang="en-US"/>
          </a:p>
        </p:txBody>
      </p:sp>
      <p:sp>
        <p:nvSpPr>
          <p:cNvPr id="24" name="Rectangle 26">
            <a:extLst>
              <a:ext uri="{FF2B5EF4-FFF2-40B4-BE49-F238E27FC236}">
                <a16:creationId xmlns:a16="http://schemas.microsoft.com/office/drawing/2014/main" id="{DF084142-89C8-96E9-6476-8752FB325DD4}"/>
              </a:ext>
            </a:extLst>
          </p:cNvPr>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813670716"/>
      </p:ext>
    </p:extLst>
  </p:cSld>
  <p:clrMapOvr>
    <a:masterClrMapping/>
  </p:clrMapOvr>
  <p:transition>
    <p:random/>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a:extLst>
              <a:ext uri="{FF2B5EF4-FFF2-40B4-BE49-F238E27FC236}">
                <a16:creationId xmlns:a16="http://schemas.microsoft.com/office/drawing/2014/main" id="{DD1EE420-FF02-D36F-324A-8B801EDE3AA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5">
            <a:extLst>
              <a:ext uri="{FF2B5EF4-FFF2-40B4-BE49-F238E27FC236}">
                <a16:creationId xmlns:a16="http://schemas.microsoft.com/office/drawing/2014/main" id="{F4E0F882-0E0C-5AEA-C540-708372A88A1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6">
            <a:extLst>
              <a:ext uri="{FF2B5EF4-FFF2-40B4-BE49-F238E27FC236}">
                <a16:creationId xmlns:a16="http://schemas.microsoft.com/office/drawing/2014/main" id="{C8B109C5-AA62-83C0-19F8-62C3D34D678A}"/>
              </a:ext>
            </a:extLst>
          </p:cNvPr>
          <p:cNvSpPr>
            <a:spLocks noGrp="1" noChangeArrowheads="1"/>
          </p:cNvSpPr>
          <p:nvPr>
            <p:ph type="sldNum" sz="quarter" idx="12"/>
          </p:nvPr>
        </p:nvSpPr>
        <p:spPr>
          <a:ln/>
        </p:spPr>
        <p:txBody>
          <a:bodyPr/>
          <a:lstStyle>
            <a:lvl1pPr>
              <a:defRPr/>
            </a:lvl1pPr>
          </a:lstStyle>
          <a:p>
            <a:fld id="{9C40E6B3-6B5E-4C39-9802-ADD37C55D2BF}" type="slidenum">
              <a:rPr lang="en-US" altLang="en-US"/>
              <a:pPr/>
              <a:t>‹#›</a:t>
            </a:fld>
            <a:endParaRPr lang="en-US" altLang="en-US"/>
          </a:p>
        </p:txBody>
      </p:sp>
    </p:spTree>
    <p:extLst>
      <p:ext uri="{BB962C8B-B14F-4D97-AF65-F5344CB8AC3E}">
        <p14:creationId xmlns:p14="http://schemas.microsoft.com/office/powerpoint/2010/main" val="1554604089"/>
      </p:ext>
    </p:extLst>
  </p:cSld>
  <p:clrMapOvr>
    <a:masterClrMapping/>
  </p:clrMapOvr>
  <p:transition>
    <p:random/>
  </p:transition>
</p:sldLayout>
</file>

<file path=ppt/slideLayouts/slideLayout2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a:extLst>
              <a:ext uri="{FF2B5EF4-FFF2-40B4-BE49-F238E27FC236}">
                <a16:creationId xmlns:a16="http://schemas.microsoft.com/office/drawing/2014/main" id="{E86BAE10-3508-261E-2CF3-00B42386191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5">
            <a:extLst>
              <a:ext uri="{FF2B5EF4-FFF2-40B4-BE49-F238E27FC236}">
                <a16:creationId xmlns:a16="http://schemas.microsoft.com/office/drawing/2014/main" id="{EC83A750-9D23-D5F5-64F3-85978B1D07B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6">
            <a:extLst>
              <a:ext uri="{FF2B5EF4-FFF2-40B4-BE49-F238E27FC236}">
                <a16:creationId xmlns:a16="http://schemas.microsoft.com/office/drawing/2014/main" id="{14D04FCD-1DFE-19B5-A83A-271CEEC1DDF7}"/>
              </a:ext>
            </a:extLst>
          </p:cNvPr>
          <p:cNvSpPr>
            <a:spLocks noGrp="1" noChangeArrowheads="1"/>
          </p:cNvSpPr>
          <p:nvPr>
            <p:ph type="sldNum" sz="quarter" idx="12"/>
          </p:nvPr>
        </p:nvSpPr>
        <p:spPr>
          <a:ln/>
        </p:spPr>
        <p:txBody>
          <a:bodyPr/>
          <a:lstStyle>
            <a:lvl1pPr>
              <a:defRPr/>
            </a:lvl1pPr>
          </a:lstStyle>
          <a:p>
            <a:fld id="{C8DBC5A0-281A-494A-93B2-B44E18791596}" type="slidenum">
              <a:rPr lang="en-US" altLang="en-US"/>
              <a:pPr/>
              <a:t>‹#›</a:t>
            </a:fld>
            <a:endParaRPr lang="en-US" altLang="en-US"/>
          </a:p>
        </p:txBody>
      </p:sp>
    </p:spTree>
    <p:extLst>
      <p:ext uri="{BB962C8B-B14F-4D97-AF65-F5344CB8AC3E}">
        <p14:creationId xmlns:p14="http://schemas.microsoft.com/office/powerpoint/2010/main" val="1224773305"/>
      </p:ext>
    </p:extLst>
  </p:cSld>
  <p:clrMapOvr>
    <a:masterClrMapping/>
  </p:clrMapOvr>
  <p:transition>
    <p:random/>
  </p:transition>
</p:sldLayout>
</file>

<file path=ppt/slideLayouts/slideLayout2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a:extLst>
              <a:ext uri="{FF2B5EF4-FFF2-40B4-BE49-F238E27FC236}">
                <a16:creationId xmlns:a16="http://schemas.microsoft.com/office/drawing/2014/main" id="{C9FFFC26-FA23-202A-6A31-AFD57CBC3B0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5">
            <a:extLst>
              <a:ext uri="{FF2B5EF4-FFF2-40B4-BE49-F238E27FC236}">
                <a16:creationId xmlns:a16="http://schemas.microsoft.com/office/drawing/2014/main" id="{35231568-7A06-6783-0807-AA7EEC08E58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6">
            <a:extLst>
              <a:ext uri="{FF2B5EF4-FFF2-40B4-BE49-F238E27FC236}">
                <a16:creationId xmlns:a16="http://schemas.microsoft.com/office/drawing/2014/main" id="{3C760FD8-EFAD-C3F6-93F6-9A0C84E8497A}"/>
              </a:ext>
            </a:extLst>
          </p:cNvPr>
          <p:cNvSpPr>
            <a:spLocks noGrp="1" noChangeArrowheads="1"/>
          </p:cNvSpPr>
          <p:nvPr>
            <p:ph type="sldNum" sz="quarter" idx="12"/>
          </p:nvPr>
        </p:nvSpPr>
        <p:spPr>
          <a:ln/>
        </p:spPr>
        <p:txBody>
          <a:bodyPr/>
          <a:lstStyle>
            <a:lvl1pPr>
              <a:defRPr/>
            </a:lvl1pPr>
          </a:lstStyle>
          <a:p>
            <a:fld id="{654C6E37-9866-4C96-B31F-8D5875AF690C}" type="slidenum">
              <a:rPr lang="en-US" altLang="en-US"/>
              <a:pPr/>
              <a:t>‹#›</a:t>
            </a:fld>
            <a:endParaRPr lang="en-US" altLang="en-US"/>
          </a:p>
        </p:txBody>
      </p:sp>
    </p:spTree>
    <p:extLst>
      <p:ext uri="{BB962C8B-B14F-4D97-AF65-F5344CB8AC3E}">
        <p14:creationId xmlns:p14="http://schemas.microsoft.com/office/powerpoint/2010/main" val="3994284173"/>
      </p:ext>
    </p:extLst>
  </p:cSld>
  <p:clrMapOvr>
    <a:masterClrMapping/>
  </p:clrMapOvr>
  <p:transition>
    <p:random/>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a:extLst>
              <a:ext uri="{FF2B5EF4-FFF2-40B4-BE49-F238E27FC236}">
                <a16:creationId xmlns:a16="http://schemas.microsoft.com/office/drawing/2014/main" id="{E3406CBF-7B17-B234-D88E-4F24FD07BC17}"/>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25">
            <a:extLst>
              <a:ext uri="{FF2B5EF4-FFF2-40B4-BE49-F238E27FC236}">
                <a16:creationId xmlns:a16="http://schemas.microsoft.com/office/drawing/2014/main" id="{A9F71066-934F-8EBF-A617-A38821D063E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26">
            <a:extLst>
              <a:ext uri="{FF2B5EF4-FFF2-40B4-BE49-F238E27FC236}">
                <a16:creationId xmlns:a16="http://schemas.microsoft.com/office/drawing/2014/main" id="{E403F86C-3D48-BCBC-F116-3D9D74D882E7}"/>
              </a:ext>
            </a:extLst>
          </p:cNvPr>
          <p:cNvSpPr>
            <a:spLocks noGrp="1" noChangeArrowheads="1"/>
          </p:cNvSpPr>
          <p:nvPr>
            <p:ph type="sldNum" sz="quarter" idx="12"/>
          </p:nvPr>
        </p:nvSpPr>
        <p:spPr>
          <a:ln/>
        </p:spPr>
        <p:txBody>
          <a:bodyPr/>
          <a:lstStyle>
            <a:lvl1pPr>
              <a:defRPr/>
            </a:lvl1pPr>
          </a:lstStyle>
          <a:p>
            <a:fld id="{4631BAC8-668D-4AE6-83B2-54548776B5B9}" type="slidenum">
              <a:rPr lang="en-US" altLang="en-US"/>
              <a:pPr/>
              <a:t>‹#›</a:t>
            </a:fld>
            <a:endParaRPr lang="en-US" altLang="en-US"/>
          </a:p>
        </p:txBody>
      </p:sp>
    </p:spTree>
    <p:extLst>
      <p:ext uri="{BB962C8B-B14F-4D97-AF65-F5344CB8AC3E}">
        <p14:creationId xmlns:p14="http://schemas.microsoft.com/office/powerpoint/2010/main" val="3289846501"/>
      </p:ext>
    </p:extLst>
  </p:cSld>
  <p:clrMapOvr>
    <a:masterClrMapping/>
  </p:clrMapOvr>
  <p:transition>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a:t>Click to edit Master title style</a:t>
            </a: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2" name="Date Placeholder 13">
            <a:extLst>
              <a:ext uri="{FF2B5EF4-FFF2-40B4-BE49-F238E27FC236}">
                <a16:creationId xmlns:a16="http://schemas.microsoft.com/office/drawing/2014/main" id="{EA18E24D-3B7F-7C49-222E-CA8B66A23039}"/>
              </a:ext>
            </a:extLst>
          </p:cNvPr>
          <p:cNvSpPr>
            <a:spLocks noGrp="1"/>
          </p:cNvSpPr>
          <p:nvPr>
            <p:ph type="dt" sz="half" idx="10"/>
          </p:nvPr>
        </p:nvSpPr>
        <p:spPr/>
        <p:txBody>
          <a:bodyPr/>
          <a:lstStyle>
            <a:lvl1pPr>
              <a:defRPr/>
            </a:lvl1pPr>
          </a:lstStyle>
          <a:p>
            <a:pPr>
              <a:defRPr/>
            </a:pPr>
            <a:endParaRPr lang="en-US"/>
          </a:p>
        </p:txBody>
      </p:sp>
      <p:sp>
        <p:nvSpPr>
          <p:cNvPr id="3" name="Footer Placeholder 2">
            <a:extLst>
              <a:ext uri="{FF2B5EF4-FFF2-40B4-BE49-F238E27FC236}">
                <a16:creationId xmlns:a16="http://schemas.microsoft.com/office/drawing/2014/main" id="{1330C451-C49F-5B32-27B3-3ACD9EEB9D6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22">
            <a:extLst>
              <a:ext uri="{FF2B5EF4-FFF2-40B4-BE49-F238E27FC236}">
                <a16:creationId xmlns:a16="http://schemas.microsoft.com/office/drawing/2014/main" id="{006B1587-6794-EA7E-7304-BC65FCE59DA4}"/>
              </a:ext>
            </a:extLst>
          </p:cNvPr>
          <p:cNvSpPr>
            <a:spLocks noGrp="1"/>
          </p:cNvSpPr>
          <p:nvPr>
            <p:ph type="sldNum" sz="quarter" idx="12"/>
          </p:nvPr>
        </p:nvSpPr>
        <p:spPr/>
        <p:txBody>
          <a:bodyPr/>
          <a:lstStyle>
            <a:lvl1pPr>
              <a:defRPr/>
            </a:lvl1pPr>
          </a:lstStyle>
          <a:p>
            <a:fld id="{7C315FDD-CB12-439C-A5E9-BF8B4E22079A}" type="slidenum">
              <a:rPr lang="en-US" altLang="en-US"/>
              <a:pPr/>
              <a:t>‹#›</a:t>
            </a:fld>
            <a:endParaRPr lang="en-US" altLang="en-US"/>
          </a:p>
        </p:txBody>
      </p:sp>
    </p:spTree>
    <p:extLst>
      <p:ext uri="{BB962C8B-B14F-4D97-AF65-F5344CB8AC3E}">
        <p14:creationId xmlns:p14="http://schemas.microsoft.com/office/powerpoint/2010/main" val="2270714557"/>
      </p:ext>
    </p:extLst>
  </p:cSld>
  <p:clrMapOvr>
    <a:masterClrMapping/>
  </p:clrMapOvr>
  <p:transition>
    <p:random/>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a:extLst>
              <a:ext uri="{FF2B5EF4-FFF2-40B4-BE49-F238E27FC236}">
                <a16:creationId xmlns:a16="http://schemas.microsoft.com/office/drawing/2014/main" id="{0E47E319-D3BB-16E4-84AC-EDAE3B2C4EF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25">
            <a:extLst>
              <a:ext uri="{FF2B5EF4-FFF2-40B4-BE49-F238E27FC236}">
                <a16:creationId xmlns:a16="http://schemas.microsoft.com/office/drawing/2014/main" id="{D744DBF5-6F1D-B5D5-E974-E78D7785089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26">
            <a:extLst>
              <a:ext uri="{FF2B5EF4-FFF2-40B4-BE49-F238E27FC236}">
                <a16:creationId xmlns:a16="http://schemas.microsoft.com/office/drawing/2014/main" id="{AF92EE23-81BD-9AB9-5096-4631AD1FEE32}"/>
              </a:ext>
            </a:extLst>
          </p:cNvPr>
          <p:cNvSpPr>
            <a:spLocks noGrp="1" noChangeArrowheads="1"/>
          </p:cNvSpPr>
          <p:nvPr>
            <p:ph type="sldNum" sz="quarter" idx="12"/>
          </p:nvPr>
        </p:nvSpPr>
        <p:spPr>
          <a:ln/>
        </p:spPr>
        <p:txBody>
          <a:bodyPr/>
          <a:lstStyle>
            <a:lvl1pPr>
              <a:defRPr/>
            </a:lvl1pPr>
          </a:lstStyle>
          <a:p>
            <a:fld id="{6F925A4C-6390-478D-BAAA-966E01AFA44D}" type="slidenum">
              <a:rPr lang="en-US" altLang="en-US"/>
              <a:pPr/>
              <a:t>‹#›</a:t>
            </a:fld>
            <a:endParaRPr lang="en-US" altLang="en-US"/>
          </a:p>
        </p:txBody>
      </p:sp>
    </p:spTree>
    <p:extLst>
      <p:ext uri="{BB962C8B-B14F-4D97-AF65-F5344CB8AC3E}">
        <p14:creationId xmlns:p14="http://schemas.microsoft.com/office/powerpoint/2010/main" val="3585021921"/>
      </p:ext>
    </p:extLst>
  </p:cSld>
  <p:clrMapOvr>
    <a:masterClrMapping/>
  </p:clrMapOvr>
  <p:transition>
    <p:random/>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F7ABA65B-E3F4-EF2E-FC28-17F1FB3E697C}"/>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25">
            <a:extLst>
              <a:ext uri="{FF2B5EF4-FFF2-40B4-BE49-F238E27FC236}">
                <a16:creationId xmlns:a16="http://schemas.microsoft.com/office/drawing/2014/main" id="{98C09919-06C9-C029-E5E1-7CB403F1BC2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26">
            <a:extLst>
              <a:ext uri="{FF2B5EF4-FFF2-40B4-BE49-F238E27FC236}">
                <a16:creationId xmlns:a16="http://schemas.microsoft.com/office/drawing/2014/main" id="{D4EA8755-3166-BCEA-D8A2-AD6A8EAD71D6}"/>
              </a:ext>
            </a:extLst>
          </p:cNvPr>
          <p:cNvSpPr>
            <a:spLocks noGrp="1" noChangeArrowheads="1"/>
          </p:cNvSpPr>
          <p:nvPr>
            <p:ph type="sldNum" sz="quarter" idx="12"/>
          </p:nvPr>
        </p:nvSpPr>
        <p:spPr>
          <a:ln/>
        </p:spPr>
        <p:txBody>
          <a:bodyPr/>
          <a:lstStyle>
            <a:lvl1pPr>
              <a:defRPr/>
            </a:lvl1pPr>
          </a:lstStyle>
          <a:p>
            <a:fld id="{CDFC402E-8B7B-437F-A996-8FF7B9833550}" type="slidenum">
              <a:rPr lang="en-US" altLang="en-US"/>
              <a:pPr/>
              <a:t>‹#›</a:t>
            </a:fld>
            <a:endParaRPr lang="en-US" altLang="en-US"/>
          </a:p>
        </p:txBody>
      </p:sp>
    </p:spTree>
    <p:extLst>
      <p:ext uri="{BB962C8B-B14F-4D97-AF65-F5344CB8AC3E}">
        <p14:creationId xmlns:p14="http://schemas.microsoft.com/office/powerpoint/2010/main" val="899611116"/>
      </p:ext>
    </p:extLst>
  </p:cSld>
  <p:clrMapOvr>
    <a:masterClrMapping/>
  </p:clrMapOvr>
  <p:transition>
    <p:random/>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a:extLst>
              <a:ext uri="{FF2B5EF4-FFF2-40B4-BE49-F238E27FC236}">
                <a16:creationId xmlns:a16="http://schemas.microsoft.com/office/drawing/2014/main" id="{1FDFED6E-1FA7-A9AC-1012-2498F350F38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5">
            <a:extLst>
              <a:ext uri="{FF2B5EF4-FFF2-40B4-BE49-F238E27FC236}">
                <a16:creationId xmlns:a16="http://schemas.microsoft.com/office/drawing/2014/main" id="{E239EE45-88F3-E002-1959-D07509CC7F0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6">
            <a:extLst>
              <a:ext uri="{FF2B5EF4-FFF2-40B4-BE49-F238E27FC236}">
                <a16:creationId xmlns:a16="http://schemas.microsoft.com/office/drawing/2014/main" id="{99A99C1E-0BCA-2CC2-CA35-D6698253B6AF}"/>
              </a:ext>
            </a:extLst>
          </p:cNvPr>
          <p:cNvSpPr>
            <a:spLocks noGrp="1" noChangeArrowheads="1"/>
          </p:cNvSpPr>
          <p:nvPr>
            <p:ph type="sldNum" sz="quarter" idx="12"/>
          </p:nvPr>
        </p:nvSpPr>
        <p:spPr>
          <a:ln/>
        </p:spPr>
        <p:txBody>
          <a:bodyPr/>
          <a:lstStyle>
            <a:lvl1pPr>
              <a:defRPr/>
            </a:lvl1pPr>
          </a:lstStyle>
          <a:p>
            <a:fld id="{9AF4C9D6-D1A3-460C-8330-61C3D8F08461}" type="slidenum">
              <a:rPr lang="en-US" altLang="en-US"/>
              <a:pPr/>
              <a:t>‹#›</a:t>
            </a:fld>
            <a:endParaRPr lang="en-US" altLang="en-US"/>
          </a:p>
        </p:txBody>
      </p:sp>
    </p:spTree>
    <p:extLst>
      <p:ext uri="{BB962C8B-B14F-4D97-AF65-F5344CB8AC3E}">
        <p14:creationId xmlns:p14="http://schemas.microsoft.com/office/powerpoint/2010/main" val="186771975"/>
      </p:ext>
    </p:extLst>
  </p:cSld>
  <p:clrMapOvr>
    <a:masterClrMapping/>
  </p:clrMapOvr>
  <p:transition>
    <p:random/>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a:extLst>
              <a:ext uri="{FF2B5EF4-FFF2-40B4-BE49-F238E27FC236}">
                <a16:creationId xmlns:a16="http://schemas.microsoft.com/office/drawing/2014/main" id="{75C3445F-EFED-B620-A438-12CD789F851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5">
            <a:extLst>
              <a:ext uri="{FF2B5EF4-FFF2-40B4-BE49-F238E27FC236}">
                <a16:creationId xmlns:a16="http://schemas.microsoft.com/office/drawing/2014/main" id="{DEDC9957-3752-E8EB-148D-54F07D7362F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6">
            <a:extLst>
              <a:ext uri="{FF2B5EF4-FFF2-40B4-BE49-F238E27FC236}">
                <a16:creationId xmlns:a16="http://schemas.microsoft.com/office/drawing/2014/main" id="{DA46D255-B81B-515F-22CD-7B46792CF080}"/>
              </a:ext>
            </a:extLst>
          </p:cNvPr>
          <p:cNvSpPr>
            <a:spLocks noGrp="1" noChangeArrowheads="1"/>
          </p:cNvSpPr>
          <p:nvPr>
            <p:ph type="sldNum" sz="quarter" idx="12"/>
          </p:nvPr>
        </p:nvSpPr>
        <p:spPr>
          <a:ln/>
        </p:spPr>
        <p:txBody>
          <a:bodyPr/>
          <a:lstStyle>
            <a:lvl1pPr>
              <a:defRPr/>
            </a:lvl1pPr>
          </a:lstStyle>
          <a:p>
            <a:fld id="{333A8BF3-CBB7-401B-B271-7FEA9D1945EA}" type="slidenum">
              <a:rPr lang="en-US" altLang="en-US"/>
              <a:pPr/>
              <a:t>‹#›</a:t>
            </a:fld>
            <a:endParaRPr lang="en-US" altLang="en-US"/>
          </a:p>
        </p:txBody>
      </p:sp>
    </p:spTree>
    <p:extLst>
      <p:ext uri="{BB962C8B-B14F-4D97-AF65-F5344CB8AC3E}">
        <p14:creationId xmlns:p14="http://schemas.microsoft.com/office/powerpoint/2010/main" val="417214917"/>
      </p:ext>
    </p:extLst>
  </p:cSld>
  <p:clrMapOvr>
    <a:masterClrMapping/>
  </p:clrMapOvr>
  <p:transition>
    <p:random/>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a:extLst>
              <a:ext uri="{FF2B5EF4-FFF2-40B4-BE49-F238E27FC236}">
                <a16:creationId xmlns:a16="http://schemas.microsoft.com/office/drawing/2014/main" id="{F0FA4173-1B30-A287-854A-E7E2929DCAE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5">
            <a:extLst>
              <a:ext uri="{FF2B5EF4-FFF2-40B4-BE49-F238E27FC236}">
                <a16:creationId xmlns:a16="http://schemas.microsoft.com/office/drawing/2014/main" id="{FAA6E2E9-1587-BED5-1102-42C8AC49051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6">
            <a:extLst>
              <a:ext uri="{FF2B5EF4-FFF2-40B4-BE49-F238E27FC236}">
                <a16:creationId xmlns:a16="http://schemas.microsoft.com/office/drawing/2014/main" id="{EFB40495-5FC0-8334-D5D2-BE07696417E6}"/>
              </a:ext>
            </a:extLst>
          </p:cNvPr>
          <p:cNvSpPr>
            <a:spLocks noGrp="1" noChangeArrowheads="1"/>
          </p:cNvSpPr>
          <p:nvPr>
            <p:ph type="sldNum" sz="quarter" idx="12"/>
          </p:nvPr>
        </p:nvSpPr>
        <p:spPr>
          <a:ln/>
        </p:spPr>
        <p:txBody>
          <a:bodyPr/>
          <a:lstStyle>
            <a:lvl1pPr>
              <a:defRPr/>
            </a:lvl1pPr>
          </a:lstStyle>
          <a:p>
            <a:fld id="{E7971F79-3688-4AA0-8EAE-BE0B5F14EA3A}" type="slidenum">
              <a:rPr lang="en-US" altLang="en-US"/>
              <a:pPr/>
              <a:t>‹#›</a:t>
            </a:fld>
            <a:endParaRPr lang="en-US" altLang="en-US"/>
          </a:p>
        </p:txBody>
      </p:sp>
    </p:spTree>
    <p:extLst>
      <p:ext uri="{BB962C8B-B14F-4D97-AF65-F5344CB8AC3E}">
        <p14:creationId xmlns:p14="http://schemas.microsoft.com/office/powerpoint/2010/main" val="1024459794"/>
      </p:ext>
    </p:extLst>
  </p:cSld>
  <p:clrMapOvr>
    <a:masterClrMapping/>
  </p:clrMapOvr>
  <p:transition>
    <p:random/>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a:extLst>
              <a:ext uri="{FF2B5EF4-FFF2-40B4-BE49-F238E27FC236}">
                <a16:creationId xmlns:a16="http://schemas.microsoft.com/office/drawing/2014/main" id="{849F00FF-371D-4FF6-042F-A0E10ADCDA1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5">
            <a:extLst>
              <a:ext uri="{FF2B5EF4-FFF2-40B4-BE49-F238E27FC236}">
                <a16:creationId xmlns:a16="http://schemas.microsoft.com/office/drawing/2014/main" id="{3BC94501-2413-07E5-F7DB-B7E38301AF3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6">
            <a:extLst>
              <a:ext uri="{FF2B5EF4-FFF2-40B4-BE49-F238E27FC236}">
                <a16:creationId xmlns:a16="http://schemas.microsoft.com/office/drawing/2014/main" id="{FE7860D7-8471-73D0-7CB8-667E5D3E631B}"/>
              </a:ext>
            </a:extLst>
          </p:cNvPr>
          <p:cNvSpPr>
            <a:spLocks noGrp="1" noChangeArrowheads="1"/>
          </p:cNvSpPr>
          <p:nvPr>
            <p:ph type="sldNum" sz="quarter" idx="12"/>
          </p:nvPr>
        </p:nvSpPr>
        <p:spPr>
          <a:ln/>
        </p:spPr>
        <p:txBody>
          <a:bodyPr/>
          <a:lstStyle>
            <a:lvl1pPr>
              <a:defRPr/>
            </a:lvl1pPr>
          </a:lstStyle>
          <a:p>
            <a:fld id="{B276F9BF-1387-483B-ABFA-CD6AA5207CA4}" type="slidenum">
              <a:rPr lang="en-US" altLang="en-US"/>
              <a:pPr/>
              <a:t>‹#›</a:t>
            </a:fld>
            <a:endParaRPr lang="en-US" altLang="en-US"/>
          </a:p>
        </p:txBody>
      </p:sp>
    </p:spTree>
    <p:extLst>
      <p:ext uri="{BB962C8B-B14F-4D97-AF65-F5344CB8AC3E}">
        <p14:creationId xmlns:p14="http://schemas.microsoft.com/office/powerpoint/2010/main" val="3170586581"/>
      </p:ext>
    </p:extLst>
  </p:cSld>
  <p:clrMapOvr>
    <a:masterClrMapping/>
  </p:clrMapOvr>
  <p:transition>
    <p:random/>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2914D3CE-8388-75CA-4B64-F49835CB0891}"/>
              </a:ext>
            </a:extLst>
          </p:cNvPr>
          <p:cNvGrpSpPr>
            <a:grpSpLocks/>
          </p:cNvGrpSpPr>
          <p:nvPr/>
        </p:nvGrpSpPr>
        <p:grpSpPr bwMode="auto">
          <a:xfrm>
            <a:off x="0" y="0"/>
            <a:ext cx="9140825" cy="6851650"/>
            <a:chOff x="0" y="0"/>
            <a:chExt cx="5758" cy="4316"/>
          </a:xfrm>
        </p:grpSpPr>
        <p:sp>
          <p:nvSpPr>
            <p:cNvPr id="3" name="Freeform 3">
              <a:extLst>
                <a:ext uri="{FF2B5EF4-FFF2-40B4-BE49-F238E27FC236}">
                  <a16:creationId xmlns:a16="http://schemas.microsoft.com/office/drawing/2014/main" id="{52663E48-30F4-6947-DACB-3553524ADE86}"/>
                </a:ext>
              </a:extLst>
            </p:cNvPr>
            <p:cNvSpPr>
              <a:spLocks/>
            </p:cNvSpPr>
            <p:nvPr/>
          </p:nvSpPr>
          <p:spPr bwMode="hidden">
            <a:xfrm>
              <a:off x="1812" y="2811"/>
              <a:ext cx="3946" cy="1505"/>
            </a:xfrm>
            <a:custGeom>
              <a:avLst/>
              <a:gdLst>
                <a:gd name="T0" fmla="*/ 149 w 3934"/>
                <a:gd name="T1" fmla="*/ 1505 h 1505"/>
                <a:gd name="T2" fmla="*/ 687 w 3934"/>
                <a:gd name="T3" fmla="*/ 1331 h 1505"/>
                <a:gd name="T4" fmla="*/ 1213 w 3934"/>
                <a:gd name="T5" fmla="*/ 1157 h 1505"/>
                <a:gd name="T6" fmla="*/ 1728 w 3934"/>
                <a:gd name="T7" fmla="*/ 977 h 1505"/>
                <a:gd name="T8" fmla="*/ 2218 w 3934"/>
                <a:gd name="T9" fmla="*/ 792 h 1505"/>
                <a:gd name="T10" fmla="*/ 2457 w 3934"/>
                <a:gd name="T11" fmla="*/ 696 h 1505"/>
                <a:gd name="T12" fmla="*/ 2690 w 3934"/>
                <a:gd name="T13" fmla="*/ 606 h 1505"/>
                <a:gd name="T14" fmla="*/ 2918 w 3934"/>
                <a:gd name="T15" fmla="*/ 510 h 1505"/>
                <a:gd name="T16" fmla="*/ 3139 w 3934"/>
                <a:gd name="T17" fmla="*/ 420 h 1505"/>
                <a:gd name="T18" fmla="*/ 3348 w 3934"/>
                <a:gd name="T19" fmla="*/ 324 h 1505"/>
                <a:gd name="T20" fmla="*/ 3551 w 3934"/>
                <a:gd name="T21" fmla="*/ 234 h 1505"/>
                <a:gd name="T22" fmla="*/ 3749 w 3934"/>
                <a:gd name="T23" fmla="*/ 138 h 1505"/>
                <a:gd name="T24" fmla="*/ 3934 w 3934"/>
                <a:gd name="T25" fmla="*/ 48 h 1505"/>
                <a:gd name="T26" fmla="*/ 3934 w 3934"/>
                <a:gd name="T27" fmla="*/ 0 h 1505"/>
                <a:gd name="T28" fmla="*/ 3743 w 3934"/>
                <a:gd name="T29" fmla="*/ 96 h 1505"/>
                <a:gd name="T30" fmla="*/ 3539 w 3934"/>
                <a:gd name="T31" fmla="*/ 192 h 1505"/>
                <a:gd name="T32" fmla="*/ 3330 w 3934"/>
                <a:gd name="T33" fmla="*/ 288 h 1505"/>
                <a:gd name="T34" fmla="*/ 3115 w 3934"/>
                <a:gd name="T35" fmla="*/ 384 h 1505"/>
                <a:gd name="T36" fmla="*/ 2888 w 3934"/>
                <a:gd name="T37" fmla="*/ 480 h 1505"/>
                <a:gd name="T38" fmla="*/ 2654 w 3934"/>
                <a:gd name="T39" fmla="*/ 576 h 1505"/>
                <a:gd name="T40" fmla="*/ 2409 w 3934"/>
                <a:gd name="T41" fmla="*/ 672 h 1505"/>
                <a:gd name="T42" fmla="*/ 2164 w 3934"/>
                <a:gd name="T43" fmla="*/ 768 h 1505"/>
                <a:gd name="T44" fmla="*/ 1907 w 3934"/>
                <a:gd name="T45" fmla="*/ 864 h 1505"/>
                <a:gd name="T46" fmla="*/ 1650 w 3934"/>
                <a:gd name="T47" fmla="*/ 960 h 1505"/>
                <a:gd name="T48" fmla="*/ 1112 w 3934"/>
                <a:gd name="T49" fmla="*/ 1145 h 1505"/>
                <a:gd name="T50" fmla="*/ 562 w 3934"/>
                <a:gd name="T51" fmla="*/ 1331 h 1505"/>
                <a:gd name="T52" fmla="*/ 0 w 3934"/>
                <a:gd name="T53" fmla="*/ 1505 h 1505"/>
                <a:gd name="T54" fmla="*/ 149 w 3934"/>
                <a:gd name="T55" fmla="*/ 1505 h 1505"/>
                <a:gd name="T56" fmla="*/ 149 w 3934"/>
                <a:gd name="T57" fmla="*/ 1505 h 150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 name="Freeform 4">
              <a:extLst>
                <a:ext uri="{FF2B5EF4-FFF2-40B4-BE49-F238E27FC236}">
                  <a16:creationId xmlns:a16="http://schemas.microsoft.com/office/drawing/2014/main" id="{B9E3868C-234E-0D5A-088D-FDF569408A76}"/>
                </a:ext>
              </a:extLst>
            </p:cNvPr>
            <p:cNvSpPr>
              <a:spLocks/>
            </p:cNvSpPr>
            <p:nvPr/>
          </p:nvSpPr>
          <p:spPr bwMode="hidden">
            <a:xfrm>
              <a:off x="4025" y="3627"/>
              <a:ext cx="1733" cy="689"/>
            </a:xfrm>
            <a:custGeom>
              <a:avLst/>
              <a:gdLst>
                <a:gd name="T0" fmla="*/ 132 w 1728"/>
                <a:gd name="T1" fmla="*/ 689 h 689"/>
                <a:gd name="T2" fmla="*/ 550 w 1728"/>
                <a:gd name="T3" fmla="*/ 527 h 689"/>
                <a:gd name="T4" fmla="*/ 963 w 1728"/>
                <a:gd name="T5" fmla="*/ 365 h 689"/>
                <a:gd name="T6" fmla="*/ 1160 w 1728"/>
                <a:gd name="T7" fmla="*/ 287 h 689"/>
                <a:gd name="T8" fmla="*/ 1357 w 1728"/>
                <a:gd name="T9" fmla="*/ 203 h 689"/>
                <a:gd name="T10" fmla="*/ 1549 w 1728"/>
                <a:gd name="T11" fmla="*/ 126 h 689"/>
                <a:gd name="T12" fmla="*/ 1728 w 1728"/>
                <a:gd name="T13" fmla="*/ 48 h 689"/>
                <a:gd name="T14" fmla="*/ 1728 w 1728"/>
                <a:gd name="T15" fmla="*/ 0 h 689"/>
                <a:gd name="T16" fmla="*/ 1531 w 1728"/>
                <a:gd name="T17" fmla="*/ 84 h 689"/>
                <a:gd name="T18" fmla="*/ 1327 w 1728"/>
                <a:gd name="T19" fmla="*/ 167 h 689"/>
                <a:gd name="T20" fmla="*/ 1118 w 1728"/>
                <a:gd name="T21" fmla="*/ 257 h 689"/>
                <a:gd name="T22" fmla="*/ 903 w 1728"/>
                <a:gd name="T23" fmla="*/ 341 h 689"/>
                <a:gd name="T24" fmla="*/ 454 w 1728"/>
                <a:gd name="T25" fmla="*/ 515 h 689"/>
                <a:gd name="T26" fmla="*/ 0 w 1728"/>
                <a:gd name="T27" fmla="*/ 689 h 689"/>
                <a:gd name="T28" fmla="*/ 132 w 1728"/>
                <a:gd name="T29" fmla="*/ 689 h 689"/>
                <a:gd name="T30" fmla="*/ 132 w 1728"/>
                <a:gd name="T31" fmla="*/ 689 h 6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Freeform 5">
              <a:extLst>
                <a:ext uri="{FF2B5EF4-FFF2-40B4-BE49-F238E27FC236}">
                  <a16:creationId xmlns:a16="http://schemas.microsoft.com/office/drawing/2014/main" id="{310BFD25-5060-C3AA-C583-E296410C3BBD}"/>
                </a:ext>
              </a:extLst>
            </p:cNvPr>
            <p:cNvSpPr>
              <a:spLocks/>
            </p:cNvSpPr>
            <p:nvPr/>
          </p:nvSpPr>
          <p:spPr bwMode="hidden">
            <a:xfrm>
              <a:off x="0" y="0"/>
              <a:ext cx="5578" cy="3447"/>
            </a:xfrm>
            <a:custGeom>
              <a:avLst/>
              <a:gdLst>
                <a:gd name="T0" fmla="*/ 5561 w 5561"/>
                <a:gd name="T1" fmla="*/ 929 h 3447"/>
                <a:gd name="T2" fmla="*/ 5537 w 5561"/>
                <a:gd name="T3" fmla="*/ 773 h 3447"/>
                <a:gd name="T4" fmla="*/ 5453 w 5561"/>
                <a:gd name="T5" fmla="*/ 629 h 3447"/>
                <a:gd name="T6" fmla="*/ 5327 w 5561"/>
                <a:gd name="T7" fmla="*/ 492 h 3447"/>
                <a:gd name="T8" fmla="*/ 5148 w 5561"/>
                <a:gd name="T9" fmla="*/ 366 h 3447"/>
                <a:gd name="T10" fmla="*/ 4921 w 5561"/>
                <a:gd name="T11" fmla="*/ 252 h 3447"/>
                <a:gd name="T12" fmla="*/ 4652 w 5561"/>
                <a:gd name="T13" fmla="*/ 144 h 3447"/>
                <a:gd name="T14" fmla="*/ 4341 w 5561"/>
                <a:gd name="T15" fmla="*/ 48 h 3447"/>
                <a:gd name="T16" fmla="*/ 4000 w 5561"/>
                <a:gd name="T17" fmla="*/ 0 h 3447"/>
                <a:gd name="T18" fmla="*/ 4359 w 5561"/>
                <a:gd name="T19" fmla="*/ 90 h 3447"/>
                <a:gd name="T20" fmla="*/ 4670 w 5561"/>
                <a:gd name="T21" fmla="*/ 192 h 3447"/>
                <a:gd name="T22" fmla="*/ 4933 w 5561"/>
                <a:gd name="T23" fmla="*/ 306 h 3447"/>
                <a:gd name="T24" fmla="*/ 5148 w 5561"/>
                <a:gd name="T25" fmla="*/ 426 h 3447"/>
                <a:gd name="T26" fmla="*/ 5315 w 5561"/>
                <a:gd name="T27" fmla="*/ 557 h 3447"/>
                <a:gd name="T28" fmla="*/ 5429 w 5561"/>
                <a:gd name="T29" fmla="*/ 701 h 3447"/>
                <a:gd name="T30" fmla="*/ 5489 w 5561"/>
                <a:gd name="T31" fmla="*/ 851 h 3447"/>
                <a:gd name="T32" fmla="*/ 5489 w 5561"/>
                <a:gd name="T33" fmla="*/ 1013 h 3447"/>
                <a:gd name="T34" fmla="*/ 5441 w 5561"/>
                <a:gd name="T35" fmla="*/ 1163 h 3447"/>
                <a:gd name="T36" fmla="*/ 5345 w 5561"/>
                <a:gd name="T37" fmla="*/ 1319 h 3447"/>
                <a:gd name="T38" fmla="*/ 5202 w 5561"/>
                <a:gd name="T39" fmla="*/ 1475 h 3447"/>
                <a:gd name="T40" fmla="*/ 5017 w 5561"/>
                <a:gd name="T41" fmla="*/ 1630 h 3447"/>
                <a:gd name="T42" fmla="*/ 4789 w 5561"/>
                <a:gd name="T43" fmla="*/ 1786 h 3447"/>
                <a:gd name="T44" fmla="*/ 4526 w 5561"/>
                <a:gd name="T45" fmla="*/ 1948 h 3447"/>
                <a:gd name="T46" fmla="*/ 4215 w 5561"/>
                <a:gd name="T47" fmla="*/ 2104 h 3447"/>
                <a:gd name="T48" fmla="*/ 3875 w 5561"/>
                <a:gd name="T49" fmla="*/ 2260 h 3447"/>
                <a:gd name="T50" fmla="*/ 3498 w 5561"/>
                <a:gd name="T51" fmla="*/ 2416 h 3447"/>
                <a:gd name="T52" fmla="*/ 3085 w 5561"/>
                <a:gd name="T53" fmla="*/ 2566 h 3447"/>
                <a:gd name="T54" fmla="*/ 2643 w 5561"/>
                <a:gd name="T55" fmla="*/ 2715 h 3447"/>
                <a:gd name="T56" fmla="*/ 2164 w 5561"/>
                <a:gd name="T57" fmla="*/ 2865 h 3447"/>
                <a:gd name="T58" fmla="*/ 1662 w 5561"/>
                <a:gd name="T59" fmla="*/ 3009 h 3447"/>
                <a:gd name="T60" fmla="*/ 1136 w 5561"/>
                <a:gd name="T61" fmla="*/ 3147 h 3447"/>
                <a:gd name="T62" fmla="*/ 580 w 5561"/>
                <a:gd name="T63" fmla="*/ 3279 h 3447"/>
                <a:gd name="T64" fmla="*/ 0 w 5561"/>
                <a:gd name="T65" fmla="*/ 3447 h 3447"/>
                <a:gd name="T66" fmla="*/ 867 w 5561"/>
                <a:gd name="T67" fmla="*/ 3249 h 3447"/>
                <a:gd name="T68" fmla="*/ 1417 w 5561"/>
                <a:gd name="T69" fmla="*/ 3105 h 3447"/>
                <a:gd name="T70" fmla="*/ 1937 w 5561"/>
                <a:gd name="T71" fmla="*/ 2961 h 3447"/>
                <a:gd name="T72" fmla="*/ 2434 w 5561"/>
                <a:gd name="T73" fmla="*/ 2817 h 3447"/>
                <a:gd name="T74" fmla="*/ 2900 w 5561"/>
                <a:gd name="T75" fmla="*/ 2668 h 3447"/>
                <a:gd name="T76" fmla="*/ 3330 w 5561"/>
                <a:gd name="T77" fmla="*/ 2512 h 3447"/>
                <a:gd name="T78" fmla="*/ 3731 w 5561"/>
                <a:gd name="T79" fmla="*/ 2356 h 3447"/>
                <a:gd name="T80" fmla="*/ 4096 w 5561"/>
                <a:gd name="T81" fmla="*/ 2200 h 3447"/>
                <a:gd name="T82" fmla="*/ 4425 w 5561"/>
                <a:gd name="T83" fmla="*/ 2038 h 3447"/>
                <a:gd name="T84" fmla="*/ 4718 w 5561"/>
                <a:gd name="T85" fmla="*/ 1876 h 3447"/>
                <a:gd name="T86" fmla="*/ 4969 w 5561"/>
                <a:gd name="T87" fmla="*/ 1720 h 3447"/>
                <a:gd name="T88" fmla="*/ 5178 w 5561"/>
                <a:gd name="T89" fmla="*/ 1559 h 3447"/>
                <a:gd name="T90" fmla="*/ 5339 w 5561"/>
                <a:gd name="T91" fmla="*/ 1397 h 3447"/>
                <a:gd name="T92" fmla="*/ 5459 w 5561"/>
                <a:gd name="T93" fmla="*/ 1241 h 3447"/>
                <a:gd name="T94" fmla="*/ 5537 w 5561"/>
                <a:gd name="T95" fmla="*/ 1085 h 3447"/>
                <a:gd name="T96" fmla="*/ 5555 w 5561"/>
                <a:gd name="T97" fmla="*/ 1007 h 344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6">
              <a:extLst>
                <a:ext uri="{FF2B5EF4-FFF2-40B4-BE49-F238E27FC236}">
                  <a16:creationId xmlns:a16="http://schemas.microsoft.com/office/drawing/2014/main" id="{22F894F8-75D6-3575-C377-44DBB63DFE7C}"/>
                </a:ext>
              </a:extLst>
            </p:cNvPr>
            <p:cNvSpPr>
              <a:spLocks/>
            </p:cNvSpPr>
            <p:nvPr/>
          </p:nvSpPr>
          <p:spPr bwMode="hidden">
            <a:xfrm>
              <a:off x="4942" y="0"/>
              <a:ext cx="816" cy="276"/>
            </a:xfrm>
            <a:custGeom>
              <a:avLst/>
              <a:gdLst/>
              <a:ahLst/>
              <a:cxnLst>
                <a:cxn ang="0">
                  <a:pos x="813" y="222"/>
                </a:cxn>
                <a:cxn ang="0">
                  <a:pos x="670" y="162"/>
                </a:cxn>
                <a:cxn ang="0">
                  <a:pos x="514" y="108"/>
                </a:cxn>
                <a:cxn ang="0">
                  <a:pos x="347" y="54"/>
                </a:cxn>
                <a:cxn ang="0">
                  <a:pos x="167" y="0"/>
                </a:cxn>
                <a:cxn ang="0">
                  <a:pos x="0" y="0"/>
                </a:cxn>
                <a:cxn ang="0">
                  <a:pos x="227" y="60"/>
                </a:cxn>
                <a:cxn ang="0">
                  <a:pos x="442" y="132"/>
                </a:cxn>
                <a:cxn ang="0">
                  <a:pos x="634" y="204"/>
                </a:cxn>
                <a:cxn ang="0">
                  <a:pos x="813" y="276"/>
                </a:cxn>
                <a:cxn ang="0">
                  <a:pos x="813" y="222"/>
                </a:cxn>
                <a:cxn ang="0">
                  <a:pos x="813" y="222"/>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w="0" cmpd="sng">
              <a:noFill/>
              <a:round/>
              <a:headEnd/>
              <a:tailEnd/>
            </a:ln>
          </p:spPr>
          <p:txBody>
            <a:bodyPr/>
            <a:lstStyle/>
            <a:p>
              <a:pPr eaLnBrk="1" hangingPunct="1">
                <a:defRPr/>
              </a:pPr>
              <a:endParaRPr lang="en-US" dirty="0">
                <a:latin typeface="Arial" charset="0"/>
              </a:endParaRPr>
            </a:p>
          </p:txBody>
        </p:sp>
        <p:sp>
          <p:nvSpPr>
            <p:cNvPr id="7" name="Freeform 7">
              <a:extLst>
                <a:ext uri="{FF2B5EF4-FFF2-40B4-BE49-F238E27FC236}">
                  <a16:creationId xmlns:a16="http://schemas.microsoft.com/office/drawing/2014/main" id="{4F6BB322-7CCC-E370-E3D2-86347A15E209}"/>
                </a:ext>
              </a:extLst>
            </p:cNvPr>
            <p:cNvSpPr>
              <a:spLocks/>
            </p:cNvSpPr>
            <p:nvPr/>
          </p:nvSpPr>
          <p:spPr bwMode="hidden">
            <a:xfrm>
              <a:off x="0" y="1984"/>
              <a:ext cx="5758" cy="2098"/>
            </a:xfrm>
            <a:custGeom>
              <a:avLst/>
              <a:gdLst>
                <a:gd name="T0" fmla="*/ 5740 w 5740"/>
                <a:gd name="T1" fmla="*/ 0 h 2098"/>
                <a:gd name="T2" fmla="*/ 5638 w 5740"/>
                <a:gd name="T3" fmla="*/ 72 h 2098"/>
                <a:gd name="T4" fmla="*/ 5537 w 5740"/>
                <a:gd name="T5" fmla="*/ 138 h 2098"/>
                <a:gd name="T6" fmla="*/ 5423 w 5740"/>
                <a:gd name="T7" fmla="*/ 210 h 2098"/>
                <a:gd name="T8" fmla="*/ 5304 w 5740"/>
                <a:gd name="T9" fmla="*/ 276 h 2098"/>
                <a:gd name="T10" fmla="*/ 5052 w 5740"/>
                <a:gd name="T11" fmla="*/ 414 h 2098"/>
                <a:gd name="T12" fmla="*/ 4777 w 5740"/>
                <a:gd name="T13" fmla="*/ 552 h 2098"/>
                <a:gd name="T14" fmla="*/ 4478 w 5740"/>
                <a:gd name="T15" fmla="*/ 690 h 2098"/>
                <a:gd name="T16" fmla="*/ 4162 w 5740"/>
                <a:gd name="T17" fmla="*/ 827 h 2098"/>
                <a:gd name="T18" fmla="*/ 3827 w 5740"/>
                <a:gd name="T19" fmla="*/ 959 h 2098"/>
                <a:gd name="T20" fmla="*/ 3468 w 5740"/>
                <a:gd name="T21" fmla="*/ 1091 h 2098"/>
                <a:gd name="T22" fmla="*/ 3091 w 5740"/>
                <a:gd name="T23" fmla="*/ 1223 h 2098"/>
                <a:gd name="T24" fmla="*/ 2697 w 5740"/>
                <a:gd name="T25" fmla="*/ 1355 h 2098"/>
                <a:gd name="T26" fmla="*/ 2284 w 5740"/>
                <a:gd name="T27" fmla="*/ 1481 h 2098"/>
                <a:gd name="T28" fmla="*/ 1860 w 5740"/>
                <a:gd name="T29" fmla="*/ 1601 h 2098"/>
                <a:gd name="T30" fmla="*/ 1417 w 5740"/>
                <a:gd name="T31" fmla="*/ 1721 h 2098"/>
                <a:gd name="T32" fmla="*/ 957 w 5740"/>
                <a:gd name="T33" fmla="*/ 1834 h 2098"/>
                <a:gd name="T34" fmla="*/ 484 w 5740"/>
                <a:gd name="T35" fmla="*/ 1948 h 2098"/>
                <a:gd name="T36" fmla="*/ 0 w 5740"/>
                <a:gd name="T37" fmla="*/ 2056 h 2098"/>
                <a:gd name="T38" fmla="*/ 0 w 5740"/>
                <a:gd name="T39" fmla="*/ 2098 h 2098"/>
                <a:gd name="T40" fmla="*/ 478 w 5740"/>
                <a:gd name="T41" fmla="*/ 1990 h 2098"/>
                <a:gd name="T42" fmla="*/ 951 w 5740"/>
                <a:gd name="T43" fmla="*/ 1882 h 2098"/>
                <a:gd name="T44" fmla="*/ 1405 w 5740"/>
                <a:gd name="T45" fmla="*/ 1763 h 2098"/>
                <a:gd name="T46" fmla="*/ 1842 w 5740"/>
                <a:gd name="T47" fmla="*/ 1649 h 2098"/>
                <a:gd name="T48" fmla="*/ 2266 w 5740"/>
                <a:gd name="T49" fmla="*/ 1523 h 2098"/>
                <a:gd name="T50" fmla="*/ 2679 w 5740"/>
                <a:gd name="T51" fmla="*/ 1397 h 2098"/>
                <a:gd name="T52" fmla="*/ 3067 w 5740"/>
                <a:gd name="T53" fmla="*/ 1271 h 2098"/>
                <a:gd name="T54" fmla="*/ 3444 w 5740"/>
                <a:gd name="T55" fmla="*/ 1139 h 2098"/>
                <a:gd name="T56" fmla="*/ 3803 w 5740"/>
                <a:gd name="T57" fmla="*/ 1007 h 2098"/>
                <a:gd name="T58" fmla="*/ 4138 w 5740"/>
                <a:gd name="T59" fmla="*/ 875 h 2098"/>
                <a:gd name="T60" fmla="*/ 4460 w 5740"/>
                <a:gd name="T61" fmla="*/ 737 h 2098"/>
                <a:gd name="T62" fmla="*/ 4759 w 5740"/>
                <a:gd name="T63" fmla="*/ 600 h 2098"/>
                <a:gd name="T64" fmla="*/ 5040 w 5740"/>
                <a:gd name="T65" fmla="*/ 462 h 2098"/>
                <a:gd name="T66" fmla="*/ 5292 w 5740"/>
                <a:gd name="T67" fmla="*/ 324 h 2098"/>
                <a:gd name="T68" fmla="*/ 5531 w 5740"/>
                <a:gd name="T69" fmla="*/ 186 h 2098"/>
                <a:gd name="T70" fmla="*/ 5740 w 5740"/>
                <a:gd name="T71" fmla="*/ 48 h 2098"/>
                <a:gd name="T72" fmla="*/ 5740 w 5740"/>
                <a:gd name="T73" fmla="*/ 0 h 2098"/>
                <a:gd name="T74" fmla="*/ 5740 w 5740"/>
                <a:gd name="T75" fmla="*/ 0 h 20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8">
              <a:extLst>
                <a:ext uri="{FF2B5EF4-FFF2-40B4-BE49-F238E27FC236}">
                  <a16:creationId xmlns:a16="http://schemas.microsoft.com/office/drawing/2014/main" id="{CAFEF56E-6402-0C71-FEE2-594DC45B1FF9}"/>
                </a:ext>
              </a:extLst>
            </p:cNvPr>
            <p:cNvSpPr>
              <a:spLocks/>
            </p:cNvSpPr>
            <p:nvPr/>
          </p:nvSpPr>
          <p:spPr bwMode="hidden">
            <a:xfrm>
              <a:off x="0" y="102"/>
              <a:ext cx="1961" cy="1265"/>
            </a:xfrm>
            <a:custGeom>
              <a:avLst/>
              <a:gdLst>
                <a:gd name="T0" fmla="*/ 1955 w 1955"/>
                <a:gd name="T1" fmla="*/ 485 h 1265"/>
                <a:gd name="T2" fmla="*/ 1901 w 1955"/>
                <a:gd name="T3" fmla="*/ 390 h 1265"/>
                <a:gd name="T4" fmla="*/ 1770 w 1955"/>
                <a:gd name="T5" fmla="*/ 306 h 1265"/>
                <a:gd name="T6" fmla="*/ 1579 w 1955"/>
                <a:gd name="T7" fmla="*/ 228 h 1265"/>
                <a:gd name="T8" fmla="*/ 1327 w 1955"/>
                <a:gd name="T9" fmla="*/ 162 h 1265"/>
                <a:gd name="T10" fmla="*/ 1010 w 1955"/>
                <a:gd name="T11" fmla="*/ 102 h 1265"/>
                <a:gd name="T12" fmla="*/ 646 w 1955"/>
                <a:gd name="T13" fmla="*/ 54 h 1265"/>
                <a:gd name="T14" fmla="*/ 227 w 1955"/>
                <a:gd name="T15" fmla="*/ 18 h 1265"/>
                <a:gd name="T16" fmla="*/ 0 w 1955"/>
                <a:gd name="T17" fmla="*/ 12 h 1265"/>
                <a:gd name="T18" fmla="*/ 431 w 1955"/>
                <a:gd name="T19" fmla="*/ 48 h 1265"/>
                <a:gd name="T20" fmla="*/ 813 w 1955"/>
                <a:gd name="T21" fmla="*/ 90 h 1265"/>
                <a:gd name="T22" fmla="*/ 1148 w 1955"/>
                <a:gd name="T23" fmla="*/ 144 h 1265"/>
                <a:gd name="T24" fmla="*/ 1423 w 1955"/>
                <a:gd name="T25" fmla="*/ 204 h 1265"/>
                <a:gd name="T26" fmla="*/ 1638 w 1955"/>
                <a:gd name="T27" fmla="*/ 276 h 1265"/>
                <a:gd name="T28" fmla="*/ 1794 w 1955"/>
                <a:gd name="T29" fmla="*/ 360 h 1265"/>
                <a:gd name="T30" fmla="*/ 1883 w 1955"/>
                <a:gd name="T31" fmla="*/ 443 h 1265"/>
                <a:gd name="T32" fmla="*/ 1901 w 1955"/>
                <a:gd name="T33" fmla="*/ 539 h 1265"/>
                <a:gd name="T34" fmla="*/ 1854 w 1955"/>
                <a:gd name="T35" fmla="*/ 629 h 1265"/>
                <a:gd name="T36" fmla="*/ 1746 w 1955"/>
                <a:gd name="T37" fmla="*/ 719 h 1265"/>
                <a:gd name="T38" fmla="*/ 1579 w 1955"/>
                <a:gd name="T39" fmla="*/ 809 h 1265"/>
                <a:gd name="T40" fmla="*/ 1357 w 1955"/>
                <a:gd name="T41" fmla="*/ 899 h 1265"/>
                <a:gd name="T42" fmla="*/ 1088 w 1955"/>
                <a:gd name="T43" fmla="*/ 989 h 1265"/>
                <a:gd name="T44" fmla="*/ 765 w 1955"/>
                <a:gd name="T45" fmla="*/ 1073 h 1265"/>
                <a:gd name="T46" fmla="*/ 407 w 1955"/>
                <a:gd name="T47" fmla="*/ 1157 h 1265"/>
                <a:gd name="T48" fmla="*/ 0 w 1955"/>
                <a:gd name="T49" fmla="*/ 1241 h 1265"/>
                <a:gd name="T50" fmla="*/ 215 w 1955"/>
                <a:gd name="T51" fmla="*/ 1223 h 1265"/>
                <a:gd name="T52" fmla="*/ 610 w 1955"/>
                <a:gd name="T53" fmla="*/ 1139 h 1265"/>
                <a:gd name="T54" fmla="*/ 957 w 1955"/>
                <a:gd name="T55" fmla="*/ 1049 h 1265"/>
                <a:gd name="T56" fmla="*/ 1262 w 1955"/>
                <a:gd name="T57" fmla="*/ 959 h 1265"/>
                <a:gd name="T58" fmla="*/ 1513 w 1955"/>
                <a:gd name="T59" fmla="*/ 863 h 1265"/>
                <a:gd name="T60" fmla="*/ 1716 w 1955"/>
                <a:gd name="T61" fmla="*/ 767 h 1265"/>
                <a:gd name="T62" fmla="*/ 1860 w 1955"/>
                <a:gd name="T63" fmla="*/ 677 h 1265"/>
                <a:gd name="T64" fmla="*/ 1937 w 1955"/>
                <a:gd name="T65" fmla="*/ 581 h 1265"/>
                <a:gd name="T66" fmla="*/ 1955 w 1955"/>
                <a:gd name="T67" fmla="*/ 533 h 12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9">
              <a:extLst>
                <a:ext uri="{FF2B5EF4-FFF2-40B4-BE49-F238E27FC236}">
                  <a16:creationId xmlns:a16="http://schemas.microsoft.com/office/drawing/2014/main" id="{2C370425-A5FE-D605-5BD7-9D31E83063BA}"/>
                </a:ext>
              </a:extLst>
            </p:cNvPr>
            <p:cNvSpPr>
              <a:spLocks/>
            </p:cNvSpPr>
            <p:nvPr/>
          </p:nvSpPr>
          <p:spPr bwMode="hidden">
            <a:xfrm>
              <a:off x="0" y="0"/>
              <a:ext cx="4709" cy="2901"/>
            </a:xfrm>
            <a:custGeom>
              <a:avLst/>
              <a:gdLst>
                <a:gd name="T0" fmla="*/ 4694 w 4694"/>
                <a:gd name="T1" fmla="*/ 797 h 2901"/>
                <a:gd name="T2" fmla="*/ 4664 w 4694"/>
                <a:gd name="T3" fmla="*/ 665 h 2901"/>
                <a:gd name="T4" fmla="*/ 4586 w 4694"/>
                <a:gd name="T5" fmla="*/ 540 h 2901"/>
                <a:gd name="T6" fmla="*/ 4466 w 4694"/>
                <a:gd name="T7" fmla="*/ 426 h 2901"/>
                <a:gd name="T8" fmla="*/ 4299 w 4694"/>
                <a:gd name="T9" fmla="*/ 312 h 2901"/>
                <a:gd name="T10" fmla="*/ 4084 w 4694"/>
                <a:gd name="T11" fmla="*/ 216 h 2901"/>
                <a:gd name="T12" fmla="*/ 3833 w 4694"/>
                <a:gd name="T13" fmla="*/ 120 h 2901"/>
                <a:gd name="T14" fmla="*/ 3540 w 4694"/>
                <a:gd name="T15" fmla="*/ 36 h 2901"/>
                <a:gd name="T16" fmla="*/ 3205 w 4694"/>
                <a:gd name="T17" fmla="*/ 0 h 2901"/>
                <a:gd name="T18" fmla="*/ 3540 w 4694"/>
                <a:gd name="T19" fmla="*/ 78 h 2901"/>
                <a:gd name="T20" fmla="*/ 3833 w 4694"/>
                <a:gd name="T21" fmla="*/ 162 h 2901"/>
                <a:gd name="T22" fmla="*/ 4084 w 4694"/>
                <a:gd name="T23" fmla="*/ 258 h 2901"/>
                <a:gd name="T24" fmla="*/ 4287 w 4694"/>
                <a:gd name="T25" fmla="*/ 366 h 2901"/>
                <a:gd name="T26" fmla="*/ 4443 w 4694"/>
                <a:gd name="T27" fmla="*/ 480 h 2901"/>
                <a:gd name="T28" fmla="*/ 4550 w 4694"/>
                <a:gd name="T29" fmla="*/ 605 h 2901"/>
                <a:gd name="T30" fmla="*/ 4610 w 4694"/>
                <a:gd name="T31" fmla="*/ 737 h 2901"/>
                <a:gd name="T32" fmla="*/ 4610 w 4694"/>
                <a:gd name="T33" fmla="*/ 875 h 2901"/>
                <a:gd name="T34" fmla="*/ 4568 w 4694"/>
                <a:gd name="T35" fmla="*/ 1001 h 2901"/>
                <a:gd name="T36" fmla="*/ 4490 w 4694"/>
                <a:gd name="T37" fmla="*/ 1127 h 2901"/>
                <a:gd name="T38" fmla="*/ 4371 w 4694"/>
                <a:gd name="T39" fmla="*/ 1259 h 2901"/>
                <a:gd name="T40" fmla="*/ 4215 w 4694"/>
                <a:gd name="T41" fmla="*/ 1385 h 2901"/>
                <a:gd name="T42" fmla="*/ 4024 w 4694"/>
                <a:gd name="T43" fmla="*/ 1517 h 2901"/>
                <a:gd name="T44" fmla="*/ 3803 w 4694"/>
                <a:gd name="T45" fmla="*/ 1648 h 2901"/>
                <a:gd name="T46" fmla="*/ 3546 w 4694"/>
                <a:gd name="T47" fmla="*/ 1774 h 2901"/>
                <a:gd name="T48" fmla="*/ 3259 w 4694"/>
                <a:gd name="T49" fmla="*/ 1906 h 2901"/>
                <a:gd name="T50" fmla="*/ 2942 w 4694"/>
                <a:gd name="T51" fmla="*/ 2032 h 2901"/>
                <a:gd name="T52" fmla="*/ 2595 w 4694"/>
                <a:gd name="T53" fmla="*/ 2164 h 2901"/>
                <a:gd name="T54" fmla="*/ 2224 w 4694"/>
                <a:gd name="T55" fmla="*/ 2284 h 2901"/>
                <a:gd name="T56" fmla="*/ 1824 w 4694"/>
                <a:gd name="T57" fmla="*/ 2410 h 2901"/>
                <a:gd name="T58" fmla="*/ 1399 w 4694"/>
                <a:gd name="T59" fmla="*/ 2530 h 2901"/>
                <a:gd name="T60" fmla="*/ 484 w 4694"/>
                <a:gd name="T61" fmla="*/ 2757 h 2901"/>
                <a:gd name="T62" fmla="*/ 0 w 4694"/>
                <a:gd name="T63" fmla="*/ 2901 h 2901"/>
                <a:gd name="T64" fmla="*/ 969 w 4694"/>
                <a:gd name="T65" fmla="*/ 2674 h 2901"/>
                <a:gd name="T66" fmla="*/ 1638 w 4694"/>
                <a:gd name="T67" fmla="*/ 2494 h 2901"/>
                <a:gd name="T68" fmla="*/ 2057 w 4694"/>
                <a:gd name="T69" fmla="*/ 2374 h 2901"/>
                <a:gd name="T70" fmla="*/ 2451 w 4694"/>
                <a:gd name="T71" fmla="*/ 2248 h 2901"/>
                <a:gd name="T72" fmla="*/ 2816 w 4694"/>
                <a:gd name="T73" fmla="*/ 2116 h 2901"/>
                <a:gd name="T74" fmla="*/ 3151 w 4694"/>
                <a:gd name="T75" fmla="*/ 1984 h 2901"/>
                <a:gd name="T76" fmla="*/ 3462 w 4694"/>
                <a:gd name="T77" fmla="*/ 1858 h 2901"/>
                <a:gd name="T78" fmla="*/ 3737 w 4694"/>
                <a:gd name="T79" fmla="*/ 1720 h 2901"/>
                <a:gd name="T80" fmla="*/ 3982 w 4694"/>
                <a:gd name="T81" fmla="*/ 1589 h 2901"/>
                <a:gd name="T82" fmla="*/ 4191 w 4694"/>
                <a:gd name="T83" fmla="*/ 1457 h 2901"/>
                <a:gd name="T84" fmla="*/ 4371 w 4694"/>
                <a:gd name="T85" fmla="*/ 1325 h 2901"/>
                <a:gd name="T86" fmla="*/ 4508 w 4694"/>
                <a:gd name="T87" fmla="*/ 1193 h 2901"/>
                <a:gd name="T88" fmla="*/ 4610 w 4694"/>
                <a:gd name="T89" fmla="*/ 1061 h 2901"/>
                <a:gd name="T90" fmla="*/ 4670 w 4694"/>
                <a:gd name="T91" fmla="*/ 935 h 2901"/>
                <a:gd name="T92" fmla="*/ 4688 w 4694"/>
                <a:gd name="T93" fmla="*/ 869 h 29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10">
              <a:extLst>
                <a:ext uri="{FF2B5EF4-FFF2-40B4-BE49-F238E27FC236}">
                  <a16:creationId xmlns:a16="http://schemas.microsoft.com/office/drawing/2014/main" id="{7F82D573-9DBA-E1B7-FDD0-0CF037822ACE}"/>
                </a:ext>
              </a:extLst>
            </p:cNvPr>
            <p:cNvSpPr>
              <a:spLocks/>
            </p:cNvSpPr>
            <p:nvPr/>
          </p:nvSpPr>
          <p:spPr bwMode="hidden">
            <a:xfrm>
              <a:off x="0" y="0"/>
              <a:ext cx="3773" cy="2356"/>
            </a:xfrm>
            <a:custGeom>
              <a:avLst/>
              <a:gdLst>
                <a:gd name="T0" fmla="*/ 3761 w 3761"/>
                <a:gd name="T1" fmla="*/ 719 h 2356"/>
                <a:gd name="T2" fmla="*/ 3731 w 3761"/>
                <a:gd name="T3" fmla="*/ 599 h 2356"/>
                <a:gd name="T4" fmla="*/ 3653 w 3761"/>
                <a:gd name="T5" fmla="*/ 486 h 2356"/>
                <a:gd name="T6" fmla="*/ 3522 w 3761"/>
                <a:gd name="T7" fmla="*/ 378 h 2356"/>
                <a:gd name="T8" fmla="*/ 3348 w 3761"/>
                <a:gd name="T9" fmla="*/ 282 h 2356"/>
                <a:gd name="T10" fmla="*/ 3127 w 3761"/>
                <a:gd name="T11" fmla="*/ 192 h 2356"/>
                <a:gd name="T12" fmla="*/ 2864 w 3761"/>
                <a:gd name="T13" fmla="*/ 108 h 2356"/>
                <a:gd name="T14" fmla="*/ 2559 w 3761"/>
                <a:gd name="T15" fmla="*/ 36 h 2356"/>
                <a:gd name="T16" fmla="*/ 2230 w 3761"/>
                <a:gd name="T17" fmla="*/ 0 h 2356"/>
                <a:gd name="T18" fmla="*/ 2577 w 3761"/>
                <a:gd name="T19" fmla="*/ 72 h 2356"/>
                <a:gd name="T20" fmla="*/ 2876 w 3761"/>
                <a:gd name="T21" fmla="*/ 150 h 2356"/>
                <a:gd name="T22" fmla="*/ 3139 w 3761"/>
                <a:gd name="T23" fmla="*/ 234 h 2356"/>
                <a:gd name="T24" fmla="*/ 3348 w 3761"/>
                <a:gd name="T25" fmla="*/ 330 h 2356"/>
                <a:gd name="T26" fmla="*/ 3516 w 3761"/>
                <a:gd name="T27" fmla="*/ 432 h 2356"/>
                <a:gd name="T28" fmla="*/ 3623 w 3761"/>
                <a:gd name="T29" fmla="*/ 545 h 2356"/>
                <a:gd name="T30" fmla="*/ 3683 w 3761"/>
                <a:gd name="T31" fmla="*/ 665 h 2356"/>
                <a:gd name="T32" fmla="*/ 3689 w 3761"/>
                <a:gd name="T33" fmla="*/ 791 h 2356"/>
                <a:gd name="T34" fmla="*/ 3653 w 3761"/>
                <a:gd name="T35" fmla="*/ 887 h 2356"/>
                <a:gd name="T36" fmla="*/ 3593 w 3761"/>
                <a:gd name="T37" fmla="*/ 989 h 2356"/>
                <a:gd name="T38" fmla="*/ 3498 w 3761"/>
                <a:gd name="T39" fmla="*/ 1091 h 2356"/>
                <a:gd name="T40" fmla="*/ 3372 w 3761"/>
                <a:gd name="T41" fmla="*/ 1187 h 2356"/>
                <a:gd name="T42" fmla="*/ 3223 w 3761"/>
                <a:gd name="T43" fmla="*/ 1289 h 2356"/>
                <a:gd name="T44" fmla="*/ 3043 w 3761"/>
                <a:gd name="T45" fmla="*/ 1391 h 2356"/>
                <a:gd name="T46" fmla="*/ 2834 w 3761"/>
                <a:gd name="T47" fmla="*/ 1493 h 2356"/>
                <a:gd name="T48" fmla="*/ 2607 w 3761"/>
                <a:gd name="T49" fmla="*/ 1589 h 2356"/>
                <a:gd name="T50" fmla="*/ 2075 w 3761"/>
                <a:gd name="T51" fmla="*/ 1786 h 2356"/>
                <a:gd name="T52" fmla="*/ 1459 w 3761"/>
                <a:gd name="T53" fmla="*/ 1972 h 2356"/>
                <a:gd name="T54" fmla="*/ 765 w 3761"/>
                <a:gd name="T55" fmla="*/ 2158 h 2356"/>
                <a:gd name="T56" fmla="*/ 0 w 3761"/>
                <a:gd name="T57" fmla="*/ 2326 h 2356"/>
                <a:gd name="T58" fmla="*/ 401 w 3761"/>
                <a:gd name="T59" fmla="*/ 2272 h 2356"/>
                <a:gd name="T60" fmla="*/ 1142 w 3761"/>
                <a:gd name="T61" fmla="*/ 2092 h 2356"/>
                <a:gd name="T62" fmla="*/ 1812 w 3761"/>
                <a:gd name="T63" fmla="*/ 1900 h 2356"/>
                <a:gd name="T64" fmla="*/ 2392 w 3761"/>
                <a:gd name="T65" fmla="*/ 1702 h 2356"/>
                <a:gd name="T66" fmla="*/ 2649 w 3761"/>
                <a:gd name="T67" fmla="*/ 1607 h 2356"/>
                <a:gd name="T68" fmla="*/ 2882 w 3761"/>
                <a:gd name="T69" fmla="*/ 1505 h 2356"/>
                <a:gd name="T70" fmla="*/ 3091 w 3761"/>
                <a:gd name="T71" fmla="*/ 1403 h 2356"/>
                <a:gd name="T72" fmla="*/ 3277 w 3761"/>
                <a:gd name="T73" fmla="*/ 1301 h 2356"/>
                <a:gd name="T74" fmla="*/ 3432 w 3761"/>
                <a:gd name="T75" fmla="*/ 1193 h 2356"/>
                <a:gd name="T76" fmla="*/ 3558 w 3761"/>
                <a:gd name="T77" fmla="*/ 1091 h 2356"/>
                <a:gd name="T78" fmla="*/ 3653 w 3761"/>
                <a:gd name="T79" fmla="*/ 989 h 2356"/>
                <a:gd name="T80" fmla="*/ 3719 w 3761"/>
                <a:gd name="T81" fmla="*/ 887 h 2356"/>
                <a:gd name="T82" fmla="*/ 3755 w 3761"/>
                <a:gd name="T83" fmla="*/ 785 h 23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1">
              <a:extLst>
                <a:ext uri="{FF2B5EF4-FFF2-40B4-BE49-F238E27FC236}">
                  <a16:creationId xmlns:a16="http://schemas.microsoft.com/office/drawing/2014/main" id="{9E4F9AEB-DB15-428B-DB56-40FE6BDF2369}"/>
                </a:ext>
              </a:extLst>
            </p:cNvPr>
            <p:cNvSpPr>
              <a:spLocks/>
            </p:cNvSpPr>
            <p:nvPr/>
          </p:nvSpPr>
          <p:spPr bwMode="hidden">
            <a:xfrm>
              <a:off x="0" y="0"/>
              <a:ext cx="2933" cy="1846"/>
            </a:xfrm>
            <a:custGeom>
              <a:avLst/>
              <a:gdLst>
                <a:gd name="T0" fmla="*/ 2924 w 2924"/>
                <a:gd name="T1" fmla="*/ 647 h 1846"/>
                <a:gd name="T2" fmla="*/ 2876 w 2924"/>
                <a:gd name="T3" fmla="*/ 528 h 1846"/>
                <a:gd name="T4" fmla="*/ 2750 w 2924"/>
                <a:gd name="T5" fmla="*/ 414 h 1846"/>
                <a:gd name="T6" fmla="*/ 2559 w 2924"/>
                <a:gd name="T7" fmla="*/ 318 h 1846"/>
                <a:gd name="T8" fmla="*/ 2302 w 2924"/>
                <a:gd name="T9" fmla="*/ 228 h 1846"/>
                <a:gd name="T10" fmla="*/ 1985 w 2924"/>
                <a:gd name="T11" fmla="*/ 150 h 1846"/>
                <a:gd name="T12" fmla="*/ 1608 w 2924"/>
                <a:gd name="T13" fmla="*/ 78 h 1846"/>
                <a:gd name="T14" fmla="*/ 1178 w 2924"/>
                <a:gd name="T15" fmla="*/ 24 h 1846"/>
                <a:gd name="T16" fmla="*/ 694 w 2924"/>
                <a:gd name="T17" fmla="*/ 0 h 1846"/>
                <a:gd name="T18" fmla="*/ 1190 w 2924"/>
                <a:gd name="T19" fmla="*/ 48 h 1846"/>
                <a:gd name="T20" fmla="*/ 1626 w 2924"/>
                <a:gd name="T21" fmla="*/ 108 h 1846"/>
                <a:gd name="T22" fmla="*/ 2009 w 2924"/>
                <a:gd name="T23" fmla="*/ 180 h 1846"/>
                <a:gd name="T24" fmla="*/ 2326 w 2924"/>
                <a:gd name="T25" fmla="*/ 264 h 1846"/>
                <a:gd name="T26" fmla="*/ 2571 w 2924"/>
                <a:gd name="T27" fmla="*/ 360 h 1846"/>
                <a:gd name="T28" fmla="*/ 2750 w 2924"/>
                <a:gd name="T29" fmla="*/ 468 h 1846"/>
                <a:gd name="T30" fmla="*/ 2846 w 2924"/>
                <a:gd name="T31" fmla="*/ 587 h 1846"/>
                <a:gd name="T32" fmla="*/ 2864 w 2924"/>
                <a:gd name="T33" fmla="*/ 713 h 1846"/>
                <a:gd name="T34" fmla="*/ 2840 w 2924"/>
                <a:gd name="T35" fmla="*/ 785 h 1846"/>
                <a:gd name="T36" fmla="*/ 2792 w 2924"/>
                <a:gd name="T37" fmla="*/ 857 h 1846"/>
                <a:gd name="T38" fmla="*/ 2625 w 2924"/>
                <a:gd name="T39" fmla="*/ 1001 h 1846"/>
                <a:gd name="T40" fmla="*/ 2368 w 2924"/>
                <a:gd name="T41" fmla="*/ 1145 h 1846"/>
                <a:gd name="T42" fmla="*/ 2033 w 2924"/>
                <a:gd name="T43" fmla="*/ 1289 h 1846"/>
                <a:gd name="T44" fmla="*/ 1626 w 2924"/>
                <a:gd name="T45" fmla="*/ 1433 h 1846"/>
                <a:gd name="T46" fmla="*/ 1142 w 2924"/>
                <a:gd name="T47" fmla="*/ 1571 h 1846"/>
                <a:gd name="T48" fmla="*/ 604 w 2924"/>
                <a:gd name="T49" fmla="*/ 1702 h 1846"/>
                <a:gd name="T50" fmla="*/ 0 w 2924"/>
                <a:gd name="T51" fmla="*/ 1828 h 1846"/>
                <a:gd name="T52" fmla="*/ 311 w 2924"/>
                <a:gd name="T53" fmla="*/ 1780 h 1846"/>
                <a:gd name="T54" fmla="*/ 897 w 2924"/>
                <a:gd name="T55" fmla="*/ 1648 h 1846"/>
                <a:gd name="T56" fmla="*/ 1417 w 2924"/>
                <a:gd name="T57" fmla="*/ 1511 h 1846"/>
                <a:gd name="T58" fmla="*/ 1871 w 2924"/>
                <a:gd name="T59" fmla="*/ 1367 h 1846"/>
                <a:gd name="T60" fmla="*/ 2254 w 2924"/>
                <a:gd name="T61" fmla="*/ 1223 h 1846"/>
                <a:gd name="T62" fmla="*/ 2559 w 2924"/>
                <a:gd name="T63" fmla="*/ 1079 h 1846"/>
                <a:gd name="T64" fmla="*/ 2774 w 2924"/>
                <a:gd name="T65" fmla="*/ 929 h 1846"/>
                <a:gd name="T66" fmla="*/ 2876 w 2924"/>
                <a:gd name="T67" fmla="*/ 815 h 1846"/>
                <a:gd name="T68" fmla="*/ 2912 w 2924"/>
                <a:gd name="T69" fmla="*/ 743 h 1846"/>
                <a:gd name="T70" fmla="*/ 2924 w 2924"/>
                <a:gd name="T71" fmla="*/ 707 h 18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2">
              <a:extLst>
                <a:ext uri="{FF2B5EF4-FFF2-40B4-BE49-F238E27FC236}">
                  <a16:creationId xmlns:a16="http://schemas.microsoft.com/office/drawing/2014/main" id="{6D8847D0-DBD5-55C9-632F-957B7EFC4E7B}"/>
                </a:ext>
              </a:extLst>
            </p:cNvPr>
            <p:cNvSpPr>
              <a:spLocks/>
            </p:cNvSpPr>
            <p:nvPr/>
          </p:nvSpPr>
          <p:spPr bwMode="hidden">
            <a:xfrm>
              <a:off x="114" y="2847"/>
              <a:ext cx="1493" cy="204"/>
            </a:xfrm>
            <a:custGeom>
              <a:avLst/>
              <a:gdLst>
                <a:gd name="T0" fmla="*/ 1399 w 1488"/>
                <a:gd name="T1" fmla="*/ 204 h 204"/>
                <a:gd name="T2" fmla="*/ 0 w 1488"/>
                <a:gd name="T3" fmla="*/ 18 h 204"/>
                <a:gd name="T4" fmla="*/ 77 w 1488"/>
                <a:gd name="T5" fmla="*/ 0 h 204"/>
                <a:gd name="T6" fmla="*/ 1488 w 1488"/>
                <a:gd name="T7" fmla="*/ 186 h 204"/>
                <a:gd name="T8" fmla="*/ 1399 w 1488"/>
                <a:gd name="T9" fmla="*/ 204 h 204"/>
                <a:gd name="T10" fmla="*/ 1399 w 1488"/>
                <a:gd name="T11" fmla="*/ 204 h 2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88" h="204">
                  <a:moveTo>
                    <a:pt x="1399" y="204"/>
                  </a:moveTo>
                  <a:lnTo>
                    <a:pt x="0" y="18"/>
                  </a:lnTo>
                  <a:lnTo>
                    <a:pt x="77" y="0"/>
                  </a:lnTo>
                  <a:lnTo>
                    <a:pt x="1488" y="186"/>
                  </a:lnTo>
                  <a:lnTo>
                    <a:pt x="1399" y="20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Rectangle 13">
              <a:extLst>
                <a:ext uri="{FF2B5EF4-FFF2-40B4-BE49-F238E27FC236}">
                  <a16:creationId xmlns:a16="http://schemas.microsoft.com/office/drawing/2014/main" id="{3DC4AD6D-B767-88C0-EBAE-407CCD56C0F1}"/>
                </a:ext>
              </a:extLst>
            </p:cNvPr>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4" name="Rectangle 14">
              <a:extLst>
                <a:ext uri="{FF2B5EF4-FFF2-40B4-BE49-F238E27FC236}">
                  <a16:creationId xmlns:a16="http://schemas.microsoft.com/office/drawing/2014/main" id="{38AAA094-F792-B3D5-96E0-349B0A9392FB}"/>
                </a:ext>
              </a:extLst>
            </p:cNvPr>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grpSp>
          <p:nvGrpSpPr>
            <p:cNvPr id="15" name="Group 15">
              <a:extLst>
                <a:ext uri="{FF2B5EF4-FFF2-40B4-BE49-F238E27FC236}">
                  <a16:creationId xmlns:a16="http://schemas.microsoft.com/office/drawing/2014/main" id="{63D480AF-3659-6570-B0D6-171C38F52039}"/>
                </a:ext>
              </a:extLst>
            </p:cNvPr>
            <p:cNvGrpSpPr>
              <a:grpSpLocks/>
            </p:cNvGrpSpPr>
            <p:nvPr/>
          </p:nvGrpSpPr>
          <p:grpSpPr bwMode="auto">
            <a:xfrm>
              <a:off x="192" y="2284"/>
              <a:ext cx="1254" cy="923"/>
              <a:chOff x="192" y="2284"/>
              <a:chExt cx="1254" cy="923"/>
            </a:xfrm>
          </p:grpSpPr>
          <p:sp>
            <p:nvSpPr>
              <p:cNvPr id="16" name="Freeform 16">
                <a:extLst>
                  <a:ext uri="{FF2B5EF4-FFF2-40B4-BE49-F238E27FC236}">
                    <a16:creationId xmlns:a16="http://schemas.microsoft.com/office/drawing/2014/main" id="{8895A933-EAA8-C8E0-36CC-CCBE54FFF05D}"/>
                  </a:ext>
                </a:extLst>
              </p:cNvPr>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 h="6">
                    <a:moveTo>
                      <a:pt x="47" y="6"/>
                    </a:moveTo>
                    <a:lnTo>
                      <a:pt x="0" y="0"/>
                    </a:lnTo>
                    <a:lnTo>
                      <a:pt x="47" y="6"/>
                    </a:lnTo>
                    <a:close/>
                  </a:path>
                </a:pathLst>
              </a:custGeom>
              <a:solidFill>
                <a:srgbClr val="1414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7">
                <a:extLst>
                  <a:ext uri="{FF2B5EF4-FFF2-40B4-BE49-F238E27FC236}">
                    <a16:creationId xmlns:a16="http://schemas.microsoft.com/office/drawing/2014/main" id="{4A7AC27B-3388-AB53-389B-390F89E230A4}"/>
                  </a:ext>
                </a:extLst>
              </p:cNvPr>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73 w 323"/>
                  <a:gd name="T13" fmla="*/ 18 h 162"/>
                  <a:gd name="T14" fmla="*/ 239 w 323"/>
                  <a:gd name="T15" fmla="*/ 54 h 162"/>
                  <a:gd name="T16" fmla="*/ 287 w 323"/>
                  <a:gd name="T17" fmla="*/ 90 h 162"/>
                  <a:gd name="T18" fmla="*/ 317 w 323"/>
                  <a:gd name="T19" fmla="*/ 114 h 162"/>
                  <a:gd name="T20" fmla="*/ 323 w 323"/>
                  <a:gd name="T21" fmla="*/ 126 h 162"/>
                  <a:gd name="T22" fmla="*/ 323 w 323"/>
                  <a:gd name="T23" fmla="*/ 126 h 162"/>
                  <a:gd name="T24" fmla="*/ 221 w 323"/>
                  <a:gd name="T25" fmla="*/ 162 h 162"/>
                  <a:gd name="T26" fmla="*/ 0 w 323"/>
                  <a:gd name="T27" fmla="*/ 24 h 162"/>
                  <a:gd name="T28" fmla="*/ 0 w 323"/>
                  <a:gd name="T29" fmla="*/ 24 h 1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221" y="162"/>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8">
                <a:extLst>
                  <a:ext uri="{FF2B5EF4-FFF2-40B4-BE49-F238E27FC236}">
                    <a16:creationId xmlns:a16="http://schemas.microsoft.com/office/drawing/2014/main" id="{EDE8D14A-F730-55F5-1B36-B7C470B947AF}"/>
                  </a:ext>
                </a:extLst>
              </p:cNvPr>
              <p:cNvSpPr>
                <a:spLocks noEditPoints="1"/>
              </p:cNvSpPr>
              <p:nvPr/>
            </p:nvSpPr>
            <p:spPr bwMode="hidden">
              <a:xfrm>
                <a:off x="192" y="2284"/>
                <a:ext cx="1254" cy="923"/>
              </a:xfrm>
              <a:custGeom>
                <a:avLst/>
                <a:gdLst>
                  <a:gd name="T0" fmla="*/ 1166 w 1250"/>
                  <a:gd name="T1" fmla="*/ 641 h 923"/>
                  <a:gd name="T2" fmla="*/ 1166 w 1250"/>
                  <a:gd name="T3" fmla="*/ 473 h 923"/>
                  <a:gd name="T4" fmla="*/ 1136 w 1250"/>
                  <a:gd name="T5" fmla="*/ 384 h 923"/>
                  <a:gd name="T6" fmla="*/ 1112 w 1250"/>
                  <a:gd name="T7" fmla="*/ 288 h 923"/>
                  <a:gd name="T8" fmla="*/ 1053 w 1250"/>
                  <a:gd name="T9" fmla="*/ 174 h 923"/>
                  <a:gd name="T10" fmla="*/ 981 w 1250"/>
                  <a:gd name="T11" fmla="*/ 96 h 923"/>
                  <a:gd name="T12" fmla="*/ 963 w 1250"/>
                  <a:gd name="T13" fmla="*/ 72 h 923"/>
                  <a:gd name="T14" fmla="*/ 891 w 1250"/>
                  <a:gd name="T15" fmla="*/ 18 h 923"/>
                  <a:gd name="T16" fmla="*/ 819 w 1250"/>
                  <a:gd name="T17" fmla="*/ 6 h 923"/>
                  <a:gd name="T18" fmla="*/ 712 w 1250"/>
                  <a:gd name="T19" fmla="*/ 24 h 923"/>
                  <a:gd name="T20" fmla="*/ 664 w 1250"/>
                  <a:gd name="T21" fmla="*/ 42 h 923"/>
                  <a:gd name="T22" fmla="*/ 568 w 1250"/>
                  <a:gd name="T23" fmla="*/ 120 h 923"/>
                  <a:gd name="T24" fmla="*/ 532 w 1250"/>
                  <a:gd name="T25" fmla="*/ 228 h 923"/>
                  <a:gd name="T26" fmla="*/ 509 w 1250"/>
                  <a:gd name="T27" fmla="*/ 348 h 923"/>
                  <a:gd name="T28" fmla="*/ 431 w 1250"/>
                  <a:gd name="T29" fmla="*/ 479 h 923"/>
                  <a:gd name="T30" fmla="*/ 413 w 1250"/>
                  <a:gd name="T31" fmla="*/ 539 h 923"/>
                  <a:gd name="T32" fmla="*/ 353 w 1250"/>
                  <a:gd name="T33" fmla="*/ 599 h 923"/>
                  <a:gd name="T34" fmla="*/ 305 w 1250"/>
                  <a:gd name="T35" fmla="*/ 629 h 923"/>
                  <a:gd name="T36" fmla="*/ 293 w 1250"/>
                  <a:gd name="T37" fmla="*/ 635 h 923"/>
                  <a:gd name="T38" fmla="*/ 257 w 1250"/>
                  <a:gd name="T39" fmla="*/ 677 h 923"/>
                  <a:gd name="T40" fmla="*/ 150 w 1250"/>
                  <a:gd name="T41" fmla="*/ 797 h 923"/>
                  <a:gd name="T42" fmla="*/ 54 w 1250"/>
                  <a:gd name="T43" fmla="*/ 839 h 923"/>
                  <a:gd name="T44" fmla="*/ 156 w 1250"/>
                  <a:gd name="T45" fmla="*/ 905 h 923"/>
                  <a:gd name="T46" fmla="*/ 240 w 1250"/>
                  <a:gd name="T47" fmla="*/ 869 h 923"/>
                  <a:gd name="T48" fmla="*/ 640 w 1250"/>
                  <a:gd name="T49" fmla="*/ 827 h 923"/>
                  <a:gd name="T50" fmla="*/ 700 w 1250"/>
                  <a:gd name="T51" fmla="*/ 725 h 923"/>
                  <a:gd name="T52" fmla="*/ 694 w 1250"/>
                  <a:gd name="T53" fmla="*/ 611 h 923"/>
                  <a:gd name="T54" fmla="*/ 778 w 1250"/>
                  <a:gd name="T55" fmla="*/ 551 h 923"/>
                  <a:gd name="T56" fmla="*/ 879 w 1250"/>
                  <a:gd name="T57" fmla="*/ 449 h 923"/>
                  <a:gd name="T58" fmla="*/ 909 w 1250"/>
                  <a:gd name="T59" fmla="*/ 414 h 923"/>
                  <a:gd name="T60" fmla="*/ 975 w 1250"/>
                  <a:gd name="T61" fmla="*/ 318 h 923"/>
                  <a:gd name="T62" fmla="*/ 1023 w 1250"/>
                  <a:gd name="T63" fmla="*/ 336 h 923"/>
                  <a:gd name="T64" fmla="*/ 1118 w 1250"/>
                  <a:gd name="T65" fmla="*/ 617 h 923"/>
                  <a:gd name="T66" fmla="*/ 1112 w 1250"/>
                  <a:gd name="T67" fmla="*/ 689 h 923"/>
                  <a:gd name="T68" fmla="*/ 1148 w 1250"/>
                  <a:gd name="T69" fmla="*/ 749 h 923"/>
                  <a:gd name="T70" fmla="*/ 1202 w 1250"/>
                  <a:gd name="T71" fmla="*/ 713 h 923"/>
                  <a:gd name="T72" fmla="*/ 1238 w 1250"/>
                  <a:gd name="T73" fmla="*/ 749 h 923"/>
                  <a:gd name="T74" fmla="*/ 1250 w 1250"/>
                  <a:gd name="T75" fmla="*/ 743 h 923"/>
                  <a:gd name="T76" fmla="*/ 694 w 1250"/>
                  <a:gd name="T77" fmla="*/ 264 h 923"/>
                  <a:gd name="T78" fmla="*/ 784 w 1250"/>
                  <a:gd name="T79" fmla="*/ 372 h 923"/>
                  <a:gd name="T80" fmla="*/ 766 w 1250"/>
                  <a:gd name="T81" fmla="*/ 443 h 923"/>
                  <a:gd name="T82" fmla="*/ 706 w 1250"/>
                  <a:gd name="T83" fmla="*/ 515 h 923"/>
                  <a:gd name="T84" fmla="*/ 658 w 1250"/>
                  <a:gd name="T85" fmla="*/ 569 h 923"/>
                  <a:gd name="T86" fmla="*/ 616 w 1250"/>
                  <a:gd name="T87" fmla="*/ 593 h 923"/>
                  <a:gd name="T88" fmla="*/ 574 w 1250"/>
                  <a:gd name="T89" fmla="*/ 617 h 923"/>
                  <a:gd name="T90" fmla="*/ 562 w 1250"/>
                  <a:gd name="T91" fmla="*/ 707 h 923"/>
                  <a:gd name="T92" fmla="*/ 353 w 1250"/>
                  <a:gd name="T93" fmla="*/ 755 h 923"/>
                  <a:gd name="T94" fmla="*/ 389 w 1250"/>
                  <a:gd name="T95" fmla="*/ 641 h 923"/>
                  <a:gd name="T96" fmla="*/ 425 w 1250"/>
                  <a:gd name="T97" fmla="*/ 647 h 923"/>
                  <a:gd name="T98" fmla="*/ 443 w 1250"/>
                  <a:gd name="T99" fmla="*/ 617 h 923"/>
                  <a:gd name="T100" fmla="*/ 568 w 1250"/>
                  <a:gd name="T101" fmla="*/ 515 h 923"/>
                  <a:gd name="T102" fmla="*/ 616 w 1250"/>
                  <a:gd name="T103" fmla="*/ 473 h 923"/>
                  <a:gd name="T104" fmla="*/ 640 w 1250"/>
                  <a:gd name="T105" fmla="*/ 396 h 923"/>
                  <a:gd name="T106" fmla="*/ 640 w 1250"/>
                  <a:gd name="T107" fmla="*/ 378 h 923"/>
                  <a:gd name="T108" fmla="*/ 664 w 1250"/>
                  <a:gd name="T109" fmla="*/ 270 h 923"/>
                  <a:gd name="T110" fmla="*/ 682 w 1250"/>
                  <a:gd name="T111" fmla="*/ 192 h 923"/>
                  <a:gd name="T112" fmla="*/ 694 w 1250"/>
                  <a:gd name="T113" fmla="*/ 264 h 923"/>
                  <a:gd name="T114" fmla="*/ 532 w 1250"/>
                  <a:gd name="T115" fmla="*/ 455 h 923"/>
                  <a:gd name="T116" fmla="*/ 634 w 1250"/>
                  <a:gd name="T117" fmla="*/ 803 h 92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50" h="923">
                    <a:moveTo>
                      <a:pt x="1244" y="713"/>
                    </a:moveTo>
                    <a:lnTo>
                      <a:pt x="1214" y="68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353" y="599"/>
                    </a:lnTo>
                    <a:lnTo>
                      <a:pt x="347" y="599"/>
                    </a:lnTo>
                    <a:lnTo>
                      <a:pt x="341" y="599"/>
                    </a:lnTo>
                    <a:lnTo>
                      <a:pt x="335" y="611"/>
                    </a:lnTo>
                    <a:lnTo>
                      <a:pt x="311" y="629"/>
                    </a:lnTo>
                    <a:lnTo>
                      <a:pt x="305" y="629"/>
                    </a:lnTo>
                    <a:lnTo>
                      <a:pt x="299" y="629"/>
                    </a:lnTo>
                    <a:lnTo>
                      <a:pt x="299" y="635"/>
                    </a:lnTo>
                    <a:lnTo>
                      <a:pt x="293" y="635"/>
                    </a:lnTo>
                    <a:lnTo>
                      <a:pt x="257" y="659"/>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700" y="725"/>
                    </a:lnTo>
                    <a:lnTo>
                      <a:pt x="658" y="719"/>
                    </a:lnTo>
                    <a:lnTo>
                      <a:pt x="664" y="653"/>
                    </a:lnTo>
                    <a:lnTo>
                      <a:pt x="670" y="623"/>
                    </a:lnTo>
                    <a:lnTo>
                      <a:pt x="694" y="611"/>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close/>
                    <a:moveTo>
                      <a:pt x="694" y="264"/>
                    </a:moveTo>
                    <a:lnTo>
                      <a:pt x="700" y="276"/>
                    </a:lnTo>
                    <a:lnTo>
                      <a:pt x="712" y="288"/>
                    </a:lnTo>
                    <a:lnTo>
                      <a:pt x="742" y="330"/>
                    </a:lnTo>
                    <a:lnTo>
                      <a:pt x="778" y="360"/>
                    </a:lnTo>
                    <a:lnTo>
                      <a:pt x="784" y="372"/>
                    </a:lnTo>
                    <a:lnTo>
                      <a:pt x="790" y="378"/>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2" y="569"/>
                    </a:lnTo>
                    <a:lnTo>
                      <a:pt x="652" y="575"/>
                    </a:lnTo>
                    <a:lnTo>
                      <a:pt x="640" y="581"/>
                    </a:lnTo>
                    <a:lnTo>
                      <a:pt x="616" y="593"/>
                    </a:lnTo>
                    <a:lnTo>
                      <a:pt x="604" y="599"/>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close/>
                    <a:moveTo>
                      <a:pt x="532" y="455"/>
                    </a:moveTo>
                    <a:lnTo>
                      <a:pt x="527" y="461"/>
                    </a:lnTo>
                    <a:lnTo>
                      <a:pt x="532" y="449"/>
                    </a:lnTo>
                    <a:lnTo>
                      <a:pt x="532" y="455"/>
                    </a:lnTo>
                    <a:close/>
                    <a:moveTo>
                      <a:pt x="634" y="803"/>
                    </a:moveTo>
                    <a:lnTo>
                      <a:pt x="634" y="80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9">
                <a:extLst>
                  <a:ext uri="{FF2B5EF4-FFF2-40B4-BE49-F238E27FC236}">
                    <a16:creationId xmlns:a16="http://schemas.microsoft.com/office/drawing/2014/main" id="{19F07AB2-771C-2B06-7EDE-B99D39E64CEE}"/>
                  </a:ext>
                </a:extLst>
              </p:cNvPr>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78">
                    <a:moveTo>
                      <a:pt x="12" y="72"/>
                    </a:moveTo>
                    <a:lnTo>
                      <a:pt x="18" y="60"/>
                    </a:lnTo>
                    <a:lnTo>
                      <a:pt x="24" y="54"/>
                    </a:lnTo>
                    <a:lnTo>
                      <a:pt x="47" y="0"/>
                    </a:lnTo>
                    <a:lnTo>
                      <a:pt x="0" y="78"/>
                    </a:lnTo>
                    <a:lnTo>
                      <a:pt x="12" y="72"/>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20">
                <a:extLst>
                  <a:ext uri="{FF2B5EF4-FFF2-40B4-BE49-F238E27FC236}">
                    <a16:creationId xmlns:a16="http://schemas.microsoft.com/office/drawing/2014/main" id="{16E4F13C-2F3D-9A07-E2D1-E61CCB859D3B}"/>
                  </a:ext>
                </a:extLst>
              </p:cNvPr>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21">
                <a:extLst>
                  <a:ext uri="{FF2B5EF4-FFF2-40B4-BE49-F238E27FC236}">
                    <a16:creationId xmlns:a16="http://schemas.microsoft.com/office/drawing/2014/main" id="{6A1DDC72-6AC4-3817-B4B5-F15CF48D06B3}"/>
                  </a:ext>
                </a:extLst>
              </p:cNvPr>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22">
                <a:extLst>
                  <a:ext uri="{FF2B5EF4-FFF2-40B4-BE49-F238E27FC236}">
                    <a16:creationId xmlns:a16="http://schemas.microsoft.com/office/drawing/2014/main" id="{03E513CB-CD82-FDB9-EDCB-71FF4FBE02EE}"/>
                  </a:ext>
                </a:extLst>
              </p:cNvPr>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23">
                <a:extLst>
                  <a:ext uri="{FF2B5EF4-FFF2-40B4-BE49-F238E27FC236}">
                    <a16:creationId xmlns:a16="http://schemas.microsoft.com/office/drawing/2014/main" id="{2A999414-A6D9-4273-7EB1-1208A4DA8E99}"/>
                  </a:ext>
                </a:extLst>
              </p:cNvPr>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24">
                <a:extLst>
                  <a:ext uri="{FF2B5EF4-FFF2-40B4-BE49-F238E27FC236}">
                    <a16:creationId xmlns:a16="http://schemas.microsoft.com/office/drawing/2014/main" id="{C1D6ED9D-A9DA-FE43-4BED-6725D0A791EB}"/>
                  </a:ext>
                </a:extLst>
              </p:cNvPr>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25">
                <a:extLst>
                  <a:ext uri="{FF2B5EF4-FFF2-40B4-BE49-F238E27FC236}">
                    <a16:creationId xmlns:a16="http://schemas.microsoft.com/office/drawing/2014/main" id="{59C4E888-32EF-7AC7-DC98-35B669EC424D}"/>
                  </a:ext>
                </a:extLst>
              </p:cNvPr>
              <p:cNvSpPr>
                <a:spLocks/>
              </p:cNvSpPr>
              <p:nvPr/>
            </p:nvSpPr>
            <p:spPr bwMode="hidden">
              <a:xfrm>
                <a:off x="737" y="2763"/>
                <a:ext cx="73" cy="54"/>
              </a:xfrm>
              <a:custGeom>
                <a:avLst/>
                <a:gdLst>
                  <a:gd name="T0" fmla="*/ 24 w 72"/>
                  <a:gd name="T1" fmla="*/ 36 h 54"/>
                  <a:gd name="T2" fmla="*/ 48 w 72"/>
                  <a:gd name="T3" fmla="*/ 24 h 54"/>
                  <a:gd name="T4" fmla="*/ 60 w 72"/>
                  <a:gd name="T5" fmla="*/ 12 h 54"/>
                  <a:gd name="T6" fmla="*/ 66 w 72"/>
                  <a:gd name="T7" fmla="*/ 6 h 54"/>
                  <a:gd name="T8" fmla="*/ 72 w 72"/>
                  <a:gd name="T9" fmla="*/ 0 h 54"/>
                  <a:gd name="T10" fmla="*/ 42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26">
                <a:extLst>
                  <a:ext uri="{FF2B5EF4-FFF2-40B4-BE49-F238E27FC236}">
                    <a16:creationId xmlns:a16="http://schemas.microsoft.com/office/drawing/2014/main" id="{25DBC094-CC1C-0C70-BDD6-1AEE24684E26}"/>
                  </a:ext>
                </a:extLst>
              </p:cNvPr>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54">
                    <a:moveTo>
                      <a:pt x="12" y="0"/>
                    </a:moveTo>
                    <a:lnTo>
                      <a:pt x="0" y="12"/>
                    </a:lnTo>
                    <a:lnTo>
                      <a:pt x="0" y="18"/>
                    </a:lnTo>
                    <a:lnTo>
                      <a:pt x="6" y="54"/>
                    </a:lnTo>
                    <a:lnTo>
                      <a:pt x="12" y="36"/>
                    </a:lnTo>
                    <a:lnTo>
                      <a:pt x="12" y="18"/>
                    </a:lnTo>
                    <a:lnTo>
                      <a:pt x="12" y="6"/>
                    </a:lnTo>
                    <a:lnTo>
                      <a:pt x="12"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27">
                <a:extLst>
                  <a:ext uri="{FF2B5EF4-FFF2-40B4-BE49-F238E27FC236}">
                    <a16:creationId xmlns:a16="http://schemas.microsoft.com/office/drawing/2014/main" id="{A616C7AC-0925-ABBE-CC2E-29E053668D01}"/>
                  </a:ext>
                </a:extLst>
              </p:cNvPr>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8" h="72">
                    <a:moveTo>
                      <a:pt x="48" y="6"/>
                    </a:moveTo>
                    <a:lnTo>
                      <a:pt x="48" y="6"/>
                    </a:lnTo>
                    <a:lnTo>
                      <a:pt x="6" y="0"/>
                    </a:lnTo>
                    <a:lnTo>
                      <a:pt x="42" y="12"/>
                    </a:lnTo>
                    <a:lnTo>
                      <a:pt x="0" y="72"/>
                    </a:lnTo>
                    <a:lnTo>
                      <a:pt x="18" y="54"/>
                    </a:lnTo>
                    <a:lnTo>
                      <a:pt x="18" y="66"/>
                    </a:lnTo>
                    <a:lnTo>
                      <a:pt x="48"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28">
                <a:extLst>
                  <a:ext uri="{FF2B5EF4-FFF2-40B4-BE49-F238E27FC236}">
                    <a16:creationId xmlns:a16="http://schemas.microsoft.com/office/drawing/2014/main" id="{E4B1C95F-3B97-913F-0CAC-8212F004319F}"/>
                  </a:ext>
                </a:extLst>
              </p:cNvPr>
              <p:cNvSpPr>
                <a:spLocks/>
              </p:cNvSpPr>
              <p:nvPr/>
            </p:nvSpPr>
            <p:spPr bwMode="hidden">
              <a:xfrm>
                <a:off x="437" y="3027"/>
                <a:ext cx="288" cy="84"/>
              </a:xfrm>
              <a:custGeom>
                <a:avLst/>
                <a:gdLst>
                  <a:gd name="T0" fmla="*/ 287 w 287"/>
                  <a:gd name="T1" fmla="*/ 0 h 84"/>
                  <a:gd name="T2" fmla="*/ 0 w 287"/>
                  <a:gd name="T3" fmla="*/ 84 h 84"/>
                  <a:gd name="T4" fmla="*/ 168 w 287"/>
                  <a:gd name="T5" fmla="*/ 36 h 84"/>
                  <a:gd name="T6" fmla="*/ 114 w 287"/>
                  <a:gd name="T7" fmla="*/ 60 h 84"/>
                  <a:gd name="T8" fmla="*/ 276 w 287"/>
                  <a:gd name="T9" fmla="*/ 18 h 84"/>
                  <a:gd name="T10" fmla="*/ 287 w 287"/>
                  <a:gd name="T11" fmla="*/ 0 h 84"/>
                  <a:gd name="T12" fmla="*/ 287 w 287"/>
                  <a:gd name="T13" fmla="*/ 0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7" h="84">
                    <a:moveTo>
                      <a:pt x="287" y="0"/>
                    </a:moveTo>
                    <a:lnTo>
                      <a:pt x="0" y="84"/>
                    </a:lnTo>
                    <a:lnTo>
                      <a:pt x="168" y="36"/>
                    </a:lnTo>
                    <a:lnTo>
                      <a:pt x="114" y="60"/>
                    </a:lnTo>
                    <a:lnTo>
                      <a:pt x="276" y="18"/>
                    </a:lnTo>
                    <a:lnTo>
                      <a:pt x="287"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29">
                <a:extLst>
                  <a:ext uri="{FF2B5EF4-FFF2-40B4-BE49-F238E27FC236}">
                    <a16:creationId xmlns:a16="http://schemas.microsoft.com/office/drawing/2014/main" id="{F8CFC29A-5A43-EFD7-D654-27DC5B0D5997}"/>
                  </a:ext>
                </a:extLst>
              </p:cNvPr>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 h="108">
                    <a:moveTo>
                      <a:pt x="6" y="0"/>
                    </a:moveTo>
                    <a:lnTo>
                      <a:pt x="66" y="6"/>
                    </a:lnTo>
                    <a:lnTo>
                      <a:pt x="0" y="84"/>
                    </a:lnTo>
                    <a:lnTo>
                      <a:pt x="54" y="24"/>
                    </a:lnTo>
                    <a:lnTo>
                      <a:pt x="6" y="108"/>
                    </a:lnTo>
                    <a:lnTo>
                      <a:pt x="66" y="6"/>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30">
                <a:extLst>
                  <a:ext uri="{FF2B5EF4-FFF2-40B4-BE49-F238E27FC236}">
                    <a16:creationId xmlns:a16="http://schemas.microsoft.com/office/drawing/2014/main" id="{8C0748AE-A693-2494-1F91-056A47540D75}"/>
                  </a:ext>
                </a:extLst>
              </p:cNvPr>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31">
                <a:extLst>
                  <a:ext uri="{FF2B5EF4-FFF2-40B4-BE49-F238E27FC236}">
                    <a16:creationId xmlns:a16="http://schemas.microsoft.com/office/drawing/2014/main" id="{57CD6466-3932-9C5D-F679-2A3F56E1F3C2}"/>
                  </a:ext>
                </a:extLst>
              </p:cNvPr>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30">
                    <a:moveTo>
                      <a:pt x="66" y="6"/>
                    </a:moveTo>
                    <a:lnTo>
                      <a:pt x="0" y="0"/>
                    </a:lnTo>
                    <a:lnTo>
                      <a:pt x="54" y="6"/>
                    </a:lnTo>
                    <a:lnTo>
                      <a:pt x="18" y="18"/>
                    </a:lnTo>
                    <a:lnTo>
                      <a:pt x="60" y="12"/>
                    </a:lnTo>
                    <a:lnTo>
                      <a:pt x="60" y="30"/>
                    </a:lnTo>
                    <a:lnTo>
                      <a:pt x="66"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32">
                <a:extLst>
                  <a:ext uri="{FF2B5EF4-FFF2-40B4-BE49-F238E27FC236}">
                    <a16:creationId xmlns:a16="http://schemas.microsoft.com/office/drawing/2014/main" id="{8C97727A-C7D3-2350-BEDF-76B23BDF1A07}"/>
                  </a:ext>
                </a:extLst>
              </p:cNvPr>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60">
                    <a:moveTo>
                      <a:pt x="0" y="24"/>
                    </a:moveTo>
                    <a:lnTo>
                      <a:pt x="12" y="24"/>
                    </a:lnTo>
                    <a:lnTo>
                      <a:pt x="12" y="60"/>
                    </a:lnTo>
                    <a:lnTo>
                      <a:pt x="18" y="18"/>
                    </a:lnTo>
                    <a:lnTo>
                      <a:pt x="18" y="0"/>
                    </a:lnTo>
                    <a:lnTo>
                      <a:pt x="12" y="18"/>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33">
                <a:extLst>
                  <a:ext uri="{FF2B5EF4-FFF2-40B4-BE49-F238E27FC236}">
                    <a16:creationId xmlns:a16="http://schemas.microsoft.com/office/drawing/2014/main" id="{EB8B967E-F169-3E92-14FE-7FECF2AD7190}"/>
                  </a:ext>
                </a:extLst>
              </p:cNvPr>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8">
                    <a:moveTo>
                      <a:pt x="6" y="0"/>
                    </a:moveTo>
                    <a:lnTo>
                      <a:pt x="0" y="18"/>
                    </a:lnTo>
                    <a:lnTo>
                      <a:pt x="6" y="12"/>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34">
                <a:extLst>
                  <a:ext uri="{FF2B5EF4-FFF2-40B4-BE49-F238E27FC236}">
                    <a16:creationId xmlns:a16="http://schemas.microsoft.com/office/drawing/2014/main" id="{FC5F5874-712C-5921-0D66-73C6EFD538FA}"/>
                  </a:ext>
                </a:extLst>
              </p:cNvPr>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12" y="0"/>
                    </a:lnTo>
                    <a:lnTo>
                      <a:pt x="24"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35">
                <a:extLst>
                  <a:ext uri="{FF2B5EF4-FFF2-40B4-BE49-F238E27FC236}">
                    <a16:creationId xmlns:a16="http://schemas.microsoft.com/office/drawing/2014/main" id="{AD491090-5884-B100-483F-3CB20F9D6D01}"/>
                  </a:ext>
                </a:extLst>
              </p:cNvPr>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36">
                <a:extLst>
                  <a:ext uri="{FF2B5EF4-FFF2-40B4-BE49-F238E27FC236}">
                    <a16:creationId xmlns:a16="http://schemas.microsoft.com/office/drawing/2014/main" id="{E4F0B642-CA53-2DE4-F08E-84594D77BA72}"/>
                  </a:ext>
                </a:extLst>
              </p:cNvPr>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37">
                <a:extLst>
                  <a:ext uri="{FF2B5EF4-FFF2-40B4-BE49-F238E27FC236}">
                    <a16:creationId xmlns:a16="http://schemas.microsoft.com/office/drawing/2014/main" id="{7C7B36B7-FCF1-C2FC-C36D-135A7775905E}"/>
                  </a:ext>
                </a:extLst>
              </p:cNvPr>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179">
                    <a:moveTo>
                      <a:pt x="212" y="0"/>
                    </a:moveTo>
                    <a:lnTo>
                      <a:pt x="144" y="36"/>
                    </a:lnTo>
                    <a:lnTo>
                      <a:pt x="0" y="179"/>
                    </a:lnTo>
                    <a:lnTo>
                      <a:pt x="177" y="85"/>
                    </a:lnTo>
                    <a:lnTo>
                      <a:pt x="21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38">
                <a:extLst>
                  <a:ext uri="{FF2B5EF4-FFF2-40B4-BE49-F238E27FC236}">
                    <a16:creationId xmlns:a16="http://schemas.microsoft.com/office/drawing/2014/main" id="{F9FEBB16-BAEA-393E-2E1A-7E3D189B1ADF}"/>
                  </a:ext>
                </a:extLst>
              </p:cNvPr>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 h="79">
                    <a:moveTo>
                      <a:pt x="0" y="22"/>
                    </a:moveTo>
                    <a:lnTo>
                      <a:pt x="64" y="79"/>
                    </a:lnTo>
                    <a:lnTo>
                      <a:pt x="60" y="0"/>
                    </a:lnTo>
                    <a:lnTo>
                      <a:pt x="0" y="2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39">
                <a:extLst>
                  <a:ext uri="{FF2B5EF4-FFF2-40B4-BE49-F238E27FC236}">
                    <a16:creationId xmlns:a16="http://schemas.microsoft.com/office/drawing/2014/main" id="{B034EA8A-7CA5-F593-E2B6-919B856701E8}"/>
                  </a:ext>
                </a:extLst>
              </p:cNvPr>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 h="207">
                    <a:moveTo>
                      <a:pt x="0" y="0"/>
                    </a:moveTo>
                    <a:lnTo>
                      <a:pt x="17" y="87"/>
                    </a:lnTo>
                    <a:lnTo>
                      <a:pt x="69" y="154"/>
                    </a:lnTo>
                    <a:lnTo>
                      <a:pt x="137" y="207"/>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40">
                <a:extLst>
                  <a:ext uri="{FF2B5EF4-FFF2-40B4-BE49-F238E27FC236}">
                    <a16:creationId xmlns:a16="http://schemas.microsoft.com/office/drawing/2014/main" id="{3D1F0AEA-4ED0-35B7-82DE-305DC2BD625E}"/>
                  </a:ext>
                </a:extLst>
              </p:cNvPr>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222">
                    <a:moveTo>
                      <a:pt x="0" y="222"/>
                    </a:moveTo>
                    <a:lnTo>
                      <a:pt x="40" y="142"/>
                    </a:lnTo>
                    <a:lnTo>
                      <a:pt x="65" y="72"/>
                    </a:lnTo>
                    <a:lnTo>
                      <a:pt x="7" y="0"/>
                    </a:lnTo>
                    <a:lnTo>
                      <a:pt x="0" y="22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43049" name="Rectangle 41"/>
          <p:cNvSpPr>
            <a:spLocks noGrp="1" noChangeArrowheads="1"/>
          </p:cNvSpPr>
          <p:nvPr>
            <p:ph type="ctrTitle"/>
          </p:nvPr>
        </p:nvSpPr>
        <p:spPr>
          <a:xfrm>
            <a:off x="685800" y="1447800"/>
            <a:ext cx="7772400" cy="1470025"/>
          </a:xfrm>
        </p:spPr>
        <p:txBody>
          <a:bodyPr/>
          <a:lstStyle>
            <a:lvl1pPr>
              <a:defRPr/>
            </a:lvl1pPr>
          </a:lstStyle>
          <a:p>
            <a:r>
              <a:rPr lang="en-US"/>
              <a:t>Click to edit Master title style</a:t>
            </a:r>
          </a:p>
        </p:txBody>
      </p:sp>
      <p:sp>
        <p:nvSpPr>
          <p:cNvPr id="43050" name="Rectangle 42"/>
          <p:cNvSpPr>
            <a:spLocks noGrp="1" noChangeArrowheads="1"/>
          </p:cNvSpPr>
          <p:nvPr>
            <p:ph type="subTitle" idx="1"/>
          </p:nvPr>
        </p:nvSpPr>
        <p:spPr>
          <a:xfrm>
            <a:off x="1371600" y="3203575"/>
            <a:ext cx="6400800" cy="1752600"/>
          </a:xfrm>
        </p:spPr>
        <p:txBody>
          <a:bodyPr/>
          <a:lstStyle>
            <a:lvl1pPr marL="0" indent="0" algn="ctr">
              <a:buFont typeface="Wingdings" pitchFamily="2" charset="2"/>
              <a:buNone/>
              <a:defRPr/>
            </a:lvl1pPr>
          </a:lstStyle>
          <a:p>
            <a:r>
              <a:rPr lang="en-US"/>
              <a:t>Click to edit Master subtitle style</a:t>
            </a:r>
          </a:p>
        </p:txBody>
      </p:sp>
      <p:sp>
        <p:nvSpPr>
          <p:cNvPr id="41" name="Rectangle 43">
            <a:extLst>
              <a:ext uri="{FF2B5EF4-FFF2-40B4-BE49-F238E27FC236}">
                <a16:creationId xmlns:a16="http://schemas.microsoft.com/office/drawing/2014/main" id="{2F6A2548-7733-5368-BD5E-33D10FE9BA8E}"/>
              </a:ext>
            </a:extLst>
          </p:cNvPr>
          <p:cNvSpPr>
            <a:spLocks noGrp="1" noChangeArrowheads="1"/>
          </p:cNvSpPr>
          <p:nvPr>
            <p:ph type="dt" sz="half" idx="10"/>
          </p:nvPr>
        </p:nvSpPr>
        <p:spPr>
          <a:xfrm>
            <a:off x="457200" y="6245225"/>
            <a:ext cx="2133600" cy="476250"/>
          </a:xfrm>
        </p:spPr>
        <p:txBody>
          <a:bodyPr/>
          <a:lstStyle>
            <a:lvl1pPr>
              <a:defRPr/>
            </a:lvl1pPr>
          </a:lstStyle>
          <a:p>
            <a:pPr>
              <a:defRPr/>
            </a:pPr>
            <a:endParaRPr lang="en-US"/>
          </a:p>
        </p:txBody>
      </p:sp>
      <p:sp>
        <p:nvSpPr>
          <p:cNvPr id="42" name="Rectangle 44">
            <a:extLst>
              <a:ext uri="{FF2B5EF4-FFF2-40B4-BE49-F238E27FC236}">
                <a16:creationId xmlns:a16="http://schemas.microsoft.com/office/drawing/2014/main" id="{10D528FA-4F5E-87A1-FBF5-4FDF30735209}"/>
              </a:ext>
            </a:extLst>
          </p:cNvPr>
          <p:cNvSpPr>
            <a:spLocks noGrp="1" noChangeArrowheads="1"/>
          </p:cNvSpPr>
          <p:nvPr>
            <p:ph type="ftr" sz="quarter" idx="11"/>
          </p:nvPr>
        </p:nvSpPr>
        <p:spPr>
          <a:xfrm>
            <a:off x="3124200" y="6245225"/>
            <a:ext cx="2895600" cy="476250"/>
          </a:xfrm>
        </p:spPr>
        <p:txBody>
          <a:bodyPr/>
          <a:lstStyle>
            <a:lvl1pPr>
              <a:defRPr/>
            </a:lvl1pPr>
          </a:lstStyle>
          <a:p>
            <a:pPr>
              <a:defRPr/>
            </a:pPr>
            <a:endParaRPr lang="en-US"/>
          </a:p>
        </p:txBody>
      </p:sp>
      <p:sp>
        <p:nvSpPr>
          <p:cNvPr id="43" name="Rectangle 45">
            <a:extLst>
              <a:ext uri="{FF2B5EF4-FFF2-40B4-BE49-F238E27FC236}">
                <a16:creationId xmlns:a16="http://schemas.microsoft.com/office/drawing/2014/main" id="{FA4C54DB-4991-E966-5CB3-95289015CBE8}"/>
              </a:ext>
            </a:extLst>
          </p:cNvPr>
          <p:cNvSpPr>
            <a:spLocks noGrp="1" noChangeArrowheads="1"/>
          </p:cNvSpPr>
          <p:nvPr>
            <p:ph type="sldNum" sz="quarter" idx="12"/>
          </p:nvPr>
        </p:nvSpPr>
        <p:spPr>
          <a:xfrm>
            <a:off x="6553200" y="6245225"/>
            <a:ext cx="2133600" cy="476250"/>
          </a:xfrm>
        </p:spPr>
        <p:txBody>
          <a:bodyPr/>
          <a:lstStyle>
            <a:lvl1pPr>
              <a:defRPr/>
            </a:lvl1pPr>
          </a:lstStyle>
          <a:p>
            <a:fld id="{68996EB0-031A-45BB-AA19-889E678F9FC2}" type="slidenum">
              <a:rPr lang="en-US" altLang="en-US"/>
              <a:pPr/>
              <a:t>‹#›</a:t>
            </a:fld>
            <a:endParaRPr lang="en-US" altLang="en-US"/>
          </a:p>
        </p:txBody>
      </p:sp>
    </p:spTree>
    <p:extLst>
      <p:ext uri="{BB962C8B-B14F-4D97-AF65-F5344CB8AC3E}">
        <p14:creationId xmlns:p14="http://schemas.microsoft.com/office/powerpoint/2010/main" val="3412784697"/>
      </p:ext>
    </p:extLst>
  </p:cSld>
  <p:clrMapOvr>
    <a:masterClrMapping/>
  </p:clrMapOvr>
  <p:transition>
    <p:random/>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3">
            <a:extLst>
              <a:ext uri="{FF2B5EF4-FFF2-40B4-BE49-F238E27FC236}">
                <a16:creationId xmlns:a16="http://schemas.microsoft.com/office/drawing/2014/main" id="{34290496-A2D9-7624-9CE2-B0E0853D5E0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4">
            <a:extLst>
              <a:ext uri="{FF2B5EF4-FFF2-40B4-BE49-F238E27FC236}">
                <a16:creationId xmlns:a16="http://schemas.microsoft.com/office/drawing/2014/main" id="{F929A97D-79C9-00DA-A5A6-88A62F96288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5">
            <a:extLst>
              <a:ext uri="{FF2B5EF4-FFF2-40B4-BE49-F238E27FC236}">
                <a16:creationId xmlns:a16="http://schemas.microsoft.com/office/drawing/2014/main" id="{949BD667-09B0-66B2-8F2A-305F09038953}"/>
              </a:ext>
            </a:extLst>
          </p:cNvPr>
          <p:cNvSpPr>
            <a:spLocks noGrp="1" noChangeArrowheads="1"/>
          </p:cNvSpPr>
          <p:nvPr>
            <p:ph type="sldNum" sz="quarter" idx="12"/>
          </p:nvPr>
        </p:nvSpPr>
        <p:spPr>
          <a:ln/>
        </p:spPr>
        <p:txBody>
          <a:bodyPr/>
          <a:lstStyle>
            <a:lvl1pPr>
              <a:defRPr/>
            </a:lvl1pPr>
          </a:lstStyle>
          <a:p>
            <a:fld id="{359DEA45-ECB4-4086-83F8-CFA98D3E3807}" type="slidenum">
              <a:rPr lang="en-US" altLang="en-US"/>
              <a:pPr/>
              <a:t>‹#›</a:t>
            </a:fld>
            <a:endParaRPr lang="en-US" altLang="en-US"/>
          </a:p>
        </p:txBody>
      </p:sp>
    </p:spTree>
    <p:extLst>
      <p:ext uri="{BB962C8B-B14F-4D97-AF65-F5344CB8AC3E}">
        <p14:creationId xmlns:p14="http://schemas.microsoft.com/office/powerpoint/2010/main" val="2417539842"/>
      </p:ext>
    </p:extLst>
  </p:cSld>
  <p:clrMapOvr>
    <a:masterClrMapping/>
  </p:clrMapOvr>
  <p:transition>
    <p:random/>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3">
            <a:extLst>
              <a:ext uri="{FF2B5EF4-FFF2-40B4-BE49-F238E27FC236}">
                <a16:creationId xmlns:a16="http://schemas.microsoft.com/office/drawing/2014/main" id="{0FC84972-D62C-235B-8517-3DF9804C370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4">
            <a:extLst>
              <a:ext uri="{FF2B5EF4-FFF2-40B4-BE49-F238E27FC236}">
                <a16:creationId xmlns:a16="http://schemas.microsoft.com/office/drawing/2014/main" id="{B2743A43-7AB4-9E80-CE78-51656F66721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5">
            <a:extLst>
              <a:ext uri="{FF2B5EF4-FFF2-40B4-BE49-F238E27FC236}">
                <a16:creationId xmlns:a16="http://schemas.microsoft.com/office/drawing/2014/main" id="{66D0CC7E-197D-22CB-A8B8-971C79858D2F}"/>
              </a:ext>
            </a:extLst>
          </p:cNvPr>
          <p:cNvSpPr>
            <a:spLocks noGrp="1" noChangeArrowheads="1"/>
          </p:cNvSpPr>
          <p:nvPr>
            <p:ph type="sldNum" sz="quarter" idx="12"/>
          </p:nvPr>
        </p:nvSpPr>
        <p:spPr>
          <a:ln/>
        </p:spPr>
        <p:txBody>
          <a:bodyPr/>
          <a:lstStyle>
            <a:lvl1pPr>
              <a:defRPr/>
            </a:lvl1pPr>
          </a:lstStyle>
          <a:p>
            <a:fld id="{F2FD317F-BA0A-44AE-A711-1FB8D9A6B401}" type="slidenum">
              <a:rPr lang="en-US" altLang="en-US"/>
              <a:pPr/>
              <a:t>‹#›</a:t>
            </a:fld>
            <a:endParaRPr lang="en-US" altLang="en-US"/>
          </a:p>
        </p:txBody>
      </p:sp>
    </p:spTree>
    <p:extLst>
      <p:ext uri="{BB962C8B-B14F-4D97-AF65-F5344CB8AC3E}">
        <p14:creationId xmlns:p14="http://schemas.microsoft.com/office/powerpoint/2010/main" val="2441893566"/>
      </p:ext>
    </p:extLst>
  </p:cSld>
  <p:clrMapOvr>
    <a:masterClrMapping/>
  </p:clrMapOvr>
  <p:transition>
    <p:random/>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3">
            <a:extLst>
              <a:ext uri="{FF2B5EF4-FFF2-40B4-BE49-F238E27FC236}">
                <a16:creationId xmlns:a16="http://schemas.microsoft.com/office/drawing/2014/main" id="{9551C914-F3DC-681E-0BFE-8FC2DA46CE2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4">
            <a:extLst>
              <a:ext uri="{FF2B5EF4-FFF2-40B4-BE49-F238E27FC236}">
                <a16:creationId xmlns:a16="http://schemas.microsoft.com/office/drawing/2014/main" id="{8F9447CA-2D80-A41A-806D-1465E464744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5">
            <a:extLst>
              <a:ext uri="{FF2B5EF4-FFF2-40B4-BE49-F238E27FC236}">
                <a16:creationId xmlns:a16="http://schemas.microsoft.com/office/drawing/2014/main" id="{DBEAFBCD-2440-D4E7-E4AB-D834ED07569E}"/>
              </a:ext>
            </a:extLst>
          </p:cNvPr>
          <p:cNvSpPr>
            <a:spLocks noGrp="1" noChangeArrowheads="1"/>
          </p:cNvSpPr>
          <p:nvPr>
            <p:ph type="sldNum" sz="quarter" idx="12"/>
          </p:nvPr>
        </p:nvSpPr>
        <p:spPr>
          <a:ln/>
        </p:spPr>
        <p:txBody>
          <a:bodyPr/>
          <a:lstStyle>
            <a:lvl1pPr>
              <a:defRPr/>
            </a:lvl1pPr>
          </a:lstStyle>
          <a:p>
            <a:fld id="{A3B8D470-33C5-4103-B766-4B54CE97C727}" type="slidenum">
              <a:rPr lang="en-US" altLang="en-US"/>
              <a:pPr/>
              <a:t>‹#›</a:t>
            </a:fld>
            <a:endParaRPr lang="en-US" altLang="en-US"/>
          </a:p>
        </p:txBody>
      </p:sp>
    </p:spTree>
    <p:extLst>
      <p:ext uri="{BB962C8B-B14F-4D97-AF65-F5344CB8AC3E}">
        <p14:creationId xmlns:p14="http://schemas.microsoft.com/office/powerpoint/2010/main" val="2224810154"/>
      </p:ext>
    </p:extLst>
  </p:cSld>
  <p:clrMapOvr>
    <a:masterClrMapping/>
  </p:clrMapOvr>
  <p:transition>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131D4124-B108-C277-C455-4DABA696045A}"/>
              </a:ext>
            </a:extLst>
          </p:cNvPr>
          <p:cNvSpPr>
            <a:spLocks noGrp="1"/>
          </p:cNvSpPr>
          <p:nvPr>
            <p:ph type="dt" sz="half" idx="10"/>
          </p:nvPr>
        </p:nvSpPr>
        <p:spPr/>
        <p:txBody>
          <a:bodyPr/>
          <a:lstStyle>
            <a:lvl1pPr>
              <a:defRPr/>
            </a:lvl1pPr>
          </a:lstStyle>
          <a:p>
            <a:pPr>
              <a:defRPr/>
            </a:pPr>
            <a:endParaRPr lang="en-US"/>
          </a:p>
        </p:txBody>
      </p:sp>
      <p:sp>
        <p:nvSpPr>
          <p:cNvPr id="5" name="Footer Placeholder 2">
            <a:extLst>
              <a:ext uri="{FF2B5EF4-FFF2-40B4-BE49-F238E27FC236}">
                <a16:creationId xmlns:a16="http://schemas.microsoft.com/office/drawing/2014/main" id="{3ADD8B49-26F0-BBB8-8976-9FD568E5AE1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C11D24BB-F348-598E-91EC-7D05FF290106}"/>
              </a:ext>
            </a:extLst>
          </p:cNvPr>
          <p:cNvSpPr>
            <a:spLocks noGrp="1"/>
          </p:cNvSpPr>
          <p:nvPr>
            <p:ph type="sldNum" sz="quarter" idx="12"/>
          </p:nvPr>
        </p:nvSpPr>
        <p:spPr/>
        <p:txBody>
          <a:bodyPr/>
          <a:lstStyle>
            <a:lvl1pPr>
              <a:defRPr/>
            </a:lvl1pPr>
          </a:lstStyle>
          <a:p>
            <a:fld id="{52005879-5771-4A28-A8E2-53FE53B74B26}" type="slidenum">
              <a:rPr lang="en-US" altLang="en-US"/>
              <a:pPr/>
              <a:t>‹#›</a:t>
            </a:fld>
            <a:endParaRPr lang="en-US" altLang="en-US"/>
          </a:p>
        </p:txBody>
      </p:sp>
    </p:spTree>
    <p:extLst>
      <p:ext uri="{BB962C8B-B14F-4D97-AF65-F5344CB8AC3E}">
        <p14:creationId xmlns:p14="http://schemas.microsoft.com/office/powerpoint/2010/main" val="2299190740"/>
      </p:ext>
    </p:extLst>
  </p:cSld>
  <p:clrMapOvr>
    <a:masterClrMapping/>
  </p:clrMapOvr>
  <p:transition>
    <p:random/>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3">
            <a:extLst>
              <a:ext uri="{FF2B5EF4-FFF2-40B4-BE49-F238E27FC236}">
                <a16:creationId xmlns:a16="http://schemas.microsoft.com/office/drawing/2014/main" id="{BD9B0218-0797-FB9E-1779-D0843E6E4426}"/>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44">
            <a:extLst>
              <a:ext uri="{FF2B5EF4-FFF2-40B4-BE49-F238E27FC236}">
                <a16:creationId xmlns:a16="http://schemas.microsoft.com/office/drawing/2014/main" id="{9DD9BFB7-51C5-74B3-03D6-B3A2CDE6E58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45">
            <a:extLst>
              <a:ext uri="{FF2B5EF4-FFF2-40B4-BE49-F238E27FC236}">
                <a16:creationId xmlns:a16="http://schemas.microsoft.com/office/drawing/2014/main" id="{65A459CB-AEE9-9A74-58B9-5937C8E3D6AB}"/>
              </a:ext>
            </a:extLst>
          </p:cNvPr>
          <p:cNvSpPr>
            <a:spLocks noGrp="1" noChangeArrowheads="1"/>
          </p:cNvSpPr>
          <p:nvPr>
            <p:ph type="sldNum" sz="quarter" idx="12"/>
          </p:nvPr>
        </p:nvSpPr>
        <p:spPr>
          <a:ln/>
        </p:spPr>
        <p:txBody>
          <a:bodyPr/>
          <a:lstStyle>
            <a:lvl1pPr>
              <a:defRPr/>
            </a:lvl1pPr>
          </a:lstStyle>
          <a:p>
            <a:fld id="{96A78C2A-D9E8-4753-B296-CBFC9A9D3891}" type="slidenum">
              <a:rPr lang="en-US" altLang="en-US"/>
              <a:pPr/>
              <a:t>‹#›</a:t>
            </a:fld>
            <a:endParaRPr lang="en-US" altLang="en-US"/>
          </a:p>
        </p:txBody>
      </p:sp>
    </p:spTree>
    <p:extLst>
      <p:ext uri="{BB962C8B-B14F-4D97-AF65-F5344CB8AC3E}">
        <p14:creationId xmlns:p14="http://schemas.microsoft.com/office/powerpoint/2010/main" val="1538126952"/>
      </p:ext>
    </p:extLst>
  </p:cSld>
  <p:clrMapOvr>
    <a:masterClrMapping/>
  </p:clrMapOvr>
  <p:transition>
    <p:random/>
  </p:transition>
</p:sldLayout>
</file>

<file path=ppt/slideLayouts/slideLayout2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3">
            <a:extLst>
              <a:ext uri="{FF2B5EF4-FFF2-40B4-BE49-F238E27FC236}">
                <a16:creationId xmlns:a16="http://schemas.microsoft.com/office/drawing/2014/main" id="{756E9251-EBB9-FA18-3E0B-C8E0E362D99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44">
            <a:extLst>
              <a:ext uri="{FF2B5EF4-FFF2-40B4-BE49-F238E27FC236}">
                <a16:creationId xmlns:a16="http://schemas.microsoft.com/office/drawing/2014/main" id="{DA1D1273-CE39-96F6-5770-F67EE6ABEBC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45">
            <a:extLst>
              <a:ext uri="{FF2B5EF4-FFF2-40B4-BE49-F238E27FC236}">
                <a16:creationId xmlns:a16="http://schemas.microsoft.com/office/drawing/2014/main" id="{35DFB8E6-81ED-B611-577F-18039FB28755}"/>
              </a:ext>
            </a:extLst>
          </p:cNvPr>
          <p:cNvSpPr>
            <a:spLocks noGrp="1" noChangeArrowheads="1"/>
          </p:cNvSpPr>
          <p:nvPr>
            <p:ph type="sldNum" sz="quarter" idx="12"/>
          </p:nvPr>
        </p:nvSpPr>
        <p:spPr>
          <a:ln/>
        </p:spPr>
        <p:txBody>
          <a:bodyPr/>
          <a:lstStyle>
            <a:lvl1pPr>
              <a:defRPr/>
            </a:lvl1pPr>
          </a:lstStyle>
          <a:p>
            <a:fld id="{A175F2D5-C724-40CA-A27C-605CCCBBEAD1}" type="slidenum">
              <a:rPr lang="en-US" altLang="en-US"/>
              <a:pPr/>
              <a:t>‹#›</a:t>
            </a:fld>
            <a:endParaRPr lang="en-US" altLang="en-US"/>
          </a:p>
        </p:txBody>
      </p:sp>
    </p:spTree>
    <p:extLst>
      <p:ext uri="{BB962C8B-B14F-4D97-AF65-F5344CB8AC3E}">
        <p14:creationId xmlns:p14="http://schemas.microsoft.com/office/powerpoint/2010/main" val="3196665262"/>
      </p:ext>
    </p:extLst>
  </p:cSld>
  <p:clrMapOvr>
    <a:masterClrMapping/>
  </p:clrMapOvr>
  <p:transition>
    <p:random/>
  </p:transition>
</p:sldLayout>
</file>

<file path=ppt/slideLayouts/slideLayout2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a:extLst>
              <a:ext uri="{FF2B5EF4-FFF2-40B4-BE49-F238E27FC236}">
                <a16:creationId xmlns:a16="http://schemas.microsoft.com/office/drawing/2014/main" id="{E25228F8-1538-AFFC-C381-0E2DFE97ACC4}"/>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44">
            <a:extLst>
              <a:ext uri="{FF2B5EF4-FFF2-40B4-BE49-F238E27FC236}">
                <a16:creationId xmlns:a16="http://schemas.microsoft.com/office/drawing/2014/main" id="{03BECF5C-3251-4EB7-1339-55DE3BAA3A3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45">
            <a:extLst>
              <a:ext uri="{FF2B5EF4-FFF2-40B4-BE49-F238E27FC236}">
                <a16:creationId xmlns:a16="http://schemas.microsoft.com/office/drawing/2014/main" id="{1118950C-65A0-1720-11C1-F85BABEBA09F}"/>
              </a:ext>
            </a:extLst>
          </p:cNvPr>
          <p:cNvSpPr>
            <a:spLocks noGrp="1" noChangeArrowheads="1"/>
          </p:cNvSpPr>
          <p:nvPr>
            <p:ph type="sldNum" sz="quarter" idx="12"/>
          </p:nvPr>
        </p:nvSpPr>
        <p:spPr>
          <a:ln/>
        </p:spPr>
        <p:txBody>
          <a:bodyPr/>
          <a:lstStyle>
            <a:lvl1pPr>
              <a:defRPr/>
            </a:lvl1pPr>
          </a:lstStyle>
          <a:p>
            <a:fld id="{C11E8607-C6B2-4F1E-B92C-592FAE2FB105}" type="slidenum">
              <a:rPr lang="en-US" altLang="en-US"/>
              <a:pPr/>
              <a:t>‹#›</a:t>
            </a:fld>
            <a:endParaRPr lang="en-US" altLang="en-US"/>
          </a:p>
        </p:txBody>
      </p:sp>
    </p:spTree>
    <p:extLst>
      <p:ext uri="{BB962C8B-B14F-4D97-AF65-F5344CB8AC3E}">
        <p14:creationId xmlns:p14="http://schemas.microsoft.com/office/powerpoint/2010/main" val="3442418993"/>
      </p:ext>
    </p:extLst>
  </p:cSld>
  <p:clrMapOvr>
    <a:masterClrMapping/>
  </p:clrMapOvr>
  <p:transition>
    <p:random/>
  </p:transition>
</p:sldLayout>
</file>

<file path=ppt/slideLayouts/slideLayout2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3">
            <a:extLst>
              <a:ext uri="{FF2B5EF4-FFF2-40B4-BE49-F238E27FC236}">
                <a16:creationId xmlns:a16="http://schemas.microsoft.com/office/drawing/2014/main" id="{70C66F2A-E2B7-11D0-3F5C-3E67B2C1C27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4">
            <a:extLst>
              <a:ext uri="{FF2B5EF4-FFF2-40B4-BE49-F238E27FC236}">
                <a16:creationId xmlns:a16="http://schemas.microsoft.com/office/drawing/2014/main" id="{1B2CE2E8-5D72-76B7-C011-48CB9D515BF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5">
            <a:extLst>
              <a:ext uri="{FF2B5EF4-FFF2-40B4-BE49-F238E27FC236}">
                <a16:creationId xmlns:a16="http://schemas.microsoft.com/office/drawing/2014/main" id="{B9BBAC0B-5B31-74AE-2B31-CE28C9FCDAF5}"/>
              </a:ext>
            </a:extLst>
          </p:cNvPr>
          <p:cNvSpPr>
            <a:spLocks noGrp="1" noChangeArrowheads="1"/>
          </p:cNvSpPr>
          <p:nvPr>
            <p:ph type="sldNum" sz="quarter" idx="12"/>
          </p:nvPr>
        </p:nvSpPr>
        <p:spPr>
          <a:ln/>
        </p:spPr>
        <p:txBody>
          <a:bodyPr/>
          <a:lstStyle>
            <a:lvl1pPr>
              <a:defRPr/>
            </a:lvl1pPr>
          </a:lstStyle>
          <a:p>
            <a:fld id="{2B20F76D-BDD9-4957-BAB4-FD19821B674E}" type="slidenum">
              <a:rPr lang="en-US" altLang="en-US"/>
              <a:pPr/>
              <a:t>‹#›</a:t>
            </a:fld>
            <a:endParaRPr lang="en-US" altLang="en-US"/>
          </a:p>
        </p:txBody>
      </p:sp>
    </p:spTree>
    <p:extLst>
      <p:ext uri="{BB962C8B-B14F-4D97-AF65-F5344CB8AC3E}">
        <p14:creationId xmlns:p14="http://schemas.microsoft.com/office/powerpoint/2010/main" val="908580524"/>
      </p:ext>
    </p:extLst>
  </p:cSld>
  <p:clrMapOvr>
    <a:masterClrMapping/>
  </p:clrMapOvr>
  <p:transition>
    <p:random/>
  </p:transition>
</p:sldLayout>
</file>

<file path=ppt/slideLayouts/slideLayout2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3">
            <a:extLst>
              <a:ext uri="{FF2B5EF4-FFF2-40B4-BE49-F238E27FC236}">
                <a16:creationId xmlns:a16="http://schemas.microsoft.com/office/drawing/2014/main" id="{941C7A8B-7654-B620-AA71-9DB0106AD64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4">
            <a:extLst>
              <a:ext uri="{FF2B5EF4-FFF2-40B4-BE49-F238E27FC236}">
                <a16:creationId xmlns:a16="http://schemas.microsoft.com/office/drawing/2014/main" id="{6A041E70-CECE-2A11-3D6C-7BE8D6FACAF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5">
            <a:extLst>
              <a:ext uri="{FF2B5EF4-FFF2-40B4-BE49-F238E27FC236}">
                <a16:creationId xmlns:a16="http://schemas.microsoft.com/office/drawing/2014/main" id="{70AA28AB-D3BD-E074-635E-E1167D92369C}"/>
              </a:ext>
            </a:extLst>
          </p:cNvPr>
          <p:cNvSpPr>
            <a:spLocks noGrp="1" noChangeArrowheads="1"/>
          </p:cNvSpPr>
          <p:nvPr>
            <p:ph type="sldNum" sz="quarter" idx="12"/>
          </p:nvPr>
        </p:nvSpPr>
        <p:spPr>
          <a:ln/>
        </p:spPr>
        <p:txBody>
          <a:bodyPr/>
          <a:lstStyle>
            <a:lvl1pPr>
              <a:defRPr/>
            </a:lvl1pPr>
          </a:lstStyle>
          <a:p>
            <a:fld id="{DC379504-B48A-4F8F-A251-A7CB7C624C47}" type="slidenum">
              <a:rPr lang="en-US" altLang="en-US"/>
              <a:pPr/>
              <a:t>‹#›</a:t>
            </a:fld>
            <a:endParaRPr lang="en-US" altLang="en-US"/>
          </a:p>
        </p:txBody>
      </p:sp>
    </p:spTree>
    <p:extLst>
      <p:ext uri="{BB962C8B-B14F-4D97-AF65-F5344CB8AC3E}">
        <p14:creationId xmlns:p14="http://schemas.microsoft.com/office/powerpoint/2010/main" val="1138714956"/>
      </p:ext>
    </p:extLst>
  </p:cSld>
  <p:clrMapOvr>
    <a:masterClrMapping/>
  </p:clrMapOvr>
  <p:transition>
    <p:random/>
  </p:transition>
</p:sldLayout>
</file>

<file path=ppt/slideLayouts/slideLayout2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3">
            <a:extLst>
              <a:ext uri="{FF2B5EF4-FFF2-40B4-BE49-F238E27FC236}">
                <a16:creationId xmlns:a16="http://schemas.microsoft.com/office/drawing/2014/main" id="{F61065FA-3ADF-DFB2-522E-4A5AABB36B1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4">
            <a:extLst>
              <a:ext uri="{FF2B5EF4-FFF2-40B4-BE49-F238E27FC236}">
                <a16:creationId xmlns:a16="http://schemas.microsoft.com/office/drawing/2014/main" id="{E701705F-6F2B-DD66-946F-2F67F4D4A9E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5">
            <a:extLst>
              <a:ext uri="{FF2B5EF4-FFF2-40B4-BE49-F238E27FC236}">
                <a16:creationId xmlns:a16="http://schemas.microsoft.com/office/drawing/2014/main" id="{7AB7EAEB-0052-0DF4-C56F-3735649C1C6B}"/>
              </a:ext>
            </a:extLst>
          </p:cNvPr>
          <p:cNvSpPr>
            <a:spLocks noGrp="1" noChangeArrowheads="1"/>
          </p:cNvSpPr>
          <p:nvPr>
            <p:ph type="sldNum" sz="quarter" idx="12"/>
          </p:nvPr>
        </p:nvSpPr>
        <p:spPr>
          <a:ln/>
        </p:spPr>
        <p:txBody>
          <a:bodyPr/>
          <a:lstStyle>
            <a:lvl1pPr>
              <a:defRPr/>
            </a:lvl1pPr>
          </a:lstStyle>
          <a:p>
            <a:fld id="{7FC4D6D5-31EF-4D60-A17F-D6DED30C8790}" type="slidenum">
              <a:rPr lang="en-US" altLang="en-US"/>
              <a:pPr/>
              <a:t>‹#›</a:t>
            </a:fld>
            <a:endParaRPr lang="en-US" altLang="en-US"/>
          </a:p>
        </p:txBody>
      </p:sp>
    </p:spTree>
    <p:extLst>
      <p:ext uri="{BB962C8B-B14F-4D97-AF65-F5344CB8AC3E}">
        <p14:creationId xmlns:p14="http://schemas.microsoft.com/office/powerpoint/2010/main" val="1286914311"/>
      </p:ext>
    </p:extLst>
  </p:cSld>
  <p:clrMapOvr>
    <a:masterClrMapping/>
  </p:clrMapOvr>
  <p:transition>
    <p:random/>
  </p:transition>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8750"/>
            <a:ext cx="2057400" cy="59721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8750"/>
            <a:ext cx="6019800" cy="59721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3">
            <a:extLst>
              <a:ext uri="{FF2B5EF4-FFF2-40B4-BE49-F238E27FC236}">
                <a16:creationId xmlns:a16="http://schemas.microsoft.com/office/drawing/2014/main" id="{AA113B1A-B68A-81EA-65BE-556B26211EB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4">
            <a:extLst>
              <a:ext uri="{FF2B5EF4-FFF2-40B4-BE49-F238E27FC236}">
                <a16:creationId xmlns:a16="http://schemas.microsoft.com/office/drawing/2014/main" id="{51E0A367-44AA-3282-501D-33F71B28FCF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5">
            <a:extLst>
              <a:ext uri="{FF2B5EF4-FFF2-40B4-BE49-F238E27FC236}">
                <a16:creationId xmlns:a16="http://schemas.microsoft.com/office/drawing/2014/main" id="{F0C0D3D2-0B57-44F6-EA5B-F6CB968AC387}"/>
              </a:ext>
            </a:extLst>
          </p:cNvPr>
          <p:cNvSpPr>
            <a:spLocks noGrp="1" noChangeArrowheads="1"/>
          </p:cNvSpPr>
          <p:nvPr>
            <p:ph type="sldNum" sz="quarter" idx="12"/>
          </p:nvPr>
        </p:nvSpPr>
        <p:spPr>
          <a:ln/>
        </p:spPr>
        <p:txBody>
          <a:bodyPr/>
          <a:lstStyle>
            <a:lvl1pPr>
              <a:defRPr/>
            </a:lvl1pPr>
          </a:lstStyle>
          <a:p>
            <a:fld id="{63FA3DDB-F66B-4D18-9271-6901FC3ED151}" type="slidenum">
              <a:rPr lang="en-US" altLang="en-US"/>
              <a:pPr/>
              <a:t>‹#›</a:t>
            </a:fld>
            <a:endParaRPr lang="en-US" altLang="en-US"/>
          </a:p>
        </p:txBody>
      </p:sp>
    </p:spTree>
    <p:extLst>
      <p:ext uri="{BB962C8B-B14F-4D97-AF65-F5344CB8AC3E}">
        <p14:creationId xmlns:p14="http://schemas.microsoft.com/office/powerpoint/2010/main" val="586553119"/>
      </p:ext>
    </p:extLst>
  </p:cSld>
  <p:clrMapOvr>
    <a:masterClrMapping/>
  </p:clrMapOvr>
  <p:transition>
    <p:random/>
  </p:transition>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B5CA08BF-F233-AFC7-D0C4-B1398336E559}"/>
              </a:ext>
            </a:extLst>
          </p:cNvPr>
          <p:cNvGrpSpPr>
            <a:grpSpLocks/>
          </p:cNvGrpSpPr>
          <p:nvPr/>
        </p:nvGrpSpPr>
        <p:grpSpPr bwMode="auto">
          <a:xfrm>
            <a:off x="0" y="1422400"/>
            <a:ext cx="9147175" cy="5435600"/>
            <a:chOff x="0" y="896"/>
            <a:chExt cx="5762" cy="3424"/>
          </a:xfrm>
        </p:grpSpPr>
        <p:grpSp>
          <p:nvGrpSpPr>
            <p:cNvPr id="3" name="Group 3">
              <a:extLst>
                <a:ext uri="{FF2B5EF4-FFF2-40B4-BE49-F238E27FC236}">
                  <a16:creationId xmlns:a16="http://schemas.microsoft.com/office/drawing/2014/main" id="{13E8A5D1-170B-7AEB-3FA4-E981B906A2BC}"/>
                </a:ext>
              </a:extLst>
            </p:cNvPr>
            <p:cNvGrpSpPr>
              <a:grpSpLocks/>
            </p:cNvGrpSpPr>
            <p:nvPr userDrawn="1"/>
          </p:nvGrpSpPr>
          <p:grpSpPr bwMode="auto">
            <a:xfrm>
              <a:off x="20" y="896"/>
              <a:ext cx="5742" cy="3424"/>
              <a:chOff x="20" y="896"/>
              <a:chExt cx="5742" cy="3424"/>
            </a:xfrm>
          </p:grpSpPr>
          <p:sp>
            <p:nvSpPr>
              <p:cNvPr id="46286" name="Freeform 4">
                <a:extLst>
                  <a:ext uri="{FF2B5EF4-FFF2-40B4-BE49-F238E27FC236}">
                    <a16:creationId xmlns:a16="http://schemas.microsoft.com/office/drawing/2014/main" id="{D9C95E63-D22D-F195-3A98-067318F58189}"/>
                  </a:ext>
                </a:extLst>
              </p:cNvPr>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287" name="Freeform 5">
                <a:extLst>
                  <a:ext uri="{FF2B5EF4-FFF2-40B4-BE49-F238E27FC236}">
                    <a16:creationId xmlns:a16="http://schemas.microsoft.com/office/drawing/2014/main" id="{7AF6286F-0988-1E1E-4D2A-E39C8E94685A}"/>
                  </a:ext>
                </a:extLst>
              </p:cNvPr>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288" name="Freeform 6">
                <a:extLst>
                  <a:ext uri="{FF2B5EF4-FFF2-40B4-BE49-F238E27FC236}">
                    <a16:creationId xmlns:a16="http://schemas.microsoft.com/office/drawing/2014/main" id="{879D91B9-93C2-E2CE-0EBD-8972C59C9859}"/>
                  </a:ext>
                </a:extLst>
              </p:cNvPr>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289" name="Freeform 7">
                <a:extLst>
                  <a:ext uri="{FF2B5EF4-FFF2-40B4-BE49-F238E27FC236}">
                    <a16:creationId xmlns:a16="http://schemas.microsoft.com/office/drawing/2014/main" id="{EF2897F9-A839-295F-5354-C6A230E1A797}"/>
                  </a:ext>
                </a:extLst>
              </p:cNvPr>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290" name="Freeform 8">
                <a:extLst>
                  <a:ext uri="{FF2B5EF4-FFF2-40B4-BE49-F238E27FC236}">
                    <a16:creationId xmlns:a16="http://schemas.microsoft.com/office/drawing/2014/main" id="{060CB048-7C9E-972E-DA3B-446F9BF2BA23}"/>
                  </a:ext>
                </a:extLst>
              </p:cNvPr>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291" name="Freeform 9">
                <a:extLst>
                  <a:ext uri="{FF2B5EF4-FFF2-40B4-BE49-F238E27FC236}">
                    <a16:creationId xmlns:a16="http://schemas.microsoft.com/office/drawing/2014/main" id="{2457A573-07D0-97EF-3CF3-8D4C7D318C1C}"/>
                  </a:ext>
                </a:extLst>
              </p:cNvPr>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292" name="Freeform 10">
                <a:extLst>
                  <a:ext uri="{FF2B5EF4-FFF2-40B4-BE49-F238E27FC236}">
                    <a16:creationId xmlns:a16="http://schemas.microsoft.com/office/drawing/2014/main" id="{DFD12515-E081-3A23-8C38-F59D3B83BAF0}"/>
                  </a:ext>
                </a:extLst>
              </p:cNvPr>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293" name="Freeform 11">
                <a:extLst>
                  <a:ext uri="{FF2B5EF4-FFF2-40B4-BE49-F238E27FC236}">
                    <a16:creationId xmlns:a16="http://schemas.microsoft.com/office/drawing/2014/main" id="{89FCDF82-0107-592E-E4A6-BC8062166E7F}"/>
                  </a:ext>
                </a:extLst>
              </p:cNvPr>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294" name="Freeform 12">
                <a:extLst>
                  <a:ext uri="{FF2B5EF4-FFF2-40B4-BE49-F238E27FC236}">
                    <a16:creationId xmlns:a16="http://schemas.microsoft.com/office/drawing/2014/main" id="{D8246098-72BF-26E0-0735-C343EED3950A}"/>
                  </a:ext>
                </a:extLst>
              </p:cNvPr>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295" name="Freeform 13">
                <a:extLst>
                  <a:ext uri="{FF2B5EF4-FFF2-40B4-BE49-F238E27FC236}">
                    <a16:creationId xmlns:a16="http://schemas.microsoft.com/office/drawing/2014/main" id="{FA1D89D4-B0E8-B9C6-995A-02EDEB776908}"/>
                  </a:ext>
                </a:extLst>
              </p:cNvPr>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296" name="Freeform 14">
                <a:extLst>
                  <a:ext uri="{FF2B5EF4-FFF2-40B4-BE49-F238E27FC236}">
                    <a16:creationId xmlns:a16="http://schemas.microsoft.com/office/drawing/2014/main" id="{9E3F66BA-2229-578B-CD09-70AC1E920A3D}"/>
                  </a:ext>
                </a:extLst>
              </p:cNvPr>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297" name="Freeform 15">
                <a:extLst>
                  <a:ext uri="{FF2B5EF4-FFF2-40B4-BE49-F238E27FC236}">
                    <a16:creationId xmlns:a16="http://schemas.microsoft.com/office/drawing/2014/main" id="{77BF6092-1756-9F37-24D1-9986B46E3F69}"/>
                  </a:ext>
                </a:extLst>
              </p:cNvPr>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298" name="Freeform 16">
                <a:extLst>
                  <a:ext uri="{FF2B5EF4-FFF2-40B4-BE49-F238E27FC236}">
                    <a16:creationId xmlns:a16="http://schemas.microsoft.com/office/drawing/2014/main" id="{B4CECBD1-A35C-EEF1-6A8C-8CEC2B0412D2}"/>
                  </a:ext>
                </a:extLst>
              </p:cNvPr>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4" name="Group 17">
              <a:extLst>
                <a:ext uri="{FF2B5EF4-FFF2-40B4-BE49-F238E27FC236}">
                  <a16:creationId xmlns:a16="http://schemas.microsoft.com/office/drawing/2014/main" id="{7AEB1BB9-A668-FFBE-5B1A-6A0D263289A6}"/>
                </a:ext>
              </a:extLst>
            </p:cNvPr>
            <p:cNvGrpSpPr>
              <a:grpSpLocks/>
            </p:cNvGrpSpPr>
            <p:nvPr userDrawn="1"/>
          </p:nvGrpSpPr>
          <p:grpSpPr bwMode="auto">
            <a:xfrm>
              <a:off x="0" y="2291"/>
              <a:ext cx="1385" cy="1702"/>
              <a:chOff x="0" y="2291"/>
              <a:chExt cx="1385" cy="1702"/>
            </a:xfrm>
          </p:grpSpPr>
          <p:sp>
            <p:nvSpPr>
              <p:cNvPr id="5" name="Rectangle 18">
                <a:extLst>
                  <a:ext uri="{FF2B5EF4-FFF2-40B4-BE49-F238E27FC236}">
                    <a16:creationId xmlns:a16="http://schemas.microsoft.com/office/drawing/2014/main" id="{63BB0068-3D98-CAB2-AC5F-4264A2FC7A5E}"/>
                  </a:ext>
                </a:extLst>
              </p:cNvPr>
              <p:cNvSpPr>
                <a:spLocks noChangeArrowheads="1"/>
              </p:cNvSpPr>
              <p:nvPr userDrawn="1"/>
            </p:nvSpPr>
            <p:spPr bwMode="ltGray">
              <a:xfrm rot="6798887">
                <a:off x="63" y="388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6" name="Rectangle 19">
                <a:extLst>
                  <a:ext uri="{FF2B5EF4-FFF2-40B4-BE49-F238E27FC236}">
                    <a16:creationId xmlns:a16="http://schemas.microsoft.com/office/drawing/2014/main" id="{22E68CB4-9719-5EF9-6CBE-FA125930907F}"/>
                  </a:ext>
                </a:extLst>
              </p:cNvPr>
              <p:cNvSpPr>
                <a:spLocks noChangeArrowheads="1"/>
              </p:cNvSpPr>
              <p:nvPr userDrawn="1"/>
            </p:nvSpPr>
            <p:spPr bwMode="ltGray">
              <a:xfrm rot="6798887">
                <a:off x="33" y="388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7" name="Rectangle 20">
                <a:extLst>
                  <a:ext uri="{FF2B5EF4-FFF2-40B4-BE49-F238E27FC236}">
                    <a16:creationId xmlns:a16="http://schemas.microsoft.com/office/drawing/2014/main" id="{F404A9B7-173C-0286-465C-6D73FA42C78E}"/>
                  </a:ext>
                </a:extLst>
              </p:cNvPr>
              <p:cNvSpPr>
                <a:spLocks noChangeArrowheads="1"/>
              </p:cNvSpPr>
              <p:nvPr userDrawn="1"/>
            </p:nvSpPr>
            <p:spPr bwMode="ltGray">
              <a:xfrm rot="6798887">
                <a:off x="7" y="387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8" name="Rectangle 21">
                <a:extLst>
                  <a:ext uri="{FF2B5EF4-FFF2-40B4-BE49-F238E27FC236}">
                    <a16:creationId xmlns:a16="http://schemas.microsoft.com/office/drawing/2014/main" id="{AEC8773F-3B91-4489-4DA4-24F4438BD47A}"/>
                  </a:ext>
                </a:extLst>
              </p:cNvPr>
              <p:cNvSpPr>
                <a:spLocks noChangeArrowheads="1"/>
              </p:cNvSpPr>
              <p:nvPr userDrawn="1"/>
            </p:nvSpPr>
            <p:spPr bwMode="ltGray">
              <a:xfrm rot="5999912">
                <a:off x="209" y="388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9" name="Rectangle 22">
                <a:extLst>
                  <a:ext uri="{FF2B5EF4-FFF2-40B4-BE49-F238E27FC236}">
                    <a16:creationId xmlns:a16="http://schemas.microsoft.com/office/drawing/2014/main" id="{1F9F360A-4065-9BA4-AFD7-BD84ADCF1147}"/>
                  </a:ext>
                </a:extLst>
              </p:cNvPr>
              <p:cNvSpPr>
                <a:spLocks noChangeArrowheads="1"/>
              </p:cNvSpPr>
              <p:nvPr userDrawn="1"/>
            </p:nvSpPr>
            <p:spPr bwMode="ltGray">
              <a:xfrm rot="5999912">
                <a:off x="183" y="388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0" name="Rectangle 23">
                <a:extLst>
                  <a:ext uri="{FF2B5EF4-FFF2-40B4-BE49-F238E27FC236}">
                    <a16:creationId xmlns:a16="http://schemas.microsoft.com/office/drawing/2014/main" id="{3959496A-2E23-ABB2-1F0E-3C29E7A9E201}"/>
                  </a:ext>
                </a:extLst>
              </p:cNvPr>
              <p:cNvSpPr>
                <a:spLocks noChangeArrowheads="1"/>
              </p:cNvSpPr>
              <p:nvPr userDrawn="1"/>
            </p:nvSpPr>
            <p:spPr bwMode="ltGray">
              <a:xfrm rot="6250138">
                <a:off x="153" y="388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1" name="Rectangle 24">
                <a:extLst>
                  <a:ext uri="{FF2B5EF4-FFF2-40B4-BE49-F238E27FC236}">
                    <a16:creationId xmlns:a16="http://schemas.microsoft.com/office/drawing/2014/main" id="{12071CC7-D314-5029-2C8B-18137AC0ECBF}"/>
                  </a:ext>
                </a:extLst>
              </p:cNvPr>
              <p:cNvSpPr>
                <a:spLocks noChangeArrowheads="1"/>
              </p:cNvSpPr>
              <p:nvPr userDrawn="1"/>
            </p:nvSpPr>
            <p:spPr bwMode="ltGray">
              <a:xfrm rot="6238076">
                <a:off x="123" y="388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2" name="Rectangle 25">
                <a:extLst>
                  <a:ext uri="{FF2B5EF4-FFF2-40B4-BE49-F238E27FC236}">
                    <a16:creationId xmlns:a16="http://schemas.microsoft.com/office/drawing/2014/main" id="{1E9B81EF-7530-3A41-8850-F1AD9A90C2E0}"/>
                  </a:ext>
                </a:extLst>
              </p:cNvPr>
              <p:cNvSpPr>
                <a:spLocks noChangeArrowheads="1"/>
              </p:cNvSpPr>
              <p:nvPr userDrawn="1"/>
            </p:nvSpPr>
            <p:spPr bwMode="ltGray">
              <a:xfrm rot="5380717">
                <a:off x="363" y="386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3" name="Rectangle 26">
                <a:extLst>
                  <a:ext uri="{FF2B5EF4-FFF2-40B4-BE49-F238E27FC236}">
                    <a16:creationId xmlns:a16="http://schemas.microsoft.com/office/drawing/2014/main" id="{1AA2C692-8EF3-56A7-F92A-63F9235F0742}"/>
                  </a:ext>
                </a:extLst>
              </p:cNvPr>
              <p:cNvSpPr>
                <a:spLocks noChangeArrowheads="1"/>
              </p:cNvSpPr>
              <p:nvPr userDrawn="1"/>
            </p:nvSpPr>
            <p:spPr bwMode="ltGray">
              <a:xfrm rot="5380717">
                <a:off x="333" y="3872"/>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4" name="Rectangle 27">
                <a:extLst>
                  <a:ext uri="{FF2B5EF4-FFF2-40B4-BE49-F238E27FC236}">
                    <a16:creationId xmlns:a16="http://schemas.microsoft.com/office/drawing/2014/main" id="{A39E0D29-0C15-B198-CA8C-FDAE86707D0C}"/>
                  </a:ext>
                </a:extLst>
              </p:cNvPr>
              <p:cNvSpPr>
                <a:spLocks noChangeArrowheads="1"/>
              </p:cNvSpPr>
              <p:nvPr userDrawn="1"/>
            </p:nvSpPr>
            <p:spPr bwMode="ltGray">
              <a:xfrm rot="5583200">
                <a:off x="303" y="387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 name="Rectangle 28">
                <a:extLst>
                  <a:ext uri="{FF2B5EF4-FFF2-40B4-BE49-F238E27FC236}">
                    <a16:creationId xmlns:a16="http://schemas.microsoft.com/office/drawing/2014/main" id="{6422C45C-E0D5-3802-5A95-4359BDEDAB0A}"/>
                  </a:ext>
                </a:extLst>
              </p:cNvPr>
              <p:cNvSpPr>
                <a:spLocks noChangeArrowheads="1"/>
              </p:cNvSpPr>
              <p:nvPr userDrawn="1"/>
            </p:nvSpPr>
            <p:spPr bwMode="ltGray">
              <a:xfrm rot="5737625">
                <a:off x="271" y="3882"/>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6" name="Rectangle 29">
                <a:extLst>
                  <a:ext uri="{FF2B5EF4-FFF2-40B4-BE49-F238E27FC236}">
                    <a16:creationId xmlns:a16="http://schemas.microsoft.com/office/drawing/2014/main" id="{76B0F5F1-54C0-7B57-4816-E23F6B5E975A}"/>
                  </a:ext>
                </a:extLst>
              </p:cNvPr>
              <p:cNvSpPr>
                <a:spLocks noChangeArrowheads="1"/>
              </p:cNvSpPr>
              <p:nvPr userDrawn="1"/>
            </p:nvSpPr>
            <p:spPr bwMode="ltGray">
              <a:xfrm rot="4715477">
                <a:off x="517" y="382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7" name="Rectangle 30">
                <a:extLst>
                  <a:ext uri="{FF2B5EF4-FFF2-40B4-BE49-F238E27FC236}">
                    <a16:creationId xmlns:a16="http://schemas.microsoft.com/office/drawing/2014/main" id="{AC3CA33D-D88E-E6AB-3980-DB99F9528B61}"/>
                  </a:ext>
                </a:extLst>
              </p:cNvPr>
              <p:cNvSpPr>
                <a:spLocks noChangeArrowheads="1"/>
              </p:cNvSpPr>
              <p:nvPr userDrawn="1"/>
            </p:nvSpPr>
            <p:spPr bwMode="ltGray">
              <a:xfrm rot="4924949">
                <a:off x="486" y="383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8" name="Rectangle 31">
                <a:extLst>
                  <a:ext uri="{FF2B5EF4-FFF2-40B4-BE49-F238E27FC236}">
                    <a16:creationId xmlns:a16="http://schemas.microsoft.com/office/drawing/2014/main" id="{896920A6-CDC2-BDB1-DCE2-39C3E5796A0F}"/>
                  </a:ext>
                </a:extLst>
              </p:cNvPr>
              <p:cNvSpPr>
                <a:spLocks noChangeArrowheads="1"/>
              </p:cNvSpPr>
              <p:nvPr userDrawn="1"/>
            </p:nvSpPr>
            <p:spPr bwMode="ltGray">
              <a:xfrm rot="4924949">
                <a:off x="456" y="38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9" name="Rectangle 32">
                <a:extLst>
                  <a:ext uri="{FF2B5EF4-FFF2-40B4-BE49-F238E27FC236}">
                    <a16:creationId xmlns:a16="http://schemas.microsoft.com/office/drawing/2014/main" id="{B416D038-FF63-3A11-6395-556B05766ADD}"/>
                  </a:ext>
                </a:extLst>
              </p:cNvPr>
              <p:cNvSpPr>
                <a:spLocks noChangeArrowheads="1"/>
              </p:cNvSpPr>
              <p:nvPr userDrawn="1"/>
            </p:nvSpPr>
            <p:spPr bwMode="ltGray">
              <a:xfrm rot="5041352">
                <a:off x="427" y="385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 name="Rectangle 33">
                <a:extLst>
                  <a:ext uri="{FF2B5EF4-FFF2-40B4-BE49-F238E27FC236}">
                    <a16:creationId xmlns:a16="http://schemas.microsoft.com/office/drawing/2014/main" id="{D680C801-0613-0A8B-C75B-5D8D9F943F34}"/>
                  </a:ext>
                </a:extLst>
              </p:cNvPr>
              <p:cNvSpPr>
                <a:spLocks noChangeArrowheads="1"/>
              </p:cNvSpPr>
              <p:nvPr userDrawn="1"/>
            </p:nvSpPr>
            <p:spPr bwMode="ltGray">
              <a:xfrm rot="3816889">
                <a:off x="664" y="376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1" name="Rectangle 34">
                <a:extLst>
                  <a:ext uri="{FF2B5EF4-FFF2-40B4-BE49-F238E27FC236}">
                    <a16:creationId xmlns:a16="http://schemas.microsoft.com/office/drawing/2014/main" id="{E9D024EA-9626-6F33-4EEB-CA4A2FBDC810}"/>
                  </a:ext>
                </a:extLst>
              </p:cNvPr>
              <p:cNvSpPr>
                <a:spLocks noChangeArrowheads="1"/>
              </p:cNvSpPr>
              <p:nvPr userDrawn="1"/>
            </p:nvSpPr>
            <p:spPr bwMode="ltGray">
              <a:xfrm rot="3816889">
                <a:off x="634" y="378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2" name="Rectangle 35">
                <a:extLst>
                  <a:ext uri="{FF2B5EF4-FFF2-40B4-BE49-F238E27FC236}">
                    <a16:creationId xmlns:a16="http://schemas.microsoft.com/office/drawing/2014/main" id="{E66220D3-270D-77A4-AB07-49C1D8DDDF62}"/>
                  </a:ext>
                </a:extLst>
              </p:cNvPr>
              <p:cNvSpPr>
                <a:spLocks noChangeArrowheads="1"/>
              </p:cNvSpPr>
              <p:nvPr userDrawn="1"/>
            </p:nvSpPr>
            <p:spPr bwMode="ltGray">
              <a:xfrm rot="4104184">
                <a:off x="606" y="379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3" name="Rectangle 36">
                <a:extLst>
                  <a:ext uri="{FF2B5EF4-FFF2-40B4-BE49-F238E27FC236}">
                    <a16:creationId xmlns:a16="http://schemas.microsoft.com/office/drawing/2014/main" id="{46C3909F-A684-FE64-273E-74D5325C33E7}"/>
                  </a:ext>
                </a:extLst>
              </p:cNvPr>
              <p:cNvSpPr>
                <a:spLocks noChangeArrowheads="1"/>
              </p:cNvSpPr>
              <p:nvPr userDrawn="1"/>
            </p:nvSpPr>
            <p:spPr bwMode="ltGray">
              <a:xfrm rot="4325343">
                <a:off x="575" y="380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4" name="Rectangle 37">
                <a:extLst>
                  <a:ext uri="{FF2B5EF4-FFF2-40B4-BE49-F238E27FC236}">
                    <a16:creationId xmlns:a16="http://schemas.microsoft.com/office/drawing/2014/main" id="{2BD568A2-DB3C-309B-EA2B-0E5CC5A3E1ED}"/>
                  </a:ext>
                </a:extLst>
              </p:cNvPr>
              <p:cNvSpPr>
                <a:spLocks noChangeArrowheads="1"/>
              </p:cNvSpPr>
              <p:nvPr userDrawn="1"/>
            </p:nvSpPr>
            <p:spPr bwMode="ltGray">
              <a:xfrm rot="3368036">
                <a:off x="800" y="368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5" name="Rectangle 38">
                <a:extLst>
                  <a:ext uri="{FF2B5EF4-FFF2-40B4-BE49-F238E27FC236}">
                    <a16:creationId xmlns:a16="http://schemas.microsoft.com/office/drawing/2014/main" id="{C303577A-B6CE-F396-42BF-8873BBB6B102}"/>
                  </a:ext>
                </a:extLst>
              </p:cNvPr>
              <p:cNvSpPr>
                <a:spLocks noChangeArrowheads="1"/>
              </p:cNvSpPr>
              <p:nvPr userDrawn="1"/>
            </p:nvSpPr>
            <p:spPr bwMode="ltGray">
              <a:xfrm rot="3368036">
                <a:off x="772" y="369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6" name="Rectangle 39">
                <a:extLst>
                  <a:ext uri="{FF2B5EF4-FFF2-40B4-BE49-F238E27FC236}">
                    <a16:creationId xmlns:a16="http://schemas.microsoft.com/office/drawing/2014/main" id="{0267C985-D785-7C65-4FDB-02EC3892B8E2}"/>
                  </a:ext>
                </a:extLst>
              </p:cNvPr>
              <p:cNvSpPr>
                <a:spLocks noChangeArrowheads="1"/>
              </p:cNvSpPr>
              <p:nvPr userDrawn="1"/>
            </p:nvSpPr>
            <p:spPr bwMode="ltGray">
              <a:xfrm rot="3368036">
                <a:off x="746" y="3716"/>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 name="Rectangle 40">
                <a:extLst>
                  <a:ext uri="{FF2B5EF4-FFF2-40B4-BE49-F238E27FC236}">
                    <a16:creationId xmlns:a16="http://schemas.microsoft.com/office/drawing/2014/main" id="{9F3FBDB4-DF23-2E64-DDB8-B3BB1411239B}"/>
                  </a:ext>
                </a:extLst>
              </p:cNvPr>
              <p:cNvSpPr>
                <a:spLocks noChangeArrowheads="1"/>
              </p:cNvSpPr>
              <p:nvPr userDrawn="1"/>
            </p:nvSpPr>
            <p:spPr bwMode="ltGray">
              <a:xfrm rot="3816889">
                <a:off x="717" y="373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8" name="Rectangle 41">
                <a:extLst>
                  <a:ext uri="{FF2B5EF4-FFF2-40B4-BE49-F238E27FC236}">
                    <a16:creationId xmlns:a16="http://schemas.microsoft.com/office/drawing/2014/main" id="{676A0410-49B2-E1B6-616B-5E5CF51A3E34}"/>
                  </a:ext>
                </a:extLst>
              </p:cNvPr>
              <p:cNvSpPr>
                <a:spLocks noChangeArrowheads="1"/>
              </p:cNvSpPr>
              <p:nvPr userDrawn="1"/>
            </p:nvSpPr>
            <p:spPr bwMode="ltGray">
              <a:xfrm rot="2302266">
                <a:off x="923" y="3587"/>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9" name="Rectangle 42">
                <a:extLst>
                  <a:ext uri="{FF2B5EF4-FFF2-40B4-BE49-F238E27FC236}">
                    <a16:creationId xmlns:a16="http://schemas.microsoft.com/office/drawing/2014/main" id="{A9933259-338D-1325-9EBA-7EB858203961}"/>
                  </a:ext>
                </a:extLst>
              </p:cNvPr>
              <p:cNvSpPr>
                <a:spLocks noChangeArrowheads="1"/>
              </p:cNvSpPr>
              <p:nvPr userDrawn="1"/>
            </p:nvSpPr>
            <p:spPr bwMode="ltGray">
              <a:xfrm rot="2302266">
                <a:off x="899" y="360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30" name="Rectangle 43">
                <a:extLst>
                  <a:ext uri="{FF2B5EF4-FFF2-40B4-BE49-F238E27FC236}">
                    <a16:creationId xmlns:a16="http://schemas.microsoft.com/office/drawing/2014/main" id="{EF1FE5DE-2565-EC60-335A-AEFBE6066A53}"/>
                  </a:ext>
                </a:extLst>
              </p:cNvPr>
              <p:cNvSpPr>
                <a:spLocks noChangeArrowheads="1"/>
              </p:cNvSpPr>
              <p:nvPr userDrawn="1"/>
            </p:nvSpPr>
            <p:spPr bwMode="ltGray">
              <a:xfrm rot="2707562">
                <a:off x="876" y="362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31" name="Rectangle 44">
                <a:extLst>
                  <a:ext uri="{FF2B5EF4-FFF2-40B4-BE49-F238E27FC236}">
                    <a16:creationId xmlns:a16="http://schemas.microsoft.com/office/drawing/2014/main" id="{69D8BE52-ED47-1CFF-743A-432E9354C80F}"/>
                  </a:ext>
                </a:extLst>
              </p:cNvPr>
              <p:cNvSpPr>
                <a:spLocks noChangeArrowheads="1"/>
              </p:cNvSpPr>
              <p:nvPr userDrawn="1"/>
            </p:nvSpPr>
            <p:spPr bwMode="ltGray">
              <a:xfrm rot="2707562">
                <a:off x="850" y="364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32" name="Rectangle 45">
                <a:extLst>
                  <a:ext uri="{FF2B5EF4-FFF2-40B4-BE49-F238E27FC236}">
                    <a16:creationId xmlns:a16="http://schemas.microsoft.com/office/drawing/2014/main" id="{F64C58F9-F741-0B09-0708-47715CB742CA}"/>
                  </a:ext>
                </a:extLst>
              </p:cNvPr>
              <p:cNvSpPr>
                <a:spLocks noChangeArrowheads="1"/>
              </p:cNvSpPr>
              <p:nvPr userDrawn="1"/>
            </p:nvSpPr>
            <p:spPr bwMode="ltGray">
              <a:xfrm rot="1525830">
                <a:off x="1027" y="3473"/>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33" name="Rectangle 46">
                <a:extLst>
                  <a:ext uri="{FF2B5EF4-FFF2-40B4-BE49-F238E27FC236}">
                    <a16:creationId xmlns:a16="http://schemas.microsoft.com/office/drawing/2014/main" id="{65A79654-265A-BACD-F99F-7FA0252FAA94}"/>
                  </a:ext>
                </a:extLst>
              </p:cNvPr>
              <p:cNvSpPr>
                <a:spLocks noChangeArrowheads="1"/>
              </p:cNvSpPr>
              <p:nvPr userDrawn="1"/>
            </p:nvSpPr>
            <p:spPr bwMode="ltGray">
              <a:xfrm rot="1525830">
                <a:off x="1009" y="3497"/>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34" name="Rectangle 47">
                <a:extLst>
                  <a:ext uri="{FF2B5EF4-FFF2-40B4-BE49-F238E27FC236}">
                    <a16:creationId xmlns:a16="http://schemas.microsoft.com/office/drawing/2014/main" id="{0DC802AC-D041-43EC-3D24-F1E863D6CD8B}"/>
                  </a:ext>
                </a:extLst>
              </p:cNvPr>
              <p:cNvSpPr>
                <a:spLocks noChangeArrowheads="1"/>
              </p:cNvSpPr>
              <p:nvPr userDrawn="1"/>
            </p:nvSpPr>
            <p:spPr bwMode="ltGray">
              <a:xfrm rot="1788117">
                <a:off x="990" y="3519"/>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35" name="Rectangle 48">
                <a:extLst>
                  <a:ext uri="{FF2B5EF4-FFF2-40B4-BE49-F238E27FC236}">
                    <a16:creationId xmlns:a16="http://schemas.microsoft.com/office/drawing/2014/main" id="{5F92941C-4C7C-4AB4-7EB6-E92399995510}"/>
                  </a:ext>
                </a:extLst>
              </p:cNvPr>
              <p:cNvSpPr>
                <a:spLocks noChangeArrowheads="1"/>
              </p:cNvSpPr>
              <p:nvPr userDrawn="1"/>
            </p:nvSpPr>
            <p:spPr bwMode="ltGray">
              <a:xfrm rot="1788117">
                <a:off x="969" y="354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36" name="Rectangle 49">
                <a:extLst>
                  <a:ext uri="{FF2B5EF4-FFF2-40B4-BE49-F238E27FC236}">
                    <a16:creationId xmlns:a16="http://schemas.microsoft.com/office/drawing/2014/main" id="{4B7B7F3B-33BC-5A30-FB5D-99716596280E}"/>
                  </a:ext>
                </a:extLst>
              </p:cNvPr>
              <p:cNvSpPr>
                <a:spLocks noChangeArrowheads="1"/>
              </p:cNvSpPr>
              <p:nvPr userDrawn="1"/>
            </p:nvSpPr>
            <p:spPr bwMode="ltGray">
              <a:xfrm rot="841630">
                <a:off x="1113" y="3355"/>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37" name="Rectangle 50">
                <a:extLst>
                  <a:ext uri="{FF2B5EF4-FFF2-40B4-BE49-F238E27FC236}">
                    <a16:creationId xmlns:a16="http://schemas.microsoft.com/office/drawing/2014/main" id="{49E6176F-1860-18AB-A489-65E8B491C08B}"/>
                  </a:ext>
                </a:extLst>
              </p:cNvPr>
              <p:cNvSpPr>
                <a:spLocks noChangeArrowheads="1"/>
              </p:cNvSpPr>
              <p:nvPr userDrawn="1"/>
            </p:nvSpPr>
            <p:spPr bwMode="ltGray">
              <a:xfrm rot="841630">
                <a:off x="1100" y="337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38" name="Rectangle 51">
                <a:extLst>
                  <a:ext uri="{FF2B5EF4-FFF2-40B4-BE49-F238E27FC236}">
                    <a16:creationId xmlns:a16="http://schemas.microsoft.com/office/drawing/2014/main" id="{1989C4A7-BB76-14FC-24FA-C40FDE7E6CD7}"/>
                  </a:ext>
                </a:extLst>
              </p:cNvPr>
              <p:cNvSpPr>
                <a:spLocks noChangeArrowheads="1"/>
              </p:cNvSpPr>
              <p:nvPr userDrawn="1"/>
            </p:nvSpPr>
            <p:spPr bwMode="ltGray">
              <a:xfrm rot="1308689">
                <a:off x="1086" y="340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39" name="Rectangle 52">
                <a:extLst>
                  <a:ext uri="{FF2B5EF4-FFF2-40B4-BE49-F238E27FC236}">
                    <a16:creationId xmlns:a16="http://schemas.microsoft.com/office/drawing/2014/main" id="{8DD6B90A-0D7D-6CD0-B1DE-0F127A329D5B}"/>
                  </a:ext>
                </a:extLst>
              </p:cNvPr>
              <p:cNvSpPr>
                <a:spLocks noChangeArrowheads="1"/>
              </p:cNvSpPr>
              <p:nvPr userDrawn="1"/>
            </p:nvSpPr>
            <p:spPr bwMode="ltGray">
              <a:xfrm rot="1308689">
                <a:off x="1064" y="3425"/>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0" name="Rectangle 53">
                <a:extLst>
                  <a:ext uri="{FF2B5EF4-FFF2-40B4-BE49-F238E27FC236}">
                    <a16:creationId xmlns:a16="http://schemas.microsoft.com/office/drawing/2014/main" id="{B802AFAD-25F1-FB7A-4BC3-E366BF0AEC40}"/>
                  </a:ext>
                </a:extLst>
              </p:cNvPr>
              <p:cNvSpPr>
                <a:spLocks noChangeArrowheads="1"/>
              </p:cNvSpPr>
              <p:nvPr userDrawn="1"/>
            </p:nvSpPr>
            <p:spPr bwMode="ltGray">
              <a:xfrm rot="469913">
                <a:off x="1172" y="3225"/>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1" name="Rectangle 54">
                <a:extLst>
                  <a:ext uri="{FF2B5EF4-FFF2-40B4-BE49-F238E27FC236}">
                    <a16:creationId xmlns:a16="http://schemas.microsoft.com/office/drawing/2014/main" id="{0CA310BC-B8C4-C71A-9804-8E2371BDE19E}"/>
                  </a:ext>
                </a:extLst>
              </p:cNvPr>
              <p:cNvSpPr>
                <a:spLocks noChangeArrowheads="1"/>
              </p:cNvSpPr>
              <p:nvPr userDrawn="1"/>
            </p:nvSpPr>
            <p:spPr bwMode="ltGray">
              <a:xfrm rot="559869">
                <a:off x="1162" y="3250"/>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2" name="Rectangle 55">
                <a:extLst>
                  <a:ext uri="{FF2B5EF4-FFF2-40B4-BE49-F238E27FC236}">
                    <a16:creationId xmlns:a16="http://schemas.microsoft.com/office/drawing/2014/main" id="{0D821EDA-9B37-12D5-2A45-FB16E0AF912B}"/>
                  </a:ext>
                </a:extLst>
              </p:cNvPr>
              <p:cNvSpPr>
                <a:spLocks noChangeArrowheads="1"/>
              </p:cNvSpPr>
              <p:nvPr userDrawn="1"/>
            </p:nvSpPr>
            <p:spPr bwMode="ltGray">
              <a:xfrm rot="734079">
                <a:off x="1154" y="327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3" name="Rectangle 56">
                <a:extLst>
                  <a:ext uri="{FF2B5EF4-FFF2-40B4-BE49-F238E27FC236}">
                    <a16:creationId xmlns:a16="http://schemas.microsoft.com/office/drawing/2014/main" id="{BBAF975A-0A70-BB9B-1D40-BBF93B0A88E7}"/>
                  </a:ext>
                </a:extLst>
              </p:cNvPr>
              <p:cNvSpPr>
                <a:spLocks noChangeArrowheads="1"/>
              </p:cNvSpPr>
              <p:nvPr userDrawn="1"/>
            </p:nvSpPr>
            <p:spPr bwMode="ltGray">
              <a:xfrm rot="734079">
                <a:off x="1141" y="330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4" name="Rectangle 57">
                <a:extLst>
                  <a:ext uri="{FF2B5EF4-FFF2-40B4-BE49-F238E27FC236}">
                    <a16:creationId xmlns:a16="http://schemas.microsoft.com/office/drawing/2014/main" id="{22763419-80FB-F5EE-3EB8-6CAED3BA0F73}"/>
                  </a:ext>
                </a:extLst>
              </p:cNvPr>
              <p:cNvSpPr>
                <a:spLocks noChangeArrowheads="1"/>
              </p:cNvSpPr>
              <p:nvPr userDrawn="1"/>
            </p:nvSpPr>
            <p:spPr bwMode="ltGray">
              <a:xfrm rot="-293905">
                <a:off x="1211" y="309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5" name="Rectangle 58">
                <a:extLst>
                  <a:ext uri="{FF2B5EF4-FFF2-40B4-BE49-F238E27FC236}">
                    <a16:creationId xmlns:a16="http://schemas.microsoft.com/office/drawing/2014/main" id="{F3E330F9-6D7A-0EA3-0BBA-26DAAD4E8E4C}"/>
                  </a:ext>
                </a:extLst>
              </p:cNvPr>
              <p:cNvSpPr>
                <a:spLocks noChangeArrowheads="1"/>
              </p:cNvSpPr>
              <p:nvPr userDrawn="1"/>
            </p:nvSpPr>
            <p:spPr bwMode="ltGray">
              <a:xfrm rot="-8">
                <a:off x="1201" y="312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 name="Rectangle 59">
                <a:extLst>
                  <a:ext uri="{FF2B5EF4-FFF2-40B4-BE49-F238E27FC236}">
                    <a16:creationId xmlns:a16="http://schemas.microsoft.com/office/drawing/2014/main" id="{DD6C9948-FF5C-5AEC-B7F7-8A549D9A8916}"/>
                  </a:ext>
                </a:extLst>
              </p:cNvPr>
              <p:cNvSpPr>
                <a:spLocks noChangeArrowheads="1"/>
              </p:cNvSpPr>
              <p:nvPr userDrawn="1"/>
            </p:nvSpPr>
            <p:spPr bwMode="ltGray">
              <a:xfrm rot="-8">
                <a:off x="1200" y="3147"/>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7" name="Rectangle 60">
                <a:extLst>
                  <a:ext uri="{FF2B5EF4-FFF2-40B4-BE49-F238E27FC236}">
                    <a16:creationId xmlns:a16="http://schemas.microsoft.com/office/drawing/2014/main" id="{A4E9FCF5-9681-68AB-B41B-FCF5B2929040}"/>
                  </a:ext>
                </a:extLst>
              </p:cNvPr>
              <p:cNvSpPr>
                <a:spLocks noChangeArrowheads="1"/>
              </p:cNvSpPr>
              <p:nvPr userDrawn="1"/>
            </p:nvSpPr>
            <p:spPr bwMode="ltGray">
              <a:xfrm rot="214188">
                <a:off x="1189" y="3173"/>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8" name="Rectangle 61">
                <a:extLst>
                  <a:ext uri="{FF2B5EF4-FFF2-40B4-BE49-F238E27FC236}">
                    <a16:creationId xmlns:a16="http://schemas.microsoft.com/office/drawing/2014/main" id="{DEBBC8DB-2774-570A-39C6-783FB5B8CDF3}"/>
                  </a:ext>
                </a:extLst>
              </p:cNvPr>
              <p:cNvSpPr>
                <a:spLocks noChangeArrowheads="1"/>
              </p:cNvSpPr>
              <p:nvPr userDrawn="1"/>
            </p:nvSpPr>
            <p:spPr bwMode="ltGray">
              <a:xfrm rot="-682388">
                <a:off x="1219" y="296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9" name="Rectangle 62">
                <a:extLst>
                  <a:ext uri="{FF2B5EF4-FFF2-40B4-BE49-F238E27FC236}">
                    <a16:creationId xmlns:a16="http://schemas.microsoft.com/office/drawing/2014/main" id="{6BED4060-3C32-F0C4-42AC-346B16A67A9F}"/>
                  </a:ext>
                </a:extLst>
              </p:cNvPr>
              <p:cNvSpPr>
                <a:spLocks noChangeArrowheads="1"/>
              </p:cNvSpPr>
              <p:nvPr userDrawn="1"/>
            </p:nvSpPr>
            <p:spPr bwMode="ltGray">
              <a:xfrm rot="-480400">
                <a:off x="1220" y="2991"/>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50" name="Rectangle 63">
                <a:extLst>
                  <a:ext uri="{FF2B5EF4-FFF2-40B4-BE49-F238E27FC236}">
                    <a16:creationId xmlns:a16="http://schemas.microsoft.com/office/drawing/2014/main" id="{8442C133-BEE2-D28C-3040-420F193825E7}"/>
                  </a:ext>
                </a:extLst>
              </p:cNvPr>
              <p:cNvSpPr>
                <a:spLocks noChangeArrowheads="1"/>
              </p:cNvSpPr>
              <p:nvPr userDrawn="1"/>
            </p:nvSpPr>
            <p:spPr bwMode="ltGray">
              <a:xfrm rot="-480400">
                <a:off x="1220" y="301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51" name="Rectangle 64">
                <a:extLst>
                  <a:ext uri="{FF2B5EF4-FFF2-40B4-BE49-F238E27FC236}">
                    <a16:creationId xmlns:a16="http://schemas.microsoft.com/office/drawing/2014/main" id="{84CD7B59-2464-E475-CE96-FA4E3D493F22}"/>
                  </a:ext>
                </a:extLst>
              </p:cNvPr>
              <p:cNvSpPr>
                <a:spLocks noChangeArrowheads="1"/>
              </p:cNvSpPr>
              <p:nvPr userDrawn="1"/>
            </p:nvSpPr>
            <p:spPr bwMode="ltGray">
              <a:xfrm rot="-270546">
                <a:off x="1219" y="3041"/>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52" name="Rectangle 65">
                <a:extLst>
                  <a:ext uri="{FF2B5EF4-FFF2-40B4-BE49-F238E27FC236}">
                    <a16:creationId xmlns:a16="http://schemas.microsoft.com/office/drawing/2014/main" id="{D9F99B0B-17F7-DD9D-7043-6709644A7285}"/>
                  </a:ext>
                </a:extLst>
              </p:cNvPr>
              <p:cNvSpPr>
                <a:spLocks noChangeArrowheads="1"/>
              </p:cNvSpPr>
              <p:nvPr userDrawn="1"/>
            </p:nvSpPr>
            <p:spPr bwMode="ltGray">
              <a:xfrm rot="-1132286">
                <a:off x="1207" y="2843"/>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53" name="Rectangle 66">
                <a:extLst>
                  <a:ext uri="{FF2B5EF4-FFF2-40B4-BE49-F238E27FC236}">
                    <a16:creationId xmlns:a16="http://schemas.microsoft.com/office/drawing/2014/main" id="{57F5F4DA-4BDF-ACE5-42FA-86B7EAEBD5C8}"/>
                  </a:ext>
                </a:extLst>
              </p:cNvPr>
              <p:cNvSpPr>
                <a:spLocks noChangeArrowheads="1"/>
              </p:cNvSpPr>
              <p:nvPr userDrawn="1"/>
            </p:nvSpPr>
            <p:spPr bwMode="ltGray">
              <a:xfrm rot="-969272">
                <a:off x="1213" y="286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54" name="Rectangle 67">
                <a:extLst>
                  <a:ext uri="{FF2B5EF4-FFF2-40B4-BE49-F238E27FC236}">
                    <a16:creationId xmlns:a16="http://schemas.microsoft.com/office/drawing/2014/main" id="{E75A7938-AB39-05D4-B6C9-85CEE48B1977}"/>
                  </a:ext>
                </a:extLst>
              </p:cNvPr>
              <p:cNvSpPr>
                <a:spLocks noChangeArrowheads="1"/>
              </p:cNvSpPr>
              <p:nvPr userDrawn="1"/>
            </p:nvSpPr>
            <p:spPr bwMode="ltGray">
              <a:xfrm rot="-969272">
                <a:off x="1216" y="288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55" name="Rectangle 68">
                <a:extLst>
                  <a:ext uri="{FF2B5EF4-FFF2-40B4-BE49-F238E27FC236}">
                    <a16:creationId xmlns:a16="http://schemas.microsoft.com/office/drawing/2014/main" id="{7FC40A0C-DFA2-F818-D464-498936756C89}"/>
                  </a:ext>
                </a:extLst>
              </p:cNvPr>
              <p:cNvSpPr>
                <a:spLocks noChangeArrowheads="1"/>
              </p:cNvSpPr>
              <p:nvPr userDrawn="1"/>
            </p:nvSpPr>
            <p:spPr bwMode="ltGray">
              <a:xfrm rot="-806259">
                <a:off x="1219" y="291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56" name="Rectangle 69">
                <a:extLst>
                  <a:ext uri="{FF2B5EF4-FFF2-40B4-BE49-F238E27FC236}">
                    <a16:creationId xmlns:a16="http://schemas.microsoft.com/office/drawing/2014/main" id="{6124F33C-6BD8-5399-7048-B055BDC24B86}"/>
                  </a:ext>
                </a:extLst>
              </p:cNvPr>
              <p:cNvSpPr>
                <a:spLocks noChangeArrowheads="1"/>
              </p:cNvSpPr>
              <p:nvPr userDrawn="1"/>
            </p:nvSpPr>
            <p:spPr bwMode="ltGray">
              <a:xfrm rot="-1543941">
                <a:off x="1165" y="272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57" name="Rectangle 70">
                <a:extLst>
                  <a:ext uri="{FF2B5EF4-FFF2-40B4-BE49-F238E27FC236}">
                    <a16:creationId xmlns:a16="http://schemas.microsoft.com/office/drawing/2014/main" id="{320FA097-B8A6-7888-DE73-6EBA15B07593}"/>
                  </a:ext>
                </a:extLst>
              </p:cNvPr>
              <p:cNvSpPr>
                <a:spLocks noChangeArrowheads="1"/>
              </p:cNvSpPr>
              <p:nvPr userDrawn="1"/>
            </p:nvSpPr>
            <p:spPr bwMode="ltGray">
              <a:xfrm rot="-1341953">
                <a:off x="1176" y="2752"/>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58" name="Rectangle 71">
                <a:extLst>
                  <a:ext uri="{FF2B5EF4-FFF2-40B4-BE49-F238E27FC236}">
                    <a16:creationId xmlns:a16="http://schemas.microsoft.com/office/drawing/2014/main" id="{BF6DECCC-3EF5-ECBB-2EA8-5BB42CED8DBA}"/>
                  </a:ext>
                </a:extLst>
              </p:cNvPr>
              <p:cNvSpPr>
                <a:spLocks noChangeArrowheads="1"/>
              </p:cNvSpPr>
              <p:nvPr userDrawn="1"/>
            </p:nvSpPr>
            <p:spPr bwMode="ltGray">
              <a:xfrm rot="-1341953">
                <a:off x="1184" y="277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59" name="Rectangle 72">
                <a:extLst>
                  <a:ext uri="{FF2B5EF4-FFF2-40B4-BE49-F238E27FC236}">
                    <a16:creationId xmlns:a16="http://schemas.microsoft.com/office/drawing/2014/main" id="{091A28D4-F748-6C8C-2ADF-6A801941C95B}"/>
                  </a:ext>
                </a:extLst>
              </p:cNvPr>
              <p:cNvSpPr>
                <a:spLocks noChangeArrowheads="1"/>
              </p:cNvSpPr>
              <p:nvPr userDrawn="1"/>
            </p:nvSpPr>
            <p:spPr bwMode="ltGray">
              <a:xfrm rot="-1341953">
                <a:off x="1194" y="279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60" name="Rectangle 73">
                <a:extLst>
                  <a:ext uri="{FF2B5EF4-FFF2-40B4-BE49-F238E27FC236}">
                    <a16:creationId xmlns:a16="http://schemas.microsoft.com/office/drawing/2014/main" id="{9D3C68A6-D6DD-5973-A792-346CA1888211}"/>
                  </a:ext>
                </a:extLst>
              </p:cNvPr>
              <p:cNvSpPr>
                <a:spLocks noChangeArrowheads="1"/>
              </p:cNvSpPr>
              <p:nvPr userDrawn="1"/>
            </p:nvSpPr>
            <p:spPr bwMode="ltGray">
              <a:xfrm rot="-1928746">
                <a:off x="1101" y="262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61" name="Rectangle 74">
                <a:extLst>
                  <a:ext uri="{FF2B5EF4-FFF2-40B4-BE49-F238E27FC236}">
                    <a16:creationId xmlns:a16="http://schemas.microsoft.com/office/drawing/2014/main" id="{659574F3-AE24-F5FF-E4CD-96D821959829}"/>
                  </a:ext>
                </a:extLst>
              </p:cNvPr>
              <p:cNvSpPr>
                <a:spLocks noChangeArrowheads="1"/>
              </p:cNvSpPr>
              <p:nvPr userDrawn="1"/>
            </p:nvSpPr>
            <p:spPr bwMode="ltGray">
              <a:xfrm rot="-1844175">
                <a:off x="1114" y="264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62" name="Rectangle 75">
                <a:extLst>
                  <a:ext uri="{FF2B5EF4-FFF2-40B4-BE49-F238E27FC236}">
                    <a16:creationId xmlns:a16="http://schemas.microsoft.com/office/drawing/2014/main" id="{09CCF439-87A3-135B-535F-53D8A3C1B602}"/>
                  </a:ext>
                </a:extLst>
              </p:cNvPr>
              <p:cNvSpPr>
                <a:spLocks noChangeArrowheads="1"/>
              </p:cNvSpPr>
              <p:nvPr userDrawn="1"/>
            </p:nvSpPr>
            <p:spPr bwMode="ltGray">
              <a:xfrm rot="-1752383">
                <a:off x="1129" y="266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63" name="Rectangle 76">
                <a:extLst>
                  <a:ext uri="{FF2B5EF4-FFF2-40B4-BE49-F238E27FC236}">
                    <a16:creationId xmlns:a16="http://schemas.microsoft.com/office/drawing/2014/main" id="{60E984FC-601F-12B8-F5DA-3E6B1236CADE}"/>
                  </a:ext>
                </a:extLst>
              </p:cNvPr>
              <p:cNvSpPr>
                <a:spLocks noChangeArrowheads="1"/>
              </p:cNvSpPr>
              <p:nvPr userDrawn="1"/>
            </p:nvSpPr>
            <p:spPr bwMode="ltGray">
              <a:xfrm rot="-1752383">
                <a:off x="1142" y="268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08" name="Rectangle 77">
                <a:extLst>
                  <a:ext uri="{FF2B5EF4-FFF2-40B4-BE49-F238E27FC236}">
                    <a16:creationId xmlns:a16="http://schemas.microsoft.com/office/drawing/2014/main" id="{1C1C543E-0BF5-E71B-9E04-911BD04EE9F4}"/>
                  </a:ext>
                </a:extLst>
              </p:cNvPr>
              <p:cNvSpPr>
                <a:spLocks noChangeArrowheads="1"/>
              </p:cNvSpPr>
              <p:nvPr userDrawn="1"/>
            </p:nvSpPr>
            <p:spPr bwMode="ltGray">
              <a:xfrm rot="-2466736">
                <a:off x="1014" y="253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09" name="Rectangle 78">
                <a:extLst>
                  <a:ext uri="{FF2B5EF4-FFF2-40B4-BE49-F238E27FC236}">
                    <a16:creationId xmlns:a16="http://schemas.microsoft.com/office/drawing/2014/main" id="{638A4752-17B2-A12F-B9F7-B4CBB21EE7D4}"/>
                  </a:ext>
                </a:extLst>
              </p:cNvPr>
              <p:cNvSpPr>
                <a:spLocks noChangeArrowheads="1"/>
              </p:cNvSpPr>
              <p:nvPr userDrawn="1"/>
            </p:nvSpPr>
            <p:spPr bwMode="ltGray">
              <a:xfrm rot="-2466736">
                <a:off x="1035" y="255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10" name="Rectangle 79">
                <a:extLst>
                  <a:ext uri="{FF2B5EF4-FFF2-40B4-BE49-F238E27FC236}">
                    <a16:creationId xmlns:a16="http://schemas.microsoft.com/office/drawing/2014/main" id="{12414A78-AD6B-18A7-5DA8-0E3DA9D8D2D3}"/>
                  </a:ext>
                </a:extLst>
              </p:cNvPr>
              <p:cNvSpPr>
                <a:spLocks noChangeArrowheads="1"/>
              </p:cNvSpPr>
              <p:nvPr userDrawn="1"/>
            </p:nvSpPr>
            <p:spPr bwMode="ltGray">
              <a:xfrm rot="-2466736">
                <a:off x="1050" y="257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11" name="Rectangle 80">
                <a:extLst>
                  <a:ext uri="{FF2B5EF4-FFF2-40B4-BE49-F238E27FC236}">
                    <a16:creationId xmlns:a16="http://schemas.microsoft.com/office/drawing/2014/main" id="{CADA80BB-563E-B32C-43FE-EFC379FF3D0D}"/>
                  </a:ext>
                </a:extLst>
              </p:cNvPr>
              <p:cNvSpPr>
                <a:spLocks noChangeArrowheads="1"/>
              </p:cNvSpPr>
              <p:nvPr userDrawn="1"/>
            </p:nvSpPr>
            <p:spPr bwMode="ltGray">
              <a:xfrm rot="-2342866">
                <a:off x="1068" y="2590"/>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12" name="Freeform 81">
                <a:extLst>
                  <a:ext uri="{FF2B5EF4-FFF2-40B4-BE49-F238E27FC236}">
                    <a16:creationId xmlns:a16="http://schemas.microsoft.com/office/drawing/2014/main" id="{D873B8B2-C496-2E98-1949-78351AA53AD0}"/>
                  </a:ext>
                </a:extLst>
              </p:cNvPr>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13" name="Rectangle 82">
                <a:extLst>
                  <a:ext uri="{FF2B5EF4-FFF2-40B4-BE49-F238E27FC236}">
                    <a16:creationId xmlns:a16="http://schemas.microsoft.com/office/drawing/2014/main" id="{D5D6C9BA-DED2-599C-892C-3AE5465C4733}"/>
                  </a:ext>
                </a:extLst>
              </p:cNvPr>
              <p:cNvSpPr>
                <a:spLocks noChangeArrowheads="1"/>
              </p:cNvSpPr>
              <p:nvPr userDrawn="1"/>
            </p:nvSpPr>
            <p:spPr bwMode="ltGray">
              <a:xfrm rot="6575641">
                <a:off x="-217" y="3138"/>
                <a:ext cx="122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14" name="Rectangle 83">
                <a:extLst>
                  <a:ext uri="{FF2B5EF4-FFF2-40B4-BE49-F238E27FC236}">
                    <a16:creationId xmlns:a16="http://schemas.microsoft.com/office/drawing/2014/main" id="{E4F9C74E-583D-EFD0-046A-C589E8708C19}"/>
                  </a:ext>
                </a:extLst>
              </p:cNvPr>
              <p:cNvSpPr>
                <a:spLocks noChangeArrowheads="1"/>
              </p:cNvSpPr>
              <p:nvPr userDrawn="1"/>
            </p:nvSpPr>
            <p:spPr bwMode="ltGray">
              <a:xfrm rot="238799">
                <a:off x="4" y="3146"/>
                <a:ext cx="103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15" name="Rectangle 84">
                <a:extLst>
                  <a:ext uri="{FF2B5EF4-FFF2-40B4-BE49-F238E27FC236}">
                    <a16:creationId xmlns:a16="http://schemas.microsoft.com/office/drawing/2014/main" id="{4EEF8711-981A-4EF1-49EC-F9C751E378C7}"/>
                  </a:ext>
                </a:extLst>
              </p:cNvPr>
              <p:cNvSpPr>
                <a:spLocks noChangeArrowheads="1"/>
              </p:cNvSpPr>
              <p:nvPr userDrawn="1"/>
            </p:nvSpPr>
            <p:spPr bwMode="ltGray">
              <a:xfrm rot="-2957028">
                <a:off x="907" y="247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16" name="Rectangle 85">
                <a:extLst>
                  <a:ext uri="{FF2B5EF4-FFF2-40B4-BE49-F238E27FC236}">
                    <a16:creationId xmlns:a16="http://schemas.microsoft.com/office/drawing/2014/main" id="{2033D55A-6568-3046-AE91-388F37B15DF7}"/>
                  </a:ext>
                </a:extLst>
              </p:cNvPr>
              <p:cNvSpPr>
                <a:spLocks noChangeArrowheads="1"/>
              </p:cNvSpPr>
              <p:nvPr userDrawn="1"/>
            </p:nvSpPr>
            <p:spPr bwMode="ltGray">
              <a:xfrm rot="-2957028">
                <a:off x="930" y="248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17" name="Rectangle 86">
                <a:extLst>
                  <a:ext uri="{FF2B5EF4-FFF2-40B4-BE49-F238E27FC236}">
                    <a16:creationId xmlns:a16="http://schemas.microsoft.com/office/drawing/2014/main" id="{79EC6223-1A3A-2242-4FCA-A39886DF79FE}"/>
                  </a:ext>
                </a:extLst>
              </p:cNvPr>
              <p:cNvSpPr>
                <a:spLocks noChangeArrowheads="1"/>
              </p:cNvSpPr>
              <p:nvPr userDrawn="1"/>
            </p:nvSpPr>
            <p:spPr bwMode="ltGray">
              <a:xfrm rot="-2957028">
                <a:off x="954" y="249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18" name="Rectangle 87">
                <a:extLst>
                  <a:ext uri="{FF2B5EF4-FFF2-40B4-BE49-F238E27FC236}">
                    <a16:creationId xmlns:a16="http://schemas.microsoft.com/office/drawing/2014/main" id="{4F65A3BE-5CFB-0C3F-4147-D2DC239A5FFD}"/>
                  </a:ext>
                </a:extLst>
              </p:cNvPr>
              <p:cNvSpPr>
                <a:spLocks noChangeArrowheads="1"/>
              </p:cNvSpPr>
              <p:nvPr userDrawn="1"/>
            </p:nvSpPr>
            <p:spPr bwMode="ltGray">
              <a:xfrm rot="-2661033">
                <a:off x="974" y="2509"/>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19" name="Rectangle 88">
                <a:extLst>
                  <a:ext uri="{FF2B5EF4-FFF2-40B4-BE49-F238E27FC236}">
                    <a16:creationId xmlns:a16="http://schemas.microsoft.com/office/drawing/2014/main" id="{ECA2D653-B65D-34DC-1A6E-F5F338BBA88D}"/>
                  </a:ext>
                </a:extLst>
              </p:cNvPr>
              <p:cNvSpPr>
                <a:spLocks noChangeArrowheads="1"/>
              </p:cNvSpPr>
              <p:nvPr userDrawn="1"/>
            </p:nvSpPr>
            <p:spPr bwMode="ltGray">
              <a:xfrm rot="-3638503">
                <a:off x="788" y="242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20" name="Rectangle 89">
                <a:extLst>
                  <a:ext uri="{FF2B5EF4-FFF2-40B4-BE49-F238E27FC236}">
                    <a16:creationId xmlns:a16="http://schemas.microsoft.com/office/drawing/2014/main" id="{DF4D170E-6430-3862-9345-CC6C8016F611}"/>
                  </a:ext>
                </a:extLst>
              </p:cNvPr>
              <p:cNvSpPr>
                <a:spLocks noChangeArrowheads="1"/>
              </p:cNvSpPr>
              <p:nvPr userDrawn="1"/>
            </p:nvSpPr>
            <p:spPr bwMode="ltGray">
              <a:xfrm rot="-3638503">
                <a:off x="815" y="243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21" name="Rectangle 90">
                <a:extLst>
                  <a:ext uri="{FF2B5EF4-FFF2-40B4-BE49-F238E27FC236}">
                    <a16:creationId xmlns:a16="http://schemas.microsoft.com/office/drawing/2014/main" id="{11A8B66D-CC4A-DE6B-CB25-61AFC17BD888}"/>
                  </a:ext>
                </a:extLst>
              </p:cNvPr>
              <p:cNvSpPr>
                <a:spLocks noChangeArrowheads="1"/>
              </p:cNvSpPr>
              <p:nvPr userDrawn="1"/>
            </p:nvSpPr>
            <p:spPr bwMode="ltGray">
              <a:xfrm rot="-3514633">
                <a:off x="837" y="2440"/>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22" name="Rectangle 91">
                <a:extLst>
                  <a:ext uri="{FF2B5EF4-FFF2-40B4-BE49-F238E27FC236}">
                    <a16:creationId xmlns:a16="http://schemas.microsoft.com/office/drawing/2014/main" id="{5D409B3D-A341-C341-2761-5EAACC755373}"/>
                  </a:ext>
                </a:extLst>
              </p:cNvPr>
              <p:cNvSpPr>
                <a:spLocks noChangeArrowheads="1"/>
              </p:cNvSpPr>
              <p:nvPr userDrawn="1"/>
            </p:nvSpPr>
            <p:spPr bwMode="ltGray">
              <a:xfrm rot="-3220799">
                <a:off x="862" y="245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23" name="Rectangle 92">
                <a:extLst>
                  <a:ext uri="{FF2B5EF4-FFF2-40B4-BE49-F238E27FC236}">
                    <a16:creationId xmlns:a16="http://schemas.microsoft.com/office/drawing/2014/main" id="{54552C61-105B-9A06-8B1C-E37D54B078B8}"/>
                  </a:ext>
                </a:extLst>
              </p:cNvPr>
              <p:cNvSpPr>
                <a:spLocks noChangeArrowheads="1"/>
              </p:cNvSpPr>
              <p:nvPr userDrawn="1"/>
            </p:nvSpPr>
            <p:spPr bwMode="ltGray">
              <a:xfrm rot="-4338250">
                <a:off x="649" y="239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24" name="Rectangle 93">
                <a:extLst>
                  <a:ext uri="{FF2B5EF4-FFF2-40B4-BE49-F238E27FC236}">
                    <a16:creationId xmlns:a16="http://schemas.microsoft.com/office/drawing/2014/main" id="{527C9B56-9FD2-CD3A-0F5E-DAC44429D8C2}"/>
                  </a:ext>
                </a:extLst>
              </p:cNvPr>
              <p:cNvSpPr>
                <a:spLocks noChangeArrowheads="1"/>
              </p:cNvSpPr>
              <p:nvPr userDrawn="1"/>
            </p:nvSpPr>
            <p:spPr bwMode="ltGray">
              <a:xfrm rot="-4250359">
                <a:off x="677" y="240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25" name="Rectangle 94">
                <a:extLst>
                  <a:ext uri="{FF2B5EF4-FFF2-40B4-BE49-F238E27FC236}">
                    <a16:creationId xmlns:a16="http://schemas.microsoft.com/office/drawing/2014/main" id="{46D0B50A-DE79-727D-544F-CA14E97B1140}"/>
                  </a:ext>
                </a:extLst>
              </p:cNvPr>
              <p:cNvSpPr>
                <a:spLocks noChangeArrowheads="1"/>
              </p:cNvSpPr>
              <p:nvPr userDrawn="1"/>
            </p:nvSpPr>
            <p:spPr bwMode="ltGray">
              <a:xfrm rot="-4250359">
                <a:off x="708" y="240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26" name="Rectangle 95">
                <a:extLst>
                  <a:ext uri="{FF2B5EF4-FFF2-40B4-BE49-F238E27FC236}">
                    <a16:creationId xmlns:a16="http://schemas.microsoft.com/office/drawing/2014/main" id="{E41828DF-D1A6-2C48-8F2D-7EB5973FDE79}"/>
                  </a:ext>
                </a:extLst>
              </p:cNvPr>
              <p:cNvSpPr>
                <a:spLocks noChangeArrowheads="1"/>
              </p:cNvSpPr>
              <p:nvPr userDrawn="1"/>
            </p:nvSpPr>
            <p:spPr bwMode="ltGray">
              <a:xfrm rot="-3989246">
                <a:off x="738" y="241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27" name="Rectangle 96">
                <a:extLst>
                  <a:ext uri="{FF2B5EF4-FFF2-40B4-BE49-F238E27FC236}">
                    <a16:creationId xmlns:a16="http://schemas.microsoft.com/office/drawing/2014/main" id="{6BFF1D30-2DC1-833F-6D61-78954660C77B}"/>
                  </a:ext>
                </a:extLst>
              </p:cNvPr>
              <p:cNvSpPr>
                <a:spLocks noChangeArrowheads="1"/>
              </p:cNvSpPr>
              <p:nvPr userDrawn="1"/>
            </p:nvSpPr>
            <p:spPr bwMode="ltGray">
              <a:xfrm rot="-4862215">
                <a:off x="503" y="239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28" name="Rectangle 97">
                <a:extLst>
                  <a:ext uri="{FF2B5EF4-FFF2-40B4-BE49-F238E27FC236}">
                    <a16:creationId xmlns:a16="http://schemas.microsoft.com/office/drawing/2014/main" id="{B55928D2-B7BD-2D68-5DC6-E5B319B1EA5A}"/>
                  </a:ext>
                </a:extLst>
              </p:cNvPr>
              <p:cNvSpPr>
                <a:spLocks noChangeArrowheads="1"/>
              </p:cNvSpPr>
              <p:nvPr userDrawn="1"/>
            </p:nvSpPr>
            <p:spPr bwMode="ltGray">
              <a:xfrm rot="-4673370">
                <a:off x="534" y="239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29" name="Rectangle 98">
                <a:extLst>
                  <a:ext uri="{FF2B5EF4-FFF2-40B4-BE49-F238E27FC236}">
                    <a16:creationId xmlns:a16="http://schemas.microsoft.com/office/drawing/2014/main" id="{FEF2A085-62DC-111D-F054-6BC4DA8A02E1}"/>
                  </a:ext>
                </a:extLst>
              </p:cNvPr>
              <p:cNvSpPr>
                <a:spLocks noChangeArrowheads="1"/>
              </p:cNvSpPr>
              <p:nvPr userDrawn="1"/>
            </p:nvSpPr>
            <p:spPr bwMode="ltGray">
              <a:xfrm rot="-4646721">
                <a:off x="563" y="239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30" name="Rectangle 99">
                <a:extLst>
                  <a:ext uri="{FF2B5EF4-FFF2-40B4-BE49-F238E27FC236}">
                    <a16:creationId xmlns:a16="http://schemas.microsoft.com/office/drawing/2014/main" id="{D5C64F0A-A412-E65E-6B5E-08A7F88A2C52}"/>
                  </a:ext>
                </a:extLst>
              </p:cNvPr>
              <p:cNvSpPr>
                <a:spLocks noChangeArrowheads="1"/>
              </p:cNvSpPr>
              <p:nvPr userDrawn="1"/>
            </p:nvSpPr>
            <p:spPr bwMode="ltGray">
              <a:xfrm rot="-4580623">
                <a:off x="595" y="239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31" name="Rectangle 100">
                <a:extLst>
                  <a:ext uri="{FF2B5EF4-FFF2-40B4-BE49-F238E27FC236}">
                    <a16:creationId xmlns:a16="http://schemas.microsoft.com/office/drawing/2014/main" id="{D7182A3E-F832-BEBC-0827-E6D7AAC45803}"/>
                  </a:ext>
                </a:extLst>
              </p:cNvPr>
              <p:cNvSpPr>
                <a:spLocks noChangeArrowheads="1"/>
              </p:cNvSpPr>
              <p:nvPr userDrawn="1"/>
            </p:nvSpPr>
            <p:spPr bwMode="ltGray">
              <a:xfrm rot="-5195129">
                <a:off x="355" y="241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32" name="Rectangle 101">
                <a:extLst>
                  <a:ext uri="{FF2B5EF4-FFF2-40B4-BE49-F238E27FC236}">
                    <a16:creationId xmlns:a16="http://schemas.microsoft.com/office/drawing/2014/main" id="{6AA7875C-BE72-7EB7-0EAC-08118AF7E801}"/>
                  </a:ext>
                </a:extLst>
              </p:cNvPr>
              <p:cNvSpPr>
                <a:spLocks noChangeArrowheads="1"/>
              </p:cNvSpPr>
              <p:nvPr userDrawn="1"/>
            </p:nvSpPr>
            <p:spPr bwMode="ltGray">
              <a:xfrm rot="-5360484">
                <a:off x="385" y="240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35" name="Rectangle 102">
                <a:extLst>
                  <a:ext uri="{FF2B5EF4-FFF2-40B4-BE49-F238E27FC236}">
                    <a16:creationId xmlns:a16="http://schemas.microsoft.com/office/drawing/2014/main" id="{201E25DC-CD8A-8EB7-36FC-D985920BAC46}"/>
                  </a:ext>
                </a:extLst>
              </p:cNvPr>
              <p:cNvSpPr>
                <a:spLocks noChangeArrowheads="1"/>
              </p:cNvSpPr>
              <p:nvPr userDrawn="1"/>
            </p:nvSpPr>
            <p:spPr bwMode="ltGray">
              <a:xfrm rot="-5288939">
                <a:off x="419" y="240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36" name="Rectangle 103">
                <a:extLst>
                  <a:ext uri="{FF2B5EF4-FFF2-40B4-BE49-F238E27FC236}">
                    <a16:creationId xmlns:a16="http://schemas.microsoft.com/office/drawing/2014/main" id="{B783941E-4A14-119C-B27D-547D03ECE4E6}"/>
                  </a:ext>
                </a:extLst>
              </p:cNvPr>
              <p:cNvSpPr>
                <a:spLocks noChangeArrowheads="1"/>
              </p:cNvSpPr>
              <p:nvPr userDrawn="1"/>
            </p:nvSpPr>
            <p:spPr bwMode="ltGray">
              <a:xfrm rot="-5164854">
                <a:off x="449" y="2400"/>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37" name="Rectangle 104">
                <a:extLst>
                  <a:ext uri="{FF2B5EF4-FFF2-40B4-BE49-F238E27FC236}">
                    <a16:creationId xmlns:a16="http://schemas.microsoft.com/office/drawing/2014/main" id="{422438EF-EF00-DE6B-CDA8-3D5AB56CABE9}"/>
                  </a:ext>
                </a:extLst>
              </p:cNvPr>
              <p:cNvSpPr>
                <a:spLocks noChangeArrowheads="1"/>
              </p:cNvSpPr>
              <p:nvPr userDrawn="1"/>
            </p:nvSpPr>
            <p:spPr bwMode="ltGray">
              <a:xfrm rot="-6132163">
                <a:off x="206" y="245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38" name="Rectangle 105">
                <a:extLst>
                  <a:ext uri="{FF2B5EF4-FFF2-40B4-BE49-F238E27FC236}">
                    <a16:creationId xmlns:a16="http://schemas.microsoft.com/office/drawing/2014/main" id="{ED09DE5B-6A91-AE9F-990B-8F99EEFB3A16}"/>
                  </a:ext>
                </a:extLst>
              </p:cNvPr>
              <p:cNvSpPr>
                <a:spLocks noChangeArrowheads="1"/>
              </p:cNvSpPr>
              <p:nvPr userDrawn="1"/>
            </p:nvSpPr>
            <p:spPr bwMode="ltGray">
              <a:xfrm rot="-6220433">
                <a:off x="237" y="24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39" name="Rectangle 106">
                <a:extLst>
                  <a:ext uri="{FF2B5EF4-FFF2-40B4-BE49-F238E27FC236}">
                    <a16:creationId xmlns:a16="http://schemas.microsoft.com/office/drawing/2014/main" id="{3B744506-1C16-0382-3220-E93306F9880B}"/>
                  </a:ext>
                </a:extLst>
              </p:cNvPr>
              <p:cNvSpPr>
                <a:spLocks noChangeArrowheads="1"/>
              </p:cNvSpPr>
              <p:nvPr userDrawn="1"/>
            </p:nvSpPr>
            <p:spPr bwMode="ltGray">
              <a:xfrm rot="-6110943">
                <a:off x="266" y="243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40" name="Rectangle 107">
                <a:extLst>
                  <a:ext uri="{FF2B5EF4-FFF2-40B4-BE49-F238E27FC236}">
                    <a16:creationId xmlns:a16="http://schemas.microsoft.com/office/drawing/2014/main" id="{8AFEF2C0-B633-453F-B473-0C0D143F6950}"/>
                  </a:ext>
                </a:extLst>
              </p:cNvPr>
              <p:cNvSpPr>
                <a:spLocks noChangeArrowheads="1"/>
              </p:cNvSpPr>
              <p:nvPr userDrawn="1"/>
            </p:nvSpPr>
            <p:spPr bwMode="ltGray">
              <a:xfrm rot="-5919570">
                <a:off x="293" y="242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41" name="Rectangle 108">
                <a:extLst>
                  <a:ext uri="{FF2B5EF4-FFF2-40B4-BE49-F238E27FC236}">
                    <a16:creationId xmlns:a16="http://schemas.microsoft.com/office/drawing/2014/main" id="{47891C96-8C82-696B-A86A-2AD9551F2AC1}"/>
                  </a:ext>
                </a:extLst>
              </p:cNvPr>
              <p:cNvSpPr>
                <a:spLocks noChangeArrowheads="1"/>
              </p:cNvSpPr>
              <p:nvPr userDrawn="1"/>
            </p:nvSpPr>
            <p:spPr bwMode="ltGray">
              <a:xfrm rot="-7376291">
                <a:off x="6" y="25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42" name="Rectangle 109">
                <a:extLst>
                  <a:ext uri="{FF2B5EF4-FFF2-40B4-BE49-F238E27FC236}">
                    <a16:creationId xmlns:a16="http://schemas.microsoft.com/office/drawing/2014/main" id="{EDEB6DEF-70D1-D628-245D-58BFE4BC1EF4}"/>
                  </a:ext>
                </a:extLst>
              </p:cNvPr>
              <p:cNvSpPr>
                <a:spLocks noChangeArrowheads="1"/>
              </p:cNvSpPr>
              <p:nvPr userDrawn="1"/>
            </p:nvSpPr>
            <p:spPr bwMode="ltGray">
              <a:xfrm rot="-7168347">
                <a:off x="65" y="2516"/>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43" name="Rectangle 110">
                <a:extLst>
                  <a:ext uri="{FF2B5EF4-FFF2-40B4-BE49-F238E27FC236}">
                    <a16:creationId xmlns:a16="http://schemas.microsoft.com/office/drawing/2014/main" id="{43A093DE-EAA9-6C73-A24B-EB16CCF40267}"/>
                  </a:ext>
                </a:extLst>
              </p:cNvPr>
              <p:cNvSpPr>
                <a:spLocks noChangeArrowheads="1"/>
              </p:cNvSpPr>
              <p:nvPr userDrawn="1"/>
            </p:nvSpPr>
            <p:spPr bwMode="ltGray">
              <a:xfrm rot="-6802416">
                <a:off x="92" y="250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44" name="Rectangle 111">
                <a:extLst>
                  <a:ext uri="{FF2B5EF4-FFF2-40B4-BE49-F238E27FC236}">
                    <a16:creationId xmlns:a16="http://schemas.microsoft.com/office/drawing/2014/main" id="{A59EFCA9-D9B0-F13F-37A0-B63F3C5874B8}"/>
                  </a:ext>
                </a:extLst>
              </p:cNvPr>
              <p:cNvSpPr>
                <a:spLocks noChangeArrowheads="1"/>
              </p:cNvSpPr>
              <p:nvPr userDrawn="1"/>
            </p:nvSpPr>
            <p:spPr bwMode="ltGray">
              <a:xfrm rot="-6802416">
                <a:off x="119" y="249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45" name="Rectangle 112">
                <a:extLst>
                  <a:ext uri="{FF2B5EF4-FFF2-40B4-BE49-F238E27FC236}">
                    <a16:creationId xmlns:a16="http://schemas.microsoft.com/office/drawing/2014/main" id="{F2E6CF48-C1BE-BB3C-20C0-4FEB929A970C}"/>
                  </a:ext>
                </a:extLst>
              </p:cNvPr>
              <p:cNvSpPr>
                <a:spLocks noChangeArrowheads="1"/>
              </p:cNvSpPr>
              <p:nvPr userDrawn="1"/>
            </p:nvSpPr>
            <p:spPr bwMode="ltGray">
              <a:xfrm rot="-6457704">
                <a:off x="150" y="247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46" name="Rectangle 113">
                <a:extLst>
                  <a:ext uri="{FF2B5EF4-FFF2-40B4-BE49-F238E27FC236}">
                    <a16:creationId xmlns:a16="http://schemas.microsoft.com/office/drawing/2014/main" id="{EBC30472-7615-C2CC-9FF3-DED9004A7F58}"/>
                  </a:ext>
                </a:extLst>
              </p:cNvPr>
              <p:cNvSpPr>
                <a:spLocks noChangeArrowheads="1"/>
              </p:cNvSpPr>
              <p:nvPr userDrawn="1"/>
            </p:nvSpPr>
            <p:spPr bwMode="ltGray">
              <a:xfrm rot="-1876771">
                <a:off x="0" y="3363"/>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47" name="Rectangle 114">
                <a:extLst>
                  <a:ext uri="{FF2B5EF4-FFF2-40B4-BE49-F238E27FC236}">
                    <a16:creationId xmlns:a16="http://schemas.microsoft.com/office/drawing/2014/main" id="{61DBD09C-E51F-87F1-DF65-EF558EDBB8D3}"/>
                  </a:ext>
                </a:extLst>
              </p:cNvPr>
              <p:cNvSpPr>
                <a:spLocks noChangeArrowheads="1"/>
              </p:cNvSpPr>
              <p:nvPr userDrawn="1"/>
            </p:nvSpPr>
            <p:spPr bwMode="ltGray">
              <a:xfrm rot="3283992">
                <a:off x="511" y="3478"/>
                <a:ext cx="24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48" name="Rectangle 115">
                <a:extLst>
                  <a:ext uri="{FF2B5EF4-FFF2-40B4-BE49-F238E27FC236}">
                    <a16:creationId xmlns:a16="http://schemas.microsoft.com/office/drawing/2014/main" id="{28C878E2-5DA9-4C67-1C85-F541D951D775}"/>
                  </a:ext>
                </a:extLst>
              </p:cNvPr>
              <p:cNvSpPr>
                <a:spLocks noChangeArrowheads="1"/>
              </p:cNvSpPr>
              <p:nvPr userDrawn="1"/>
            </p:nvSpPr>
            <p:spPr bwMode="ltGray">
              <a:xfrm rot="3283992">
                <a:off x="35" y="2798"/>
                <a:ext cx="24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49" name="Rectangle 116">
                <a:extLst>
                  <a:ext uri="{FF2B5EF4-FFF2-40B4-BE49-F238E27FC236}">
                    <a16:creationId xmlns:a16="http://schemas.microsoft.com/office/drawing/2014/main" id="{48F28D3B-050E-7F87-6AFD-F7EBDB9A3CFE}"/>
                  </a:ext>
                </a:extLst>
              </p:cNvPr>
              <p:cNvSpPr>
                <a:spLocks noChangeArrowheads="1"/>
              </p:cNvSpPr>
              <p:nvPr userDrawn="1"/>
            </p:nvSpPr>
            <p:spPr bwMode="ltGray">
              <a:xfrm rot="-1876771">
                <a:off x="700" y="2851"/>
                <a:ext cx="31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50" name="Rectangle 117">
                <a:extLst>
                  <a:ext uri="{FF2B5EF4-FFF2-40B4-BE49-F238E27FC236}">
                    <a16:creationId xmlns:a16="http://schemas.microsoft.com/office/drawing/2014/main" id="{8D6B5FFD-61D1-1909-0C39-D2EDE9B6DF6E}"/>
                  </a:ext>
                </a:extLst>
              </p:cNvPr>
              <p:cNvSpPr>
                <a:spLocks noChangeArrowheads="1"/>
              </p:cNvSpPr>
              <p:nvPr userDrawn="1"/>
            </p:nvSpPr>
            <p:spPr bwMode="ltGray">
              <a:xfrm rot="5908516">
                <a:off x="200" y="3915"/>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51" name="Rectangle 118">
                <a:extLst>
                  <a:ext uri="{FF2B5EF4-FFF2-40B4-BE49-F238E27FC236}">
                    <a16:creationId xmlns:a16="http://schemas.microsoft.com/office/drawing/2014/main" id="{4EC43643-D61A-4312-5411-FDC7EBC86570}"/>
                  </a:ext>
                </a:extLst>
              </p:cNvPr>
              <p:cNvSpPr>
                <a:spLocks noChangeArrowheads="1"/>
              </p:cNvSpPr>
              <p:nvPr userDrawn="1"/>
            </p:nvSpPr>
            <p:spPr bwMode="ltGray">
              <a:xfrm rot="6683973">
                <a:off x="45" y="3915"/>
                <a:ext cx="144"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52" name="Rectangle 119">
                <a:extLst>
                  <a:ext uri="{FF2B5EF4-FFF2-40B4-BE49-F238E27FC236}">
                    <a16:creationId xmlns:a16="http://schemas.microsoft.com/office/drawing/2014/main" id="{61629486-F0E5-921D-7F21-E9C102437264}"/>
                  </a:ext>
                </a:extLst>
              </p:cNvPr>
              <p:cNvSpPr>
                <a:spLocks noChangeArrowheads="1"/>
              </p:cNvSpPr>
              <p:nvPr userDrawn="1"/>
            </p:nvSpPr>
            <p:spPr bwMode="ltGray">
              <a:xfrm rot="5245609">
                <a:off x="361" y="3893"/>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53" name="Rectangle 120">
                <a:extLst>
                  <a:ext uri="{FF2B5EF4-FFF2-40B4-BE49-F238E27FC236}">
                    <a16:creationId xmlns:a16="http://schemas.microsoft.com/office/drawing/2014/main" id="{520137D6-4EBE-C457-DFFC-C27DD2BEC823}"/>
                  </a:ext>
                </a:extLst>
              </p:cNvPr>
              <p:cNvSpPr>
                <a:spLocks noChangeArrowheads="1"/>
              </p:cNvSpPr>
              <p:nvPr userDrawn="1"/>
            </p:nvSpPr>
            <p:spPr bwMode="ltGray">
              <a:xfrm rot="4500520">
                <a:off x="522" y="3847"/>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54" name="Rectangle 121">
                <a:extLst>
                  <a:ext uri="{FF2B5EF4-FFF2-40B4-BE49-F238E27FC236}">
                    <a16:creationId xmlns:a16="http://schemas.microsoft.com/office/drawing/2014/main" id="{DFEB24D3-4AC0-6514-C953-F35F0CCE105C}"/>
                  </a:ext>
                </a:extLst>
              </p:cNvPr>
              <p:cNvSpPr>
                <a:spLocks noChangeArrowheads="1"/>
              </p:cNvSpPr>
              <p:nvPr userDrawn="1"/>
            </p:nvSpPr>
            <p:spPr bwMode="ltGray">
              <a:xfrm rot="3805227">
                <a:off x="670" y="3778"/>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55" name="Rectangle 122">
                <a:extLst>
                  <a:ext uri="{FF2B5EF4-FFF2-40B4-BE49-F238E27FC236}">
                    <a16:creationId xmlns:a16="http://schemas.microsoft.com/office/drawing/2014/main" id="{3C9677E6-33EB-A601-0EA8-BECD2ACD8228}"/>
                  </a:ext>
                </a:extLst>
              </p:cNvPr>
              <p:cNvSpPr>
                <a:spLocks noChangeArrowheads="1"/>
              </p:cNvSpPr>
              <p:nvPr userDrawn="1"/>
            </p:nvSpPr>
            <p:spPr bwMode="ltGray">
              <a:xfrm rot="3060138">
                <a:off x="813" y="3688"/>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56" name="Rectangle 123">
                <a:extLst>
                  <a:ext uri="{FF2B5EF4-FFF2-40B4-BE49-F238E27FC236}">
                    <a16:creationId xmlns:a16="http://schemas.microsoft.com/office/drawing/2014/main" id="{21E6AA4D-F21C-E315-1D43-AE3871D44EC2}"/>
                  </a:ext>
                </a:extLst>
              </p:cNvPr>
              <p:cNvSpPr>
                <a:spLocks noChangeArrowheads="1"/>
              </p:cNvSpPr>
              <p:nvPr userDrawn="1"/>
            </p:nvSpPr>
            <p:spPr bwMode="ltGray">
              <a:xfrm rot="2090281">
                <a:off x="938" y="3582"/>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57" name="Rectangle 124">
                <a:extLst>
                  <a:ext uri="{FF2B5EF4-FFF2-40B4-BE49-F238E27FC236}">
                    <a16:creationId xmlns:a16="http://schemas.microsoft.com/office/drawing/2014/main" id="{08672D17-8035-944B-14D6-FB4DC8146537}"/>
                  </a:ext>
                </a:extLst>
              </p:cNvPr>
              <p:cNvSpPr>
                <a:spLocks noChangeArrowheads="1"/>
              </p:cNvSpPr>
              <p:nvPr userDrawn="1"/>
            </p:nvSpPr>
            <p:spPr bwMode="ltGray">
              <a:xfrm rot="-7168347">
                <a:off x="-18" y="2506"/>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58" name="Rectangle 125">
                <a:extLst>
                  <a:ext uri="{FF2B5EF4-FFF2-40B4-BE49-F238E27FC236}">
                    <a16:creationId xmlns:a16="http://schemas.microsoft.com/office/drawing/2014/main" id="{29FBC05B-307F-D09A-309C-1F0AC33D5091}"/>
                  </a:ext>
                </a:extLst>
              </p:cNvPr>
              <p:cNvSpPr>
                <a:spLocks noChangeArrowheads="1"/>
              </p:cNvSpPr>
              <p:nvPr userDrawn="1"/>
            </p:nvSpPr>
            <p:spPr bwMode="ltGray">
              <a:xfrm rot="-6406501">
                <a:off x="136" y="2433"/>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59" name="Rectangle 126">
                <a:extLst>
                  <a:ext uri="{FF2B5EF4-FFF2-40B4-BE49-F238E27FC236}">
                    <a16:creationId xmlns:a16="http://schemas.microsoft.com/office/drawing/2014/main" id="{57DDA423-FE54-921B-9F49-0769528C02D9}"/>
                  </a:ext>
                </a:extLst>
              </p:cNvPr>
              <p:cNvSpPr>
                <a:spLocks noChangeArrowheads="1"/>
              </p:cNvSpPr>
              <p:nvPr userDrawn="1"/>
            </p:nvSpPr>
            <p:spPr bwMode="ltGray">
              <a:xfrm rot="-4970620">
                <a:off x="447" y="2364"/>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60" name="Rectangle 127">
                <a:extLst>
                  <a:ext uri="{FF2B5EF4-FFF2-40B4-BE49-F238E27FC236}">
                    <a16:creationId xmlns:a16="http://schemas.microsoft.com/office/drawing/2014/main" id="{0BC0D8FD-D7C9-AE15-947A-87E2B13D0CB0}"/>
                  </a:ext>
                </a:extLst>
              </p:cNvPr>
              <p:cNvSpPr>
                <a:spLocks noChangeArrowheads="1"/>
              </p:cNvSpPr>
              <p:nvPr userDrawn="1"/>
            </p:nvSpPr>
            <p:spPr bwMode="ltGray">
              <a:xfrm rot="-4298502">
                <a:off x="597" y="2360"/>
                <a:ext cx="15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61" name="Rectangle 128">
                <a:extLst>
                  <a:ext uri="{FF2B5EF4-FFF2-40B4-BE49-F238E27FC236}">
                    <a16:creationId xmlns:a16="http://schemas.microsoft.com/office/drawing/2014/main" id="{81B0D3E6-AD59-A630-9BFB-78533A57E5F5}"/>
                  </a:ext>
                </a:extLst>
              </p:cNvPr>
              <p:cNvSpPr>
                <a:spLocks noChangeArrowheads="1"/>
              </p:cNvSpPr>
              <p:nvPr userDrawn="1"/>
            </p:nvSpPr>
            <p:spPr bwMode="ltGray">
              <a:xfrm rot="-3676305">
                <a:off x="739" y="2386"/>
                <a:ext cx="15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62" name="Rectangle 129">
                <a:extLst>
                  <a:ext uri="{FF2B5EF4-FFF2-40B4-BE49-F238E27FC236}">
                    <a16:creationId xmlns:a16="http://schemas.microsoft.com/office/drawing/2014/main" id="{1CE1C4F9-F300-2CC4-FD76-3CAB2A207053}"/>
                  </a:ext>
                </a:extLst>
              </p:cNvPr>
              <p:cNvSpPr>
                <a:spLocks noChangeArrowheads="1"/>
              </p:cNvSpPr>
              <p:nvPr userDrawn="1"/>
            </p:nvSpPr>
            <p:spPr bwMode="ltGray">
              <a:xfrm rot="-3188616">
                <a:off x="869" y="2430"/>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63" name="Rectangle 130">
                <a:extLst>
                  <a:ext uri="{FF2B5EF4-FFF2-40B4-BE49-F238E27FC236}">
                    <a16:creationId xmlns:a16="http://schemas.microsoft.com/office/drawing/2014/main" id="{C27A894E-3B39-41AE-739F-69AA8340192F}"/>
                  </a:ext>
                </a:extLst>
              </p:cNvPr>
              <p:cNvSpPr>
                <a:spLocks noChangeArrowheads="1"/>
              </p:cNvSpPr>
              <p:nvPr userDrawn="1"/>
            </p:nvSpPr>
            <p:spPr bwMode="ltGray">
              <a:xfrm rot="-2610246">
                <a:off x="984" y="2497"/>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64" name="Rectangle 131">
                <a:extLst>
                  <a:ext uri="{FF2B5EF4-FFF2-40B4-BE49-F238E27FC236}">
                    <a16:creationId xmlns:a16="http://schemas.microsoft.com/office/drawing/2014/main" id="{FA671AFD-03DE-BB41-FE6D-741938084F27}"/>
                  </a:ext>
                </a:extLst>
              </p:cNvPr>
              <p:cNvSpPr>
                <a:spLocks noChangeArrowheads="1"/>
              </p:cNvSpPr>
              <p:nvPr userDrawn="1"/>
            </p:nvSpPr>
            <p:spPr bwMode="ltGray">
              <a:xfrm rot="-2190008">
                <a:off x="1075" y="2585"/>
                <a:ext cx="17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65" name="Rectangle 132">
                <a:extLst>
                  <a:ext uri="{FF2B5EF4-FFF2-40B4-BE49-F238E27FC236}">
                    <a16:creationId xmlns:a16="http://schemas.microsoft.com/office/drawing/2014/main" id="{54FC176F-18D8-8943-9CFF-95D8C78645E6}"/>
                  </a:ext>
                </a:extLst>
              </p:cNvPr>
              <p:cNvSpPr>
                <a:spLocks noChangeArrowheads="1"/>
              </p:cNvSpPr>
              <p:nvPr userDrawn="1"/>
            </p:nvSpPr>
            <p:spPr bwMode="ltGray">
              <a:xfrm rot="-1728558">
                <a:off x="1147" y="2688"/>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66" name="Rectangle 133">
                <a:extLst>
                  <a:ext uri="{FF2B5EF4-FFF2-40B4-BE49-F238E27FC236}">
                    <a16:creationId xmlns:a16="http://schemas.microsoft.com/office/drawing/2014/main" id="{448464A5-1ED1-0570-27C0-E95ED32D4866}"/>
                  </a:ext>
                </a:extLst>
              </p:cNvPr>
              <p:cNvSpPr>
                <a:spLocks noChangeArrowheads="1"/>
              </p:cNvSpPr>
              <p:nvPr userDrawn="1"/>
            </p:nvSpPr>
            <p:spPr bwMode="ltGray">
              <a:xfrm rot="-1172118">
                <a:off x="1198" y="2805"/>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67" name="Rectangle 134">
                <a:extLst>
                  <a:ext uri="{FF2B5EF4-FFF2-40B4-BE49-F238E27FC236}">
                    <a16:creationId xmlns:a16="http://schemas.microsoft.com/office/drawing/2014/main" id="{FA5F9A90-0086-3285-206B-3E1C340AECB9}"/>
                  </a:ext>
                </a:extLst>
              </p:cNvPr>
              <p:cNvSpPr>
                <a:spLocks noChangeArrowheads="1"/>
              </p:cNvSpPr>
              <p:nvPr userDrawn="1"/>
            </p:nvSpPr>
            <p:spPr bwMode="ltGray">
              <a:xfrm rot="-753845">
                <a:off x="1218" y="2930"/>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68" name="Rectangle 135">
                <a:extLst>
                  <a:ext uri="{FF2B5EF4-FFF2-40B4-BE49-F238E27FC236}">
                    <a16:creationId xmlns:a16="http://schemas.microsoft.com/office/drawing/2014/main" id="{7C7EC771-1D7D-2F44-B6FF-FA5C2F997846}"/>
                  </a:ext>
                </a:extLst>
              </p:cNvPr>
              <p:cNvSpPr>
                <a:spLocks noChangeArrowheads="1"/>
              </p:cNvSpPr>
              <p:nvPr userDrawn="1"/>
            </p:nvSpPr>
            <p:spPr bwMode="ltGray">
              <a:xfrm rot="-287823">
                <a:off x="1213" y="3066"/>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69" name="Rectangle 136">
                <a:extLst>
                  <a:ext uri="{FF2B5EF4-FFF2-40B4-BE49-F238E27FC236}">
                    <a16:creationId xmlns:a16="http://schemas.microsoft.com/office/drawing/2014/main" id="{B72B7BBC-1FD1-2C39-32F2-224B3A851CD4}"/>
                  </a:ext>
                </a:extLst>
              </p:cNvPr>
              <p:cNvSpPr>
                <a:spLocks noChangeArrowheads="1"/>
              </p:cNvSpPr>
              <p:nvPr userDrawn="1"/>
            </p:nvSpPr>
            <p:spPr bwMode="ltGray">
              <a:xfrm rot="696741">
                <a:off x="1126" y="3337"/>
                <a:ext cx="15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70" name="Rectangle 137">
                <a:extLst>
                  <a:ext uri="{FF2B5EF4-FFF2-40B4-BE49-F238E27FC236}">
                    <a16:creationId xmlns:a16="http://schemas.microsoft.com/office/drawing/2014/main" id="{585BEEFF-E61A-5BAB-889D-844AED8EC294}"/>
                  </a:ext>
                </a:extLst>
              </p:cNvPr>
              <p:cNvSpPr>
                <a:spLocks noChangeArrowheads="1"/>
              </p:cNvSpPr>
              <p:nvPr userDrawn="1"/>
            </p:nvSpPr>
            <p:spPr bwMode="ltGray">
              <a:xfrm rot="1529990">
                <a:off x="1041" y="3465"/>
                <a:ext cx="14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71" name="Freeform 138">
                <a:extLst>
                  <a:ext uri="{FF2B5EF4-FFF2-40B4-BE49-F238E27FC236}">
                    <a16:creationId xmlns:a16="http://schemas.microsoft.com/office/drawing/2014/main" id="{0436524C-8902-9FB4-0348-3C94BE5CE3E7}"/>
                  </a:ext>
                </a:extLst>
              </p:cNvPr>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72" name="Freeform 139">
                <a:extLst>
                  <a:ext uri="{FF2B5EF4-FFF2-40B4-BE49-F238E27FC236}">
                    <a16:creationId xmlns:a16="http://schemas.microsoft.com/office/drawing/2014/main" id="{BA950B12-B5EC-2819-93D4-344AB59EC847}"/>
                  </a:ext>
                </a:extLst>
              </p:cNvPr>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73" name="Freeform 140">
                <a:extLst>
                  <a:ext uri="{FF2B5EF4-FFF2-40B4-BE49-F238E27FC236}">
                    <a16:creationId xmlns:a16="http://schemas.microsoft.com/office/drawing/2014/main" id="{7A7B9D6B-09ED-AF18-B62B-2CC4826DD0A4}"/>
                  </a:ext>
                </a:extLst>
              </p:cNvPr>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74" name="Freeform 141">
                <a:extLst>
                  <a:ext uri="{FF2B5EF4-FFF2-40B4-BE49-F238E27FC236}">
                    <a16:creationId xmlns:a16="http://schemas.microsoft.com/office/drawing/2014/main" id="{D1285187-72DF-5C23-3255-FF24869C534D}"/>
                  </a:ext>
                </a:extLst>
              </p:cNvPr>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75" name="Freeform 142">
                <a:extLst>
                  <a:ext uri="{FF2B5EF4-FFF2-40B4-BE49-F238E27FC236}">
                    <a16:creationId xmlns:a16="http://schemas.microsoft.com/office/drawing/2014/main" id="{37673339-CBA5-CC27-135E-D42A0D1C58B9}"/>
                  </a:ext>
                </a:extLst>
              </p:cNvPr>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76" name="Freeform 143">
                <a:extLst>
                  <a:ext uri="{FF2B5EF4-FFF2-40B4-BE49-F238E27FC236}">
                    <a16:creationId xmlns:a16="http://schemas.microsoft.com/office/drawing/2014/main" id="{45BF19F1-AAF4-35EC-9654-ECB594C5F895}"/>
                  </a:ext>
                </a:extLst>
              </p:cNvPr>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77" name="Freeform 144">
                <a:extLst>
                  <a:ext uri="{FF2B5EF4-FFF2-40B4-BE49-F238E27FC236}">
                    <a16:creationId xmlns:a16="http://schemas.microsoft.com/office/drawing/2014/main" id="{486D7C6A-AAA3-0253-C392-223BEDA47182}"/>
                  </a:ext>
                </a:extLst>
              </p:cNvPr>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78" name="Freeform 145">
                <a:extLst>
                  <a:ext uri="{FF2B5EF4-FFF2-40B4-BE49-F238E27FC236}">
                    <a16:creationId xmlns:a16="http://schemas.microsoft.com/office/drawing/2014/main" id="{79FDC8B9-2C76-C67E-71F9-74A16BEFE3C1}"/>
                  </a:ext>
                </a:extLst>
              </p:cNvPr>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79" name="Freeform 146">
                <a:extLst>
                  <a:ext uri="{FF2B5EF4-FFF2-40B4-BE49-F238E27FC236}">
                    <a16:creationId xmlns:a16="http://schemas.microsoft.com/office/drawing/2014/main" id="{951174A4-4234-C0D7-D87A-1D80CAF92B86}"/>
                  </a:ext>
                </a:extLst>
              </p:cNvPr>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80" name="Rectangle 147">
                <a:extLst>
                  <a:ext uri="{FF2B5EF4-FFF2-40B4-BE49-F238E27FC236}">
                    <a16:creationId xmlns:a16="http://schemas.microsoft.com/office/drawing/2014/main" id="{AAA51973-9E50-72AE-47B1-D7588621E663}"/>
                  </a:ext>
                </a:extLst>
              </p:cNvPr>
              <p:cNvSpPr>
                <a:spLocks noChangeArrowheads="1"/>
              </p:cNvSpPr>
              <p:nvPr userDrawn="1"/>
            </p:nvSpPr>
            <p:spPr bwMode="ltGray">
              <a:xfrm rot="244926">
                <a:off x="1177" y="3201"/>
                <a:ext cx="16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81" name="Rectangle 148">
                <a:extLst>
                  <a:ext uri="{FF2B5EF4-FFF2-40B4-BE49-F238E27FC236}">
                    <a16:creationId xmlns:a16="http://schemas.microsoft.com/office/drawing/2014/main" id="{1FA06C45-D2B7-5BB6-20C2-514A11E588EC}"/>
                  </a:ext>
                </a:extLst>
              </p:cNvPr>
              <p:cNvSpPr>
                <a:spLocks noChangeArrowheads="1"/>
              </p:cNvSpPr>
              <p:nvPr userDrawn="1"/>
            </p:nvSpPr>
            <p:spPr bwMode="ltGray">
              <a:xfrm rot="-5598588">
                <a:off x="290" y="2386"/>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46282" name="Freeform 149">
                <a:extLst>
                  <a:ext uri="{FF2B5EF4-FFF2-40B4-BE49-F238E27FC236}">
                    <a16:creationId xmlns:a16="http://schemas.microsoft.com/office/drawing/2014/main" id="{A25AF79F-C552-D8A1-1E71-417813C146A7}"/>
                  </a:ext>
                </a:extLst>
              </p:cNvPr>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83" name="Freeform 150">
                <a:extLst>
                  <a:ext uri="{FF2B5EF4-FFF2-40B4-BE49-F238E27FC236}">
                    <a16:creationId xmlns:a16="http://schemas.microsoft.com/office/drawing/2014/main" id="{68D9E28D-5A4C-71FF-3DAA-63719DEBC73F}"/>
                  </a:ext>
                </a:extLst>
              </p:cNvPr>
              <p:cNvSpPr>
                <a:spLocks/>
              </p:cNvSpPr>
              <p:nvPr userDrawn="1"/>
            </p:nvSpPr>
            <p:spPr bwMode="ltGray">
              <a:xfrm rot="-2857037">
                <a:off x="619" y="3550"/>
                <a:ext cx="68" cy="69"/>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84" name="Freeform 151">
                <a:extLst>
                  <a:ext uri="{FF2B5EF4-FFF2-40B4-BE49-F238E27FC236}">
                    <a16:creationId xmlns:a16="http://schemas.microsoft.com/office/drawing/2014/main" id="{CF7343D3-6385-49B3-26A0-6288BADF68BB}"/>
                  </a:ext>
                </a:extLst>
              </p:cNvPr>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eaLnBrk="1" hangingPunct="1">
                  <a:defRPr/>
                </a:pPr>
                <a:endParaRPr lang="en-US" dirty="0">
                  <a:latin typeface="Arial" charset="0"/>
                </a:endParaRPr>
              </a:p>
            </p:txBody>
          </p:sp>
          <p:sp>
            <p:nvSpPr>
              <p:cNvPr id="46285" name="Oval 152">
                <a:extLst>
                  <a:ext uri="{FF2B5EF4-FFF2-40B4-BE49-F238E27FC236}">
                    <a16:creationId xmlns:a16="http://schemas.microsoft.com/office/drawing/2014/main" id="{EB49AF44-3788-E385-1AC5-387543B4E9A5}"/>
                  </a:ext>
                </a:extLst>
              </p:cNvPr>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eaLnBrk="1" hangingPunct="1">
                  <a:defRPr/>
                </a:pPr>
                <a:endParaRPr lang="en-US" dirty="0">
                  <a:latin typeface="Arial" charset="0"/>
                </a:endParaRPr>
              </a:p>
            </p:txBody>
          </p:sp>
        </p:grpSp>
      </p:grpSp>
      <p:sp>
        <p:nvSpPr>
          <p:cNvPr id="46233"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Click to edit Master title style</a:t>
            </a:r>
          </a:p>
        </p:txBody>
      </p:sp>
      <p:sp>
        <p:nvSpPr>
          <p:cNvPr id="46234" name="Rectangle 154"/>
          <p:cNvSpPr>
            <a:spLocks noGrp="1" noChangeArrowheads="1"/>
          </p:cNvSpPr>
          <p:nvPr>
            <p:ph type="subTitle" sz="quarter" idx="1"/>
          </p:nvPr>
        </p:nvSpPr>
        <p:spPr>
          <a:xfrm>
            <a:off x="1371600" y="3886200"/>
            <a:ext cx="6400800" cy="1752600"/>
          </a:xfrm>
        </p:spPr>
        <p:txBody>
          <a:bodyPr/>
          <a:lstStyle>
            <a:lvl1pPr marL="0" indent="0" algn="ctr">
              <a:buFont typeface="Arial" charset="0"/>
              <a:buNone/>
              <a:defRPr/>
            </a:lvl1pPr>
          </a:lstStyle>
          <a:p>
            <a:r>
              <a:rPr lang="en-US"/>
              <a:t>Click to edit Master subtitle style</a:t>
            </a:r>
          </a:p>
        </p:txBody>
      </p:sp>
      <p:sp>
        <p:nvSpPr>
          <p:cNvPr id="46299" name="Rectangle 155">
            <a:extLst>
              <a:ext uri="{FF2B5EF4-FFF2-40B4-BE49-F238E27FC236}">
                <a16:creationId xmlns:a16="http://schemas.microsoft.com/office/drawing/2014/main" id="{95C7FE86-A1DE-68FA-294B-D1E0853825BF}"/>
              </a:ext>
            </a:extLst>
          </p:cNvPr>
          <p:cNvSpPr>
            <a:spLocks noGrp="1" noChangeArrowheads="1"/>
          </p:cNvSpPr>
          <p:nvPr>
            <p:ph type="dt" sz="quarter" idx="10"/>
          </p:nvPr>
        </p:nvSpPr>
        <p:spPr>
          <a:xfrm>
            <a:off x="304800" y="6248400"/>
            <a:ext cx="2286000" cy="457200"/>
          </a:xfrm>
        </p:spPr>
        <p:txBody>
          <a:bodyPr/>
          <a:lstStyle>
            <a:lvl1pPr>
              <a:defRPr>
                <a:effectLst>
                  <a:outerShdw blurRad="38100" dist="38100" dir="2700000" algn="tl">
                    <a:srgbClr val="000000"/>
                  </a:outerShdw>
                </a:effectLst>
                <a:latin typeface="+mn-lt"/>
              </a:defRPr>
            </a:lvl1pPr>
          </a:lstStyle>
          <a:p>
            <a:pPr>
              <a:defRPr/>
            </a:pPr>
            <a:endParaRPr lang="en-US"/>
          </a:p>
        </p:txBody>
      </p:sp>
      <p:sp>
        <p:nvSpPr>
          <p:cNvPr id="46300" name="Rectangle 156">
            <a:extLst>
              <a:ext uri="{FF2B5EF4-FFF2-40B4-BE49-F238E27FC236}">
                <a16:creationId xmlns:a16="http://schemas.microsoft.com/office/drawing/2014/main" id="{EDFD0870-12BC-B7F1-4549-E8450D6108F9}"/>
              </a:ext>
            </a:extLst>
          </p:cNvPr>
          <p:cNvSpPr>
            <a:spLocks noGrp="1" noChangeArrowheads="1"/>
          </p:cNvSpPr>
          <p:nvPr>
            <p:ph type="ftr" sz="quarter" idx="11"/>
          </p:nvPr>
        </p:nvSpPr>
        <p:spPr>
          <a:xfrm>
            <a:off x="3124200" y="6248400"/>
            <a:ext cx="2895600" cy="457200"/>
          </a:xfrm>
        </p:spPr>
        <p:txBody>
          <a:bodyPr/>
          <a:lstStyle>
            <a:lvl1pPr>
              <a:defRPr>
                <a:effectLst>
                  <a:outerShdw blurRad="38100" dist="38100" dir="2700000" algn="tl">
                    <a:srgbClr val="000000"/>
                  </a:outerShdw>
                </a:effectLst>
                <a:latin typeface="+mn-lt"/>
              </a:defRPr>
            </a:lvl1pPr>
          </a:lstStyle>
          <a:p>
            <a:pPr>
              <a:defRPr/>
            </a:pPr>
            <a:endParaRPr lang="en-US"/>
          </a:p>
        </p:txBody>
      </p:sp>
      <p:sp>
        <p:nvSpPr>
          <p:cNvPr id="46301" name="Rectangle 157">
            <a:extLst>
              <a:ext uri="{FF2B5EF4-FFF2-40B4-BE49-F238E27FC236}">
                <a16:creationId xmlns:a16="http://schemas.microsoft.com/office/drawing/2014/main" id="{0E24C65E-DC84-8590-201B-27F8A45EF3D6}"/>
              </a:ext>
            </a:extLst>
          </p:cNvPr>
          <p:cNvSpPr>
            <a:spLocks noGrp="1" noChangeArrowheads="1"/>
          </p:cNvSpPr>
          <p:nvPr>
            <p:ph type="sldNum" sz="quarter" idx="12"/>
          </p:nvPr>
        </p:nvSpPr>
        <p:spPr>
          <a:xfrm>
            <a:off x="6553200" y="6248400"/>
            <a:ext cx="2286000" cy="457200"/>
          </a:xfrm>
        </p:spPr>
        <p:txBody>
          <a:bodyPr/>
          <a:lstStyle>
            <a:lvl1pPr>
              <a:defRPr>
                <a:effectLst>
                  <a:outerShdw blurRad="38100" dist="38100" dir="2700000" algn="tl">
                    <a:srgbClr val="000000"/>
                  </a:outerShdw>
                </a:effectLst>
                <a:latin typeface="Alba Super" pitchFamily="2" charset="0"/>
              </a:defRPr>
            </a:lvl1pPr>
          </a:lstStyle>
          <a:p>
            <a:fld id="{98EE8DA0-5324-434A-9122-5DF10981CB45}" type="slidenum">
              <a:rPr lang="en-US" altLang="en-US"/>
              <a:pPr/>
              <a:t>‹#›</a:t>
            </a:fld>
            <a:endParaRPr lang="en-US" altLang="en-US"/>
          </a:p>
        </p:txBody>
      </p:sp>
    </p:spTree>
    <p:extLst>
      <p:ext uri="{BB962C8B-B14F-4D97-AF65-F5344CB8AC3E}">
        <p14:creationId xmlns:p14="http://schemas.microsoft.com/office/powerpoint/2010/main" val="336502442"/>
      </p:ext>
    </p:extLst>
  </p:cSld>
  <p:clrMapOvr>
    <a:masterClrMapping/>
  </p:clrMapOvr>
  <p:transition>
    <p:random/>
  </p:transition>
</p:sldLayout>
</file>

<file path=ppt/slideLayouts/slideLayout2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a:extLst>
              <a:ext uri="{FF2B5EF4-FFF2-40B4-BE49-F238E27FC236}">
                <a16:creationId xmlns:a16="http://schemas.microsoft.com/office/drawing/2014/main" id="{92C6914F-607C-1010-C66E-140FDC6873A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55">
            <a:extLst>
              <a:ext uri="{FF2B5EF4-FFF2-40B4-BE49-F238E27FC236}">
                <a16:creationId xmlns:a16="http://schemas.microsoft.com/office/drawing/2014/main" id="{DAB17666-F42D-A96B-0E95-74B4ED70782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56">
            <a:extLst>
              <a:ext uri="{FF2B5EF4-FFF2-40B4-BE49-F238E27FC236}">
                <a16:creationId xmlns:a16="http://schemas.microsoft.com/office/drawing/2014/main" id="{73344ED4-FAF9-0F46-1BAF-418070A667DB}"/>
              </a:ext>
            </a:extLst>
          </p:cNvPr>
          <p:cNvSpPr>
            <a:spLocks noGrp="1" noChangeArrowheads="1"/>
          </p:cNvSpPr>
          <p:nvPr>
            <p:ph type="sldNum" sz="quarter" idx="12"/>
          </p:nvPr>
        </p:nvSpPr>
        <p:spPr>
          <a:ln/>
        </p:spPr>
        <p:txBody>
          <a:bodyPr/>
          <a:lstStyle>
            <a:lvl1pPr>
              <a:defRPr/>
            </a:lvl1pPr>
          </a:lstStyle>
          <a:p>
            <a:fld id="{4A9EDD7C-618E-4C5D-BDBA-FCD7A550C63E}" type="slidenum">
              <a:rPr lang="en-US" altLang="en-US"/>
              <a:pPr/>
              <a:t>‹#›</a:t>
            </a:fld>
            <a:endParaRPr lang="en-US" altLang="en-US"/>
          </a:p>
        </p:txBody>
      </p:sp>
    </p:spTree>
    <p:extLst>
      <p:ext uri="{BB962C8B-B14F-4D97-AF65-F5344CB8AC3E}">
        <p14:creationId xmlns:p14="http://schemas.microsoft.com/office/powerpoint/2010/main" val="2471517436"/>
      </p:ext>
    </p:extLst>
  </p:cSld>
  <p:clrMapOvr>
    <a:masterClrMapping/>
  </p:clrMapOvr>
  <p:transition>
    <p:random/>
  </p:transition>
</p:sldLayout>
</file>

<file path=ppt/slideLayouts/slideLayout2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54">
            <a:extLst>
              <a:ext uri="{FF2B5EF4-FFF2-40B4-BE49-F238E27FC236}">
                <a16:creationId xmlns:a16="http://schemas.microsoft.com/office/drawing/2014/main" id="{609CB921-0658-4480-A6D1-A07DAFE5911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55">
            <a:extLst>
              <a:ext uri="{FF2B5EF4-FFF2-40B4-BE49-F238E27FC236}">
                <a16:creationId xmlns:a16="http://schemas.microsoft.com/office/drawing/2014/main" id="{9086356C-6C2E-3FC1-BC40-26EEE1A3FB6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56">
            <a:extLst>
              <a:ext uri="{FF2B5EF4-FFF2-40B4-BE49-F238E27FC236}">
                <a16:creationId xmlns:a16="http://schemas.microsoft.com/office/drawing/2014/main" id="{27145BD5-0F78-4A14-ECD5-BC0E9B9C56D2}"/>
              </a:ext>
            </a:extLst>
          </p:cNvPr>
          <p:cNvSpPr>
            <a:spLocks noGrp="1" noChangeArrowheads="1"/>
          </p:cNvSpPr>
          <p:nvPr>
            <p:ph type="sldNum" sz="quarter" idx="12"/>
          </p:nvPr>
        </p:nvSpPr>
        <p:spPr>
          <a:ln/>
        </p:spPr>
        <p:txBody>
          <a:bodyPr/>
          <a:lstStyle>
            <a:lvl1pPr>
              <a:defRPr/>
            </a:lvl1pPr>
          </a:lstStyle>
          <a:p>
            <a:fld id="{E3942997-0F3E-4319-AB7C-6BBD9B544104}" type="slidenum">
              <a:rPr lang="en-US" altLang="en-US"/>
              <a:pPr/>
              <a:t>‹#›</a:t>
            </a:fld>
            <a:endParaRPr lang="en-US" altLang="en-US"/>
          </a:p>
        </p:txBody>
      </p:sp>
    </p:spTree>
    <p:extLst>
      <p:ext uri="{BB962C8B-B14F-4D97-AF65-F5344CB8AC3E}">
        <p14:creationId xmlns:p14="http://schemas.microsoft.com/office/powerpoint/2010/main" val="203438329"/>
      </p:ext>
    </p:extLst>
  </p:cSld>
  <p:clrMapOvr>
    <a:masterClrMapping/>
  </p:clrMapOvr>
  <p:transition>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567FBF61-6719-F8E9-8A9E-FCF620575CB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B184967E-B7BF-1FBF-1CFC-7DB2F0B222D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A3DEE46-5293-6548-4A51-D84D7DF7B7B0}"/>
              </a:ext>
            </a:extLst>
          </p:cNvPr>
          <p:cNvSpPr>
            <a:spLocks noGrp="1"/>
          </p:cNvSpPr>
          <p:nvPr>
            <p:ph type="sldNum" sz="quarter" idx="12"/>
          </p:nvPr>
        </p:nvSpPr>
        <p:spPr/>
        <p:txBody>
          <a:bodyPr/>
          <a:lstStyle>
            <a:lvl1pPr>
              <a:defRPr/>
            </a:lvl1pPr>
          </a:lstStyle>
          <a:p>
            <a:fld id="{FA6450FE-6615-4397-818A-B3DA34A39A77}" type="slidenum">
              <a:rPr lang="en-US" altLang="en-US"/>
              <a:pPr/>
              <a:t>‹#›</a:t>
            </a:fld>
            <a:endParaRPr lang="en-US" altLang="en-US"/>
          </a:p>
        </p:txBody>
      </p:sp>
    </p:spTree>
    <p:extLst>
      <p:ext uri="{BB962C8B-B14F-4D97-AF65-F5344CB8AC3E}">
        <p14:creationId xmlns:p14="http://schemas.microsoft.com/office/powerpoint/2010/main" val="753606330"/>
      </p:ext>
    </p:extLst>
  </p:cSld>
  <p:clrMapOvr>
    <a:overrideClrMapping bg1="dk1" tx1="lt1" bg2="dk2" tx2="lt2" accent1="accent1" accent2="accent2" accent3="accent3" accent4="accent4" accent5="accent5" accent6="accent6" hlink="hlink" folHlink="folHlink"/>
  </p:clrMapOvr>
  <p:transition>
    <p:random/>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54">
            <a:extLst>
              <a:ext uri="{FF2B5EF4-FFF2-40B4-BE49-F238E27FC236}">
                <a16:creationId xmlns:a16="http://schemas.microsoft.com/office/drawing/2014/main" id="{940D1F16-B3F7-287E-24AA-FB5A89DF5D5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55">
            <a:extLst>
              <a:ext uri="{FF2B5EF4-FFF2-40B4-BE49-F238E27FC236}">
                <a16:creationId xmlns:a16="http://schemas.microsoft.com/office/drawing/2014/main" id="{2BDF714D-B787-7894-D404-85FF0464555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56">
            <a:extLst>
              <a:ext uri="{FF2B5EF4-FFF2-40B4-BE49-F238E27FC236}">
                <a16:creationId xmlns:a16="http://schemas.microsoft.com/office/drawing/2014/main" id="{F0BD9B2C-C876-3928-ADE5-9E3CDDCF022E}"/>
              </a:ext>
            </a:extLst>
          </p:cNvPr>
          <p:cNvSpPr>
            <a:spLocks noGrp="1" noChangeArrowheads="1"/>
          </p:cNvSpPr>
          <p:nvPr>
            <p:ph type="sldNum" sz="quarter" idx="12"/>
          </p:nvPr>
        </p:nvSpPr>
        <p:spPr>
          <a:ln/>
        </p:spPr>
        <p:txBody>
          <a:bodyPr/>
          <a:lstStyle>
            <a:lvl1pPr>
              <a:defRPr/>
            </a:lvl1pPr>
          </a:lstStyle>
          <a:p>
            <a:fld id="{8BB397FA-9ED6-4F0B-BBD9-9DA518252E46}" type="slidenum">
              <a:rPr lang="en-US" altLang="en-US"/>
              <a:pPr/>
              <a:t>‹#›</a:t>
            </a:fld>
            <a:endParaRPr lang="en-US" altLang="en-US"/>
          </a:p>
        </p:txBody>
      </p:sp>
    </p:spTree>
    <p:extLst>
      <p:ext uri="{BB962C8B-B14F-4D97-AF65-F5344CB8AC3E}">
        <p14:creationId xmlns:p14="http://schemas.microsoft.com/office/powerpoint/2010/main" val="2433441582"/>
      </p:ext>
    </p:extLst>
  </p:cSld>
  <p:clrMapOvr>
    <a:masterClrMapping/>
  </p:clrMapOvr>
  <p:transition>
    <p:random/>
  </p:transition>
</p:sldLayout>
</file>

<file path=ppt/slideLayouts/slideLayout2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54">
            <a:extLst>
              <a:ext uri="{FF2B5EF4-FFF2-40B4-BE49-F238E27FC236}">
                <a16:creationId xmlns:a16="http://schemas.microsoft.com/office/drawing/2014/main" id="{F337A19B-8F9D-FDC5-8806-0AAD7E7EB746}"/>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155">
            <a:extLst>
              <a:ext uri="{FF2B5EF4-FFF2-40B4-BE49-F238E27FC236}">
                <a16:creationId xmlns:a16="http://schemas.microsoft.com/office/drawing/2014/main" id="{3518C4F9-E6A0-0352-A907-441CEC76707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56">
            <a:extLst>
              <a:ext uri="{FF2B5EF4-FFF2-40B4-BE49-F238E27FC236}">
                <a16:creationId xmlns:a16="http://schemas.microsoft.com/office/drawing/2014/main" id="{8C8E6C98-F050-D777-1DC8-8828CF4A90E5}"/>
              </a:ext>
            </a:extLst>
          </p:cNvPr>
          <p:cNvSpPr>
            <a:spLocks noGrp="1" noChangeArrowheads="1"/>
          </p:cNvSpPr>
          <p:nvPr>
            <p:ph type="sldNum" sz="quarter" idx="12"/>
          </p:nvPr>
        </p:nvSpPr>
        <p:spPr>
          <a:ln/>
        </p:spPr>
        <p:txBody>
          <a:bodyPr/>
          <a:lstStyle>
            <a:lvl1pPr>
              <a:defRPr/>
            </a:lvl1pPr>
          </a:lstStyle>
          <a:p>
            <a:fld id="{C3174B27-571C-482C-A77D-CD4CCF2FD230}" type="slidenum">
              <a:rPr lang="en-US" altLang="en-US"/>
              <a:pPr/>
              <a:t>‹#›</a:t>
            </a:fld>
            <a:endParaRPr lang="en-US" altLang="en-US"/>
          </a:p>
        </p:txBody>
      </p:sp>
    </p:spTree>
    <p:extLst>
      <p:ext uri="{BB962C8B-B14F-4D97-AF65-F5344CB8AC3E}">
        <p14:creationId xmlns:p14="http://schemas.microsoft.com/office/powerpoint/2010/main" val="2581186982"/>
      </p:ext>
    </p:extLst>
  </p:cSld>
  <p:clrMapOvr>
    <a:masterClrMapping/>
  </p:clrMapOvr>
  <p:transition>
    <p:random/>
  </p:transition>
</p:sldLayout>
</file>

<file path=ppt/slideLayouts/slideLayout2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54">
            <a:extLst>
              <a:ext uri="{FF2B5EF4-FFF2-40B4-BE49-F238E27FC236}">
                <a16:creationId xmlns:a16="http://schemas.microsoft.com/office/drawing/2014/main" id="{C804746C-34BD-A415-ABFA-96AB29A4DA09}"/>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55">
            <a:extLst>
              <a:ext uri="{FF2B5EF4-FFF2-40B4-BE49-F238E27FC236}">
                <a16:creationId xmlns:a16="http://schemas.microsoft.com/office/drawing/2014/main" id="{1C437D54-DA2A-6806-CAF9-541E8A6C533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56">
            <a:extLst>
              <a:ext uri="{FF2B5EF4-FFF2-40B4-BE49-F238E27FC236}">
                <a16:creationId xmlns:a16="http://schemas.microsoft.com/office/drawing/2014/main" id="{6F68A966-55C9-0138-080F-93285F4AB125}"/>
              </a:ext>
            </a:extLst>
          </p:cNvPr>
          <p:cNvSpPr>
            <a:spLocks noGrp="1" noChangeArrowheads="1"/>
          </p:cNvSpPr>
          <p:nvPr>
            <p:ph type="sldNum" sz="quarter" idx="12"/>
          </p:nvPr>
        </p:nvSpPr>
        <p:spPr>
          <a:ln/>
        </p:spPr>
        <p:txBody>
          <a:bodyPr/>
          <a:lstStyle>
            <a:lvl1pPr>
              <a:defRPr/>
            </a:lvl1pPr>
          </a:lstStyle>
          <a:p>
            <a:fld id="{D59E5B73-A151-45EC-9E2F-A4BE61A989E3}" type="slidenum">
              <a:rPr lang="en-US" altLang="en-US"/>
              <a:pPr/>
              <a:t>‹#›</a:t>
            </a:fld>
            <a:endParaRPr lang="en-US" altLang="en-US"/>
          </a:p>
        </p:txBody>
      </p:sp>
    </p:spTree>
    <p:extLst>
      <p:ext uri="{BB962C8B-B14F-4D97-AF65-F5344CB8AC3E}">
        <p14:creationId xmlns:p14="http://schemas.microsoft.com/office/powerpoint/2010/main" val="661937535"/>
      </p:ext>
    </p:extLst>
  </p:cSld>
  <p:clrMapOvr>
    <a:masterClrMapping/>
  </p:clrMapOvr>
  <p:transition>
    <p:random/>
  </p:transition>
</p:sldLayout>
</file>

<file path=ppt/slideLayouts/slideLayout2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4">
            <a:extLst>
              <a:ext uri="{FF2B5EF4-FFF2-40B4-BE49-F238E27FC236}">
                <a16:creationId xmlns:a16="http://schemas.microsoft.com/office/drawing/2014/main" id="{EDB58435-BD37-BEDB-40D2-C7FE3DD6E358}"/>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55">
            <a:extLst>
              <a:ext uri="{FF2B5EF4-FFF2-40B4-BE49-F238E27FC236}">
                <a16:creationId xmlns:a16="http://schemas.microsoft.com/office/drawing/2014/main" id="{B0F10DCE-8AC6-D6F1-456B-78EA19C8287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56">
            <a:extLst>
              <a:ext uri="{FF2B5EF4-FFF2-40B4-BE49-F238E27FC236}">
                <a16:creationId xmlns:a16="http://schemas.microsoft.com/office/drawing/2014/main" id="{957090DE-BC69-24D5-2798-A86538CBC6E8}"/>
              </a:ext>
            </a:extLst>
          </p:cNvPr>
          <p:cNvSpPr>
            <a:spLocks noGrp="1" noChangeArrowheads="1"/>
          </p:cNvSpPr>
          <p:nvPr>
            <p:ph type="sldNum" sz="quarter" idx="12"/>
          </p:nvPr>
        </p:nvSpPr>
        <p:spPr>
          <a:ln/>
        </p:spPr>
        <p:txBody>
          <a:bodyPr/>
          <a:lstStyle>
            <a:lvl1pPr>
              <a:defRPr/>
            </a:lvl1pPr>
          </a:lstStyle>
          <a:p>
            <a:fld id="{C6AF46CB-9306-4E88-B258-AA234A6229B7}" type="slidenum">
              <a:rPr lang="en-US" altLang="en-US"/>
              <a:pPr/>
              <a:t>‹#›</a:t>
            </a:fld>
            <a:endParaRPr lang="en-US" altLang="en-US"/>
          </a:p>
        </p:txBody>
      </p:sp>
    </p:spTree>
    <p:extLst>
      <p:ext uri="{BB962C8B-B14F-4D97-AF65-F5344CB8AC3E}">
        <p14:creationId xmlns:p14="http://schemas.microsoft.com/office/powerpoint/2010/main" val="4242404807"/>
      </p:ext>
    </p:extLst>
  </p:cSld>
  <p:clrMapOvr>
    <a:masterClrMapping/>
  </p:clrMapOvr>
  <p:transition>
    <p:random/>
  </p:transition>
</p:sldLayout>
</file>

<file path=ppt/slideLayouts/slideLayout2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54">
            <a:extLst>
              <a:ext uri="{FF2B5EF4-FFF2-40B4-BE49-F238E27FC236}">
                <a16:creationId xmlns:a16="http://schemas.microsoft.com/office/drawing/2014/main" id="{02B5DEE4-15A1-3B68-F24E-FEE02F8D6D8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55">
            <a:extLst>
              <a:ext uri="{FF2B5EF4-FFF2-40B4-BE49-F238E27FC236}">
                <a16:creationId xmlns:a16="http://schemas.microsoft.com/office/drawing/2014/main" id="{15CFAC18-E061-1BCF-0276-6EC36C94066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56">
            <a:extLst>
              <a:ext uri="{FF2B5EF4-FFF2-40B4-BE49-F238E27FC236}">
                <a16:creationId xmlns:a16="http://schemas.microsoft.com/office/drawing/2014/main" id="{6E320FEE-B23A-2940-5AA4-A297092C79D4}"/>
              </a:ext>
            </a:extLst>
          </p:cNvPr>
          <p:cNvSpPr>
            <a:spLocks noGrp="1" noChangeArrowheads="1"/>
          </p:cNvSpPr>
          <p:nvPr>
            <p:ph type="sldNum" sz="quarter" idx="12"/>
          </p:nvPr>
        </p:nvSpPr>
        <p:spPr>
          <a:ln/>
        </p:spPr>
        <p:txBody>
          <a:bodyPr/>
          <a:lstStyle>
            <a:lvl1pPr>
              <a:defRPr/>
            </a:lvl1pPr>
          </a:lstStyle>
          <a:p>
            <a:fld id="{7682FA59-BFA1-4CD6-B462-FCF79FCAE076}" type="slidenum">
              <a:rPr lang="en-US" altLang="en-US"/>
              <a:pPr/>
              <a:t>‹#›</a:t>
            </a:fld>
            <a:endParaRPr lang="en-US" altLang="en-US"/>
          </a:p>
        </p:txBody>
      </p:sp>
    </p:spTree>
    <p:extLst>
      <p:ext uri="{BB962C8B-B14F-4D97-AF65-F5344CB8AC3E}">
        <p14:creationId xmlns:p14="http://schemas.microsoft.com/office/powerpoint/2010/main" val="3649580339"/>
      </p:ext>
    </p:extLst>
  </p:cSld>
  <p:clrMapOvr>
    <a:masterClrMapping/>
  </p:clrMapOvr>
  <p:transition>
    <p:random/>
  </p:transition>
</p:sldLayout>
</file>

<file path=ppt/slideLayouts/slideLayout2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54">
            <a:extLst>
              <a:ext uri="{FF2B5EF4-FFF2-40B4-BE49-F238E27FC236}">
                <a16:creationId xmlns:a16="http://schemas.microsoft.com/office/drawing/2014/main" id="{4856235D-7953-28B5-9E35-7ACF86A4844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55">
            <a:extLst>
              <a:ext uri="{FF2B5EF4-FFF2-40B4-BE49-F238E27FC236}">
                <a16:creationId xmlns:a16="http://schemas.microsoft.com/office/drawing/2014/main" id="{72B5D4C7-3AA2-C1F8-1999-DD5ED362036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56">
            <a:extLst>
              <a:ext uri="{FF2B5EF4-FFF2-40B4-BE49-F238E27FC236}">
                <a16:creationId xmlns:a16="http://schemas.microsoft.com/office/drawing/2014/main" id="{763175F9-7B6C-DF74-8B06-29133EA9D9D2}"/>
              </a:ext>
            </a:extLst>
          </p:cNvPr>
          <p:cNvSpPr>
            <a:spLocks noGrp="1" noChangeArrowheads="1"/>
          </p:cNvSpPr>
          <p:nvPr>
            <p:ph type="sldNum" sz="quarter" idx="12"/>
          </p:nvPr>
        </p:nvSpPr>
        <p:spPr>
          <a:ln/>
        </p:spPr>
        <p:txBody>
          <a:bodyPr/>
          <a:lstStyle>
            <a:lvl1pPr>
              <a:defRPr/>
            </a:lvl1pPr>
          </a:lstStyle>
          <a:p>
            <a:fld id="{7DB8ED18-134E-40FA-8B93-BD093B36A55C}" type="slidenum">
              <a:rPr lang="en-US" altLang="en-US"/>
              <a:pPr/>
              <a:t>‹#›</a:t>
            </a:fld>
            <a:endParaRPr lang="en-US" altLang="en-US"/>
          </a:p>
        </p:txBody>
      </p:sp>
    </p:spTree>
    <p:extLst>
      <p:ext uri="{BB962C8B-B14F-4D97-AF65-F5344CB8AC3E}">
        <p14:creationId xmlns:p14="http://schemas.microsoft.com/office/powerpoint/2010/main" val="1446112602"/>
      </p:ext>
    </p:extLst>
  </p:cSld>
  <p:clrMapOvr>
    <a:masterClrMapping/>
  </p:clrMapOvr>
  <p:transition>
    <p:random/>
  </p:transition>
</p:sldLayout>
</file>

<file path=ppt/slideLayouts/slideLayout2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a:extLst>
              <a:ext uri="{FF2B5EF4-FFF2-40B4-BE49-F238E27FC236}">
                <a16:creationId xmlns:a16="http://schemas.microsoft.com/office/drawing/2014/main" id="{3DD3CEBD-3A5A-70B1-4308-13C5B4B94A3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55">
            <a:extLst>
              <a:ext uri="{FF2B5EF4-FFF2-40B4-BE49-F238E27FC236}">
                <a16:creationId xmlns:a16="http://schemas.microsoft.com/office/drawing/2014/main" id="{8D75A90A-44A2-76D2-F880-D96FABF5818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56">
            <a:extLst>
              <a:ext uri="{FF2B5EF4-FFF2-40B4-BE49-F238E27FC236}">
                <a16:creationId xmlns:a16="http://schemas.microsoft.com/office/drawing/2014/main" id="{C9BF19E9-62B7-323F-8FC7-E828B7B06E22}"/>
              </a:ext>
            </a:extLst>
          </p:cNvPr>
          <p:cNvSpPr>
            <a:spLocks noGrp="1" noChangeArrowheads="1"/>
          </p:cNvSpPr>
          <p:nvPr>
            <p:ph type="sldNum" sz="quarter" idx="12"/>
          </p:nvPr>
        </p:nvSpPr>
        <p:spPr>
          <a:ln/>
        </p:spPr>
        <p:txBody>
          <a:bodyPr/>
          <a:lstStyle>
            <a:lvl1pPr>
              <a:defRPr/>
            </a:lvl1pPr>
          </a:lstStyle>
          <a:p>
            <a:fld id="{E7F93211-0715-4823-9281-C46355754AD0}" type="slidenum">
              <a:rPr lang="en-US" altLang="en-US"/>
              <a:pPr/>
              <a:t>‹#›</a:t>
            </a:fld>
            <a:endParaRPr lang="en-US" altLang="en-US"/>
          </a:p>
        </p:txBody>
      </p:sp>
    </p:spTree>
    <p:extLst>
      <p:ext uri="{BB962C8B-B14F-4D97-AF65-F5344CB8AC3E}">
        <p14:creationId xmlns:p14="http://schemas.microsoft.com/office/powerpoint/2010/main" val="3531817947"/>
      </p:ext>
    </p:extLst>
  </p:cSld>
  <p:clrMapOvr>
    <a:masterClrMapping/>
  </p:clrMapOvr>
  <p:transition>
    <p:random/>
  </p:transition>
</p:sldLayout>
</file>

<file path=ppt/slideLayouts/slideLayout2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a:extLst>
              <a:ext uri="{FF2B5EF4-FFF2-40B4-BE49-F238E27FC236}">
                <a16:creationId xmlns:a16="http://schemas.microsoft.com/office/drawing/2014/main" id="{DFBB1BA6-A6D9-D74A-28AA-A46C142403A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55">
            <a:extLst>
              <a:ext uri="{FF2B5EF4-FFF2-40B4-BE49-F238E27FC236}">
                <a16:creationId xmlns:a16="http://schemas.microsoft.com/office/drawing/2014/main" id="{626B4AA4-3080-45C7-FA18-748651576FA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56">
            <a:extLst>
              <a:ext uri="{FF2B5EF4-FFF2-40B4-BE49-F238E27FC236}">
                <a16:creationId xmlns:a16="http://schemas.microsoft.com/office/drawing/2014/main" id="{2BA828EC-75F8-184D-E941-4858DF497376}"/>
              </a:ext>
            </a:extLst>
          </p:cNvPr>
          <p:cNvSpPr>
            <a:spLocks noGrp="1" noChangeArrowheads="1"/>
          </p:cNvSpPr>
          <p:nvPr>
            <p:ph type="sldNum" sz="quarter" idx="12"/>
          </p:nvPr>
        </p:nvSpPr>
        <p:spPr>
          <a:ln/>
        </p:spPr>
        <p:txBody>
          <a:bodyPr/>
          <a:lstStyle>
            <a:lvl1pPr>
              <a:defRPr/>
            </a:lvl1pPr>
          </a:lstStyle>
          <a:p>
            <a:fld id="{D73CA8F9-0FB3-49D7-B50C-CCF255A2116E}" type="slidenum">
              <a:rPr lang="en-US" altLang="en-US"/>
              <a:pPr/>
              <a:t>‹#›</a:t>
            </a:fld>
            <a:endParaRPr lang="en-US" altLang="en-US"/>
          </a:p>
        </p:txBody>
      </p:sp>
    </p:spTree>
    <p:extLst>
      <p:ext uri="{BB962C8B-B14F-4D97-AF65-F5344CB8AC3E}">
        <p14:creationId xmlns:p14="http://schemas.microsoft.com/office/powerpoint/2010/main" val="1939520089"/>
      </p:ext>
    </p:extLst>
  </p:cSld>
  <p:clrMapOvr>
    <a:masterClrMapping/>
  </p:clrMapOvr>
  <p:transition>
    <p:random/>
  </p:transition>
</p:sldLayout>
</file>

<file path=ppt/slideLayouts/slideLayout2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461F46CF-5410-438D-8956-5913A63693F4}"/>
              </a:ext>
            </a:extLst>
          </p:cNvPr>
          <p:cNvSpPr>
            <a:spLocks/>
          </p:cNvSpPr>
          <p:nvPr/>
        </p:nvSpPr>
        <p:spPr bwMode="blackWhite">
          <a:xfrm>
            <a:off x="20638" y="12700"/>
            <a:ext cx="8896350" cy="6780213"/>
          </a:xfrm>
          <a:custGeom>
            <a:avLst/>
            <a:gdLst>
              <a:gd name="T0" fmla="*/ 2822 w 3985"/>
              <a:gd name="T1" fmla="*/ 0 h 3619"/>
              <a:gd name="T2" fmla="*/ 0 w 3985"/>
              <a:gd name="T3" fmla="*/ 975 h 3619"/>
              <a:gd name="T4" fmla="*/ 2169 w 3985"/>
              <a:gd name="T5" fmla="*/ 3619 h 3619"/>
              <a:gd name="T6" fmla="*/ 3985 w 3985"/>
              <a:gd name="T7" fmla="*/ 1125 h 3619"/>
              <a:gd name="T8" fmla="*/ 2822 w 3985"/>
              <a:gd name="T9" fmla="*/ 0 h 3619"/>
              <a:gd name="T10" fmla="*/ 2822 w 3985"/>
              <a:gd name="T11" fmla="*/ 0 h 36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85" h="3619">
                <a:moveTo>
                  <a:pt x="2822" y="0"/>
                </a:moveTo>
                <a:lnTo>
                  <a:pt x="0" y="975"/>
                </a:lnTo>
                <a:lnTo>
                  <a:pt x="2169" y="3619"/>
                </a:lnTo>
                <a:lnTo>
                  <a:pt x="3985" y="1125"/>
                </a:lnTo>
                <a:lnTo>
                  <a:pt x="282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 name="Group 8">
            <a:extLst>
              <a:ext uri="{FF2B5EF4-FFF2-40B4-BE49-F238E27FC236}">
                <a16:creationId xmlns:a16="http://schemas.microsoft.com/office/drawing/2014/main" id="{56927D94-CF01-6C1B-B63F-BF237ED98FF7}"/>
              </a:ext>
            </a:extLst>
          </p:cNvPr>
          <p:cNvGrpSpPr>
            <a:grpSpLocks/>
          </p:cNvGrpSpPr>
          <p:nvPr/>
        </p:nvGrpSpPr>
        <p:grpSpPr bwMode="auto">
          <a:xfrm>
            <a:off x="195263" y="234950"/>
            <a:ext cx="3787775" cy="1778000"/>
            <a:chOff x="123" y="148"/>
            <a:chExt cx="2386" cy="1120"/>
          </a:xfrm>
        </p:grpSpPr>
        <p:sp>
          <p:nvSpPr>
            <p:cNvPr id="4" name="Freeform 9">
              <a:extLst>
                <a:ext uri="{FF2B5EF4-FFF2-40B4-BE49-F238E27FC236}">
                  <a16:creationId xmlns:a16="http://schemas.microsoft.com/office/drawing/2014/main" id="{8F1BEEC5-825A-473D-5336-957411511CC1}"/>
                </a:ext>
              </a:extLst>
            </p:cNvPr>
            <p:cNvSpPr>
              <a:spLocks/>
            </p:cNvSpPr>
            <p:nvPr userDrawn="1"/>
          </p:nvSpPr>
          <p:spPr bwMode="auto">
            <a:xfrm>
              <a:off x="177" y="177"/>
              <a:ext cx="2250" cy="1017"/>
            </a:xfrm>
            <a:custGeom>
              <a:avLst/>
              <a:gdLst>
                <a:gd name="T0" fmla="*/ 794 w 794"/>
                <a:gd name="T1" fmla="*/ 395 h 414"/>
                <a:gd name="T2" fmla="*/ 710 w 794"/>
                <a:gd name="T3" fmla="*/ 318 h 414"/>
                <a:gd name="T4" fmla="*/ 556 w 794"/>
                <a:gd name="T5" fmla="*/ 210 h 414"/>
                <a:gd name="T6" fmla="*/ 71 w 794"/>
                <a:gd name="T7" fmla="*/ 0 h 414"/>
                <a:gd name="T8" fmla="*/ 23 w 794"/>
                <a:gd name="T9" fmla="*/ 20 h 414"/>
                <a:gd name="T10" fmla="*/ 0 w 794"/>
                <a:gd name="T11" fmla="*/ 83 h 414"/>
                <a:gd name="T12" fmla="*/ 28 w 794"/>
                <a:gd name="T13" fmla="*/ 155 h 414"/>
                <a:gd name="T14" fmla="*/ 570 w 794"/>
                <a:gd name="T15" fmla="*/ 409 h 414"/>
                <a:gd name="T16" fmla="*/ 689 w 794"/>
                <a:gd name="T17" fmla="*/ 393 h 414"/>
                <a:gd name="T18" fmla="*/ 785 w 794"/>
                <a:gd name="T19" fmla="*/ 414 h 414"/>
                <a:gd name="T20" fmla="*/ 794 w 794"/>
                <a:gd name="T21" fmla="*/ 395 h 414"/>
                <a:gd name="T22" fmla="*/ 794 w 794"/>
                <a:gd name="T23" fmla="*/ 395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Freeform 10">
              <a:extLst>
                <a:ext uri="{FF2B5EF4-FFF2-40B4-BE49-F238E27FC236}">
                  <a16:creationId xmlns:a16="http://schemas.microsoft.com/office/drawing/2014/main" id="{8D363BC2-8BC0-D470-A72B-0B210AB44CA2}"/>
                </a:ext>
              </a:extLst>
            </p:cNvPr>
            <p:cNvSpPr>
              <a:spLocks/>
            </p:cNvSpPr>
            <p:nvPr userDrawn="1"/>
          </p:nvSpPr>
          <p:spPr bwMode="auto">
            <a:xfrm>
              <a:off x="166" y="261"/>
              <a:ext cx="2244" cy="1007"/>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11">
              <a:extLst>
                <a:ext uri="{FF2B5EF4-FFF2-40B4-BE49-F238E27FC236}">
                  <a16:creationId xmlns:a16="http://schemas.microsoft.com/office/drawing/2014/main" id="{7DBDE236-5F38-BC88-E788-43335DF45276}"/>
                </a:ext>
              </a:extLst>
            </p:cNvPr>
            <p:cNvSpPr>
              <a:spLocks/>
            </p:cNvSpPr>
            <p:nvPr userDrawn="1"/>
          </p:nvSpPr>
          <p:spPr bwMode="auto">
            <a:xfrm>
              <a:off x="474" y="344"/>
              <a:ext cx="1488" cy="919"/>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7" name="Group 12">
              <a:extLst>
                <a:ext uri="{FF2B5EF4-FFF2-40B4-BE49-F238E27FC236}">
                  <a16:creationId xmlns:a16="http://schemas.microsoft.com/office/drawing/2014/main" id="{356FF400-998B-C176-FE1F-7CDE6BBFB9F7}"/>
                </a:ext>
              </a:extLst>
            </p:cNvPr>
            <p:cNvGrpSpPr>
              <a:grpSpLocks/>
            </p:cNvGrpSpPr>
            <p:nvPr userDrawn="1"/>
          </p:nvGrpSpPr>
          <p:grpSpPr bwMode="auto">
            <a:xfrm>
              <a:off x="123" y="148"/>
              <a:ext cx="2386" cy="1081"/>
              <a:chOff x="123" y="148"/>
              <a:chExt cx="2386" cy="1081"/>
            </a:xfrm>
          </p:grpSpPr>
          <p:sp>
            <p:nvSpPr>
              <p:cNvPr id="8" name="Freeform 13">
                <a:extLst>
                  <a:ext uri="{FF2B5EF4-FFF2-40B4-BE49-F238E27FC236}">
                    <a16:creationId xmlns:a16="http://schemas.microsoft.com/office/drawing/2014/main" id="{BE3266A5-8432-BA04-D59C-C9F08B50E02F}"/>
                  </a:ext>
                </a:extLst>
              </p:cNvPr>
              <p:cNvSpPr>
                <a:spLocks/>
              </p:cNvSpPr>
              <p:nvPr userDrawn="1"/>
            </p:nvSpPr>
            <p:spPr bwMode="auto">
              <a:xfrm>
                <a:off x="2005" y="934"/>
                <a:ext cx="212" cy="214"/>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14">
                <a:extLst>
                  <a:ext uri="{FF2B5EF4-FFF2-40B4-BE49-F238E27FC236}">
                    <a16:creationId xmlns:a16="http://schemas.microsoft.com/office/drawing/2014/main" id="{92036BB3-C09E-2B53-0534-83D43C140E69}"/>
                  </a:ext>
                </a:extLst>
              </p:cNvPr>
              <p:cNvSpPr>
                <a:spLocks/>
              </p:cNvSpPr>
              <p:nvPr userDrawn="1"/>
            </p:nvSpPr>
            <p:spPr bwMode="auto">
              <a:xfrm>
                <a:off x="123" y="148"/>
                <a:ext cx="2386" cy="1081"/>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15">
                <a:extLst>
                  <a:ext uri="{FF2B5EF4-FFF2-40B4-BE49-F238E27FC236}">
                    <a16:creationId xmlns:a16="http://schemas.microsoft.com/office/drawing/2014/main" id="{13B0C5C6-C192-DBF2-A534-E794D2EB2DA6}"/>
                  </a:ext>
                </a:extLst>
              </p:cNvPr>
              <p:cNvSpPr>
                <a:spLocks/>
              </p:cNvSpPr>
              <p:nvPr userDrawn="1"/>
            </p:nvSpPr>
            <p:spPr bwMode="auto">
              <a:xfrm>
                <a:off x="324" y="158"/>
                <a:ext cx="1686" cy="614"/>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6">
                <a:extLst>
                  <a:ext uri="{FF2B5EF4-FFF2-40B4-BE49-F238E27FC236}">
                    <a16:creationId xmlns:a16="http://schemas.microsoft.com/office/drawing/2014/main" id="{568EF23D-0C00-96EA-847A-F65F4506CACC}"/>
                  </a:ext>
                </a:extLst>
              </p:cNvPr>
              <p:cNvSpPr>
                <a:spLocks/>
              </p:cNvSpPr>
              <p:nvPr userDrawn="1"/>
            </p:nvSpPr>
            <p:spPr bwMode="auto">
              <a:xfrm>
                <a:off x="409" y="251"/>
                <a:ext cx="227" cy="410"/>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7">
                <a:extLst>
                  <a:ext uri="{FF2B5EF4-FFF2-40B4-BE49-F238E27FC236}">
                    <a16:creationId xmlns:a16="http://schemas.microsoft.com/office/drawing/2014/main" id="{5A0BCEBA-1BC9-4A03-C28E-2532B0ED93D7}"/>
                  </a:ext>
                </a:extLst>
              </p:cNvPr>
              <p:cNvSpPr>
                <a:spLocks/>
              </p:cNvSpPr>
              <p:nvPr userDrawn="1"/>
            </p:nvSpPr>
            <p:spPr bwMode="auto">
              <a:xfrm>
                <a:off x="846" y="536"/>
                <a:ext cx="691" cy="364"/>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13" name="Group 18">
            <a:extLst>
              <a:ext uri="{FF2B5EF4-FFF2-40B4-BE49-F238E27FC236}">
                <a16:creationId xmlns:a16="http://schemas.microsoft.com/office/drawing/2014/main" id="{8F1AA403-8EE9-97E9-75A0-C6FF4EFAF15E}"/>
              </a:ext>
            </a:extLst>
          </p:cNvPr>
          <p:cNvGrpSpPr>
            <a:grpSpLocks/>
          </p:cNvGrpSpPr>
          <p:nvPr/>
        </p:nvGrpSpPr>
        <p:grpSpPr bwMode="auto">
          <a:xfrm>
            <a:off x="7915275" y="4368800"/>
            <a:ext cx="742950" cy="1058863"/>
            <a:chOff x="4986" y="2752"/>
            <a:chExt cx="468" cy="667"/>
          </a:xfrm>
        </p:grpSpPr>
        <p:sp>
          <p:nvSpPr>
            <p:cNvPr id="14" name="Freeform 19">
              <a:extLst>
                <a:ext uri="{FF2B5EF4-FFF2-40B4-BE49-F238E27FC236}">
                  <a16:creationId xmlns:a16="http://schemas.microsoft.com/office/drawing/2014/main" id="{3E195982-BCD7-1837-AE43-7F3B869A4FBC}"/>
                </a:ext>
              </a:extLst>
            </p:cNvPr>
            <p:cNvSpPr>
              <a:spLocks/>
            </p:cNvSpPr>
            <p:nvPr userDrawn="1"/>
          </p:nvSpPr>
          <p:spPr bwMode="auto">
            <a:xfrm rot="7320404">
              <a:off x="4909" y="2936"/>
              <a:ext cx="629" cy="293"/>
            </a:xfrm>
            <a:custGeom>
              <a:avLst/>
              <a:gdLst>
                <a:gd name="T0" fmla="*/ 794 w 794"/>
                <a:gd name="T1" fmla="*/ 395 h 414"/>
                <a:gd name="T2" fmla="*/ 710 w 794"/>
                <a:gd name="T3" fmla="*/ 318 h 414"/>
                <a:gd name="T4" fmla="*/ 556 w 794"/>
                <a:gd name="T5" fmla="*/ 210 h 414"/>
                <a:gd name="T6" fmla="*/ 71 w 794"/>
                <a:gd name="T7" fmla="*/ 0 h 414"/>
                <a:gd name="T8" fmla="*/ 23 w 794"/>
                <a:gd name="T9" fmla="*/ 20 h 414"/>
                <a:gd name="T10" fmla="*/ 0 w 794"/>
                <a:gd name="T11" fmla="*/ 83 h 414"/>
                <a:gd name="T12" fmla="*/ 28 w 794"/>
                <a:gd name="T13" fmla="*/ 155 h 414"/>
                <a:gd name="T14" fmla="*/ 570 w 794"/>
                <a:gd name="T15" fmla="*/ 409 h 414"/>
                <a:gd name="T16" fmla="*/ 689 w 794"/>
                <a:gd name="T17" fmla="*/ 393 h 414"/>
                <a:gd name="T18" fmla="*/ 785 w 794"/>
                <a:gd name="T19" fmla="*/ 414 h 414"/>
                <a:gd name="T20" fmla="*/ 794 w 794"/>
                <a:gd name="T21" fmla="*/ 395 h 414"/>
                <a:gd name="T22" fmla="*/ 794 w 794"/>
                <a:gd name="T23" fmla="*/ 395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20">
              <a:extLst>
                <a:ext uri="{FF2B5EF4-FFF2-40B4-BE49-F238E27FC236}">
                  <a16:creationId xmlns:a16="http://schemas.microsoft.com/office/drawing/2014/main" id="{BFCDAFF3-A8D2-F953-D849-2E3AAB4F9BBD}"/>
                </a:ext>
              </a:extLst>
            </p:cNvPr>
            <p:cNvSpPr>
              <a:spLocks/>
            </p:cNvSpPr>
            <p:nvPr userDrawn="1"/>
          </p:nvSpPr>
          <p:spPr bwMode="auto">
            <a:xfrm rot="7320404">
              <a:off x="4893" y="2923"/>
              <a:ext cx="627" cy="290"/>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21">
              <a:extLst>
                <a:ext uri="{FF2B5EF4-FFF2-40B4-BE49-F238E27FC236}">
                  <a16:creationId xmlns:a16="http://schemas.microsoft.com/office/drawing/2014/main" id="{84BEA2D5-249A-D9F6-0A3D-10095DF8A852}"/>
                </a:ext>
              </a:extLst>
            </p:cNvPr>
            <p:cNvSpPr>
              <a:spLocks/>
            </p:cNvSpPr>
            <p:nvPr userDrawn="1"/>
          </p:nvSpPr>
          <p:spPr bwMode="auto">
            <a:xfrm rot="7320404">
              <a:off x="5000" y="2913"/>
              <a:ext cx="416" cy="265"/>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7" name="Group 22">
              <a:extLst>
                <a:ext uri="{FF2B5EF4-FFF2-40B4-BE49-F238E27FC236}">
                  <a16:creationId xmlns:a16="http://schemas.microsoft.com/office/drawing/2014/main" id="{DD53F2F3-6E87-6616-6759-CA80B19481F9}"/>
                </a:ext>
              </a:extLst>
            </p:cNvPr>
            <p:cNvGrpSpPr>
              <a:grpSpLocks/>
            </p:cNvGrpSpPr>
            <p:nvPr userDrawn="1"/>
          </p:nvGrpSpPr>
          <p:grpSpPr bwMode="auto">
            <a:xfrm>
              <a:off x="4986" y="2752"/>
              <a:ext cx="469" cy="667"/>
              <a:chOff x="4986" y="2752"/>
              <a:chExt cx="469" cy="667"/>
            </a:xfrm>
          </p:grpSpPr>
          <p:sp>
            <p:nvSpPr>
              <p:cNvPr id="18" name="Freeform 23">
                <a:extLst>
                  <a:ext uri="{FF2B5EF4-FFF2-40B4-BE49-F238E27FC236}">
                    <a16:creationId xmlns:a16="http://schemas.microsoft.com/office/drawing/2014/main" id="{E12A91CC-4A65-5CEF-666D-7992C31A9079}"/>
                  </a:ext>
                </a:extLst>
              </p:cNvPr>
              <p:cNvSpPr>
                <a:spLocks/>
              </p:cNvSpPr>
              <p:nvPr userDrawn="1"/>
            </p:nvSpPr>
            <p:spPr bwMode="auto">
              <a:xfrm rot="7320404">
                <a:off x="4987" y="3190"/>
                <a:ext cx="59" cy="61"/>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24">
                <a:extLst>
                  <a:ext uri="{FF2B5EF4-FFF2-40B4-BE49-F238E27FC236}">
                    <a16:creationId xmlns:a16="http://schemas.microsoft.com/office/drawing/2014/main" id="{81D7896C-1325-9184-7F4F-0C96A1BBCB42}"/>
                  </a:ext>
                </a:extLst>
              </p:cNvPr>
              <p:cNvSpPr>
                <a:spLocks/>
              </p:cNvSpPr>
              <p:nvPr userDrawn="1"/>
            </p:nvSpPr>
            <p:spPr bwMode="auto">
              <a:xfrm rot="7320404">
                <a:off x="4887" y="2930"/>
                <a:ext cx="667" cy="311"/>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25">
                <a:extLst>
                  <a:ext uri="{FF2B5EF4-FFF2-40B4-BE49-F238E27FC236}">
                    <a16:creationId xmlns:a16="http://schemas.microsoft.com/office/drawing/2014/main" id="{A662DE0B-970A-2F84-FFF2-1B0784F9B6D9}"/>
                  </a:ext>
                </a:extLst>
              </p:cNvPr>
              <p:cNvSpPr>
                <a:spLocks/>
              </p:cNvSpPr>
              <p:nvPr userDrawn="1"/>
            </p:nvSpPr>
            <p:spPr bwMode="auto">
              <a:xfrm rot="7320404">
                <a:off x="5062" y="2997"/>
                <a:ext cx="472" cy="176"/>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26">
                <a:extLst>
                  <a:ext uri="{FF2B5EF4-FFF2-40B4-BE49-F238E27FC236}">
                    <a16:creationId xmlns:a16="http://schemas.microsoft.com/office/drawing/2014/main" id="{6DD0E5E0-11CF-B19B-1E7F-9939499AD8BE}"/>
                  </a:ext>
                </a:extLst>
              </p:cNvPr>
              <p:cNvSpPr>
                <a:spLocks/>
              </p:cNvSpPr>
              <p:nvPr userDrawn="1"/>
            </p:nvSpPr>
            <p:spPr bwMode="auto">
              <a:xfrm rot="7320404">
                <a:off x="5364" y="2873"/>
                <a:ext cx="63" cy="118"/>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27">
                <a:extLst>
                  <a:ext uri="{FF2B5EF4-FFF2-40B4-BE49-F238E27FC236}">
                    <a16:creationId xmlns:a16="http://schemas.microsoft.com/office/drawing/2014/main" id="{A14AA32F-9ED9-8DC1-577E-396EC7D6B2E8}"/>
                  </a:ext>
                </a:extLst>
              </p:cNvPr>
              <p:cNvSpPr>
                <a:spLocks/>
              </p:cNvSpPr>
              <p:nvPr userDrawn="1"/>
            </p:nvSpPr>
            <p:spPr bwMode="auto">
              <a:xfrm rot="7320404">
                <a:off x="5137" y="3000"/>
                <a:ext cx="193" cy="104"/>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23" name="Freeform 28">
            <a:extLst>
              <a:ext uri="{FF2B5EF4-FFF2-40B4-BE49-F238E27FC236}">
                <a16:creationId xmlns:a16="http://schemas.microsoft.com/office/drawing/2014/main" id="{47FF59B0-332B-832A-C02B-2CE0C709B463}"/>
              </a:ext>
            </a:extLst>
          </p:cNvPr>
          <p:cNvSpPr>
            <a:spLocks/>
          </p:cNvSpPr>
          <p:nvPr/>
        </p:nvSpPr>
        <p:spPr bwMode="auto">
          <a:xfrm>
            <a:off x="901700" y="5054600"/>
            <a:ext cx="6807200" cy="728663"/>
          </a:xfrm>
          <a:custGeom>
            <a:avLst/>
            <a:gdLst>
              <a:gd name="T0" fmla="*/ 0 w 4288"/>
              <a:gd name="T1" fmla="*/ 0 h 459"/>
              <a:gd name="T2" fmla="*/ 816 w 4288"/>
              <a:gd name="T3" fmla="*/ 256 h 459"/>
              <a:gd name="T4" fmla="*/ 1560 w 4288"/>
              <a:gd name="T5" fmla="*/ 144 h 459"/>
              <a:gd name="T6" fmla="*/ 1856 w 4288"/>
              <a:gd name="T7" fmla="*/ 376 h 459"/>
              <a:gd name="T8" fmla="*/ 2344 w 4288"/>
              <a:gd name="T9" fmla="*/ 152 h 459"/>
              <a:gd name="T10" fmla="*/ 3536 w 4288"/>
              <a:gd name="T11" fmla="*/ 456 h 459"/>
              <a:gd name="T12" fmla="*/ 4288 w 4288"/>
              <a:gd name="T13" fmla="*/ 136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29">
            <a:extLst>
              <a:ext uri="{FF2B5EF4-FFF2-40B4-BE49-F238E27FC236}">
                <a16:creationId xmlns:a16="http://schemas.microsoft.com/office/drawing/2014/main" id="{7BB1796E-7645-0BE3-C42E-A2D73DED2477}"/>
              </a:ext>
            </a:extLst>
          </p:cNvPr>
          <p:cNvSpPr>
            <a:spLocks/>
          </p:cNvSpPr>
          <p:nvPr/>
        </p:nvSpPr>
        <p:spPr bwMode="auto">
          <a:xfrm>
            <a:off x="4076700" y="1930400"/>
            <a:ext cx="889000" cy="381000"/>
          </a:xfrm>
          <a:custGeom>
            <a:avLst/>
            <a:gdLst>
              <a:gd name="T0" fmla="*/ 0 w 560"/>
              <a:gd name="T1" fmla="*/ 32 h 240"/>
              <a:gd name="T2" fmla="*/ 280 w 560"/>
              <a:gd name="T3" fmla="*/ 144 h 240"/>
              <a:gd name="T4" fmla="*/ 448 w 560"/>
              <a:gd name="T5" fmla="*/ 16 h 240"/>
              <a:gd name="T6" fmla="*/ 560 w 560"/>
              <a:gd name="T7" fmla="*/ 24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0947" name="Rectangle 3"/>
          <p:cNvSpPr>
            <a:spLocks noGrp="1" noChangeArrowheads="1"/>
          </p:cNvSpPr>
          <p:nvPr>
            <p:ph type="ctrTitle"/>
          </p:nvPr>
        </p:nvSpPr>
        <p:spPr>
          <a:xfrm>
            <a:off x="1371600" y="1511300"/>
            <a:ext cx="6400800"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C0C0C0"/>
                  </a:outerShdw>
                </a:effectLst>
              </a:defRPr>
            </a:lvl1pPr>
          </a:lstStyle>
          <a:p>
            <a:r>
              <a:rPr lang="en-US"/>
              <a:t>Click to edit Master title style</a:t>
            </a:r>
          </a:p>
        </p:txBody>
      </p:sp>
      <p:sp>
        <p:nvSpPr>
          <p:cNvPr id="210948"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r>
              <a:rPr lang="en-US"/>
              <a:t>Click to edit Master subtitle style</a:t>
            </a:r>
          </a:p>
        </p:txBody>
      </p:sp>
      <p:sp>
        <p:nvSpPr>
          <p:cNvPr id="25" name="Rectangle 5">
            <a:extLst>
              <a:ext uri="{FF2B5EF4-FFF2-40B4-BE49-F238E27FC236}">
                <a16:creationId xmlns:a16="http://schemas.microsoft.com/office/drawing/2014/main" id="{320FEB93-2D40-2AF6-A5A9-2DB7A2071C36}"/>
              </a:ext>
            </a:extLst>
          </p:cNvPr>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26" name="Rectangle 6">
            <a:extLst>
              <a:ext uri="{FF2B5EF4-FFF2-40B4-BE49-F238E27FC236}">
                <a16:creationId xmlns:a16="http://schemas.microsoft.com/office/drawing/2014/main" id="{765E35C7-9169-8B7C-1DFE-281F97C39643}"/>
              </a:ext>
            </a:extLst>
          </p:cNvPr>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27" name="Rectangle 7">
            <a:extLst>
              <a:ext uri="{FF2B5EF4-FFF2-40B4-BE49-F238E27FC236}">
                <a16:creationId xmlns:a16="http://schemas.microsoft.com/office/drawing/2014/main" id="{0A4C9A40-EE30-64A0-01A7-7A6088DF82BE}"/>
              </a:ext>
            </a:extLst>
          </p:cNvPr>
          <p:cNvSpPr>
            <a:spLocks noGrp="1" noChangeArrowheads="1"/>
          </p:cNvSpPr>
          <p:nvPr>
            <p:ph type="sldNum" sz="quarter" idx="12"/>
          </p:nvPr>
        </p:nvSpPr>
        <p:spPr>
          <a:xfrm>
            <a:off x="6553200" y="6248400"/>
            <a:ext cx="1905000" cy="457200"/>
          </a:xfrm>
        </p:spPr>
        <p:txBody>
          <a:bodyPr/>
          <a:lstStyle>
            <a:lvl1pPr>
              <a:defRPr/>
            </a:lvl1pPr>
          </a:lstStyle>
          <a:p>
            <a:fld id="{68ED5B03-A242-414D-9DF2-BD4F15F2552E}" type="slidenum">
              <a:rPr lang="en-US" altLang="en-US"/>
              <a:pPr/>
              <a:t>‹#›</a:t>
            </a:fld>
            <a:endParaRPr lang="en-US" altLang="en-US"/>
          </a:p>
        </p:txBody>
      </p:sp>
    </p:spTree>
    <p:extLst>
      <p:ext uri="{BB962C8B-B14F-4D97-AF65-F5344CB8AC3E}">
        <p14:creationId xmlns:p14="http://schemas.microsoft.com/office/powerpoint/2010/main" val="545770592"/>
      </p:ext>
    </p:extLst>
  </p:cSld>
  <p:clrMapOvr>
    <a:masterClrMapping/>
  </p:clrMapOvr>
  <p:transition>
    <p:random/>
  </p:transition>
</p:sldLayout>
</file>

<file path=ppt/slideLayouts/slideLayout2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C2C4E2DA-C701-4331-BB1C-A9B36ED5CCA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375CB06E-19CF-6C26-6414-715B03064A2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2428C9C4-12D7-9FBF-9B5A-F3D72E922A8F}"/>
              </a:ext>
            </a:extLst>
          </p:cNvPr>
          <p:cNvSpPr>
            <a:spLocks noGrp="1" noChangeArrowheads="1"/>
          </p:cNvSpPr>
          <p:nvPr>
            <p:ph type="sldNum" sz="quarter" idx="12"/>
          </p:nvPr>
        </p:nvSpPr>
        <p:spPr>
          <a:ln/>
        </p:spPr>
        <p:txBody>
          <a:bodyPr/>
          <a:lstStyle>
            <a:lvl1pPr>
              <a:defRPr/>
            </a:lvl1pPr>
          </a:lstStyle>
          <a:p>
            <a:fld id="{2BED5E85-C57F-4EBE-A81E-D53E3C8BB67B}" type="slidenum">
              <a:rPr lang="en-US" altLang="en-US"/>
              <a:pPr/>
              <a:t>‹#›</a:t>
            </a:fld>
            <a:endParaRPr lang="en-US" altLang="en-US"/>
          </a:p>
        </p:txBody>
      </p:sp>
    </p:spTree>
    <p:extLst>
      <p:ext uri="{BB962C8B-B14F-4D97-AF65-F5344CB8AC3E}">
        <p14:creationId xmlns:p14="http://schemas.microsoft.com/office/powerpoint/2010/main" val="3005642692"/>
      </p:ext>
    </p:extLst>
  </p:cSld>
  <p:clrMapOvr>
    <a:masterClrMapping/>
  </p:clrMapOvr>
  <p:transition>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9B4213D9-E0AC-48B1-F6AD-B9C80F49807B}"/>
              </a:ext>
            </a:extLst>
          </p:cNvPr>
          <p:cNvSpPr>
            <a:spLocks noGrp="1"/>
          </p:cNvSpPr>
          <p:nvPr>
            <p:ph type="dt" sz="half" idx="10"/>
          </p:nvPr>
        </p:nvSpPr>
        <p:spPr/>
        <p:txBody>
          <a:bodyPr/>
          <a:lstStyle>
            <a:lvl1pPr>
              <a:defRPr/>
            </a:lvl1pPr>
          </a:lstStyle>
          <a:p>
            <a:pPr>
              <a:defRPr/>
            </a:pPr>
            <a:endParaRPr lang="en-US"/>
          </a:p>
        </p:txBody>
      </p:sp>
      <p:sp>
        <p:nvSpPr>
          <p:cNvPr id="6" name="Footer Placeholder 2">
            <a:extLst>
              <a:ext uri="{FF2B5EF4-FFF2-40B4-BE49-F238E27FC236}">
                <a16:creationId xmlns:a16="http://schemas.microsoft.com/office/drawing/2014/main" id="{CF862287-E0AA-0D5F-D9E2-177FF601F39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2">
            <a:extLst>
              <a:ext uri="{FF2B5EF4-FFF2-40B4-BE49-F238E27FC236}">
                <a16:creationId xmlns:a16="http://schemas.microsoft.com/office/drawing/2014/main" id="{06629912-C3DE-7BA7-0B93-4AA27D683442}"/>
              </a:ext>
            </a:extLst>
          </p:cNvPr>
          <p:cNvSpPr>
            <a:spLocks noGrp="1"/>
          </p:cNvSpPr>
          <p:nvPr>
            <p:ph type="sldNum" sz="quarter" idx="12"/>
          </p:nvPr>
        </p:nvSpPr>
        <p:spPr/>
        <p:txBody>
          <a:bodyPr/>
          <a:lstStyle>
            <a:lvl1pPr>
              <a:defRPr/>
            </a:lvl1pPr>
          </a:lstStyle>
          <a:p>
            <a:fld id="{CE5DC6E3-0178-46CC-8D10-0E9A6F407F6B}" type="slidenum">
              <a:rPr lang="en-US" altLang="en-US"/>
              <a:pPr/>
              <a:t>‹#›</a:t>
            </a:fld>
            <a:endParaRPr lang="en-US" altLang="en-US"/>
          </a:p>
        </p:txBody>
      </p:sp>
    </p:spTree>
    <p:extLst>
      <p:ext uri="{BB962C8B-B14F-4D97-AF65-F5344CB8AC3E}">
        <p14:creationId xmlns:p14="http://schemas.microsoft.com/office/powerpoint/2010/main" val="4245589409"/>
      </p:ext>
    </p:extLst>
  </p:cSld>
  <p:clrMapOvr>
    <a:masterClrMapping/>
  </p:clrMapOvr>
  <p:transition>
    <p:random/>
  </p:transition>
</p:sldLayout>
</file>

<file path=ppt/slideLayouts/slideLayout2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450363A9-1B14-D3DF-2A5B-A93147654BC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C8E7D9E0-EAEB-6FF7-F21F-921CB4D23D2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2B256181-16B4-3002-2538-F153E65DA77C}"/>
              </a:ext>
            </a:extLst>
          </p:cNvPr>
          <p:cNvSpPr>
            <a:spLocks noGrp="1" noChangeArrowheads="1"/>
          </p:cNvSpPr>
          <p:nvPr>
            <p:ph type="sldNum" sz="quarter" idx="12"/>
          </p:nvPr>
        </p:nvSpPr>
        <p:spPr>
          <a:ln/>
        </p:spPr>
        <p:txBody>
          <a:bodyPr/>
          <a:lstStyle>
            <a:lvl1pPr>
              <a:defRPr/>
            </a:lvl1pPr>
          </a:lstStyle>
          <a:p>
            <a:fld id="{BB6D58AF-D205-46B8-B992-2D6EA1987CF3}" type="slidenum">
              <a:rPr lang="en-US" altLang="en-US"/>
              <a:pPr/>
              <a:t>‹#›</a:t>
            </a:fld>
            <a:endParaRPr lang="en-US" altLang="en-US"/>
          </a:p>
        </p:txBody>
      </p:sp>
    </p:spTree>
    <p:extLst>
      <p:ext uri="{BB962C8B-B14F-4D97-AF65-F5344CB8AC3E}">
        <p14:creationId xmlns:p14="http://schemas.microsoft.com/office/powerpoint/2010/main" val="1388071138"/>
      </p:ext>
    </p:extLst>
  </p:cSld>
  <p:clrMapOvr>
    <a:masterClrMapping/>
  </p:clrMapOvr>
  <p:transition>
    <p:random/>
  </p:transition>
</p:sldLayout>
</file>

<file path=ppt/slideLayouts/slideLayout2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0C8EE22D-AC09-B84B-49C7-03A041835F2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8CA7AE0-CB97-E361-0A5F-2069B65A5AC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13B8B591-D5B1-0664-8519-72CBF3BA6836}"/>
              </a:ext>
            </a:extLst>
          </p:cNvPr>
          <p:cNvSpPr>
            <a:spLocks noGrp="1" noChangeArrowheads="1"/>
          </p:cNvSpPr>
          <p:nvPr>
            <p:ph type="sldNum" sz="quarter" idx="12"/>
          </p:nvPr>
        </p:nvSpPr>
        <p:spPr>
          <a:ln/>
        </p:spPr>
        <p:txBody>
          <a:bodyPr/>
          <a:lstStyle>
            <a:lvl1pPr>
              <a:defRPr/>
            </a:lvl1pPr>
          </a:lstStyle>
          <a:p>
            <a:fld id="{1CCFEFDD-86FA-4117-8261-647A2373BAB0}" type="slidenum">
              <a:rPr lang="en-US" altLang="en-US"/>
              <a:pPr/>
              <a:t>‹#›</a:t>
            </a:fld>
            <a:endParaRPr lang="en-US" altLang="en-US"/>
          </a:p>
        </p:txBody>
      </p:sp>
    </p:spTree>
    <p:extLst>
      <p:ext uri="{BB962C8B-B14F-4D97-AF65-F5344CB8AC3E}">
        <p14:creationId xmlns:p14="http://schemas.microsoft.com/office/powerpoint/2010/main" val="407796163"/>
      </p:ext>
    </p:extLst>
  </p:cSld>
  <p:clrMapOvr>
    <a:masterClrMapping/>
  </p:clrMapOvr>
  <p:transition>
    <p:random/>
  </p:transition>
</p:sldLayout>
</file>

<file path=ppt/slideLayouts/slideLayout2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395E11F9-C5E8-F4FF-D801-E87255B547D7}"/>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800107DC-1E17-637E-672B-F1CD360E967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7">
            <a:extLst>
              <a:ext uri="{FF2B5EF4-FFF2-40B4-BE49-F238E27FC236}">
                <a16:creationId xmlns:a16="http://schemas.microsoft.com/office/drawing/2014/main" id="{169E535D-C2F2-D30F-A274-EF5A6F1D6CBA}"/>
              </a:ext>
            </a:extLst>
          </p:cNvPr>
          <p:cNvSpPr>
            <a:spLocks noGrp="1" noChangeArrowheads="1"/>
          </p:cNvSpPr>
          <p:nvPr>
            <p:ph type="sldNum" sz="quarter" idx="12"/>
          </p:nvPr>
        </p:nvSpPr>
        <p:spPr>
          <a:ln/>
        </p:spPr>
        <p:txBody>
          <a:bodyPr/>
          <a:lstStyle>
            <a:lvl1pPr>
              <a:defRPr/>
            </a:lvl1pPr>
          </a:lstStyle>
          <a:p>
            <a:fld id="{C11EBCE0-7124-4669-B676-79E335AFE9C8}" type="slidenum">
              <a:rPr lang="en-US" altLang="en-US"/>
              <a:pPr/>
              <a:t>‹#›</a:t>
            </a:fld>
            <a:endParaRPr lang="en-US" altLang="en-US"/>
          </a:p>
        </p:txBody>
      </p:sp>
    </p:spTree>
    <p:extLst>
      <p:ext uri="{BB962C8B-B14F-4D97-AF65-F5344CB8AC3E}">
        <p14:creationId xmlns:p14="http://schemas.microsoft.com/office/powerpoint/2010/main" val="1074456913"/>
      </p:ext>
    </p:extLst>
  </p:cSld>
  <p:clrMapOvr>
    <a:masterClrMapping/>
  </p:clrMapOvr>
  <p:transition>
    <p:random/>
  </p:transition>
</p:sldLayout>
</file>

<file path=ppt/slideLayouts/slideLayout2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5EC0EBD0-0425-64A9-C5AF-D73F9DE09BB0}"/>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E1C53C42-096A-04EE-49C5-33ED7ADF964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A3B03781-6B59-EB12-D838-D2E99EC816F9}"/>
              </a:ext>
            </a:extLst>
          </p:cNvPr>
          <p:cNvSpPr>
            <a:spLocks noGrp="1" noChangeArrowheads="1"/>
          </p:cNvSpPr>
          <p:nvPr>
            <p:ph type="sldNum" sz="quarter" idx="12"/>
          </p:nvPr>
        </p:nvSpPr>
        <p:spPr>
          <a:ln/>
        </p:spPr>
        <p:txBody>
          <a:bodyPr/>
          <a:lstStyle>
            <a:lvl1pPr>
              <a:defRPr/>
            </a:lvl1pPr>
          </a:lstStyle>
          <a:p>
            <a:fld id="{689D6294-3CF0-4A4C-ABB0-BAB2E56E3300}" type="slidenum">
              <a:rPr lang="en-US" altLang="en-US"/>
              <a:pPr/>
              <a:t>‹#›</a:t>
            </a:fld>
            <a:endParaRPr lang="en-US" altLang="en-US"/>
          </a:p>
        </p:txBody>
      </p:sp>
    </p:spTree>
    <p:extLst>
      <p:ext uri="{BB962C8B-B14F-4D97-AF65-F5344CB8AC3E}">
        <p14:creationId xmlns:p14="http://schemas.microsoft.com/office/powerpoint/2010/main" val="1757624631"/>
      </p:ext>
    </p:extLst>
  </p:cSld>
  <p:clrMapOvr>
    <a:masterClrMapping/>
  </p:clrMapOvr>
  <p:transition>
    <p:random/>
  </p:transition>
</p:sldLayout>
</file>

<file path=ppt/slideLayouts/slideLayout2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F116226D-CD35-BD82-7833-6171E1FE30A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6">
            <a:extLst>
              <a:ext uri="{FF2B5EF4-FFF2-40B4-BE49-F238E27FC236}">
                <a16:creationId xmlns:a16="http://schemas.microsoft.com/office/drawing/2014/main" id="{D3D4ACD0-40AA-F9B9-2CF4-18E4F0C334A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7">
            <a:extLst>
              <a:ext uri="{FF2B5EF4-FFF2-40B4-BE49-F238E27FC236}">
                <a16:creationId xmlns:a16="http://schemas.microsoft.com/office/drawing/2014/main" id="{69463826-B869-EFB0-5771-D25386A89120}"/>
              </a:ext>
            </a:extLst>
          </p:cNvPr>
          <p:cNvSpPr>
            <a:spLocks noGrp="1" noChangeArrowheads="1"/>
          </p:cNvSpPr>
          <p:nvPr>
            <p:ph type="sldNum" sz="quarter" idx="12"/>
          </p:nvPr>
        </p:nvSpPr>
        <p:spPr>
          <a:ln/>
        </p:spPr>
        <p:txBody>
          <a:bodyPr/>
          <a:lstStyle>
            <a:lvl1pPr>
              <a:defRPr/>
            </a:lvl1pPr>
          </a:lstStyle>
          <a:p>
            <a:fld id="{7442963F-2591-4A2A-84DC-FCB8382C92FA}" type="slidenum">
              <a:rPr lang="en-US" altLang="en-US"/>
              <a:pPr/>
              <a:t>‹#›</a:t>
            </a:fld>
            <a:endParaRPr lang="en-US" altLang="en-US"/>
          </a:p>
        </p:txBody>
      </p:sp>
    </p:spTree>
    <p:extLst>
      <p:ext uri="{BB962C8B-B14F-4D97-AF65-F5344CB8AC3E}">
        <p14:creationId xmlns:p14="http://schemas.microsoft.com/office/powerpoint/2010/main" val="4156786510"/>
      </p:ext>
    </p:extLst>
  </p:cSld>
  <p:clrMapOvr>
    <a:masterClrMapping/>
  </p:clrMapOvr>
  <p:transition>
    <p:random/>
  </p:transition>
</p:sldLayout>
</file>

<file path=ppt/slideLayouts/slideLayout2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FDDF7E53-7FBB-5913-553B-1DC4AD4B4CC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E1529CA-A996-5CB8-CE71-724121BD237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C39AC9FB-196A-4513-A920-42C6603E78ED}"/>
              </a:ext>
            </a:extLst>
          </p:cNvPr>
          <p:cNvSpPr>
            <a:spLocks noGrp="1" noChangeArrowheads="1"/>
          </p:cNvSpPr>
          <p:nvPr>
            <p:ph type="sldNum" sz="quarter" idx="12"/>
          </p:nvPr>
        </p:nvSpPr>
        <p:spPr>
          <a:ln/>
        </p:spPr>
        <p:txBody>
          <a:bodyPr/>
          <a:lstStyle>
            <a:lvl1pPr>
              <a:defRPr/>
            </a:lvl1pPr>
          </a:lstStyle>
          <a:p>
            <a:fld id="{9C6F411C-1DD6-4B50-9E76-39E9CE42367D}" type="slidenum">
              <a:rPr lang="en-US" altLang="en-US"/>
              <a:pPr/>
              <a:t>‹#›</a:t>
            </a:fld>
            <a:endParaRPr lang="en-US" altLang="en-US"/>
          </a:p>
        </p:txBody>
      </p:sp>
    </p:spTree>
    <p:extLst>
      <p:ext uri="{BB962C8B-B14F-4D97-AF65-F5344CB8AC3E}">
        <p14:creationId xmlns:p14="http://schemas.microsoft.com/office/powerpoint/2010/main" val="2985286824"/>
      </p:ext>
    </p:extLst>
  </p:cSld>
  <p:clrMapOvr>
    <a:masterClrMapping/>
  </p:clrMapOvr>
  <p:transition>
    <p:random/>
  </p:transition>
</p:sldLayout>
</file>

<file path=ppt/slideLayouts/slideLayout2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67491173-666E-5B87-CCDE-0BCC56D613B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03EDB75-BD24-6AF0-1255-5E9BC3F46AF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7DA95C45-1293-AF6F-F5FE-540EE58D2C95}"/>
              </a:ext>
            </a:extLst>
          </p:cNvPr>
          <p:cNvSpPr>
            <a:spLocks noGrp="1" noChangeArrowheads="1"/>
          </p:cNvSpPr>
          <p:nvPr>
            <p:ph type="sldNum" sz="quarter" idx="12"/>
          </p:nvPr>
        </p:nvSpPr>
        <p:spPr>
          <a:ln/>
        </p:spPr>
        <p:txBody>
          <a:bodyPr/>
          <a:lstStyle>
            <a:lvl1pPr>
              <a:defRPr/>
            </a:lvl1pPr>
          </a:lstStyle>
          <a:p>
            <a:fld id="{42160E6C-F907-4C5E-92BB-4D002E04C77F}" type="slidenum">
              <a:rPr lang="en-US" altLang="en-US"/>
              <a:pPr/>
              <a:t>‹#›</a:t>
            </a:fld>
            <a:endParaRPr lang="en-US" altLang="en-US"/>
          </a:p>
        </p:txBody>
      </p:sp>
    </p:spTree>
    <p:extLst>
      <p:ext uri="{BB962C8B-B14F-4D97-AF65-F5344CB8AC3E}">
        <p14:creationId xmlns:p14="http://schemas.microsoft.com/office/powerpoint/2010/main" val="1401958472"/>
      </p:ext>
    </p:extLst>
  </p:cSld>
  <p:clrMapOvr>
    <a:masterClrMapping/>
  </p:clrMapOvr>
  <p:transition>
    <p:random/>
  </p:transition>
</p:sldLayout>
</file>

<file path=ppt/slideLayouts/slideLayout2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54C24E6D-5514-4B12-53BB-83CED942415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F3896ABC-6150-CD5E-974D-335CE10B0AD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639477FF-FEEF-4BEE-1457-E2628A3418A1}"/>
              </a:ext>
            </a:extLst>
          </p:cNvPr>
          <p:cNvSpPr>
            <a:spLocks noGrp="1" noChangeArrowheads="1"/>
          </p:cNvSpPr>
          <p:nvPr>
            <p:ph type="sldNum" sz="quarter" idx="12"/>
          </p:nvPr>
        </p:nvSpPr>
        <p:spPr>
          <a:ln/>
        </p:spPr>
        <p:txBody>
          <a:bodyPr/>
          <a:lstStyle>
            <a:lvl1pPr>
              <a:defRPr/>
            </a:lvl1pPr>
          </a:lstStyle>
          <a:p>
            <a:fld id="{825EAAAE-CEE8-4FCD-B877-8E8D93B21384}" type="slidenum">
              <a:rPr lang="en-US" altLang="en-US"/>
              <a:pPr/>
              <a:t>‹#›</a:t>
            </a:fld>
            <a:endParaRPr lang="en-US" altLang="en-US"/>
          </a:p>
        </p:txBody>
      </p:sp>
    </p:spTree>
    <p:extLst>
      <p:ext uri="{BB962C8B-B14F-4D97-AF65-F5344CB8AC3E}">
        <p14:creationId xmlns:p14="http://schemas.microsoft.com/office/powerpoint/2010/main" val="1406217896"/>
      </p:ext>
    </p:extLst>
  </p:cSld>
  <p:clrMapOvr>
    <a:masterClrMapping/>
  </p:clrMapOvr>
  <p:transition>
    <p:random/>
  </p:transition>
</p:sldLayout>
</file>

<file path=ppt/slideLayouts/slideLayout2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1924050"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52400"/>
            <a:ext cx="561975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DD383EBC-8CC7-65B4-4A2A-C1920D537F1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13C55DAE-8979-3502-C912-A7240FB279F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549045AC-239C-16D4-3409-9AE1F4ADD44D}"/>
              </a:ext>
            </a:extLst>
          </p:cNvPr>
          <p:cNvSpPr>
            <a:spLocks noGrp="1" noChangeArrowheads="1"/>
          </p:cNvSpPr>
          <p:nvPr>
            <p:ph type="sldNum" sz="quarter" idx="12"/>
          </p:nvPr>
        </p:nvSpPr>
        <p:spPr>
          <a:ln/>
        </p:spPr>
        <p:txBody>
          <a:bodyPr/>
          <a:lstStyle>
            <a:lvl1pPr>
              <a:defRPr/>
            </a:lvl1pPr>
          </a:lstStyle>
          <a:p>
            <a:fld id="{80594708-A54F-4629-A575-996F3E6BFAC8}" type="slidenum">
              <a:rPr lang="en-US" altLang="en-US"/>
              <a:pPr/>
              <a:t>‹#›</a:t>
            </a:fld>
            <a:endParaRPr lang="en-US" altLang="en-US"/>
          </a:p>
        </p:txBody>
      </p:sp>
    </p:spTree>
    <p:extLst>
      <p:ext uri="{BB962C8B-B14F-4D97-AF65-F5344CB8AC3E}">
        <p14:creationId xmlns:p14="http://schemas.microsoft.com/office/powerpoint/2010/main" val="461418022"/>
      </p:ext>
    </p:extLst>
  </p:cSld>
  <p:clrMapOvr>
    <a:masterClrMapping/>
  </p:clrMapOvr>
  <p:transition>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a:extLst>
              <a:ext uri="{FF2B5EF4-FFF2-40B4-BE49-F238E27FC236}">
                <a16:creationId xmlns:a16="http://schemas.microsoft.com/office/drawing/2014/main" id="{22FA3612-1509-0B11-4415-859D85EB0702}"/>
              </a:ext>
            </a:extLst>
          </p:cNvPr>
          <p:cNvSpPr>
            <a:spLocks noGrp="1"/>
          </p:cNvSpPr>
          <p:nvPr>
            <p:ph type="dt" sz="half" idx="10"/>
          </p:nvPr>
        </p:nvSpPr>
        <p:spPr/>
        <p:txBody>
          <a:bodyPr/>
          <a:lstStyle>
            <a:lvl1pPr>
              <a:defRPr/>
            </a:lvl1pPr>
          </a:lstStyle>
          <a:p>
            <a:pPr>
              <a:defRPr/>
            </a:pPr>
            <a:endParaRPr lang="en-US"/>
          </a:p>
        </p:txBody>
      </p:sp>
      <p:sp>
        <p:nvSpPr>
          <p:cNvPr id="8" name="Footer Placeholder 2">
            <a:extLst>
              <a:ext uri="{FF2B5EF4-FFF2-40B4-BE49-F238E27FC236}">
                <a16:creationId xmlns:a16="http://schemas.microsoft.com/office/drawing/2014/main" id="{FE4FD2DD-0EA6-7ADF-9464-02FEC7FBDAA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22">
            <a:extLst>
              <a:ext uri="{FF2B5EF4-FFF2-40B4-BE49-F238E27FC236}">
                <a16:creationId xmlns:a16="http://schemas.microsoft.com/office/drawing/2014/main" id="{5B60B2A1-564F-3655-0F2B-2F0B67E07DB3}"/>
              </a:ext>
            </a:extLst>
          </p:cNvPr>
          <p:cNvSpPr>
            <a:spLocks noGrp="1"/>
          </p:cNvSpPr>
          <p:nvPr>
            <p:ph type="sldNum" sz="quarter" idx="12"/>
          </p:nvPr>
        </p:nvSpPr>
        <p:spPr/>
        <p:txBody>
          <a:bodyPr/>
          <a:lstStyle>
            <a:lvl1pPr>
              <a:defRPr/>
            </a:lvl1pPr>
          </a:lstStyle>
          <a:p>
            <a:fld id="{81106E0B-194A-4EB3-B7B5-1FD83FF92518}" type="slidenum">
              <a:rPr lang="en-US" altLang="en-US"/>
              <a:pPr/>
              <a:t>‹#›</a:t>
            </a:fld>
            <a:endParaRPr lang="en-US" altLang="en-US"/>
          </a:p>
        </p:txBody>
      </p:sp>
    </p:spTree>
    <p:extLst>
      <p:ext uri="{BB962C8B-B14F-4D97-AF65-F5344CB8AC3E}">
        <p14:creationId xmlns:p14="http://schemas.microsoft.com/office/powerpoint/2010/main" val="1915342526"/>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63D3846E-C47B-D239-839F-4F5DB3992F5A}"/>
              </a:ext>
            </a:extLst>
          </p:cNvPr>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n-US"/>
              <a:t>Click to edit Master title style</a:t>
            </a:r>
          </a:p>
        </p:txBody>
      </p:sp>
      <p:sp>
        <p:nvSpPr>
          <p:cNvPr id="3" name="Text Placeholder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5" name="Date Placeholder 3">
            <a:extLst>
              <a:ext uri="{FF2B5EF4-FFF2-40B4-BE49-F238E27FC236}">
                <a16:creationId xmlns:a16="http://schemas.microsoft.com/office/drawing/2014/main" id="{BCF7AE03-7C48-2231-FF07-8D796C1219C4}"/>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B52AF505-106F-674D-D10F-7DFE79838E0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92B5F18-B560-FDBF-3E8E-76D78D18CEB0}"/>
              </a:ext>
            </a:extLst>
          </p:cNvPr>
          <p:cNvSpPr>
            <a:spLocks noGrp="1"/>
          </p:cNvSpPr>
          <p:nvPr>
            <p:ph type="sldNum" sz="quarter" idx="12"/>
          </p:nvPr>
        </p:nvSpPr>
        <p:spPr/>
        <p:txBody>
          <a:bodyPr/>
          <a:lstStyle>
            <a:lvl1pPr>
              <a:defRPr/>
            </a:lvl1pPr>
          </a:lstStyle>
          <a:p>
            <a:fld id="{86EF6F7E-FF64-4FDE-A88D-DA7ABF35E784}" type="slidenum">
              <a:rPr lang="en-US" altLang="en-US"/>
              <a:pPr/>
              <a:t>‹#›</a:t>
            </a:fld>
            <a:endParaRPr lang="en-US" altLang="en-US"/>
          </a:p>
        </p:txBody>
      </p:sp>
    </p:spTree>
    <p:extLst>
      <p:ext uri="{BB962C8B-B14F-4D97-AF65-F5344CB8AC3E}">
        <p14:creationId xmlns:p14="http://schemas.microsoft.com/office/powerpoint/2010/main" val="1303989969"/>
      </p:ext>
    </p:extLst>
  </p:cSld>
  <p:clrMapOvr>
    <a:masterClrMapping/>
  </p:clrMapOvr>
  <p:transition>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a:extLst>
              <a:ext uri="{FF2B5EF4-FFF2-40B4-BE49-F238E27FC236}">
                <a16:creationId xmlns:a16="http://schemas.microsoft.com/office/drawing/2014/main" id="{222EEEF5-3444-90D7-E374-F296C1E8550A}"/>
              </a:ext>
            </a:extLst>
          </p:cNvPr>
          <p:cNvSpPr>
            <a:spLocks noGrp="1"/>
          </p:cNvSpPr>
          <p:nvPr>
            <p:ph type="dt" sz="half" idx="10"/>
          </p:nvPr>
        </p:nvSpPr>
        <p:spPr/>
        <p:txBody>
          <a:bodyPr/>
          <a:lstStyle>
            <a:lvl1pPr>
              <a:defRPr/>
            </a:lvl1pPr>
          </a:lstStyle>
          <a:p>
            <a:pPr>
              <a:defRPr/>
            </a:pPr>
            <a:endParaRPr lang="en-US"/>
          </a:p>
        </p:txBody>
      </p:sp>
      <p:sp>
        <p:nvSpPr>
          <p:cNvPr id="4" name="Footer Placeholder 2">
            <a:extLst>
              <a:ext uri="{FF2B5EF4-FFF2-40B4-BE49-F238E27FC236}">
                <a16:creationId xmlns:a16="http://schemas.microsoft.com/office/drawing/2014/main" id="{E36256F2-9666-22A8-361E-C7082842E41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22">
            <a:extLst>
              <a:ext uri="{FF2B5EF4-FFF2-40B4-BE49-F238E27FC236}">
                <a16:creationId xmlns:a16="http://schemas.microsoft.com/office/drawing/2014/main" id="{750D2FBB-49E3-A761-F911-81DB1BD01F2F}"/>
              </a:ext>
            </a:extLst>
          </p:cNvPr>
          <p:cNvSpPr>
            <a:spLocks noGrp="1"/>
          </p:cNvSpPr>
          <p:nvPr>
            <p:ph type="sldNum" sz="quarter" idx="12"/>
          </p:nvPr>
        </p:nvSpPr>
        <p:spPr/>
        <p:txBody>
          <a:bodyPr/>
          <a:lstStyle>
            <a:lvl1pPr>
              <a:defRPr/>
            </a:lvl1pPr>
          </a:lstStyle>
          <a:p>
            <a:fld id="{D2EB848F-CC5D-4474-9658-C7C98DB19636}" type="slidenum">
              <a:rPr lang="en-US" altLang="en-US"/>
              <a:pPr/>
              <a:t>‹#›</a:t>
            </a:fld>
            <a:endParaRPr lang="en-US" altLang="en-US"/>
          </a:p>
        </p:txBody>
      </p:sp>
    </p:spTree>
    <p:extLst>
      <p:ext uri="{BB962C8B-B14F-4D97-AF65-F5344CB8AC3E}">
        <p14:creationId xmlns:p14="http://schemas.microsoft.com/office/powerpoint/2010/main" val="2198324563"/>
      </p:ext>
    </p:extLst>
  </p:cSld>
  <p:clrMapOvr>
    <a:masterClrMapping/>
  </p:clrMapOvr>
  <p:transition>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a:extLst>
              <a:ext uri="{FF2B5EF4-FFF2-40B4-BE49-F238E27FC236}">
                <a16:creationId xmlns:a16="http://schemas.microsoft.com/office/drawing/2014/main" id="{3C6FFC58-BEB6-E250-1820-A6CF1BA017B3}"/>
              </a:ext>
            </a:extLst>
          </p:cNvPr>
          <p:cNvSpPr>
            <a:spLocks noGrp="1"/>
          </p:cNvSpPr>
          <p:nvPr>
            <p:ph type="dt" sz="half" idx="10"/>
          </p:nvPr>
        </p:nvSpPr>
        <p:spPr/>
        <p:txBody>
          <a:bodyPr/>
          <a:lstStyle>
            <a:lvl1pPr>
              <a:defRPr/>
            </a:lvl1pPr>
          </a:lstStyle>
          <a:p>
            <a:pPr>
              <a:defRPr/>
            </a:pPr>
            <a:endParaRPr lang="en-US"/>
          </a:p>
        </p:txBody>
      </p:sp>
      <p:sp>
        <p:nvSpPr>
          <p:cNvPr id="3" name="Footer Placeholder 2">
            <a:extLst>
              <a:ext uri="{FF2B5EF4-FFF2-40B4-BE49-F238E27FC236}">
                <a16:creationId xmlns:a16="http://schemas.microsoft.com/office/drawing/2014/main" id="{2D293D09-D4DB-17E1-753D-69C315EB4D0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22">
            <a:extLst>
              <a:ext uri="{FF2B5EF4-FFF2-40B4-BE49-F238E27FC236}">
                <a16:creationId xmlns:a16="http://schemas.microsoft.com/office/drawing/2014/main" id="{89CF6C4B-A41A-D9A1-69CA-69B49ED9B37E}"/>
              </a:ext>
            </a:extLst>
          </p:cNvPr>
          <p:cNvSpPr>
            <a:spLocks noGrp="1"/>
          </p:cNvSpPr>
          <p:nvPr>
            <p:ph type="sldNum" sz="quarter" idx="12"/>
          </p:nvPr>
        </p:nvSpPr>
        <p:spPr/>
        <p:txBody>
          <a:bodyPr/>
          <a:lstStyle>
            <a:lvl1pPr>
              <a:defRPr/>
            </a:lvl1pPr>
          </a:lstStyle>
          <a:p>
            <a:fld id="{19257ED7-8211-48AE-8C63-29BBA5F918C6}" type="slidenum">
              <a:rPr lang="en-US" altLang="en-US"/>
              <a:pPr/>
              <a:t>‹#›</a:t>
            </a:fld>
            <a:endParaRPr lang="en-US" altLang="en-US"/>
          </a:p>
        </p:txBody>
      </p:sp>
    </p:spTree>
    <p:extLst>
      <p:ext uri="{BB962C8B-B14F-4D97-AF65-F5344CB8AC3E}">
        <p14:creationId xmlns:p14="http://schemas.microsoft.com/office/powerpoint/2010/main" val="3691528189"/>
      </p:ext>
    </p:extLst>
  </p:cSld>
  <p:clrMapOvr>
    <a:masterClrMapping/>
  </p:clrMapOvr>
  <p:transition>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92247DE7-69FD-FBD4-FAB6-366BE2D47DB3}"/>
              </a:ext>
            </a:extLst>
          </p:cNvPr>
          <p:cNvSpPr>
            <a:spLocks noGrp="1"/>
          </p:cNvSpPr>
          <p:nvPr>
            <p:ph type="dt" sz="half" idx="10"/>
          </p:nvPr>
        </p:nvSpPr>
        <p:spPr/>
        <p:txBody>
          <a:bodyPr/>
          <a:lstStyle>
            <a:lvl1pPr>
              <a:defRPr/>
            </a:lvl1pPr>
          </a:lstStyle>
          <a:p>
            <a:pPr>
              <a:defRPr/>
            </a:pPr>
            <a:endParaRPr lang="en-US"/>
          </a:p>
        </p:txBody>
      </p:sp>
      <p:sp>
        <p:nvSpPr>
          <p:cNvPr id="6" name="Footer Placeholder 2">
            <a:extLst>
              <a:ext uri="{FF2B5EF4-FFF2-40B4-BE49-F238E27FC236}">
                <a16:creationId xmlns:a16="http://schemas.microsoft.com/office/drawing/2014/main" id="{C593CADE-0A00-8CAB-FF16-5B60140423B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2">
            <a:extLst>
              <a:ext uri="{FF2B5EF4-FFF2-40B4-BE49-F238E27FC236}">
                <a16:creationId xmlns:a16="http://schemas.microsoft.com/office/drawing/2014/main" id="{5C234D50-5BFB-0165-E265-805A2D52DEE3}"/>
              </a:ext>
            </a:extLst>
          </p:cNvPr>
          <p:cNvSpPr>
            <a:spLocks noGrp="1"/>
          </p:cNvSpPr>
          <p:nvPr>
            <p:ph type="sldNum" sz="quarter" idx="12"/>
          </p:nvPr>
        </p:nvSpPr>
        <p:spPr/>
        <p:txBody>
          <a:bodyPr/>
          <a:lstStyle>
            <a:lvl1pPr>
              <a:defRPr/>
            </a:lvl1pPr>
          </a:lstStyle>
          <a:p>
            <a:fld id="{ED98125B-EAAF-457C-9BAE-CD3A62B2A68B}" type="slidenum">
              <a:rPr lang="en-US" altLang="en-US"/>
              <a:pPr/>
              <a:t>‹#›</a:t>
            </a:fld>
            <a:endParaRPr lang="en-US" altLang="en-US"/>
          </a:p>
        </p:txBody>
      </p:sp>
    </p:spTree>
    <p:extLst>
      <p:ext uri="{BB962C8B-B14F-4D97-AF65-F5344CB8AC3E}">
        <p14:creationId xmlns:p14="http://schemas.microsoft.com/office/powerpoint/2010/main" val="2057887609"/>
      </p:ext>
    </p:extLst>
  </p:cSld>
  <p:clrMapOvr>
    <a:masterClrMapping/>
  </p:clrMapOvr>
  <p:transition>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dirty="0"/>
              <a:t>Click icon to add picture</a:t>
            </a:r>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13">
            <a:extLst>
              <a:ext uri="{FF2B5EF4-FFF2-40B4-BE49-F238E27FC236}">
                <a16:creationId xmlns:a16="http://schemas.microsoft.com/office/drawing/2014/main" id="{A9C83C3C-F3FA-0A6D-72AC-1D4C8A263C6D}"/>
              </a:ext>
            </a:extLst>
          </p:cNvPr>
          <p:cNvSpPr>
            <a:spLocks noGrp="1"/>
          </p:cNvSpPr>
          <p:nvPr>
            <p:ph type="dt" sz="half" idx="10"/>
          </p:nvPr>
        </p:nvSpPr>
        <p:spPr/>
        <p:txBody>
          <a:bodyPr/>
          <a:lstStyle>
            <a:lvl1pPr>
              <a:defRPr/>
            </a:lvl1pPr>
          </a:lstStyle>
          <a:p>
            <a:pPr>
              <a:defRPr/>
            </a:pPr>
            <a:endParaRPr lang="en-US"/>
          </a:p>
        </p:txBody>
      </p:sp>
      <p:sp>
        <p:nvSpPr>
          <p:cNvPr id="6" name="Footer Placeholder 2">
            <a:extLst>
              <a:ext uri="{FF2B5EF4-FFF2-40B4-BE49-F238E27FC236}">
                <a16:creationId xmlns:a16="http://schemas.microsoft.com/office/drawing/2014/main" id="{DD8DBD2D-B727-D0D6-451F-D1165416AE4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2">
            <a:extLst>
              <a:ext uri="{FF2B5EF4-FFF2-40B4-BE49-F238E27FC236}">
                <a16:creationId xmlns:a16="http://schemas.microsoft.com/office/drawing/2014/main" id="{47281B39-715C-189F-29D6-CC7AA622D083}"/>
              </a:ext>
            </a:extLst>
          </p:cNvPr>
          <p:cNvSpPr>
            <a:spLocks noGrp="1"/>
          </p:cNvSpPr>
          <p:nvPr>
            <p:ph type="sldNum" sz="quarter" idx="12"/>
          </p:nvPr>
        </p:nvSpPr>
        <p:spPr/>
        <p:txBody>
          <a:bodyPr/>
          <a:lstStyle>
            <a:lvl1pPr>
              <a:defRPr/>
            </a:lvl1pPr>
          </a:lstStyle>
          <a:p>
            <a:fld id="{5542A73B-0ED2-4FB7-9295-1D257F5160A4}" type="slidenum">
              <a:rPr lang="en-US" altLang="en-US"/>
              <a:pPr/>
              <a:t>‹#›</a:t>
            </a:fld>
            <a:endParaRPr lang="en-US" altLang="en-US"/>
          </a:p>
        </p:txBody>
      </p:sp>
    </p:spTree>
    <p:extLst>
      <p:ext uri="{BB962C8B-B14F-4D97-AF65-F5344CB8AC3E}">
        <p14:creationId xmlns:p14="http://schemas.microsoft.com/office/powerpoint/2010/main" val="3068528965"/>
      </p:ext>
    </p:extLst>
  </p:cSld>
  <p:clrMapOvr>
    <a:masterClrMapping/>
  </p:clrMapOvr>
  <p:transition>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D732D5F4-F4DF-57EB-E911-291724BCB5A7}"/>
              </a:ext>
            </a:extLst>
          </p:cNvPr>
          <p:cNvSpPr>
            <a:spLocks noGrp="1"/>
          </p:cNvSpPr>
          <p:nvPr>
            <p:ph type="dt" sz="half" idx="10"/>
          </p:nvPr>
        </p:nvSpPr>
        <p:spPr/>
        <p:txBody>
          <a:bodyPr/>
          <a:lstStyle>
            <a:lvl1pPr>
              <a:defRPr/>
            </a:lvl1pPr>
          </a:lstStyle>
          <a:p>
            <a:pPr>
              <a:defRPr/>
            </a:pPr>
            <a:endParaRPr lang="en-US"/>
          </a:p>
        </p:txBody>
      </p:sp>
      <p:sp>
        <p:nvSpPr>
          <p:cNvPr id="5" name="Footer Placeholder 2">
            <a:extLst>
              <a:ext uri="{FF2B5EF4-FFF2-40B4-BE49-F238E27FC236}">
                <a16:creationId xmlns:a16="http://schemas.microsoft.com/office/drawing/2014/main" id="{3E2B8BAF-7B90-F4E5-28FE-D3C699B129A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E2510D58-0C8F-8750-7652-EAD4FC42D7BD}"/>
              </a:ext>
            </a:extLst>
          </p:cNvPr>
          <p:cNvSpPr>
            <a:spLocks noGrp="1"/>
          </p:cNvSpPr>
          <p:nvPr>
            <p:ph type="sldNum" sz="quarter" idx="12"/>
          </p:nvPr>
        </p:nvSpPr>
        <p:spPr/>
        <p:txBody>
          <a:bodyPr/>
          <a:lstStyle>
            <a:lvl1pPr>
              <a:defRPr/>
            </a:lvl1pPr>
          </a:lstStyle>
          <a:p>
            <a:fld id="{E98095AA-0024-4842-B1A3-C43A97138DBC}" type="slidenum">
              <a:rPr lang="en-US" altLang="en-US"/>
              <a:pPr/>
              <a:t>‹#›</a:t>
            </a:fld>
            <a:endParaRPr lang="en-US" altLang="en-US"/>
          </a:p>
        </p:txBody>
      </p:sp>
    </p:spTree>
    <p:extLst>
      <p:ext uri="{BB962C8B-B14F-4D97-AF65-F5344CB8AC3E}">
        <p14:creationId xmlns:p14="http://schemas.microsoft.com/office/powerpoint/2010/main" val="2219659189"/>
      </p:ext>
    </p:extLst>
  </p:cSld>
  <p:clrMapOvr>
    <a:masterClrMapping/>
  </p:clrMapOvr>
  <p:transition>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C3E2D722-4AA4-260B-F660-A29809FD847F}"/>
              </a:ext>
            </a:extLst>
          </p:cNvPr>
          <p:cNvSpPr>
            <a:spLocks noGrp="1"/>
          </p:cNvSpPr>
          <p:nvPr>
            <p:ph type="dt" sz="half" idx="10"/>
          </p:nvPr>
        </p:nvSpPr>
        <p:spPr/>
        <p:txBody>
          <a:bodyPr/>
          <a:lstStyle>
            <a:lvl1pPr>
              <a:defRPr/>
            </a:lvl1pPr>
          </a:lstStyle>
          <a:p>
            <a:pPr>
              <a:defRPr/>
            </a:pPr>
            <a:endParaRPr lang="en-US"/>
          </a:p>
        </p:txBody>
      </p:sp>
      <p:sp>
        <p:nvSpPr>
          <p:cNvPr id="5" name="Footer Placeholder 2">
            <a:extLst>
              <a:ext uri="{FF2B5EF4-FFF2-40B4-BE49-F238E27FC236}">
                <a16:creationId xmlns:a16="http://schemas.microsoft.com/office/drawing/2014/main" id="{E95634D9-36C9-B130-4496-D5EBD0A467A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5F7EDE97-6EE7-11CC-5946-AA5536873D18}"/>
              </a:ext>
            </a:extLst>
          </p:cNvPr>
          <p:cNvSpPr>
            <a:spLocks noGrp="1"/>
          </p:cNvSpPr>
          <p:nvPr>
            <p:ph type="sldNum" sz="quarter" idx="12"/>
          </p:nvPr>
        </p:nvSpPr>
        <p:spPr/>
        <p:txBody>
          <a:bodyPr/>
          <a:lstStyle>
            <a:lvl1pPr>
              <a:defRPr/>
            </a:lvl1pPr>
          </a:lstStyle>
          <a:p>
            <a:fld id="{E7518033-6430-44EC-9D60-DF16B87273A3}" type="slidenum">
              <a:rPr lang="en-US" altLang="en-US"/>
              <a:pPr/>
              <a:t>‹#›</a:t>
            </a:fld>
            <a:endParaRPr lang="en-US" altLang="en-US"/>
          </a:p>
        </p:txBody>
      </p:sp>
    </p:spTree>
    <p:extLst>
      <p:ext uri="{BB962C8B-B14F-4D97-AF65-F5344CB8AC3E}">
        <p14:creationId xmlns:p14="http://schemas.microsoft.com/office/powerpoint/2010/main" val="3316546626"/>
      </p:ext>
    </p:extLst>
  </p:cSld>
  <p:clrMapOvr>
    <a:masterClrMapping/>
  </p:clrMapOvr>
  <p:transition>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779ACD46-9A48-458D-AAC7-C8C82DFCA63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6F7C366-39EF-4009-6E3E-49431E7C003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CBB6EE7-0EFE-D053-C575-B8B15CF30758}"/>
              </a:ext>
            </a:extLst>
          </p:cNvPr>
          <p:cNvSpPr>
            <a:spLocks noGrp="1" noChangeArrowheads="1"/>
          </p:cNvSpPr>
          <p:nvPr>
            <p:ph type="sldNum" sz="quarter" idx="12"/>
          </p:nvPr>
        </p:nvSpPr>
        <p:spPr>
          <a:ln/>
        </p:spPr>
        <p:txBody>
          <a:bodyPr/>
          <a:lstStyle>
            <a:lvl1pPr>
              <a:defRPr/>
            </a:lvl1pPr>
          </a:lstStyle>
          <a:p>
            <a:fld id="{F02ADB95-FC13-48CF-A95F-CB17B466330E}" type="slidenum">
              <a:rPr lang="en-US" altLang="en-US"/>
              <a:pPr/>
              <a:t>‹#›</a:t>
            </a:fld>
            <a:endParaRPr lang="en-US" altLang="en-US"/>
          </a:p>
        </p:txBody>
      </p:sp>
    </p:spTree>
    <p:extLst>
      <p:ext uri="{BB962C8B-B14F-4D97-AF65-F5344CB8AC3E}">
        <p14:creationId xmlns:p14="http://schemas.microsoft.com/office/powerpoint/2010/main" val="1437446406"/>
      </p:ext>
    </p:extLst>
  </p:cSld>
  <p:clrMapOvr>
    <a:masterClrMapping/>
  </p:clrMapOvr>
  <p:transition>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E22451E-9223-4250-F895-745EDCAF540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E37ADAB-2AB7-DEC7-34BA-8A3C0795417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6E9CFD0-AED6-7AC6-7A85-B6367753C04C}"/>
              </a:ext>
            </a:extLst>
          </p:cNvPr>
          <p:cNvSpPr>
            <a:spLocks noGrp="1" noChangeArrowheads="1"/>
          </p:cNvSpPr>
          <p:nvPr>
            <p:ph type="sldNum" sz="quarter" idx="12"/>
          </p:nvPr>
        </p:nvSpPr>
        <p:spPr>
          <a:ln/>
        </p:spPr>
        <p:txBody>
          <a:bodyPr/>
          <a:lstStyle>
            <a:lvl1pPr>
              <a:defRPr/>
            </a:lvl1pPr>
          </a:lstStyle>
          <a:p>
            <a:fld id="{6CA19FBE-B611-4F7F-AD60-74122B24A631}" type="slidenum">
              <a:rPr lang="en-US" altLang="en-US"/>
              <a:pPr/>
              <a:t>‹#›</a:t>
            </a:fld>
            <a:endParaRPr lang="en-US" altLang="en-US"/>
          </a:p>
        </p:txBody>
      </p:sp>
    </p:spTree>
    <p:extLst>
      <p:ext uri="{BB962C8B-B14F-4D97-AF65-F5344CB8AC3E}">
        <p14:creationId xmlns:p14="http://schemas.microsoft.com/office/powerpoint/2010/main" val="3212691062"/>
      </p:ext>
    </p:extLst>
  </p:cSld>
  <p:clrMapOvr>
    <a:masterClrMapping/>
  </p:clrMapOvr>
  <p:transition>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F30648CA-E258-F896-8D11-FFF1CC2DEBA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3156136-9F8C-8338-0A32-B23E8B1AA8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522357D-6EBA-3F85-48DD-ABBF3889F7D4}"/>
              </a:ext>
            </a:extLst>
          </p:cNvPr>
          <p:cNvSpPr>
            <a:spLocks noGrp="1" noChangeArrowheads="1"/>
          </p:cNvSpPr>
          <p:nvPr>
            <p:ph type="sldNum" sz="quarter" idx="12"/>
          </p:nvPr>
        </p:nvSpPr>
        <p:spPr>
          <a:ln/>
        </p:spPr>
        <p:txBody>
          <a:bodyPr/>
          <a:lstStyle>
            <a:lvl1pPr>
              <a:defRPr/>
            </a:lvl1pPr>
          </a:lstStyle>
          <a:p>
            <a:fld id="{25C51F35-FF6F-4341-B9F4-271F96377AB9}" type="slidenum">
              <a:rPr lang="en-US" altLang="en-US"/>
              <a:pPr/>
              <a:t>‹#›</a:t>
            </a:fld>
            <a:endParaRPr lang="en-US" altLang="en-US"/>
          </a:p>
        </p:txBody>
      </p:sp>
    </p:spTree>
    <p:extLst>
      <p:ext uri="{BB962C8B-B14F-4D97-AF65-F5344CB8AC3E}">
        <p14:creationId xmlns:p14="http://schemas.microsoft.com/office/powerpoint/2010/main" val="2324397849"/>
      </p:ext>
    </p:extLst>
  </p:cSld>
  <p:clrMapOvr>
    <a:masterClrMapping/>
  </p:clrMapOvr>
  <p:transition>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C71050C-7371-7C4A-694A-DCA8925801D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5DECB1A-814E-E2E9-8864-60874A1D4C9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F5F620E-AE2D-E854-B5F1-EE387C7CA8A8}"/>
              </a:ext>
            </a:extLst>
          </p:cNvPr>
          <p:cNvSpPr>
            <a:spLocks noGrp="1" noChangeArrowheads="1"/>
          </p:cNvSpPr>
          <p:nvPr>
            <p:ph type="sldNum" sz="quarter" idx="12"/>
          </p:nvPr>
        </p:nvSpPr>
        <p:spPr>
          <a:ln/>
        </p:spPr>
        <p:txBody>
          <a:bodyPr/>
          <a:lstStyle>
            <a:lvl1pPr>
              <a:defRPr/>
            </a:lvl1pPr>
          </a:lstStyle>
          <a:p>
            <a:fld id="{6E43863F-03A0-4381-9F02-BAECBEF34B5F}" type="slidenum">
              <a:rPr lang="en-US" altLang="en-US"/>
              <a:pPr/>
              <a:t>‹#›</a:t>
            </a:fld>
            <a:endParaRPr lang="en-US" altLang="en-US"/>
          </a:p>
        </p:txBody>
      </p:sp>
    </p:spTree>
    <p:extLst>
      <p:ext uri="{BB962C8B-B14F-4D97-AF65-F5344CB8AC3E}">
        <p14:creationId xmlns:p14="http://schemas.microsoft.com/office/powerpoint/2010/main" val="1069430104"/>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10"/>
          <p:cNvSpPr>
            <a:spLocks noGrp="1"/>
          </p:cNvSpPr>
          <p:nvPr>
            <p:ph sz="half" idx="1"/>
          </p:nvPr>
        </p:nvSpPr>
        <p:spPr>
          <a:xfrm>
            <a:off x="457200" y="1524000"/>
            <a:ext cx="4059936"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2"/>
          </p:nvPr>
        </p:nvSpPr>
        <p:spPr>
          <a:xfrm>
            <a:off x="4648200" y="1524000"/>
            <a:ext cx="4059936"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3">
            <a:extLst>
              <a:ext uri="{FF2B5EF4-FFF2-40B4-BE49-F238E27FC236}">
                <a16:creationId xmlns:a16="http://schemas.microsoft.com/office/drawing/2014/main" id="{E8AD3351-AB5D-B643-9646-B1A53FAD2EEA}"/>
              </a:ext>
            </a:extLst>
          </p:cNvPr>
          <p:cNvSpPr>
            <a:spLocks noGrp="1"/>
          </p:cNvSpPr>
          <p:nvPr>
            <p:ph type="dt" sz="half" idx="10"/>
          </p:nvPr>
        </p:nvSpPr>
        <p:spPr/>
        <p:txBody>
          <a:bodyPr/>
          <a:lstStyle>
            <a:lvl1pPr>
              <a:defRPr/>
            </a:lvl1pPr>
          </a:lstStyle>
          <a:p>
            <a:pPr>
              <a:defRPr/>
            </a:pPr>
            <a:endParaRPr lang="en-US"/>
          </a:p>
        </p:txBody>
      </p:sp>
      <p:sp>
        <p:nvSpPr>
          <p:cNvPr id="4" name="Footer Placeholder 9">
            <a:extLst>
              <a:ext uri="{FF2B5EF4-FFF2-40B4-BE49-F238E27FC236}">
                <a16:creationId xmlns:a16="http://schemas.microsoft.com/office/drawing/2014/main" id="{4DF2FF9C-33EE-17E4-46CE-EE47EF2F14D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21">
            <a:extLst>
              <a:ext uri="{FF2B5EF4-FFF2-40B4-BE49-F238E27FC236}">
                <a16:creationId xmlns:a16="http://schemas.microsoft.com/office/drawing/2014/main" id="{F00BE5A8-6EDD-15CA-535F-6E1A2FBD6616}"/>
              </a:ext>
            </a:extLst>
          </p:cNvPr>
          <p:cNvSpPr>
            <a:spLocks noGrp="1"/>
          </p:cNvSpPr>
          <p:nvPr>
            <p:ph type="sldNum" sz="quarter" idx="12"/>
          </p:nvPr>
        </p:nvSpPr>
        <p:spPr/>
        <p:txBody>
          <a:bodyPr/>
          <a:lstStyle>
            <a:lvl1pPr>
              <a:defRPr/>
            </a:lvl1pPr>
          </a:lstStyle>
          <a:p>
            <a:fld id="{8F3807B2-02DC-4C4C-8A8E-5149B42DB783}" type="slidenum">
              <a:rPr lang="en-US" altLang="en-US"/>
              <a:pPr/>
              <a:t>‹#›</a:t>
            </a:fld>
            <a:endParaRPr lang="en-US" altLang="en-US"/>
          </a:p>
        </p:txBody>
      </p:sp>
    </p:spTree>
    <p:extLst>
      <p:ext uri="{BB962C8B-B14F-4D97-AF65-F5344CB8AC3E}">
        <p14:creationId xmlns:p14="http://schemas.microsoft.com/office/powerpoint/2010/main" val="3523170623"/>
      </p:ext>
    </p:extLst>
  </p:cSld>
  <p:clrMapOvr>
    <a:masterClrMapping/>
  </p:clrMapOvr>
  <p:transition>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A1CB5361-0BDA-B5D1-2A1A-9CAE9C6AFC7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09F8872A-8459-FD47-D06D-4871F217CA2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D930CEFA-A982-7A82-0666-1A2956CB3DDF}"/>
              </a:ext>
            </a:extLst>
          </p:cNvPr>
          <p:cNvSpPr>
            <a:spLocks noGrp="1" noChangeArrowheads="1"/>
          </p:cNvSpPr>
          <p:nvPr>
            <p:ph type="sldNum" sz="quarter" idx="12"/>
          </p:nvPr>
        </p:nvSpPr>
        <p:spPr>
          <a:ln/>
        </p:spPr>
        <p:txBody>
          <a:bodyPr/>
          <a:lstStyle>
            <a:lvl1pPr>
              <a:defRPr/>
            </a:lvl1pPr>
          </a:lstStyle>
          <a:p>
            <a:fld id="{AD270118-F6E7-46F4-9AA3-0445113721DE}" type="slidenum">
              <a:rPr lang="en-US" altLang="en-US"/>
              <a:pPr/>
              <a:t>‹#›</a:t>
            </a:fld>
            <a:endParaRPr lang="en-US" altLang="en-US"/>
          </a:p>
        </p:txBody>
      </p:sp>
    </p:spTree>
    <p:extLst>
      <p:ext uri="{BB962C8B-B14F-4D97-AF65-F5344CB8AC3E}">
        <p14:creationId xmlns:p14="http://schemas.microsoft.com/office/powerpoint/2010/main" val="3148705606"/>
      </p:ext>
    </p:extLst>
  </p:cSld>
  <p:clrMapOvr>
    <a:masterClrMapping/>
  </p:clrMapOvr>
  <p:transition>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57859AD-90F6-444B-2D6E-102C70289C1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3B767FF3-B857-5DD3-297A-87EB19E8E38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463FB6B1-7F8D-B7CA-FAF2-1AA1902CF35A}"/>
              </a:ext>
            </a:extLst>
          </p:cNvPr>
          <p:cNvSpPr>
            <a:spLocks noGrp="1" noChangeArrowheads="1"/>
          </p:cNvSpPr>
          <p:nvPr>
            <p:ph type="sldNum" sz="quarter" idx="12"/>
          </p:nvPr>
        </p:nvSpPr>
        <p:spPr>
          <a:ln/>
        </p:spPr>
        <p:txBody>
          <a:bodyPr/>
          <a:lstStyle>
            <a:lvl1pPr>
              <a:defRPr/>
            </a:lvl1pPr>
          </a:lstStyle>
          <a:p>
            <a:fld id="{22E53D2A-2A85-495D-A03B-9A44517F58F0}" type="slidenum">
              <a:rPr lang="en-US" altLang="en-US"/>
              <a:pPr/>
              <a:t>‹#›</a:t>
            </a:fld>
            <a:endParaRPr lang="en-US" altLang="en-US"/>
          </a:p>
        </p:txBody>
      </p:sp>
    </p:spTree>
    <p:extLst>
      <p:ext uri="{BB962C8B-B14F-4D97-AF65-F5344CB8AC3E}">
        <p14:creationId xmlns:p14="http://schemas.microsoft.com/office/powerpoint/2010/main" val="363897182"/>
      </p:ext>
    </p:extLst>
  </p:cSld>
  <p:clrMapOvr>
    <a:masterClrMapping/>
  </p:clrMapOvr>
  <p:transition>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15E3889-7E10-F7CD-7E96-4804E6490600}"/>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D17F739C-B474-195C-858D-88455C62413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81543DB1-9877-1827-7F4C-4F2FE9E3076D}"/>
              </a:ext>
            </a:extLst>
          </p:cNvPr>
          <p:cNvSpPr>
            <a:spLocks noGrp="1" noChangeArrowheads="1"/>
          </p:cNvSpPr>
          <p:nvPr>
            <p:ph type="sldNum" sz="quarter" idx="12"/>
          </p:nvPr>
        </p:nvSpPr>
        <p:spPr>
          <a:ln/>
        </p:spPr>
        <p:txBody>
          <a:bodyPr/>
          <a:lstStyle>
            <a:lvl1pPr>
              <a:defRPr/>
            </a:lvl1pPr>
          </a:lstStyle>
          <a:p>
            <a:fld id="{F2A36652-DE31-41B6-AC88-E01289DFAD7A}" type="slidenum">
              <a:rPr lang="en-US" altLang="en-US"/>
              <a:pPr/>
              <a:t>‹#›</a:t>
            </a:fld>
            <a:endParaRPr lang="en-US" altLang="en-US"/>
          </a:p>
        </p:txBody>
      </p:sp>
    </p:spTree>
    <p:extLst>
      <p:ext uri="{BB962C8B-B14F-4D97-AF65-F5344CB8AC3E}">
        <p14:creationId xmlns:p14="http://schemas.microsoft.com/office/powerpoint/2010/main" val="1096107117"/>
      </p:ext>
    </p:extLst>
  </p:cSld>
  <p:clrMapOvr>
    <a:masterClrMapping/>
  </p:clrMapOvr>
  <p:transition>
    <p:rand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658EB5D-54CA-D04E-60DC-BEFE1595EEF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F49E6A1-37A1-F9B6-B52C-3424CE71469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717190E-1C66-A8E8-2951-362480FA9DA2}"/>
              </a:ext>
            </a:extLst>
          </p:cNvPr>
          <p:cNvSpPr>
            <a:spLocks noGrp="1" noChangeArrowheads="1"/>
          </p:cNvSpPr>
          <p:nvPr>
            <p:ph type="sldNum" sz="quarter" idx="12"/>
          </p:nvPr>
        </p:nvSpPr>
        <p:spPr>
          <a:ln/>
        </p:spPr>
        <p:txBody>
          <a:bodyPr/>
          <a:lstStyle>
            <a:lvl1pPr>
              <a:defRPr/>
            </a:lvl1pPr>
          </a:lstStyle>
          <a:p>
            <a:fld id="{A9BC627C-FC5A-4A31-9974-CB809B5CC5D1}" type="slidenum">
              <a:rPr lang="en-US" altLang="en-US"/>
              <a:pPr/>
              <a:t>‹#›</a:t>
            </a:fld>
            <a:endParaRPr lang="en-US" altLang="en-US"/>
          </a:p>
        </p:txBody>
      </p:sp>
    </p:spTree>
    <p:extLst>
      <p:ext uri="{BB962C8B-B14F-4D97-AF65-F5344CB8AC3E}">
        <p14:creationId xmlns:p14="http://schemas.microsoft.com/office/powerpoint/2010/main" val="1120656161"/>
      </p:ext>
    </p:extLst>
  </p:cSld>
  <p:clrMapOvr>
    <a:masterClrMapping/>
  </p:clrMapOvr>
  <p:transition>
    <p:rand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F98BDD5-7F8C-CC9E-1D91-F8B44ABA20C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C5ADF69-A8D7-78E3-4C10-46FD68FF336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FD1A42D-9EEE-F4FB-E44C-96F9E8C44BAA}"/>
              </a:ext>
            </a:extLst>
          </p:cNvPr>
          <p:cNvSpPr>
            <a:spLocks noGrp="1" noChangeArrowheads="1"/>
          </p:cNvSpPr>
          <p:nvPr>
            <p:ph type="sldNum" sz="quarter" idx="12"/>
          </p:nvPr>
        </p:nvSpPr>
        <p:spPr>
          <a:ln/>
        </p:spPr>
        <p:txBody>
          <a:bodyPr/>
          <a:lstStyle>
            <a:lvl1pPr>
              <a:defRPr/>
            </a:lvl1pPr>
          </a:lstStyle>
          <a:p>
            <a:fld id="{417019B5-2CA8-491A-AE0F-A0E2C2F0BF16}" type="slidenum">
              <a:rPr lang="en-US" altLang="en-US"/>
              <a:pPr/>
              <a:t>‹#›</a:t>
            </a:fld>
            <a:endParaRPr lang="en-US" altLang="en-US"/>
          </a:p>
        </p:txBody>
      </p:sp>
    </p:spTree>
    <p:extLst>
      <p:ext uri="{BB962C8B-B14F-4D97-AF65-F5344CB8AC3E}">
        <p14:creationId xmlns:p14="http://schemas.microsoft.com/office/powerpoint/2010/main" val="238448402"/>
      </p:ext>
    </p:extLst>
  </p:cSld>
  <p:clrMapOvr>
    <a:masterClrMapping/>
  </p:clrMapOvr>
  <p:transition>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0DF98A6-2A72-B621-ECB9-B8823594C83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80D15EB-71E7-C39C-7290-3E8CA7046A8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89AD5C0-07DF-C276-06AF-0A37195D91CE}"/>
              </a:ext>
            </a:extLst>
          </p:cNvPr>
          <p:cNvSpPr>
            <a:spLocks noGrp="1" noChangeArrowheads="1"/>
          </p:cNvSpPr>
          <p:nvPr>
            <p:ph type="sldNum" sz="quarter" idx="12"/>
          </p:nvPr>
        </p:nvSpPr>
        <p:spPr>
          <a:ln/>
        </p:spPr>
        <p:txBody>
          <a:bodyPr/>
          <a:lstStyle>
            <a:lvl1pPr>
              <a:defRPr/>
            </a:lvl1pPr>
          </a:lstStyle>
          <a:p>
            <a:fld id="{AD157C1B-DE5C-4BB6-BBF9-4068980AC118}" type="slidenum">
              <a:rPr lang="en-US" altLang="en-US"/>
              <a:pPr/>
              <a:t>‹#›</a:t>
            </a:fld>
            <a:endParaRPr lang="en-US" altLang="en-US"/>
          </a:p>
        </p:txBody>
      </p:sp>
    </p:spTree>
    <p:extLst>
      <p:ext uri="{BB962C8B-B14F-4D97-AF65-F5344CB8AC3E}">
        <p14:creationId xmlns:p14="http://schemas.microsoft.com/office/powerpoint/2010/main" val="1849182777"/>
      </p:ext>
    </p:extLst>
  </p:cSld>
  <p:clrMapOvr>
    <a:masterClrMapping/>
  </p:clrMapOvr>
  <p:transition>
    <p:rand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D7AA7A3-6B85-AED1-5604-BC5978EF541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2F8A965-3B00-EC8E-0A09-ACE2B1CBCD1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139BA19-DAEF-D852-6389-BA20F5B008A9}"/>
              </a:ext>
            </a:extLst>
          </p:cNvPr>
          <p:cNvSpPr>
            <a:spLocks noGrp="1" noChangeArrowheads="1"/>
          </p:cNvSpPr>
          <p:nvPr>
            <p:ph type="sldNum" sz="quarter" idx="12"/>
          </p:nvPr>
        </p:nvSpPr>
        <p:spPr>
          <a:ln/>
        </p:spPr>
        <p:txBody>
          <a:bodyPr/>
          <a:lstStyle>
            <a:lvl1pPr>
              <a:defRPr/>
            </a:lvl1pPr>
          </a:lstStyle>
          <a:p>
            <a:fld id="{3985756D-6A86-4852-973C-6C4C8D284BD7}" type="slidenum">
              <a:rPr lang="en-US" altLang="en-US"/>
              <a:pPr/>
              <a:t>‹#›</a:t>
            </a:fld>
            <a:endParaRPr lang="en-US" altLang="en-US"/>
          </a:p>
        </p:txBody>
      </p:sp>
    </p:spTree>
    <p:extLst>
      <p:ext uri="{BB962C8B-B14F-4D97-AF65-F5344CB8AC3E}">
        <p14:creationId xmlns:p14="http://schemas.microsoft.com/office/powerpoint/2010/main" val="1170034871"/>
      </p:ext>
    </p:extLst>
  </p:cSld>
  <p:clrMapOvr>
    <a:masterClrMapping/>
  </p:clrMapOvr>
  <p:transition>
    <p:rand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ight Triangle 1">
            <a:extLst>
              <a:ext uri="{FF2B5EF4-FFF2-40B4-BE49-F238E27FC236}">
                <a16:creationId xmlns:a16="http://schemas.microsoft.com/office/drawing/2014/main" id="{40893197-4C1A-E742-5BA0-BFAC6BE4C214}"/>
              </a:ext>
            </a:extLst>
          </p:cNvPr>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grpSp>
        <p:nvGrpSpPr>
          <p:cNvPr id="3" name="Group 15">
            <a:extLst>
              <a:ext uri="{FF2B5EF4-FFF2-40B4-BE49-F238E27FC236}">
                <a16:creationId xmlns:a16="http://schemas.microsoft.com/office/drawing/2014/main" id="{5776EE22-6056-0FAD-5346-7A038D624441}"/>
              </a:ext>
            </a:extLst>
          </p:cNvPr>
          <p:cNvGrpSpPr>
            <a:grpSpLocks/>
          </p:cNvGrpSpPr>
          <p:nvPr/>
        </p:nvGrpSpPr>
        <p:grpSpPr bwMode="auto">
          <a:xfrm>
            <a:off x="-3175" y="4953000"/>
            <a:ext cx="9147175" cy="1911350"/>
            <a:chOff x="-3765" y="4832896"/>
            <a:chExt cx="9147765" cy="2032192"/>
          </a:xfrm>
        </p:grpSpPr>
        <p:sp>
          <p:nvSpPr>
            <p:cNvPr id="4" name="Freeform 16">
              <a:extLst>
                <a:ext uri="{FF2B5EF4-FFF2-40B4-BE49-F238E27FC236}">
                  <a16:creationId xmlns:a16="http://schemas.microsoft.com/office/drawing/2014/main" id="{0D815F25-ED8D-A334-32E5-5BFE6F266E81}"/>
                </a:ext>
              </a:extLst>
            </p:cNvPr>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hangingPunct="1">
                <a:defRPr/>
              </a:pPr>
              <a:endParaRPr lang="en-US" dirty="0">
                <a:latin typeface="Arial" charset="0"/>
              </a:endParaRPr>
            </a:p>
          </p:txBody>
        </p:sp>
        <p:sp>
          <p:nvSpPr>
            <p:cNvPr id="5" name="Freeform 18">
              <a:extLst>
                <a:ext uri="{FF2B5EF4-FFF2-40B4-BE49-F238E27FC236}">
                  <a16:creationId xmlns:a16="http://schemas.microsoft.com/office/drawing/2014/main" id="{690A2AD6-45DF-F9CD-931E-6A4BEDCB7B5E}"/>
                </a:ext>
              </a:extLst>
            </p:cNvPr>
            <p:cNvSpPr>
              <a:spLocks/>
            </p:cNvSpPr>
            <p:nvPr/>
          </p:nvSpPr>
          <p:spPr bwMode="auto">
            <a:xfrm>
              <a:off x="35926" y="5135025"/>
              <a:ext cx="9108074" cy="838869"/>
            </a:xfrm>
            <a:custGeom>
              <a:avLst/>
              <a:gdLst>
                <a:gd name="T0" fmla="*/ 0 w 5760"/>
                <a:gd name="T1" fmla="*/ 0 h 528"/>
                <a:gd name="T2" fmla="*/ 5760 w 5760"/>
                <a:gd name="T3" fmla="*/ 0 h 528"/>
                <a:gd name="T4" fmla="*/ 5760 w 5760"/>
                <a:gd name="T5" fmla="*/ 528 h 528"/>
                <a:gd name="T6" fmla="*/ 48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6" name="Freeform 19">
              <a:extLst>
                <a:ext uri="{FF2B5EF4-FFF2-40B4-BE49-F238E27FC236}">
                  <a16:creationId xmlns:a16="http://schemas.microsoft.com/office/drawing/2014/main" id="{ECC814DF-6D55-741D-78D4-837B499C25E4}"/>
                </a:ext>
              </a:extLst>
            </p:cNvPr>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cxnSp>
          <p:nvCxnSpPr>
            <p:cNvPr id="7" name="Straight Connector 6">
              <a:extLst>
                <a:ext uri="{FF2B5EF4-FFF2-40B4-BE49-F238E27FC236}">
                  <a16:creationId xmlns:a16="http://schemas.microsoft.com/office/drawing/2014/main" id="{2F70E583-6CF0-AF56-E583-CA134A894DC6}"/>
                </a:ext>
              </a:extLst>
            </p:cNvPr>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8" name="Date Placeholder 29">
            <a:extLst>
              <a:ext uri="{FF2B5EF4-FFF2-40B4-BE49-F238E27FC236}">
                <a16:creationId xmlns:a16="http://schemas.microsoft.com/office/drawing/2014/main" id="{2120C5F5-7CCD-8E02-E850-ECA0F9C3F005}"/>
              </a:ext>
            </a:extLst>
          </p:cNvPr>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0" name="Footer Placeholder 18">
            <a:extLst>
              <a:ext uri="{FF2B5EF4-FFF2-40B4-BE49-F238E27FC236}">
                <a16:creationId xmlns:a16="http://schemas.microsoft.com/office/drawing/2014/main" id="{6B537EBB-2038-7701-55BF-C9971D48B8CE}"/>
              </a:ext>
            </a:extLst>
          </p:cNvPr>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1" name="Slide Number Placeholder 26">
            <a:extLst>
              <a:ext uri="{FF2B5EF4-FFF2-40B4-BE49-F238E27FC236}">
                <a16:creationId xmlns:a16="http://schemas.microsoft.com/office/drawing/2014/main" id="{B39E10D7-21C9-80C3-BE72-DF1B67DD2854}"/>
              </a:ext>
            </a:extLst>
          </p:cNvPr>
          <p:cNvSpPr>
            <a:spLocks noGrp="1"/>
          </p:cNvSpPr>
          <p:nvPr>
            <p:ph type="sldNum" sz="quarter" idx="12"/>
          </p:nvPr>
        </p:nvSpPr>
        <p:spPr/>
        <p:txBody>
          <a:bodyPr/>
          <a:lstStyle>
            <a:lvl1pPr>
              <a:defRPr>
                <a:solidFill>
                  <a:srgbClr val="FFFFFF"/>
                </a:solidFill>
              </a:defRPr>
            </a:lvl1pPr>
          </a:lstStyle>
          <a:p>
            <a:fld id="{EAF604E0-79F5-40F4-B364-4D3B7DCE82D6}" type="slidenum">
              <a:rPr lang="en-US" altLang="en-US"/>
              <a:pPr/>
              <a:t>‹#›</a:t>
            </a:fld>
            <a:endParaRPr lang="en-US" altLang="en-US"/>
          </a:p>
        </p:txBody>
      </p:sp>
    </p:spTree>
    <p:extLst>
      <p:ext uri="{BB962C8B-B14F-4D97-AF65-F5344CB8AC3E}">
        <p14:creationId xmlns:p14="http://schemas.microsoft.com/office/powerpoint/2010/main" val="1295479925"/>
      </p:ext>
    </p:extLst>
  </p:cSld>
  <p:clrMapOvr>
    <a:masterClrMapping/>
  </p:clrMapOvr>
  <p:transition>
    <p:rand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2" name="Date Placeholder 9">
            <a:extLst>
              <a:ext uri="{FF2B5EF4-FFF2-40B4-BE49-F238E27FC236}">
                <a16:creationId xmlns:a16="http://schemas.microsoft.com/office/drawing/2014/main" id="{8FB79C28-A3B7-5D8F-E2A3-DA6E88E719A2}"/>
              </a:ext>
            </a:extLst>
          </p:cNvPr>
          <p:cNvSpPr>
            <a:spLocks noGrp="1"/>
          </p:cNvSpPr>
          <p:nvPr>
            <p:ph type="dt" sz="half" idx="10"/>
          </p:nvPr>
        </p:nvSpPr>
        <p:spPr/>
        <p:txBody>
          <a:bodyPr/>
          <a:lstStyle>
            <a:lvl1pPr>
              <a:defRPr/>
            </a:lvl1pPr>
          </a:lstStyle>
          <a:p>
            <a:pPr>
              <a:defRPr/>
            </a:pPr>
            <a:endParaRPr lang="en-US"/>
          </a:p>
        </p:txBody>
      </p:sp>
      <p:sp>
        <p:nvSpPr>
          <p:cNvPr id="4" name="Footer Placeholder 21">
            <a:extLst>
              <a:ext uri="{FF2B5EF4-FFF2-40B4-BE49-F238E27FC236}">
                <a16:creationId xmlns:a16="http://schemas.microsoft.com/office/drawing/2014/main" id="{50B1BFDA-01D1-2343-0806-034C8E1D49C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17">
            <a:extLst>
              <a:ext uri="{FF2B5EF4-FFF2-40B4-BE49-F238E27FC236}">
                <a16:creationId xmlns:a16="http://schemas.microsoft.com/office/drawing/2014/main" id="{9A6714E8-6446-D65B-BBCF-BBE5DA4CF64A}"/>
              </a:ext>
            </a:extLst>
          </p:cNvPr>
          <p:cNvSpPr>
            <a:spLocks noGrp="1"/>
          </p:cNvSpPr>
          <p:nvPr>
            <p:ph type="sldNum" sz="quarter" idx="12"/>
          </p:nvPr>
        </p:nvSpPr>
        <p:spPr/>
        <p:txBody>
          <a:bodyPr/>
          <a:lstStyle>
            <a:lvl1pPr>
              <a:defRPr/>
            </a:lvl1pPr>
          </a:lstStyle>
          <a:p>
            <a:fld id="{8DB48815-96FF-41B9-B742-8E3A68F7646C}" type="slidenum">
              <a:rPr lang="en-US" altLang="en-US"/>
              <a:pPr/>
              <a:t>‹#›</a:t>
            </a:fld>
            <a:endParaRPr lang="en-US" altLang="en-US"/>
          </a:p>
        </p:txBody>
      </p:sp>
    </p:spTree>
    <p:extLst>
      <p:ext uri="{BB962C8B-B14F-4D97-AF65-F5344CB8AC3E}">
        <p14:creationId xmlns:p14="http://schemas.microsoft.com/office/powerpoint/2010/main" val="835139333"/>
      </p:ext>
    </p:extLst>
  </p:cSld>
  <p:clrMapOvr>
    <a:masterClrMapping/>
  </p:clrMapOvr>
  <p:transition>
    <p:rand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10">
            <a:extLst>
              <a:ext uri="{FF2B5EF4-FFF2-40B4-BE49-F238E27FC236}">
                <a16:creationId xmlns:a16="http://schemas.microsoft.com/office/drawing/2014/main" id="{8CCBA3BE-0AA9-C8FC-EF0E-B649F5A23873}"/>
              </a:ext>
            </a:extLst>
          </p:cNvPr>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dirty="0"/>
          </a:p>
        </p:txBody>
      </p:sp>
      <p:sp>
        <p:nvSpPr>
          <p:cNvPr id="5" name="Chevron 15">
            <a:extLst>
              <a:ext uri="{FF2B5EF4-FFF2-40B4-BE49-F238E27FC236}">
                <a16:creationId xmlns:a16="http://schemas.microsoft.com/office/drawing/2014/main" id="{5BB68206-B549-CAC6-DE6E-DE82AF50D487}"/>
              </a:ext>
            </a:extLst>
          </p:cNvPr>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dirty="0"/>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a:extLst>
              <a:ext uri="{FF2B5EF4-FFF2-40B4-BE49-F238E27FC236}">
                <a16:creationId xmlns:a16="http://schemas.microsoft.com/office/drawing/2014/main" id="{C6BC9CB1-771F-9A5B-F682-5D1D6EBD5340}"/>
              </a:ext>
            </a:extLst>
          </p:cNvPr>
          <p:cNvSpPr>
            <a:spLocks noGrp="1"/>
          </p:cNvSpPr>
          <p:nvPr>
            <p:ph type="dt" sz="half" idx="10"/>
          </p:nvPr>
        </p:nvSpPr>
        <p:spPr/>
        <p:txBody>
          <a:bodyPr/>
          <a:lstStyle>
            <a:lvl1pPr>
              <a:defRPr/>
            </a:lvl1pPr>
            <a:extLst/>
          </a:lstStyle>
          <a:p>
            <a:pPr>
              <a:defRPr/>
            </a:pPr>
            <a:endParaRPr lang="en-US"/>
          </a:p>
        </p:txBody>
      </p:sp>
      <p:sp>
        <p:nvSpPr>
          <p:cNvPr id="7" name="Footer Placeholder 4">
            <a:extLst>
              <a:ext uri="{FF2B5EF4-FFF2-40B4-BE49-F238E27FC236}">
                <a16:creationId xmlns:a16="http://schemas.microsoft.com/office/drawing/2014/main" id="{CDDEC851-8D13-0404-D3E9-6B7AFCB33EFC}"/>
              </a:ext>
            </a:extLst>
          </p:cNvPr>
          <p:cNvSpPr>
            <a:spLocks noGrp="1"/>
          </p:cNvSpPr>
          <p:nvPr>
            <p:ph type="ftr" sz="quarter" idx="11"/>
          </p:nvPr>
        </p:nvSpPr>
        <p:spPr/>
        <p:txBody>
          <a:bodyPr/>
          <a:lstStyle>
            <a:lvl1pPr>
              <a:defRPr/>
            </a:lvl1pPr>
            <a:extLst/>
          </a:lstStyle>
          <a:p>
            <a:pPr>
              <a:defRPr/>
            </a:pPr>
            <a:endParaRPr lang="en-US"/>
          </a:p>
        </p:txBody>
      </p:sp>
      <p:sp>
        <p:nvSpPr>
          <p:cNvPr id="8" name="Slide Number Placeholder 5">
            <a:extLst>
              <a:ext uri="{FF2B5EF4-FFF2-40B4-BE49-F238E27FC236}">
                <a16:creationId xmlns:a16="http://schemas.microsoft.com/office/drawing/2014/main" id="{C05EA2BF-3E14-B39E-B30E-1C5439676582}"/>
              </a:ext>
            </a:extLst>
          </p:cNvPr>
          <p:cNvSpPr>
            <a:spLocks noGrp="1"/>
          </p:cNvSpPr>
          <p:nvPr>
            <p:ph type="sldNum" sz="quarter" idx="12"/>
          </p:nvPr>
        </p:nvSpPr>
        <p:spPr/>
        <p:txBody>
          <a:bodyPr/>
          <a:lstStyle>
            <a:lvl1pPr>
              <a:defRPr/>
            </a:lvl1pPr>
          </a:lstStyle>
          <a:p>
            <a:fld id="{ADB18D75-027E-4AB0-8950-ED30A1858958}" type="slidenum">
              <a:rPr lang="en-US" altLang="en-US"/>
              <a:pPr/>
              <a:t>‹#›</a:t>
            </a:fld>
            <a:endParaRPr lang="en-US" altLang="en-US"/>
          </a:p>
        </p:txBody>
      </p:sp>
    </p:spTree>
    <p:extLst>
      <p:ext uri="{BB962C8B-B14F-4D97-AF65-F5344CB8AC3E}">
        <p14:creationId xmlns:p14="http://schemas.microsoft.com/office/powerpoint/2010/main" val="295982539"/>
      </p:ext>
    </p:extLst>
  </p:cSld>
  <p:clrMapOvr>
    <a:overrideClrMapping bg1="dk1" tx1="lt1" bg2="dk2" tx2="lt2" accent1="accent1" accent2="accent2" accent3="accent3" accent4="accent4" accent5="accent5" accent6="accent6" hlink="hlink" folHlink="folHlink"/>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89B7908B-4AE0-F072-A7BE-07C2536B348B}"/>
              </a:ext>
            </a:extLst>
          </p:cNvPr>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750CFAA-83D3-2AA8-D70B-FC8750BB6E16}"/>
              </a:ext>
            </a:extLst>
          </p:cNvPr>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Content Placeholder 33"/>
          <p:cNvSpPr>
            <a:spLocks noGrp="1"/>
          </p:cNvSpPr>
          <p:nvPr>
            <p:ph sz="quarter" idx="4"/>
          </p:nvPr>
        </p:nvSpPr>
        <p:spPr>
          <a:xfrm>
            <a:off x="4649788" y="2201896"/>
            <a:ext cx="4038600"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457200" y="155448"/>
            <a:ext cx="8229600" cy="1143000"/>
          </a:xfrm>
        </p:spPr>
        <p:txBody>
          <a:bodyPr/>
          <a:lstStyle>
            <a:lvl1pPr>
              <a:defRPr/>
            </a:lvl1pPr>
          </a:lstStyle>
          <a:p>
            <a:r>
              <a:rPr lang="en-US"/>
              <a:t>Click to edit Master title style</a:t>
            </a:r>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6" name="Slide Number Placeholder 8">
            <a:extLst>
              <a:ext uri="{FF2B5EF4-FFF2-40B4-BE49-F238E27FC236}">
                <a16:creationId xmlns:a16="http://schemas.microsoft.com/office/drawing/2014/main" id="{D4493D81-C53C-B3CD-5D23-C5E21E69C15D}"/>
              </a:ext>
            </a:extLst>
          </p:cNvPr>
          <p:cNvSpPr>
            <a:spLocks noGrp="1"/>
          </p:cNvSpPr>
          <p:nvPr>
            <p:ph type="sldNum" sz="quarter" idx="10"/>
          </p:nvPr>
        </p:nvSpPr>
        <p:spPr/>
        <p:txBody>
          <a:bodyPr/>
          <a:lstStyle>
            <a:lvl1pPr>
              <a:defRPr/>
            </a:lvl1pPr>
          </a:lstStyle>
          <a:p>
            <a:fld id="{EA090930-1026-4863-A06F-11CB25E22E93}" type="slidenum">
              <a:rPr lang="en-US" altLang="en-US"/>
              <a:pPr/>
              <a:t>‹#›</a:t>
            </a:fld>
            <a:endParaRPr lang="en-US" altLang="en-US"/>
          </a:p>
        </p:txBody>
      </p:sp>
      <p:sp>
        <p:nvSpPr>
          <p:cNvPr id="7" name="Footer Placeholder 7">
            <a:extLst>
              <a:ext uri="{FF2B5EF4-FFF2-40B4-BE49-F238E27FC236}">
                <a16:creationId xmlns:a16="http://schemas.microsoft.com/office/drawing/2014/main" id="{D4635C6A-AEFF-0519-8945-3AC49E3541C4}"/>
              </a:ext>
            </a:extLst>
          </p:cNvPr>
          <p:cNvSpPr>
            <a:spLocks noGrp="1"/>
          </p:cNvSpPr>
          <p:nvPr>
            <p:ph type="ftr" sz="quarter" idx="11"/>
          </p:nvPr>
        </p:nvSpPr>
        <p:spPr/>
        <p:txBody>
          <a:bodyPr/>
          <a:lstStyle>
            <a:lvl1pPr>
              <a:defRPr/>
            </a:lvl1pPr>
          </a:lstStyle>
          <a:p>
            <a:pPr>
              <a:defRPr/>
            </a:pPr>
            <a:endParaRPr lang="en-US"/>
          </a:p>
        </p:txBody>
      </p:sp>
      <p:sp>
        <p:nvSpPr>
          <p:cNvPr id="8" name="Date Placeholder 6">
            <a:extLst>
              <a:ext uri="{FF2B5EF4-FFF2-40B4-BE49-F238E27FC236}">
                <a16:creationId xmlns:a16="http://schemas.microsoft.com/office/drawing/2014/main" id="{7B1F4075-5D27-4B94-A97B-4ABD313136DC}"/>
              </a:ext>
            </a:extLst>
          </p:cNvPr>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4059304589"/>
      </p:ext>
    </p:extLst>
  </p:cSld>
  <p:clrMapOvr>
    <a:masterClrMapping/>
  </p:clrMapOvr>
  <p:transition>
    <p:rand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2" name="Date Placeholder 4">
            <a:extLst>
              <a:ext uri="{FF2B5EF4-FFF2-40B4-BE49-F238E27FC236}">
                <a16:creationId xmlns:a16="http://schemas.microsoft.com/office/drawing/2014/main" id="{15D59E5D-C944-C248-4151-C84C396CAF7D}"/>
              </a:ext>
            </a:extLst>
          </p:cNvPr>
          <p:cNvSpPr>
            <a:spLocks noGrp="1"/>
          </p:cNvSpPr>
          <p:nvPr>
            <p:ph type="dt" sz="half" idx="10"/>
          </p:nvPr>
        </p:nvSpPr>
        <p:spPr/>
        <p:txBody>
          <a:bodyPr/>
          <a:lstStyle>
            <a:lvl1pPr>
              <a:defRPr/>
            </a:lvl1pPr>
            <a:extLst/>
          </a:lstStyle>
          <a:p>
            <a:pPr>
              <a:defRPr/>
            </a:pPr>
            <a:endParaRPr lang="en-US"/>
          </a:p>
        </p:txBody>
      </p:sp>
      <p:sp>
        <p:nvSpPr>
          <p:cNvPr id="5" name="Footer Placeholder 5">
            <a:extLst>
              <a:ext uri="{FF2B5EF4-FFF2-40B4-BE49-F238E27FC236}">
                <a16:creationId xmlns:a16="http://schemas.microsoft.com/office/drawing/2014/main" id="{8928FF2E-07CE-0040-6B93-7F4EFFEAC182}"/>
              </a:ext>
            </a:extLst>
          </p:cNvPr>
          <p:cNvSpPr>
            <a:spLocks noGrp="1"/>
          </p:cNvSpPr>
          <p:nvPr>
            <p:ph type="ftr" sz="quarter" idx="11"/>
          </p:nvPr>
        </p:nvSpPr>
        <p:spPr/>
        <p:txBody>
          <a:bodyPr/>
          <a:lstStyle>
            <a:lvl1pPr>
              <a:defRPr/>
            </a:lvl1pPr>
            <a:extLst/>
          </a:lstStyle>
          <a:p>
            <a:pPr>
              <a:defRPr/>
            </a:pPr>
            <a:endParaRPr lang="en-US"/>
          </a:p>
        </p:txBody>
      </p:sp>
      <p:sp>
        <p:nvSpPr>
          <p:cNvPr id="6" name="Slide Number Placeholder 6">
            <a:extLst>
              <a:ext uri="{FF2B5EF4-FFF2-40B4-BE49-F238E27FC236}">
                <a16:creationId xmlns:a16="http://schemas.microsoft.com/office/drawing/2014/main" id="{9C713AA8-27E7-161A-462D-37B0BF7394C7}"/>
              </a:ext>
            </a:extLst>
          </p:cNvPr>
          <p:cNvSpPr>
            <a:spLocks noGrp="1"/>
          </p:cNvSpPr>
          <p:nvPr>
            <p:ph type="sldNum" sz="quarter" idx="12"/>
          </p:nvPr>
        </p:nvSpPr>
        <p:spPr/>
        <p:txBody>
          <a:bodyPr/>
          <a:lstStyle>
            <a:lvl1pPr>
              <a:defRPr/>
            </a:lvl1pPr>
          </a:lstStyle>
          <a:p>
            <a:fld id="{057954EB-792F-484E-AC64-50B67756D3B5}" type="slidenum">
              <a:rPr lang="en-US" altLang="en-US"/>
              <a:pPr/>
              <a:t>‹#›</a:t>
            </a:fld>
            <a:endParaRPr lang="en-US" altLang="en-US"/>
          </a:p>
        </p:txBody>
      </p:sp>
    </p:spTree>
    <p:extLst>
      <p:ext uri="{BB962C8B-B14F-4D97-AF65-F5344CB8AC3E}">
        <p14:creationId xmlns:p14="http://schemas.microsoft.com/office/powerpoint/2010/main" val="647346548"/>
      </p:ext>
    </p:extLst>
  </p:cSld>
  <p:clrMapOvr>
    <a:overrideClrMapping bg1="dk1" tx1="lt1" bg2="dk2" tx2="lt2" accent1="accent1" accent2="accent2" accent3="accent3" accent4="accent4" accent5="accent5" accent6="accent6" hlink="hlink" folHlink="folHlink"/>
  </p:clrMapOvr>
  <p:transition>
    <p:rand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B2B327F-CDED-1EFE-FA42-3FF6D586B661}"/>
              </a:ext>
            </a:extLst>
          </p:cNvPr>
          <p:cNvSpPr>
            <a:spLocks noGrp="1"/>
          </p:cNvSpPr>
          <p:nvPr>
            <p:ph type="dt" sz="half" idx="10"/>
          </p:nvPr>
        </p:nvSpPr>
        <p:spPr/>
        <p:txBody>
          <a:bodyPr/>
          <a:lstStyle>
            <a:lvl1pPr>
              <a:defRPr/>
            </a:lvl1pPr>
            <a:extLst/>
          </a:lstStyle>
          <a:p>
            <a:pPr>
              <a:defRPr/>
            </a:pPr>
            <a:endParaRPr lang="en-US"/>
          </a:p>
        </p:txBody>
      </p:sp>
      <p:sp>
        <p:nvSpPr>
          <p:cNvPr id="8" name="Footer Placeholder 7">
            <a:extLst>
              <a:ext uri="{FF2B5EF4-FFF2-40B4-BE49-F238E27FC236}">
                <a16:creationId xmlns:a16="http://schemas.microsoft.com/office/drawing/2014/main" id="{9A1B248E-1FBB-0939-4C2E-32FE390F53E4}"/>
              </a:ext>
            </a:extLst>
          </p:cNvPr>
          <p:cNvSpPr>
            <a:spLocks noGrp="1"/>
          </p:cNvSpPr>
          <p:nvPr>
            <p:ph type="ftr" sz="quarter" idx="11"/>
          </p:nvPr>
        </p:nvSpPr>
        <p:spPr/>
        <p:txBody>
          <a:bodyPr/>
          <a:lstStyle>
            <a:lvl1pPr>
              <a:defRPr/>
            </a:lvl1pPr>
            <a:extLst/>
          </a:lstStyle>
          <a:p>
            <a:pPr>
              <a:defRPr/>
            </a:pPr>
            <a:endParaRPr lang="en-US"/>
          </a:p>
        </p:txBody>
      </p:sp>
      <p:sp>
        <p:nvSpPr>
          <p:cNvPr id="9" name="Slide Number Placeholder 8">
            <a:extLst>
              <a:ext uri="{FF2B5EF4-FFF2-40B4-BE49-F238E27FC236}">
                <a16:creationId xmlns:a16="http://schemas.microsoft.com/office/drawing/2014/main" id="{D8B0EA69-3280-470F-261E-1C418FDE09AF}"/>
              </a:ext>
            </a:extLst>
          </p:cNvPr>
          <p:cNvSpPr>
            <a:spLocks noGrp="1"/>
          </p:cNvSpPr>
          <p:nvPr>
            <p:ph type="sldNum" sz="quarter" idx="12"/>
          </p:nvPr>
        </p:nvSpPr>
        <p:spPr/>
        <p:txBody>
          <a:bodyPr/>
          <a:lstStyle>
            <a:lvl1pPr>
              <a:defRPr/>
            </a:lvl1pPr>
          </a:lstStyle>
          <a:p>
            <a:fld id="{09F88B62-A5F8-4A18-9817-1E7CE247CC6B}" type="slidenum">
              <a:rPr lang="en-US" altLang="en-US"/>
              <a:pPr/>
              <a:t>‹#›</a:t>
            </a:fld>
            <a:endParaRPr lang="en-US" altLang="en-US"/>
          </a:p>
        </p:txBody>
      </p:sp>
    </p:spTree>
    <p:extLst>
      <p:ext uri="{BB962C8B-B14F-4D97-AF65-F5344CB8AC3E}">
        <p14:creationId xmlns:p14="http://schemas.microsoft.com/office/powerpoint/2010/main" val="31877397"/>
      </p:ext>
    </p:extLst>
  </p:cSld>
  <p:clrMapOvr>
    <a:overrideClrMapping bg1="lt1" tx1="dk1" bg2="lt2" tx2="dk2" accent1="accent1" accent2="accent2" accent3="accent3" accent4="accent4" accent5="accent5" accent6="accent6" hlink="hlink" folHlink="folHlink"/>
  </p:clrMapOvr>
  <p:transition>
    <p:rand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2" name="Date Placeholder 2">
            <a:extLst>
              <a:ext uri="{FF2B5EF4-FFF2-40B4-BE49-F238E27FC236}">
                <a16:creationId xmlns:a16="http://schemas.microsoft.com/office/drawing/2014/main" id="{591AF57F-83AE-FF0C-8225-A523363EF38F}"/>
              </a:ext>
            </a:extLst>
          </p:cNvPr>
          <p:cNvSpPr>
            <a:spLocks noGrp="1"/>
          </p:cNvSpPr>
          <p:nvPr>
            <p:ph type="dt" sz="half" idx="10"/>
          </p:nvPr>
        </p:nvSpPr>
        <p:spPr/>
        <p:txBody>
          <a:bodyPr/>
          <a:lstStyle>
            <a:lvl1pPr>
              <a:defRPr/>
            </a:lvl1pPr>
            <a:extLst/>
          </a:lstStyle>
          <a:p>
            <a:pPr>
              <a:defRPr/>
            </a:pPr>
            <a:endParaRPr lang="en-US"/>
          </a:p>
        </p:txBody>
      </p:sp>
      <p:sp>
        <p:nvSpPr>
          <p:cNvPr id="3" name="Footer Placeholder 3">
            <a:extLst>
              <a:ext uri="{FF2B5EF4-FFF2-40B4-BE49-F238E27FC236}">
                <a16:creationId xmlns:a16="http://schemas.microsoft.com/office/drawing/2014/main" id="{48669285-4F8A-D91C-A24C-1BBC86594652}"/>
              </a:ext>
            </a:extLst>
          </p:cNvPr>
          <p:cNvSpPr>
            <a:spLocks noGrp="1"/>
          </p:cNvSpPr>
          <p:nvPr>
            <p:ph type="ftr" sz="quarter" idx="11"/>
          </p:nvPr>
        </p:nvSpPr>
        <p:spPr/>
        <p:txBody>
          <a:bodyPr/>
          <a:lstStyle>
            <a:lvl1pPr>
              <a:defRPr/>
            </a:lvl1pPr>
            <a:extLst/>
          </a:lstStyle>
          <a:p>
            <a:pPr>
              <a:defRPr/>
            </a:pPr>
            <a:endParaRPr lang="en-US"/>
          </a:p>
        </p:txBody>
      </p:sp>
      <p:sp>
        <p:nvSpPr>
          <p:cNvPr id="4" name="Slide Number Placeholder 4">
            <a:extLst>
              <a:ext uri="{FF2B5EF4-FFF2-40B4-BE49-F238E27FC236}">
                <a16:creationId xmlns:a16="http://schemas.microsoft.com/office/drawing/2014/main" id="{F12EB1E9-3002-1E40-9581-EF320295AE99}"/>
              </a:ext>
            </a:extLst>
          </p:cNvPr>
          <p:cNvSpPr>
            <a:spLocks noGrp="1"/>
          </p:cNvSpPr>
          <p:nvPr>
            <p:ph type="sldNum" sz="quarter" idx="12"/>
          </p:nvPr>
        </p:nvSpPr>
        <p:spPr/>
        <p:txBody>
          <a:bodyPr/>
          <a:lstStyle>
            <a:lvl1pPr>
              <a:defRPr/>
            </a:lvl1pPr>
          </a:lstStyle>
          <a:p>
            <a:fld id="{2E2C9608-2CB7-4EA7-85B6-9660A1EE26AA}" type="slidenum">
              <a:rPr lang="en-US" altLang="en-US"/>
              <a:pPr/>
              <a:t>‹#›</a:t>
            </a:fld>
            <a:endParaRPr lang="en-US" altLang="en-US"/>
          </a:p>
        </p:txBody>
      </p:sp>
    </p:spTree>
    <p:extLst>
      <p:ext uri="{BB962C8B-B14F-4D97-AF65-F5344CB8AC3E}">
        <p14:creationId xmlns:p14="http://schemas.microsoft.com/office/powerpoint/2010/main" val="204334890"/>
      </p:ext>
    </p:extLst>
  </p:cSld>
  <p:clrMapOvr>
    <a:overrideClrMapping bg1="dk1" tx1="lt1" bg2="dk2" tx2="lt2" accent1="accent1" accent2="accent2" accent3="accent3" accent4="accent4" accent5="accent5" accent6="accent6" hlink="hlink" folHlink="folHlink"/>
  </p:clrMapOvr>
  <p:transition>
    <p:rand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id="{01405E9B-0F13-2109-6FF0-7F066D2989CA}"/>
              </a:ext>
            </a:extLst>
          </p:cNvPr>
          <p:cNvSpPr>
            <a:spLocks noGrp="1"/>
          </p:cNvSpPr>
          <p:nvPr>
            <p:ph type="dt" sz="half" idx="10"/>
          </p:nvPr>
        </p:nvSpPr>
        <p:spPr/>
        <p:txBody>
          <a:bodyPr/>
          <a:lstStyle>
            <a:lvl1pPr>
              <a:defRPr/>
            </a:lvl1pPr>
          </a:lstStyle>
          <a:p>
            <a:pPr>
              <a:defRPr/>
            </a:pPr>
            <a:endParaRPr lang="en-US"/>
          </a:p>
        </p:txBody>
      </p:sp>
      <p:sp>
        <p:nvSpPr>
          <p:cNvPr id="3" name="Footer Placeholder 21">
            <a:extLst>
              <a:ext uri="{FF2B5EF4-FFF2-40B4-BE49-F238E27FC236}">
                <a16:creationId xmlns:a16="http://schemas.microsoft.com/office/drawing/2014/main" id="{2E8E0CAF-20DE-3849-6CB9-37355347AC31}"/>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17">
            <a:extLst>
              <a:ext uri="{FF2B5EF4-FFF2-40B4-BE49-F238E27FC236}">
                <a16:creationId xmlns:a16="http://schemas.microsoft.com/office/drawing/2014/main" id="{6BE5BA7F-8643-1520-8210-E2D6595699CA}"/>
              </a:ext>
            </a:extLst>
          </p:cNvPr>
          <p:cNvSpPr>
            <a:spLocks noGrp="1"/>
          </p:cNvSpPr>
          <p:nvPr>
            <p:ph type="sldNum" sz="quarter" idx="12"/>
          </p:nvPr>
        </p:nvSpPr>
        <p:spPr/>
        <p:txBody>
          <a:bodyPr/>
          <a:lstStyle>
            <a:lvl1pPr>
              <a:defRPr/>
            </a:lvl1pPr>
          </a:lstStyle>
          <a:p>
            <a:fld id="{FF1CFBF7-A0E7-48C3-8C4A-2E59A416550E}" type="slidenum">
              <a:rPr lang="en-US" altLang="en-US"/>
              <a:pPr/>
              <a:t>‹#›</a:t>
            </a:fld>
            <a:endParaRPr lang="en-US" altLang="en-US"/>
          </a:p>
        </p:txBody>
      </p:sp>
    </p:spTree>
    <p:extLst>
      <p:ext uri="{BB962C8B-B14F-4D97-AF65-F5344CB8AC3E}">
        <p14:creationId xmlns:p14="http://schemas.microsoft.com/office/powerpoint/2010/main" val="537189"/>
      </p:ext>
    </p:extLst>
  </p:cSld>
  <p:clrMapOvr>
    <a:masterClrMapping/>
  </p:clrMapOvr>
  <p:transition>
    <p:rand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E402DA-B9DB-0061-1BD7-182172443D7A}"/>
              </a:ext>
            </a:extLst>
          </p:cNvPr>
          <p:cNvSpPr>
            <a:spLocks noGrp="1"/>
          </p:cNvSpPr>
          <p:nvPr>
            <p:ph type="dt" sz="half" idx="10"/>
          </p:nvPr>
        </p:nvSpPr>
        <p:spPr/>
        <p:txBody>
          <a:bodyPr/>
          <a:lstStyle>
            <a:lvl1pPr>
              <a:defRPr/>
            </a:lvl1pPr>
            <a:extLst/>
          </a:lstStyle>
          <a:p>
            <a:pPr>
              <a:defRPr/>
            </a:pPr>
            <a:endParaRPr lang="en-US"/>
          </a:p>
        </p:txBody>
      </p:sp>
      <p:sp>
        <p:nvSpPr>
          <p:cNvPr id="6" name="Footer Placeholder 5">
            <a:extLst>
              <a:ext uri="{FF2B5EF4-FFF2-40B4-BE49-F238E27FC236}">
                <a16:creationId xmlns:a16="http://schemas.microsoft.com/office/drawing/2014/main" id="{EB03FEDD-1DF3-783C-3B36-FC834F8DBFB9}"/>
              </a:ext>
            </a:extLst>
          </p:cNvPr>
          <p:cNvSpPr>
            <a:spLocks noGrp="1"/>
          </p:cNvSpPr>
          <p:nvPr>
            <p:ph type="ftr" sz="quarter" idx="11"/>
          </p:nvPr>
        </p:nvSpPr>
        <p:spPr/>
        <p:txBody>
          <a:bodyPr/>
          <a:lstStyle>
            <a:lvl1pPr>
              <a:defRPr/>
            </a:lvl1pPr>
            <a:extLst/>
          </a:lstStyle>
          <a:p>
            <a:pPr>
              <a:defRPr/>
            </a:pPr>
            <a:endParaRPr lang="en-US"/>
          </a:p>
        </p:txBody>
      </p:sp>
      <p:sp>
        <p:nvSpPr>
          <p:cNvPr id="7" name="Slide Number Placeholder 6">
            <a:extLst>
              <a:ext uri="{FF2B5EF4-FFF2-40B4-BE49-F238E27FC236}">
                <a16:creationId xmlns:a16="http://schemas.microsoft.com/office/drawing/2014/main" id="{3A07ED85-B255-5201-8F78-2211BD03963B}"/>
              </a:ext>
            </a:extLst>
          </p:cNvPr>
          <p:cNvSpPr>
            <a:spLocks noGrp="1"/>
          </p:cNvSpPr>
          <p:nvPr>
            <p:ph type="sldNum" sz="quarter" idx="12"/>
          </p:nvPr>
        </p:nvSpPr>
        <p:spPr/>
        <p:txBody>
          <a:bodyPr/>
          <a:lstStyle>
            <a:lvl1pPr>
              <a:defRPr/>
            </a:lvl1pPr>
          </a:lstStyle>
          <a:p>
            <a:fld id="{C658CAB3-E584-49EF-A0A3-582922572E76}" type="slidenum">
              <a:rPr lang="en-US" altLang="en-US"/>
              <a:pPr/>
              <a:t>‹#›</a:t>
            </a:fld>
            <a:endParaRPr lang="en-US" altLang="en-US"/>
          </a:p>
        </p:txBody>
      </p:sp>
    </p:spTree>
    <p:extLst>
      <p:ext uri="{BB962C8B-B14F-4D97-AF65-F5344CB8AC3E}">
        <p14:creationId xmlns:p14="http://schemas.microsoft.com/office/powerpoint/2010/main" val="592553691"/>
      </p:ext>
    </p:extLst>
  </p:cSld>
  <p:clrMapOvr>
    <a:overrideClrMapping bg1="lt1" tx1="dk1" bg2="lt2" tx2="dk2" accent1="accent1" accent2="accent2" accent3="accent3" accent4="accent4" accent5="accent5" accent6="accent6" hlink="hlink" folHlink="folHlink"/>
  </p:clrMapOvr>
  <p:transition>
    <p:rand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10">
            <a:extLst>
              <a:ext uri="{FF2B5EF4-FFF2-40B4-BE49-F238E27FC236}">
                <a16:creationId xmlns:a16="http://schemas.microsoft.com/office/drawing/2014/main" id="{0EF3644C-4AAF-367D-687B-F41BE6CD3FB7}"/>
              </a:ext>
            </a:extLst>
          </p:cNvPr>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hangingPunct="1">
              <a:defRPr/>
            </a:pPr>
            <a:endParaRPr lang="en-US" dirty="0">
              <a:latin typeface="Arial" charset="0"/>
            </a:endParaRPr>
          </a:p>
        </p:txBody>
      </p:sp>
      <p:sp>
        <p:nvSpPr>
          <p:cNvPr id="6" name="Freeform 15">
            <a:extLst>
              <a:ext uri="{FF2B5EF4-FFF2-40B4-BE49-F238E27FC236}">
                <a16:creationId xmlns:a16="http://schemas.microsoft.com/office/drawing/2014/main" id="{E0E26A6F-D6DE-9C21-77BF-8055B5BB2619}"/>
              </a:ext>
            </a:extLst>
          </p:cNvPr>
          <p:cNvSpPr>
            <a:spLocks/>
          </p:cNvSpPr>
          <p:nvPr/>
        </p:nvSpPr>
        <p:spPr bwMode="auto">
          <a:xfrm>
            <a:off x="485775" y="5938838"/>
            <a:ext cx="3690938" cy="933450"/>
          </a:xfrm>
          <a:custGeom>
            <a:avLst/>
            <a:gdLst>
              <a:gd name="T0" fmla="*/ 0 w 5591"/>
              <a:gd name="T1" fmla="*/ 0 h 588"/>
              <a:gd name="T2" fmla="*/ 5760 w 5591"/>
              <a:gd name="T3" fmla="*/ 0 h 588"/>
              <a:gd name="T4" fmla="*/ 5760 w 5591"/>
              <a:gd name="T5" fmla="*/ 528 h 588"/>
              <a:gd name="T6" fmla="*/ 4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7" name="Right Triangle 6">
            <a:extLst>
              <a:ext uri="{FF2B5EF4-FFF2-40B4-BE49-F238E27FC236}">
                <a16:creationId xmlns:a16="http://schemas.microsoft.com/office/drawing/2014/main" id="{19CBADE6-3BCD-3D59-96DB-F635C47D9742}"/>
              </a:ext>
            </a:extLst>
          </p:cNvPr>
          <p:cNvSpPr>
            <a:spLocks/>
          </p:cNvSpPr>
          <p:nvPr/>
        </p:nvSpPr>
        <p:spPr bwMode="auto">
          <a:xfrm>
            <a:off x="-6042" y="5791253"/>
            <a:ext cx="3402314" cy="1080868"/>
          </a:xfrm>
          <a:prstGeom prst="rtTriangle">
            <a:avLst/>
          </a:prstGeom>
          <a:blipFill>
            <a:blip r:embed="rId4"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cxnSp>
        <p:nvCxnSpPr>
          <p:cNvPr id="8" name="Straight Connector 7">
            <a:extLst>
              <a:ext uri="{FF2B5EF4-FFF2-40B4-BE49-F238E27FC236}">
                <a16:creationId xmlns:a16="http://schemas.microsoft.com/office/drawing/2014/main" id="{FA84CC3F-FDBF-E371-705C-4309E20E8698}"/>
              </a:ext>
            </a:extLst>
          </p:cNvPr>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19">
            <a:extLst>
              <a:ext uri="{FF2B5EF4-FFF2-40B4-BE49-F238E27FC236}">
                <a16:creationId xmlns:a16="http://schemas.microsoft.com/office/drawing/2014/main" id="{9FA8E1D2-C45C-F7BC-97CF-5723145BBA5E}"/>
              </a:ext>
            </a:extLst>
          </p:cNvPr>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dirty="0"/>
          </a:p>
        </p:txBody>
      </p:sp>
      <p:sp>
        <p:nvSpPr>
          <p:cNvPr id="10" name="Chevron 20">
            <a:extLst>
              <a:ext uri="{FF2B5EF4-FFF2-40B4-BE49-F238E27FC236}">
                <a16:creationId xmlns:a16="http://schemas.microsoft.com/office/drawing/2014/main" id="{06D8D741-A448-AA65-F35B-5FC1054C5586}"/>
              </a:ext>
            </a:extLst>
          </p:cNvPr>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dirty="0"/>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a:t>Click icon to add picture</a:t>
            </a: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a:extLst>
              <a:ext uri="{FF2B5EF4-FFF2-40B4-BE49-F238E27FC236}">
                <a16:creationId xmlns:a16="http://schemas.microsoft.com/office/drawing/2014/main" id="{E30E96D5-B67C-337A-B842-E51010BBC270}"/>
              </a:ext>
            </a:extLst>
          </p:cNvPr>
          <p:cNvSpPr>
            <a:spLocks noGrp="1"/>
          </p:cNvSpPr>
          <p:nvPr>
            <p:ph type="dt" sz="half" idx="10"/>
          </p:nvPr>
        </p:nvSpPr>
        <p:spPr/>
        <p:txBody>
          <a:bodyPr/>
          <a:lstStyle>
            <a:lvl1pPr>
              <a:defRPr>
                <a:solidFill>
                  <a:schemeClr val="tx1"/>
                </a:solidFill>
              </a:defRPr>
            </a:lvl1pPr>
            <a:extLst/>
          </a:lstStyle>
          <a:p>
            <a:pPr>
              <a:defRPr/>
            </a:pPr>
            <a:endParaRPr lang="en-US"/>
          </a:p>
        </p:txBody>
      </p:sp>
      <p:sp>
        <p:nvSpPr>
          <p:cNvPr id="12" name="Footer Placeholder 5">
            <a:extLst>
              <a:ext uri="{FF2B5EF4-FFF2-40B4-BE49-F238E27FC236}">
                <a16:creationId xmlns:a16="http://schemas.microsoft.com/office/drawing/2014/main" id="{31519F57-6BB8-39E5-FA1B-4ECEA2CB7149}"/>
              </a:ext>
            </a:extLst>
          </p:cNvPr>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a:extLst>
              <a:ext uri="{FF2B5EF4-FFF2-40B4-BE49-F238E27FC236}">
                <a16:creationId xmlns:a16="http://schemas.microsoft.com/office/drawing/2014/main" id="{DE4B4E9D-15F3-C599-2615-9ADADEE3E59E}"/>
              </a:ext>
            </a:extLst>
          </p:cNvPr>
          <p:cNvSpPr>
            <a:spLocks noGrp="1"/>
          </p:cNvSpPr>
          <p:nvPr>
            <p:ph type="sldNum" sz="quarter" idx="12"/>
          </p:nvPr>
        </p:nvSpPr>
        <p:spPr/>
        <p:txBody>
          <a:bodyPr/>
          <a:lstStyle>
            <a:lvl1pPr>
              <a:defRPr/>
            </a:lvl1pPr>
          </a:lstStyle>
          <a:p>
            <a:fld id="{C080776A-5F5C-4F88-B9DA-3F453DF1E62A}" type="slidenum">
              <a:rPr lang="en-US" altLang="en-US"/>
              <a:pPr/>
              <a:t>‹#›</a:t>
            </a:fld>
            <a:endParaRPr lang="en-US" altLang="en-US"/>
          </a:p>
        </p:txBody>
      </p:sp>
    </p:spTree>
    <p:extLst>
      <p:ext uri="{BB962C8B-B14F-4D97-AF65-F5344CB8AC3E}">
        <p14:creationId xmlns:p14="http://schemas.microsoft.com/office/powerpoint/2010/main" val="2680725062"/>
      </p:ext>
    </p:extLst>
  </p:cSld>
  <p:clrMapOvr>
    <a:overrideClrMapping bg1="dk1" tx1="lt1" bg2="dk2" tx2="lt2" accent1="accent1" accent2="accent2" accent3="accent3" accent4="accent4" accent5="accent5" accent6="accent6" hlink="hlink" folHlink="folHlink"/>
  </p:clrMapOvr>
  <p:transition>
    <p:rand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892EDFC6-9A9E-6D75-2915-42D98191B008}"/>
              </a:ext>
            </a:extLst>
          </p:cNvPr>
          <p:cNvSpPr>
            <a:spLocks noGrp="1"/>
          </p:cNvSpPr>
          <p:nvPr>
            <p:ph type="dt" sz="half" idx="10"/>
          </p:nvPr>
        </p:nvSpPr>
        <p:spPr/>
        <p:txBody>
          <a:bodyPr/>
          <a:lstStyle>
            <a:lvl1pPr>
              <a:defRPr/>
            </a:lvl1pPr>
          </a:lstStyle>
          <a:p>
            <a:pPr>
              <a:defRPr/>
            </a:pPr>
            <a:endParaRPr lang="en-US"/>
          </a:p>
        </p:txBody>
      </p:sp>
      <p:sp>
        <p:nvSpPr>
          <p:cNvPr id="5" name="Footer Placeholder 21">
            <a:extLst>
              <a:ext uri="{FF2B5EF4-FFF2-40B4-BE49-F238E27FC236}">
                <a16:creationId xmlns:a16="http://schemas.microsoft.com/office/drawing/2014/main" id="{C392E2F4-3A6D-4EA0-3B3D-9161E4A5E59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3DF407CE-FF82-D722-7140-7914370E73AD}"/>
              </a:ext>
            </a:extLst>
          </p:cNvPr>
          <p:cNvSpPr>
            <a:spLocks noGrp="1"/>
          </p:cNvSpPr>
          <p:nvPr>
            <p:ph type="sldNum" sz="quarter" idx="12"/>
          </p:nvPr>
        </p:nvSpPr>
        <p:spPr/>
        <p:txBody>
          <a:bodyPr/>
          <a:lstStyle>
            <a:lvl1pPr>
              <a:defRPr/>
            </a:lvl1pPr>
          </a:lstStyle>
          <a:p>
            <a:fld id="{21EC5291-804C-40CE-AB01-C035078A14D3}" type="slidenum">
              <a:rPr lang="en-US" altLang="en-US"/>
              <a:pPr/>
              <a:t>‹#›</a:t>
            </a:fld>
            <a:endParaRPr lang="en-US" altLang="en-US"/>
          </a:p>
        </p:txBody>
      </p:sp>
    </p:spTree>
    <p:extLst>
      <p:ext uri="{BB962C8B-B14F-4D97-AF65-F5344CB8AC3E}">
        <p14:creationId xmlns:p14="http://schemas.microsoft.com/office/powerpoint/2010/main" val="1138998245"/>
      </p:ext>
    </p:extLst>
  </p:cSld>
  <p:clrMapOvr>
    <a:masterClrMapping/>
  </p:clrMapOvr>
  <p:transition>
    <p:rand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C4E0ADEA-A347-A30F-E36B-AFA68A22D65A}"/>
              </a:ext>
            </a:extLst>
          </p:cNvPr>
          <p:cNvSpPr>
            <a:spLocks noGrp="1"/>
          </p:cNvSpPr>
          <p:nvPr>
            <p:ph type="dt" sz="half" idx="10"/>
          </p:nvPr>
        </p:nvSpPr>
        <p:spPr/>
        <p:txBody>
          <a:bodyPr/>
          <a:lstStyle>
            <a:lvl1pPr>
              <a:defRPr/>
            </a:lvl1pPr>
          </a:lstStyle>
          <a:p>
            <a:pPr>
              <a:defRPr/>
            </a:pPr>
            <a:endParaRPr lang="en-US"/>
          </a:p>
        </p:txBody>
      </p:sp>
      <p:sp>
        <p:nvSpPr>
          <p:cNvPr id="5" name="Footer Placeholder 21">
            <a:extLst>
              <a:ext uri="{FF2B5EF4-FFF2-40B4-BE49-F238E27FC236}">
                <a16:creationId xmlns:a16="http://schemas.microsoft.com/office/drawing/2014/main" id="{5812B462-5494-0F4E-F584-478331FE2BC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F4B08A2B-99CE-B33A-F703-31E225E340B1}"/>
              </a:ext>
            </a:extLst>
          </p:cNvPr>
          <p:cNvSpPr>
            <a:spLocks noGrp="1"/>
          </p:cNvSpPr>
          <p:nvPr>
            <p:ph type="sldNum" sz="quarter" idx="12"/>
          </p:nvPr>
        </p:nvSpPr>
        <p:spPr/>
        <p:txBody>
          <a:bodyPr/>
          <a:lstStyle>
            <a:lvl1pPr>
              <a:defRPr/>
            </a:lvl1pPr>
          </a:lstStyle>
          <a:p>
            <a:fld id="{05197297-7B09-488D-ABEF-B6BB94C2A554}" type="slidenum">
              <a:rPr lang="en-US" altLang="en-US"/>
              <a:pPr/>
              <a:t>‹#›</a:t>
            </a:fld>
            <a:endParaRPr lang="en-US" altLang="en-US"/>
          </a:p>
        </p:txBody>
      </p:sp>
    </p:spTree>
    <p:extLst>
      <p:ext uri="{BB962C8B-B14F-4D97-AF65-F5344CB8AC3E}">
        <p14:creationId xmlns:p14="http://schemas.microsoft.com/office/powerpoint/2010/main" val="2087895036"/>
      </p:ext>
    </p:extLst>
  </p:cSld>
  <p:clrMapOvr>
    <a:masterClrMapping/>
  </p:clrMapOvr>
  <p:transition>
    <p:rand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Straight Connector 1">
            <a:extLst>
              <a:ext uri="{FF2B5EF4-FFF2-40B4-BE49-F238E27FC236}">
                <a16:creationId xmlns:a16="http://schemas.microsoft.com/office/drawing/2014/main" id="{8DED78FC-4085-381E-ABF2-8D7E464AEC03}"/>
              </a:ext>
            </a:extLst>
          </p:cNvPr>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dirty="0">
              <a:latin typeface="Arial" charset="0"/>
            </a:endParaRPr>
          </a:p>
        </p:txBody>
      </p:sp>
      <p:sp>
        <p:nvSpPr>
          <p:cNvPr id="29" name="Title 28"/>
          <p:cNvSpPr>
            <a:spLocks noGrp="1"/>
          </p:cNvSpPr>
          <p:nvPr>
            <p:ph type="ctrTitle"/>
          </p:nvPr>
        </p:nvSpPr>
        <p:spPr>
          <a:xfrm>
            <a:off x="381000" y="4853411"/>
            <a:ext cx="8458200" cy="1222375"/>
          </a:xfrm>
        </p:spPr>
        <p:txBody>
          <a:bodyPr anchor="t"/>
          <a:lstStyle/>
          <a:p>
            <a:r>
              <a:rPr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3" name="Date Placeholder 15">
            <a:extLst>
              <a:ext uri="{FF2B5EF4-FFF2-40B4-BE49-F238E27FC236}">
                <a16:creationId xmlns:a16="http://schemas.microsoft.com/office/drawing/2014/main" id="{434D56A0-A71E-83FE-6567-38AB6866CD18}"/>
              </a:ext>
            </a:extLst>
          </p:cNvPr>
          <p:cNvSpPr>
            <a:spLocks noGrp="1"/>
          </p:cNvSpPr>
          <p:nvPr>
            <p:ph type="dt" sz="half" idx="10"/>
          </p:nvPr>
        </p:nvSpPr>
        <p:spPr/>
        <p:txBody>
          <a:bodyPr/>
          <a:lstStyle>
            <a:lvl1pPr>
              <a:defRPr/>
            </a:lvl1pPr>
          </a:lstStyle>
          <a:p>
            <a:pPr>
              <a:defRPr/>
            </a:pPr>
            <a:endParaRPr lang="en-US"/>
          </a:p>
        </p:txBody>
      </p:sp>
      <p:sp>
        <p:nvSpPr>
          <p:cNvPr id="4" name="Footer Placeholder 1">
            <a:extLst>
              <a:ext uri="{FF2B5EF4-FFF2-40B4-BE49-F238E27FC236}">
                <a16:creationId xmlns:a16="http://schemas.microsoft.com/office/drawing/2014/main" id="{675BB1DA-62B9-029B-DB4F-2CB2EF483EC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14">
            <a:extLst>
              <a:ext uri="{FF2B5EF4-FFF2-40B4-BE49-F238E27FC236}">
                <a16:creationId xmlns:a16="http://schemas.microsoft.com/office/drawing/2014/main" id="{800D2DB5-8C35-86C2-B19E-708B1FEDA6F2}"/>
              </a:ext>
            </a:extLst>
          </p:cNvPr>
          <p:cNvSpPr>
            <a:spLocks noGrp="1"/>
          </p:cNvSpPr>
          <p:nvPr>
            <p:ph type="sldNum" sz="quarter" idx="12"/>
          </p:nvPr>
        </p:nvSpPr>
        <p:spPr>
          <a:xfrm>
            <a:off x="8229600" y="6473825"/>
            <a:ext cx="758825" cy="247650"/>
          </a:xfrm>
        </p:spPr>
        <p:txBody>
          <a:bodyPr/>
          <a:lstStyle>
            <a:lvl1pPr>
              <a:defRPr/>
            </a:lvl1pPr>
          </a:lstStyle>
          <a:p>
            <a:fld id="{BB24BBD1-EC21-404F-9C0F-5356FD28F1E3}" type="slidenum">
              <a:rPr lang="en-US" altLang="en-US"/>
              <a:pPr/>
              <a:t>‹#›</a:t>
            </a:fld>
            <a:endParaRPr lang="en-US" altLang="en-US"/>
          </a:p>
        </p:txBody>
      </p:sp>
    </p:spTree>
    <p:extLst>
      <p:ext uri="{BB962C8B-B14F-4D97-AF65-F5344CB8AC3E}">
        <p14:creationId xmlns:p14="http://schemas.microsoft.com/office/powerpoint/2010/main" val="1646900794"/>
      </p:ext>
    </p:extLst>
  </p:cSld>
  <p:clrMapOvr>
    <a:masterClrMapping/>
  </p:clrMapOvr>
  <p:transition>
    <p:rand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a:t>Click to edit Master title style</a:t>
            </a:r>
          </a:p>
        </p:txBody>
      </p:sp>
      <p:sp>
        <p:nvSpPr>
          <p:cNvPr id="27" name="Content Placeholder 26"/>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24">
            <a:extLst>
              <a:ext uri="{FF2B5EF4-FFF2-40B4-BE49-F238E27FC236}">
                <a16:creationId xmlns:a16="http://schemas.microsoft.com/office/drawing/2014/main" id="{357D9212-17CC-D2A8-C63B-AA06A1A0E658}"/>
              </a:ext>
            </a:extLst>
          </p:cNvPr>
          <p:cNvSpPr>
            <a:spLocks noGrp="1"/>
          </p:cNvSpPr>
          <p:nvPr>
            <p:ph type="dt" sz="half" idx="10"/>
          </p:nvPr>
        </p:nvSpPr>
        <p:spPr/>
        <p:txBody>
          <a:bodyPr/>
          <a:lstStyle>
            <a:lvl1pPr>
              <a:defRPr/>
            </a:lvl1pPr>
          </a:lstStyle>
          <a:p>
            <a:pPr>
              <a:defRPr/>
            </a:pPr>
            <a:endParaRPr lang="en-US"/>
          </a:p>
        </p:txBody>
      </p:sp>
      <p:sp>
        <p:nvSpPr>
          <p:cNvPr id="3" name="Footer Placeholder 18">
            <a:extLst>
              <a:ext uri="{FF2B5EF4-FFF2-40B4-BE49-F238E27FC236}">
                <a16:creationId xmlns:a16="http://schemas.microsoft.com/office/drawing/2014/main" id="{3686C763-3A3B-77B5-2107-68A6D7100631}"/>
              </a:ext>
            </a:extLst>
          </p:cNvPr>
          <p:cNvSpPr>
            <a:spLocks noGrp="1"/>
          </p:cNvSpPr>
          <p:nvPr>
            <p:ph type="ftr" sz="quarter" idx="11"/>
          </p:nvPr>
        </p:nvSpPr>
        <p:spPr>
          <a:xfrm>
            <a:off x="3581400" y="76200"/>
            <a:ext cx="2895600" cy="288925"/>
          </a:xfrm>
        </p:spPr>
        <p:txBody>
          <a:bodyPr/>
          <a:lstStyle>
            <a:lvl1pPr>
              <a:defRPr/>
            </a:lvl1pPr>
          </a:lstStyle>
          <a:p>
            <a:pPr>
              <a:defRPr/>
            </a:pPr>
            <a:endParaRPr lang="en-US"/>
          </a:p>
        </p:txBody>
      </p:sp>
      <p:sp>
        <p:nvSpPr>
          <p:cNvPr id="4" name="Slide Number Placeholder 15">
            <a:extLst>
              <a:ext uri="{FF2B5EF4-FFF2-40B4-BE49-F238E27FC236}">
                <a16:creationId xmlns:a16="http://schemas.microsoft.com/office/drawing/2014/main" id="{A29F00C5-93FF-4FFA-E332-68FB5D6DC021}"/>
              </a:ext>
            </a:extLst>
          </p:cNvPr>
          <p:cNvSpPr>
            <a:spLocks noGrp="1"/>
          </p:cNvSpPr>
          <p:nvPr>
            <p:ph type="sldNum" sz="quarter" idx="12"/>
          </p:nvPr>
        </p:nvSpPr>
        <p:spPr>
          <a:xfrm>
            <a:off x="8229600" y="6473825"/>
            <a:ext cx="758825" cy="247650"/>
          </a:xfrm>
        </p:spPr>
        <p:txBody>
          <a:bodyPr/>
          <a:lstStyle>
            <a:lvl1pPr>
              <a:defRPr/>
            </a:lvl1pPr>
          </a:lstStyle>
          <a:p>
            <a:fld id="{51544A64-B42C-444D-BEA8-20534815B43F}" type="slidenum">
              <a:rPr lang="en-US" altLang="en-US"/>
              <a:pPr/>
              <a:t>‹#›</a:t>
            </a:fld>
            <a:endParaRPr lang="en-US" altLang="en-US"/>
          </a:p>
        </p:txBody>
      </p:sp>
    </p:spTree>
    <p:extLst>
      <p:ext uri="{BB962C8B-B14F-4D97-AF65-F5344CB8AC3E}">
        <p14:creationId xmlns:p14="http://schemas.microsoft.com/office/powerpoint/2010/main" val="802306558"/>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3">
            <a:extLst>
              <a:ext uri="{FF2B5EF4-FFF2-40B4-BE49-F238E27FC236}">
                <a16:creationId xmlns:a16="http://schemas.microsoft.com/office/drawing/2014/main" id="{EEE3A2CC-72CD-7749-370E-01641E956C64}"/>
              </a:ext>
            </a:extLst>
          </p:cNvPr>
          <p:cNvSpPr>
            <a:spLocks noGrp="1"/>
          </p:cNvSpPr>
          <p:nvPr>
            <p:ph type="dt" sz="half" idx="10"/>
          </p:nvPr>
        </p:nvSpPr>
        <p:spPr/>
        <p:txBody>
          <a:bodyPr/>
          <a:lstStyle>
            <a:lvl1pPr>
              <a:defRPr/>
            </a:lvl1pPr>
          </a:lstStyle>
          <a:p>
            <a:pPr>
              <a:defRPr/>
            </a:pPr>
            <a:endParaRPr lang="en-US"/>
          </a:p>
        </p:txBody>
      </p:sp>
      <p:sp>
        <p:nvSpPr>
          <p:cNvPr id="4" name="Footer Placeholder 9">
            <a:extLst>
              <a:ext uri="{FF2B5EF4-FFF2-40B4-BE49-F238E27FC236}">
                <a16:creationId xmlns:a16="http://schemas.microsoft.com/office/drawing/2014/main" id="{AA0DEC17-57F9-7511-4916-C5CF6520D98A}"/>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21">
            <a:extLst>
              <a:ext uri="{FF2B5EF4-FFF2-40B4-BE49-F238E27FC236}">
                <a16:creationId xmlns:a16="http://schemas.microsoft.com/office/drawing/2014/main" id="{CEB46CE0-2F3E-B881-7180-7125F10FCF95}"/>
              </a:ext>
            </a:extLst>
          </p:cNvPr>
          <p:cNvSpPr>
            <a:spLocks noGrp="1"/>
          </p:cNvSpPr>
          <p:nvPr>
            <p:ph type="sldNum" sz="quarter" idx="12"/>
          </p:nvPr>
        </p:nvSpPr>
        <p:spPr/>
        <p:txBody>
          <a:bodyPr/>
          <a:lstStyle>
            <a:lvl1pPr>
              <a:defRPr/>
            </a:lvl1pPr>
          </a:lstStyle>
          <a:p>
            <a:fld id="{0DD491B8-4127-4CB5-A152-EC164E0918EA}" type="slidenum">
              <a:rPr lang="en-US" altLang="en-US"/>
              <a:pPr/>
              <a:t>‹#›</a:t>
            </a:fld>
            <a:endParaRPr lang="en-US" altLang="en-US"/>
          </a:p>
        </p:txBody>
      </p:sp>
    </p:spTree>
    <p:extLst>
      <p:ext uri="{BB962C8B-B14F-4D97-AF65-F5344CB8AC3E}">
        <p14:creationId xmlns:p14="http://schemas.microsoft.com/office/powerpoint/2010/main" val="1276610106"/>
      </p:ext>
    </p:extLst>
  </p:cSld>
  <p:clrMapOvr>
    <a:masterClrMapping/>
  </p:clrMapOvr>
  <p:transition>
    <p:random/>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Straight Connector 1">
            <a:extLst>
              <a:ext uri="{FF2B5EF4-FFF2-40B4-BE49-F238E27FC236}">
                <a16:creationId xmlns:a16="http://schemas.microsoft.com/office/drawing/2014/main" id="{52C8A3A7-66BC-83FB-73EC-BDC1F079DEC8}"/>
              </a:ext>
            </a:extLst>
          </p:cNvPr>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dirty="0">
              <a:latin typeface="Arial" charset="0"/>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lang="en-US"/>
              <a:t>Click to edit Master title style</a:t>
            </a:r>
          </a:p>
        </p:txBody>
      </p:sp>
      <p:sp>
        <p:nvSpPr>
          <p:cNvPr id="3" name="Date Placeholder 18">
            <a:extLst>
              <a:ext uri="{FF2B5EF4-FFF2-40B4-BE49-F238E27FC236}">
                <a16:creationId xmlns:a16="http://schemas.microsoft.com/office/drawing/2014/main" id="{10BE4040-9B25-365A-8D64-13C6D6C68AC8}"/>
              </a:ext>
            </a:extLst>
          </p:cNvPr>
          <p:cNvSpPr>
            <a:spLocks noGrp="1"/>
          </p:cNvSpPr>
          <p:nvPr>
            <p:ph type="dt" sz="half" idx="10"/>
          </p:nvPr>
        </p:nvSpPr>
        <p:spPr/>
        <p:txBody>
          <a:bodyPr/>
          <a:lstStyle>
            <a:lvl1pPr>
              <a:defRPr/>
            </a:lvl1pPr>
          </a:lstStyle>
          <a:p>
            <a:pPr>
              <a:defRPr/>
            </a:pPr>
            <a:endParaRPr lang="en-US"/>
          </a:p>
        </p:txBody>
      </p:sp>
      <p:sp>
        <p:nvSpPr>
          <p:cNvPr id="4" name="Footer Placeholder 10">
            <a:extLst>
              <a:ext uri="{FF2B5EF4-FFF2-40B4-BE49-F238E27FC236}">
                <a16:creationId xmlns:a16="http://schemas.microsoft.com/office/drawing/2014/main" id="{4F3B56FC-42EF-FDF1-84B3-E5F79B496B6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15">
            <a:extLst>
              <a:ext uri="{FF2B5EF4-FFF2-40B4-BE49-F238E27FC236}">
                <a16:creationId xmlns:a16="http://schemas.microsoft.com/office/drawing/2014/main" id="{79074FFA-64B0-BBA7-3BB2-B81E43C5A331}"/>
              </a:ext>
            </a:extLst>
          </p:cNvPr>
          <p:cNvSpPr>
            <a:spLocks noGrp="1"/>
          </p:cNvSpPr>
          <p:nvPr>
            <p:ph type="sldNum" sz="quarter" idx="12"/>
          </p:nvPr>
        </p:nvSpPr>
        <p:spPr/>
        <p:txBody>
          <a:bodyPr/>
          <a:lstStyle>
            <a:lvl1pPr>
              <a:defRPr/>
            </a:lvl1pPr>
          </a:lstStyle>
          <a:p>
            <a:fld id="{56D922B9-1DA5-4F5B-9C2F-5EFFBECDF3CC}" type="slidenum">
              <a:rPr lang="en-US" altLang="en-US"/>
              <a:pPr/>
              <a:t>‹#›</a:t>
            </a:fld>
            <a:endParaRPr lang="en-US" altLang="en-US"/>
          </a:p>
        </p:txBody>
      </p:sp>
    </p:spTree>
    <p:extLst>
      <p:ext uri="{BB962C8B-B14F-4D97-AF65-F5344CB8AC3E}">
        <p14:creationId xmlns:p14="http://schemas.microsoft.com/office/powerpoint/2010/main" val="489075838"/>
      </p:ext>
    </p:extLst>
  </p:cSld>
  <p:clrMapOvr>
    <a:overrideClrMapping bg1="dk1" tx1="lt1" bg2="dk2" tx2="lt2" accent1="accent1" accent2="accent2" accent3="accent3" accent4="accent4" accent5="accent5" accent6="accent6" hlink="hlink" folHlink="folHlink"/>
  </p:clrMapOvr>
  <p:transition>
    <p:rand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0">
            <a:extLst>
              <a:ext uri="{FF2B5EF4-FFF2-40B4-BE49-F238E27FC236}">
                <a16:creationId xmlns:a16="http://schemas.microsoft.com/office/drawing/2014/main" id="{9FD724A7-1805-D1D5-FDF1-AE97C4FABBFE}"/>
              </a:ext>
            </a:extLst>
          </p:cNvPr>
          <p:cNvSpPr>
            <a:spLocks noGrp="1"/>
          </p:cNvSpPr>
          <p:nvPr>
            <p:ph type="dt" sz="half" idx="10"/>
          </p:nvPr>
        </p:nvSpPr>
        <p:spPr/>
        <p:txBody>
          <a:bodyPr/>
          <a:lstStyle>
            <a:lvl1pPr>
              <a:defRPr/>
            </a:lvl1pPr>
          </a:lstStyle>
          <a:p>
            <a:pPr>
              <a:defRPr/>
            </a:pPr>
            <a:endParaRPr lang="en-US"/>
          </a:p>
        </p:txBody>
      </p:sp>
      <p:sp>
        <p:nvSpPr>
          <p:cNvPr id="3" name="Footer Placeholder 27">
            <a:extLst>
              <a:ext uri="{FF2B5EF4-FFF2-40B4-BE49-F238E27FC236}">
                <a16:creationId xmlns:a16="http://schemas.microsoft.com/office/drawing/2014/main" id="{F649009A-DB3D-DF21-690F-07536EC52CB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4">
            <a:extLst>
              <a:ext uri="{FF2B5EF4-FFF2-40B4-BE49-F238E27FC236}">
                <a16:creationId xmlns:a16="http://schemas.microsoft.com/office/drawing/2014/main" id="{0D278044-F924-1F21-243C-FF2797DDB703}"/>
              </a:ext>
            </a:extLst>
          </p:cNvPr>
          <p:cNvSpPr>
            <a:spLocks noGrp="1"/>
          </p:cNvSpPr>
          <p:nvPr>
            <p:ph type="sldNum" sz="quarter" idx="12"/>
          </p:nvPr>
        </p:nvSpPr>
        <p:spPr/>
        <p:txBody>
          <a:bodyPr/>
          <a:lstStyle>
            <a:lvl1pPr>
              <a:defRPr/>
            </a:lvl1pPr>
          </a:lstStyle>
          <a:p>
            <a:fld id="{17EB6356-3FD7-4C24-AD00-1A5B1A8CF536}" type="slidenum">
              <a:rPr lang="en-US" altLang="en-US"/>
              <a:pPr/>
              <a:t>‹#›</a:t>
            </a:fld>
            <a:endParaRPr lang="en-US" altLang="en-US"/>
          </a:p>
        </p:txBody>
      </p:sp>
    </p:spTree>
    <p:extLst>
      <p:ext uri="{BB962C8B-B14F-4D97-AF65-F5344CB8AC3E}">
        <p14:creationId xmlns:p14="http://schemas.microsoft.com/office/powerpoint/2010/main" val="2459385481"/>
      </p:ext>
    </p:extLst>
  </p:cSld>
  <p:clrMapOvr>
    <a:masterClrMapping/>
  </p:clrMapOvr>
  <p:transition>
    <p:rand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Straight Connector 1">
            <a:extLst>
              <a:ext uri="{FF2B5EF4-FFF2-40B4-BE49-F238E27FC236}">
                <a16:creationId xmlns:a16="http://schemas.microsoft.com/office/drawing/2014/main" id="{60CE2CFA-AD7F-9916-87B9-D391A8D04053}"/>
              </a:ext>
            </a:extLst>
          </p:cNvPr>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dirty="0">
              <a:latin typeface="Arial" charset="0"/>
            </a:endParaRPr>
          </a:p>
        </p:txBody>
      </p:sp>
      <p:sp>
        <p:nvSpPr>
          <p:cNvPr id="29" name="Title 28"/>
          <p:cNvSpPr>
            <a:spLocks noGrp="1"/>
          </p:cNvSpPr>
          <p:nvPr>
            <p:ph type="title"/>
          </p:nvPr>
        </p:nvSpPr>
        <p:spPr>
          <a:xfrm>
            <a:off x="304800" y="5410200"/>
            <a:ext cx="8610600" cy="882650"/>
          </a:xfrm>
        </p:spPr>
        <p:txBody>
          <a:bodyPr/>
          <a:lstStyle>
            <a:lvl1pPr>
              <a:defRPr/>
            </a:lvl1pPr>
          </a:lstStyle>
          <a:p>
            <a:r>
              <a:rPr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9">
            <a:extLst>
              <a:ext uri="{FF2B5EF4-FFF2-40B4-BE49-F238E27FC236}">
                <a16:creationId xmlns:a16="http://schemas.microsoft.com/office/drawing/2014/main" id="{0F3CA2D2-33BA-8DF5-1B7E-B313036DFDD4}"/>
              </a:ext>
            </a:extLst>
          </p:cNvPr>
          <p:cNvSpPr>
            <a:spLocks noGrp="1"/>
          </p:cNvSpPr>
          <p:nvPr>
            <p:ph type="dt" sz="half" idx="10"/>
          </p:nvPr>
        </p:nvSpPr>
        <p:spPr/>
        <p:txBody>
          <a:bodyPr/>
          <a:lstStyle>
            <a:lvl1pPr>
              <a:defRPr/>
            </a:lvl1pPr>
          </a:lstStyle>
          <a:p>
            <a:pPr>
              <a:defRPr/>
            </a:pPr>
            <a:endParaRPr lang="en-US"/>
          </a:p>
        </p:txBody>
      </p:sp>
      <p:sp>
        <p:nvSpPr>
          <p:cNvPr id="5" name="Footer Placeholder 5">
            <a:extLst>
              <a:ext uri="{FF2B5EF4-FFF2-40B4-BE49-F238E27FC236}">
                <a16:creationId xmlns:a16="http://schemas.microsoft.com/office/drawing/2014/main" id="{D642734B-A044-CD6E-2824-6C1B635DDD4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6">
            <a:extLst>
              <a:ext uri="{FF2B5EF4-FFF2-40B4-BE49-F238E27FC236}">
                <a16:creationId xmlns:a16="http://schemas.microsoft.com/office/drawing/2014/main" id="{4085DF59-DFDD-C491-E6EF-7F8B85E7ECE4}"/>
              </a:ext>
            </a:extLst>
          </p:cNvPr>
          <p:cNvSpPr>
            <a:spLocks noGrp="1"/>
          </p:cNvSpPr>
          <p:nvPr>
            <p:ph type="sldNum" sz="quarter" idx="12"/>
          </p:nvPr>
        </p:nvSpPr>
        <p:spPr>
          <a:xfrm>
            <a:off x="8229600" y="6477000"/>
            <a:ext cx="762000" cy="247650"/>
          </a:xfrm>
        </p:spPr>
        <p:txBody>
          <a:bodyPr/>
          <a:lstStyle>
            <a:lvl1pPr>
              <a:defRPr/>
            </a:lvl1pPr>
          </a:lstStyle>
          <a:p>
            <a:fld id="{6EDD658F-5683-4ABC-822C-D7A409A7649E}" type="slidenum">
              <a:rPr lang="en-US" altLang="en-US"/>
              <a:pPr/>
              <a:t>‹#›</a:t>
            </a:fld>
            <a:endParaRPr lang="en-US" altLang="en-US"/>
          </a:p>
        </p:txBody>
      </p:sp>
    </p:spTree>
    <p:extLst>
      <p:ext uri="{BB962C8B-B14F-4D97-AF65-F5344CB8AC3E}">
        <p14:creationId xmlns:p14="http://schemas.microsoft.com/office/powerpoint/2010/main" val="1728963397"/>
      </p:ext>
    </p:extLst>
  </p:cSld>
  <p:clrMapOvr>
    <a:masterClrMapping/>
  </p:clrMapOvr>
  <p:transition>
    <p:rand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a:t>Click to edit Master title style</a:t>
            </a:r>
          </a:p>
        </p:txBody>
      </p:sp>
      <p:sp>
        <p:nvSpPr>
          <p:cNvPr id="2" name="Date Placeholder 10">
            <a:extLst>
              <a:ext uri="{FF2B5EF4-FFF2-40B4-BE49-F238E27FC236}">
                <a16:creationId xmlns:a16="http://schemas.microsoft.com/office/drawing/2014/main" id="{34416AE2-1904-34F6-0515-B50195180487}"/>
              </a:ext>
            </a:extLst>
          </p:cNvPr>
          <p:cNvSpPr>
            <a:spLocks noGrp="1"/>
          </p:cNvSpPr>
          <p:nvPr>
            <p:ph type="dt" sz="half" idx="10"/>
          </p:nvPr>
        </p:nvSpPr>
        <p:spPr/>
        <p:txBody>
          <a:bodyPr/>
          <a:lstStyle>
            <a:lvl1pPr>
              <a:defRPr/>
            </a:lvl1pPr>
          </a:lstStyle>
          <a:p>
            <a:pPr>
              <a:defRPr/>
            </a:pPr>
            <a:endParaRPr lang="en-US"/>
          </a:p>
        </p:txBody>
      </p:sp>
      <p:sp>
        <p:nvSpPr>
          <p:cNvPr id="3" name="Footer Placeholder 27">
            <a:extLst>
              <a:ext uri="{FF2B5EF4-FFF2-40B4-BE49-F238E27FC236}">
                <a16:creationId xmlns:a16="http://schemas.microsoft.com/office/drawing/2014/main" id="{4A62C963-3839-39A4-3F5D-E773C153674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4">
            <a:extLst>
              <a:ext uri="{FF2B5EF4-FFF2-40B4-BE49-F238E27FC236}">
                <a16:creationId xmlns:a16="http://schemas.microsoft.com/office/drawing/2014/main" id="{58E3AFA1-E2F5-18A3-8AD4-EE602B7A35C8}"/>
              </a:ext>
            </a:extLst>
          </p:cNvPr>
          <p:cNvSpPr>
            <a:spLocks noGrp="1"/>
          </p:cNvSpPr>
          <p:nvPr>
            <p:ph type="sldNum" sz="quarter" idx="12"/>
          </p:nvPr>
        </p:nvSpPr>
        <p:spPr/>
        <p:txBody>
          <a:bodyPr/>
          <a:lstStyle>
            <a:lvl1pPr>
              <a:defRPr/>
            </a:lvl1pPr>
          </a:lstStyle>
          <a:p>
            <a:fld id="{A8E6460A-3B58-4D22-AD10-FB5C196AA7A3}" type="slidenum">
              <a:rPr lang="en-US" altLang="en-US"/>
              <a:pPr/>
              <a:t>‹#›</a:t>
            </a:fld>
            <a:endParaRPr lang="en-US" altLang="en-US"/>
          </a:p>
        </p:txBody>
      </p:sp>
    </p:spTree>
    <p:extLst>
      <p:ext uri="{BB962C8B-B14F-4D97-AF65-F5344CB8AC3E}">
        <p14:creationId xmlns:p14="http://schemas.microsoft.com/office/powerpoint/2010/main" val="190815371"/>
      </p:ext>
    </p:extLst>
  </p:cSld>
  <p:clrMapOvr>
    <a:masterClrMapping/>
  </p:clrMapOvr>
  <p:transition>
    <p:random/>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a:extLst>
              <a:ext uri="{FF2B5EF4-FFF2-40B4-BE49-F238E27FC236}">
                <a16:creationId xmlns:a16="http://schemas.microsoft.com/office/drawing/2014/main" id="{66B6371F-B701-9B08-725B-96D3BA30A395}"/>
              </a:ext>
            </a:extLst>
          </p:cNvPr>
          <p:cNvSpPr>
            <a:spLocks noGrp="1"/>
          </p:cNvSpPr>
          <p:nvPr>
            <p:ph type="dt" sz="half" idx="10"/>
          </p:nvPr>
        </p:nvSpPr>
        <p:spPr/>
        <p:txBody>
          <a:bodyPr/>
          <a:lstStyle>
            <a:lvl1pPr>
              <a:defRPr/>
            </a:lvl1pPr>
          </a:lstStyle>
          <a:p>
            <a:pPr>
              <a:defRPr/>
            </a:pPr>
            <a:endParaRPr lang="en-US"/>
          </a:p>
        </p:txBody>
      </p:sp>
      <p:sp>
        <p:nvSpPr>
          <p:cNvPr id="3" name="Footer Placeholder 23">
            <a:extLst>
              <a:ext uri="{FF2B5EF4-FFF2-40B4-BE49-F238E27FC236}">
                <a16:creationId xmlns:a16="http://schemas.microsoft.com/office/drawing/2014/main" id="{C7320AD2-5E8F-2545-E2BC-57189E14353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6">
            <a:extLst>
              <a:ext uri="{FF2B5EF4-FFF2-40B4-BE49-F238E27FC236}">
                <a16:creationId xmlns:a16="http://schemas.microsoft.com/office/drawing/2014/main" id="{B3832AC6-373E-2790-5735-EE15E0BD2E28}"/>
              </a:ext>
            </a:extLst>
          </p:cNvPr>
          <p:cNvSpPr>
            <a:spLocks noGrp="1"/>
          </p:cNvSpPr>
          <p:nvPr>
            <p:ph type="sldNum" sz="quarter" idx="12"/>
          </p:nvPr>
        </p:nvSpPr>
        <p:spPr/>
        <p:txBody>
          <a:bodyPr/>
          <a:lstStyle>
            <a:lvl1pPr>
              <a:defRPr/>
            </a:lvl1pPr>
          </a:lstStyle>
          <a:p>
            <a:fld id="{F8B45791-69C6-4498-AF41-B4DD345E1512}" type="slidenum">
              <a:rPr lang="en-US" altLang="en-US"/>
              <a:pPr/>
              <a:t>‹#›</a:t>
            </a:fld>
            <a:endParaRPr lang="en-US" altLang="en-US"/>
          </a:p>
        </p:txBody>
      </p:sp>
    </p:spTree>
    <p:extLst>
      <p:ext uri="{BB962C8B-B14F-4D97-AF65-F5344CB8AC3E}">
        <p14:creationId xmlns:p14="http://schemas.microsoft.com/office/powerpoint/2010/main" val="214543322"/>
      </p:ext>
    </p:extLst>
  </p:cSld>
  <p:clrMapOvr>
    <a:masterClrMapping/>
  </p:clrMapOvr>
  <p:transition>
    <p:random/>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Straight Connector 1">
            <a:extLst>
              <a:ext uri="{FF2B5EF4-FFF2-40B4-BE49-F238E27FC236}">
                <a16:creationId xmlns:a16="http://schemas.microsoft.com/office/drawing/2014/main" id="{51D8EE5E-AEFB-6012-9C29-515615F14F3E}"/>
              </a:ext>
            </a:extLst>
          </p:cNvPr>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dirty="0">
              <a:latin typeface="Arial" charset="0"/>
            </a:endParaRPr>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4">
            <a:extLst>
              <a:ext uri="{FF2B5EF4-FFF2-40B4-BE49-F238E27FC236}">
                <a16:creationId xmlns:a16="http://schemas.microsoft.com/office/drawing/2014/main" id="{A949C14E-7FFA-78BC-B175-0140FCD82F10}"/>
              </a:ext>
            </a:extLst>
          </p:cNvPr>
          <p:cNvSpPr>
            <a:spLocks noGrp="1"/>
          </p:cNvSpPr>
          <p:nvPr>
            <p:ph type="dt" sz="half" idx="10"/>
          </p:nvPr>
        </p:nvSpPr>
        <p:spPr/>
        <p:txBody>
          <a:bodyPr/>
          <a:lstStyle>
            <a:lvl1pPr>
              <a:defRPr/>
            </a:lvl1pPr>
          </a:lstStyle>
          <a:p>
            <a:pPr>
              <a:defRPr/>
            </a:pPr>
            <a:endParaRPr lang="en-US"/>
          </a:p>
        </p:txBody>
      </p:sp>
      <p:sp>
        <p:nvSpPr>
          <p:cNvPr id="4" name="Footer Placeholder 28">
            <a:extLst>
              <a:ext uri="{FF2B5EF4-FFF2-40B4-BE49-F238E27FC236}">
                <a16:creationId xmlns:a16="http://schemas.microsoft.com/office/drawing/2014/main" id="{6C5DF9CF-C62E-4725-C8A7-A005A404E83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6">
            <a:extLst>
              <a:ext uri="{FF2B5EF4-FFF2-40B4-BE49-F238E27FC236}">
                <a16:creationId xmlns:a16="http://schemas.microsoft.com/office/drawing/2014/main" id="{509A35DD-315E-7963-8205-25BCD34CBEEE}"/>
              </a:ext>
            </a:extLst>
          </p:cNvPr>
          <p:cNvSpPr>
            <a:spLocks noGrp="1"/>
          </p:cNvSpPr>
          <p:nvPr>
            <p:ph type="sldNum" sz="quarter" idx="12"/>
          </p:nvPr>
        </p:nvSpPr>
        <p:spPr/>
        <p:txBody>
          <a:bodyPr/>
          <a:lstStyle>
            <a:lvl1pPr>
              <a:defRPr/>
            </a:lvl1pPr>
          </a:lstStyle>
          <a:p>
            <a:fld id="{6F0C5098-C9FF-4E5F-AAF1-7C26D6E5006B}" type="slidenum">
              <a:rPr lang="en-US" altLang="en-US"/>
              <a:pPr/>
              <a:t>‹#›</a:t>
            </a:fld>
            <a:endParaRPr lang="en-US" altLang="en-US"/>
          </a:p>
        </p:txBody>
      </p:sp>
    </p:spTree>
    <p:extLst>
      <p:ext uri="{BB962C8B-B14F-4D97-AF65-F5344CB8AC3E}">
        <p14:creationId xmlns:p14="http://schemas.microsoft.com/office/powerpoint/2010/main" val="3865978186"/>
      </p:ext>
    </p:extLst>
  </p:cSld>
  <p:clrMapOvr>
    <a:masterClrMapping/>
  </p:clrMapOvr>
  <p:transition>
    <p:random/>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dirty="0"/>
              <a:t>Click icon to add picture</a:t>
            </a:r>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a:t>Click to edit Master text styles</a:t>
            </a:r>
          </a:p>
        </p:txBody>
      </p:sp>
      <p:sp>
        <p:nvSpPr>
          <p:cNvPr id="2" name="Date Placeholder 6">
            <a:extLst>
              <a:ext uri="{FF2B5EF4-FFF2-40B4-BE49-F238E27FC236}">
                <a16:creationId xmlns:a16="http://schemas.microsoft.com/office/drawing/2014/main" id="{C2193906-FA26-C6A6-DAA3-99EFC7E7CCDD}"/>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1678CAE6-6315-44E6-B634-0C0E554E0B8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0">
            <a:extLst>
              <a:ext uri="{FF2B5EF4-FFF2-40B4-BE49-F238E27FC236}">
                <a16:creationId xmlns:a16="http://schemas.microsoft.com/office/drawing/2014/main" id="{29AEA577-2B7A-1827-A5A6-96936380490A}"/>
              </a:ext>
            </a:extLst>
          </p:cNvPr>
          <p:cNvSpPr>
            <a:spLocks noGrp="1"/>
          </p:cNvSpPr>
          <p:nvPr>
            <p:ph type="sldNum" sz="quarter" idx="12"/>
          </p:nvPr>
        </p:nvSpPr>
        <p:spPr/>
        <p:txBody>
          <a:bodyPr/>
          <a:lstStyle>
            <a:lvl1pPr>
              <a:defRPr/>
            </a:lvl1pPr>
          </a:lstStyle>
          <a:p>
            <a:fld id="{1BBA1875-8787-4A74-ADF9-4F6EE1A48C53}" type="slidenum">
              <a:rPr lang="en-US" altLang="en-US"/>
              <a:pPr/>
              <a:t>‹#›</a:t>
            </a:fld>
            <a:endParaRPr lang="en-US" altLang="en-US"/>
          </a:p>
        </p:txBody>
      </p:sp>
    </p:spTree>
    <p:extLst>
      <p:ext uri="{BB962C8B-B14F-4D97-AF65-F5344CB8AC3E}">
        <p14:creationId xmlns:p14="http://schemas.microsoft.com/office/powerpoint/2010/main" val="3730411281"/>
      </p:ext>
    </p:extLst>
  </p:cSld>
  <p:clrMapOvr>
    <a:masterClrMapping/>
  </p:clrMapOvr>
  <p:transition>
    <p:random/>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0">
            <a:extLst>
              <a:ext uri="{FF2B5EF4-FFF2-40B4-BE49-F238E27FC236}">
                <a16:creationId xmlns:a16="http://schemas.microsoft.com/office/drawing/2014/main" id="{E34A8BAD-DCB6-BF3D-10D3-230DFD6629A0}"/>
              </a:ext>
            </a:extLst>
          </p:cNvPr>
          <p:cNvSpPr>
            <a:spLocks noGrp="1"/>
          </p:cNvSpPr>
          <p:nvPr>
            <p:ph type="dt" sz="half" idx="10"/>
          </p:nvPr>
        </p:nvSpPr>
        <p:spPr/>
        <p:txBody>
          <a:bodyPr/>
          <a:lstStyle>
            <a:lvl1pPr>
              <a:defRPr/>
            </a:lvl1pPr>
          </a:lstStyle>
          <a:p>
            <a:pPr>
              <a:defRPr/>
            </a:pPr>
            <a:endParaRPr lang="en-US"/>
          </a:p>
        </p:txBody>
      </p:sp>
      <p:sp>
        <p:nvSpPr>
          <p:cNvPr id="5" name="Footer Placeholder 27">
            <a:extLst>
              <a:ext uri="{FF2B5EF4-FFF2-40B4-BE49-F238E27FC236}">
                <a16:creationId xmlns:a16="http://schemas.microsoft.com/office/drawing/2014/main" id="{3A216E62-AE66-A05E-516C-A47E310AC9B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3FF83DE2-1515-CEC7-703D-4509334DE9C4}"/>
              </a:ext>
            </a:extLst>
          </p:cNvPr>
          <p:cNvSpPr>
            <a:spLocks noGrp="1"/>
          </p:cNvSpPr>
          <p:nvPr>
            <p:ph type="sldNum" sz="quarter" idx="12"/>
          </p:nvPr>
        </p:nvSpPr>
        <p:spPr/>
        <p:txBody>
          <a:bodyPr/>
          <a:lstStyle>
            <a:lvl1pPr>
              <a:defRPr/>
            </a:lvl1pPr>
          </a:lstStyle>
          <a:p>
            <a:fld id="{8AE26F81-E334-4EED-BF28-9964AA422E05}" type="slidenum">
              <a:rPr lang="en-US" altLang="en-US"/>
              <a:pPr/>
              <a:t>‹#›</a:t>
            </a:fld>
            <a:endParaRPr lang="en-US" altLang="en-US"/>
          </a:p>
        </p:txBody>
      </p:sp>
    </p:spTree>
    <p:extLst>
      <p:ext uri="{BB962C8B-B14F-4D97-AF65-F5344CB8AC3E}">
        <p14:creationId xmlns:p14="http://schemas.microsoft.com/office/powerpoint/2010/main" val="579673715"/>
      </p:ext>
    </p:extLst>
  </p:cSld>
  <p:clrMapOvr>
    <a:masterClrMapping/>
  </p:clrMapOvr>
  <p:transition>
    <p:random/>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C38AD0-50B0-C28E-0E3C-11715A6C7B35}"/>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1B4AF57-187C-D4EC-27BA-EB60753EA01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76D9D83-5548-B9A7-7B57-11792EB69C00}"/>
              </a:ext>
            </a:extLst>
          </p:cNvPr>
          <p:cNvSpPr>
            <a:spLocks noGrp="1"/>
          </p:cNvSpPr>
          <p:nvPr>
            <p:ph type="sldNum" sz="quarter" idx="12"/>
          </p:nvPr>
        </p:nvSpPr>
        <p:spPr/>
        <p:txBody>
          <a:bodyPr/>
          <a:lstStyle>
            <a:lvl1pPr>
              <a:defRPr/>
            </a:lvl1pPr>
          </a:lstStyle>
          <a:p>
            <a:fld id="{23D9848F-55C5-4FAA-A63F-031068CCE5CA}" type="slidenum">
              <a:rPr lang="en-US" altLang="en-US"/>
              <a:pPr/>
              <a:t>‹#›</a:t>
            </a:fld>
            <a:endParaRPr lang="en-US" altLang="en-US"/>
          </a:p>
        </p:txBody>
      </p:sp>
    </p:spTree>
    <p:extLst>
      <p:ext uri="{BB962C8B-B14F-4D97-AF65-F5344CB8AC3E}">
        <p14:creationId xmlns:p14="http://schemas.microsoft.com/office/powerpoint/2010/main" val="871474210"/>
      </p:ext>
    </p:extLst>
  </p:cSld>
  <p:clrMapOvr>
    <a:masterClrMapping/>
  </p:clrMapOvr>
  <p:transition>
    <p:random/>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AutoShape 7">
            <a:extLst>
              <a:ext uri="{FF2B5EF4-FFF2-40B4-BE49-F238E27FC236}">
                <a16:creationId xmlns:a16="http://schemas.microsoft.com/office/drawing/2014/main" id="{486EE20A-EC74-0C13-7B66-5B21F6333A5F}"/>
              </a:ext>
            </a:extLst>
          </p:cNvPr>
          <p:cNvSpPr>
            <a:spLocks noChangeArrowheads="1"/>
          </p:cNvSpPr>
          <p:nvPr/>
        </p:nvSpPr>
        <p:spPr bwMode="auto">
          <a:xfrm>
            <a:off x="685800" y="2393950"/>
            <a:ext cx="7772400" cy="109538"/>
          </a:xfrm>
          <a:custGeom>
            <a:avLst/>
            <a:gdLst>
              <a:gd name="T0" fmla="*/ 0 w 1000"/>
              <a:gd name="T1" fmla="*/ 0 h 1000"/>
              <a:gd name="T2" fmla="*/ 618 w 1000"/>
              <a:gd name="T3" fmla="*/ 0 h 1000"/>
              <a:gd name="T4" fmla="*/ 618 w 1000"/>
              <a:gd name="T5" fmla="*/ 1000 h 1000"/>
              <a:gd name="T6" fmla="*/ 0 w 1000"/>
              <a:gd name="T7" fmla="*/ 1000 h 1000"/>
              <a:gd name="T8" fmla="*/ 0 w 1000"/>
              <a:gd name="T9" fmla="*/ 0 h 1000"/>
              <a:gd name="T10" fmla="*/ 1000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273410" name="Rectangle 2"/>
          <p:cNvSpPr>
            <a:spLocks noGrp="1" noChangeArrowheads="1"/>
          </p:cNvSpPr>
          <p:nvPr>
            <p:ph type="ctrTitle"/>
          </p:nvPr>
        </p:nvSpPr>
        <p:spPr>
          <a:xfrm>
            <a:off x="685800" y="990600"/>
            <a:ext cx="7772400" cy="1371600"/>
          </a:xfrm>
        </p:spPr>
        <p:txBody>
          <a:bodyPr/>
          <a:lstStyle>
            <a:lvl1pPr>
              <a:defRPr sz="4000"/>
            </a:lvl1pPr>
          </a:lstStyle>
          <a:p>
            <a:r>
              <a:rPr lang="en-US"/>
              <a:t>Click to edit Master title style</a:t>
            </a:r>
          </a:p>
        </p:txBody>
      </p:sp>
      <p:sp>
        <p:nvSpPr>
          <p:cNvPr id="273411"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en-US"/>
              <a:t>Click to edit Master subtitle style</a:t>
            </a:r>
          </a:p>
        </p:txBody>
      </p:sp>
      <p:sp>
        <p:nvSpPr>
          <p:cNvPr id="3" name="Date Placeholder 2">
            <a:extLst>
              <a:ext uri="{FF2B5EF4-FFF2-40B4-BE49-F238E27FC236}">
                <a16:creationId xmlns:a16="http://schemas.microsoft.com/office/drawing/2014/main" id="{3D67C87A-7FBC-AB09-5159-DFF88DC042C3}"/>
              </a:ext>
            </a:extLst>
          </p:cNvPr>
          <p:cNvSpPr>
            <a:spLocks noGrp="1" noChangeArrowheads="1"/>
          </p:cNvSpPr>
          <p:nvPr>
            <p:ph type="dt" sz="half" idx="10"/>
          </p:nvPr>
        </p:nvSpPr>
        <p:spPr>
          <a:xfrm>
            <a:off x="685800" y="6248400"/>
            <a:ext cx="1905000" cy="457200"/>
          </a:xfrm>
        </p:spPr>
        <p:txBody>
          <a:bodyPr/>
          <a:lstStyle>
            <a:lvl1pPr>
              <a:defRPr/>
            </a:lvl1pPr>
          </a:lstStyle>
          <a:p>
            <a:pPr>
              <a:defRPr/>
            </a:pPr>
            <a:fld id="{97984CB8-552F-4BCE-B2E9-FFF71401388C}" type="datetimeFigureOut">
              <a:rPr lang="en-US"/>
              <a:pPr>
                <a:defRPr/>
              </a:pPr>
              <a:t>7/22/2023</a:t>
            </a:fld>
            <a:endParaRPr lang="en-US" dirty="0"/>
          </a:p>
        </p:txBody>
      </p:sp>
      <p:sp>
        <p:nvSpPr>
          <p:cNvPr id="4" name="Footer Placeholder 3">
            <a:extLst>
              <a:ext uri="{FF2B5EF4-FFF2-40B4-BE49-F238E27FC236}">
                <a16:creationId xmlns:a16="http://schemas.microsoft.com/office/drawing/2014/main" id="{CBEBAF22-A5BE-B3C5-BA88-7F9E442ADEBD}"/>
              </a:ext>
            </a:extLst>
          </p:cNvPr>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6DA790B2-6918-0F1F-F8C2-A7DD580899E5}"/>
              </a:ext>
            </a:extLst>
          </p:cNvPr>
          <p:cNvSpPr>
            <a:spLocks noGrp="1" noChangeArrowheads="1"/>
          </p:cNvSpPr>
          <p:nvPr>
            <p:ph type="sldNum" sz="quarter" idx="12"/>
          </p:nvPr>
        </p:nvSpPr>
        <p:spPr>
          <a:xfrm>
            <a:off x="6553200" y="6248400"/>
            <a:ext cx="1905000" cy="457200"/>
          </a:xfrm>
        </p:spPr>
        <p:txBody>
          <a:bodyPr/>
          <a:lstStyle>
            <a:lvl1pPr>
              <a:defRPr/>
            </a:lvl1pPr>
          </a:lstStyle>
          <a:p>
            <a:fld id="{0007B26A-5F4B-47E9-BC8C-85D4378EFA01}" type="slidenum">
              <a:rPr lang="en-US" altLang="en-US"/>
              <a:pPr/>
              <a:t>‹#›</a:t>
            </a:fld>
            <a:endParaRPr lang="en-US" altLang="en-US"/>
          </a:p>
        </p:txBody>
      </p:sp>
    </p:spTree>
    <p:extLst>
      <p:ext uri="{BB962C8B-B14F-4D97-AF65-F5344CB8AC3E}">
        <p14:creationId xmlns:p14="http://schemas.microsoft.com/office/powerpoint/2010/main" val="1833057396"/>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3">
            <a:extLst>
              <a:ext uri="{FF2B5EF4-FFF2-40B4-BE49-F238E27FC236}">
                <a16:creationId xmlns:a16="http://schemas.microsoft.com/office/drawing/2014/main" id="{F4264F6F-70DE-76FE-929C-A925594F742D}"/>
              </a:ext>
            </a:extLst>
          </p:cNvPr>
          <p:cNvSpPr>
            <a:spLocks noGrp="1"/>
          </p:cNvSpPr>
          <p:nvPr>
            <p:ph type="dt" sz="half" idx="10"/>
          </p:nvPr>
        </p:nvSpPr>
        <p:spPr/>
        <p:txBody>
          <a:bodyPr/>
          <a:lstStyle>
            <a:lvl1pPr>
              <a:defRPr/>
            </a:lvl1pPr>
          </a:lstStyle>
          <a:p>
            <a:pPr>
              <a:defRPr/>
            </a:pPr>
            <a:endParaRPr lang="en-US"/>
          </a:p>
        </p:txBody>
      </p:sp>
      <p:sp>
        <p:nvSpPr>
          <p:cNvPr id="3" name="Footer Placeholder 9">
            <a:extLst>
              <a:ext uri="{FF2B5EF4-FFF2-40B4-BE49-F238E27FC236}">
                <a16:creationId xmlns:a16="http://schemas.microsoft.com/office/drawing/2014/main" id="{27E90D78-71B2-5C12-A610-A21929A17DEF}"/>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21">
            <a:extLst>
              <a:ext uri="{FF2B5EF4-FFF2-40B4-BE49-F238E27FC236}">
                <a16:creationId xmlns:a16="http://schemas.microsoft.com/office/drawing/2014/main" id="{5AF9AE3A-96EF-2584-F722-A91A898F0FEB}"/>
              </a:ext>
            </a:extLst>
          </p:cNvPr>
          <p:cNvSpPr>
            <a:spLocks noGrp="1"/>
          </p:cNvSpPr>
          <p:nvPr>
            <p:ph type="sldNum" sz="quarter" idx="12"/>
          </p:nvPr>
        </p:nvSpPr>
        <p:spPr/>
        <p:txBody>
          <a:bodyPr/>
          <a:lstStyle>
            <a:lvl1pPr>
              <a:defRPr/>
            </a:lvl1pPr>
          </a:lstStyle>
          <a:p>
            <a:fld id="{DA3A9AED-E544-49BF-997B-1D7A99BEB0E3}" type="slidenum">
              <a:rPr lang="en-US" altLang="en-US"/>
              <a:pPr/>
              <a:t>‹#›</a:t>
            </a:fld>
            <a:endParaRPr lang="en-US" altLang="en-US"/>
          </a:p>
        </p:txBody>
      </p:sp>
    </p:spTree>
    <p:extLst>
      <p:ext uri="{BB962C8B-B14F-4D97-AF65-F5344CB8AC3E}">
        <p14:creationId xmlns:p14="http://schemas.microsoft.com/office/powerpoint/2010/main" val="1823015269"/>
      </p:ext>
    </p:extLst>
  </p:cSld>
  <p:clrMapOvr>
    <a:masterClrMapping/>
  </p:clrMapOvr>
  <p:transition>
    <p:random/>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0151E039-59A2-23DB-99BA-CD62FC01EEC1}"/>
              </a:ext>
            </a:extLst>
          </p:cNvPr>
          <p:cNvSpPr>
            <a:spLocks noGrp="1" noChangeArrowheads="1"/>
          </p:cNvSpPr>
          <p:nvPr>
            <p:ph type="dt" sz="half" idx="10"/>
          </p:nvPr>
        </p:nvSpPr>
        <p:spPr>
          <a:ln/>
        </p:spPr>
        <p:txBody>
          <a:bodyPr/>
          <a:lstStyle>
            <a:lvl1pPr>
              <a:defRPr/>
            </a:lvl1pPr>
          </a:lstStyle>
          <a:p>
            <a:pPr>
              <a:defRPr/>
            </a:pPr>
            <a:fld id="{35A24865-CF3D-43E4-AF18-E118C2CE77D3}" type="datetimeFigureOut">
              <a:rPr lang="en-US"/>
              <a:pPr>
                <a:defRPr/>
              </a:pPr>
              <a:t>7/22/2023</a:t>
            </a:fld>
            <a:endParaRPr lang="en-US" dirty="0"/>
          </a:p>
        </p:txBody>
      </p:sp>
      <p:sp>
        <p:nvSpPr>
          <p:cNvPr id="5" name="Rectangle 7">
            <a:extLst>
              <a:ext uri="{FF2B5EF4-FFF2-40B4-BE49-F238E27FC236}">
                <a16:creationId xmlns:a16="http://schemas.microsoft.com/office/drawing/2014/main" id="{7318AB1F-A16D-2EA0-F2BA-002924252C1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8CAE895E-DF8A-5C3B-7176-A96919EEEB42}"/>
              </a:ext>
            </a:extLst>
          </p:cNvPr>
          <p:cNvSpPr>
            <a:spLocks noGrp="1" noChangeArrowheads="1"/>
          </p:cNvSpPr>
          <p:nvPr>
            <p:ph type="sldNum" sz="quarter" idx="12"/>
          </p:nvPr>
        </p:nvSpPr>
        <p:spPr>
          <a:ln/>
        </p:spPr>
        <p:txBody>
          <a:bodyPr/>
          <a:lstStyle>
            <a:lvl1pPr>
              <a:defRPr/>
            </a:lvl1pPr>
          </a:lstStyle>
          <a:p>
            <a:fld id="{AF76E7A9-0FE2-475E-8361-847F8574A247}" type="slidenum">
              <a:rPr lang="en-US" altLang="en-US"/>
              <a:pPr/>
              <a:t>‹#›</a:t>
            </a:fld>
            <a:endParaRPr lang="en-US" altLang="en-US"/>
          </a:p>
        </p:txBody>
      </p:sp>
    </p:spTree>
    <p:extLst>
      <p:ext uri="{BB962C8B-B14F-4D97-AF65-F5344CB8AC3E}">
        <p14:creationId xmlns:p14="http://schemas.microsoft.com/office/powerpoint/2010/main" val="2493077974"/>
      </p:ext>
    </p:extLst>
  </p:cSld>
  <p:clrMapOvr>
    <a:masterClrMapping/>
  </p:clrMapOvr>
  <p:transition>
    <p:random/>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a:extLst>
              <a:ext uri="{FF2B5EF4-FFF2-40B4-BE49-F238E27FC236}">
                <a16:creationId xmlns:a16="http://schemas.microsoft.com/office/drawing/2014/main" id="{4B0B358B-2E6F-F85B-108A-9740342FA739}"/>
              </a:ext>
            </a:extLst>
          </p:cNvPr>
          <p:cNvSpPr>
            <a:spLocks noGrp="1" noChangeArrowheads="1"/>
          </p:cNvSpPr>
          <p:nvPr>
            <p:ph type="dt" sz="half" idx="10"/>
          </p:nvPr>
        </p:nvSpPr>
        <p:spPr>
          <a:ln/>
        </p:spPr>
        <p:txBody>
          <a:bodyPr/>
          <a:lstStyle>
            <a:lvl1pPr>
              <a:defRPr/>
            </a:lvl1pPr>
          </a:lstStyle>
          <a:p>
            <a:pPr>
              <a:defRPr/>
            </a:pPr>
            <a:fld id="{BE6694C2-445D-4D4C-B158-E238B083C1BC}" type="datetimeFigureOut">
              <a:rPr lang="en-US"/>
              <a:pPr>
                <a:defRPr/>
              </a:pPr>
              <a:t>7/22/2023</a:t>
            </a:fld>
            <a:endParaRPr lang="en-US" dirty="0"/>
          </a:p>
        </p:txBody>
      </p:sp>
      <p:sp>
        <p:nvSpPr>
          <p:cNvPr id="5" name="Rectangle 7">
            <a:extLst>
              <a:ext uri="{FF2B5EF4-FFF2-40B4-BE49-F238E27FC236}">
                <a16:creationId xmlns:a16="http://schemas.microsoft.com/office/drawing/2014/main" id="{92D76DB3-BCF0-EB96-7FBC-D1C8D3A62A3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1F4C73BF-975C-0394-2F40-B9C92BDF4299}"/>
              </a:ext>
            </a:extLst>
          </p:cNvPr>
          <p:cNvSpPr>
            <a:spLocks noGrp="1" noChangeArrowheads="1"/>
          </p:cNvSpPr>
          <p:nvPr>
            <p:ph type="sldNum" sz="quarter" idx="12"/>
          </p:nvPr>
        </p:nvSpPr>
        <p:spPr>
          <a:ln/>
        </p:spPr>
        <p:txBody>
          <a:bodyPr/>
          <a:lstStyle>
            <a:lvl1pPr>
              <a:defRPr/>
            </a:lvl1pPr>
          </a:lstStyle>
          <a:p>
            <a:fld id="{78A81AA0-0474-4F21-9171-E709F3DD75B9}" type="slidenum">
              <a:rPr lang="en-US" altLang="en-US"/>
              <a:pPr/>
              <a:t>‹#›</a:t>
            </a:fld>
            <a:endParaRPr lang="en-US" altLang="en-US"/>
          </a:p>
        </p:txBody>
      </p:sp>
    </p:spTree>
    <p:extLst>
      <p:ext uri="{BB962C8B-B14F-4D97-AF65-F5344CB8AC3E}">
        <p14:creationId xmlns:p14="http://schemas.microsoft.com/office/powerpoint/2010/main" val="3431253932"/>
      </p:ext>
    </p:extLst>
  </p:cSld>
  <p:clrMapOvr>
    <a:masterClrMapping/>
  </p:clrMapOvr>
  <p:transition>
    <p:random/>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E07E372F-5E8C-7787-18B1-FE6F33236205}"/>
              </a:ext>
            </a:extLst>
          </p:cNvPr>
          <p:cNvSpPr>
            <a:spLocks noGrp="1" noChangeArrowheads="1"/>
          </p:cNvSpPr>
          <p:nvPr>
            <p:ph type="dt" sz="half" idx="10"/>
          </p:nvPr>
        </p:nvSpPr>
        <p:spPr>
          <a:ln/>
        </p:spPr>
        <p:txBody>
          <a:bodyPr/>
          <a:lstStyle>
            <a:lvl1pPr>
              <a:defRPr/>
            </a:lvl1pPr>
          </a:lstStyle>
          <a:p>
            <a:pPr>
              <a:defRPr/>
            </a:pPr>
            <a:fld id="{ABD8F814-C2E7-43BA-9B3F-F5BD50C1D34B}" type="datetimeFigureOut">
              <a:rPr lang="en-US"/>
              <a:pPr>
                <a:defRPr/>
              </a:pPr>
              <a:t>7/22/2023</a:t>
            </a:fld>
            <a:endParaRPr lang="en-US" dirty="0"/>
          </a:p>
        </p:txBody>
      </p:sp>
      <p:sp>
        <p:nvSpPr>
          <p:cNvPr id="6" name="Rectangle 7">
            <a:extLst>
              <a:ext uri="{FF2B5EF4-FFF2-40B4-BE49-F238E27FC236}">
                <a16:creationId xmlns:a16="http://schemas.microsoft.com/office/drawing/2014/main" id="{1D7CDF79-41C2-36F8-903F-86B2BA9716C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8">
            <a:extLst>
              <a:ext uri="{FF2B5EF4-FFF2-40B4-BE49-F238E27FC236}">
                <a16:creationId xmlns:a16="http://schemas.microsoft.com/office/drawing/2014/main" id="{B153DF0F-7C7C-7024-45A6-F1368E7993E5}"/>
              </a:ext>
            </a:extLst>
          </p:cNvPr>
          <p:cNvSpPr>
            <a:spLocks noGrp="1" noChangeArrowheads="1"/>
          </p:cNvSpPr>
          <p:nvPr>
            <p:ph type="sldNum" sz="quarter" idx="12"/>
          </p:nvPr>
        </p:nvSpPr>
        <p:spPr>
          <a:ln/>
        </p:spPr>
        <p:txBody>
          <a:bodyPr/>
          <a:lstStyle>
            <a:lvl1pPr>
              <a:defRPr/>
            </a:lvl1pPr>
          </a:lstStyle>
          <a:p>
            <a:fld id="{18B7C4A5-933F-450E-AB99-72240E0FAB28}" type="slidenum">
              <a:rPr lang="en-US" altLang="en-US"/>
              <a:pPr/>
              <a:t>‹#›</a:t>
            </a:fld>
            <a:endParaRPr lang="en-US" altLang="en-US"/>
          </a:p>
        </p:txBody>
      </p:sp>
    </p:spTree>
    <p:extLst>
      <p:ext uri="{BB962C8B-B14F-4D97-AF65-F5344CB8AC3E}">
        <p14:creationId xmlns:p14="http://schemas.microsoft.com/office/powerpoint/2010/main" val="2799240638"/>
      </p:ext>
    </p:extLst>
  </p:cSld>
  <p:clrMapOvr>
    <a:masterClrMapping/>
  </p:clrMapOvr>
  <p:transition>
    <p:random/>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9D5CC1D6-4651-3783-1251-24DAD7A2A8BE}"/>
              </a:ext>
            </a:extLst>
          </p:cNvPr>
          <p:cNvSpPr>
            <a:spLocks noGrp="1" noChangeArrowheads="1"/>
          </p:cNvSpPr>
          <p:nvPr>
            <p:ph type="dt" sz="half" idx="10"/>
          </p:nvPr>
        </p:nvSpPr>
        <p:spPr>
          <a:ln/>
        </p:spPr>
        <p:txBody>
          <a:bodyPr/>
          <a:lstStyle>
            <a:lvl1pPr>
              <a:defRPr/>
            </a:lvl1pPr>
          </a:lstStyle>
          <a:p>
            <a:pPr>
              <a:defRPr/>
            </a:pPr>
            <a:fld id="{F4063137-7361-4E8F-9D40-CCE958102AF8}" type="datetimeFigureOut">
              <a:rPr lang="en-US"/>
              <a:pPr>
                <a:defRPr/>
              </a:pPr>
              <a:t>7/22/2023</a:t>
            </a:fld>
            <a:endParaRPr lang="en-US" dirty="0"/>
          </a:p>
        </p:txBody>
      </p:sp>
      <p:sp>
        <p:nvSpPr>
          <p:cNvPr id="8" name="Rectangle 7">
            <a:extLst>
              <a:ext uri="{FF2B5EF4-FFF2-40B4-BE49-F238E27FC236}">
                <a16:creationId xmlns:a16="http://schemas.microsoft.com/office/drawing/2014/main" id="{E920861B-641B-3F52-A86C-5D86C4CA30A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8">
            <a:extLst>
              <a:ext uri="{FF2B5EF4-FFF2-40B4-BE49-F238E27FC236}">
                <a16:creationId xmlns:a16="http://schemas.microsoft.com/office/drawing/2014/main" id="{84DC13BD-312D-0FA7-80EA-FA6978838900}"/>
              </a:ext>
            </a:extLst>
          </p:cNvPr>
          <p:cNvSpPr>
            <a:spLocks noGrp="1" noChangeArrowheads="1"/>
          </p:cNvSpPr>
          <p:nvPr>
            <p:ph type="sldNum" sz="quarter" idx="12"/>
          </p:nvPr>
        </p:nvSpPr>
        <p:spPr>
          <a:ln/>
        </p:spPr>
        <p:txBody>
          <a:bodyPr/>
          <a:lstStyle>
            <a:lvl1pPr>
              <a:defRPr/>
            </a:lvl1pPr>
          </a:lstStyle>
          <a:p>
            <a:fld id="{BC01E45F-CCDE-4B9C-817E-F3F55012EBB8}" type="slidenum">
              <a:rPr lang="en-US" altLang="en-US"/>
              <a:pPr/>
              <a:t>‹#›</a:t>
            </a:fld>
            <a:endParaRPr lang="en-US" altLang="en-US"/>
          </a:p>
        </p:txBody>
      </p:sp>
    </p:spTree>
    <p:extLst>
      <p:ext uri="{BB962C8B-B14F-4D97-AF65-F5344CB8AC3E}">
        <p14:creationId xmlns:p14="http://schemas.microsoft.com/office/powerpoint/2010/main" val="426633429"/>
      </p:ext>
    </p:extLst>
  </p:cSld>
  <p:clrMapOvr>
    <a:masterClrMapping/>
  </p:clrMapOvr>
  <p:transition>
    <p:random/>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a16="http://schemas.microsoft.com/office/drawing/2014/main" id="{F1997C69-3ADD-3711-F090-86504D30C598}"/>
              </a:ext>
            </a:extLst>
          </p:cNvPr>
          <p:cNvSpPr>
            <a:spLocks noGrp="1" noChangeArrowheads="1"/>
          </p:cNvSpPr>
          <p:nvPr>
            <p:ph type="dt" sz="half" idx="10"/>
          </p:nvPr>
        </p:nvSpPr>
        <p:spPr>
          <a:ln/>
        </p:spPr>
        <p:txBody>
          <a:bodyPr/>
          <a:lstStyle>
            <a:lvl1pPr>
              <a:defRPr/>
            </a:lvl1pPr>
          </a:lstStyle>
          <a:p>
            <a:pPr>
              <a:defRPr/>
            </a:pPr>
            <a:fld id="{DD9BAFBD-369C-4CEC-8C34-9378189BEC4C}" type="datetimeFigureOut">
              <a:rPr lang="en-US"/>
              <a:pPr>
                <a:defRPr/>
              </a:pPr>
              <a:t>7/22/2023</a:t>
            </a:fld>
            <a:endParaRPr lang="en-US" dirty="0"/>
          </a:p>
        </p:txBody>
      </p:sp>
      <p:sp>
        <p:nvSpPr>
          <p:cNvPr id="4" name="Rectangle 7">
            <a:extLst>
              <a:ext uri="{FF2B5EF4-FFF2-40B4-BE49-F238E27FC236}">
                <a16:creationId xmlns:a16="http://schemas.microsoft.com/office/drawing/2014/main" id="{8797F9E5-D742-1525-B3F3-B624277798A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6AAC2E6E-47BA-C78A-BB87-78C0F8A69759}"/>
              </a:ext>
            </a:extLst>
          </p:cNvPr>
          <p:cNvSpPr>
            <a:spLocks noGrp="1" noChangeArrowheads="1"/>
          </p:cNvSpPr>
          <p:nvPr>
            <p:ph type="sldNum" sz="quarter" idx="12"/>
          </p:nvPr>
        </p:nvSpPr>
        <p:spPr>
          <a:ln/>
        </p:spPr>
        <p:txBody>
          <a:bodyPr/>
          <a:lstStyle>
            <a:lvl1pPr>
              <a:defRPr/>
            </a:lvl1pPr>
          </a:lstStyle>
          <a:p>
            <a:fld id="{EAACB42F-4E1E-405F-9A1E-4DBD9483E7BB}" type="slidenum">
              <a:rPr lang="en-US" altLang="en-US"/>
              <a:pPr/>
              <a:t>‹#›</a:t>
            </a:fld>
            <a:endParaRPr lang="en-US" altLang="en-US"/>
          </a:p>
        </p:txBody>
      </p:sp>
    </p:spTree>
    <p:extLst>
      <p:ext uri="{BB962C8B-B14F-4D97-AF65-F5344CB8AC3E}">
        <p14:creationId xmlns:p14="http://schemas.microsoft.com/office/powerpoint/2010/main" val="290558659"/>
      </p:ext>
    </p:extLst>
  </p:cSld>
  <p:clrMapOvr>
    <a:masterClrMapping/>
  </p:clrMapOvr>
  <p:transition>
    <p:random/>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D7FBE093-5A58-C7C5-0AE2-B2023164DC2A}"/>
              </a:ext>
            </a:extLst>
          </p:cNvPr>
          <p:cNvSpPr>
            <a:spLocks noGrp="1" noChangeArrowheads="1"/>
          </p:cNvSpPr>
          <p:nvPr>
            <p:ph type="dt" sz="half" idx="10"/>
          </p:nvPr>
        </p:nvSpPr>
        <p:spPr>
          <a:ln/>
        </p:spPr>
        <p:txBody>
          <a:bodyPr/>
          <a:lstStyle>
            <a:lvl1pPr>
              <a:defRPr/>
            </a:lvl1pPr>
          </a:lstStyle>
          <a:p>
            <a:pPr>
              <a:defRPr/>
            </a:pPr>
            <a:fld id="{AAE91A02-38F8-450B-A807-0C5F5DA60BAE}" type="datetimeFigureOut">
              <a:rPr lang="en-US"/>
              <a:pPr>
                <a:defRPr/>
              </a:pPr>
              <a:t>7/22/2023</a:t>
            </a:fld>
            <a:endParaRPr lang="en-US" dirty="0"/>
          </a:p>
        </p:txBody>
      </p:sp>
      <p:sp>
        <p:nvSpPr>
          <p:cNvPr id="3" name="Rectangle 7">
            <a:extLst>
              <a:ext uri="{FF2B5EF4-FFF2-40B4-BE49-F238E27FC236}">
                <a16:creationId xmlns:a16="http://schemas.microsoft.com/office/drawing/2014/main" id="{F9267B52-6B1C-F1F5-8CAB-E23E6C8F20B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8">
            <a:extLst>
              <a:ext uri="{FF2B5EF4-FFF2-40B4-BE49-F238E27FC236}">
                <a16:creationId xmlns:a16="http://schemas.microsoft.com/office/drawing/2014/main" id="{2ACC199B-B1D1-F94A-E629-2AF17E06230E}"/>
              </a:ext>
            </a:extLst>
          </p:cNvPr>
          <p:cNvSpPr>
            <a:spLocks noGrp="1" noChangeArrowheads="1"/>
          </p:cNvSpPr>
          <p:nvPr>
            <p:ph type="sldNum" sz="quarter" idx="12"/>
          </p:nvPr>
        </p:nvSpPr>
        <p:spPr>
          <a:ln/>
        </p:spPr>
        <p:txBody>
          <a:bodyPr/>
          <a:lstStyle>
            <a:lvl1pPr>
              <a:defRPr/>
            </a:lvl1pPr>
          </a:lstStyle>
          <a:p>
            <a:fld id="{C8ABD4F5-8B71-460F-AF34-75C725CE3543}" type="slidenum">
              <a:rPr lang="en-US" altLang="en-US"/>
              <a:pPr/>
              <a:t>‹#›</a:t>
            </a:fld>
            <a:endParaRPr lang="en-US" altLang="en-US"/>
          </a:p>
        </p:txBody>
      </p:sp>
    </p:spTree>
    <p:extLst>
      <p:ext uri="{BB962C8B-B14F-4D97-AF65-F5344CB8AC3E}">
        <p14:creationId xmlns:p14="http://schemas.microsoft.com/office/powerpoint/2010/main" val="2914730067"/>
      </p:ext>
    </p:extLst>
  </p:cSld>
  <p:clrMapOvr>
    <a:masterClrMapping/>
  </p:clrMapOvr>
  <p:transition>
    <p:random/>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598F2918-5616-794E-28E7-51821D9BC75E}"/>
              </a:ext>
            </a:extLst>
          </p:cNvPr>
          <p:cNvSpPr>
            <a:spLocks noGrp="1" noChangeArrowheads="1"/>
          </p:cNvSpPr>
          <p:nvPr>
            <p:ph type="dt" sz="half" idx="10"/>
          </p:nvPr>
        </p:nvSpPr>
        <p:spPr>
          <a:ln/>
        </p:spPr>
        <p:txBody>
          <a:bodyPr/>
          <a:lstStyle>
            <a:lvl1pPr>
              <a:defRPr/>
            </a:lvl1pPr>
          </a:lstStyle>
          <a:p>
            <a:pPr>
              <a:defRPr/>
            </a:pPr>
            <a:fld id="{72703B90-B6C4-4353-BF89-AC125CEB568A}" type="datetimeFigureOut">
              <a:rPr lang="en-US"/>
              <a:pPr>
                <a:defRPr/>
              </a:pPr>
              <a:t>7/22/2023</a:t>
            </a:fld>
            <a:endParaRPr lang="en-US" dirty="0"/>
          </a:p>
        </p:txBody>
      </p:sp>
      <p:sp>
        <p:nvSpPr>
          <p:cNvPr id="6" name="Rectangle 7">
            <a:extLst>
              <a:ext uri="{FF2B5EF4-FFF2-40B4-BE49-F238E27FC236}">
                <a16:creationId xmlns:a16="http://schemas.microsoft.com/office/drawing/2014/main" id="{F551E567-CDF2-A3AA-0104-74142ADF5B0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8">
            <a:extLst>
              <a:ext uri="{FF2B5EF4-FFF2-40B4-BE49-F238E27FC236}">
                <a16:creationId xmlns:a16="http://schemas.microsoft.com/office/drawing/2014/main" id="{1D1D9ABA-870F-E0B8-5D3C-704239FEFE36}"/>
              </a:ext>
            </a:extLst>
          </p:cNvPr>
          <p:cNvSpPr>
            <a:spLocks noGrp="1" noChangeArrowheads="1"/>
          </p:cNvSpPr>
          <p:nvPr>
            <p:ph type="sldNum" sz="quarter" idx="12"/>
          </p:nvPr>
        </p:nvSpPr>
        <p:spPr>
          <a:ln/>
        </p:spPr>
        <p:txBody>
          <a:bodyPr/>
          <a:lstStyle>
            <a:lvl1pPr>
              <a:defRPr/>
            </a:lvl1pPr>
          </a:lstStyle>
          <a:p>
            <a:fld id="{909D3ABD-B33D-4B89-B553-DF4850126618}" type="slidenum">
              <a:rPr lang="en-US" altLang="en-US"/>
              <a:pPr/>
              <a:t>‹#›</a:t>
            </a:fld>
            <a:endParaRPr lang="en-US" altLang="en-US"/>
          </a:p>
        </p:txBody>
      </p:sp>
    </p:spTree>
    <p:extLst>
      <p:ext uri="{BB962C8B-B14F-4D97-AF65-F5344CB8AC3E}">
        <p14:creationId xmlns:p14="http://schemas.microsoft.com/office/powerpoint/2010/main" val="3720081682"/>
      </p:ext>
    </p:extLst>
  </p:cSld>
  <p:clrMapOvr>
    <a:masterClrMapping/>
  </p:clrMapOvr>
  <p:transition>
    <p:random/>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3BA83975-5A1A-DF17-DD7E-4AD6DE902D4B}"/>
              </a:ext>
            </a:extLst>
          </p:cNvPr>
          <p:cNvSpPr>
            <a:spLocks noGrp="1" noChangeArrowheads="1"/>
          </p:cNvSpPr>
          <p:nvPr>
            <p:ph type="dt" sz="half" idx="10"/>
          </p:nvPr>
        </p:nvSpPr>
        <p:spPr>
          <a:ln/>
        </p:spPr>
        <p:txBody>
          <a:bodyPr/>
          <a:lstStyle>
            <a:lvl1pPr>
              <a:defRPr/>
            </a:lvl1pPr>
          </a:lstStyle>
          <a:p>
            <a:pPr>
              <a:defRPr/>
            </a:pPr>
            <a:fld id="{983FECFA-C59E-4610-A377-F78720763819}" type="datetimeFigureOut">
              <a:rPr lang="en-US"/>
              <a:pPr>
                <a:defRPr/>
              </a:pPr>
              <a:t>7/22/2023</a:t>
            </a:fld>
            <a:endParaRPr lang="en-US" dirty="0"/>
          </a:p>
        </p:txBody>
      </p:sp>
      <p:sp>
        <p:nvSpPr>
          <p:cNvPr id="6" name="Rectangle 7">
            <a:extLst>
              <a:ext uri="{FF2B5EF4-FFF2-40B4-BE49-F238E27FC236}">
                <a16:creationId xmlns:a16="http://schemas.microsoft.com/office/drawing/2014/main" id="{B7CFAA54-5564-9DB0-B41E-9F324F3CAF1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8">
            <a:extLst>
              <a:ext uri="{FF2B5EF4-FFF2-40B4-BE49-F238E27FC236}">
                <a16:creationId xmlns:a16="http://schemas.microsoft.com/office/drawing/2014/main" id="{185FB6F0-8E11-1211-2BF3-A9B94E001636}"/>
              </a:ext>
            </a:extLst>
          </p:cNvPr>
          <p:cNvSpPr>
            <a:spLocks noGrp="1" noChangeArrowheads="1"/>
          </p:cNvSpPr>
          <p:nvPr>
            <p:ph type="sldNum" sz="quarter" idx="12"/>
          </p:nvPr>
        </p:nvSpPr>
        <p:spPr>
          <a:ln/>
        </p:spPr>
        <p:txBody>
          <a:bodyPr/>
          <a:lstStyle>
            <a:lvl1pPr>
              <a:defRPr/>
            </a:lvl1pPr>
          </a:lstStyle>
          <a:p>
            <a:fld id="{53F9206C-B0FB-4BF9-B1EE-C3A7F62F41F5}" type="slidenum">
              <a:rPr lang="en-US" altLang="en-US"/>
              <a:pPr/>
              <a:t>‹#›</a:t>
            </a:fld>
            <a:endParaRPr lang="en-US" altLang="en-US"/>
          </a:p>
        </p:txBody>
      </p:sp>
    </p:spTree>
    <p:extLst>
      <p:ext uri="{BB962C8B-B14F-4D97-AF65-F5344CB8AC3E}">
        <p14:creationId xmlns:p14="http://schemas.microsoft.com/office/powerpoint/2010/main" val="2994495199"/>
      </p:ext>
    </p:extLst>
  </p:cSld>
  <p:clrMapOvr>
    <a:masterClrMapping/>
  </p:clrMapOvr>
  <p:transition>
    <p:random/>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ACD809F3-E37B-F4A6-E739-7C242805A4C0}"/>
              </a:ext>
            </a:extLst>
          </p:cNvPr>
          <p:cNvSpPr>
            <a:spLocks noGrp="1" noChangeArrowheads="1"/>
          </p:cNvSpPr>
          <p:nvPr>
            <p:ph type="dt" sz="half" idx="10"/>
          </p:nvPr>
        </p:nvSpPr>
        <p:spPr>
          <a:ln/>
        </p:spPr>
        <p:txBody>
          <a:bodyPr/>
          <a:lstStyle>
            <a:lvl1pPr>
              <a:defRPr/>
            </a:lvl1pPr>
          </a:lstStyle>
          <a:p>
            <a:pPr>
              <a:defRPr/>
            </a:pPr>
            <a:fld id="{C0807F27-011B-4088-A434-9601E3ED2F1E}" type="datetimeFigureOut">
              <a:rPr lang="en-US"/>
              <a:pPr>
                <a:defRPr/>
              </a:pPr>
              <a:t>7/22/2023</a:t>
            </a:fld>
            <a:endParaRPr lang="en-US" dirty="0"/>
          </a:p>
        </p:txBody>
      </p:sp>
      <p:sp>
        <p:nvSpPr>
          <p:cNvPr id="5" name="Rectangle 7">
            <a:extLst>
              <a:ext uri="{FF2B5EF4-FFF2-40B4-BE49-F238E27FC236}">
                <a16:creationId xmlns:a16="http://schemas.microsoft.com/office/drawing/2014/main" id="{352B427D-19D9-7A31-D038-79E8C2F3A8E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FD72B03E-176D-A762-C7EA-1C70A24D6ABA}"/>
              </a:ext>
            </a:extLst>
          </p:cNvPr>
          <p:cNvSpPr>
            <a:spLocks noGrp="1" noChangeArrowheads="1"/>
          </p:cNvSpPr>
          <p:nvPr>
            <p:ph type="sldNum" sz="quarter" idx="12"/>
          </p:nvPr>
        </p:nvSpPr>
        <p:spPr>
          <a:ln/>
        </p:spPr>
        <p:txBody>
          <a:bodyPr/>
          <a:lstStyle>
            <a:lvl1pPr>
              <a:defRPr/>
            </a:lvl1pPr>
          </a:lstStyle>
          <a:p>
            <a:fld id="{BA154DAB-6FF5-4FB6-A3F6-DB5C0819768E}" type="slidenum">
              <a:rPr lang="en-US" altLang="en-US"/>
              <a:pPr/>
              <a:t>‹#›</a:t>
            </a:fld>
            <a:endParaRPr lang="en-US" altLang="en-US"/>
          </a:p>
        </p:txBody>
      </p:sp>
    </p:spTree>
    <p:extLst>
      <p:ext uri="{BB962C8B-B14F-4D97-AF65-F5344CB8AC3E}">
        <p14:creationId xmlns:p14="http://schemas.microsoft.com/office/powerpoint/2010/main" val="131984388"/>
      </p:ext>
    </p:extLst>
  </p:cSld>
  <p:clrMapOvr>
    <a:masterClrMapping/>
  </p:clrMapOvr>
  <p:transition>
    <p:random/>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EC300517-4AA9-FFEF-AAF3-C35327B2A085}"/>
              </a:ext>
            </a:extLst>
          </p:cNvPr>
          <p:cNvSpPr>
            <a:spLocks noGrp="1" noChangeArrowheads="1"/>
          </p:cNvSpPr>
          <p:nvPr>
            <p:ph type="dt" sz="half" idx="10"/>
          </p:nvPr>
        </p:nvSpPr>
        <p:spPr>
          <a:ln/>
        </p:spPr>
        <p:txBody>
          <a:bodyPr/>
          <a:lstStyle>
            <a:lvl1pPr>
              <a:defRPr/>
            </a:lvl1pPr>
          </a:lstStyle>
          <a:p>
            <a:pPr>
              <a:defRPr/>
            </a:pPr>
            <a:fld id="{86AA5392-5EDE-4113-841D-17EDC742063E}" type="datetimeFigureOut">
              <a:rPr lang="en-US"/>
              <a:pPr>
                <a:defRPr/>
              </a:pPr>
              <a:t>7/22/2023</a:t>
            </a:fld>
            <a:endParaRPr lang="en-US" dirty="0"/>
          </a:p>
        </p:txBody>
      </p:sp>
      <p:sp>
        <p:nvSpPr>
          <p:cNvPr id="5" name="Rectangle 7">
            <a:extLst>
              <a:ext uri="{FF2B5EF4-FFF2-40B4-BE49-F238E27FC236}">
                <a16:creationId xmlns:a16="http://schemas.microsoft.com/office/drawing/2014/main" id="{776D4E3C-D0A2-CB88-04F5-A4ADF60FB74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392ECC30-1B34-2B12-81EA-2051D8BFDFF6}"/>
              </a:ext>
            </a:extLst>
          </p:cNvPr>
          <p:cNvSpPr>
            <a:spLocks noGrp="1" noChangeArrowheads="1"/>
          </p:cNvSpPr>
          <p:nvPr>
            <p:ph type="sldNum" sz="quarter" idx="12"/>
          </p:nvPr>
        </p:nvSpPr>
        <p:spPr>
          <a:ln/>
        </p:spPr>
        <p:txBody>
          <a:bodyPr/>
          <a:lstStyle>
            <a:lvl1pPr>
              <a:defRPr/>
            </a:lvl1pPr>
          </a:lstStyle>
          <a:p>
            <a:fld id="{F0189D37-0B99-4467-824E-A0AC5596C111}" type="slidenum">
              <a:rPr lang="en-US" altLang="en-US"/>
              <a:pPr/>
              <a:t>‹#›</a:t>
            </a:fld>
            <a:endParaRPr lang="en-US" altLang="en-US"/>
          </a:p>
        </p:txBody>
      </p:sp>
    </p:spTree>
    <p:extLst>
      <p:ext uri="{BB962C8B-B14F-4D97-AF65-F5344CB8AC3E}">
        <p14:creationId xmlns:p14="http://schemas.microsoft.com/office/powerpoint/2010/main" val="2682188974"/>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31" name="Title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a:t>Click to edit Master title style</a:t>
            </a:r>
          </a:p>
        </p:txBody>
      </p:sp>
      <p:sp>
        <p:nvSpPr>
          <p:cNvPr id="2" name="Date Placeholder 23">
            <a:extLst>
              <a:ext uri="{FF2B5EF4-FFF2-40B4-BE49-F238E27FC236}">
                <a16:creationId xmlns:a16="http://schemas.microsoft.com/office/drawing/2014/main" id="{8CF4F9CB-41EE-2A4F-658E-C404C584FEAA}"/>
              </a:ext>
            </a:extLst>
          </p:cNvPr>
          <p:cNvSpPr>
            <a:spLocks noGrp="1"/>
          </p:cNvSpPr>
          <p:nvPr>
            <p:ph type="dt" sz="half" idx="10"/>
          </p:nvPr>
        </p:nvSpPr>
        <p:spPr/>
        <p:txBody>
          <a:bodyPr/>
          <a:lstStyle>
            <a:lvl1pPr>
              <a:defRPr/>
            </a:lvl1pPr>
          </a:lstStyle>
          <a:p>
            <a:pPr>
              <a:defRPr/>
            </a:pPr>
            <a:endParaRPr lang="en-US"/>
          </a:p>
        </p:txBody>
      </p:sp>
      <p:sp>
        <p:nvSpPr>
          <p:cNvPr id="4" name="Footer Placeholder 9">
            <a:extLst>
              <a:ext uri="{FF2B5EF4-FFF2-40B4-BE49-F238E27FC236}">
                <a16:creationId xmlns:a16="http://schemas.microsoft.com/office/drawing/2014/main" id="{E4DDB11A-2952-8F51-5671-9E82A893010A}"/>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21">
            <a:extLst>
              <a:ext uri="{FF2B5EF4-FFF2-40B4-BE49-F238E27FC236}">
                <a16:creationId xmlns:a16="http://schemas.microsoft.com/office/drawing/2014/main" id="{873F7D75-0466-DAA0-477A-5C270FA3940C}"/>
              </a:ext>
            </a:extLst>
          </p:cNvPr>
          <p:cNvSpPr>
            <a:spLocks noGrp="1"/>
          </p:cNvSpPr>
          <p:nvPr>
            <p:ph type="sldNum" sz="quarter" idx="12"/>
          </p:nvPr>
        </p:nvSpPr>
        <p:spPr/>
        <p:txBody>
          <a:bodyPr/>
          <a:lstStyle>
            <a:lvl1pPr>
              <a:defRPr/>
            </a:lvl1pPr>
          </a:lstStyle>
          <a:p>
            <a:fld id="{3B0ACFAB-B58E-4193-9449-112E14109972}" type="slidenum">
              <a:rPr lang="en-US" altLang="en-US"/>
              <a:pPr/>
              <a:t>‹#›</a:t>
            </a:fld>
            <a:endParaRPr lang="en-US" altLang="en-US"/>
          </a:p>
        </p:txBody>
      </p:sp>
    </p:spTree>
    <p:extLst>
      <p:ext uri="{BB962C8B-B14F-4D97-AF65-F5344CB8AC3E}">
        <p14:creationId xmlns:p14="http://schemas.microsoft.com/office/powerpoint/2010/main" val="872565792"/>
      </p:ext>
    </p:extLst>
  </p:cSld>
  <p:clrMapOvr>
    <a:masterClrMapping/>
  </p:clrMapOvr>
  <p:transition>
    <p:random/>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A0A6D3C1-B9AD-521A-0F2C-6F4A37653D16}"/>
              </a:ext>
            </a:extLst>
          </p:cNvPr>
          <p:cNvGrpSpPr>
            <a:grpSpLocks/>
          </p:cNvGrpSpPr>
          <p:nvPr/>
        </p:nvGrpSpPr>
        <p:grpSpPr bwMode="auto">
          <a:xfrm>
            <a:off x="0" y="0"/>
            <a:ext cx="5867400" cy="6858000"/>
            <a:chOff x="0" y="0"/>
            <a:chExt cx="3696" cy="4320"/>
          </a:xfrm>
        </p:grpSpPr>
        <p:sp>
          <p:nvSpPr>
            <p:cNvPr id="3" name="Rectangle 3">
              <a:extLst>
                <a:ext uri="{FF2B5EF4-FFF2-40B4-BE49-F238E27FC236}">
                  <a16:creationId xmlns:a16="http://schemas.microsoft.com/office/drawing/2014/main" id="{4DA76943-9760-97C3-53F1-23E2FEDF90D3}"/>
                </a:ext>
              </a:extLst>
            </p:cNvPr>
            <p:cNvSpPr>
              <a:spLocks noChangeArrowheads="1"/>
            </p:cNvSpPr>
            <p:nvPr/>
          </p:nvSpPr>
          <p:spPr bwMode="auto">
            <a:xfrm>
              <a:off x="0" y="0"/>
              <a:ext cx="2880"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kumimoji="1" lang="en-US" altLang="en-US" sz="2400">
                <a:latin typeface="Times New Roman" panose="02020603050405020304" pitchFamily="18" charset="0"/>
              </a:endParaRPr>
            </a:p>
          </p:txBody>
        </p:sp>
        <p:sp>
          <p:nvSpPr>
            <p:cNvPr id="4" name="AutoShape 4">
              <a:extLst>
                <a:ext uri="{FF2B5EF4-FFF2-40B4-BE49-F238E27FC236}">
                  <a16:creationId xmlns:a16="http://schemas.microsoft.com/office/drawing/2014/main" id="{709D76EA-E050-A1AF-903F-481908BDAE1C}"/>
                </a:ext>
              </a:extLst>
            </p:cNvPr>
            <p:cNvSpPr>
              <a:spLocks noChangeArrowheads="1"/>
            </p:cNvSpPr>
            <p:nvPr/>
          </p:nvSpPr>
          <p:spPr bwMode="white">
            <a:xfrm>
              <a:off x="432" y="624"/>
              <a:ext cx="3264" cy="1200"/>
            </a:xfrm>
            <a:prstGeom prst="roundRect">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kumimoji="1" lang="en-US" altLang="en-US" sz="2400">
                <a:latin typeface="Times New Roman" panose="02020603050405020304" pitchFamily="18" charset="0"/>
              </a:endParaRPr>
            </a:p>
          </p:txBody>
        </p:sp>
      </p:grpSp>
      <p:grpSp>
        <p:nvGrpSpPr>
          <p:cNvPr id="5" name="Group 5">
            <a:extLst>
              <a:ext uri="{FF2B5EF4-FFF2-40B4-BE49-F238E27FC236}">
                <a16:creationId xmlns:a16="http://schemas.microsoft.com/office/drawing/2014/main" id="{FA9D09F2-2197-5499-A41F-47B9156AA667}"/>
              </a:ext>
            </a:extLst>
          </p:cNvPr>
          <p:cNvGrpSpPr>
            <a:grpSpLocks/>
          </p:cNvGrpSpPr>
          <p:nvPr/>
        </p:nvGrpSpPr>
        <p:grpSpPr bwMode="auto">
          <a:xfrm>
            <a:off x="3632200" y="4889500"/>
            <a:ext cx="4876800" cy="319088"/>
            <a:chOff x="2288" y="3080"/>
            <a:chExt cx="3072" cy="201"/>
          </a:xfrm>
        </p:grpSpPr>
        <p:sp>
          <p:nvSpPr>
            <p:cNvPr id="6" name="AutoShape 6">
              <a:extLst>
                <a:ext uri="{FF2B5EF4-FFF2-40B4-BE49-F238E27FC236}">
                  <a16:creationId xmlns:a16="http://schemas.microsoft.com/office/drawing/2014/main" id="{6796462E-2136-1C35-5CC0-7B6D69BF514F}"/>
                </a:ext>
              </a:extLst>
            </p:cNvPr>
            <p:cNvSpPr>
              <a:spLocks noChangeArrowheads="1"/>
            </p:cNvSpPr>
            <p:nvPr/>
          </p:nvSpPr>
          <p:spPr bwMode="auto">
            <a:xfrm flipH="1">
              <a:off x="2288" y="3080"/>
              <a:ext cx="2914" cy="200"/>
            </a:xfrm>
            <a:prstGeom prst="roundRect">
              <a:avLst>
                <a:gd name="adj" fmla="val 0"/>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7" name="AutoShape 7">
              <a:extLst>
                <a:ext uri="{FF2B5EF4-FFF2-40B4-BE49-F238E27FC236}">
                  <a16:creationId xmlns:a16="http://schemas.microsoft.com/office/drawing/2014/main" id="{6E69408E-C20C-FCF5-8A69-EA5C89C26F40}"/>
                </a:ext>
              </a:extLst>
            </p:cNvPr>
            <p:cNvSpPr>
              <a:spLocks noChangeArrowheads="1"/>
            </p:cNvSpPr>
            <p:nvPr/>
          </p:nvSpPr>
          <p:spPr bwMode="auto">
            <a:xfrm>
              <a:off x="5196" y="3080"/>
              <a:ext cx="164" cy="201"/>
            </a:xfrm>
            <a:prstGeom prst="flowChartDelay">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grpSp>
      <p:sp>
        <p:nvSpPr>
          <p:cNvPr id="277512"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en-US"/>
              <a:t>Click to edit Master subtitle style</a:t>
            </a:r>
          </a:p>
        </p:txBody>
      </p:sp>
      <p:sp>
        <p:nvSpPr>
          <p:cNvPr id="277516"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r>
              <a:rPr lang="en-US"/>
              <a:t>Click to edit Master title style</a:t>
            </a:r>
          </a:p>
        </p:txBody>
      </p:sp>
      <p:sp>
        <p:nvSpPr>
          <p:cNvPr id="8" name="Date Placeholder 7">
            <a:extLst>
              <a:ext uri="{FF2B5EF4-FFF2-40B4-BE49-F238E27FC236}">
                <a16:creationId xmlns:a16="http://schemas.microsoft.com/office/drawing/2014/main" id="{BD0DCA33-9D98-18E7-97DD-3452189E4BA5}"/>
              </a:ext>
            </a:extLst>
          </p:cNvPr>
          <p:cNvSpPr>
            <a:spLocks noGrp="1" noChangeArrowheads="1"/>
          </p:cNvSpPr>
          <p:nvPr>
            <p:ph type="dt" sz="quarter" idx="10"/>
          </p:nvPr>
        </p:nvSpPr>
        <p:spPr/>
        <p:txBody>
          <a:bodyPr/>
          <a:lstStyle>
            <a:lvl1pPr>
              <a:defRPr>
                <a:solidFill>
                  <a:schemeClr val="bg1"/>
                </a:solidFill>
              </a:defRPr>
            </a:lvl1pPr>
          </a:lstStyle>
          <a:p>
            <a:pPr>
              <a:defRPr/>
            </a:pPr>
            <a:fld id="{2DB0DED2-BB5E-419A-8C25-7B307B554467}" type="datetimeFigureOut">
              <a:rPr lang="en-US"/>
              <a:pPr>
                <a:defRPr/>
              </a:pPr>
              <a:t>7/22/2023</a:t>
            </a:fld>
            <a:endParaRPr lang="en-US" dirty="0"/>
          </a:p>
        </p:txBody>
      </p:sp>
      <p:sp>
        <p:nvSpPr>
          <p:cNvPr id="9" name="Footer Placeholder 8">
            <a:extLst>
              <a:ext uri="{FF2B5EF4-FFF2-40B4-BE49-F238E27FC236}">
                <a16:creationId xmlns:a16="http://schemas.microsoft.com/office/drawing/2014/main" id="{2093A113-9691-B1DA-81CC-7B643BDD1670}"/>
              </a:ext>
            </a:extLst>
          </p:cNvPr>
          <p:cNvSpPr>
            <a:spLocks noGrp="1" noChangeArrowheads="1"/>
          </p:cNvSpPr>
          <p:nvPr>
            <p:ph type="ftr" sz="quarter" idx="11"/>
          </p:nvPr>
        </p:nvSpPr>
        <p:spPr/>
        <p:txBody>
          <a:bodyPr/>
          <a:lstStyle>
            <a:lvl1pPr algn="r">
              <a:defRPr/>
            </a:lvl1pPr>
          </a:lstStyle>
          <a:p>
            <a:pPr>
              <a:defRPr/>
            </a:pPr>
            <a:endParaRPr lang="en-US"/>
          </a:p>
        </p:txBody>
      </p:sp>
      <p:sp>
        <p:nvSpPr>
          <p:cNvPr id="10" name="Slide Number Placeholder 9">
            <a:extLst>
              <a:ext uri="{FF2B5EF4-FFF2-40B4-BE49-F238E27FC236}">
                <a16:creationId xmlns:a16="http://schemas.microsoft.com/office/drawing/2014/main" id="{5F1EDDD5-5C10-FCF0-70E5-16422F746710}"/>
              </a:ext>
            </a:extLst>
          </p:cNvPr>
          <p:cNvSpPr>
            <a:spLocks noGrp="1" noChangeArrowheads="1"/>
          </p:cNvSpPr>
          <p:nvPr>
            <p:ph type="sldNum" sz="quarter" idx="12"/>
          </p:nvPr>
        </p:nvSpPr>
        <p:spPr>
          <a:xfrm>
            <a:off x="76200" y="6248400"/>
            <a:ext cx="587375" cy="488950"/>
          </a:xfrm>
        </p:spPr>
        <p:txBody>
          <a:bodyPr anchorCtr="0"/>
          <a:lstStyle>
            <a:lvl1pPr>
              <a:defRPr/>
            </a:lvl1pPr>
          </a:lstStyle>
          <a:p>
            <a:fld id="{D1D3B944-5543-4CB2-BCB3-8BB7C4964F58}" type="slidenum">
              <a:rPr lang="en-US" altLang="en-US"/>
              <a:pPr/>
              <a:t>‹#›</a:t>
            </a:fld>
            <a:endParaRPr lang="en-US" altLang="en-US"/>
          </a:p>
        </p:txBody>
      </p:sp>
    </p:spTree>
    <p:extLst>
      <p:ext uri="{BB962C8B-B14F-4D97-AF65-F5344CB8AC3E}">
        <p14:creationId xmlns:p14="http://schemas.microsoft.com/office/powerpoint/2010/main" val="3859479705"/>
      </p:ext>
    </p:extLst>
  </p:cSld>
  <p:clrMapOvr>
    <a:masterClrMapping/>
  </p:clrMapOvr>
  <p:transition>
    <p:random/>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6FC9E26F-0A40-3F74-95A0-57F406BAAB3C}"/>
              </a:ext>
            </a:extLst>
          </p:cNvPr>
          <p:cNvSpPr>
            <a:spLocks noGrp="1" noChangeArrowheads="1"/>
          </p:cNvSpPr>
          <p:nvPr>
            <p:ph type="dt" sz="half" idx="10"/>
          </p:nvPr>
        </p:nvSpPr>
        <p:spPr>
          <a:ln/>
        </p:spPr>
        <p:txBody>
          <a:bodyPr/>
          <a:lstStyle>
            <a:lvl1pPr>
              <a:defRPr/>
            </a:lvl1pPr>
          </a:lstStyle>
          <a:p>
            <a:pPr>
              <a:defRPr/>
            </a:pPr>
            <a:fld id="{68D18DFB-CF1E-4C9F-97DB-C66299AB656F}" type="datetimeFigureOut">
              <a:rPr lang="en-US"/>
              <a:pPr>
                <a:defRPr/>
              </a:pPr>
              <a:t>7/22/2023</a:t>
            </a:fld>
            <a:endParaRPr lang="en-US" dirty="0"/>
          </a:p>
        </p:txBody>
      </p:sp>
      <p:sp>
        <p:nvSpPr>
          <p:cNvPr id="5" name="Rectangle 12">
            <a:extLst>
              <a:ext uri="{FF2B5EF4-FFF2-40B4-BE49-F238E27FC236}">
                <a16:creationId xmlns:a16="http://schemas.microsoft.com/office/drawing/2014/main" id="{4E3B8DED-EF66-5037-402D-0DFD03EA259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08A6904E-535E-13ED-7F6D-795D246B0AB4}"/>
              </a:ext>
            </a:extLst>
          </p:cNvPr>
          <p:cNvSpPr>
            <a:spLocks noGrp="1" noChangeArrowheads="1"/>
          </p:cNvSpPr>
          <p:nvPr>
            <p:ph type="sldNum" sz="quarter" idx="12"/>
          </p:nvPr>
        </p:nvSpPr>
        <p:spPr>
          <a:ln/>
        </p:spPr>
        <p:txBody>
          <a:bodyPr/>
          <a:lstStyle>
            <a:lvl1pPr>
              <a:defRPr/>
            </a:lvl1pPr>
          </a:lstStyle>
          <a:p>
            <a:fld id="{F07DFACD-9B56-4DB5-8C85-6F15CBBCBD6A}" type="slidenum">
              <a:rPr lang="en-US" altLang="en-US"/>
              <a:pPr/>
              <a:t>‹#›</a:t>
            </a:fld>
            <a:endParaRPr lang="en-US" altLang="en-US"/>
          </a:p>
        </p:txBody>
      </p:sp>
    </p:spTree>
    <p:extLst>
      <p:ext uri="{BB962C8B-B14F-4D97-AF65-F5344CB8AC3E}">
        <p14:creationId xmlns:p14="http://schemas.microsoft.com/office/powerpoint/2010/main" val="3115968753"/>
      </p:ext>
    </p:extLst>
  </p:cSld>
  <p:clrMapOvr>
    <a:masterClrMapping/>
  </p:clrMapOvr>
  <p:transition>
    <p:random/>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a:extLst>
              <a:ext uri="{FF2B5EF4-FFF2-40B4-BE49-F238E27FC236}">
                <a16:creationId xmlns:a16="http://schemas.microsoft.com/office/drawing/2014/main" id="{5FA6223A-3383-04CA-44D7-AA93BA18D7A2}"/>
              </a:ext>
            </a:extLst>
          </p:cNvPr>
          <p:cNvSpPr>
            <a:spLocks noGrp="1" noChangeArrowheads="1"/>
          </p:cNvSpPr>
          <p:nvPr>
            <p:ph type="dt" sz="half" idx="10"/>
          </p:nvPr>
        </p:nvSpPr>
        <p:spPr>
          <a:ln/>
        </p:spPr>
        <p:txBody>
          <a:bodyPr/>
          <a:lstStyle>
            <a:lvl1pPr>
              <a:defRPr/>
            </a:lvl1pPr>
          </a:lstStyle>
          <a:p>
            <a:pPr>
              <a:defRPr/>
            </a:pPr>
            <a:fld id="{4636DCDD-0D57-4740-9715-1F5E54D5F343}" type="datetimeFigureOut">
              <a:rPr lang="en-US"/>
              <a:pPr>
                <a:defRPr/>
              </a:pPr>
              <a:t>7/22/2023</a:t>
            </a:fld>
            <a:endParaRPr lang="en-US" dirty="0"/>
          </a:p>
        </p:txBody>
      </p:sp>
      <p:sp>
        <p:nvSpPr>
          <p:cNvPr id="5" name="Rectangle 12">
            <a:extLst>
              <a:ext uri="{FF2B5EF4-FFF2-40B4-BE49-F238E27FC236}">
                <a16:creationId xmlns:a16="http://schemas.microsoft.com/office/drawing/2014/main" id="{48FF1109-5B0B-19B0-6DA9-DD149CD9EBC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D1301D35-249F-BD42-CF63-1E42F200AE63}"/>
              </a:ext>
            </a:extLst>
          </p:cNvPr>
          <p:cNvSpPr>
            <a:spLocks noGrp="1" noChangeArrowheads="1"/>
          </p:cNvSpPr>
          <p:nvPr>
            <p:ph type="sldNum" sz="quarter" idx="12"/>
          </p:nvPr>
        </p:nvSpPr>
        <p:spPr>
          <a:ln/>
        </p:spPr>
        <p:txBody>
          <a:bodyPr/>
          <a:lstStyle>
            <a:lvl1pPr>
              <a:defRPr/>
            </a:lvl1pPr>
          </a:lstStyle>
          <a:p>
            <a:fld id="{13AB795A-6B82-4EFB-BBD7-E18666C926BE}" type="slidenum">
              <a:rPr lang="en-US" altLang="en-US"/>
              <a:pPr/>
              <a:t>‹#›</a:t>
            </a:fld>
            <a:endParaRPr lang="en-US" altLang="en-US"/>
          </a:p>
        </p:txBody>
      </p:sp>
    </p:spTree>
    <p:extLst>
      <p:ext uri="{BB962C8B-B14F-4D97-AF65-F5344CB8AC3E}">
        <p14:creationId xmlns:p14="http://schemas.microsoft.com/office/powerpoint/2010/main" val="3267160432"/>
      </p:ext>
    </p:extLst>
  </p:cSld>
  <p:clrMapOvr>
    <a:masterClrMapping/>
  </p:clrMapOvr>
  <p:transition>
    <p:random/>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a:extLst>
              <a:ext uri="{FF2B5EF4-FFF2-40B4-BE49-F238E27FC236}">
                <a16:creationId xmlns:a16="http://schemas.microsoft.com/office/drawing/2014/main" id="{D016BED3-2B27-6101-32CF-7A2A0FA8EE49}"/>
              </a:ext>
            </a:extLst>
          </p:cNvPr>
          <p:cNvSpPr>
            <a:spLocks noGrp="1" noChangeArrowheads="1"/>
          </p:cNvSpPr>
          <p:nvPr>
            <p:ph type="dt" sz="half" idx="10"/>
          </p:nvPr>
        </p:nvSpPr>
        <p:spPr>
          <a:ln/>
        </p:spPr>
        <p:txBody>
          <a:bodyPr/>
          <a:lstStyle>
            <a:lvl1pPr>
              <a:defRPr/>
            </a:lvl1pPr>
          </a:lstStyle>
          <a:p>
            <a:pPr>
              <a:defRPr/>
            </a:pPr>
            <a:fld id="{1F0F7879-856F-4AAA-85A7-74271D75B123}" type="datetimeFigureOut">
              <a:rPr lang="en-US"/>
              <a:pPr>
                <a:defRPr/>
              </a:pPr>
              <a:t>7/22/2023</a:t>
            </a:fld>
            <a:endParaRPr lang="en-US" dirty="0"/>
          </a:p>
        </p:txBody>
      </p:sp>
      <p:sp>
        <p:nvSpPr>
          <p:cNvPr id="6" name="Rectangle 12">
            <a:extLst>
              <a:ext uri="{FF2B5EF4-FFF2-40B4-BE49-F238E27FC236}">
                <a16:creationId xmlns:a16="http://schemas.microsoft.com/office/drawing/2014/main" id="{18D6EAFF-B7EC-BEA7-F601-BF5CB136495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3">
            <a:extLst>
              <a:ext uri="{FF2B5EF4-FFF2-40B4-BE49-F238E27FC236}">
                <a16:creationId xmlns:a16="http://schemas.microsoft.com/office/drawing/2014/main" id="{C2C1DCDF-6BF1-F9E1-9EF3-0361EF4CCFAE}"/>
              </a:ext>
            </a:extLst>
          </p:cNvPr>
          <p:cNvSpPr>
            <a:spLocks noGrp="1" noChangeArrowheads="1"/>
          </p:cNvSpPr>
          <p:nvPr>
            <p:ph type="sldNum" sz="quarter" idx="12"/>
          </p:nvPr>
        </p:nvSpPr>
        <p:spPr>
          <a:ln/>
        </p:spPr>
        <p:txBody>
          <a:bodyPr/>
          <a:lstStyle>
            <a:lvl1pPr>
              <a:defRPr/>
            </a:lvl1pPr>
          </a:lstStyle>
          <a:p>
            <a:fld id="{487CA0E2-E4BA-48E1-91BA-483F5AA154F4}" type="slidenum">
              <a:rPr lang="en-US" altLang="en-US"/>
              <a:pPr/>
              <a:t>‹#›</a:t>
            </a:fld>
            <a:endParaRPr lang="en-US" altLang="en-US"/>
          </a:p>
        </p:txBody>
      </p:sp>
    </p:spTree>
    <p:extLst>
      <p:ext uri="{BB962C8B-B14F-4D97-AF65-F5344CB8AC3E}">
        <p14:creationId xmlns:p14="http://schemas.microsoft.com/office/powerpoint/2010/main" val="1449327305"/>
      </p:ext>
    </p:extLst>
  </p:cSld>
  <p:clrMapOvr>
    <a:masterClrMapping/>
  </p:clrMapOvr>
  <p:transition>
    <p:random/>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a:extLst>
              <a:ext uri="{FF2B5EF4-FFF2-40B4-BE49-F238E27FC236}">
                <a16:creationId xmlns:a16="http://schemas.microsoft.com/office/drawing/2014/main" id="{9CD923E1-838C-14DD-6AB4-7BA7285E6E4B}"/>
              </a:ext>
            </a:extLst>
          </p:cNvPr>
          <p:cNvSpPr>
            <a:spLocks noGrp="1" noChangeArrowheads="1"/>
          </p:cNvSpPr>
          <p:nvPr>
            <p:ph type="dt" sz="half" idx="10"/>
          </p:nvPr>
        </p:nvSpPr>
        <p:spPr>
          <a:ln/>
        </p:spPr>
        <p:txBody>
          <a:bodyPr/>
          <a:lstStyle>
            <a:lvl1pPr>
              <a:defRPr/>
            </a:lvl1pPr>
          </a:lstStyle>
          <a:p>
            <a:pPr>
              <a:defRPr/>
            </a:pPr>
            <a:fld id="{1C8BEAF5-BD17-4D92-8DD8-1F134CA098D7}" type="datetimeFigureOut">
              <a:rPr lang="en-US"/>
              <a:pPr>
                <a:defRPr/>
              </a:pPr>
              <a:t>7/22/2023</a:t>
            </a:fld>
            <a:endParaRPr lang="en-US" dirty="0"/>
          </a:p>
        </p:txBody>
      </p:sp>
      <p:sp>
        <p:nvSpPr>
          <p:cNvPr id="8" name="Rectangle 12">
            <a:extLst>
              <a:ext uri="{FF2B5EF4-FFF2-40B4-BE49-F238E27FC236}">
                <a16:creationId xmlns:a16="http://schemas.microsoft.com/office/drawing/2014/main" id="{68D4B997-EDEF-5C96-9461-E59D0579D3E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3">
            <a:extLst>
              <a:ext uri="{FF2B5EF4-FFF2-40B4-BE49-F238E27FC236}">
                <a16:creationId xmlns:a16="http://schemas.microsoft.com/office/drawing/2014/main" id="{47D5C9FE-0E32-4C50-55E3-AE6DF0F4CC76}"/>
              </a:ext>
            </a:extLst>
          </p:cNvPr>
          <p:cNvSpPr>
            <a:spLocks noGrp="1" noChangeArrowheads="1"/>
          </p:cNvSpPr>
          <p:nvPr>
            <p:ph type="sldNum" sz="quarter" idx="12"/>
          </p:nvPr>
        </p:nvSpPr>
        <p:spPr>
          <a:ln/>
        </p:spPr>
        <p:txBody>
          <a:bodyPr/>
          <a:lstStyle>
            <a:lvl1pPr>
              <a:defRPr/>
            </a:lvl1pPr>
          </a:lstStyle>
          <a:p>
            <a:fld id="{83C90C1D-B984-41F5-88BF-C6CE55E5A60A}" type="slidenum">
              <a:rPr lang="en-US" altLang="en-US"/>
              <a:pPr/>
              <a:t>‹#›</a:t>
            </a:fld>
            <a:endParaRPr lang="en-US" altLang="en-US"/>
          </a:p>
        </p:txBody>
      </p:sp>
    </p:spTree>
    <p:extLst>
      <p:ext uri="{BB962C8B-B14F-4D97-AF65-F5344CB8AC3E}">
        <p14:creationId xmlns:p14="http://schemas.microsoft.com/office/powerpoint/2010/main" val="1111624934"/>
      </p:ext>
    </p:extLst>
  </p:cSld>
  <p:clrMapOvr>
    <a:masterClrMapping/>
  </p:clrMapOvr>
  <p:transition>
    <p:random/>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a:extLst>
              <a:ext uri="{FF2B5EF4-FFF2-40B4-BE49-F238E27FC236}">
                <a16:creationId xmlns:a16="http://schemas.microsoft.com/office/drawing/2014/main" id="{6D983282-1FB6-46DC-2ACB-5FD08F04C175}"/>
              </a:ext>
            </a:extLst>
          </p:cNvPr>
          <p:cNvSpPr>
            <a:spLocks noGrp="1" noChangeArrowheads="1"/>
          </p:cNvSpPr>
          <p:nvPr>
            <p:ph type="dt" sz="half" idx="10"/>
          </p:nvPr>
        </p:nvSpPr>
        <p:spPr>
          <a:ln/>
        </p:spPr>
        <p:txBody>
          <a:bodyPr/>
          <a:lstStyle>
            <a:lvl1pPr>
              <a:defRPr/>
            </a:lvl1pPr>
          </a:lstStyle>
          <a:p>
            <a:pPr>
              <a:defRPr/>
            </a:pPr>
            <a:fld id="{A7F4D87A-EF6A-4DF3-94FA-82F45E017214}" type="datetimeFigureOut">
              <a:rPr lang="en-US"/>
              <a:pPr>
                <a:defRPr/>
              </a:pPr>
              <a:t>7/22/2023</a:t>
            </a:fld>
            <a:endParaRPr lang="en-US" dirty="0"/>
          </a:p>
        </p:txBody>
      </p:sp>
      <p:sp>
        <p:nvSpPr>
          <p:cNvPr id="4" name="Rectangle 12">
            <a:extLst>
              <a:ext uri="{FF2B5EF4-FFF2-40B4-BE49-F238E27FC236}">
                <a16:creationId xmlns:a16="http://schemas.microsoft.com/office/drawing/2014/main" id="{EAD9315A-4C96-1681-323D-983B8A65D96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3">
            <a:extLst>
              <a:ext uri="{FF2B5EF4-FFF2-40B4-BE49-F238E27FC236}">
                <a16:creationId xmlns:a16="http://schemas.microsoft.com/office/drawing/2014/main" id="{131A26F3-4D2C-AD75-9713-0456208BA637}"/>
              </a:ext>
            </a:extLst>
          </p:cNvPr>
          <p:cNvSpPr>
            <a:spLocks noGrp="1" noChangeArrowheads="1"/>
          </p:cNvSpPr>
          <p:nvPr>
            <p:ph type="sldNum" sz="quarter" idx="12"/>
          </p:nvPr>
        </p:nvSpPr>
        <p:spPr>
          <a:ln/>
        </p:spPr>
        <p:txBody>
          <a:bodyPr/>
          <a:lstStyle>
            <a:lvl1pPr>
              <a:defRPr/>
            </a:lvl1pPr>
          </a:lstStyle>
          <a:p>
            <a:fld id="{55406AB1-4B4B-4B33-9429-F20A7A3DFA52}" type="slidenum">
              <a:rPr lang="en-US" altLang="en-US"/>
              <a:pPr/>
              <a:t>‹#›</a:t>
            </a:fld>
            <a:endParaRPr lang="en-US" altLang="en-US"/>
          </a:p>
        </p:txBody>
      </p:sp>
    </p:spTree>
    <p:extLst>
      <p:ext uri="{BB962C8B-B14F-4D97-AF65-F5344CB8AC3E}">
        <p14:creationId xmlns:p14="http://schemas.microsoft.com/office/powerpoint/2010/main" val="3026130957"/>
      </p:ext>
    </p:extLst>
  </p:cSld>
  <p:clrMapOvr>
    <a:masterClrMapping/>
  </p:clrMapOvr>
  <p:transition>
    <p:random/>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0D1978BC-80EA-95C8-6F56-1B8415EF09DD}"/>
              </a:ext>
            </a:extLst>
          </p:cNvPr>
          <p:cNvSpPr>
            <a:spLocks noGrp="1" noChangeArrowheads="1"/>
          </p:cNvSpPr>
          <p:nvPr>
            <p:ph type="dt" sz="half" idx="10"/>
          </p:nvPr>
        </p:nvSpPr>
        <p:spPr>
          <a:ln/>
        </p:spPr>
        <p:txBody>
          <a:bodyPr/>
          <a:lstStyle>
            <a:lvl1pPr>
              <a:defRPr/>
            </a:lvl1pPr>
          </a:lstStyle>
          <a:p>
            <a:pPr>
              <a:defRPr/>
            </a:pPr>
            <a:fld id="{B32F0FBE-D280-440C-B9FB-175247C91D53}" type="datetimeFigureOut">
              <a:rPr lang="en-US"/>
              <a:pPr>
                <a:defRPr/>
              </a:pPr>
              <a:t>7/22/2023</a:t>
            </a:fld>
            <a:endParaRPr lang="en-US" dirty="0"/>
          </a:p>
        </p:txBody>
      </p:sp>
      <p:sp>
        <p:nvSpPr>
          <p:cNvPr id="3" name="Rectangle 12">
            <a:extLst>
              <a:ext uri="{FF2B5EF4-FFF2-40B4-BE49-F238E27FC236}">
                <a16:creationId xmlns:a16="http://schemas.microsoft.com/office/drawing/2014/main" id="{A18F07F7-7DC9-8F5A-C935-8A1A0872573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3">
            <a:extLst>
              <a:ext uri="{FF2B5EF4-FFF2-40B4-BE49-F238E27FC236}">
                <a16:creationId xmlns:a16="http://schemas.microsoft.com/office/drawing/2014/main" id="{5F6F59C3-924C-6503-2171-9C0D1622A9F8}"/>
              </a:ext>
            </a:extLst>
          </p:cNvPr>
          <p:cNvSpPr>
            <a:spLocks noGrp="1" noChangeArrowheads="1"/>
          </p:cNvSpPr>
          <p:nvPr>
            <p:ph type="sldNum" sz="quarter" idx="12"/>
          </p:nvPr>
        </p:nvSpPr>
        <p:spPr>
          <a:ln/>
        </p:spPr>
        <p:txBody>
          <a:bodyPr/>
          <a:lstStyle>
            <a:lvl1pPr>
              <a:defRPr/>
            </a:lvl1pPr>
          </a:lstStyle>
          <a:p>
            <a:fld id="{3FEA99B8-1778-40D2-BF4B-3F575078F77C}" type="slidenum">
              <a:rPr lang="en-US" altLang="en-US"/>
              <a:pPr/>
              <a:t>‹#›</a:t>
            </a:fld>
            <a:endParaRPr lang="en-US" altLang="en-US"/>
          </a:p>
        </p:txBody>
      </p:sp>
    </p:spTree>
    <p:extLst>
      <p:ext uri="{BB962C8B-B14F-4D97-AF65-F5344CB8AC3E}">
        <p14:creationId xmlns:p14="http://schemas.microsoft.com/office/powerpoint/2010/main" val="127296544"/>
      </p:ext>
    </p:extLst>
  </p:cSld>
  <p:clrMapOvr>
    <a:masterClrMapping/>
  </p:clrMapOvr>
  <p:transition>
    <p:random/>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a:extLst>
              <a:ext uri="{FF2B5EF4-FFF2-40B4-BE49-F238E27FC236}">
                <a16:creationId xmlns:a16="http://schemas.microsoft.com/office/drawing/2014/main" id="{DE957603-4847-64E7-019B-16DAAF13DF1F}"/>
              </a:ext>
            </a:extLst>
          </p:cNvPr>
          <p:cNvSpPr>
            <a:spLocks noGrp="1" noChangeArrowheads="1"/>
          </p:cNvSpPr>
          <p:nvPr>
            <p:ph type="dt" sz="half" idx="10"/>
          </p:nvPr>
        </p:nvSpPr>
        <p:spPr>
          <a:ln/>
        </p:spPr>
        <p:txBody>
          <a:bodyPr/>
          <a:lstStyle>
            <a:lvl1pPr>
              <a:defRPr/>
            </a:lvl1pPr>
          </a:lstStyle>
          <a:p>
            <a:pPr>
              <a:defRPr/>
            </a:pPr>
            <a:fld id="{55FD86C2-995A-4BC9-89C1-65EE11664F7E}" type="datetimeFigureOut">
              <a:rPr lang="en-US"/>
              <a:pPr>
                <a:defRPr/>
              </a:pPr>
              <a:t>7/22/2023</a:t>
            </a:fld>
            <a:endParaRPr lang="en-US" dirty="0"/>
          </a:p>
        </p:txBody>
      </p:sp>
      <p:sp>
        <p:nvSpPr>
          <p:cNvPr id="6" name="Rectangle 12">
            <a:extLst>
              <a:ext uri="{FF2B5EF4-FFF2-40B4-BE49-F238E27FC236}">
                <a16:creationId xmlns:a16="http://schemas.microsoft.com/office/drawing/2014/main" id="{51262629-D9B8-C128-EC44-8FB5991D37D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3">
            <a:extLst>
              <a:ext uri="{FF2B5EF4-FFF2-40B4-BE49-F238E27FC236}">
                <a16:creationId xmlns:a16="http://schemas.microsoft.com/office/drawing/2014/main" id="{FBB56AB0-6400-BF6D-F172-7AE16F385C0E}"/>
              </a:ext>
            </a:extLst>
          </p:cNvPr>
          <p:cNvSpPr>
            <a:spLocks noGrp="1" noChangeArrowheads="1"/>
          </p:cNvSpPr>
          <p:nvPr>
            <p:ph type="sldNum" sz="quarter" idx="12"/>
          </p:nvPr>
        </p:nvSpPr>
        <p:spPr>
          <a:ln/>
        </p:spPr>
        <p:txBody>
          <a:bodyPr/>
          <a:lstStyle>
            <a:lvl1pPr>
              <a:defRPr/>
            </a:lvl1pPr>
          </a:lstStyle>
          <a:p>
            <a:fld id="{E403A274-F223-42D4-A5B8-652E0F207B02}" type="slidenum">
              <a:rPr lang="en-US" altLang="en-US"/>
              <a:pPr/>
              <a:t>‹#›</a:t>
            </a:fld>
            <a:endParaRPr lang="en-US" altLang="en-US"/>
          </a:p>
        </p:txBody>
      </p:sp>
    </p:spTree>
    <p:extLst>
      <p:ext uri="{BB962C8B-B14F-4D97-AF65-F5344CB8AC3E}">
        <p14:creationId xmlns:p14="http://schemas.microsoft.com/office/powerpoint/2010/main" val="4093284316"/>
      </p:ext>
    </p:extLst>
  </p:cSld>
  <p:clrMapOvr>
    <a:masterClrMapping/>
  </p:clrMapOvr>
  <p:transition>
    <p:random/>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a:extLst>
              <a:ext uri="{FF2B5EF4-FFF2-40B4-BE49-F238E27FC236}">
                <a16:creationId xmlns:a16="http://schemas.microsoft.com/office/drawing/2014/main" id="{8FBA2252-D07F-58EB-06E3-F1846F9BA916}"/>
              </a:ext>
            </a:extLst>
          </p:cNvPr>
          <p:cNvSpPr>
            <a:spLocks noGrp="1" noChangeArrowheads="1"/>
          </p:cNvSpPr>
          <p:nvPr>
            <p:ph type="dt" sz="half" idx="10"/>
          </p:nvPr>
        </p:nvSpPr>
        <p:spPr>
          <a:ln/>
        </p:spPr>
        <p:txBody>
          <a:bodyPr/>
          <a:lstStyle>
            <a:lvl1pPr>
              <a:defRPr/>
            </a:lvl1pPr>
          </a:lstStyle>
          <a:p>
            <a:pPr>
              <a:defRPr/>
            </a:pPr>
            <a:fld id="{B20C2275-0FC6-4BC3-94A7-2E92019E5AFA}" type="datetimeFigureOut">
              <a:rPr lang="en-US"/>
              <a:pPr>
                <a:defRPr/>
              </a:pPr>
              <a:t>7/22/2023</a:t>
            </a:fld>
            <a:endParaRPr lang="en-US" dirty="0"/>
          </a:p>
        </p:txBody>
      </p:sp>
      <p:sp>
        <p:nvSpPr>
          <p:cNvPr id="6" name="Rectangle 12">
            <a:extLst>
              <a:ext uri="{FF2B5EF4-FFF2-40B4-BE49-F238E27FC236}">
                <a16:creationId xmlns:a16="http://schemas.microsoft.com/office/drawing/2014/main" id="{9741FFEC-B5F0-1444-678C-A9E8C183E9F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3">
            <a:extLst>
              <a:ext uri="{FF2B5EF4-FFF2-40B4-BE49-F238E27FC236}">
                <a16:creationId xmlns:a16="http://schemas.microsoft.com/office/drawing/2014/main" id="{F99CCC1A-427B-B586-9A10-95541679DC35}"/>
              </a:ext>
            </a:extLst>
          </p:cNvPr>
          <p:cNvSpPr>
            <a:spLocks noGrp="1" noChangeArrowheads="1"/>
          </p:cNvSpPr>
          <p:nvPr>
            <p:ph type="sldNum" sz="quarter" idx="12"/>
          </p:nvPr>
        </p:nvSpPr>
        <p:spPr>
          <a:ln/>
        </p:spPr>
        <p:txBody>
          <a:bodyPr/>
          <a:lstStyle>
            <a:lvl1pPr>
              <a:defRPr/>
            </a:lvl1pPr>
          </a:lstStyle>
          <a:p>
            <a:fld id="{EAB809E2-13DC-4659-ADE1-152EF2B89172}" type="slidenum">
              <a:rPr lang="en-US" altLang="en-US"/>
              <a:pPr/>
              <a:t>‹#›</a:t>
            </a:fld>
            <a:endParaRPr lang="en-US" altLang="en-US"/>
          </a:p>
        </p:txBody>
      </p:sp>
    </p:spTree>
    <p:extLst>
      <p:ext uri="{BB962C8B-B14F-4D97-AF65-F5344CB8AC3E}">
        <p14:creationId xmlns:p14="http://schemas.microsoft.com/office/powerpoint/2010/main" val="1787775724"/>
      </p:ext>
    </p:extLst>
  </p:cSld>
  <p:clrMapOvr>
    <a:masterClrMapping/>
  </p:clrMapOvr>
  <p:transition>
    <p:random/>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17174D92-D4F2-3F14-F923-6C1948097CE8}"/>
              </a:ext>
            </a:extLst>
          </p:cNvPr>
          <p:cNvSpPr>
            <a:spLocks noGrp="1" noChangeArrowheads="1"/>
          </p:cNvSpPr>
          <p:nvPr>
            <p:ph type="dt" sz="half" idx="10"/>
          </p:nvPr>
        </p:nvSpPr>
        <p:spPr>
          <a:ln/>
        </p:spPr>
        <p:txBody>
          <a:bodyPr/>
          <a:lstStyle>
            <a:lvl1pPr>
              <a:defRPr/>
            </a:lvl1pPr>
          </a:lstStyle>
          <a:p>
            <a:pPr>
              <a:defRPr/>
            </a:pPr>
            <a:fld id="{450B4928-61D3-4B4A-9356-FC6B8B98DCBA}" type="datetimeFigureOut">
              <a:rPr lang="en-US"/>
              <a:pPr>
                <a:defRPr/>
              </a:pPr>
              <a:t>7/22/2023</a:t>
            </a:fld>
            <a:endParaRPr lang="en-US" dirty="0"/>
          </a:p>
        </p:txBody>
      </p:sp>
      <p:sp>
        <p:nvSpPr>
          <p:cNvPr id="5" name="Rectangle 12">
            <a:extLst>
              <a:ext uri="{FF2B5EF4-FFF2-40B4-BE49-F238E27FC236}">
                <a16:creationId xmlns:a16="http://schemas.microsoft.com/office/drawing/2014/main" id="{CC969AAB-DDA9-C42E-77DA-5DA9BA6BC5B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0B0C1DA9-2EBA-34CE-4D32-B9A57FB9C4BB}"/>
              </a:ext>
            </a:extLst>
          </p:cNvPr>
          <p:cNvSpPr>
            <a:spLocks noGrp="1" noChangeArrowheads="1"/>
          </p:cNvSpPr>
          <p:nvPr>
            <p:ph type="sldNum" sz="quarter" idx="12"/>
          </p:nvPr>
        </p:nvSpPr>
        <p:spPr>
          <a:ln/>
        </p:spPr>
        <p:txBody>
          <a:bodyPr/>
          <a:lstStyle>
            <a:lvl1pPr>
              <a:defRPr/>
            </a:lvl1pPr>
          </a:lstStyle>
          <a:p>
            <a:fld id="{3EC4B886-872C-4F6E-9F4C-325364C9CD35}" type="slidenum">
              <a:rPr lang="en-US" altLang="en-US"/>
              <a:pPr/>
              <a:t>‹#›</a:t>
            </a:fld>
            <a:endParaRPr lang="en-US" altLang="en-US"/>
          </a:p>
        </p:txBody>
      </p:sp>
    </p:spTree>
    <p:extLst>
      <p:ext uri="{BB962C8B-B14F-4D97-AF65-F5344CB8AC3E}">
        <p14:creationId xmlns:p14="http://schemas.microsoft.com/office/powerpoint/2010/main" val="3607311348"/>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a:t>Click to edit Master title style</a:t>
            </a:r>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en-US" noProof="0" dirty="0"/>
              <a:t>Click icon to add picture</a:t>
            </a:r>
          </a:p>
        </p:txBody>
      </p:sp>
      <p:sp>
        <p:nvSpPr>
          <p:cNvPr id="4" name="Text Placeholder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n-US"/>
              <a:t>Click to edit Master text styles</a:t>
            </a:r>
          </a:p>
        </p:txBody>
      </p:sp>
      <p:sp>
        <p:nvSpPr>
          <p:cNvPr id="5" name="Date Placeholder 23">
            <a:extLst>
              <a:ext uri="{FF2B5EF4-FFF2-40B4-BE49-F238E27FC236}">
                <a16:creationId xmlns:a16="http://schemas.microsoft.com/office/drawing/2014/main" id="{66822565-D6E1-93BC-F27F-E5BAEF8B1A13}"/>
              </a:ext>
            </a:extLst>
          </p:cNvPr>
          <p:cNvSpPr>
            <a:spLocks noGrp="1"/>
          </p:cNvSpPr>
          <p:nvPr>
            <p:ph type="dt" sz="half" idx="10"/>
          </p:nvPr>
        </p:nvSpPr>
        <p:spPr/>
        <p:txBody>
          <a:bodyPr/>
          <a:lstStyle>
            <a:lvl1pPr>
              <a:defRPr/>
            </a:lvl1pPr>
          </a:lstStyle>
          <a:p>
            <a:pPr>
              <a:defRPr/>
            </a:pPr>
            <a:endParaRPr lang="en-US"/>
          </a:p>
        </p:txBody>
      </p:sp>
      <p:sp>
        <p:nvSpPr>
          <p:cNvPr id="6" name="Footer Placeholder 9">
            <a:extLst>
              <a:ext uri="{FF2B5EF4-FFF2-40B4-BE49-F238E27FC236}">
                <a16:creationId xmlns:a16="http://schemas.microsoft.com/office/drawing/2014/main" id="{B062584D-BF46-CB12-4774-1EE5E0E4B09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1">
            <a:extLst>
              <a:ext uri="{FF2B5EF4-FFF2-40B4-BE49-F238E27FC236}">
                <a16:creationId xmlns:a16="http://schemas.microsoft.com/office/drawing/2014/main" id="{3C710EB8-6A4D-BFF6-2AFC-23B83EB705FC}"/>
              </a:ext>
            </a:extLst>
          </p:cNvPr>
          <p:cNvSpPr>
            <a:spLocks noGrp="1"/>
          </p:cNvSpPr>
          <p:nvPr>
            <p:ph type="sldNum" sz="quarter" idx="12"/>
          </p:nvPr>
        </p:nvSpPr>
        <p:spPr/>
        <p:txBody>
          <a:bodyPr/>
          <a:lstStyle>
            <a:lvl1pPr>
              <a:defRPr/>
            </a:lvl1pPr>
          </a:lstStyle>
          <a:p>
            <a:fld id="{464C2044-ACC1-4960-A4C8-BCE0FDAE7110}" type="slidenum">
              <a:rPr lang="en-US" altLang="en-US"/>
              <a:pPr/>
              <a:t>‹#›</a:t>
            </a:fld>
            <a:endParaRPr lang="en-US" altLang="en-US"/>
          </a:p>
        </p:txBody>
      </p:sp>
    </p:spTree>
    <p:extLst>
      <p:ext uri="{BB962C8B-B14F-4D97-AF65-F5344CB8AC3E}">
        <p14:creationId xmlns:p14="http://schemas.microsoft.com/office/powerpoint/2010/main" val="2688770986"/>
      </p:ext>
    </p:extLst>
  </p:cSld>
  <p:clrMapOvr>
    <a:masterClrMapping/>
  </p:clrMapOvr>
  <p:transition>
    <p:random/>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F19C7721-30FE-8240-9F5B-409465EA829D}"/>
              </a:ext>
            </a:extLst>
          </p:cNvPr>
          <p:cNvSpPr>
            <a:spLocks noGrp="1" noChangeArrowheads="1"/>
          </p:cNvSpPr>
          <p:nvPr>
            <p:ph type="dt" sz="half" idx="10"/>
          </p:nvPr>
        </p:nvSpPr>
        <p:spPr>
          <a:ln/>
        </p:spPr>
        <p:txBody>
          <a:bodyPr/>
          <a:lstStyle>
            <a:lvl1pPr>
              <a:defRPr/>
            </a:lvl1pPr>
          </a:lstStyle>
          <a:p>
            <a:pPr>
              <a:defRPr/>
            </a:pPr>
            <a:fld id="{1E6884C6-7B73-4431-B4E1-1ED1C6B8ACED}" type="datetimeFigureOut">
              <a:rPr lang="en-US"/>
              <a:pPr>
                <a:defRPr/>
              </a:pPr>
              <a:t>7/22/2023</a:t>
            </a:fld>
            <a:endParaRPr lang="en-US" dirty="0"/>
          </a:p>
        </p:txBody>
      </p:sp>
      <p:sp>
        <p:nvSpPr>
          <p:cNvPr id="5" name="Rectangle 12">
            <a:extLst>
              <a:ext uri="{FF2B5EF4-FFF2-40B4-BE49-F238E27FC236}">
                <a16:creationId xmlns:a16="http://schemas.microsoft.com/office/drawing/2014/main" id="{8FE98273-AE60-B370-549C-81F8B45BE15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D4BC474E-000E-EDAF-85B7-68186992BA62}"/>
              </a:ext>
            </a:extLst>
          </p:cNvPr>
          <p:cNvSpPr>
            <a:spLocks noGrp="1" noChangeArrowheads="1"/>
          </p:cNvSpPr>
          <p:nvPr>
            <p:ph type="sldNum" sz="quarter" idx="12"/>
          </p:nvPr>
        </p:nvSpPr>
        <p:spPr>
          <a:ln/>
        </p:spPr>
        <p:txBody>
          <a:bodyPr/>
          <a:lstStyle>
            <a:lvl1pPr>
              <a:defRPr/>
            </a:lvl1pPr>
          </a:lstStyle>
          <a:p>
            <a:fld id="{BF47525C-5357-41BC-8FF2-6CD4D6498345}" type="slidenum">
              <a:rPr lang="en-US" altLang="en-US"/>
              <a:pPr/>
              <a:t>‹#›</a:t>
            </a:fld>
            <a:endParaRPr lang="en-US" altLang="en-US"/>
          </a:p>
        </p:txBody>
      </p:sp>
    </p:spTree>
    <p:extLst>
      <p:ext uri="{BB962C8B-B14F-4D97-AF65-F5344CB8AC3E}">
        <p14:creationId xmlns:p14="http://schemas.microsoft.com/office/powerpoint/2010/main" val="3328864069"/>
      </p:ext>
    </p:extLst>
  </p:cSld>
  <p:clrMapOvr>
    <a:masterClrMapping/>
  </p:clrMapOvr>
  <p:transition>
    <p:random/>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53868FBF-439D-C98D-2E24-5CCE0F8B3E5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5E93428-31F9-2DDF-16D9-767F1030936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CA28057-6E27-B855-29BA-0D1248F0AAE9}"/>
              </a:ext>
            </a:extLst>
          </p:cNvPr>
          <p:cNvSpPr>
            <a:spLocks noGrp="1" noChangeArrowheads="1"/>
          </p:cNvSpPr>
          <p:nvPr>
            <p:ph type="sldNum" sz="quarter" idx="12"/>
          </p:nvPr>
        </p:nvSpPr>
        <p:spPr>
          <a:ln/>
        </p:spPr>
        <p:txBody>
          <a:bodyPr/>
          <a:lstStyle>
            <a:lvl1pPr>
              <a:defRPr/>
            </a:lvl1pPr>
          </a:lstStyle>
          <a:p>
            <a:fld id="{AB014E35-F1CB-4AE9-ABD5-21A9308F98AF}" type="slidenum">
              <a:rPr lang="en-US" altLang="en-US"/>
              <a:pPr/>
              <a:t>‹#›</a:t>
            </a:fld>
            <a:endParaRPr lang="en-US" altLang="en-US"/>
          </a:p>
        </p:txBody>
      </p:sp>
    </p:spTree>
    <p:extLst>
      <p:ext uri="{BB962C8B-B14F-4D97-AF65-F5344CB8AC3E}">
        <p14:creationId xmlns:p14="http://schemas.microsoft.com/office/powerpoint/2010/main" val="2030961077"/>
      </p:ext>
    </p:extLst>
  </p:cSld>
  <p:clrMapOvr>
    <a:masterClrMapping/>
  </p:clrMapOvr>
  <p:transition>
    <p:random/>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E376909-1887-FAE5-6812-4B4640B318B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E3BEAA3-DC46-E809-E9FB-F3CFE7F98DE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26546A5-0AE4-2817-CDB4-17429A3E36BD}"/>
              </a:ext>
            </a:extLst>
          </p:cNvPr>
          <p:cNvSpPr>
            <a:spLocks noGrp="1" noChangeArrowheads="1"/>
          </p:cNvSpPr>
          <p:nvPr>
            <p:ph type="sldNum" sz="quarter" idx="12"/>
          </p:nvPr>
        </p:nvSpPr>
        <p:spPr>
          <a:ln/>
        </p:spPr>
        <p:txBody>
          <a:bodyPr/>
          <a:lstStyle>
            <a:lvl1pPr>
              <a:defRPr/>
            </a:lvl1pPr>
          </a:lstStyle>
          <a:p>
            <a:fld id="{C5758EDD-9FC0-4860-8C7E-1FF3F126498A}" type="slidenum">
              <a:rPr lang="en-US" altLang="en-US"/>
              <a:pPr/>
              <a:t>‹#›</a:t>
            </a:fld>
            <a:endParaRPr lang="en-US" altLang="en-US"/>
          </a:p>
        </p:txBody>
      </p:sp>
    </p:spTree>
    <p:extLst>
      <p:ext uri="{BB962C8B-B14F-4D97-AF65-F5344CB8AC3E}">
        <p14:creationId xmlns:p14="http://schemas.microsoft.com/office/powerpoint/2010/main" val="2033555611"/>
      </p:ext>
    </p:extLst>
  </p:cSld>
  <p:clrMapOvr>
    <a:masterClrMapping/>
  </p:clrMapOvr>
  <p:transition>
    <p:random/>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8A3053A4-77BC-7E3B-6815-F3239946D0C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8E53889-2082-EF5F-4006-50A1D0829F6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FEFAAD3-7CD3-80F8-E69F-FA96119658EF}"/>
              </a:ext>
            </a:extLst>
          </p:cNvPr>
          <p:cNvSpPr>
            <a:spLocks noGrp="1" noChangeArrowheads="1"/>
          </p:cNvSpPr>
          <p:nvPr>
            <p:ph type="sldNum" sz="quarter" idx="12"/>
          </p:nvPr>
        </p:nvSpPr>
        <p:spPr>
          <a:ln/>
        </p:spPr>
        <p:txBody>
          <a:bodyPr/>
          <a:lstStyle>
            <a:lvl1pPr>
              <a:defRPr/>
            </a:lvl1pPr>
          </a:lstStyle>
          <a:p>
            <a:fld id="{F25CF794-93D0-4BDF-9E0F-D61D6AE2DBF2}" type="slidenum">
              <a:rPr lang="en-US" altLang="en-US"/>
              <a:pPr/>
              <a:t>‹#›</a:t>
            </a:fld>
            <a:endParaRPr lang="en-US" altLang="en-US"/>
          </a:p>
        </p:txBody>
      </p:sp>
    </p:spTree>
    <p:extLst>
      <p:ext uri="{BB962C8B-B14F-4D97-AF65-F5344CB8AC3E}">
        <p14:creationId xmlns:p14="http://schemas.microsoft.com/office/powerpoint/2010/main" val="1567932874"/>
      </p:ext>
    </p:extLst>
  </p:cSld>
  <p:clrMapOvr>
    <a:masterClrMapping/>
  </p:clrMapOvr>
  <p:transition>
    <p:random/>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B132D7F-A3C9-EE2B-EA87-E8F34A75D84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AD3CD37-625C-7DF5-5989-9E1E5F41242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5F77C85-32A9-D158-0102-DF02A8B8E77C}"/>
              </a:ext>
            </a:extLst>
          </p:cNvPr>
          <p:cNvSpPr>
            <a:spLocks noGrp="1" noChangeArrowheads="1"/>
          </p:cNvSpPr>
          <p:nvPr>
            <p:ph type="sldNum" sz="quarter" idx="12"/>
          </p:nvPr>
        </p:nvSpPr>
        <p:spPr>
          <a:ln/>
        </p:spPr>
        <p:txBody>
          <a:bodyPr/>
          <a:lstStyle>
            <a:lvl1pPr>
              <a:defRPr/>
            </a:lvl1pPr>
          </a:lstStyle>
          <a:p>
            <a:fld id="{EB2314F4-8F1C-44D8-86D6-21CEBCFC6286}" type="slidenum">
              <a:rPr lang="en-US" altLang="en-US"/>
              <a:pPr/>
              <a:t>‹#›</a:t>
            </a:fld>
            <a:endParaRPr lang="en-US" altLang="en-US"/>
          </a:p>
        </p:txBody>
      </p:sp>
    </p:spTree>
    <p:extLst>
      <p:ext uri="{BB962C8B-B14F-4D97-AF65-F5344CB8AC3E}">
        <p14:creationId xmlns:p14="http://schemas.microsoft.com/office/powerpoint/2010/main" val="531312989"/>
      </p:ext>
    </p:extLst>
  </p:cSld>
  <p:clrMapOvr>
    <a:masterClrMapping/>
  </p:clrMapOvr>
  <p:transition>
    <p:random/>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F3AA9063-5D32-A460-BAE6-8E3BE2109389}"/>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D60DE752-DEC8-81D8-5889-D63CD06E3F8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16B79660-E5DE-7B6E-4C75-888450C5E73A}"/>
              </a:ext>
            </a:extLst>
          </p:cNvPr>
          <p:cNvSpPr>
            <a:spLocks noGrp="1" noChangeArrowheads="1"/>
          </p:cNvSpPr>
          <p:nvPr>
            <p:ph type="sldNum" sz="quarter" idx="12"/>
          </p:nvPr>
        </p:nvSpPr>
        <p:spPr>
          <a:ln/>
        </p:spPr>
        <p:txBody>
          <a:bodyPr/>
          <a:lstStyle>
            <a:lvl1pPr>
              <a:defRPr/>
            </a:lvl1pPr>
          </a:lstStyle>
          <a:p>
            <a:fld id="{F75C3195-6B58-4061-B998-F1F45F9FB845}" type="slidenum">
              <a:rPr lang="en-US" altLang="en-US"/>
              <a:pPr/>
              <a:t>‹#›</a:t>
            </a:fld>
            <a:endParaRPr lang="en-US" altLang="en-US"/>
          </a:p>
        </p:txBody>
      </p:sp>
    </p:spTree>
    <p:extLst>
      <p:ext uri="{BB962C8B-B14F-4D97-AF65-F5344CB8AC3E}">
        <p14:creationId xmlns:p14="http://schemas.microsoft.com/office/powerpoint/2010/main" val="3315619526"/>
      </p:ext>
    </p:extLst>
  </p:cSld>
  <p:clrMapOvr>
    <a:masterClrMapping/>
  </p:clrMapOvr>
  <p:transition>
    <p:random/>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DDF08A2-11A2-4E9D-CCBA-6BDCEAD21AA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8CD549B7-805D-6048-2B90-DE6051F692E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F756276D-E4E0-317A-2FB5-7DC43C8C2C65}"/>
              </a:ext>
            </a:extLst>
          </p:cNvPr>
          <p:cNvSpPr>
            <a:spLocks noGrp="1" noChangeArrowheads="1"/>
          </p:cNvSpPr>
          <p:nvPr>
            <p:ph type="sldNum" sz="quarter" idx="12"/>
          </p:nvPr>
        </p:nvSpPr>
        <p:spPr>
          <a:ln/>
        </p:spPr>
        <p:txBody>
          <a:bodyPr/>
          <a:lstStyle>
            <a:lvl1pPr>
              <a:defRPr/>
            </a:lvl1pPr>
          </a:lstStyle>
          <a:p>
            <a:fld id="{B40E0942-401A-4554-80E0-583CE4CFC2B6}" type="slidenum">
              <a:rPr lang="en-US" altLang="en-US"/>
              <a:pPr/>
              <a:t>‹#›</a:t>
            </a:fld>
            <a:endParaRPr lang="en-US" altLang="en-US"/>
          </a:p>
        </p:txBody>
      </p:sp>
    </p:spTree>
    <p:extLst>
      <p:ext uri="{BB962C8B-B14F-4D97-AF65-F5344CB8AC3E}">
        <p14:creationId xmlns:p14="http://schemas.microsoft.com/office/powerpoint/2010/main" val="2945509815"/>
      </p:ext>
    </p:extLst>
  </p:cSld>
  <p:clrMapOvr>
    <a:masterClrMapping/>
  </p:clrMapOvr>
  <p:transition>
    <p:random/>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528EE61-F29E-6BE5-1A4A-988000DC6CE4}"/>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F6C30B9E-60D3-5D9F-1FDA-00933F4531A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AF994E93-5860-D699-4143-40F8851C7620}"/>
              </a:ext>
            </a:extLst>
          </p:cNvPr>
          <p:cNvSpPr>
            <a:spLocks noGrp="1" noChangeArrowheads="1"/>
          </p:cNvSpPr>
          <p:nvPr>
            <p:ph type="sldNum" sz="quarter" idx="12"/>
          </p:nvPr>
        </p:nvSpPr>
        <p:spPr>
          <a:ln/>
        </p:spPr>
        <p:txBody>
          <a:bodyPr/>
          <a:lstStyle>
            <a:lvl1pPr>
              <a:defRPr/>
            </a:lvl1pPr>
          </a:lstStyle>
          <a:p>
            <a:fld id="{055F2A83-35CE-45A5-BB50-E46ADFC4B2A8}" type="slidenum">
              <a:rPr lang="en-US" altLang="en-US"/>
              <a:pPr/>
              <a:t>‹#›</a:t>
            </a:fld>
            <a:endParaRPr lang="en-US" altLang="en-US"/>
          </a:p>
        </p:txBody>
      </p:sp>
    </p:spTree>
    <p:extLst>
      <p:ext uri="{BB962C8B-B14F-4D97-AF65-F5344CB8AC3E}">
        <p14:creationId xmlns:p14="http://schemas.microsoft.com/office/powerpoint/2010/main" val="4260165573"/>
      </p:ext>
    </p:extLst>
  </p:cSld>
  <p:clrMapOvr>
    <a:masterClrMapping/>
  </p:clrMapOvr>
  <p:transition>
    <p:random/>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E021824-B707-66C6-D18D-0B7B77983CB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E23CD63-A736-FC2C-FC88-E7772A4CCBB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2D274B8-553E-A8A9-7E2F-6919999B5B62}"/>
              </a:ext>
            </a:extLst>
          </p:cNvPr>
          <p:cNvSpPr>
            <a:spLocks noGrp="1" noChangeArrowheads="1"/>
          </p:cNvSpPr>
          <p:nvPr>
            <p:ph type="sldNum" sz="quarter" idx="12"/>
          </p:nvPr>
        </p:nvSpPr>
        <p:spPr>
          <a:ln/>
        </p:spPr>
        <p:txBody>
          <a:bodyPr/>
          <a:lstStyle>
            <a:lvl1pPr>
              <a:defRPr/>
            </a:lvl1pPr>
          </a:lstStyle>
          <a:p>
            <a:fld id="{F5D1DF92-F42B-44FF-BDCE-99DEB16DFACB}" type="slidenum">
              <a:rPr lang="en-US" altLang="en-US"/>
              <a:pPr/>
              <a:t>‹#›</a:t>
            </a:fld>
            <a:endParaRPr lang="en-US" altLang="en-US"/>
          </a:p>
        </p:txBody>
      </p:sp>
    </p:spTree>
    <p:extLst>
      <p:ext uri="{BB962C8B-B14F-4D97-AF65-F5344CB8AC3E}">
        <p14:creationId xmlns:p14="http://schemas.microsoft.com/office/powerpoint/2010/main" val="3907252763"/>
      </p:ext>
    </p:extLst>
  </p:cSld>
  <p:clrMapOvr>
    <a:masterClrMapping/>
  </p:clrMapOvr>
  <p:transition>
    <p:random/>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5AA9E88-7448-2D01-DE71-8E1A56DF2D9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3D59E87-5E97-C868-73B1-C5B4490E552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302F25F-A2C5-9556-3A57-7069617E8B27}"/>
              </a:ext>
            </a:extLst>
          </p:cNvPr>
          <p:cNvSpPr>
            <a:spLocks noGrp="1" noChangeArrowheads="1"/>
          </p:cNvSpPr>
          <p:nvPr>
            <p:ph type="sldNum" sz="quarter" idx="12"/>
          </p:nvPr>
        </p:nvSpPr>
        <p:spPr>
          <a:ln/>
        </p:spPr>
        <p:txBody>
          <a:bodyPr/>
          <a:lstStyle>
            <a:lvl1pPr>
              <a:defRPr/>
            </a:lvl1pPr>
          </a:lstStyle>
          <a:p>
            <a:fld id="{59CB2846-6271-44B4-B51C-EEBE08A122F4}" type="slidenum">
              <a:rPr lang="en-US" altLang="en-US"/>
              <a:pPr/>
              <a:t>‹#›</a:t>
            </a:fld>
            <a:endParaRPr lang="en-US" altLang="en-US"/>
          </a:p>
        </p:txBody>
      </p:sp>
    </p:spTree>
    <p:extLst>
      <p:ext uri="{BB962C8B-B14F-4D97-AF65-F5344CB8AC3E}">
        <p14:creationId xmlns:p14="http://schemas.microsoft.com/office/powerpoint/2010/main" val="3996804352"/>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10.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11.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2.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20.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13.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image" Target="../media/image16.png"/><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theme" Target="../theme/theme14.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42.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theme" Target="../theme/theme15.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53.xml"/><Relationship Id="rId3" Type="http://schemas.openxmlformats.org/officeDocument/2006/relationships/slideLayout" Target="../slideLayouts/slideLayout148.xml"/><Relationship Id="rId7" Type="http://schemas.openxmlformats.org/officeDocument/2006/relationships/slideLayout" Target="../slideLayouts/slideLayout152.xml"/><Relationship Id="rId12" Type="http://schemas.openxmlformats.org/officeDocument/2006/relationships/theme" Target="../theme/theme16.xml"/><Relationship Id="rId2" Type="http://schemas.openxmlformats.org/officeDocument/2006/relationships/slideLayout" Target="../slideLayouts/slideLayout147.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0" Type="http://schemas.openxmlformats.org/officeDocument/2006/relationships/slideLayout" Target="../slideLayouts/slideLayout155.xml"/><Relationship Id="rId4" Type="http://schemas.openxmlformats.org/officeDocument/2006/relationships/slideLayout" Target="../slideLayouts/slideLayout149.xml"/><Relationship Id="rId9" Type="http://schemas.openxmlformats.org/officeDocument/2006/relationships/slideLayout" Target="../slideLayouts/slideLayout15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64.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theme" Target="../theme/theme17.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75.xml"/><Relationship Id="rId3" Type="http://schemas.openxmlformats.org/officeDocument/2006/relationships/slideLayout" Target="../slideLayouts/slideLayout170.xml"/><Relationship Id="rId7" Type="http://schemas.openxmlformats.org/officeDocument/2006/relationships/slideLayout" Target="../slideLayouts/slideLayout174.xml"/><Relationship Id="rId12" Type="http://schemas.openxmlformats.org/officeDocument/2006/relationships/theme" Target="../theme/theme18.xml"/><Relationship Id="rId2" Type="http://schemas.openxmlformats.org/officeDocument/2006/relationships/slideLayout" Target="../slideLayouts/slideLayout169.xml"/><Relationship Id="rId1" Type="http://schemas.openxmlformats.org/officeDocument/2006/relationships/slideLayout" Target="../slideLayouts/slideLayout168.xml"/><Relationship Id="rId6" Type="http://schemas.openxmlformats.org/officeDocument/2006/relationships/slideLayout" Target="../slideLayouts/slideLayout173.xml"/><Relationship Id="rId11" Type="http://schemas.openxmlformats.org/officeDocument/2006/relationships/slideLayout" Target="../slideLayouts/slideLayout178.xml"/><Relationship Id="rId5" Type="http://schemas.openxmlformats.org/officeDocument/2006/relationships/slideLayout" Target="../slideLayouts/slideLayout172.xml"/><Relationship Id="rId10" Type="http://schemas.openxmlformats.org/officeDocument/2006/relationships/slideLayout" Target="../slideLayouts/slideLayout177.xml"/><Relationship Id="rId4" Type="http://schemas.openxmlformats.org/officeDocument/2006/relationships/slideLayout" Target="../slideLayouts/slideLayout171.xml"/><Relationship Id="rId9" Type="http://schemas.openxmlformats.org/officeDocument/2006/relationships/slideLayout" Target="../slideLayouts/slideLayout17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86.xml"/><Relationship Id="rId13" Type="http://schemas.openxmlformats.org/officeDocument/2006/relationships/image" Target="../media/image16.png"/><Relationship Id="rId3" Type="http://schemas.openxmlformats.org/officeDocument/2006/relationships/slideLayout" Target="../slideLayouts/slideLayout181.xml"/><Relationship Id="rId7" Type="http://schemas.openxmlformats.org/officeDocument/2006/relationships/slideLayout" Target="../slideLayouts/slideLayout185.xml"/><Relationship Id="rId12" Type="http://schemas.openxmlformats.org/officeDocument/2006/relationships/theme" Target="../theme/theme19.xml"/><Relationship Id="rId2" Type="http://schemas.openxmlformats.org/officeDocument/2006/relationships/slideLayout" Target="../slideLayouts/slideLayout180.xml"/><Relationship Id="rId1" Type="http://schemas.openxmlformats.org/officeDocument/2006/relationships/slideLayout" Target="../slideLayouts/slideLayout179.xml"/><Relationship Id="rId6" Type="http://schemas.openxmlformats.org/officeDocument/2006/relationships/slideLayout" Target="../slideLayouts/slideLayout184.xml"/><Relationship Id="rId11" Type="http://schemas.openxmlformats.org/officeDocument/2006/relationships/slideLayout" Target="../slideLayouts/slideLayout189.xml"/><Relationship Id="rId5" Type="http://schemas.openxmlformats.org/officeDocument/2006/relationships/slideLayout" Target="../slideLayouts/slideLayout183.xml"/><Relationship Id="rId10" Type="http://schemas.openxmlformats.org/officeDocument/2006/relationships/slideLayout" Target="../slideLayouts/slideLayout188.xml"/><Relationship Id="rId4" Type="http://schemas.openxmlformats.org/officeDocument/2006/relationships/slideLayout" Target="../slideLayouts/slideLayout182.xml"/><Relationship Id="rId9" Type="http://schemas.openxmlformats.org/officeDocument/2006/relationships/slideLayout" Target="../slideLayouts/slideLayout187.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97.xml"/><Relationship Id="rId3" Type="http://schemas.openxmlformats.org/officeDocument/2006/relationships/slideLayout" Target="../slideLayouts/slideLayout192.xml"/><Relationship Id="rId7" Type="http://schemas.openxmlformats.org/officeDocument/2006/relationships/slideLayout" Target="../slideLayouts/slideLayout196.xml"/><Relationship Id="rId12" Type="http://schemas.openxmlformats.org/officeDocument/2006/relationships/theme" Target="../theme/theme20.xml"/><Relationship Id="rId2" Type="http://schemas.openxmlformats.org/officeDocument/2006/relationships/slideLayout" Target="../slideLayouts/slideLayout191.xml"/><Relationship Id="rId1" Type="http://schemas.openxmlformats.org/officeDocument/2006/relationships/slideLayout" Target="../slideLayouts/slideLayout190.xml"/><Relationship Id="rId6" Type="http://schemas.openxmlformats.org/officeDocument/2006/relationships/slideLayout" Target="../slideLayouts/slideLayout195.xml"/><Relationship Id="rId11" Type="http://schemas.openxmlformats.org/officeDocument/2006/relationships/slideLayout" Target="../slideLayouts/slideLayout200.xml"/><Relationship Id="rId5" Type="http://schemas.openxmlformats.org/officeDocument/2006/relationships/slideLayout" Target="../slideLayouts/slideLayout194.xml"/><Relationship Id="rId10" Type="http://schemas.openxmlformats.org/officeDocument/2006/relationships/slideLayout" Target="../slideLayouts/slideLayout199.xml"/><Relationship Id="rId4" Type="http://schemas.openxmlformats.org/officeDocument/2006/relationships/slideLayout" Target="../slideLayouts/slideLayout193.xml"/><Relationship Id="rId9" Type="http://schemas.openxmlformats.org/officeDocument/2006/relationships/slideLayout" Target="../slideLayouts/slideLayout19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08.xml"/><Relationship Id="rId3" Type="http://schemas.openxmlformats.org/officeDocument/2006/relationships/slideLayout" Target="../slideLayouts/slideLayout203.xml"/><Relationship Id="rId7" Type="http://schemas.openxmlformats.org/officeDocument/2006/relationships/slideLayout" Target="../slideLayouts/slideLayout207.xml"/><Relationship Id="rId12" Type="http://schemas.openxmlformats.org/officeDocument/2006/relationships/theme" Target="../theme/theme21.xml"/><Relationship Id="rId2" Type="http://schemas.openxmlformats.org/officeDocument/2006/relationships/slideLayout" Target="../slideLayouts/slideLayout202.xml"/><Relationship Id="rId1" Type="http://schemas.openxmlformats.org/officeDocument/2006/relationships/slideLayout" Target="../slideLayouts/slideLayout201.xml"/><Relationship Id="rId6" Type="http://schemas.openxmlformats.org/officeDocument/2006/relationships/slideLayout" Target="../slideLayouts/slideLayout206.xml"/><Relationship Id="rId11" Type="http://schemas.openxmlformats.org/officeDocument/2006/relationships/slideLayout" Target="../slideLayouts/slideLayout211.xml"/><Relationship Id="rId5" Type="http://schemas.openxmlformats.org/officeDocument/2006/relationships/slideLayout" Target="../slideLayouts/slideLayout205.xml"/><Relationship Id="rId10" Type="http://schemas.openxmlformats.org/officeDocument/2006/relationships/slideLayout" Target="../slideLayouts/slideLayout210.xml"/><Relationship Id="rId4" Type="http://schemas.openxmlformats.org/officeDocument/2006/relationships/slideLayout" Target="../slideLayouts/slideLayout204.xml"/><Relationship Id="rId9" Type="http://schemas.openxmlformats.org/officeDocument/2006/relationships/slideLayout" Target="../slideLayouts/slideLayout20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19.xml"/><Relationship Id="rId13" Type="http://schemas.openxmlformats.org/officeDocument/2006/relationships/image" Target="../media/image5.jpeg"/><Relationship Id="rId3" Type="http://schemas.openxmlformats.org/officeDocument/2006/relationships/slideLayout" Target="../slideLayouts/slideLayout214.xml"/><Relationship Id="rId7" Type="http://schemas.openxmlformats.org/officeDocument/2006/relationships/slideLayout" Target="../slideLayouts/slideLayout218.xml"/><Relationship Id="rId12" Type="http://schemas.openxmlformats.org/officeDocument/2006/relationships/theme" Target="../theme/theme22.xml"/><Relationship Id="rId2" Type="http://schemas.openxmlformats.org/officeDocument/2006/relationships/slideLayout" Target="../slideLayouts/slideLayout213.xml"/><Relationship Id="rId1" Type="http://schemas.openxmlformats.org/officeDocument/2006/relationships/slideLayout" Target="../slideLayouts/slideLayout212.xml"/><Relationship Id="rId6" Type="http://schemas.openxmlformats.org/officeDocument/2006/relationships/slideLayout" Target="../slideLayouts/slideLayout217.xml"/><Relationship Id="rId11" Type="http://schemas.openxmlformats.org/officeDocument/2006/relationships/slideLayout" Target="../slideLayouts/slideLayout222.xml"/><Relationship Id="rId5" Type="http://schemas.openxmlformats.org/officeDocument/2006/relationships/slideLayout" Target="../slideLayouts/slideLayout216.xml"/><Relationship Id="rId10" Type="http://schemas.openxmlformats.org/officeDocument/2006/relationships/slideLayout" Target="../slideLayouts/slideLayout221.xml"/><Relationship Id="rId4" Type="http://schemas.openxmlformats.org/officeDocument/2006/relationships/slideLayout" Target="../slideLayouts/slideLayout215.xml"/><Relationship Id="rId9" Type="http://schemas.openxmlformats.org/officeDocument/2006/relationships/slideLayout" Target="../slideLayouts/slideLayout22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30.xml"/><Relationship Id="rId3" Type="http://schemas.openxmlformats.org/officeDocument/2006/relationships/slideLayout" Target="../slideLayouts/slideLayout225.xml"/><Relationship Id="rId7" Type="http://schemas.openxmlformats.org/officeDocument/2006/relationships/slideLayout" Target="../slideLayouts/slideLayout229.xml"/><Relationship Id="rId12" Type="http://schemas.openxmlformats.org/officeDocument/2006/relationships/theme" Target="../theme/theme23.xml"/><Relationship Id="rId2" Type="http://schemas.openxmlformats.org/officeDocument/2006/relationships/slideLayout" Target="../slideLayouts/slideLayout224.xml"/><Relationship Id="rId1" Type="http://schemas.openxmlformats.org/officeDocument/2006/relationships/slideLayout" Target="../slideLayouts/slideLayout223.xml"/><Relationship Id="rId6" Type="http://schemas.openxmlformats.org/officeDocument/2006/relationships/slideLayout" Target="../slideLayouts/slideLayout228.xml"/><Relationship Id="rId11" Type="http://schemas.openxmlformats.org/officeDocument/2006/relationships/slideLayout" Target="../slideLayouts/slideLayout233.xml"/><Relationship Id="rId5" Type="http://schemas.openxmlformats.org/officeDocument/2006/relationships/slideLayout" Target="../slideLayouts/slideLayout227.xml"/><Relationship Id="rId10" Type="http://schemas.openxmlformats.org/officeDocument/2006/relationships/slideLayout" Target="../slideLayouts/slideLayout232.xml"/><Relationship Id="rId4" Type="http://schemas.openxmlformats.org/officeDocument/2006/relationships/slideLayout" Target="../slideLayouts/slideLayout226.xml"/><Relationship Id="rId9" Type="http://schemas.openxmlformats.org/officeDocument/2006/relationships/slideLayout" Target="../slideLayouts/slideLayout23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41.xml"/><Relationship Id="rId3" Type="http://schemas.openxmlformats.org/officeDocument/2006/relationships/slideLayout" Target="../slideLayouts/slideLayout236.xml"/><Relationship Id="rId7" Type="http://schemas.openxmlformats.org/officeDocument/2006/relationships/slideLayout" Target="../slideLayouts/slideLayout240.xml"/><Relationship Id="rId12" Type="http://schemas.openxmlformats.org/officeDocument/2006/relationships/theme" Target="../theme/theme24.xml"/><Relationship Id="rId2" Type="http://schemas.openxmlformats.org/officeDocument/2006/relationships/slideLayout" Target="../slideLayouts/slideLayout235.xml"/><Relationship Id="rId1" Type="http://schemas.openxmlformats.org/officeDocument/2006/relationships/slideLayout" Target="../slideLayouts/slideLayout234.xml"/><Relationship Id="rId6" Type="http://schemas.openxmlformats.org/officeDocument/2006/relationships/slideLayout" Target="../slideLayouts/slideLayout239.xml"/><Relationship Id="rId11" Type="http://schemas.openxmlformats.org/officeDocument/2006/relationships/slideLayout" Target="../slideLayouts/slideLayout244.xml"/><Relationship Id="rId5" Type="http://schemas.openxmlformats.org/officeDocument/2006/relationships/slideLayout" Target="../slideLayouts/slideLayout238.xml"/><Relationship Id="rId10" Type="http://schemas.openxmlformats.org/officeDocument/2006/relationships/slideLayout" Target="../slideLayouts/slideLayout243.xml"/><Relationship Id="rId4" Type="http://schemas.openxmlformats.org/officeDocument/2006/relationships/slideLayout" Target="../slideLayouts/slideLayout237.xml"/><Relationship Id="rId9" Type="http://schemas.openxmlformats.org/officeDocument/2006/relationships/slideLayout" Target="../slideLayouts/slideLayout24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52.xml"/><Relationship Id="rId3" Type="http://schemas.openxmlformats.org/officeDocument/2006/relationships/slideLayout" Target="../slideLayouts/slideLayout247.xml"/><Relationship Id="rId7" Type="http://schemas.openxmlformats.org/officeDocument/2006/relationships/slideLayout" Target="../slideLayouts/slideLayout251.xml"/><Relationship Id="rId12" Type="http://schemas.openxmlformats.org/officeDocument/2006/relationships/theme" Target="../theme/theme25.xml"/><Relationship Id="rId2" Type="http://schemas.openxmlformats.org/officeDocument/2006/relationships/slideLayout" Target="../slideLayouts/slideLayout246.xml"/><Relationship Id="rId1" Type="http://schemas.openxmlformats.org/officeDocument/2006/relationships/slideLayout" Target="../slideLayouts/slideLayout245.xml"/><Relationship Id="rId6" Type="http://schemas.openxmlformats.org/officeDocument/2006/relationships/slideLayout" Target="../slideLayouts/slideLayout250.xml"/><Relationship Id="rId11" Type="http://schemas.openxmlformats.org/officeDocument/2006/relationships/slideLayout" Target="../slideLayouts/slideLayout255.xml"/><Relationship Id="rId5" Type="http://schemas.openxmlformats.org/officeDocument/2006/relationships/slideLayout" Target="../slideLayouts/slideLayout249.xml"/><Relationship Id="rId10" Type="http://schemas.openxmlformats.org/officeDocument/2006/relationships/slideLayout" Target="../slideLayouts/slideLayout254.xml"/><Relationship Id="rId4" Type="http://schemas.openxmlformats.org/officeDocument/2006/relationships/slideLayout" Target="../slideLayouts/slideLayout248.xml"/><Relationship Id="rId9" Type="http://schemas.openxmlformats.org/officeDocument/2006/relationships/slideLayout" Target="../slideLayouts/slideLayout25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63.xml"/><Relationship Id="rId13" Type="http://schemas.openxmlformats.org/officeDocument/2006/relationships/image" Target="../media/image16.png"/><Relationship Id="rId3" Type="http://schemas.openxmlformats.org/officeDocument/2006/relationships/slideLayout" Target="../slideLayouts/slideLayout258.xml"/><Relationship Id="rId7" Type="http://schemas.openxmlformats.org/officeDocument/2006/relationships/slideLayout" Target="../slideLayouts/slideLayout262.xml"/><Relationship Id="rId12" Type="http://schemas.openxmlformats.org/officeDocument/2006/relationships/theme" Target="../theme/theme26.xml"/><Relationship Id="rId2" Type="http://schemas.openxmlformats.org/officeDocument/2006/relationships/slideLayout" Target="../slideLayouts/slideLayout257.xml"/><Relationship Id="rId1" Type="http://schemas.openxmlformats.org/officeDocument/2006/relationships/slideLayout" Target="../slideLayouts/slideLayout256.xml"/><Relationship Id="rId6" Type="http://schemas.openxmlformats.org/officeDocument/2006/relationships/slideLayout" Target="../slideLayouts/slideLayout261.xml"/><Relationship Id="rId11" Type="http://schemas.openxmlformats.org/officeDocument/2006/relationships/slideLayout" Target="../slideLayouts/slideLayout266.xml"/><Relationship Id="rId5" Type="http://schemas.openxmlformats.org/officeDocument/2006/relationships/slideLayout" Target="../slideLayouts/slideLayout260.xml"/><Relationship Id="rId10" Type="http://schemas.openxmlformats.org/officeDocument/2006/relationships/slideLayout" Target="../slideLayouts/slideLayout265.xml"/><Relationship Id="rId4" Type="http://schemas.openxmlformats.org/officeDocument/2006/relationships/slideLayout" Target="../slideLayouts/slideLayout259.xml"/><Relationship Id="rId9" Type="http://schemas.openxmlformats.org/officeDocument/2006/relationships/slideLayout" Target="../slideLayouts/slideLayout26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74.xml"/><Relationship Id="rId3" Type="http://schemas.openxmlformats.org/officeDocument/2006/relationships/slideLayout" Target="../slideLayouts/slideLayout269.xml"/><Relationship Id="rId7" Type="http://schemas.openxmlformats.org/officeDocument/2006/relationships/slideLayout" Target="../slideLayouts/slideLayout273.xml"/><Relationship Id="rId12" Type="http://schemas.openxmlformats.org/officeDocument/2006/relationships/theme" Target="../theme/theme27.xml"/><Relationship Id="rId2" Type="http://schemas.openxmlformats.org/officeDocument/2006/relationships/slideLayout" Target="../slideLayouts/slideLayout268.xml"/><Relationship Id="rId1" Type="http://schemas.openxmlformats.org/officeDocument/2006/relationships/slideLayout" Target="../slideLayouts/slideLayout267.xml"/><Relationship Id="rId6" Type="http://schemas.openxmlformats.org/officeDocument/2006/relationships/slideLayout" Target="../slideLayouts/slideLayout272.xml"/><Relationship Id="rId11" Type="http://schemas.openxmlformats.org/officeDocument/2006/relationships/slideLayout" Target="../slideLayouts/slideLayout277.xml"/><Relationship Id="rId5" Type="http://schemas.openxmlformats.org/officeDocument/2006/relationships/slideLayout" Target="../slideLayouts/slideLayout271.xml"/><Relationship Id="rId10" Type="http://schemas.openxmlformats.org/officeDocument/2006/relationships/slideLayout" Target="../slideLayouts/slideLayout276.xml"/><Relationship Id="rId4" Type="http://schemas.openxmlformats.org/officeDocument/2006/relationships/slideLayout" Target="../slideLayouts/slideLayout270.xml"/><Relationship Id="rId9" Type="http://schemas.openxmlformats.org/officeDocument/2006/relationships/slideLayout" Target="../slideLayouts/slideLayout275.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285.xml"/><Relationship Id="rId3" Type="http://schemas.openxmlformats.org/officeDocument/2006/relationships/slideLayout" Target="../slideLayouts/slideLayout280.xml"/><Relationship Id="rId7" Type="http://schemas.openxmlformats.org/officeDocument/2006/relationships/slideLayout" Target="../slideLayouts/slideLayout284.xml"/><Relationship Id="rId12" Type="http://schemas.openxmlformats.org/officeDocument/2006/relationships/theme" Target="../theme/theme28.xml"/><Relationship Id="rId2" Type="http://schemas.openxmlformats.org/officeDocument/2006/relationships/slideLayout" Target="../slideLayouts/slideLayout279.xml"/><Relationship Id="rId1" Type="http://schemas.openxmlformats.org/officeDocument/2006/relationships/slideLayout" Target="../slideLayouts/slideLayout278.xml"/><Relationship Id="rId6" Type="http://schemas.openxmlformats.org/officeDocument/2006/relationships/slideLayout" Target="../slideLayouts/slideLayout283.xml"/><Relationship Id="rId11" Type="http://schemas.openxmlformats.org/officeDocument/2006/relationships/slideLayout" Target="../slideLayouts/slideLayout288.xml"/><Relationship Id="rId5" Type="http://schemas.openxmlformats.org/officeDocument/2006/relationships/slideLayout" Target="../slideLayouts/slideLayout282.xml"/><Relationship Id="rId10" Type="http://schemas.openxmlformats.org/officeDocument/2006/relationships/slideLayout" Target="../slideLayouts/slideLayout287.xml"/><Relationship Id="rId4" Type="http://schemas.openxmlformats.org/officeDocument/2006/relationships/slideLayout" Target="../slideLayouts/slideLayout281.xml"/><Relationship Id="rId9" Type="http://schemas.openxmlformats.org/officeDocument/2006/relationships/slideLayout" Target="../slideLayouts/slideLayout28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5.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4.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7.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5.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6.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9.jpe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7.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14.jpe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8.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9.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ext Placeholder 8">
            <a:extLst>
              <a:ext uri="{FF2B5EF4-FFF2-40B4-BE49-F238E27FC236}">
                <a16:creationId xmlns:a16="http://schemas.microsoft.com/office/drawing/2014/main" id="{7AD1940A-E2CF-22B4-2DF0-35451CEFEF9B}"/>
              </a:ext>
            </a:extLst>
          </p:cNvPr>
          <p:cNvSpPr>
            <a:spLocks noGrp="1"/>
          </p:cNvSpPr>
          <p:nvPr>
            <p:ph type="body" idx="1"/>
          </p:nvPr>
        </p:nvSpPr>
        <p:spPr bwMode="auto">
          <a:xfrm>
            <a:off x="457200" y="1447800"/>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4" name="Date Placeholder 23">
            <a:extLst>
              <a:ext uri="{FF2B5EF4-FFF2-40B4-BE49-F238E27FC236}">
                <a16:creationId xmlns:a16="http://schemas.microsoft.com/office/drawing/2014/main" id="{BCAB524E-D702-82EF-A8CB-891CC5A44686}"/>
              </a:ext>
            </a:extLst>
          </p:cNvPr>
          <p:cNvSpPr>
            <a:spLocks noGrp="1"/>
          </p:cNvSpPr>
          <p:nvPr>
            <p:ph type="dt" sz="half" idx="2"/>
          </p:nvPr>
        </p:nvSpPr>
        <p:spPr>
          <a:xfrm>
            <a:off x="5791200" y="6203950"/>
            <a:ext cx="2590800" cy="38417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defRPr>
            </a:lvl1pPr>
          </a:lstStyle>
          <a:p>
            <a:pPr>
              <a:defRPr/>
            </a:pPr>
            <a:endParaRPr lang="en-US"/>
          </a:p>
        </p:txBody>
      </p:sp>
      <p:sp>
        <p:nvSpPr>
          <p:cNvPr id="10" name="Footer Placeholder 9">
            <a:extLst>
              <a:ext uri="{FF2B5EF4-FFF2-40B4-BE49-F238E27FC236}">
                <a16:creationId xmlns:a16="http://schemas.microsoft.com/office/drawing/2014/main" id="{A04884B1-86BF-E460-C52E-DC21932C7FF0}"/>
              </a:ext>
            </a:extLst>
          </p:cNvPr>
          <p:cNvSpPr>
            <a:spLocks noGrp="1"/>
          </p:cNvSpPr>
          <p:nvPr>
            <p:ph type="ftr" sz="quarter" idx="3"/>
          </p:nvPr>
        </p:nvSpPr>
        <p:spPr>
          <a:xfrm>
            <a:off x="2133600" y="6203950"/>
            <a:ext cx="3581400"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defRPr>
            </a:lvl1pPr>
          </a:lstStyle>
          <a:p>
            <a:pPr>
              <a:defRPr/>
            </a:pPr>
            <a:endParaRPr lang="en-US"/>
          </a:p>
        </p:txBody>
      </p:sp>
      <p:sp>
        <p:nvSpPr>
          <p:cNvPr id="22" name="Slide Number Placeholder 21">
            <a:extLst>
              <a:ext uri="{FF2B5EF4-FFF2-40B4-BE49-F238E27FC236}">
                <a16:creationId xmlns:a16="http://schemas.microsoft.com/office/drawing/2014/main" id="{A5BB2BC6-E456-1929-B84D-A130622A2348}"/>
              </a:ext>
            </a:extLst>
          </p:cNvPr>
          <p:cNvSpPr>
            <a:spLocks noGrp="1"/>
          </p:cNvSpPr>
          <p:nvPr>
            <p:ph type="sldNum" sz="quarter" idx="4"/>
          </p:nvPr>
        </p:nvSpPr>
        <p:spPr>
          <a:xfrm>
            <a:off x="8410575" y="6181725"/>
            <a:ext cx="609600" cy="457200"/>
          </a:xfrm>
          <a:prstGeom prst="rect">
            <a:avLst/>
          </a:prstGeom>
          <a:noFill/>
        </p:spPr>
        <p:txBody>
          <a:bodyPr vert="horz" wrap="square" lIns="0" tIns="0" rIns="0" bIns="0" numCol="1" anchor="ctr" anchorCtr="0" compatLnSpc="1">
            <a:prstTxWarp prst="textNoShape">
              <a:avLst/>
            </a:prstTxWarp>
            <a:noAutofit/>
          </a:bodyPr>
          <a:lstStyle>
            <a:lvl1pPr algn="ctr" eaLnBrk="1" hangingPunct="1">
              <a:defRPr sz="1600">
                <a:solidFill>
                  <a:schemeClr val="tx2"/>
                </a:solidFill>
                <a:latin typeface="Constantia" panose="02030602050306030303" pitchFamily="18" charset="0"/>
              </a:defRPr>
            </a:lvl1pPr>
          </a:lstStyle>
          <a:p>
            <a:fld id="{35ADC37A-26CC-49BC-A490-8AB61F06C950}" type="slidenum">
              <a:rPr lang="en-US" altLang="en-US"/>
              <a:pPr/>
              <a:t>‹#›</a:t>
            </a:fld>
            <a:endParaRPr lang="en-US" altLang="en-US"/>
          </a:p>
        </p:txBody>
      </p:sp>
      <p:sp>
        <p:nvSpPr>
          <p:cNvPr id="5" name="Title Placeholder 4">
            <a:extLst>
              <a:ext uri="{FF2B5EF4-FFF2-40B4-BE49-F238E27FC236}">
                <a16:creationId xmlns:a16="http://schemas.microsoft.com/office/drawing/2014/main" id="{DA05D2B1-C279-046B-D83D-2BD81D4C0C77}"/>
              </a:ext>
            </a:extLst>
          </p:cNvPr>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a:t>Click to edit Master title style</a:t>
            </a:r>
          </a:p>
        </p:txBody>
      </p:sp>
    </p:spTree>
  </p:cSld>
  <p:clrMap bg1="dk1" tx1="lt1" bg2="dk2" tx2="lt2" accent1="accent1" accent2="accent2" accent3="accent3" accent4="accent4" accent5="accent5" accent6="accent6" hlink="hlink" folHlink="folHlink"/>
  <p:sldLayoutIdLst>
    <p:sldLayoutId id="2147486304" r:id="rId1"/>
    <p:sldLayoutId id="2147486068" r:id="rId2"/>
    <p:sldLayoutId id="2147486305" r:id="rId3"/>
    <p:sldLayoutId id="2147486069" r:id="rId4"/>
    <p:sldLayoutId id="2147486306" r:id="rId5"/>
    <p:sldLayoutId id="2147486070" r:id="rId6"/>
    <p:sldLayoutId id="2147486071" r:id="rId7"/>
    <p:sldLayoutId id="2147486072" r:id="rId8"/>
    <p:sldLayoutId id="2147486073" r:id="rId9"/>
    <p:sldLayoutId id="2147486074" r:id="rId10"/>
    <p:sldLayoutId id="2147486075" r:id="rId11"/>
  </p:sldLayoutIdLst>
  <p:transition>
    <p:random/>
  </p:transition>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eaLnBrk="1" fontAlgn="base" hangingPunct="1">
        <a:spcBef>
          <a:spcPct val="0"/>
        </a:spcBef>
        <a:spcAft>
          <a:spcPct val="0"/>
        </a:spcAft>
        <a:defRPr sz="4200">
          <a:solidFill>
            <a:srgbClr val="F9F9F9"/>
          </a:solidFill>
          <a:latin typeface="Constantia" pitchFamily="18" charset="0"/>
        </a:defRPr>
      </a:lvl6pPr>
      <a:lvl7pPr marL="914400" algn="l" rtl="0" eaLnBrk="1" fontAlgn="base" hangingPunct="1">
        <a:spcBef>
          <a:spcPct val="0"/>
        </a:spcBef>
        <a:spcAft>
          <a:spcPct val="0"/>
        </a:spcAft>
        <a:defRPr sz="4200">
          <a:solidFill>
            <a:srgbClr val="F9F9F9"/>
          </a:solidFill>
          <a:latin typeface="Constantia" pitchFamily="18" charset="0"/>
        </a:defRPr>
      </a:lvl7pPr>
      <a:lvl8pPr marL="1371600" algn="l" rtl="0" eaLnBrk="1" fontAlgn="base" hangingPunct="1">
        <a:spcBef>
          <a:spcPct val="0"/>
        </a:spcBef>
        <a:spcAft>
          <a:spcPct val="0"/>
        </a:spcAft>
        <a:defRPr sz="4200">
          <a:solidFill>
            <a:srgbClr val="F9F9F9"/>
          </a:solidFill>
          <a:latin typeface="Constantia" pitchFamily="18" charset="0"/>
        </a:defRPr>
      </a:lvl8pPr>
      <a:lvl9pPr marL="1828800" algn="l" rtl="0" eaLnBrk="1" fontAlgn="base" hangingPunct="1">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anose="05020102010507070707"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anose="05020102010507070707"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anose="05020102010507070707"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anose="05020102010507070707"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anose="05020102010507070707"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42" name="Group 2">
            <a:extLst>
              <a:ext uri="{FF2B5EF4-FFF2-40B4-BE49-F238E27FC236}">
                <a16:creationId xmlns:a16="http://schemas.microsoft.com/office/drawing/2014/main" id="{E1D55BE9-78AE-CFEB-E335-C3B6B8C2054D}"/>
              </a:ext>
            </a:extLst>
          </p:cNvPr>
          <p:cNvGrpSpPr>
            <a:grpSpLocks/>
          </p:cNvGrpSpPr>
          <p:nvPr/>
        </p:nvGrpSpPr>
        <p:grpSpPr bwMode="auto">
          <a:xfrm>
            <a:off x="0" y="0"/>
            <a:ext cx="7620000" cy="6858000"/>
            <a:chOff x="0" y="0"/>
            <a:chExt cx="4800" cy="4320"/>
          </a:xfrm>
        </p:grpSpPr>
        <p:grpSp>
          <p:nvGrpSpPr>
            <p:cNvPr id="10248" name="Group 3">
              <a:extLst>
                <a:ext uri="{FF2B5EF4-FFF2-40B4-BE49-F238E27FC236}">
                  <a16:creationId xmlns:a16="http://schemas.microsoft.com/office/drawing/2014/main" id="{1E613E68-3CD0-62C9-1AD2-C93FA1AA62F3}"/>
                </a:ext>
              </a:extLst>
            </p:cNvPr>
            <p:cNvGrpSpPr>
              <a:grpSpLocks/>
            </p:cNvGrpSpPr>
            <p:nvPr userDrawn="1"/>
          </p:nvGrpSpPr>
          <p:grpSpPr bwMode="auto">
            <a:xfrm>
              <a:off x="0" y="0"/>
              <a:ext cx="2016" cy="4320"/>
              <a:chOff x="0" y="0"/>
              <a:chExt cx="2016" cy="4320"/>
            </a:xfrm>
          </p:grpSpPr>
          <p:sp>
            <p:nvSpPr>
              <p:cNvPr id="10252" name="Rectangle 4">
                <a:extLst>
                  <a:ext uri="{FF2B5EF4-FFF2-40B4-BE49-F238E27FC236}">
                    <a16:creationId xmlns:a16="http://schemas.microsoft.com/office/drawing/2014/main" id="{EC78C74D-6CB3-76ED-FA42-017A7985A1D8}"/>
                  </a:ext>
                </a:extLst>
              </p:cNvPr>
              <p:cNvSpPr>
                <a:spLocks noChangeArrowheads="1"/>
              </p:cNvSpPr>
              <p:nvPr userDrawn="1"/>
            </p:nvSpPr>
            <p:spPr bwMode="auto">
              <a:xfrm>
                <a:off x="0" y="0"/>
                <a:ext cx="480"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0253" name="Freeform 5">
                <a:extLst>
                  <a:ext uri="{FF2B5EF4-FFF2-40B4-BE49-F238E27FC236}">
                    <a16:creationId xmlns:a16="http://schemas.microsoft.com/office/drawing/2014/main" id="{62EA4B4C-24CD-C00A-6114-275B3FBE8B1C}"/>
                  </a:ext>
                </a:extLst>
              </p:cNvPr>
              <p:cNvSpPr>
                <a:spLocks/>
              </p:cNvSpPr>
              <p:nvPr userDrawn="1"/>
            </p:nvSpPr>
            <p:spPr bwMode="auto">
              <a:xfrm>
                <a:off x="288" y="0"/>
                <a:ext cx="1728" cy="735"/>
              </a:xfrm>
              <a:custGeom>
                <a:avLst/>
                <a:gdLst>
                  <a:gd name="T0" fmla="*/ 1728 w 1728"/>
                  <a:gd name="T1" fmla="*/ 0 h 735"/>
                  <a:gd name="T2" fmla="*/ 1728 w 1728"/>
                  <a:gd name="T3" fmla="*/ 480 h 735"/>
                  <a:gd name="T4" fmla="*/ 380 w 1728"/>
                  <a:gd name="T5" fmla="*/ 482 h 735"/>
                  <a:gd name="T6" fmla="*/ 354 w 1728"/>
                  <a:gd name="T7" fmla="*/ 480 h 735"/>
                  <a:gd name="T8" fmla="*/ 308 w 1728"/>
                  <a:gd name="T9" fmla="*/ 489 h 735"/>
                  <a:gd name="T10" fmla="*/ 246 w 1728"/>
                  <a:gd name="T11" fmla="*/ 531 h 735"/>
                  <a:gd name="T12" fmla="*/ 206 w 1728"/>
                  <a:gd name="T13" fmla="*/ 597 h 735"/>
                  <a:gd name="T14" fmla="*/ 192 w 1728"/>
                  <a:gd name="T15" fmla="*/ 666 h 735"/>
                  <a:gd name="T16" fmla="*/ 192 w 1728"/>
                  <a:gd name="T17" fmla="*/ 735 h 735"/>
                  <a:gd name="T18" fmla="*/ 0 w 1728"/>
                  <a:gd name="T19" fmla="*/ 735 h 735"/>
                  <a:gd name="T20" fmla="*/ 0 w 1728"/>
                  <a:gd name="T21" fmla="*/ 480 h 735"/>
                  <a:gd name="T22" fmla="*/ 0 w 1728"/>
                  <a:gd name="T23" fmla="*/ 0 h 735"/>
                  <a:gd name="T24" fmla="*/ 1728 w 1728"/>
                  <a:gd name="T25" fmla="*/ 0 h 7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a:noFill/>
              </a:ln>
              <a:extLst>
                <a:ext uri="{91240B29-F687-4F45-9708-019B960494DF}">
                  <a14:hiddenLine xmlns:a14="http://schemas.microsoft.com/office/drawing/2010/main" w="9525" cap="flat" cmpd="sng">
                    <a:solidFill>
                      <a:srgbClr val="000000"/>
                    </a:solidFill>
                    <a:prstDash val="solid"/>
                    <a:miter lim="800000"/>
                    <a:headEnd type="none" w="med" len="med"/>
                    <a:tailEnd type="none" w="med" len="med"/>
                  </a14:hiddenLine>
                </a:ext>
              </a:extLst>
            </p:spPr>
            <p:txBody>
              <a:bodyPr wrap="none"/>
              <a:lstStyle/>
              <a:p>
                <a:endParaRPr lang="en-US"/>
              </a:p>
            </p:txBody>
          </p:sp>
        </p:grpSp>
        <p:grpSp>
          <p:nvGrpSpPr>
            <p:cNvPr id="10249" name="Group 6">
              <a:extLst>
                <a:ext uri="{FF2B5EF4-FFF2-40B4-BE49-F238E27FC236}">
                  <a16:creationId xmlns:a16="http://schemas.microsoft.com/office/drawing/2014/main" id="{DAFA052F-105B-8215-8C9C-D701D41618FF}"/>
                </a:ext>
              </a:extLst>
            </p:cNvPr>
            <p:cNvGrpSpPr>
              <a:grpSpLocks/>
            </p:cNvGrpSpPr>
            <p:nvPr/>
          </p:nvGrpSpPr>
          <p:grpSpPr bwMode="auto">
            <a:xfrm>
              <a:off x="144" y="1248"/>
              <a:ext cx="4656" cy="201"/>
              <a:chOff x="144" y="1248"/>
              <a:chExt cx="4656" cy="201"/>
            </a:xfrm>
          </p:grpSpPr>
          <p:sp>
            <p:nvSpPr>
              <p:cNvPr id="10250" name="AutoShape 7">
                <a:extLst>
                  <a:ext uri="{FF2B5EF4-FFF2-40B4-BE49-F238E27FC236}">
                    <a16:creationId xmlns:a16="http://schemas.microsoft.com/office/drawing/2014/main" id="{92CFB216-7607-2C29-2115-05C52763BC02}"/>
                  </a:ext>
                </a:extLst>
              </p:cNvPr>
              <p:cNvSpPr>
                <a:spLocks noChangeArrowheads="1"/>
              </p:cNvSpPr>
              <p:nvPr/>
            </p:nvSpPr>
            <p:spPr bwMode="auto">
              <a:xfrm>
                <a:off x="384" y="1248"/>
                <a:ext cx="4416" cy="200"/>
              </a:xfrm>
              <a:prstGeom prst="roundRect">
                <a:avLst>
                  <a:gd name="adj" fmla="val 0"/>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0251" name="AutoShape 8">
                <a:extLst>
                  <a:ext uri="{FF2B5EF4-FFF2-40B4-BE49-F238E27FC236}">
                    <a16:creationId xmlns:a16="http://schemas.microsoft.com/office/drawing/2014/main" id="{6774C248-8F7C-74D3-54C5-2AE4ED322CD0}"/>
                  </a:ext>
                </a:extLst>
              </p:cNvPr>
              <p:cNvSpPr>
                <a:spLocks noChangeArrowheads="1"/>
              </p:cNvSpPr>
              <p:nvPr/>
            </p:nvSpPr>
            <p:spPr bwMode="auto">
              <a:xfrm flipH="1">
                <a:off x="144" y="1248"/>
                <a:ext cx="248" cy="201"/>
              </a:xfrm>
              <a:prstGeom prst="flowChartDelay">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grpSp>
      </p:grpSp>
      <p:sp>
        <p:nvSpPr>
          <p:cNvPr id="10243" name="AutoShape 9">
            <a:extLst>
              <a:ext uri="{FF2B5EF4-FFF2-40B4-BE49-F238E27FC236}">
                <a16:creationId xmlns:a16="http://schemas.microsoft.com/office/drawing/2014/main" id="{DDAB2ACD-7922-5B11-319D-81389C5E5E1E}"/>
              </a:ext>
            </a:extLst>
          </p:cNvPr>
          <p:cNvSpPr>
            <a:spLocks noGrp="1" noChangeArrowheads="1"/>
          </p:cNvSpPr>
          <p:nvPr>
            <p:ph type="title"/>
          </p:nvPr>
        </p:nvSpPr>
        <p:spPr bwMode="auto">
          <a:xfrm>
            <a:off x="762000" y="762000"/>
            <a:ext cx="7924800" cy="1143000"/>
          </a:xfrm>
          <a:prstGeom prst="roundRect">
            <a:avLst>
              <a:gd name="adj" fmla="val 21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44" name="Rectangle 10">
            <a:extLst>
              <a:ext uri="{FF2B5EF4-FFF2-40B4-BE49-F238E27FC236}">
                <a16:creationId xmlns:a16="http://schemas.microsoft.com/office/drawing/2014/main" id="{E920F0FF-2615-5AC9-3146-A6D9DD5DFE8D}"/>
              </a:ext>
            </a:extLst>
          </p:cNvPr>
          <p:cNvSpPr>
            <a:spLocks noGrp="1" noChangeArrowheads="1"/>
          </p:cNvSpPr>
          <p:nvPr>
            <p:ph type="body" idx="1"/>
          </p:nvPr>
        </p:nvSpPr>
        <p:spPr bwMode="auto">
          <a:xfrm>
            <a:off x="838200" y="2362200"/>
            <a:ext cx="7693025"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76491" name="Rectangle 11">
            <a:extLst>
              <a:ext uri="{FF2B5EF4-FFF2-40B4-BE49-F238E27FC236}">
                <a16:creationId xmlns:a16="http://schemas.microsoft.com/office/drawing/2014/main" id="{00408FF6-A1AF-54DE-9D36-3FAB9A7FA8AC}"/>
              </a:ext>
            </a:extLst>
          </p:cNvPr>
          <p:cNvSpPr>
            <a:spLocks noGrp="1" noChangeArrowheads="1"/>
          </p:cNvSpPr>
          <p:nvPr>
            <p:ph type="dt" sz="half" idx="2"/>
          </p:nvPr>
        </p:nvSpPr>
        <p:spPr bwMode="auto">
          <a:xfrm>
            <a:off x="2438400" y="6248400"/>
            <a:ext cx="2130425"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atin typeface="Arial" charset="0"/>
              </a:defRPr>
            </a:lvl1pPr>
          </a:lstStyle>
          <a:p>
            <a:pPr>
              <a:defRPr/>
            </a:pPr>
            <a:fld id="{76467183-BB42-4C22-8423-286B9E72EFE7}" type="datetimeFigureOut">
              <a:rPr lang="en-US"/>
              <a:pPr>
                <a:defRPr/>
              </a:pPr>
              <a:t>7/22/2023</a:t>
            </a:fld>
            <a:endParaRPr lang="en-US" dirty="0"/>
          </a:p>
        </p:txBody>
      </p:sp>
      <p:sp>
        <p:nvSpPr>
          <p:cNvPr id="276492" name="Rectangle 12">
            <a:extLst>
              <a:ext uri="{FF2B5EF4-FFF2-40B4-BE49-F238E27FC236}">
                <a16:creationId xmlns:a16="http://schemas.microsoft.com/office/drawing/2014/main" id="{AD2F8B92-F021-9A36-E544-6D3BAD9A2D0A}"/>
              </a:ext>
            </a:extLst>
          </p:cNvPr>
          <p:cNvSpPr>
            <a:spLocks noGrp="1" noChangeArrowheads="1"/>
          </p:cNvSpPr>
          <p:nvPr>
            <p:ph type="ftr" sz="quarter" idx="3"/>
          </p:nvPr>
        </p:nvSpPr>
        <p:spPr bwMode="auto">
          <a:xfrm>
            <a:off x="5791200" y="6248400"/>
            <a:ext cx="2897188"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276493" name="Rectangle 13">
            <a:extLst>
              <a:ext uri="{FF2B5EF4-FFF2-40B4-BE49-F238E27FC236}">
                <a16:creationId xmlns:a16="http://schemas.microsoft.com/office/drawing/2014/main" id="{9D0AED5D-F604-496B-DBAA-853A146A0740}"/>
              </a:ext>
            </a:extLst>
          </p:cNvPr>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eaLnBrk="1" hangingPunct="1">
              <a:defRPr sz="2600" b="1">
                <a:solidFill>
                  <a:schemeClr val="bg1"/>
                </a:solidFill>
              </a:defRPr>
            </a:lvl1pPr>
          </a:lstStyle>
          <a:p>
            <a:fld id="{EF8AC54F-3FE5-411D-BFC0-A952D3B91CB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6332" r:id="rId1"/>
    <p:sldLayoutId id="2147486119" r:id="rId2"/>
    <p:sldLayoutId id="2147486120" r:id="rId3"/>
    <p:sldLayoutId id="2147486121" r:id="rId4"/>
    <p:sldLayoutId id="2147486122" r:id="rId5"/>
    <p:sldLayoutId id="2147486123" r:id="rId6"/>
    <p:sldLayoutId id="2147486124" r:id="rId7"/>
    <p:sldLayoutId id="2147486125" r:id="rId8"/>
    <p:sldLayoutId id="2147486126" r:id="rId9"/>
    <p:sldLayoutId id="2147486127" r:id="rId10"/>
    <p:sldLayoutId id="2147486128" r:id="rId11"/>
  </p:sldLayoutIdLst>
  <p:transition>
    <p:random/>
  </p:transition>
  <p:txStyles>
    <p:title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eaLnBrk="1" fontAlgn="base" hangingPunct="1">
        <a:lnSpc>
          <a:spcPct val="90000"/>
        </a:lnSpc>
        <a:spcBef>
          <a:spcPct val="0"/>
        </a:spcBef>
        <a:spcAft>
          <a:spcPct val="0"/>
        </a:spcAft>
        <a:defRPr sz="3600" b="1">
          <a:solidFill>
            <a:schemeClr val="tx2"/>
          </a:solidFill>
          <a:latin typeface="Arial" charset="0"/>
        </a:defRPr>
      </a:lvl6pPr>
      <a:lvl7pPr marL="914400" algn="l" rtl="0" eaLnBrk="1" fontAlgn="base" hangingPunct="1">
        <a:lnSpc>
          <a:spcPct val="90000"/>
        </a:lnSpc>
        <a:spcBef>
          <a:spcPct val="0"/>
        </a:spcBef>
        <a:spcAft>
          <a:spcPct val="0"/>
        </a:spcAft>
        <a:defRPr sz="3600" b="1">
          <a:solidFill>
            <a:schemeClr val="tx2"/>
          </a:solidFill>
          <a:latin typeface="Arial" charset="0"/>
        </a:defRPr>
      </a:lvl7pPr>
      <a:lvl8pPr marL="1371600" algn="l" rtl="0" eaLnBrk="1" fontAlgn="base" hangingPunct="1">
        <a:lnSpc>
          <a:spcPct val="90000"/>
        </a:lnSpc>
        <a:spcBef>
          <a:spcPct val="0"/>
        </a:spcBef>
        <a:spcAft>
          <a:spcPct val="0"/>
        </a:spcAft>
        <a:defRPr sz="3600" b="1">
          <a:solidFill>
            <a:schemeClr val="tx2"/>
          </a:solidFill>
          <a:latin typeface="Arial" charset="0"/>
        </a:defRPr>
      </a:lvl8pPr>
      <a:lvl9pPr marL="1828800" algn="l" rtl="0" eaLnBrk="1" fontAlgn="base" hangingPunct="1">
        <a:lnSpc>
          <a:spcPct val="90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panose="05000000000000000000"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mn-lt"/>
        </a:defRPr>
      </a:lvl5pPr>
      <a:lvl6pPr marL="25146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07A5620E-2F99-4265-76BE-A94E11E4A0FB}"/>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1267" name="Rectangle 3">
            <a:extLst>
              <a:ext uri="{FF2B5EF4-FFF2-40B4-BE49-F238E27FC236}">
                <a16:creationId xmlns:a16="http://schemas.microsoft.com/office/drawing/2014/main" id="{1D897D6C-8630-8DA4-0F69-C5EC0C4D4E5B}"/>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4F4DE440-6B55-A5B0-FDD8-093D181BCC55}"/>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CE799038-BE69-8AA2-CDD5-071BBEBBD5C4}"/>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27310ECB-D699-782E-93F6-08D4B70A11D1}"/>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1BC1B82A-DA4C-42A8-9000-3E3E0A51893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6129" r:id="rId1"/>
    <p:sldLayoutId id="2147486130" r:id="rId2"/>
    <p:sldLayoutId id="2147486131" r:id="rId3"/>
    <p:sldLayoutId id="2147486132" r:id="rId4"/>
    <p:sldLayoutId id="2147486133" r:id="rId5"/>
    <p:sldLayoutId id="2147486134" r:id="rId6"/>
    <p:sldLayoutId id="2147486135" r:id="rId7"/>
    <p:sldLayoutId id="2147486136" r:id="rId8"/>
    <p:sldLayoutId id="2147486137" r:id="rId9"/>
    <p:sldLayoutId id="2147486138" r:id="rId10"/>
    <p:sldLayoutId id="2147486139" r:id="rId11"/>
  </p:sldLayoutIdLst>
  <p:transition>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2290" name="Group 2">
            <a:extLst>
              <a:ext uri="{FF2B5EF4-FFF2-40B4-BE49-F238E27FC236}">
                <a16:creationId xmlns:a16="http://schemas.microsoft.com/office/drawing/2014/main" id="{5D3CDE7A-B622-6C60-7515-0C790D6F49AF}"/>
              </a:ext>
            </a:extLst>
          </p:cNvPr>
          <p:cNvGrpSpPr>
            <a:grpSpLocks/>
          </p:cNvGrpSpPr>
          <p:nvPr/>
        </p:nvGrpSpPr>
        <p:grpSpPr bwMode="auto">
          <a:xfrm>
            <a:off x="6303963" y="0"/>
            <a:ext cx="2840037" cy="3254375"/>
            <a:chOff x="3115" y="0"/>
            <a:chExt cx="2170" cy="2486"/>
          </a:xfrm>
        </p:grpSpPr>
        <p:grpSp>
          <p:nvGrpSpPr>
            <p:cNvPr id="12296" name="Group 3">
              <a:extLst>
                <a:ext uri="{FF2B5EF4-FFF2-40B4-BE49-F238E27FC236}">
                  <a16:creationId xmlns:a16="http://schemas.microsoft.com/office/drawing/2014/main" id="{9FFD3B5B-DA1D-0970-A827-45909BA5CCA1}"/>
                </a:ext>
              </a:extLst>
            </p:cNvPr>
            <p:cNvGrpSpPr>
              <a:grpSpLocks/>
            </p:cNvGrpSpPr>
            <p:nvPr/>
          </p:nvGrpSpPr>
          <p:grpSpPr bwMode="auto">
            <a:xfrm>
              <a:off x="4080" y="1910"/>
              <a:ext cx="768" cy="576"/>
              <a:chOff x="0" y="0"/>
              <a:chExt cx="768" cy="576"/>
            </a:xfrm>
          </p:grpSpPr>
          <p:sp>
            <p:nvSpPr>
              <p:cNvPr id="12428" name="Oval 4">
                <a:extLst>
                  <a:ext uri="{FF2B5EF4-FFF2-40B4-BE49-F238E27FC236}">
                    <a16:creationId xmlns:a16="http://schemas.microsoft.com/office/drawing/2014/main" id="{57BD7B58-B6E4-C783-0846-A95DA4ECB848}"/>
                  </a:ext>
                </a:extLst>
              </p:cNvPr>
              <p:cNvSpPr>
                <a:spLocks noChangeArrowheads="1"/>
              </p:cNvSpPr>
              <p:nvPr/>
            </p:nvSpPr>
            <p:spPr bwMode="hidden">
              <a:xfrm>
                <a:off x="3" y="0"/>
                <a:ext cx="768"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2429" name="Oval 5">
                <a:extLst>
                  <a:ext uri="{FF2B5EF4-FFF2-40B4-BE49-F238E27FC236}">
                    <a16:creationId xmlns:a16="http://schemas.microsoft.com/office/drawing/2014/main" id="{347C5167-8236-6297-CCC7-4001A2E5E1CE}"/>
                  </a:ext>
                </a:extLst>
              </p:cNvPr>
              <p:cNvSpPr>
                <a:spLocks noChangeArrowheads="1"/>
              </p:cNvSpPr>
              <p:nvPr/>
            </p:nvSpPr>
            <p:spPr bwMode="hidden">
              <a:xfrm>
                <a:off x="276" y="252"/>
                <a:ext cx="188" cy="108"/>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grpSp>
        <p:grpSp>
          <p:nvGrpSpPr>
            <p:cNvPr id="12297" name="Group 6">
              <a:extLst>
                <a:ext uri="{FF2B5EF4-FFF2-40B4-BE49-F238E27FC236}">
                  <a16:creationId xmlns:a16="http://schemas.microsoft.com/office/drawing/2014/main" id="{77A27BCC-49A6-32D3-6773-49F85F62344A}"/>
                </a:ext>
              </a:extLst>
            </p:cNvPr>
            <p:cNvGrpSpPr>
              <a:grpSpLocks/>
            </p:cNvGrpSpPr>
            <p:nvPr/>
          </p:nvGrpSpPr>
          <p:grpSpPr bwMode="auto">
            <a:xfrm>
              <a:off x="4257" y="1103"/>
              <a:ext cx="768" cy="576"/>
              <a:chOff x="0" y="0"/>
              <a:chExt cx="768" cy="576"/>
            </a:xfrm>
          </p:grpSpPr>
          <p:sp>
            <p:nvSpPr>
              <p:cNvPr id="12426" name="Oval 7">
                <a:extLst>
                  <a:ext uri="{FF2B5EF4-FFF2-40B4-BE49-F238E27FC236}">
                    <a16:creationId xmlns:a16="http://schemas.microsoft.com/office/drawing/2014/main" id="{8A34C996-8875-C3F3-747A-D4DC163D5320}"/>
                  </a:ext>
                </a:extLst>
              </p:cNvPr>
              <p:cNvSpPr>
                <a:spLocks noChangeArrowheads="1"/>
              </p:cNvSpPr>
              <p:nvPr/>
            </p:nvSpPr>
            <p:spPr bwMode="hidden">
              <a:xfrm>
                <a:off x="-3" y="3"/>
                <a:ext cx="771"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2427" name="Oval 8">
                <a:extLst>
                  <a:ext uri="{FF2B5EF4-FFF2-40B4-BE49-F238E27FC236}">
                    <a16:creationId xmlns:a16="http://schemas.microsoft.com/office/drawing/2014/main" id="{41D38FEA-A5E3-2CA7-96DA-2DE809F05767}"/>
                  </a:ext>
                </a:extLst>
              </p:cNvPr>
              <p:cNvSpPr>
                <a:spLocks noChangeArrowheads="1"/>
              </p:cNvSpPr>
              <p:nvPr/>
            </p:nvSpPr>
            <p:spPr bwMode="hidden">
              <a:xfrm>
                <a:off x="276" y="254"/>
                <a:ext cx="186" cy="109"/>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grpSp>
        <p:grpSp>
          <p:nvGrpSpPr>
            <p:cNvPr id="12298" name="Group 9">
              <a:extLst>
                <a:ext uri="{FF2B5EF4-FFF2-40B4-BE49-F238E27FC236}">
                  <a16:creationId xmlns:a16="http://schemas.microsoft.com/office/drawing/2014/main" id="{D2726E16-4664-09B2-4699-D4353B482023}"/>
                </a:ext>
              </a:extLst>
            </p:cNvPr>
            <p:cNvGrpSpPr>
              <a:grpSpLocks/>
            </p:cNvGrpSpPr>
            <p:nvPr/>
          </p:nvGrpSpPr>
          <p:grpSpPr bwMode="auto">
            <a:xfrm>
              <a:off x="3134" y="0"/>
              <a:ext cx="768" cy="576"/>
              <a:chOff x="0" y="0"/>
              <a:chExt cx="768" cy="576"/>
            </a:xfrm>
          </p:grpSpPr>
          <p:sp>
            <p:nvSpPr>
              <p:cNvPr id="12424" name="Oval 10">
                <a:extLst>
                  <a:ext uri="{FF2B5EF4-FFF2-40B4-BE49-F238E27FC236}">
                    <a16:creationId xmlns:a16="http://schemas.microsoft.com/office/drawing/2014/main" id="{260DD278-9583-B2A6-D071-4355DAD38DD2}"/>
                  </a:ext>
                </a:extLst>
              </p:cNvPr>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2425" name="Oval 11">
                <a:extLst>
                  <a:ext uri="{FF2B5EF4-FFF2-40B4-BE49-F238E27FC236}">
                    <a16:creationId xmlns:a16="http://schemas.microsoft.com/office/drawing/2014/main" id="{9C599B49-848E-3BEA-3D8D-B5B1C8F2CD7A}"/>
                  </a:ext>
                </a:extLst>
              </p:cNvPr>
              <p:cNvSpPr>
                <a:spLocks noChangeArrowheads="1"/>
              </p:cNvSpPr>
              <p:nvPr/>
            </p:nvSpPr>
            <p:spPr bwMode="hidden">
              <a:xfrm>
                <a:off x="276" y="252"/>
                <a:ext cx="188" cy="108"/>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grpSp>
        <p:grpSp>
          <p:nvGrpSpPr>
            <p:cNvPr id="12299" name="Group 12">
              <a:extLst>
                <a:ext uri="{FF2B5EF4-FFF2-40B4-BE49-F238E27FC236}">
                  <a16:creationId xmlns:a16="http://schemas.microsoft.com/office/drawing/2014/main" id="{C4F5308F-737B-BCDD-E99F-242899DD4FBF}"/>
                </a:ext>
              </a:extLst>
            </p:cNvPr>
            <p:cNvGrpSpPr>
              <a:grpSpLocks/>
            </p:cNvGrpSpPr>
            <p:nvPr/>
          </p:nvGrpSpPr>
          <p:grpSpPr bwMode="auto">
            <a:xfrm>
              <a:off x="3115" y="0"/>
              <a:ext cx="2170" cy="1702"/>
              <a:chOff x="3115" y="0"/>
              <a:chExt cx="2170" cy="1702"/>
            </a:xfrm>
          </p:grpSpPr>
          <p:grpSp>
            <p:nvGrpSpPr>
              <p:cNvPr id="12300" name="Group 13">
                <a:extLst>
                  <a:ext uri="{FF2B5EF4-FFF2-40B4-BE49-F238E27FC236}">
                    <a16:creationId xmlns:a16="http://schemas.microsoft.com/office/drawing/2014/main" id="{2F181CA6-07C1-B1C7-94F1-FB9304B5AB2F}"/>
                  </a:ext>
                </a:extLst>
              </p:cNvPr>
              <p:cNvGrpSpPr>
                <a:grpSpLocks/>
              </p:cNvGrpSpPr>
              <p:nvPr/>
            </p:nvGrpSpPr>
            <p:grpSpPr bwMode="auto">
              <a:xfrm>
                <a:off x="3640" y="308"/>
                <a:ext cx="1145" cy="844"/>
                <a:chOff x="1265" y="814"/>
                <a:chExt cx="2919" cy="2151"/>
              </a:xfrm>
            </p:grpSpPr>
            <p:sp>
              <p:nvSpPr>
                <p:cNvPr id="12422" name="Oval 14">
                  <a:extLst>
                    <a:ext uri="{FF2B5EF4-FFF2-40B4-BE49-F238E27FC236}">
                      <a16:creationId xmlns:a16="http://schemas.microsoft.com/office/drawing/2014/main" id="{D75E81FE-12E1-DBCA-5DD8-3629BBDAF8D0}"/>
                    </a:ext>
                  </a:extLst>
                </p:cNvPr>
                <p:cNvSpPr>
                  <a:spLocks noChangeArrowheads="1"/>
                </p:cNvSpPr>
                <p:nvPr/>
              </p:nvSpPr>
              <p:spPr bwMode="hidden">
                <a:xfrm>
                  <a:off x="1266" y="814"/>
                  <a:ext cx="2919" cy="2151"/>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2423" name="Oval 15">
                  <a:extLst>
                    <a:ext uri="{FF2B5EF4-FFF2-40B4-BE49-F238E27FC236}">
                      <a16:creationId xmlns:a16="http://schemas.microsoft.com/office/drawing/2014/main" id="{4B0303C3-E2B5-4676-5524-1344911258BC}"/>
                    </a:ext>
                  </a:extLst>
                </p:cNvPr>
                <p:cNvSpPr>
                  <a:spLocks noChangeArrowheads="1"/>
                </p:cNvSpPr>
                <p:nvPr/>
              </p:nvSpPr>
              <p:spPr bwMode="hidden">
                <a:xfrm>
                  <a:off x="2382" y="1602"/>
                  <a:ext cx="578" cy="405"/>
                </a:xfrm>
                <a:prstGeom prst="ellipse">
                  <a:avLst/>
                </a:prstGeom>
                <a:gradFill rotWithShape="0">
                  <a:gsLst>
                    <a:gs pos="0">
                      <a:schemeClr val="accent2"/>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grpSp>
          <p:grpSp>
            <p:nvGrpSpPr>
              <p:cNvPr id="12301" name="Group 16">
                <a:extLst>
                  <a:ext uri="{FF2B5EF4-FFF2-40B4-BE49-F238E27FC236}">
                    <a16:creationId xmlns:a16="http://schemas.microsoft.com/office/drawing/2014/main" id="{1543A746-BBE2-32BF-4DD3-DE484ACE7B78}"/>
                  </a:ext>
                </a:extLst>
              </p:cNvPr>
              <p:cNvGrpSpPr>
                <a:grpSpLocks/>
              </p:cNvGrpSpPr>
              <p:nvPr/>
            </p:nvGrpSpPr>
            <p:grpSpPr bwMode="auto">
              <a:xfrm>
                <a:off x="3115" y="0"/>
                <a:ext cx="2145" cy="1702"/>
                <a:chOff x="3115" y="0"/>
                <a:chExt cx="2145" cy="1702"/>
              </a:xfrm>
            </p:grpSpPr>
            <p:grpSp>
              <p:nvGrpSpPr>
                <p:cNvPr id="12324" name="Group 17">
                  <a:extLst>
                    <a:ext uri="{FF2B5EF4-FFF2-40B4-BE49-F238E27FC236}">
                      <a16:creationId xmlns:a16="http://schemas.microsoft.com/office/drawing/2014/main" id="{980F9AE7-8559-CB5B-6D56-1B011E00525F}"/>
                    </a:ext>
                  </a:extLst>
                </p:cNvPr>
                <p:cNvGrpSpPr>
                  <a:grpSpLocks/>
                </p:cNvGrpSpPr>
                <p:nvPr/>
              </p:nvGrpSpPr>
              <p:grpSpPr bwMode="auto">
                <a:xfrm>
                  <a:off x="4505" y="589"/>
                  <a:ext cx="493" cy="912"/>
                  <a:chOff x="3471" y="1530"/>
                  <a:chExt cx="1258" cy="2327"/>
                </a:xfrm>
              </p:grpSpPr>
              <p:sp>
                <p:nvSpPr>
                  <p:cNvPr id="12420" name="Freeform 18">
                    <a:extLst>
                      <a:ext uri="{FF2B5EF4-FFF2-40B4-BE49-F238E27FC236}">
                        <a16:creationId xmlns:a16="http://schemas.microsoft.com/office/drawing/2014/main" id="{AFAEBBAF-2D4B-C18D-AB08-72CABE024A6B}"/>
                      </a:ext>
                    </a:extLst>
                  </p:cNvPr>
                  <p:cNvSpPr>
                    <a:spLocks/>
                  </p:cNvSpPr>
                  <p:nvPr/>
                </p:nvSpPr>
                <p:spPr bwMode="hidden">
                  <a:xfrm rot="2711884">
                    <a:off x="2778" y="2236"/>
                    <a:ext cx="1699" cy="31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421" name="Freeform 19">
                    <a:extLst>
                      <a:ext uri="{FF2B5EF4-FFF2-40B4-BE49-F238E27FC236}">
                        <a16:creationId xmlns:a16="http://schemas.microsoft.com/office/drawing/2014/main" id="{B1BD8318-0646-ECD2-7DEA-46A16B6C61E2}"/>
                      </a:ext>
                    </a:extLst>
                  </p:cNvPr>
                  <p:cNvSpPr>
                    <a:spLocks/>
                  </p:cNvSpPr>
                  <p:nvPr/>
                </p:nvSpPr>
                <p:spPr bwMode="hidden">
                  <a:xfrm rot="2711884">
                    <a:off x="4039" y="3129"/>
                    <a:ext cx="885" cy="48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2325" name="Group 20">
                  <a:extLst>
                    <a:ext uri="{FF2B5EF4-FFF2-40B4-BE49-F238E27FC236}">
                      <a16:creationId xmlns:a16="http://schemas.microsoft.com/office/drawing/2014/main" id="{ADED4DBF-783B-8864-BC20-7A540765C660}"/>
                    </a:ext>
                  </a:extLst>
                </p:cNvPr>
                <p:cNvGrpSpPr>
                  <a:grpSpLocks/>
                </p:cNvGrpSpPr>
                <p:nvPr/>
              </p:nvGrpSpPr>
              <p:grpSpPr bwMode="auto">
                <a:xfrm>
                  <a:off x="4267" y="781"/>
                  <a:ext cx="966" cy="522"/>
                  <a:chOff x="2864" y="2019"/>
                  <a:chExt cx="2463" cy="1332"/>
                </a:xfrm>
              </p:grpSpPr>
              <p:sp>
                <p:nvSpPr>
                  <p:cNvPr id="12418" name="Freeform 21">
                    <a:extLst>
                      <a:ext uri="{FF2B5EF4-FFF2-40B4-BE49-F238E27FC236}">
                        <a16:creationId xmlns:a16="http://schemas.microsoft.com/office/drawing/2014/main" id="{FDEBF41C-0856-BDBC-1E31-37C088EFAD53}"/>
                      </a:ext>
                    </a:extLst>
                  </p:cNvPr>
                  <p:cNvSpPr>
                    <a:spLocks/>
                  </p:cNvSpPr>
                  <p:nvPr/>
                </p:nvSpPr>
                <p:spPr bwMode="hidden">
                  <a:xfrm rot="2104081">
                    <a:off x="2865" y="2019"/>
                    <a:ext cx="1812" cy="34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419" name="Freeform 22">
                    <a:extLst>
                      <a:ext uri="{FF2B5EF4-FFF2-40B4-BE49-F238E27FC236}">
                        <a16:creationId xmlns:a16="http://schemas.microsoft.com/office/drawing/2014/main" id="{18E1C2B1-2A32-08D1-63DE-E932BC6CD590}"/>
                      </a:ext>
                    </a:extLst>
                  </p:cNvPr>
                  <p:cNvSpPr>
                    <a:spLocks/>
                  </p:cNvSpPr>
                  <p:nvPr/>
                </p:nvSpPr>
                <p:spPr bwMode="hidden">
                  <a:xfrm rot="2104081">
                    <a:off x="4352" y="2805"/>
                    <a:ext cx="974" cy="54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2326" name="Group 23">
                  <a:extLst>
                    <a:ext uri="{FF2B5EF4-FFF2-40B4-BE49-F238E27FC236}">
                      <a16:creationId xmlns:a16="http://schemas.microsoft.com/office/drawing/2014/main" id="{D817BE5F-31CD-ABE7-BF75-AD342BD7FCF7}"/>
                    </a:ext>
                  </a:extLst>
                </p:cNvPr>
                <p:cNvGrpSpPr>
                  <a:grpSpLocks/>
                </p:cNvGrpSpPr>
                <p:nvPr/>
              </p:nvGrpSpPr>
              <p:grpSpPr bwMode="auto">
                <a:xfrm>
                  <a:off x="4280" y="707"/>
                  <a:ext cx="971" cy="417"/>
                  <a:chOff x="2897" y="1832"/>
                  <a:chExt cx="2477" cy="1064"/>
                </a:xfrm>
              </p:grpSpPr>
              <p:sp>
                <p:nvSpPr>
                  <p:cNvPr id="12416" name="Freeform 24">
                    <a:extLst>
                      <a:ext uri="{FF2B5EF4-FFF2-40B4-BE49-F238E27FC236}">
                        <a16:creationId xmlns:a16="http://schemas.microsoft.com/office/drawing/2014/main" id="{24E961BA-7250-4854-AEC7-9AAB44720C50}"/>
                      </a:ext>
                    </a:extLst>
                  </p:cNvPr>
                  <p:cNvSpPr>
                    <a:spLocks/>
                  </p:cNvSpPr>
                  <p:nvPr/>
                </p:nvSpPr>
                <p:spPr bwMode="hidden">
                  <a:xfrm rot="1582915">
                    <a:off x="2896" y="1832"/>
                    <a:ext cx="1736" cy="30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417" name="Freeform 25">
                    <a:extLst>
                      <a:ext uri="{FF2B5EF4-FFF2-40B4-BE49-F238E27FC236}">
                        <a16:creationId xmlns:a16="http://schemas.microsoft.com/office/drawing/2014/main" id="{F77A80BB-1B01-8F1D-2D7B-8E556307EE95}"/>
                      </a:ext>
                    </a:extLst>
                  </p:cNvPr>
                  <p:cNvSpPr>
                    <a:spLocks/>
                  </p:cNvSpPr>
                  <p:nvPr/>
                </p:nvSpPr>
                <p:spPr bwMode="hidden">
                  <a:xfrm rot="1582915">
                    <a:off x="4443" y="2420"/>
                    <a:ext cx="931" cy="47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2327" name="Group 26">
                  <a:extLst>
                    <a:ext uri="{FF2B5EF4-FFF2-40B4-BE49-F238E27FC236}">
                      <a16:creationId xmlns:a16="http://schemas.microsoft.com/office/drawing/2014/main" id="{7C091358-C8DD-6449-F0E9-16081F4B95E5}"/>
                    </a:ext>
                  </a:extLst>
                </p:cNvPr>
                <p:cNvGrpSpPr>
                  <a:grpSpLocks/>
                </p:cNvGrpSpPr>
                <p:nvPr/>
              </p:nvGrpSpPr>
              <p:grpSpPr bwMode="auto">
                <a:xfrm>
                  <a:off x="4291" y="630"/>
                  <a:ext cx="969" cy="364"/>
                  <a:chOff x="2924" y="1636"/>
                  <a:chExt cx="2472" cy="927"/>
                </a:xfrm>
              </p:grpSpPr>
              <p:sp>
                <p:nvSpPr>
                  <p:cNvPr id="12414" name="Freeform 27">
                    <a:extLst>
                      <a:ext uri="{FF2B5EF4-FFF2-40B4-BE49-F238E27FC236}">
                        <a16:creationId xmlns:a16="http://schemas.microsoft.com/office/drawing/2014/main" id="{AF179D74-6554-052A-618F-ACA89DA39C52}"/>
                      </a:ext>
                    </a:extLst>
                  </p:cNvPr>
                  <p:cNvSpPr>
                    <a:spLocks/>
                  </p:cNvSpPr>
                  <p:nvPr/>
                </p:nvSpPr>
                <p:spPr bwMode="hidden">
                  <a:xfrm rot="1080363">
                    <a:off x="2907" y="1616"/>
                    <a:ext cx="1680" cy="34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415" name="Freeform 28">
                    <a:extLst>
                      <a:ext uri="{FF2B5EF4-FFF2-40B4-BE49-F238E27FC236}">
                        <a16:creationId xmlns:a16="http://schemas.microsoft.com/office/drawing/2014/main" id="{2C39F7CE-99C9-18D4-2C43-1BCBA4B7207F}"/>
                      </a:ext>
                    </a:extLst>
                  </p:cNvPr>
                  <p:cNvSpPr>
                    <a:spLocks/>
                  </p:cNvSpPr>
                  <p:nvPr/>
                </p:nvSpPr>
                <p:spPr bwMode="hidden">
                  <a:xfrm rot="1080363">
                    <a:off x="4488" y="2030"/>
                    <a:ext cx="891" cy="51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2328" name="Group 29">
                  <a:extLst>
                    <a:ext uri="{FF2B5EF4-FFF2-40B4-BE49-F238E27FC236}">
                      <a16:creationId xmlns:a16="http://schemas.microsoft.com/office/drawing/2014/main" id="{074FF1B0-13F5-E18D-41C7-9DC68F348C50}"/>
                    </a:ext>
                  </a:extLst>
                </p:cNvPr>
                <p:cNvGrpSpPr>
                  <a:grpSpLocks/>
                </p:cNvGrpSpPr>
                <p:nvPr/>
              </p:nvGrpSpPr>
              <p:grpSpPr bwMode="auto">
                <a:xfrm>
                  <a:off x="4304" y="543"/>
                  <a:ext cx="918" cy="258"/>
                  <a:chOff x="2958" y="1414"/>
                  <a:chExt cx="2342" cy="657"/>
                </a:xfrm>
              </p:grpSpPr>
              <p:sp>
                <p:nvSpPr>
                  <p:cNvPr id="12412" name="Freeform 30">
                    <a:extLst>
                      <a:ext uri="{FF2B5EF4-FFF2-40B4-BE49-F238E27FC236}">
                        <a16:creationId xmlns:a16="http://schemas.microsoft.com/office/drawing/2014/main" id="{9A903B04-E483-22A2-65BA-8EEA7C3B8361}"/>
                      </a:ext>
                    </a:extLst>
                  </p:cNvPr>
                  <p:cNvSpPr>
                    <a:spLocks/>
                  </p:cNvSpPr>
                  <p:nvPr/>
                </p:nvSpPr>
                <p:spPr bwMode="hidden">
                  <a:xfrm rot="463793">
                    <a:off x="2957" y="1415"/>
                    <a:ext cx="154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413" name="Freeform 31">
                    <a:extLst>
                      <a:ext uri="{FF2B5EF4-FFF2-40B4-BE49-F238E27FC236}">
                        <a16:creationId xmlns:a16="http://schemas.microsoft.com/office/drawing/2014/main" id="{5D21395C-168B-32A4-C527-D0C2DD3BB943}"/>
                      </a:ext>
                    </a:extLst>
                  </p:cNvPr>
                  <p:cNvSpPr>
                    <a:spLocks/>
                  </p:cNvSpPr>
                  <p:nvPr/>
                </p:nvSpPr>
                <p:spPr bwMode="hidden">
                  <a:xfrm rot="463793">
                    <a:off x="4470" y="1581"/>
                    <a:ext cx="829" cy="44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2329" name="Group 32">
                  <a:extLst>
                    <a:ext uri="{FF2B5EF4-FFF2-40B4-BE49-F238E27FC236}">
                      <a16:creationId xmlns:a16="http://schemas.microsoft.com/office/drawing/2014/main" id="{5B104D95-4680-5934-A375-B16154F5CCC0}"/>
                    </a:ext>
                  </a:extLst>
                </p:cNvPr>
                <p:cNvGrpSpPr>
                  <a:grpSpLocks/>
                </p:cNvGrpSpPr>
                <p:nvPr/>
              </p:nvGrpSpPr>
              <p:grpSpPr bwMode="auto">
                <a:xfrm>
                  <a:off x="4314" y="487"/>
                  <a:ext cx="843" cy="134"/>
                  <a:chOff x="2983" y="1269"/>
                  <a:chExt cx="2150" cy="343"/>
                </a:xfrm>
              </p:grpSpPr>
              <p:sp>
                <p:nvSpPr>
                  <p:cNvPr id="12410" name="Freeform 33">
                    <a:extLst>
                      <a:ext uri="{FF2B5EF4-FFF2-40B4-BE49-F238E27FC236}">
                        <a16:creationId xmlns:a16="http://schemas.microsoft.com/office/drawing/2014/main" id="{62EB977B-BAD7-0D79-D045-0F70CE33A2BD}"/>
                      </a:ext>
                    </a:extLst>
                  </p:cNvPr>
                  <p:cNvSpPr>
                    <a:spLocks/>
                  </p:cNvSpPr>
                  <p:nvPr/>
                </p:nvSpPr>
                <p:spPr bwMode="hidden">
                  <a:xfrm rot="-84182">
                    <a:off x="2982" y="1286"/>
                    <a:ext cx="1404" cy="22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411" name="Freeform 34">
                    <a:extLst>
                      <a:ext uri="{FF2B5EF4-FFF2-40B4-BE49-F238E27FC236}">
                        <a16:creationId xmlns:a16="http://schemas.microsoft.com/office/drawing/2014/main" id="{530A9738-62F4-1CD9-F346-BA8D11571629}"/>
                      </a:ext>
                    </a:extLst>
                  </p:cNvPr>
                  <p:cNvSpPr>
                    <a:spLocks/>
                  </p:cNvSpPr>
                  <p:nvPr/>
                </p:nvSpPr>
                <p:spPr bwMode="hidden">
                  <a:xfrm rot="-84182">
                    <a:off x="4377" y="1249"/>
                    <a:ext cx="755" cy="36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2330" name="Group 35">
                  <a:extLst>
                    <a:ext uri="{FF2B5EF4-FFF2-40B4-BE49-F238E27FC236}">
                      <a16:creationId xmlns:a16="http://schemas.microsoft.com/office/drawing/2014/main" id="{C81B7232-AA65-2CA8-955D-F830FAA0BC96}"/>
                    </a:ext>
                  </a:extLst>
                </p:cNvPr>
                <p:cNvGrpSpPr>
                  <a:grpSpLocks/>
                </p:cNvGrpSpPr>
                <p:nvPr/>
              </p:nvGrpSpPr>
              <p:grpSpPr bwMode="auto">
                <a:xfrm>
                  <a:off x="4296" y="349"/>
                  <a:ext cx="737" cy="167"/>
                  <a:chOff x="2938" y="917"/>
                  <a:chExt cx="1879" cy="427"/>
                </a:xfrm>
              </p:grpSpPr>
              <p:sp>
                <p:nvSpPr>
                  <p:cNvPr id="12408" name="Freeform 36">
                    <a:extLst>
                      <a:ext uri="{FF2B5EF4-FFF2-40B4-BE49-F238E27FC236}">
                        <a16:creationId xmlns:a16="http://schemas.microsoft.com/office/drawing/2014/main" id="{290E7D4A-0F00-CB5F-786B-CA655894A2D0}"/>
                      </a:ext>
                    </a:extLst>
                  </p:cNvPr>
                  <p:cNvSpPr>
                    <a:spLocks/>
                  </p:cNvSpPr>
                  <p:nvPr/>
                </p:nvSpPr>
                <p:spPr bwMode="hidden">
                  <a:xfrm rot="-802576">
                    <a:off x="2896" y="1128"/>
                    <a:ext cx="1252" cy="20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409" name="Freeform 37">
                    <a:extLst>
                      <a:ext uri="{FF2B5EF4-FFF2-40B4-BE49-F238E27FC236}">
                        <a16:creationId xmlns:a16="http://schemas.microsoft.com/office/drawing/2014/main" id="{FE6A2D8D-7CE2-3944-8C3F-605AB6508B08}"/>
                      </a:ext>
                    </a:extLst>
                  </p:cNvPr>
                  <p:cNvSpPr>
                    <a:spLocks/>
                  </p:cNvSpPr>
                  <p:nvPr/>
                </p:nvSpPr>
                <p:spPr bwMode="hidden">
                  <a:xfrm rot="-802576">
                    <a:off x="4148" y="918"/>
                    <a:ext cx="668" cy="33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2331" name="Group 38">
                  <a:extLst>
                    <a:ext uri="{FF2B5EF4-FFF2-40B4-BE49-F238E27FC236}">
                      <a16:creationId xmlns:a16="http://schemas.microsoft.com/office/drawing/2014/main" id="{EC758A66-BF93-8EB5-1A21-C55D5679A20A}"/>
                    </a:ext>
                  </a:extLst>
                </p:cNvPr>
                <p:cNvGrpSpPr>
                  <a:grpSpLocks/>
                </p:cNvGrpSpPr>
                <p:nvPr/>
              </p:nvGrpSpPr>
              <p:grpSpPr bwMode="auto">
                <a:xfrm>
                  <a:off x="3394" y="637"/>
                  <a:ext cx="493" cy="912"/>
                  <a:chOff x="637" y="1653"/>
                  <a:chExt cx="1257" cy="2326"/>
                </a:xfrm>
              </p:grpSpPr>
              <p:sp>
                <p:nvSpPr>
                  <p:cNvPr id="12406" name="Freeform 39">
                    <a:extLst>
                      <a:ext uri="{FF2B5EF4-FFF2-40B4-BE49-F238E27FC236}">
                        <a16:creationId xmlns:a16="http://schemas.microsoft.com/office/drawing/2014/main" id="{026A0F32-0F76-AECA-A110-E5E3F8FC0C9E}"/>
                      </a:ext>
                    </a:extLst>
                  </p:cNvPr>
                  <p:cNvSpPr>
                    <a:spLocks/>
                  </p:cNvSpPr>
                  <p:nvPr/>
                </p:nvSpPr>
                <p:spPr bwMode="hidden">
                  <a:xfrm rot="18888116" flipH="1">
                    <a:off x="866" y="2351"/>
                    <a:ext cx="1726" cy="29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407" name="Freeform 40">
                    <a:extLst>
                      <a:ext uri="{FF2B5EF4-FFF2-40B4-BE49-F238E27FC236}">
                        <a16:creationId xmlns:a16="http://schemas.microsoft.com/office/drawing/2014/main" id="{D11B0628-4193-F4F6-988E-3594EB761286}"/>
                      </a:ext>
                    </a:extLst>
                  </p:cNvPr>
                  <p:cNvSpPr>
                    <a:spLocks/>
                  </p:cNvSpPr>
                  <p:nvPr/>
                </p:nvSpPr>
                <p:spPr bwMode="hidden">
                  <a:xfrm rot="18888116" flipH="1">
                    <a:off x="419" y="3271"/>
                    <a:ext cx="925"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2332" name="Group 41">
                  <a:extLst>
                    <a:ext uri="{FF2B5EF4-FFF2-40B4-BE49-F238E27FC236}">
                      <a16:creationId xmlns:a16="http://schemas.microsoft.com/office/drawing/2014/main" id="{F648E966-2A27-86B8-CECF-ABF7412F6772}"/>
                    </a:ext>
                  </a:extLst>
                </p:cNvPr>
                <p:cNvGrpSpPr>
                  <a:grpSpLocks/>
                </p:cNvGrpSpPr>
                <p:nvPr/>
              </p:nvGrpSpPr>
              <p:grpSpPr bwMode="auto">
                <a:xfrm>
                  <a:off x="3142" y="850"/>
                  <a:ext cx="966" cy="522"/>
                  <a:chOff x="-5" y="2196"/>
                  <a:chExt cx="2463" cy="1332"/>
                </a:xfrm>
              </p:grpSpPr>
              <p:sp>
                <p:nvSpPr>
                  <p:cNvPr id="12404" name="Freeform 42">
                    <a:extLst>
                      <a:ext uri="{FF2B5EF4-FFF2-40B4-BE49-F238E27FC236}">
                        <a16:creationId xmlns:a16="http://schemas.microsoft.com/office/drawing/2014/main" id="{E97AED83-565F-2CD2-ED18-5E5DE0E9970B}"/>
                      </a:ext>
                    </a:extLst>
                  </p:cNvPr>
                  <p:cNvSpPr>
                    <a:spLocks/>
                  </p:cNvSpPr>
                  <p:nvPr/>
                </p:nvSpPr>
                <p:spPr bwMode="hidden">
                  <a:xfrm rot="19495919" flipH="1">
                    <a:off x="644" y="2196"/>
                    <a:ext cx="1797" cy="34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405" name="Freeform 43">
                    <a:extLst>
                      <a:ext uri="{FF2B5EF4-FFF2-40B4-BE49-F238E27FC236}">
                        <a16:creationId xmlns:a16="http://schemas.microsoft.com/office/drawing/2014/main" id="{D6A1F9F1-DF8D-2A8A-866A-46E165D6DF05}"/>
                      </a:ext>
                    </a:extLst>
                  </p:cNvPr>
                  <p:cNvSpPr>
                    <a:spLocks/>
                  </p:cNvSpPr>
                  <p:nvPr/>
                </p:nvSpPr>
                <p:spPr bwMode="hidden">
                  <a:xfrm rot="19495919" flipH="1">
                    <a:off x="-6" y="2982"/>
                    <a:ext cx="968" cy="54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2333" name="Group 44">
                  <a:extLst>
                    <a:ext uri="{FF2B5EF4-FFF2-40B4-BE49-F238E27FC236}">
                      <a16:creationId xmlns:a16="http://schemas.microsoft.com/office/drawing/2014/main" id="{70FF40F8-3844-DEFE-1E24-576214A0E391}"/>
                    </a:ext>
                  </a:extLst>
                </p:cNvPr>
                <p:cNvGrpSpPr>
                  <a:grpSpLocks/>
                </p:cNvGrpSpPr>
                <p:nvPr/>
              </p:nvGrpSpPr>
              <p:grpSpPr bwMode="auto">
                <a:xfrm>
                  <a:off x="3124" y="777"/>
                  <a:ext cx="971" cy="417"/>
                  <a:chOff x="-52" y="2009"/>
                  <a:chExt cx="2477" cy="1064"/>
                </a:xfrm>
              </p:grpSpPr>
              <p:sp>
                <p:nvSpPr>
                  <p:cNvPr id="12402" name="Freeform 45">
                    <a:extLst>
                      <a:ext uri="{FF2B5EF4-FFF2-40B4-BE49-F238E27FC236}">
                        <a16:creationId xmlns:a16="http://schemas.microsoft.com/office/drawing/2014/main" id="{E3C9C2B8-BEC5-079A-EFB8-78F60B87BEC7}"/>
                      </a:ext>
                    </a:extLst>
                  </p:cNvPr>
                  <p:cNvSpPr>
                    <a:spLocks/>
                  </p:cNvSpPr>
                  <p:nvPr/>
                </p:nvSpPr>
                <p:spPr bwMode="hidden">
                  <a:xfrm rot="20017085" flipH="1">
                    <a:off x="689" y="2010"/>
                    <a:ext cx="1736" cy="30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403" name="Freeform 46">
                    <a:extLst>
                      <a:ext uri="{FF2B5EF4-FFF2-40B4-BE49-F238E27FC236}">
                        <a16:creationId xmlns:a16="http://schemas.microsoft.com/office/drawing/2014/main" id="{3B15C55E-EE94-F2D5-75AF-3DFE9BE5D96E}"/>
                      </a:ext>
                    </a:extLst>
                  </p:cNvPr>
                  <p:cNvSpPr>
                    <a:spLocks/>
                  </p:cNvSpPr>
                  <p:nvPr/>
                </p:nvSpPr>
                <p:spPr bwMode="hidden">
                  <a:xfrm rot="20017085" flipH="1">
                    <a:off x="-53" y="2598"/>
                    <a:ext cx="931" cy="45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2334" name="Group 47">
                  <a:extLst>
                    <a:ext uri="{FF2B5EF4-FFF2-40B4-BE49-F238E27FC236}">
                      <a16:creationId xmlns:a16="http://schemas.microsoft.com/office/drawing/2014/main" id="{3B7AC9F1-34D4-4C60-8100-EC1155CE5BB1}"/>
                    </a:ext>
                  </a:extLst>
                </p:cNvPr>
                <p:cNvGrpSpPr>
                  <a:grpSpLocks/>
                </p:cNvGrpSpPr>
                <p:nvPr/>
              </p:nvGrpSpPr>
              <p:grpSpPr bwMode="auto">
                <a:xfrm>
                  <a:off x="3115" y="700"/>
                  <a:ext cx="969" cy="363"/>
                  <a:chOff x="-74" y="1813"/>
                  <a:chExt cx="2472" cy="927"/>
                </a:xfrm>
              </p:grpSpPr>
              <p:sp>
                <p:nvSpPr>
                  <p:cNvPr id="12400" name="Freeform 48">
                    <a:extLst>
                      <a:ext uri="{FF2B5EF4-FFF2-40B4-BE49-F238E27FC236}">
                        <a16:creationId xmlns:a16="http://schemas.microsoft.com/office/drawing/2014/main" id="{04103CD8-2399-D9A3-47C4-AFF2FF6779E0}"/>
                      </a:ext>
                    </a:extLst>
                  </p:cNvPr>
                  <p:cNvSpPr>
                    <a:spLocks/>
                  </p:cNvSpPr>
                  <p:nvPr/>
                </p:nvSpPr>
                <p:spPr bwMode="hidden">
                  <a:xfrm rot="20519637" flipH="1">
                    <a:off x="721" y="1812"/>
                    <a:ext cx="1677" cy="32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401" name="Freeform 49">
                    <a:extLst>
                      <a:ext uri="{FF2B5EF4-FFF2-40B4-BE49-F238E27FC236}">
                        <a16:creationId xmlns:a16="http://schemas.microsoft.com/office/drawing/2014/main" id="{A9EEB770-ADF0-5ECB-9313-9B438405D179}"/>
                      </a:ext>
                    </a:extLst>
                  </p:cNvPr>
                  <p:cNvSpPr>
                    <a:spLocks/>
                  </p:cNvSpPr>
                  <p:nvPr/>
                </p:nvSpPr>
                <p:spPr bwMode="hidden">
                  <a:xfrm rot="20519637" flipH="1">
                    <a:off x="-74" y="2212"/>
                    <a:ext cx="900" cy="51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2335" name="Group 50">
                  <a:extLst>
                    <a:ext uri="{FF2B5EF4-FFF2-40B4-BE49-F238E27FC236}">
                      <a16:creationId xmlns:a16="http://schemas.microsoft.com/office/drawing/2014/main" id="{FE988BCF-945C-C42C-FF21-A2E36E2CD91D}"/>
                    </a:ext>
                  </a:extLst>
                </p:cNvPr>
                <p:cNvGrpSpPr>
                  <a:grpSpLocks/>
                </p:cNvGrpSpPr>
                <p:nvPr/>
              </p:nvGrpSpPr>
              <p:grpSpPr bwMode="auto">
                <a:xfrm>
                  <a:off x="3153" y="613"/>
                  <a:ext cx="918" cy="257"/>
                  <a:chOff x="22" y="1591"/>
                  <a:chExt cx="2342" cy="657"/>
                </a:xfrm>
              </p:grpSpPr>
              <p:sp>
                <p:nvSpPr>
                  <p:cNvPr id="12398" name="Freeform 51">
                    <a:extLst>
                      <a:ext uri="{FF2B5EF4-FFF2-40B4-BE49-F238E27FC236}">
                        <a16:creationId xmlns:a16="http://schemas.microsoft.com/office/drawing/2014/main" id="{D9A07A22-9607-BDE5-95AF-7C6573D15734}"/>
                      </a:ext>
                    </a:extLst>
                  </p:cNvPr>
                  <p:cNvSpPr>
                    <a:spLocks/>
                  </p:cNvSpPr>
                  <p:nvPr/>
                </p:nvSpPr>
                <p:spPr bwMode="hidden">
                  <a:xfrm rot="21136207" flipH="1">
                    <a:off x="819" y="1574"/>
                    <a:ext cx="1544" cy="31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399" name="Freeform 52">
                    <a:extLst>
                      <a:ext uri="{FF2B5EF4-FFF2-40B4-BE49-F238E27FC236}">
                        <a16:creationId xmlns:a16="http://schemas.microsoft.com/office/drawing/2014/main" id="{DF22ADE1-63A5-6501-2FE3-5A8C9D994FCF}"/>
                      </a:ext>
                    </a:extLst>
                  </p:cNvPr>
                  <p:cNvSpPr>
                    <a:spLocks/>
                  </p:cNvSpPr>
                  <p:nvPr/>
                </p:nvSpPr>
                <p:spPr bwMode="hidden">
                  <a:xfrm rot="21136207" flipH="1">
                    <a:off x="21" y="1757"/>
                    <a:ext cx="829"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2336" name="Group 53">
                  <a:extLst>
                    <a:ext uri="{FF2B5EF4-FFF2-40B4-BE49-F238E27FC236}">
                      <a16:creationId xmlns:a16="http://schemas.microsoft.com/office/drawing/2014/main" id="{1E843502-3E8A-5487-8477-00256C5126DD}"/>
                    </a:ext>
                  </a:extLst>
                </p:cNvPr>
                <p:cNvGrpSpPr>
                  <a:grpSpLocks/>
                </p:cNvGrpSpPr>
                <p:nvPr/>
              </p:nvGrpSpPr>
              <p:grpSpPr bwMode="auto">
                <a:xfrm>
                  <a:off x="3218" y="556"/>
                  <a:ext cx="843" cy="134"/>
                  <a:chOff x="189" y="1446"/>
                  <a:chExt cx="2150" cy="343"/>
                </a:xfrm>
              </p:grpSpPr>
              <p:sp>
                <p:nvSpPr>
                  <p:cNvPr id="12396" name="Freeform 54">
                    <a:extLst>
                      <a:ext uri="{FF2B5EF4-FFF2-40B4-BE49-F238E27FC236}">
                        <a16:creationId xmlns:a16="http://schemas.microsoft.com/office/drawing/2014/main" id="{2C3BFAB6-1D6F-62C7-E7CD-1D508CF38C13}"/>
                      </a:ext>
                    </a:extLst>
                  </p:cNvPr>
                  <p:cNvSpPr>
                    <a:spLocks/>
                  </p:cNvSpPr>
                  <p:nvPr/>
                </p:nvSpPr>
                <p:spPr bwMode="hidden">
                  <a:xfrm rot="84182" flipH="1">
                    <a:off x="935" y="1463"/>
                    <a:ext cx="1404" cy="22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397" name="Freeform 55">
                    <a:extLst>
                      <a:ext uri="{FF2B5EF4-FFF2-40B4-BE49-F238E27FC236}">
                        <a16:creationId xmlns:a16="http://schemas.microsoft.com/office/drawing/2014/main" id="{FEEB3504-AF10-5206-E003-7CFCAB028A04}"/>
                      </a:ext>
                    </a:extLst>
                  </p:cNvPr>
                  <p:cNvSpPr>
                    <a:spLocks/>
                  </p:cNvSpPr>
                  <p:nvPr/>
                </p:nvSpPr>
                <p:spPr bwMode="hidden">
                  <a:xfrm rot="84182" flipH="1">
                    <a:off x="189" y="1426"/>
                    <a:ext cx="755" cy="36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2337" name="Group 56">
                  <a:extLst>
                    <a:ext uri="{FF2B5EF4-FFF2-40B4-BE49-F238E27FC236}">
                      <a16:creationId xmlns:a16="http://schemas.microsoft.com/office/drawing/2014/main" id="{6B1E024F-1A23-36DC-2472-5D75753669D3}"/>
                    </a:ext>
                  </a:extLst>
                </p:cNvPr>
                <p:cNvGrpSpPr>
                  <a:grpSpLocks/>
                </p:cNvGrpSpPr>
                <p:nvPr/>
              </p:nvGrpSpPr>
              <p:grpSpPr bwMode="auto">
                <a:xfrm>
                  <a:off x="3342" y="418"/>
                  <a:ext cx="737" cy="167"/>
                  <a:chOff x="505" y="1094"/>
                  <a:chExt cx="1879" cy="427"/>
                </a:xfrm>
              </p:grpSpPr>
              <p:sp>
                <p:nvSpPr>
                  <p:cNvPr id="12394" name="Freeform 57">
                    <a:extLst>
                      <a:ext uri="{FF2B5EF4-FFF2-40B4-BE49-F238E27FC236}">
                        <a16:creationId xmlns:a16="http://schemas.microsoft.com/office/drawing/2014/main" id="{6DCDE713-7A5E-12F0-44C1-A5F3FE847B21}"/>
                      </a:ext>
                    </a:extLst>
                  </p:cNvPr>
                  <p:cNvSpPr>
                    <a:spLocks/>
                  </p:cNvSpPr>
                  <p:nvPr/>
                </p:nvSpPr>
                <p:spPr bwMode="hidden">
                  <a:xfrm rot="802576" flipH="1">
                    <a:off x="1151" y="1306"/>
                    <a:ext cx="1234" cy="21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395" name="Freeform 58">
                    <a:extLst>
                      <a:ext uri="{FF2B5EF4-FFF2-40B4-BE49-F238E27FC236}">
                        <a16:creationId xmlns:a16="http://schemas.microsoft.com/office/drawing/2014/main" id="{770A2629-45F8-1E09-FED3-0F81490DB498}"/>
                      </a:ext>
                    </a:extLst>
                  </p:cNvPr>
                  <p:cNvSpPr>
                    <a:spLocks/>
                  </p:cNvSpPr>
                  <p:nvPr/>
                </p:nvSpPr>
                <p:spPr bwMode="hidden">
                  <a:xfrm rot="802576" flipH="1">
                    <a:off x="505" y="1095"/>
                    <a:ext cx="662" cy="33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2338" name="Group 59">
                  <a:extLst>
                    <a:ext uri="{FF2B5EF4-FFF2-40B4-BE49-F238E27FC236}">
                      <a16:creationId xmlns:a16="http://schemas.microsoft.com/office/drawing/2014/main" id="{D18B6681-35CE-D833-32DE-4E6648B24E03}"/>
                    </a:ext>
                  </a:extLst>
                </p:cNvPr>
                <p:cNvGrpSpPr>
                  <a:grpSpLocks/>
                </p:cNvGrpSpPr>
                <p:nvPr/>
              </p:nvGrpSpPr>
              <p:grpSpPr bwMode="auto">
                <a:xfrm>
                  <a:off x="3386" y="341"/>
                  <a:ext cx="725" cy="218"/>
                  <a:chOff x="616" y="899"/>
                  <a:chExt cx="1850" cy="554"/>
                </a:xfrm>
              </p:grpSpPr>
              <p:sp>
                <p:nvSpPr>
                  <p:cNvPr id="12392" name="Freeform 60">
                    <a:extLst>
                      <a:ext uri="{FF2B5EF4-FFF2-40B4-BE49-F238E27FC236}">
                        <a16:creationId xmlns:a16="http://schemas.microsoft.com/office/drawing/2014/main" id="{E4BEF6A4-1E12-F9F9-3775-A91D09ADB8B6}"/>
                      </a:ext>
                    </a:extLst>
                  </p:cNvPr>
                  <p:cNvSpPr>
                    <a:spLocks/>
                  </p:cNvSpPr>
                  <p:nvPr/>
                </p:nvSpPr>
                <p:spPr bwMode="hidden">
                  <a:xfrm rot="1277471" flipH="1">
                    <a:off x="1231" y="1237"/>
                    <a:ext cx="1235" cy="21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393" name="Freeform 61">
                    <a:extLst>
                      <a:ext uri="{FF2B5EF4-FFF2-40B4-BE49-F238E27FC236}">
                        <a16:creationId xmlns:a16="http://schemas.microsoft.com/office/drawing/2014/main" id="{4D95A956-3A66-E624-AC9F-691D8C093291}"/>
                      </a:ext>
                    </a:extLst>
                  </p:cNvPr>
                  <p:cNvSpPr>
                    <a:spLocks/>
                  </p:cNvSpPr>
                  <p:nvPr/>
                </p:nvSpPr>
                <p:spPr bwMode="hidden">
                  <a:xfrm rot="1277471" flipH="1">
                    <a:off x="615" y="898"/>
                    <a:ext cx="662" cy="33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2339" name="Group 62">
                  <a:extLst>
                    <a:ext uri="{FF2B5EF4-FFF2-40B4-BE49-F238E27FC236}">
                      <a16:creationId xmlns:a16="http://schemas.microsoft.com/office/drawing/2014/main" id="{3BBAC3B4-5416-DD44-F43C-D729B5307A3B}"/>
                    </a:ext>
                  </a:extLst>
                </p:cNvPr>
                <p:cNvGrpSpPr>
                  <a:grpSpLocks/>
                </p:cNvGrpSpPr>
                <p:nvPr/>
              </p:nvGrpSpPr>
              <p:grpSpPr bwMode="auto">
                <a:xfrm>
                  <a:off x="3472" y="231"/>
                  <a:ext cx="693" cy="291"/>
                  <a:chOff x="3472" y="231"/>
                  <a:chExt cx="693" cy="291"/>
                </a:xfrm>
              </p:grpSpPr>
              <p:sp>
                <p:nvSpPr>
                  <p:cNvPr id="12390" name="Freeform 63">
                    <a:extLst>
                      <a:ext uri="{FF2B5EF4-FFF2-40B4-BE49-F238E27FC236}">
                        <a16:creationId xmlns:a16="http://schemas.microsoft.com/office/drawing/2014/main" id="{213E18CF-BE06-47CD-DE97-6D4826660925}"/>
                      </a:ext>
                    </a:extLst>
                  </p:cNvPr>
                  <p:cNvSpPr>
                    <a:spLocks/>
                  </p:cNvSpPr>
                  <p:nvPr/>
                </p:nvSpPr>
                <p:spPr bwMode="hidden">
                  <a:xfrm rot="2028410" flipH="1">
                    <a:off x="3679" y="438"/>
                    <a:ext cx="483" cy="8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391" name="Freeform 64">
                    <a:extLst>
                      <a:ext uri="{FF2B5EF4-FFF2-40B4-BE49-F238E27FC236}">
                        <a16:creationId xmlns:a16="http://schemas.microsoft.com/office/drawing/2014/main" id="{F5B3CDE8-B168-F760-268D-A50FFEC08EFC}"/>
                      </a:ext>
                    </a:extLst>
                  </p:cNvPr>
                  <p:cNvSpPr>
                    <a:spLocks/>
                  </p:cNvSpPr>
                  <p:nvPr/>
                </p:nvSpPr>
                <p:spPr bwMode="hidden">
                  <a:xfrm rot="2028410" flipH="1">
                    <a:off x="3472" y="228"/>
                    <a:ext cx="260" cy="13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2340" name="Group 65">
                  <a:extLst>
                    <a:ext uri="{FF2B5EF4-FFF2-40B4-BE49-F238E27FC236}">
                      <a16:creationId xmlns:a16="http://schemas.microsoft.com/office/drawing/2014/main" id="{99E9B870-C63C-A4E4-80CF-007B1C87B86F}"/>
                    </a:ext>
                  </a:extLst>
                </p:cNvPr>
                <p:cNvGrpSpPr>
                  <a:grpSpLocks/>
                </p:cNvGrpSpPr>
                <p:nvPr/>
              </p:nvGrpSpPr>
              <p:grpSpPr bwMode="auto">
                <a:xfrm>
                  <a:off x="3554" y="118"/>
                  <a:ext cx="664" cy="349"/>
                  <a:chOff x="3554" y="118"/>
                  <a:chExt cx="664" cy="349"/>
                </a:xfrm>
              </p:grpSpPr>
              <p:sp>
                <p:nvSpPr>
                  <p:cNvPr id="12388" name="Freeform 66">
                    <a:extLst>
                      <a:ext uri="{FF2B5EF4-FFF2-40B4-BE49-F238E27FC236}">
                        <a16:creationId xmlns:a16="http://schemas.microsoft.com/office/drawing/2014/main" id="{A22857EA-4CE6-4A11-6437-FEE690D314A5}"/>
                      </a:ext>
                    </a:extLst>
                  </p:cNvPr>
                  <p:cNvSpPr>
                    <a:spLocks/>
                  </p:cNvSpPr>
                  <p:nvPr/>
                </p:nvSpPr>
                <p:spPr bwMode="hidden">
                  <a:xfrm rot="2664424" flipH="1">
                    <a:off x="3728" y="383"/>
                    <a:ext cx="490" cy="8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389" name="Freeform 67">
                    <a:extLst>
                      <a:ext uri="{FF2B5EF4-FFF2-40B4-BE49-F238E27FC236}">
                        <a16:creationId xmlns:a16="http://schemas.microsoft.com/office/drawing/2014/main" id="{0C733E1B-0D2F-4BE6-9AC3-ACA873641D6A}"/>
                      </a:ext>
                    </a:extLst>
                  </p:cNvPr>
                  <p:cNvSpPr>
                    <a:spLocks/>
                  </p:cNvSpPr>
                  <p:nvPr/>
                </p:nvSpPr>
                <p:spPr bwMode="hidden">
                  <a:xfrm rot="2664424" flipH="1">
                    <a:off x="3554" y="118"/>
                    <a:ext cx="263" cy="13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2341" name="Group 68">
                  <a:extLst>
                    <a:ext uri="{FF2B5EF4-FFF2-40B4-BE49-F238E27FC236}">
                      <a16:creationId xmlns:a16="http://schemas.microsoft.com/office/drawing/2014/main" id="{8F84FD95-465F-B7E6-43D2-C4A5C405CE52}"/>
                    </a:ext>
                  </a:extLst>
                </p:cNvPr>
                <p:cNvGrpSpPr>
                  <a:grpSpLocks/>
                </p:cNvGrpSpPr>
                <p:nvPr/>
              </p:nvGrpSpPr>
              <p:grpSpPr bwMode="auto">
                <a:xfrm>
                  <a:off x="3784" y="30"/>
                  <a:ext cx="305" cy="593"/>
                  <a:chOff x="1633" y="104"/>
                  <a:chExt cx="778" cy="1512"/>
                </a:xfrm>
              </p:grpSpPr>
              <p:sp>
                <p:nvSpPr>
                  <p:cNvPr id="12386" name="Freeform 69">
                    <a:extLst>
                      <a:ext uri="{FF2B5EF4-FFF2-40B4-BE49-F238E27FC236}">
                        <a16:creationId xmlns:a16="http://schemas.microsoft.com/office/drawing/2014/main" id="{2E327F86-81C0-28FD-46FD-44CE335616C1}"/>
                      </a:ext>
                    </a:extLst>
                  </p:cNvPr>
                  <p:cNvSpPr>
                    <a:spLocks/>
                  </p:cNvSpPr>
                  <p:nvPr/>
                </p:nvSpPr>
                <p:spPr bwMode="hidden">
                  <a:xfrm rot="3473776" flipH="1">
                    <a:off x="1752" y="958"/>
                    <a:ext cx="1101" cy="21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387" name="Freeform 70">
                    <a:extLst>
                      <a:ext uri="{FF2B5EF4-FFF2-40B4-BE49-F238E27FC236}">
                        <a16:creationId xmlns:a16="http://schemas.microsoft.com/office/drawing/2014/main" id="{232BEA44-648C-9C8E-11D6-EBF2C3DAA6E6}"/>
                      </a:ext>
                    </a:extLst>
                  </p:cNvPr>
                  <p:cNvSpPr>
                    <a:spLocks/>
                  </p:cNvSpPr>
                  <p:nvPr/>
                </p:nvSpPr>
                <p:spPr bwMode="hidden">
                  <a:xfrm rot="3473776" flipH="1">
                    <a:off x="1505" y="231"/>
                    <a:ext cx="591" cy="33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2342" name="Group 71">
                  <a:extLst>
                    <a:ext uri="{FF2B5EF4-FFF2-40B4-BE49-F238E27FC236}">
                      <a16:creationId xmlns:a16="http://schemas.microsoft.com/office/drawing/2014/main" id="{A0495EC8-79A9-3C85-1758-B382946947CB}"/>
                    </a:ext>
                  </a:extLst>
                </p:cNvPr>
                <p:cNvGrpSpPr>
                  <a:grpSpLocks/>
                </p:cNvGrpSpPr>
                <p:nvPr/>
              </p:nvGrpSpPr>
              <p:grpSpPr bwMode="auto">
                <a:xfrm>
                  <a:off x="3903" y="0"/>
                  <a:ext cx="248" cy="601"/>
                  <a:chOff x="1935" y="28"/>
                  <a:chExt cx="634" cy="1534"/>
                </a:xfrm>
              </p:grpSpPr>
              <p:sp>
                <p:nvSpPr>
                  <p:cNvPr id="12384" name="Freeform 72">
                    <a:extLst>
                      <a:ext uri="{FF2B5EF4-FFF2-40B4-BE49-F238E27FC236}">
                        <a16:creationId xmlns:a16="http://schemas.microsoft.com/office/drawing/2014/main" id="{BE8E8F57-13F1-18B8-5D75-160112585184}"/>
                      </a:ext>
                    </a:extLst>
                  </p:cNvPr>
                  <p:cNvSpPr>
                    <a:spLocks/>
                  </p:cNvSpPr>
                  <p:nvPr/>
                </p:nvSpPr>
                <p:spPr bwMode="hidden">
                  <a:xfrm rot="4126480" flipH="1">
                    <a:off x="1942" y="915"/>
                    <a:ext cx="1040" cy="21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385" name="Freeform 73">
                    <a:extLst>
                      <a:ext uri="{FF2B5EF4-FFF2-40B4-BE49-F238E27FC236}">
                        <a16:creationId xmlns:a16="http://schemas.microsoft.com/office/drawing/2014/main" id="{43E38A1F-DCDA-9DA4-B4D8-3051FEF53BC9}"/>
                      </a:ext>
                    </a:extLst>
                  </p:cNvPr>
                  <p:cNvSpPr>
                    <a:spLocks/>
                  </p:cNvSpPr>
                  <p:nvPr/>
                </p:nvSpPr>
                <p:spPr bwMode="hidden">
                  <a:xfrm rot="4126480" flipH="1">
                    <a:off x="1820" y="144"/>
                    <a:ext cx="570"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2343" name="Group 74">
                  <a:extLst>
                    <a:ext uri="{FF2B5EF4-FFF2-40B4-BE49-F238E27FC236}">
                      <a16:creationId xmlns:a16="http://schemas.microsoft.com/office/drawing/2014/main" id="{2523950C-C737-863D-A225-DDF87B8600E9}"/>
                    </a:ext>
                  </a:extLst>
                </p:cNvPr>
                <p:cNvGrpSpPr>
                  <a:grpSpLocks/>
                </p:cNvGrpSpPr>
                <p:nvPr/>
              </p:nvGrpSpPr>
              <p:grpSpPr bwMode="auto">
                <a:xfrm>
                  <a:off x="4251" y="252"/>
                  <a:ext cx="723" cy="222"/>
                  <a:chOff x="2822" y="672"/>
                  <a:chExt cx="1845" cy="566"/>
                </a:xfrm>
              </p:grpSpPr>
              <p:sp>
                <p:nvSpPr>
                  <p:cNvPr id="12382" name="Freeform 75">
                    <a:extLst>
                      <a:ext uri="{FF2B5EF4-FFF2-40B4-BE49-F238E27FC236}">
                        <a16:creationId xmlns:a16="http://schemas.microsoft.com/office/drawing/2014/main" id="{475C9468-007C-23A3-2E87-FB76B5587986}"/>
                      </a:ext>
                    </a:extLst>
                  </p:cNvPr>
                  <p:cNvSpPr>
                    <a:spLocks/>
                  </p:cNvSpPr>
                  <p:nvPr/>
                </p:nvSpPr>
                <p:spPr bwMode="hidden">
                  <a:xfrm rot="-1325434">
                    <a:off x="2805" y="1022"/>
                    <a:ext cx="1229" cy="21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383" name="Freeform 76">
                    <a:extLst>
                      <a:ext uri="{FF2B5EF4-FFF2-40B4-BE49-F238E27FC236}">
                        <a16:creationId xmlns:a16="http://schemas.microsoft.com/office/drawing/2014/main" id="{01D47010-5C36-9160-0C3C-92DF9AEF0738}"/>
                      </a:ext>
                    </a:extLst>
                  </p:cNvPr>
                  <p:cNvSpPr>
                    <a:spLocks/>
                  </p:cNvSpPr>
                  <p:nvPr/>
                </p:nvSpPr>
                <p:spPr bwMode="hidden">
                  <a:xfrm rot="-1325434">
                    <a:off x="4003" y="673"/>
                    <a:ext cx="647" cy="33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2344" name="Group 77">
                  <a:extLst>
                    <a:ext uri="{FF2B5EF4-FFF2-40B4-BE49-F238E27FC236}">
                      <a16:creationId xmlns:a16="http://schemas.microsoft.com/office/drawing/2014/main" id="{25742CAA-E21F-BFA2-2D03-5B4C0828BB21}"/>
                    </a:ext>
                  </a:extLst>
                </p:cNvPr>
                <p:cNvGrpSpPr>
                  <a:grpSpLocks/>
                </p:cNvGrpSpPr>
                <p:nvPr/>
              </p:nvGrpSpPr>
              <p:grpSpPr bwMode="auto">
                <a:xfrm>
                  <a:off x="4196" y="163"/>
                  <a:ext cx="699" cy="282"/>
                  <a:chOff x="2683" y="445"/>
                  <a:chExt cx="1781" cy="717"/>
                </a:xfrm>
              </p:grpSpPr>
              <p:sp>
                <p:nvSpPr>
                  <p:cNvPr id="12380" name="Freeform 78">
                    <a:extLst>
                      <a:ext uri="{FF2B5EF4-FFF2-40B4-BE49-F238E27FC236}">
                        <a16:creationId xmlns:a16="http://schemas.microsoft.com/office/drawing/2014/main" id="{EF868DE2-2D99-7FF6-AD57-554A3737A6DE}"/>
                      </a:ext>
                    </a:extLst>
                  </p:cNvPr>
                  <p:cNvSpPr>
                    <a:spLocks/>
                  </p:cNvSpPr>
                  <p:nvPr/>
                </p:nvSpPr>
                <p:spPr bwMode="hidden">
                  <a:xfrm rot="-1921064">
                    <a:off x="2682" y="946"/>
                    <a:ext cx="1227" cy="21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381" name="Freeform 79">
                    <a:extLst>
                      <a:ext uri="{FF2B5EF4-FFF2-40B4-BE49-F238E27FC236}">
                        <a16:creationId xmlns:a16="http://schemas.microsoft.com/office/drawing/2014/main" id="{D363CC90-5A6A-3700-ED36-9066DB39A8E1}"/>
                      </a:ext>
                    </a:extLst>
                  </p:cNvPr>
                  <p:cNvSpPr>
                    <a:spLocks/>
                  </p:cNvSpPr>
                  <p:nvPr/>
                </p:nvSpPr>
                <p:spPr bwMode="hidden">
                  <a:xfrm rot="-1921064">
                    <a:off x="3801" y="444"/>
                    <a:ext cx="646" cy="33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12345" name="Freeform 80">
                  <a:extLst>
                    <a:ext uri="{FF2B5EF4-FFF2-40B4-BE49-F238E27FC236}">
                      <a16:creationId xmlns:a16="http://schemas.microsoft.com/office/drawing/2014/main" id="{75D03269-2F18-D8FF-3DCD-05875CABB6E8}"/>
                    </a:ext>
                  </a:extLst>
                </p:cNvPr>
                <p:cNvSpPr>
                  <a:spLocks/>
                </p:cNvSpPr>
                <p:nvPr/>
              </p:nvSpPr>
              <p:spPr bwMode="hidden">
                <a:xfrm rot="4578755" flipH="1">
                  <a:off x="3968" y="372"/>
                  <a:ext cx="403" cy="5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346" name="Freeform 81">
                  <a:extLst>
                    <a:ext uri="{FF2B5EF4-FFF2-40B4-BE49-F238E27FC236}">
                      <a16:creationId xmlns:a16="http://schemas.microsoft.com/office/drawing/2014/main" id="{5C7696F2-976A-05B8-6B7E-38192CF720CF}"/>
                    </a:ext>
                  </a:extLst>
                </p:cNvPr>
                <p:cNvSpPr>
                  <a:spLocks/>
                </p:cNvSpPr>
                <p:nvPr/>
              </p:nvSpPr>
              <p:spPr bwMode="hidden">
                <a:xfrm rot="4578755" flipH="1">
                  <a:off x="3977" y="77"/>
                  <a:ext cx="216" cy="9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12347" name="Group 82">
                  <a:extLst>
                    <a:ext uri="{FF2B5EF4-FFF2-40B4-BE49-F238E27FC236}">
                      <a16:creationId xmlns:a16="http://schemas.microsoft.com/office/drawing/2014/main" id="{47B7FADE-21C8-6ED3-0CB5-BC8A33087984}"/>
                    </a:ext>
                  </a:extLst>
                </p:cNvPr>
                <p:cNvGrpSpPr>
                  <a:grpSpLocks/>
                </p:cNvGrpSpPr>
                <p:nvPr/>
              </p:nvGrpSpPr>
              <p:grpSpPr bwMode="auto">
                <a:xfrm>
                  <a:off x="4242" y="5"/>
                  <a:ext cx="251" cy="596"/>
                  <a:chOff x="2800" y="41"/>
                  <a:chExt cx="640" cy="1520"/>
                </a:xfrm>
              </p:grpSpPr>
              <p:sp>
                <p:nvSpPr>
                  <p:cNvPr id="12378" name="Freeform 83">
                    <a:extLst>
                      <a:ext uri="{FF2B5EF4-FFF2-40B4-BE49-F238E27FC236}">
                        <a16:creationId xmlns:a16="http://schemas.microsoft.com/office/drawing/2014/main" id="{17DEB430-5D4D-57A3-BBC6-A513FBDBA5CD}"/>
                      </a:ext>
                    </a:extLst>
                  </p:cNvPr>
                  <p:cNvSpPr>
                    <a:spLocks/>
                  </p:cNvSpPr>
                  <p:nvPr/>
                </p:nvSpPr>
                <p:spPr bwMode="hidden">
                  <a:xfrm rot="-3857755">
                    <a:off x="2371" y="927"/>
                    <a:ext cx="1042" cy="18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379" name="Freeform 84">
                    <a:extLst>
                      <a:ext uri="{FF2B5EF4-FFF2-40B4-BE49-F238E27FC236}">
                        <a16:creationId xmlns:a16="http://schemas.microsoft.com/office/drawing/2014/main" id="{F19EFE73-64E1-1016-646B-0A4A0846977A}"/>
                      </a:ext>
                    </a:extLst>
                  </p:cNvPr>
                  <p:cNvSpPr>
                    <a:spLocks/>
                  </p:cNvSpPr>
                  <p:nvPr/>
                </p:nvSpPr>
                <p:spPr bwMode="hidden">
                  <a:xfrm rot="-3857755">
                    <a:off x="3013" y="180"/>
                    <a:ext cx="566" cy="28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2348" name="Group 85">
                  <a:extLst>
                    <a:ext uri="{FF2B5EF4-FFF2-40B4-BE49-F238E27FC236}">
                      <a16:creationId xmlns:a16="http://schemas.microsoft.com/office/drawing/2014/main" id="{34C85CCD-456A-A155-E658-95C7094C68BE}"/>
                    </a:ext>
                  </a:extLst>
                </p:cNvPr>
                <p:cNvGrpSpPr>
                  <a:grpSpLocks/>
                </p:cNvGrpSpPr>
                <p:nvPr/>
              </p:nvGrpSpPr>
              <p:grpSpPr bwMode="auto">
                <a:xfrm>
                  <a:off x="4295" y="53"/>
                  <a:ext cx="398" cy="574"/>
                  <a:chOff x="2934" y="163"/>
                  <a:chExt cx="1017" cy="1464"/>
                </a:xfrm>
              </p:grpSpPr>
              <p:sp>
                <p:nvSpPr>
                  <p:cNvPr id="12376" name="Freeform 86">
                    <a:extLst>
                      <a:ext uri="{FF2B5EF4-FFF2-40B4-BE49-F238E27FC236}">
                        <a16:creationId xmlns:a16="http://schemas.microsoft.com/office/drawing/2014/main" id="{9CFD074C-0177-A85C-36DD-601A07A9EBF5}"/>
                      </a:ext>
                    </a:extLst>
                  </p:cNvPr>
                  <p:cNvSpPr>
                    <a:spLocks/>
                  </p:cNvSpPr>
                  <p:nvPr/>
                </p:nvSpPr>
                <p:spPr bwMode="hidden">
                  <a:xfrm rot="-2777260">
                    <a:off x="2493" y="915"/>
                    <a:ext cx="1154" cy="2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377" name="Freeform 87">
                    <a:extLst>
                      <a:ext uri="{FF2B5EF4-FFF2-40B4-BE49-F238E27FC236}">
                        <a16:creationId xmlns:a16="http://schemas.microsoft.com/office/drawing/2014/main" id="{139CC059-A5FD-074D-AC00-F9F6A305169D}"/>
                      </a:ext>
                    </a:extLst>
                  </p:cNvPr>
                  <p:cNvSpPr>
                    <a:spLocks/>
                  </p:cNvSpPr>
                  <p:nvPr/>
                </p:nvSpPr>
                <p:spPr bwMode="hidden">
                  <a:xfrm rot="-2777260">
                    <a:off x="3431" y="262"/>
                    <a:ext cx="619" cy="42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2349" name="Group 88">
                  <a:extLst>
                    <a:ext uri="{FF2B5EF4-FFF2-40B4-BE49-F238E27FC236}">
                      <a16:creationId xmlns:a16="http://schemas.microsoft.com/office/drawing/2014/main" id="{64154516-C533-145E-DD9A-1F162F5C3846}"/>
                    </a:ext>
                  </a:extLst>
                </p:cNvPr>
                <p:cNvGrpSpPr>
                  <a:grpSpLocks/>
                </p:cNvGrpSpPr>
                <p:nvPr/>
              </p:nvGrpSpPr>
              <p:grpSpPr bwMode="auto">
                <a:xfrm>
                  <a:off x="4215" y="2"/>
                  <a:ext cx="95" cy="567"/>
                  <a:chOff x="2730" y="32"/>
                  <a:chExt cx="243" cy="1448"/>
                </a:xfrm>
              </p:grpSpPr>
              <p:sp>
                <p:nvSpPr>
                  <p:cNvPr id="12374" name="Freeform 89">
                    <a:extLst>
                      <a:ext uri="{FF2B5EF4-FFF2-40B4-BE49-F238E27FC236}">
                        <a16:creationId xmlns:a16="http://schemas.microsoft.com/office/drawing/2014/main" id="{6062591F-8B91-6CEB-DB12-CD089CFB0CBC}"/>
                      </a:ext>
                    </a:extLst>
                  </p:cNvPr>
                  <p:cNvSpPr>
                    <a:spLocks/>
                  </p:cNvSpPr>
                  <p:nvPr/>
                </p:nvSpPr>
                <p:spPr bwMode="hidden">
                  <a:xfrm rot="-4903748">
                    <a:off x="2297" y="959"/>
                    <a:ext cx="954" cy="8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375" name="Freeform 90">
                    <a:extLst>
                      <a:ext uri="{FF2B5EF4-FFF2-40B4-BE49-F238E27FC236}">
                        <a16:creationId xmlns:a16="http://schemas.microsoft.com/office/drawing/2014/main" id="{5ECB7A1C-81BD-DD09-A514-300654E0A708}"/>
                      </a:ext>
                    </a:extLst>
                  </p:cNvPr>
                  <p:cNvSpPr>
                    <a:spLocks/>
                  </p:cNvSpPr>
                  <p:nvPr/>
                </p:nvSpPr>
                <p:spPr bwMode="hidden">
                  <a:xfrm rot="-4903748">
                    <a:off x="2650" y="222"/>
                    <a:ext cx="511" cy="13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2350" name="Group 91">
                  <a:extLst>
                    <a:ext uri="{FF2B5EF4-FFF2-40B4-BE49-F238E27FC236}">
                      <a16:creationId xmlns:a16="http://schemas.microsoft.com/office/drawing/2014/main" id="{CC3A5DC1-1B72-AED2-772C-78D34E6B57CF}"/>
                    </a:ext>
                  </a:extLst>
                </p:cNvPr>
                <p:cNvGrpSpPr>
                  <a:grpSpLocks/>
                </p:cNvGrpSpPr>
                <p:nvPr/>
              </p:nvGrpSpPr>
              <p:grpSpPr bwMode="auto">
                <a:xfrm>
                  <a:off x="3514" y="683"/>
                  <a:ext cx="425" cy="960"/>
                  <a:chOff x="943" y="1769"/>
                  <a:chExt cx="1085" cy="2450"/>
                </a:xfrm>
              </p:grpSpPr>
              <p:sp>
                <p:nvSpPr>
                  <p:cNvPr id="12372" name="Freeform 92">
                    <a:extLst>
                      <a:ext uri="{FF2B5EF4-FFF2-40B4-BE49-F238E27FC236}">
                        <a16:creationId xmlns:a16="http://schemas.microsoft.com/office/drawing/2014/main" id="{FF619172-8CB0-600D-CD3F-8DC236FA6FA4}"/>
                      </a:ext>
                    </a:extLst>
                  </p:cNvPr>
                  <p:cNvSpPr>
                    <a:spLocks/>
                  </p:cNvSpPr>
                  <p:nvPr/>
                </p:nvSpPr>
                <p:spPr bwMode="hidden">
                  <a:xfrm rot="18335692" flipH="1">
                    <a:off x="1009" y="2474"/>
                    <a:ext cx="1724" cy="31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373" name="Freeform 93">
                    <a:extLst>
                      <a:ext uri="{FF2B5EF4-FFF2-40B4-BE49-F238E27FC236}">
                        <a16:creationId xmlns:a16="http://schemas.microsoft.com/office/drawing/2014/main" id="{887292E7-BA6E-3E5B-5CCE-8505450621E8}"/>
                      </a:ext>
                    </a:extLst>
                  </p:cNvPr>
                  <p:cNvSpPr>
                    <a:spLocks/>
                  </p:cNvSpPr>
                  <p:nvPr/>
                </p:nvSpPr>
                <p:spPr bwMode="hidden">
                  <a:xfrm rot="18335692" flipH="1">
                    <a:off x="731" y="3475"/>
                    <a:ext cx="913"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2351" name="Group 94">
                  <a:extLst>
                    <a:ext uri="{FF2B5EF4-FFF2-40B4-BE49-F238E27FC236}">
                      <a16:creationId xmlns:a16="http://schemas.microsoft.com/office/drawing/2014/main" id="{030C80DD-F66C-947E-269F-C602583FF1DC}"/>
                    </a:ext>
                  </a:extLst>
                </p:cNvPr>
                <p:cNvGrpSpPr>
                  <a:grpSpLocks/>
                </p:cNvGrpSpPr>
                <p:nvPr/>
              </p:nvGrpSpPr>
              <p:grpSpPr bwMode="auto">
                <a:xfrm>
                  <a:off x="3715" y="748"/>
                  <a:ext cx="300" cy="930"/>
                  <a:chOff x="1455" y="1936"/>
                  <a:chExt cx="766" cy="2373"/>
                </a:xfrm>
              </p:grpSpPr>
              <p:sp>
                <p:nvSpPr>
                  <p:cNvPr id="12370" name="Freeform 95">
                    <a:extLst>
                      <a:ext uri="{FF2B5EF4-FFF2-40B4-BE49-F238E27FC236}">
                        <a16:creationId xmlns:a16="http://schemas.microsoft.com/office/drawing/2014/main" id="{07F3C8C8-2D11-62A1-E16B-72842DAC0095}"/>
                      </a:ext>
                    </a:extLst>
                  </p:cNvPr>
                  <p:cNvSpPr>
                    <a:spLocks/>
                  </p:cNvSpPr>
                  <p:nvPr/>
                </p:nvSpPr>
                <p:spPr bwMode="hidden">
                  <a:xfrm rot="17542885" flipH="1">
                    <a:off x="1268" y="2577"/>
                    <a:ext cx="1594" cy="31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371" name="Freeform 96">
                    <a:extLst>
                      <a:ext uri="{FF2B5EF4-FFF2-40B4-BE49-F238E27FC236}">
                        <a16:creationId xmlns:a16="http://schemas.microsoft.com/office/drawing/2014/main" id="{550AF199-12D4-8E77-7586-CBE70957A0B7}"/>
                      </a:ext>
                    </a:extLst>
                  </p:cNvPr>
                  <p:cNvSpPr>
                    <a:spLocks/>
                  </p:cNvSpPr>
                  <p:nvPr/>
                </p:nvSpPr>
                <p:spPr bwMode="hidden">
                  <a:xfrm rot="17542885" flipH="1">
                    <a:off x="1286" y="3607"/>
                    <a:ext cx="829"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2352" name="Group 97">
                  <a:extLst>
                    <a:ext uri="{FF2B5EF4-FFF2-40B4-BE49-F238E27FC236}">
                      <a16:creationId xmlns:a16="http://schemas.microsoft.com/office/drawing/2014/main" id="{863CF5CC-5460-C141-453C-14D51B799F9A}"/>
                    </a:ext>
                  </a:extLst>
                </p:cNvPr>
                <p:cNvGrpSpPr>
                  <a:grpSpLocks/>
                </p:cNvGrpSpPr>
                <p:nvPr/>
              </p:nvGrpSpPr>
              <p:grpSpPr bwMode="auto">
                <a:xfrm rot="88588">
                  <a:off x="3923" y="769"/>
                  <a:ext cx="180" cy="913"/>
                  <a:chOff x="1956" y="1990"/>
                  <a:chExt cx="492" cy="2604"/>
                </a:xfrm>
              </p:grpSpPr>
              <p:sp>
                <p:nvSpPr>
                  <p:cNvPr id="12368" name="Freeform 98">
                    <a:extLst>
                      <a:ext uri="{FF2B5EF4-FFF2-40B4-BE49-F238E27FC236}">
                        <a16:creationId xmlns:a16="http://schemas.microsoft.com/office/drawing/2014/main" id="{DBFD5681-EF3C-AB5C-0A41-7E30EEAEB42D}"/>
                      </a:ext>
                    </a:extLst>
                  </p:cNvPr>
                  <p:cNvSpPr>
                    <a:spLocks/>
                  </p:cNvSpPr>
                  <p:nvPr/>
                </p:nvSpPr>
                <p:spPr bwMode="hidden">
                  <a:xfrm rot="16782062" flipH="1">
                    <a:off x="1389" y="2657"/>
                    <a:ext cx="1722" cy="30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369" name="Freeform 99">
                    <a:extLst>
                      <a:ext uri="{FF2B5EF4-FFF2-40B4-BE49-F238E27FC236}">
                        <a16:creationId xmlns:a16="http://schemas.microsoft.com/office/drawing/2014/main" id="{2C8F8F31-5A21-B20E-53B9-8591A4D5FB13}"/>
                      </a:ext>
                    </a:extLst>
                  </p:cNvPr>
                  <p:cNvSpPr>
                    <a:spLocks/>
                  </p:cNvSpPr>
                  <p:nvPr/>
                </p:nvSpPr>
                <p:spPr bwMode="hidden">
                  <a:xfrm rot="16782062" flipH="1">
                    <a:off x="1686" y="3860"/>
                    <a:ext cx="923" cy="464"/>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2353" name="Group 100">
                  <a:extLst>
                    <a:ext uri="{FF2B5EF4-FFF2-40B4-BE49-F238E27FC236}">
                      <a16:creationId xmlns:a16="http://schemas.microsoft.com/office/drawing/2014/main" id="{90E7AE16-1C7B-81E6-98E3-93CEAAC3F6FF}"/>
                    </a:ext>
                  </a:extLst>
                </p:cNvPr>
                <p:cNvGrpSpPr>
                  <a:grpSpLocks/>
                </p:cNvGrpSpPr>
                <p:nvPr/>
              </p:nvGrpSpPr>
              <p:grpSpPr bwMode="auto">
                <a:xfrm>
                  <a:off x="4451" y="662"/>
                  <a:ext cx="442" cy="951"/>
                  <a:chOff x="3334" y="1717"/>
                  <a:chExt cx="1125" cy="2426"/>
                </a:xfrm>
              </p:grpSpPr>
              <p:sp>
                <p:nvSpPr>
                  <p:cNvPr id="12366" name="Freeform 101">
                    <a:extLst>
                      <a:ext uri="{FF2B5EF4-FFF2-40B4-BE49-F238E27FC236}">
                        <a16:creationId xmlns:a16="http://schemas.microsoft.com/office/drawing/2014/main" id="{77E641D3-5178-137D-07C7-C4350A714864}"/>
                      </a:ext>
                    </a:extLst>
                  </p:cNvPr>
                  <p:cNvSpPr>
                    <a:spLocks/>
                  </p:cNvSpPr>
                  <p:nvPr/>
                </p:nvSpPr>
                <p:spPr bwMode="hidden">
                  <a:xfrm rot="3144576">
                    <a:off x="2627" y="2423"/>
                    <a:ext cx="1723"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367" name="Freeform 102">
                    <a:extLst>
                      <a:ext uri="{FF2B5EF4-FFF2-40B4-BE49-F238E27FC236}">
                        <a16:creationId xmlns:a16="http://schemas.microsoft.com/office/drawing/2014/main" id="{577AE603-6AC6-C527-7F0F-6CD470507326}"/>
                      </a:ext>
                    </a:extLst>
                  </p:cNvPr>
                  <p:cNvSpPr>
                    <a:spLocks/>
                  </p:cNvSpPr>
                  <p:nvPr/>
                </p:nvSpPr>
                <p:spPr bwMode="hidden">
                  <a:xfrm rot="3144576">
                    <a:off x="3752" y="3435"/>
                    <a:ext cx="925" cy="49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2354" name="Group 103">
                  <a:extLst>
                    <a:ext uri="{FF2B5EF4-FFF2-40B4-BE49-F238E27FC236}">
                      <a16:creationId xmlns:a16="http://schemas.microsoft.com/office/drawing/2014/main" id="{B446889C-A788-7070-ACF1-D7139B33BFF3}"/>
                    </a:ext>
                  </a:extLst>
                </p:cNvPr>
                <p:cNvGrpSpPr>
                  <a:grpSpLocks/>
                </p:cNvGrpSpPr>
                <p:nvPr/>
              </p:nvGrpSpPr>
              <p:grpSpPr bwMode="auto">
                <a:xfrm>
                  <a:off x="4391" y="721"/>
                  <a:ext cx="347" cy="951"/>
                  <a:chOff x="3181" y="1866"/>
                  <a:chExt cx="883" cy="2426"/>
                </a:xfrm>
              </p:grpSpPr>
              <p:sp>
                <p:nvSpPr>
                  <p:cNvPr id="12364" name="Freeform 104">
                    <a:extLst>
                      <a:ext uri="{FF2B5EF4-FFF2-40B4-BE49-F238E27FC236}">
                        <a16:creationId xmlns:a16="http://schemas.microsoft.com/office/drawing/2014/main" id="{DC3AD29E-D361-D046-BA7D-14B6D1F5839D}"/>
                      </a:ext>
                    </a:extLst>
                  </p:cNvPr>
                  <p:cNvSpPr>
                    <a:spLocks/>
                  </p:cNvSpPr>
                  <p:nvPr/>
                </p:nvSpPr>
                <p:spPr bwMode="hidden">
                  <a:xfrm rot="3745735">
                    <a:off x="2509" y="2502"/>
                    <a:ext cx="1643" cy="29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365" name="Freeform 105">
                    <a:extLst>
                      <a:ext uri="{FF2B5EF4-FFF2-40B4-BE49-F238E27FC236}">
                        <a16:creationId xmlns:a16="http://schemas.microsoft.com/office/drawing/2014/main" id="{B093E904-E38C-CCF9-5D7E-11D4FCBEA2DD}"/>
                      </a:ext>
                    </a:extLst>
                  </p:cNvPr>
                  <p:cNvSpPr>
                    <a:spLocks/>
                  </p:cNvSpPr>
                  <p:nvPr/>
                </p:nvSpPr>
                <p:spPr bwMode="hidden">
                  <a:xfrm rot="3745735">
                    <a:off x="3387" y="3572"/>
                    <a:ext cx="885" cy="46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2355" name="Group 106">
                  <a:extLst>
                    <a:ext uri="{FF2B5EF4-FFF2-40B4-BE49-F238E27FC236}">
                      <a16:creationId xmlns:a16="http://schemas.microsoft.com/office/drawing/2014/main" id="{4348D0E1-ACC5-93CD-C4F8-9479E02FB91C}"/>
                    </a:ext>
                  </a:extLst>
                </p:cNvPr>
                <p:cNvGrpSpPr>
                  <a:grpSpLocks/>
                </p:cNvGrpSpPr>
                <p:nvPr/>
              </p:nvGrpSpPr>
              <p:grpSpPr bwMode="auto">
                <a:xfrm>
                  <a:off x="4323" y="767"/>
                  <a:ext cx="243" cy="935"/>
                  <a:chOff x="3006" y="1983"/>
                  <a:chExt cx="619" cy="2386"/>
                </a:xfrm>
              </p:grpSpPr>
              <p:sp>
                <p:nvSpPr>
                  <p:cNvPr id="12362" name="Freeform 107">
                    <a:extLst>
                      <a:ext uri="{FF2B5EF4-FFF2-40B4-BE49-F238E27FC236}">
                        <a16:creationId xmlns:a16="http://schemas.microsoft.com/office/drawing/2014/main" id="{25EBEF8F-5A3E-17FE-4A39-6642AE2DAEE6}"/>
                      </a:ext>
                    </a:extLst>
                  </p:cNvPr>
                  <p:cNvSpPr>
                    <a:spLocks/>
                  </p:cNvSpPr>
                  <p:nvPr/>
                </p:nvSpPr>
                <p:spPr bwMode="hidden">
                  <a:xfrm rot="4286818">
                    <a:off x="2328" y="2644"/>
                    <a:ext cx="1600" cy="24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363" name="Freeform 108">
                    <a:extLst>
                      <a:ext uri="{FF2B5EF4-FFF2-40B4-BE49-F238E27FC236}">
                        <a16:creationId xmlns:a16="http://schemas.microsoft.com/office/drawing/2014/main" id="{1C0C529C-2BB7-3F1D-5F72-0C58ED15AFD1}"/>
                      </a:ext>
                    </a:extLst>
                  </p:cNvPr>
                  <p:cNvSpPr>
                    <a:spLocks/>
                  </p:cNvSpPr>
                  <p:nvPr/>
                </p:nvSpPr>
                <p:spPr bwMode="hidden">
                  <a:xfrm rot="4286818">
                    <a:off x="3003" y="3706"/>
                    <a:ext cx="857" cy="38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2356" name="Group 109">
                  <a:extLst>
                    <a:ext uri="{FF2B5EF4-FFF2-40B4-BE49-F238E27FC236}">
                      <a16:creationId xmlns:a16="http://schemas.microsoft.com/office/drawing/2014/main" id="{79742F58-D34F-CCAF-4A92-84AF22118D92}"/>
                    </a:ext>
                  </a:extLst>
                </p:cNvPr>
                <p:cNvGrpSpPr>
                  <a:grpSpLocks/>
                </p:cNvGrpSpPr>
                <p:nvPr/>
              </p:nvGrpSpPr>
              <p:grpSpPr bwMode="auto">
                <a:xfrm>
                  <a:off x="4249" y="813"/>
                  <a:ext cx="159" cy="870"/>
                  <a:chOff x="2819" y="2101"/>
                  <a:chExt cx="405" cy="2219"/>
                </a:xfrm>
              </p:grpSpPr>
              <p:sp>
                <p:nvSpPr>
                  <p:cNvPr id="12360" name="Freeform 110">
                    <a:extLst>
                      <a:ext uri="{FF2B5EF4-FFF2-40B4-BE49-F238E27FC236}">
                        <a16:creationId xmlns:a16="http://schemas.microsoft.com/office/drawing/2014/main" id="{64D42F1C-6F31-9E34-5E6E-FDF9F79E1B6B}"/>
                      </a:ext>
                    </a:extLst>
                  </p:cNvPr>
                  <p:cNvSpPr>
                    <a:spLocks/>
                  </p:cNvSpPr>
                  <p:nvPr/>
                </p:nvSpPr>
                <p:spPr bwMode="hidden">
                  <a:xfrm rot="4898956">
                    <a:off x="2221" y="2683"/>
                    <a:ext cx="1444" cy="24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361" name="Freeform 111">
                    <a:extLst>
                      <a:ext uri="{FF2B5EF4-FFF2-40B4-BE49-F238E27FC236}">
                        <a16:creationId xmlns:a16="http://schemas.microsoft.com/office/drawing/2014/main" id="{301DD5CC-E6D7-A8E9-3C93-39188FB17825}"/>
                      </a:ext>
                    </a:extLst>
                  </p:cNvPr>
                  <p:cNvSpPr>
                    <a:spLocks/>
                  </p:cNvSpPr>
                  <p:nvPr/>
                </p:nvSpPr>
                <p:spPr bwMode="hidden">
                  <a:xfrm rot="4898956">
                    <a:off x="2637" y="3690"/>
                    <a:ext cx="789" cy="38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2357" name="Group 112">
                  <a:extLst>
                    <a:ext uri="{FF2B5EF4-FFF2-40B4-BE49-F238E27FC236}">
                      <a16:creationId xmlns:a16="http://schemas.microsoft.com/office/drawing/2014/main" id="{B7A42BAF-22F1-557A-5F5D-45B73A52BA8D}"/>
                    </a:ext>
                  </a:extLst>
                </p:cNvPr>
                <p:cNvGrpSpPr>
                  <a:grpSpLocks/>
                </p:cNvGrpSpPr>
                <p:nvPr/>
              </p:nvGrpSpPr>
              <p:grpSpPr bwMode="auto">
                <a:xfrm>
                  <a:off x="4045" y="826"/>
                  <a:ext cx="167" cy="857"/>
                  <a:chOff x="2287" y="2135"/>
                  <a:chExt cx="426" cy="2185"/>
                </a:xfrm>
              </p:grpSpPr>
              <p:sp>
                <p:nvSpPr>
                  <p:cNvPr id="12358" name="Freeform 113">
                    <a:extLst>
                      <a:ext uri="{FF2B5EF4-FFF2-40B4-BE49-F238E27FC236}">
                        <a16:creationId xmlns:a16="http://schemas.microsoft.com/office/drawing/2014/main" id="{FBDA3435-5799-8A23-5B4C-1CFE2D98000C}"/>
                      </a:ext>
                    </a:extLst>
                  </p:cNvPr>
                  <p:cNvSpPr>
                    <a:spLocks/>
                  </p:cNvSpPr>
                  <p:nvPr/>
                </p:nvSpPr>
                <p:spPr bwMode="hidden">
                  <a:xfrm rot="5755659">
                    <a:off x="1903" y="2758"/>
                    <a:ext cx="1432" cy="18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359" name="Freeform 114">
                    <a:extLst>
                      <a:ext uri="{FF2B5EF4-FFF2-40B4-BE49-F238E27FC236}">
                        <a16:creationId xmlns:a16="http://schemas.microsoft.com/office/drawing/2014/main" id="{9BBBFE66-7D53-9A23-708D-1F0785FB4682}"/>
                      </a:ext>
                    </a:extLst>
                  </p:cNvPr>
                  <p:cNvSpPr>
                    <a:spLocks/>
                  </p:cNvSpPr>
                  <p:nvPr/>
                </p:nvSpPr>
                <p:spPr bwMode="hidden">
                  <a:xfrm rot="5755659">
                    <a:off x="2051" y="3747"/>
                    <a:ext cx="767" cy="294"/>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sp>
            <p:nvSpPr>
              <p:cNvPr id="12302" name="Freeform 115">
                <a:extLst>
                  <a:ext uri="{FF2B5EF4-FFF2-40B4-BE49-F238E27FC236}">
                    <a16:creationId xmlns:a16="http://schemas.microsoft.com/office/drawing/2014/main" id="{B4C9B67E-B074-66F0-0F01-8B84B33E1331}"/>
                  </a:ext>
                </a:extLst>
              </p:cNvPr>
              <p:cNvSpPr>
                <a:spLocks/>
              </p:cNvSpPr>
              <p:nvPr/>
            </p:nvSpPr>
            <p:spPr bwMode="hidden">
              <a:xfrm flipH="1">
                <a:off x="3873" y="934"/>
                <a:ext cx="190" cy="58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03" name="Arc 116">
                <a:extLst>
                  <a:ext uri="{FF2B5EF4-FFF2-40B4-BE49-F238E27FC236}">
                    <a16:creationId xmlns:a16="http://schemas.microsoft.com/office/drawing/2014/main" id="{C37D6F12-0C46-E6F0-81E1-F61B513F8711}"/>
                  </a:ext>
                </a:extLst>
              </p:cNvPr>
              <p:cNvSpPr>
                <a:spLocks/>
              </p:cNvSpPr>
              <p:nvPr/>
            </p:nvSpPr>
            <p:spPr bwMode="hidden">
              <a:xfrm flipH="1">
                <a:off x="3527" y="725"/>
                <a:ext cx="832" cy="900"/>
              </a:xfrm>
              <a:custGeom>
                <a:avLst/>
                <a:gdLst>
                  <a:gd name="T0" fmla="*/ 211 w 21600"/>
                  <a:gd name="T1" fmla="*/ 0 h 21602"/>
                  <a:gd name="T2" fmla="*/ 832 w 21600"/>
                  <a:gd name="T3" fmla="*/ 900 h 21602"/>
                  <a:gd name="T4" fmla="*/ 0 w 21600"/>
                  <a:gd name="T5" fmla="*/ 871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04" name="Arc 117">
                <a:extLst>
                  <a:ext uri="{FF2B5EF4-FFF2-40B4-BE49-F238E27FC236}">
                    <a16:creationId xmlns:a16="http://schemas.microsoft.com/office/drawing/2014/main" id="{0C013402-4037-B9CB-F211-200483BCFF73}"/>
                  </a:ext>
                </a:extLst>
              </p:cNvPr>
              <p:cNvSpPr>
                <a:spLocks/>
              </p:cNvSpPr>
              <p:nvPr/>
            </p:nvSpPr>
            <p:spPr bwMode="hidden">
              <a:xfrm flipV="1">
                <a:off x="4278" y="179"/>
                <a:ext cx="1007" cy="802"/>
              </a:xfrm>
              <a:custGeom>
                <a:avLst/>
                <a:gdLst>
                  <a:gd name="T0" fmla="*/ 1007 w 36729"/>
                  <a:gd name="T1" fmla="*/ 388 h 21600"/>
                  <a:gd name="T2" fmla="*/ 0 w 36729"/>
                  <a:gd name="T3" fmla="*/ 453 h 21600"/>
                  <a:gd name="T4" fmla="*/ 489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05" name="Arc 118">
                <a:extLst>
                  <a:ext uri="{FF2B5EF4-FFF2-40B4-BE49-F238E27FC236}">
                    <a16:creationId xmlns:a16="http://schemas.microsoft.com/office/drawing/2014/main" id="{36968626-8339-3C13-1308-9B3EB70BA2EB}"/>
                  </a:ext>
                </a:extLst>
              </p:cNvPr>
              <p:cNvSpPr>
                <a:spLocks/>
              </p:cNvSpPr>
              <p:nvPr/>
            </p:nvSpPr>
            <p:spPr bwMode="hidden">
              <a:xfrm flipH="1">
                <a:off x="3612" y="580"/>
                <a:ext cx="485" cy="933"/>
              </a:xfrm>
              <a:custGeom>
                <a:avLst/>
                <a:gdLst>
                  <a:gd name="T0" fmla="*/ 0 w 28940"/>
                  <a:gd name="T1" fmla="*/ 54 h 22305"/>
                  <a:gd name="T2" fmla="*/ 485 w 28940"/>
                  <a:gd name="T3" fmla="*/ 933 h 22305"/>
                  <a:gd name="T4" fmla="*/ 123 w 28940"/>
                  <a:gd name="T5" fmla="*/ 904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06" name="Arc 119">
                <a:extLst>
                  <a:ext uri="{FF2B5EF4-FFF2-40B4-BE49-F238E27FC236}">
                    <a16:creationId xmlns:a16="http://schemas.microsoft.com/office/drawing/2014/main" id="{99381BEA-2E76-64C5-D304-7E1F47AE09C6}"/>
                  </a:ext>
                </a:extLst>
              </p:cNvPr>
              <p:cNvSpPr>
                <a:spLocks/>
              </p:cNvSpPr>
              <p:nvPr/>
            </p:nvSpPr>
            <p:spPr bwMode="hidden">
              <a:xfrm flipH="1">
                <a:off x="3267" y="628"/>
                <a:ext cx="791" cy="928"/>
              </a:xfrm>
              <a:custGeom>
                <a:avLst/>
                <a:gdLst>
                  <a:gd name="T0" fmla="*/ 0 w 30473"/>
                  <a:gd name="T1" fmla="*/ 79 h 22305"/>
                  <a:gd name="T2" fmla="*/ 791 w 30473"/>
                  <a:gd name="T3" fmla="*/ 928 h 22305"/>
                  <a:gd name="T4" fmla="*/ 230 w 30473"/>
                  <a:gd name="T5" fmla="*/ 899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07" name="Arc 120">
                <a:extLst>
                  <a:ext uri="{FF2B5EF4-FFF2-40B4-BE49-F238E27FC236}">
                    <a16:creationId xmlns:a16="http://schemas.microsoft.com/office/drawing/2014/main" id="{87F2AD89-1EBB-7548-277D-339654749C81}"/>
                  </a:ext>
                </a:extLst>
              </p:cNvPr>
              <p:cNvSpPr>
                <a:spLocks/>
              </p:cNvSpPr>
              <p:nvPr/>
            </p:nvSpPr>
            <p:spPr bwMode="hidden">
              <a:xfrm flipH="1">
                <a:off x="3197" y="458"/>
                <a:ext cx="932" cy="933"/>
              </a:xfrm>
              <a:custGeom>
                <a:avLst/>
                <a:gdLst>
                  <a:gd name="T0" fmla="*/ 0 w 34455"/>
                  <a:gd name="T1" fmla="*/ 177 h 22305"/>
                  <a:gd name="T2" fmla="*/ 932 w 34455"/>
                  <a:gd name="T3" fmla="*/ 933 h 22305"/>
                  <a:gd name="T4" fmla="*/ 348 w 34455"/>
                  <a:gd name="T5" fmla="*/ 904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08" name="Arc 121">
                <a:extLst>
                  <a:ext uri="{FF2B5EF4-FFF2-40B4-BE49-F238E27FC236}">
                    <a16:creationId xmlns:a16="http://schemas.microsoft.com/office/drawing/2014/main" id="{76FDF0A3-0B75-FD96-7B8F-0D884C203948}"/>
                  </a:ext>
                </a:extLst>
              </p:cNvPr>
              <p:cNvSpPr>
                <a:spLocks/>
              </p:cNvSpPr>
              <p:nvPr/>
            </p:nvSpPr>
            <p:spPr bwMode="hidden">
              <a:xfrm>
                <a:off x="4229" y="589"/>
                <a:ext cx="149" cy="933"/>
              </a:xfrm>
              <a:custGeom>
                <a:avLst/>
                <a:gdLst>
                  <a:gd name="T0" fmla="*/ 0 w 34812"/>
                  <a:gd name="T1" fmla="*/ 189 h 22305"/>
                  <a:gd name="T2" fmla="*/ 149 w 34812"/>
                  <a:gd name="T3" fmla="*/ 933 h 22305"/>
                  <a:gd name="T4" fmla="*/ 57 w 34812"/>
                  <a:gd name="T5" fmla="*/ 904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09" name="Arc 122">
                <a:extLst>
                  <a:ext uri="{FF2B5EF4-FFF2-40B4-BE49-F238E27FC236}">
                    <a16:creationId xmlns:a16="http://schemas.microsoft.com/office/drawing/2014/main" id="{A4F67CF8-B1A7-2F91-1BF3-0908EC4CEA07}"/>
                  </a:ext>
                </a:extLst>
              </p:cNvPr>
              <p:cNvSpPr>
                <a:spLocks/>
              </p:cNvSpPr>
              <p:nvPr/>
            </p:nvSpPr>
            <p:spPr bwMode="hidden">
              <a:xfrm>
                <a:off x="4269" y="585"/>
                <a:ext cx="393" cy="933"/>
              </a:xfrm>
              <a:custGeom>
                <a:avLst/>
                <a:gdLst>
                  <a:gd name="T0" fmla="*/ 0 w 34812"/>
                  <a:gd name="T1" fmla="*/ 189 h 22305"/>
                  <a:gd name="T2" fmla="*/ 393 w 34812"/>
                  <a:gd name="T3" fmla="*/ 933 h 22305"/>
                  <a:gd name="T4" fmla="*/ 149 w 34812"/>
                  <a:gd name="T5" fmla="*/ 904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10" name="Arc 123">
                <a:extLst>
                  <a:ext uri="{FF2B5EF4-FFF2-40B4-BE49-F238E27FC236}">
                    <a16:creationId xmlns:a16="http://schemas.microsoft.com/office/drawing/2014/main" id="{FA0ED180-1D78-B50F-79FE-309FC83E9ED5}"/>
                  </a:ext>
                </a:extLst>
              </p:cNvPr>
              <p:cNvSpPr>
                <a:spLocks/>
              </p:cNvSpPr>
              <p:nvPr/>
            </p:nvSpPr>
            <p:spPr bwMode="hidden">
              <a:xfrm>
                <a:off x="4302" y="463"/>
                <a:ext cx="558" cy="933"/>
              </a:xfrm>
              <a:custGeom>
                <a:avLst/>
                <a:gdLst>
                  <a:gd name="T0" fmla="*/ 0 w 34812"/>
                  <a:gd name="T1" fmla="*/ 189 h 22305"/>
                  <a:gd name="T2" fmla="*/ 558 w 34812"/>
                  <a:gd name="T3" fmla="*/ 933 h 22305"/>
                  <a:gd name="T4" fmla="*/ 212 w 34812"/>
                  <a:gd name="T5" fmla="*/ 904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11" name="Freeform 124">
                <a:extLst>
                  <a:ext uri="{FF2B5EF4-FFF2-40B4-BE49-F238E27FC236}">
                    <a16:creationId xmlns:a16="http://schemas.microsoft.com/office/drawing/2014/main" id="{70AD8570-652E-59F6-3789-E310C180BB99}"/>
                  </a:ext>
                </a:extLst>
              </p:cNvPr>
              <p:cNvSpPr>
                <a:spLocks/>
              </p:cNvSpPr>
              <p:nvPr/>
            </p:nvSpPr>
            <p:spPr bwMode="hidden">
              <a:xfrm>
                <a:off x="4410" y="1033"/>
                <a:ext cx="188" cy="58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12" name="Freeform 125">
                <a:extLst>
                  <a:ext uri="{FF2B5EF4-FFF2-40B4-BE49-F238E27FC236}">
                    <a16:creationId xmlns:a16="http://schemas.microsoft.com/office/drawing/2014/main" id="{E08AF88B-11F9-2E72-2BE3-436A779B1B65}"/>
                  </a:ext>
                </a:extLst>
              </p:cNvPr>
              <p:cNvSpPr>
                <a:spLocks/>
              </p:cNvSpPr>
              <p:nvPr/>
            </p:nvSpPr>
            <p:spPr bwMode="hidden">
              <a:xfrm rot="19660755" flipV="1">
                <a:off x="4114" y="843"/>
                <a:ext cx="171" cy="326"/>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13" name="Arc 126">
                <a:extLst>
                  <a:ext uri="{FF2B5EF4-FFF2-40B4-BE49-F238E27FC236}">
                    <a16:creationId xmlns:a16="http://schemas.microsoft.com/office/drawing/2014/main" id="{3F3621D7-9010-7562-4AAC-D873A9729047}"/>
                  </a:ext>
                </a:extLst>
              </p:cNvPr>
              <p:cNvSpPr>
                <a:spLocks/>
              </p:cNvSpPr>
              <p:nvPr/>
            </p:nvSpPr>
            <p:spPr bwMode="hidden">
              <a:xfrm flipH="1">
                <a:off x="3144" y="319"/>
                <a:ext cx="996" cy="933"/>
              </a:xfrm>
              <a:custGeom>
                <a:avLst/>
                <a:gdLst>
                  <a:gd name="T0" fmla="*/ 0 w 36830"/>
                  <a:gd name="T1" fmla="*/ 263 h 22305"/>
                  <a:gd name="T2" fmla="*/ 996 w 36830"/>
                  <a:gd name="T3" fmla="*/ 933 h 22305"/>
                  <a:gd name="T4" fmla="*/ 412 w 36830"/>
                  <a:gd name="T5" fmla="*/ 904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14" name="Arc 127">
                <a:extLst>
                  <a:ext uri="{FF2B5EF4-FFF2-40B4-BE49-F238E27FC236}">
                    <a16:creationId xmlns:a16="http://schemas.microsoft.com/office/drawing/2014/main" id="{04BB1756-D7BE-A542-4B24-C1F171032735}"/>
                  </a:ext>
                </a:extLst>
              </p:cNvPr>
              <p:cNvSpPr>
                <a:spLocks/>
              </p:cNvSpPr>
              <p:nvPr/>
            </p:nvSpPr>
            <p:spPr bwMode="hidden">
              <a:xfrm flipH="1">
                <a:off x="3426" y="122"/>
                <a:ext cx="724" cy="899"/>
              </a:xfrm>
              <a:custGeom>
                <a:avLst/>
                <a:gdLst>
                  <a:gd name="T0" fmla="*/ 0 w 31881"/>
                  <a:gd name="T1" fmla="*/ 417 h 21600"/>
                  <a:gd name="T2" fmla="*/ 724 w 31881"/>
                  <a:gd name="T3" fmla="*/ 202 h 21600"/>
                  <a:gd name="T4" fmla="*/ 414 w 31881"/>
                  <a:gd name="T5" fmla="*/ 899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lnTo>
                      <a:pt x="-1" y="10015"/>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15" name="Arc 128">
                <a:extLst>
                  <a:ext uri="{FF2B5EF4-FFF2-40B4-BE49-F238E27FC236}">
                    <a16:creationId xmlns:a16="http://schemas.microsoft.com/office/drawing/2014/main" id="{FC56D357-CA85-04DB-9F5C-EB68E4E046BA}"/>
                  </a:ext>
                </a:extLst>
              </p:cNvPr>
              <p:cNvSpPr>
                <a:spLocks/>
              </p:cNvSpPr>
              <p:nvPr/>
            </p:nvSpPr>
            <p:spPr bwMode="hidden">
              <a:xfrm>
                <a:off x="4199" y="502"/>
                <a:ext cx="297" cy="901"/>
              </a:xfrm>
              <a:custGeom>
                <a:avLst/>
                <a:gdLst>
                  <a:gd name="T0" fmla="*/ 0 w 31146"/>
                  <a:gd name="T1" fmla="*/ 188 h 21600"/>
                  <a:gd name="T2" fmla="*/ 297 w 31146"/>
                  <a:gd name="T3" fmla="*/ 399 h 21600"/>
                  <a:gd name="T4" fmla="*/ 126 w 31146"/>
                  <a:gd name="T5" fmla="*/ 901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lnTo>
                      <a:pt x="-1" y="4511"/>
                    </a:lnTo>
                    <a:close/>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16" name="Freeform 129">
                <a:extLst>
                  <a:ext uri="{FF2B5EF4-FFF2-40B4-BE49-F238E27FC236}">
                    <a16:creationId xmlns:a16="http://schemas.microsoft.com/office/drawing/2014/main" id="{1B13AB56-A66E-57CB-7E1D-FB54A84CDE7D}"/>
                  </a:ext>
                </a:extLst>
              </p:cNvPr>
              <p:cNvSpPr>
                <a:spLocks/>
              </p:cNvSpPr>
              <p:nvPr/>
            </p:nvSpPr>
            <p:spPr bwMode="hidden">
              <a:xfrm flipH="1">
                <a:off x="3307" y="981"/>
                <a:ext cx="426" cy="59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17" name="Freeform 130">
                <a:extLst>
                  <a:ext uri="{FF2B5EF4-FFF2-40B4-BE49-F238E27FC236}">
                    <a16:creationId xmlns:a16="http://schemas.microsoft.com/office/drawing/2014/main" id="{AB915501-E93B-0096-7BF8-3A4B8D337B6A}"/>
                  </a:ext>
                </a:extLst>
              </p:cNvPr>
              <p:cNvSpPr>
                <a:spLocks/>
              </p:cNvSpPr>
              <p:nvPr/>
            </p:nvSpPr>
            <p:spPr bwMode="hidden">
              <a:xfrm flipH="1">
                <a:off x="3507" y="350"/>
                <a:ext cx="273" cy="59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18" name="Freeform 131">
                <a:extLst>
                  <a:ext uri="{FF2B5EF4-FFF2-40B4-BE49-F238E27FC236}">
                    <a16:creationId xmlns:a16="http://schemas.microsoft.com/office/drawing/2014/main" id="{1B95130D-8FBE-800F-5E4E-DC493C73C453}"/>
                  </a:ext>
                </a:extLst>
              </p:cNvPr>
              <p:cNvSpPr>
                <a:spLocks/>
              </p:cNvSpPr>
              <p:nvPr/>
            </p:nvSpPr>
            <p:spPr bwMode="hidden">
              <a:xfrm flipH="1">
                <a:off x="3821" y="172"/>
                <a:ext cx="164" cy="59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19" name="Freeform 132">
                <a:extLst>
                  <a:ext uri="{FF2B5EF4-FFF2-40B4-BE49-F238E27FC236}">
                    <a16:creationId xmlns:a16="http://schemas.microsoft.com/office/drawing/2014/main" id="{4733EC44-ACCF-BE21-12F7-521A9D9037B6}"/>
                  </a:ext>
                </a:extLst>
              </p:cNvPr>
              <p:cNvSpPr>
                <a:spLocks/>
              </p:cNvSpPr>
              <p:nvPr/>
            </p:nvSpPr>
            <p:spPr bwMode="hidden">
              <a:xfrm>
                <a:off x="4841" y="894"/>
                <a:ext cx="395" cy="62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20" name="Freeform 133">
                <a:extLst>
                  <a:ext uri="{FF2B5EF4-FFF2-40B4-BE49-F238E27FC236}">
                    <a16:creationId xmlns:a16="http://schemas.microsoft.com/office/drawing/2014/main" id="{F703E1E9-8533-494D-78DA-9D6C5F628BC0}"/>
                  </a:ext>
                </a:extLst>
              </p:cNvPr>
              <p:cNvSpPr>
                <a:spLocks/>
              </p:cNvSpPr>
              <p:nvPr/>
            </p:nvSpPr>
            <p:spPr bwMode="hidden">
              <a:xfrm>
                <a:off x="4636" y="576"/>
                <a:ext cx="594" cy="41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21" name="Freeform 134">
                <a:extLst>
                  <a:ext uri="{FF2B5EF4-FFF2-40B4-BE49-F238E27FC236}">
                    <a16:creationId xmlns:a16="http://schemas.microsoft.com/office/drawing/2014/main" id="{8679331D-5946-105D-E0E8-2BBDC8468262}"/>
                  </a:ext>
                </a:extLst>
              </p:cNvPr>
              <p:cNvSpPr>
                <a:spLocks/>
              </p:cNvSpPr>
              <p:nvPr/>
            </p:nvSpPr>
            <p:spPr bwMode="hidden">
              <a:xfrm>
                <a:off x="4658" y="132"/>
                <a:ext cx="260" cy="55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22" name="Freeform 135">
                <a:extLst>
                  <a:ext uri="{FF2B5EF4-FFF2-40B4-BE49-F238E27FC236}">
                    <a16:creationId xmlns:a16="http://schemas.microsoft.com/office/drawing/2014/main" id="{DBB12A49-9254-09C3-5A7C-DDD2D4BA1A28}"/>
                  </a:ext>
                </a:extLst>
              </p:cNvPr>
              <p:cNvSpPr>
                <a:spLocks/>
              </p:cNvSpPr>
              <p:nvPr/>
            </p:nvSpPr>
            <p:spPr bwMode="hidden">
              <a:xfrm rot="-1346631">
                <a:off x="4401" y="599"/>
                <a:ext cx="175" cy="32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23" name="Freeform 136">
                <a:extLst>
                  <a:ext uri="{FF2B5EF4-FFF2-40B4-BE49-F238E27FC236}">
                    <a16:creationId xmlns:a16="http://schemas.microsoft.com/office/drawing/2014/main" id="{DE07B32B-6B98-B6FF-3EE4-F4C0A7CA528F}"/>
                  </a:ext>
                </a:extLst>
              </p:cNvPr>
              <p:cNvSpPr>
                <a:spLocks/>
              </p:cNvSpPr>
              <p:nvPr/>
            </p:nvSpPr>
            <p:spPr bwMode="hidden">
              <a:xfrm rot="1346631" flipH="1">
                <a:off x="3783" y="589"/>
                <a:ext cx="172" cy="33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12291" name="Rectangle 137">
            <a:extLst>
              <a:ext uri="{FF2B5EF4-FFF2-40B4-BE49-F238E27FC236}">
                <a16:creationId xmlns:a16="http://schemas.microsoft.com/office/drawing/2014/main" id="{E905B468-BEBC-71B4-38EA-FDCEB37E7034}"/>
              </a:ext>
            </a:extLst>
          </p:cNvPr>
          <p:cNvSpPr>
            <a:spLocks noGrp="1" noChangeArrowheads="1"/>
          </p:cNvSpPr>
          <p:nvPr>
            <p:ph type="title"/>
          </p:nvPr>
        </p:nvSpPr>
        <p:spPr bwMode="auto">
          <a:xfrm>
            <a:off x="685800" y="301625"/>
            <a:ext cx="7772400"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2292" name="Rectangle 138">
            <a:extLst>
              <a:ext uri="{FF2B5EF4-FFF2-40B4-BE49-F238E27FC236}">
                <a16:creationId xmlns:a16="http://schemas.microsoft.com/office/drawing/2014/main" id="{3309C4B1-FA78-7B9A-F1D9-B4BB3F351BFB}"/>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859" name="Rectangle 139">
            <a:extLst>
              <a:ext uri="{FF2B5EF4-FFF2-40B4-BE49-F238E27FC236}">
                <a16:creationId xmlns:a16="http://schemas.microsoft.com/office/drawing/2014/main" id="{3BD40A61-7EE8-0584-DFD1-1125A0BBB913}"/>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defRPr sz="1400">
                <a:latin typeface="+mn-lt"/>
              </a:defRPr>
            </a:lvl1pPr>
          </a:lstStyle>
          <a:p>
            <a:pPr>
              <a:defRPr/>
            </a:pPr>
            <a:endParaRPr lang="en-US"/>
          </a:p>
        </p:txBody>
      </p:sp>
      <p:sp>
        <p:nvSpPr>
          <p:cNvPr id="30860" name="Rectangle 140">
            <a:extLst>
              <a:ext uri="{FF2B5EF4-FFF2-40B4-BE49-F238E27FC236}">
                <a16:creationId xmlns:a16="http://schemas.microsoft.com/office/drawing/2014/main" id="{303EBF03-FECA-C7CF-DBA4-880B24DFC60C}"/>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400">
                <a:latin typeface="+mn-lt"/>
              </a:defRPr>
            </a:lvl1pPr>
          </a:lstStyle>
          <a:p>
            <a:pPr>
              <a:defRPr/>
            </a:pPr>
            <a:endParaRPr lang="en-US"/>
          </a:p>
        </p:txBody>
      </p:sp>
      <p:sp>
        <p:nvSpPr>
          <p:cNvPr id="30861" name="Rectangle 141">
            <a:extLst>
              <a:ext uri="{FF2B5EF4-FFF2-40B4-BE49-F238E27FC236}">
                <a16:creationId xmlns:a16="http://schemas.microsoft.com/office/drawing/2014/main" id="{81C347CE-9ABF-1578-9B17-CD4023CF84E1}"/>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Black" panose="020B0A04020102020204" pitchFamily="34" charset="0"/>
              </a:defRPr>
            </a:lvl1pPr>
          </a:lstStyle>
          <a:p>
            <a:fld id="{FCA0F07B-A07B-4666-BFF1-94BF878357ED}"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6333" r:id="rId1"/>
    <p:sldLayoutId id="2147486140" r:id="rId2"/>
    <p:sldLayoutId id="2147486141" r:id="rId3"/>
    <p:sldLayoutId id="2147486142" r:id="rId4"/>
    <p:sldLayoutId id="2147486143" r:id="rId5"/>
    <p:sldLayoutId id="2147486144" r:id="rId6"/>
    <p:sldLayoutId id="2147486145" r:id="rId7"/>
    <p:sldLayoutId id="2147486146" r:id="rId8"/>
    <p:sldLayoutId id="2147486147" r:id="rId9"/>
    <p:sldLayoutId id="2147486148" r:id="rId10"/>
    <p:sldLayoutId id="2147486149" r:id="rId11"/>
  </p:sldLayoutIdLst>
  <p:transition>
    <p:random/>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Black" pitchFamily="34" charset="0"/>
        </a:defRPr>
      </a:lvl2pPr>
      <a:lvl3pPr algn="l" rtl="0" eaLnBrk="0" fontAlgn="base" hangingPunct="0">
        <a:spcBef>
          <a:spcPct val="0"/>
        </a:spcBef>
        <a:spcAft>
          <a:spcPct val="0"/>
        </a:spcAft>
        <a:defRPr sz="4400">
          <a:solidFill>
            <a:schemeClr val="tx2"/>
          </a:solidFill>
          <a:latin typeface="Arial Black" pitchFamily="34" charset="0"/>
        </a:defRPr>
      </a:lvl3pPr>
      <a:lvl4pPr algn="l" rtl="0" eaLnBrk="0" fontAlgn="base" hangingPunct="0">
        <a:spcBef>
          <a:spcPct val="0"/>
        </a:spcBef>
        <a:spcAft>
          <a:spcPct val="0"/>
        </a:spcAft>
        <a:defRPr sz="4400">
          <a:solidFill>
            <a:schemeClr val="tx2"/>
          </a:solidFill>
          <a:latin typeface="Arial Black" pitchFamily="34" charset="0"/>
        </a:defRPr>
      </a:lvl4pPr>
      <a:lvl5pPr algn="l" rtl="0" eaLnBrk="0" fontAlgn="base" hangingPunct="0">
        <a:spcBef>
          <a:spcPct val="0"/>
        </a:spcBef>
        <a:spcAft>
          <a:spcPct val="0"/>
        </a:spcAft>
        <a:defRPr sz="4400">
          <a:solidFill>
            <a:schemeClr val="tx2"/>
          </a:solidFill>
          <a:latin typeface="Arial Black" pitchFamily="34" charset="0"/>
        </a:defRPr>
      </a:lvl5pPr>
      <a:lvl6pPr marL="457200" algn="l" rtl="0" eaLnBrk="1" fontAlgn="base" hangingPunct="1">
        <a:spcBef>
          <a:spcPct val="0"/>
        </a:spcBef>
        <a:spcAft>
          <a:spcPct val="0"/>
        </a:spcAft>
        <a:defRPr sz="4400">
          <a:solidFill>
            <a:schemeClr val="tx2"/>
          </a:solidFill>
          <a:latin typeface="Arial Black" pitchFamily="34" charset="0"/>
        </a:defRPr>
      </a:lvl6pPr>
      <a:lvl7pPr marL="914400" algn="l" rtl="0" eaLnBrk="1" fontAlgn="base" hangingPunct="1">
        <a:spcBef>
          <a:spcPct val="0"/>
        </a:spcBef>
        <a:spcAft>
          <a:spcPct val="0"/>
        </a:spcAft>
        <a:defRPr sz="4400">
          <a:solidFill>
            <a:schemeClr val="tx2"/>
          </a:solidFill>
          <a:latin typeface="Arial Black" pitchFamily="34" charset="0"/>
        </a:defRPr>
      </a:lvl7pPr>
      <a:lvl8pPr marL="1371600" algn="l" rtl="0" eaLnBrk="1" fontAlgn="base" hangingPunct="1">
        <a:spcBef>
          <a:spcPct val="0"/>
        </a:spcBef>
        <a:spcAft>
          <a:spcPct val="0"/>
        </a:spcAft>
        <a:defRPr sz="4400">
          <a:solidFill>
            <a:schemeClr val="tx2"/>
          </a:solidFill>
          <a:latin typeface="Arial Black" pitchFamily="34" charset="0"/>
        </a:defRPr>
      </a:lvl8pPr>
      <a:lvl9pPr marL="1828800" algn="l" rtl="0" eaLnBrk="1" fontAlgn="base" hangingPunct="1">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Font typeface="Times New Roman" panose="02020603050405020304" pitchFamily="18" charset="0"/>
        <a:buChar char="−"/>
        <a:defRPr sz="2000">
          <a:solidFill>
            <a:schemeClr val="tx1"/>
          </a:solidFill>
          <a:latin typeface="+mn-lt"/>
        </a:defRPr>
      </a:lvl4pPr>
      <a:lvl5pPr marL="2057400" indent="-228600" algn="l" rtl="0" eaLnBrk="0" fontAlgn="base" hangingPunct="0">
        <a:spcBef>
          <a:spcPct val="20000"/>
        </a:spcBef>
        <a:spcAft>
          <a:spcPct val="0"/>
        </a:spcAft>
        <a:buFont typeface="Times New Roman" panose="02020603050405020304" pitchFamily="18" charset="0"/>
        <a:buChar char="–"/>
        <a:defRPr sz="2000">
          <a:solidFill>
            <a:schemeClr val="tx1"/>
          </a:solidFill>
          <a:latin typeface="+mn-lt"/>
        </a:defRPr>
      </a:lvl5pPr>
      <a:lvl6pPr marL="2514600" indent="-228600" algn="l" rtl="0" eaLnBrk="1" fontAlgn="base" hangingPunct="1">
        <a:spcBef>
          <a:spcPct val="20000"/>
        </a:spcBef>
        <a:spcAft>
          <a:spcPct val="0"/>
        </a:spcAft>
        <a:buFont typeface="Times New Roman" pitchFamily="18" charset="0"/>
        <a:buChar char="–"/>
        <a:defRPr sz="2000">
          <a:solidFill>
            <a:schemeClr val="tx1"/>
          </a:solidFill>
          <a:latin typeface="+mn-lt"/>
        </a:defRPr>
      </a:lvl6pPr>
      <a:lvl7pPr marL="2971800" indent="-228600" algn="l" rtl="0" eaLnBrk="1" fontAlgn="base" hangingPunct="1">
        <a:spcBef>
          <a:spcPct val="20000"/>
        </a:spcBef>
        <a:spcAft>
          <a:spcPct val="0"/>
        </a:spcAft>
        <a:buFont typeface="Times New Roman" pitchFamily="18" charset="0"/>
        <a:buChar char="–"/>
        <a:defRPr sz="2000">
          <a:solidFill>
            <a:schemeClr val="tx1"/>
          </a:solidFill>
          <a:latin typeface="+mn-lt"/>
        </a:defRPr>
      </a:lvl7pPr>
      <a:lvl8pPr marL="3429000" indent="-228600" algn="l" rtl="0" eaLnBrk="1" fontAlgn="base" hangingPunct="1">
        <a:spcBef>
          <a:spcPct val="20000"/>
        </a:spcBef>
        <a:spcAft>
          <a:spcPct val="0"/>
        </a:spcAft>
        <a:buFont typeface="Times New Roman" pitchFamily="18" charset="0"/>
        <a:buChar char="–"/>
        <a:defRPr sz="2000">
          <a:solidFill>
            <a:schemeClr val="tx1"/>
          </a:solidFill>
          <a:latin typeface="+mn-lt"/>
        </a:defRPr>
      </a:lvl8pPr>
      <a:lvl9pPr marL="3886200" indent="-228600" algn="l" rtl="0" eaLnBrk="1" fontAlgn="base" hangingPunct="1">
        <a:spcBef>
          <a:spcPct val="20000"/>
        </a:spcBef>
        <a:spcAft>
          <a:spcPct val="0"/>
        </a:spcAft>
        <a:buFont typeface="Times New Roman" pitchFamily="18"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1847"/>
            </a:gs>
            <a:gs pos="100000">
              <a:schemeClr val="bg1"/>
            </a:gs>
          </a:gsLst>
          <a:lin ang="5400000" scaled="1"/>
        </a:gradFill>
        <a:effectLst/>
      </p:bgPr>
    </p:bg>
    <p:spTree>
      <p:nvGrpSpPr>
        <p:cNvPr id="1" name=""/>
        <p:cNvGrpSpPr/>
        <p:nvPr/>
      </p:nvGrpSpPr>
      <p:grpSpPr>
        <a:xfrm>
          <a:off x="0" y="0"/>
          <a:ext cx="0" cy="0"/>
          <a:chOff x="0" y="0"/>
          <a:chExt cx="0" cy="0"/>
        </a:xfrm>
      </p:grpSpPr>
      <p:grpSp>
        <p:nvGrpSpPr>
          <p:cNvPr id="13314" name="Group 2">
            <a:extLst>
              <a:ext uri="{FF2B5EF4-FFF2-40B4-BE49-F238E27FC236}">
                <a16:creationId xmlns:a16="http://schemas.microsoft.com/office/drawing/2014/main" id="{85F803A4-B1F6-7EE9-2B53-A5B59B892A6F}"/>
              </a:ext>
            </a:extLst>
          </p:cNvPr>
          <p:cNvGrpSpPr>
            <a:grpSpLocks/>
          </p:cNvGrpSpPr>
          <p:nvPr/>
        </p:nvGrpSpPr>
        <p:grpSpPr bwMode="auto">
          <a:xfrm>
            <a:off x="0" y="0"/>
            <a:ext cx="9144000" cy="6858000"/>
            <a:chOff x="0" y="0"/>
            <a:chExt cx="5760" cy="4320"/>
          </a:xfrm>
        </p:grpSpPr>
        <p:sp>
          <p:nvSpPr>
            <p:cNvPr id="13337" name="Freeform 3">
              <a:extLst>
                <a:ext uri="{FF2B5EF4-FFF2-40B4-BE49-F238E27FC236}">
                  <a16:creationId xmlns:a16="http://schemas.microsoft.com/office/drawing/2014/main" id="{69C3F650-C7C0-8EA6-24CC-90BB18FFCA66}"/>
                </a:ext>
              </a:extLst>
            </p:cNvPr>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96" name="Freeform 4">
              <a:extLst>
                <a:ext uri="{FF2B5EF4-FFF2-40B4-BE49-F238E27FC236}">
                  <a16:creationId xmlns:a16="http://schemas.microsoft.com/office/drawing/2014/main" id="{E7277492-3A32-7BBD-E6B1-144CF754C346}"/>
                </a:ext>
              </a:extLst>
            </p:cNvPr>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eaLnBrk="1" hangingPunct="1">
                <a:defRPr/>
              </a:pPr>
              <a:endParaRPr lang="en-US" dirty="0">
                <a:latin typeface="Arial" charset="0"/>
              </a:endParaRPr>
            </a:p>
          </p:txBody>
        </p:sp>
      </p:grpSp>
      <p:sp>
        <p:nvSpPr>
          <p:cNvPr id="13315" name="Freeform 5">
            <a:extLst>
              <a:ext uri="{FF2B5EF4-FFF2-40B4-BE49-F238E27FC236}">
                <a16:creationId xmlns:a16="http://schemas.microsoft.com/office/drawing/2014/main" id="{1FAB12FA-1B49-8C4A-E475-39258E5ADCF0}"/>
              </a:ext>
            </a:extLst>
          </p:cNvPr>
          <p:cNvSpPr>
            <a:spLocks/>
          </p:cNvSpPr>
          <p:nvPr/>
        </p:nvSpPr>
        <p:spPr bwMode="hidden">
          <a:xfrm>
            <a:off x="6248400" y="626268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3316" name="Group 6">
            <a:extLst>
              <a:ext uri="{FF2B5EF4-FFF2-40B4-BE49-F238E27FC236}">
                <a16:creationId xmlns:a16="http://schemas.microsoft.com/office/drawing/2014/main" id="{66022734-3F5B-C796-4FC8-922A3AEFB0F3}"/>
              </a:ext>
            </a:extLst>
          </p:cNvPr>
          <p:cNvGrpSpPr>
            <a:grpSpLocks/>
          </p:cNvGrpSpPr>
          <p:nvPr/>
        </p:nvGrpSpPr>
        <p:grpSpPr bwMode="auto">
          <a:xfrm>
            <a:off x="0" y="6019800"/>
            <a:ext cx="7848600" cy="857250"/>
            <a:chOff x="0" y="3792"/>
            <a:chExt cx="4944" cy="540"/>
          </a:xfrm>
        </p:grpSpPr>
        <p:sp>
          <p:nvSpPr>
            <p:cNvPr id="33799" name="Freeform 7">
              <a:extLst>
                <a:ext uri="{FF2B5EF4-FFF2-40B4-BE49-F238E27FC236}">
                  <a16:creationId xmlns:a16="http://schemas.microsoft.com/office/drawing/2014/main" id="{033FEE1C-431F-FC57-6BC5-F4629B8E7170}"/>
                </a:ext>
              </a:extLst>
            </p:cNvPr>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eaLnBrk="1" hangingPunct="1">
                <a:defRPr/>
              </a:pPr>
              <a:endParaRPr lang="en-US" dirty="0">
                <a:latin typeface="Arial" charset="0"/>
              </a:endParaRPr>
            </a:p>
          </p:txBody>
        </p:sp>
        <p:grpSp>
          <p:nvGrpSpPr>
            <p:cNvPr id="13330" name="Group 8">
              <a:extLst>
                <a:ext uri="{FF2B5EF4-FFF2-40B4-BE49-F238E27FC236}">
                  <a16:creationId xmlns:a16="http://schemas.microsoft.com/office/drawing/2014/main" id="{ADB8653B-FB2F-D754-B70C-A4564AC656EC}"/>
                </a:ext>
              </a:extLst>
            </p:cNvPr>
            <p:cNvGrpSpPr>
              <a:grpSpLocks/>
            </p:cNvGrpSpPr>
            <p:nvPr userDrawn="1"/>
          </p:nvGrpSpPr>
          <p:grpSpPr bwMode="auto">
            <a:xfrm>
              <a:off x="2486" y="3792"/>
              <a:ext cx="2458" cy="540"/>
              <a:chOff x="2486" y="3792"/>
              <a:chExt cx="2458" cy="540"/>
            </a:xfrm>
          </p:grpSpPr>
          <p:sp>
            <p:nvSpPr>
              <p:cNvPr id="13332" name="Freeform 9">
                <a:extLst>
                  <a:ext uri="{FF2B5EF4-FFF2-40B4-BE49-F238E27FC236}">
                    <a16:creationId xmlns:a16="http://schemas.microsoft.com/office/drawing/2014/main" id="{F26222E7-CD63-329B-24DF-72C686002DED}"/>
                  </a:ext>
                </a:extLst>
              </p:cNvPr>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33" name="Freeform 10">
                <a:extLst>
                  <a:ext uri="{FF2B5EF4-FFF2-40B4-BE49-F238E27FC236}">
                    <a16:creationId xmlns:a16="http://schemas.microsoft.com/office/drawing/2014/main" id="{D234A000-5613-7F5A-B0AD-785B81A110F5}"/>
                  </a:ext>
                </a:extLst>
              </p:cNvPr>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34" name="Freeform 11">
                <a:extLst>
                  <a:ext uri="{FF2B5EF4-FFF2-40B4-BE49-F238E27FC236}">
                    <a16:creationId xmlns:a16="http://schemas.microsoft.com/office/drawing/2014/main" id="{E4BD4B7F-12B8-F545-B8CA-B72E1FD5008C}"/>
                  </a:ext>
                </a:extLst>
              </p:cNvPr>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35" name="Freeform 12">
                <a:extLst>
                  <a:ext uri="{FF2B5EF4-FFF2-40B4-BE49-F238E27FC236}">
                    <a16:creationId xmlns:a16="http://schemas.microsoft.com/office/drawing/2014/main" id="{829A945D-3065-3C10-BBE3-D9790605438A}"/>
                  </a:ext>
                </a:extLst>
              </p:cNvPr>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36" name="Freeform 13">
                <a:extLst>
                  <a:ext uri="{FF2B5EF4-FFF2-40B4-BE49-F238E27FC236}">
                    <a16:creationId xmlns:a16="http://schemas.microsoft.com/office/drawing/2014/main" id="{FA05F9BB-339F-0F3B-15B1-F36A879D2AEB}"/>
                  </a:ext>
                </a:extLst>
              </p:cNvPr>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3806" name="Freeform 14">
              <a:extLst>
                <a:ext uri="{FF2B5EF4-FFF2-40B4-BE49-F238E27FC236}">
                  <a16:creationId xmlns:a16="http://schemas.microsoft.com/office/drawing/2014/main" id="{E453DEFD-87B3-2405-DCE1-6E1F88382CE2}"/>
                </a:ext>
              </a:extLst>
            </p:cNvPr>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eaLnBrk="1" hangingPunct="1">
                <a:defRPr/>
              </a:pPr>
              <a:endParaRPr lang="en-US" dirty="0">
                <a:latin typeface="Arial" charset="0"/>
              </a:endParaRPr>
            </a:p>
          </p:txBody>
        </p:sp>
      </p:grpSp>
      <p:grpSp>
        <p:nvGrpSpPr>
          <p:cNvPr id="13317" name="Group 15">
            <a:extLst>
              <a:ext uri="{FF2B5EF4-FFF2-40B4-BE49-F238E27FC236}">
                <a16:creationId xmlns:a16="http://schemas.microsoft.com/office/drawing/2014/main" id="{72BDBB2D-B1B3-1E97-F6E8-ACE42FDBD1DB}"/>
              </a:ext>
            </a:extLst>
          </p:cNvPr>
          <p:cNvGrpSpPr>
            <a:grpSpLocks/>
          </p:cNvGrpSpPr>
          <p:nvPr/>
        </p:nvGrpSpPr>
        <p:grpSpPr bwMode="auto">
          <a:xfrm>
            <a:off x="627063" y="6021388"/>
            <a:ext cx="5684837" cy="849312"/>
            <a:chOff x="395" y="3793"/>
            <a:chExt cx="3581" cy="535"/>
          </a:xfrm>
        </p:grpSpPr>
        <p:sp>
          <p:nvSpPr>
            <p:cNvPr id="13323" name="Freeform 16">
              <a:extLst>
                <a:ext uri="{FF2B5EF4-FFF2-40B4-BE49-F238E27FC236}">
                  <a16:creationId xmlns:a16="http://schemas.microsoft.com/office/drawing/2014/main" id="{6BBDAE45-F50F-58D3-B533-189A772376E2}"/>
                </a:ext>
              </a:extLst>
            </p:cNvPr>
            <p:cNvSpPr>
              <a:spLocks/>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4" name="Freeform 17">
              <a:extLst>
                <a:ext uri="{FF2B5EF4-FFF2-40B4-BE49-F238E27FC236}">
                  <a16:creationId xmlns:a16="http://schemas.microsoft.com/office/drawing/2014/main" id="{D9C474C4-AAD7-2A56-242E-E23B634D6349}"/>
                </a:ext>
              </a:extLst>
            </p:cNvPr>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5" name="Freeform 18">
              <a:extLst>
                <a:ext uri="{FF2B5EF4-FFF2-40B4-BE49-F238E27FC236}">
                  <a16:creationId xmlns:a16="http://schemas.microsoft.com/office/drawing/2014/main" id="{C1404679-1679-BCB1-7418-9698537AD1C7}"/>
                </a:ext>
              </a:extLst>
            </p:cNvPr>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6" name="Freeform 19">
              <a:extLst>
                <a:ext uri="{FF2B5EF4-FFF2-40B4-BE49-F238E27FC236}">
                  <a16:creationId xmlns:a16="http://schemas.microsoft.com/office/drawing/2014/main" id="{0FB1D107-BB66-9F8B-1DA0-9F6F6F798F8F}"/>
                </a:ext>
              </a:extLst>
            </p:cNvPr>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7" name="Freeform 20">
              <a:extLst>
                <a:ext uri="{FF2B5EF4-FFF2-40B4-BE49-F238E27FC236}">
                  <a16:creationId xmlns:a16="http://schemas.microsoft.com/office/drawing/2014/main" id="{37ADB1DD-90CE-AC24-3AA7-59A9A7D1CEEF}"/>
                </a:ext>
              </a:extLst>
            </p:cNvPr>
            <p:cNvSpPr>
              <a:spLocks/>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8" name="Freeform 21">
              <a:extLst>
                <a:ext uri="{FF2B5EF4-FFF2-40B4-BE49-F238E27FC236}">
                  <a16:creationId xmlns:a16="http://schemas.microsoft.com/office/drawing/2014/main" id="{37EF5390-828B-D5FC-D0F1-E27BFE5947E9}"/>
                </a:ext>
              </a:extLst>
            </p:cNvPr>
            <p:cNvSpPr>
              <a:spLocks/>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3814" name="Rectangle 22">
            <a:extLst>
              <a:ext uri="{FF2B5EF4-FFF2-40B4-BE49-F238E27FC236}">
                <a16:creationId xmlns:a16="http://schemas.microsoft.com/office/drawing/2014/main" id="{73F6D8AD-3557-27A7-C2F0-10E3DE2F2038}"/>
              </a:ext>
            </a:extLst>
          </p:cNvPr>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9" name="Rectangle 23">
            <a:extLst>
              <a:ext uri="{FF2B5EF4-FFF2-40B4-BE49-F238E27FC236}">
                <a16:creationId xmlns:a16="http://schemas.microsoft.com/office/drawing/2014/main" id="{56AB9EA3-F97C-F5EF-A7CF-179E515FD255}"/>
              </a:ext>
            </a:extLst>
          </p:cNvPr>
          <p:cNvSpPr>
            <a:spLocks noGrp="1" noChangeArrowheads="1"/>
          </p:cNvSpPr>
          <p:nvPr>
            <p:ph type="body" idx="1"/>
          </p:nvPr>
        </p:nvSpPr>
        <p:spPr bwMode="auto">
          <a:xfrm>
            <a:off x="457200" y="1600200"/>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3816" name="Rectangle 24">
            <a:extLst>
              <a:ext uri="{FF2B5EF4-FFF2-40B4-BE49-F238E27FC236}">
                <a16:creationId xmlns:a16="http://schemas.microsoft.com/office/drawing/2014/main" id="{1874C51A-580D-8EEB-1155-04D7EB4F487E}"/>
              </a:ext>
            </a:extLst>
          </p:cNvPr>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spcBef>
                <a:spcPct val="0"/>
              </a:spcBef>
              <a:defRPr sz="1200">
                <a:effectLst>
                  <a:outerShdw blurRad="38100" dist="38100" dir="2700000" algn="tl">
                    <a:srgbClr val="000000"/>
                  </a:outerShdw>
                </a:effectLst>
                <a:latin typeface="Arial" charset="0"/>
              </a:defRPr>
            </a:lvl1pPr>
          </a:lstStyle>
          <a:p>
            <a:pPr>
              <a:defRPr/>
            </a:pPr>
            <a:endParaRPr lang="en-US"/>
          </a:p>
        </p:txBody>
      </p:sp>
      <p:sp>
        <p:nvSpPr>
          <p:cNvPr id="33817" name="Rectangle 25">
            <a:extLst>
              <a:ext uri="{FF2B5EF4-FFF2-40B4-BE49-F238E27FC236}">
                <a16:creationId xmlns:a16="http://schemas.microsoft.com/office/drawing/2014/main" id="{4998EECC-6E0B-C404-BB48-0844EE50055C}"/>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defRPr sz="1200">
                <a:effectLst>
                  <a:outerShdw blurRad="38100" dist="38100" dir="2700000" algn="tl">
                    <a:srgbClr val="000000"/>
                  </a:outerShdw>
                </a:effectLst>
                <a:latin typeface="Arial" charset="0"/>
              </a:defRPr>
            </a:lvl1pPr>
          </a:lstStyle>
          <a:p>
            <a:pPr>
              <a:defRPr/>
            </a:pPr>
            <a:endParaRPr lang="en-US"/>
          </a:p>
        </p:txBody>
      </p:sp>
      <p:sp>
        <p:nvSpPr>
          <p:cNvPr id="33818" name="Rectangle 26">
            <a:extLst>
              <a:ext uri="{FF2B5EF4-FFF2-40B4-BE49-F238E27FC236}">
                <a16:creationId xmlns:a16="http://schemas.microsoft.com/office/drawing/2014/main" id="{5764851C-36DD-FFB8-704E-8D10E15D3679}"/>
              </a:ext>
            </a:extLst>
          </p:cNvPr>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2EB63DA4-AEC9-40D5-9D8A-AEBDBD2A315C}"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6334" r:id="rId1"/>
    <p:sldLayoutId id="2147486150" r:id="rId2"/>
    <p:sldLayoutId id="2147486151" r:id="rId3"/>
    <p:sldLayoutId id="2147486152" r:id="rId4"/>
    <p:sldLayoutId id="2147486153" r:id="rId5"/>
    <p:sldLayoutId id="2147486154" r:id="rId6"/>
    <p:sldLayoutId id="2147486155" r:id="rId7"/>
    <p:sldLayoutId id="2147486156" r:id="rId8"/>
    <p:sldLayoutId id="2147486157" r:id="rId9"/>
    <p:sldLayoutId id="2147486158" r:id="rId10"/>
    <p:sldLayoutId id="2147486159" r:id="rId11"/>
  </p:sldLayoutIdLst>
  <p:transition>
    <p:random/>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grpSp>
        <p:nvGrpSpPr>
          <p:cNvPr id="14338" name="Group 2">
            <a:extLst>
              <a:ext uri="{FF2B5EF4-FFF2-40B4-BE49-F238E27FC236}">
                <a16:creationId xmlns:a16="http://schemas.microsoft.com/office/drawing/2014/main" id="{CCAF5517-E934-9E24-8681-D94E8A4143A9}"/>
              </a:ext>
            </a:extLst>
          </p:cNvPr>
          <p:cNvGrpSpPr>
            <a:grpSpLocks/>
          </p:cNvGrpSpPr>
          <p:nvPr/>
        </p:nvGrpSpPr>
        <p:grpSpPr bwMode="auto">
          <a:xfrm>
            <a:off x="0" y="0"/>
            <a:ext cx="9140825" cy="6851650"/>
            <a:chOff x="0" y="0"/>
            <a:chExt cx="5758" cy="4316"/>
          </a:xfrm>
        </p:grpSpPr>
        <p:sp>
          <p:nvSpPr>
            <p:cNvPr id="14344" name="Freeform 3">
              <a:extLst>
                <a:ext uri="{FF2B5EF4-FFF2-40B4-BE49-F238E27FC236}">
                  <a16:creationId xmlns:a16="http://schemas.microsoft.com/office/drawing/2014/main" id="{994ABAE6-4A14-BF08-F0EC-8C68687CA026}"/>
                </a:ext>
              </a:extLst>
            </p:cNvPr>
            <p:cNvSpPr>
              <a:spLocks/>
            </p:cNvSpPr>
            <p:nvPr/>
          </p:nvSpPr>
          <p:spPr bwMode="hidden">
            <a:xfrm>
              <a:off x="1812" y="2811"/>
              <a:ext cx="3946" cy="1505"/>
            </a:xfrm>
            <a:custGeom>
              <a:avLst/>
              <a:gdLst>
                <a:gd name="T0" fmla="*/ 149 w 3934"/>
                <a:gd name="T1" fmla="*/ 1505 h 1505"/>
                <a:gd name="T2" fmla="*/ 687 w 3934"/>
                <a:gd name="T3" fmla="*/ 1331 h 1505"/>
                <a:gd name="T4" fmla="*/ 1213 w 3934"/>
                <a:gd name="T5" fmla="*/ 1157 h 1505"/>
                <a:gd name="T6" fmla="*/ 1728 w 3934"/>
                <a:gd name="T7" fmla="*/ 977 h 1505"/>
                <a:gd name="T8" fmla="*/ 2218 w 3934"/>
                <a:gd name="T9" fmla="*/ 792 h 1505"/>
                <a:gd name="T10" fmla="*/ 2457 w 3934"/>
                <a:gd name="T11" fmla="*/ 696 h 1505"/>
                <a:gd name="T12" fmla="*/ 2690 w 3934"/>
                <a:gd name="T13" fmla="*/ 606 h 1505"/>
                <a:gd name="T14" fmla="*/ 2918 w 3934"/>
                <a:gd name="T15" fmla="*/ 510 h 1505"/>
                <a:gd name="T16" fmla="*/ 3139 w 3934"/>
                <a:gd name="T17" fmla="*/ 420 h 1505"/>
                <a:gd name="T18" fmla="*/ 3348 w 3934"/>
                <a:gd name="T19" fmla="*/ 324 h 1505"/>
                <a:gd name="T20" fmla="*/ 3551 w 3934"/>
                <a:gd name="T21" fmla="*/ 234 h 1505"/>
                <a:gd name="T22" fmla="*/ 3749 w 3934"/>
                <a:gd name="T23" fmla="*/ 138 h 1505"/>
                <a:gd name="T24" fmla="*/ 3934 w 3934"/>
                <a:gd name="T25" fmla="*/ 48 h 1505"/>
                <a:gd name="T26" fmla="*/ 3934 w 3934"/>
                <a:gd name="T27" fmla="*/ 0 h 1505"/>
                <a:gd name="T28" fmla="*/ 3743 w 3934"/>
                <a:gd name="T29" fmla="*/ 96 h 1505"/>
                <a:gd name="T30" fmla="*/ 3539 w 3934"/>
                <a:gd name="T31" fmla="*/ 192 h 1505"/>
                <a:gd name="T32" fmla="*/ 3330 w 3934"/>
                <a:gd name="T33" fmla="*/ 288 h 1505"/>
                <a:gd name="T34" fmla="*/ 3115 w 3934"/>
                <a:gd name="T35" fmla="*/ 384 h 1505"/>
                <a:gd name="T36" fmla="*/ 2888 w 3934"/>
                <a:gd name="T37" fmla="*/ 480 h 1505"/>
                <a:gd name="T38" fmla="*/ 2654 w 3934"/>
                <a:gd name="T39" fmla="*/ 576 h 1505"/>
                <a:gd name="T40" fmla="*/ 2409 w 3934"/>
                <a:gd name="T41" fmla="*/ 672 h 1505"/>
                <a:gd name="T42" fmla="*/ 2164 w 3934"/>
                <a:gd name="T43" fmla="*/ 768 h 1505"/>
                <a:gd name="T44" fmla="*/ 1907 w 3934"/>
                <a:gd name="T45" fmla="*/ 864 h 1505"/>
                <a:gd name="T46" fmla="*/ 1650 w 3934"/>
                <a:gd name="T47" fmla="*/ 960 h 1505"/>
                <a:gd name="T48" fmla="*/ 1112 w 3934"/>
                <a:gd name="T49" fmla="*/ 1145 h 1505"/>
                <a:gd name="T50" fmla="*/ 562 w 3934"/>
                <a:gd name="T51" fmla="*/ 1331 h 1505"/>
                <a:gd name="T52" fmla="*/ 0 w 3934"/>
                <a:gd name="T53" fmla="*/ 1505 h 1505"/>
                <a:gd name="T54" fmla="*/ 149 w 3934"/>
                <a:gd name="T55" fmla="*/ 1505 h 1505"/>
                <a:gd name="T56" fmla="*/ 149 w 3934"/>
                <a:gd name="T57" fmla="*/ 1505 h 150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45" name="Freeform 4">
              <a:extLst>
                <a:ext uri="{FF2B5EF4-FFF2-40B4-BE49-F238E27FC236}">
                  <a16:creationId xmlns:a16="http://schemas.microsoft.com/office/drawing/2014/main" id="{37D520E5-2558-1DDE-266C-A4444752E3FC}"/>
                </a:ext>
              </a:extLst>
            </p:cNvPr>
            <p:cNvSpPr>
              <a:spLocks/>
            </p:cNvSpPr>
            <p:nvPr/>
          </p:nvSpPr>
          <p:spPr bwMode="hidden">
            <a:xfrm>
              <a:off x="4025" y="3627"/>
              <a:ext cx="1733" cy="689"/>
            </a:xfrm>
            <a:custGeom>
              <a:avLst/>
              <a:gdLst>
                <a:gd name="T0" fmla="*/ 132 w 1728"/>
                <a:gd name="T1" fmla="*/ 689 h 689"/>
                <a:gd name="T2" fmla="*/ 550 w 1728"/>
                <a:gd name="T3" fmla="*/ 527 h 689"/>
                <a:gd name="T4" fmla="*/ 963 w 1728"/>
                <a:gd name="T5" fmla="*/ 365 h 689"/>
                <a:gd name="T6" fmla="*/ 1160 w 1728"/>
                <a:gd name="T7" fmla="*/ 287 h 689"/>
                <a:gd name="T8" fmla="*/ 1357 w 1728"/>
                <a:gd name="T9" fmla="*/ 203 h 689"/>
                <a:gd name="T10" fmla="*/ 1549 w 1728"/>
                <a:gd name="T11" fmla="*/ 126 h 689"/>
                <a:gd name="T12" fmla="*/ 1728 w 1728"/>
                <a:gd name="T13" fmla="*/ 48 h 689"/>
                <a:gd name="T14" fmla="*/ 1728 w 1728"/>
                <a:gd name="T15" fmla="*/ 0 h 689"/>
                <a:gd name="T16" fmla="*/ 1531 w 1728"/>
                <a:gd name="T17" fmla="*/ 84 h 689"/>
                <a:gd name="T18" fmla="*/ 1327 w 1728"/>
                <a:gd name="T19" fmla="*/ 167 h 689"/>
                <a:gd name="T20" fmla="*/ 1118 w 1728"/>
                <a:gd name="T21" fmla="*/ 257 h 689"/>
                <a:gd name="T22" fmla="*/ 903 w 1728"/>
                <a:gd name="T23" fmla="*/ 341 h 689"/>
                <a:gd name="T24" fmla="*/ 454 w 1728"/>
                <a:gd name="T25" fmla="*/ 515 h 689"/>
                <a:gd name="T26" fmla="*/ 0 w 1728"/>
                <a:gd name="T27" fmla="*/ 689 h 689"/>
                <a:gd name="T28" fmla="*/ 132 w 1728"/>
                <a:gd name="T29" fmla="*/ 689 h 689"/>
                <a:gd name="T30" fmla="*/ 132 w 1728"/>
                <a:gd name="T31" fmla="*/ 689 h 6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46" name="Freeform 5">
              <a:extLst>
                <a:ext uri="{FF2B5EF4-FFF2-40B4-BE49-F238E27FC236}">
                  <a16:creationId xmlns:a16="http://schemas.microsoft.com/office/drawing/2014/main" id="{202485AA-3428-224A-C8C0-8646952A4E75}"/>
                </a:ext>
              </a:extLst>
            </p:cNvPr>
            <p:cNvSpPr>
              <a:spLocks/>
            </p:cNvSpPr>
            <p:nvPr/>
          </p:nvSpPr>
          <p:spPr bwMode="hidden">
            <a:xfrm>
              <a:off x="0" y="0"/>
              <a:ext cx="5578" cy="3447"/>
            </a:xfrm>
            <a:custGeom>
              <a:avLst/>
              <a:gdLst>
                <a:gd name="T0" fmla="*/ 5561 w 5561"/>
                <a:gd name="T1" fmla="*/ 929 h 3447"/>
                <a:gd name="T2" fmla="*/ 5537 w 5561"/>
                <a:gd name="T3" fmla="*/ 773 h 3447"/>
                <a:gd name="T4" fmla="*/ 5453 w 5561"/>
                <a:gd name="T5" fmla="*/ 629 h 3447"/>
                <a:gd name="T6" fmla="*/ 5327 w 5561"/>
                <a:gd name="T7" fmla="*/ 492 h 3447"/>
                <a:gd name="T8" fmla="*/ 5148 w 5561"/>
                <a:gd name="T9" fmla="*/ 366 h 3447"/>
                <a:gd name="T10" fmla="*/ 4921 w 5561"/>
                <a:gd name="T11" fmla="*/ 252 h 3447"/>
                <a:gd name="T12" fmla="*/ 4652 w 5561"/>
                <a:gd name="T13" fmla="*/ 144 h 3447"/>
                <a:gd name="T14" fmla="*/ 4341 w 5561"/>
                <a:gd name="T15" fmla="*/ 48 h 3447"/>
                <a:gd name="T16" fmla="*/ 4000 w 5561"/>
                <a:gd name="T17" fmla="*/ 0 h 3447"/>
                <a:gd name="T18" fmla="*/ 4359 w 5561"/>
                <a:gd name="T19" fmla="*/ 90 h 3447"/>
                <a:gd name="T20" fmla="*/ 4670 w 5561"/>
                <a:gd name="T21" fmla="*/ 192 h 3447"/>
                <a:gd name="T22" fmla="*/ 4933 w 5561"/>
                <a:gd name="T23" fmla="*/ 306 h 3447"/>
                <a:gd name="T24" fmla="*/ 5148 w 5561"/>
                <a:gd name="T25" fmla="*/ 426 h 3447"/>
                <a:gd name="T26" fmla="*/ 5315 w 5561"/>
                <a:gd name="T27" fmla="*/ 557 h 3447"/>
                <a:gd name="T28" fmla="*/ 5429 w 5561"/>
                <a:gd name="T29" fmla="*/ 701 h 3447"/>
                <a:gd name="T30" fmla="*/ 5489 w 5561"/>
                <a:gd name="T31" fmla="*/ 851 h 3447"/>
                <a:gd name="T32" fmla="*/ 5489 w 5561"/>
                <a:gd name="T33" fmla="*/ 1013 h 3447"/>
                <a:gd name="T34" fmla="*/ 5441 w 5561"/>
                <a:gd name="T35" fmla="*/ 1163 h 3447"/>
                <a:gd name="T36" fmla="*/ 5345 w 5561"/>
                <a:gd name="T37" fmla="*/ 1319 h 3447"/>
                <a:gd name="T38" fmla="*/ 5202 w 5561"/>
                <a:gd name="T39" fmla="*/ 1475 h 3447"/>
                <a:gd name="T40" fmla="*/ 5017 w 5561"/>
                <a:gd name="T41" fmla="*/ 1630 h 3447"/>
                <a:gd name="T42" fmla="*/ 4789 w 5561"/>
                <a:gd name="T43" fmla="*/ 1786 h 3447"/>
                <a:gd name="T44" fmla="*/ 4526 w 5561"/>
                <a:gd name="T45" fmla="*/ 1948 h 3447"/>
                <a:gd name="T46" fmla="*/ 4215 w 5561"/>
                <a:gd name="T47" fmla="*/ 2104 h 3447"/>
                <a:gd name="T48" fmla="*/ 3875 w 5561"/>
                <a:gd name="T49" fmla="*/ 2260 h 3447"/>
                <a:gd name="T50" fmla="*/ 3498 w 5561"/>
                <a:gd name="T51" fmla="*/ 2416 h 3447"/>
                <a:gd name="T52" fmla="*/ 3085 w 5561"/>
                <a:gd name="T53" fmla="*/ 2566 h 3447"/>
                <a:gd name="T54" fmla="*/ 2643 w 5561"/>
                <a:gd name="T55" fmla="*/ 2715 h 3447"/>
                <a:gd name="T56" fmla="*/ 2164 w 5561"/>
                <a:gd name="T57" fmla="*/ 2865 h 3447"/>
                <a:gd name="T58" fmla="*/ 1662 w 5561"/>
                <a:gd name="T59" fmla="*/ 3009 h 3447"/>
                <a:gd name="T60" fmla="*/ 1136 w 5561"/>
                <a:gd name="T61" fmla="*/ 3147 h 3447"/>
                <a:gd name="T62" fmla="*/ 580 w 5561"/>
                <a:gd name="T63" fmla="*/ 3279 h 3447"/>
                <a:gd name="T64" fmla="*/ 0 w 5561"/>
                <a:gd name="T65" fmla="*/ 3447 h 3447"/>
                <a:gd name="T66" fmla="*/ 867 w 5561"/>
                <a:gd name="T67" fmla="*/ 3249 h 3447"/>
                <a:gd name="T68" fmla="*/ 1417 w 5561"/>
                <a:gd name="T69" fmla="*/ 3105 h 3447"/>
                <a:gd name="T70" fmla="*/ 1937 w 5561"/>
                <a:gd name="T71" fmla="*/ 2961 h 3447"/>
                <a:gd name="T72" fmla="*/ 2434 w 5561"/>
                <a:gd name="T73" fmla="*/ 2817 h 3447"/>
                <a:gd name="T74" fmla="*/ 2900 w 5561"/>
                <a:gd name="T75" fmla="*/ 2668 h 3447"/>
                <a:gd name="T76" fmla="*/ 3330 w 5561"/>
                <a:gd name="T77" fmla="*/ 2512 h 3447"/>
                <a:gd name="T78" fmla="*/ 3731 w 5561"/>
                <a:gd name="T79" fmla="*/ 2356 h 3447"/>
                <a:gd name="T80" fmla="*/ 4096 w 5561"/>
                <a:gd name="T81" fmla="*/ 2200 h 3447"/>
                <a:gd name="T82" fmla="*/ 4425 w 5561"/>
                <a:gd name="T83" fmla="*/ 2038 h 3447"/>
                <a:gd name="T84" fmla="*/ 4718 w 5561"/>
                <a:gd name="T85" fmla="*/ 1876 h 3447"/>
                <a:gd name="T86" fmla="*/ 4969 w 5561"/>
                <a:gd name="T87" fmla="*/ 1720 h 3447"/>
                <a:gd name="T88" fmla="*/ 5178 w 5561"/>
                <a:gd name="T89" fmla="*/ 1559 h 3447"/>
                <a:gd name="T90" fmla="*/ 5339 w 5561"/>
                <a:gd name="T91" fmla="*/ 1397 h 3447"/>
                <a:gd name="T92" fmla="*/ 5459 w 5561"/>
                <a:gd name="T93" fmla="*/ 1241 h 3447"/>
                <a:gd name="T94" fmla="*/ 5537 w 5561"/>
                <a:gd name="T95" fmla="*/ 1085 h 3447"/>
                <a:gd name="T96" fmla="*/ 5555 w 5561"/>
                <a:gd name="T97" fmla="*/ 1007 h 344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990" name="Freeform 6">
              <a:extLst>
                <a:ext uri="{FF2B5EF4-FFF2-40B4-BE49-F238E27FC236}">
                  <a16:creationId xmlns:a16="http://schemas.microsoft.com/office/drawing/2014/main" id="{68B25A00-60FB-1143-3BF2-C0ED8DAF60AD}"/>
                </a:ext>
              </a:extLst>
            </p:cNvPr>
            <p:cNvSpPr>
              <a:spLocks/>
            </p:cNvSpPr>
            <p:nvPr/>
          </p:nvSpPr>
          <p:spPr bwMode="hidden">
            <a:xfrm>
              <a:off x="4942" y="0"/>
              <a:ext cx="816" cy="276"/>
            </a:xfrm>
            <a:custGeom>
              <a:avLst/>
              <a:gdLst/>
              <a:ahLst/>
              <a:cxnLst>
                <a:cxn ang="0">
                  <a:pos x="813" y="222"/>
                </a:cxn>
                <a:cxn ang="0">
                  <a:pos x="670" y="162"/>
                </a:cxn>
                <a:cxn ang="0">
                  <a:pos x="514" y="108"/>
                </a:cxn>
                <a:cxn ang="0">
                  <a:pos x="347" y="54"/>
                </a:cxn>
                <a:cxn ang="0">
                  <a:pos x="167" y="0"/>
                </a:cxn>
                <a:cxn ang="0">
                  <a:pos x="0" y="0"/>
                </a:cxn>
                <a:cxn ang="0">
                  <a:pos x="227" y="60"/>
                </a:cxn>
                <a:cxn ang="0">
                  <a:pos x="442" y="132"/>
                </a:cxn>
                <a:cxn ang="0">
                  <a:pos x="634" y="204"/>
                </a:cxn>
                <a:cxn ang="0">
                  <a:pos x="813" y="276"/>
                </a:cxn>
                <a:cxn ang="0">
                  <a:pos x="813" y="222"/>
                </a:cxn>
                <a:cxn ang="0">
                  <a:pos x="813" y="222"/>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w="0" cmpd="sng">
              <a:noFill/>
              <a:round/>
              <a:headEnd/>
              <a:tailEnd/>
            </a:ln>
          </p:spPr>
          <p:txBody>
            <a:bodyPr/>
            <a:lstStyle/>
            <a:p>
              <a:pPr eaLnBrk="1" hangingPunct="1">
                <a:defRPr/>
              </a:pPr>
              <a:endParaRPr lang="en-US" dirty="0">
                <a:latin typeface="Arial" charset="0"/>
              </a:endParaRPr>
            </a:p>
          </p:txBody>
        </p:sp>
        <p:sp>
          <p:nvSpPr>
            <p:cNvPr id="14348" name="Freeform 7">
              <a:extLst>
                <a:ext uri="{FF2B5EF4-FFF2-40B4-BE49-F238E27FC236}">
                  <a16:creationId xmlns:a16="http://schemas.microsoft.com/office/drawing/2014/main" id="{5710C008-DEAA-73DF-85B7-8FBC3D9F7671}"/>
                </a:ext>
              </a:extLst>
            </p:cNvPr>
            <p:cNvSpPr>
              <a:spLocks/>
            </p:cNvSpPr>
            <p:nvPr/>
          </p:nvSpPr>
          <p:spPr bwMode="hidden">
            <a:xfrm>
              <a:off x="0" y="1984"/>
              <a:ext cx="5758" cy="2098"/>
            </a:xfrm>
            <a:custGeom>
              <a:avLst/>
              <a:gdLst>
                <a:gd name="T0" fmla="*/ 5740 w 5740"/>
                <a:gd name="T1" fmla="*/ 0 h 2098"/>
                <a:gd name="T2" fmla="*/ 5638 w 5740"/>
                <a:gd name="T3" fmla="*/ 72 h 2098"/>
                <a:gd name="T4" fmla="*/ 5537 w 5740"/>
                <a:gd name="T5" fmla="*/ 138 h 2098"/>
                <a:gd name="T6" fmla="*/ 5423 w 5740"/>
                <a:gd name="T7" fmla="*/ 210 h 2098"/>
                <a:gd name="T8" fmla="*/ 5304 w 5740"/>
                <a:gd name="T9" fmla="*/ 276 h 2098"/>
                <a:gd name="T10" fmla="*/ 5052 w 5740"/>
                <a:gd name="T11" fmla="*/ 414 h 2098"/>
                <a:gd name="T12" fmla="*/ 4777 w 5740"/>
                <a:gd name="T13" fmla="*/ 552 h 2098"/>
                <a:gd name="T14" fmla="*/ 4478 w 5740"/>
                <a:gd name="T15" fmla="*/ 690 h 2098"/>
                <a:gd name="T16" fmla="*/ 4162 w 5740"/>
                <a:gd name="T17" fmla="*/ 827 h 2098"/>
                <a:gd name="T18" fmla="*/ 3827 w 5740"/>
                <a:gd name="T19" fmla="*/ 959 h 2098"/>
                <a:gd name="T20" fmla="*/ 3468 w 5740"/>
                <a:gd name="T21" fmla="*/ 1091 h 2098"/>
                <a:gd name="T22" fmla="*/ 3091 w 5740"/>
                <a:gd name="T23" fmla="*/ 1223 h 2098"/>
                <a:gd name="T24" fmla="*/ 2697 w 5740"/>
                <a:gd name="T25" fmla="*/ 1355 h 2098"/>
                <a:gd name="T26" fmla="*/ 2284 w 5740"/>
                <a:gd name="T27" fmla="*/ 1481 h 2098"/>
                <a:gd name="T28" fmla="*/ 1860 w 5740"/>
                <a:gd name="T29" fmla="*/ 1601 h 2098"/>
                <a:gd name="T30" fmla="*/ 1417 w 5740"/>
                <a:gd name="T31" fmla="*/ 1721 h 2098"/>
                <a:gd name="T32" fmla="*/ 957 w 5740"/>
                <a:gd name="T33" fmla="*/ 1834 h 2098"/>
                <a:gd name="T34" fmla="*/ 484 w 5740"/>
                <a:gd name="T35" fmla="*/ 1948 h 2098"/>
                <a:gd name="T36" fmla="*/ 0 w 5740"/>
                <a:gd name="T37" fmla="*/ 2056 h 2098"/>
                <a:gd name="T38" fmla="*/ 0 w 5740"/>
                <a:gd name="T39" fmla="*/ 2098 h 2098"/>
                <a:gd name="T40" fmla="*/ 478 w 5740"/>
                <a:gd name="T41" fmla="*/ 1990 h 2098"/>
                <a:gd name="T42" fmla="*/ 951 w 5740"/>
                <a:gd name="T43" fmla="*/ 1882 h 2098"/>
                <a:gd name="T44" fmla="*/ 1405 w 5740"/>
                <a:gd name="T45" fmla="*/ 1763 h 2098"/>
                <a:gd name="T46" fmla="*/ 1842 w 5740"/>
                <a:gd name="T47" fmla="*/ 1649 h 2098"/>
                <a:gd name="T48" fmla="*/ 2266 w 5740"/>
                <a:gd name="T49" fmla="*/ 1523 h 2098"/>
                <a:gd name="T50" fmla="*/ 2679 w 5740"/>
                <a:gd name="T51" fmla="*/ 1397 h 2098"/>
                <a:gd name="T52" fmla="*/ 3067 w 5740"/>
                <a:gd name="T53" fmla="*/ 1271 h 2098"/>
                <a:gd name="T54" fmla="*/ 3444 w 5740"/>
                <a:gd name="T55" fmla="*/ 1139 h 2098"/>
                <a:gd name="T56" fmla="*/ 3803 w 5740"/>
                <a:gd name="T57" fmla="*/ 1007 h 2098"/>
                <a:gd name="T58" fmla="*/ 4138 w 5740"/>
                <a:gd name="T59" fmla="*/ 875 h 2098"/>
                <a:gd name="T60" fmla="*/ 4460 w 5740"/>
                <a:gd name="T61" fmla="*/ 737 h 2098"/>
                <a:gd name="T62" fmla="*/ 4759 w 5740"/>
                <a:gd name="T63" fmla="*/ 600 h 2098"/>
                <a:gd name="T64" fmla="*/ 5040 w 5740"/>
                <a:gd name="T65" fmla="*/ 462 h 2098"/>
                <a:gd name="T66" fmla="*/ 5292 w 5740"/>
                <a:gd name="T67" fmla="*/ 324 h 2098"/>
                <a:gd name="T68" fmla="*/ 5531 w 5740"/>
                <a:gd name="T69" fmla="*/ 186 h 2098"/>
                <a:gd name="T70" fmla="*/ 5740 w 5740"/>
                <a:gd name="T71" fmla="*/ 48 h 2098"/>
                <a:gd name="T72" fmla="*/ 5740 w 5740"/>
                <a:gd name="T73" fmla="*/ 0 h 2098"/>
                <a:gd name="T74" fmla="*/ 5740 w 5740"/>
                <a:gd name="T75" fmla="*/ 0 h 20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49" name="Freeform 8">
              <a:extLst>
                <a:ext uri="{FF2B5EF4-FFF2-40B4-BE49-F238E27FC236}">
                  <a16:creationId xmlns:a16="http://schemas.microsoft.com/office/drawing/2014/main" id="{A5B9FE3D-06BE-75A4-3C4D-E3AA2F733CC3}"/>
                </a:ext>
              </a:extLst>
            </p:cNvPr>
            <p:cNvSpPr>
              <a:spLocks/>
            </p:cNvSpPr>
            <p:nvPr/>
          </p:nvSpPr>
          <p:spPr bwMode="hidden">
            <a:xfrm>
              <a:off x="0" y="102"/>
              <a:ext cx="1961" cy="1265"/>
            </a:xfrm>
            <a:custGeom>
              <a:avLst/>
              <a:gdLst>
                <a:gd name="T0" fmla="*/ 1955 w 1955"/>
                <a:gd name="T1" fmla="*/ 485 h 1265"/>
                <a:gd name="T2" fmla="*/ 1901 w 1955"/>
                <a:gd name="T3" fmla="*/ 390 h 1265"/>
                <a:gd name="T4" fmla="*/ 1770 w 1955"/>
                <a:gd name="T5" fmla="*/ 306 h 1265"/>
                <a:gd name="T6" fmla="*/ 1579 w 1955"/>
                <a:gd name="T7" fmla="*/ 228 h 1265"/>
                <a:gd name="T8" fmla="*/ 1327 w 1955"/>
                <a:gd name="T9" fmla="*/ 162 h 1265"/>
                <a:gd name="T10" fmla="*/ 1010 w 1955"/>
                <a:gd name="T11" fmla="*/ 102 h 1265"/>
                <a:gd name="T12" fmla="*/ 646 w 1955"/>
                <a:gd name="T13" fmla="*/ 54 h 1265"/>
                <a:gd name="T14" fmla="*/ 227 w 1955"/>
                <a:gd name="T15" fmla="*/ 18 h 1265"/>
                <a:gd name="T16" fmla="*/ 0 w 1955"/>
                <a:gd name="T17" fmla="*/ 12 h 1265"/>
                <a:gd name="T18" fmla="*/ 431 w 1955"/>
                <a:gd name="T19" fmla="*/ 48 h 1265"/>
                <a:gd name="T20" fmla="*/ 813 w 1955"/>
                <a:gd name="T21" fmla="*/ 90 h 1265"/>
                <a:gd name="T22" fmla="*/ 1148 w 1955"/>
                <a:gd name="T23" fmla="*/ 144 h 1265"/>
                <a:gd name="T24" fmla="*/ 1423 w 1955"/>
                <a:gd name="T25" fmla="*/ 204 h 1265"/>
                <a:gd name="T26" fmla="*/ 1638 w 1955"/>
                <a:gd name="T27" fmla="*/ 276 h 1265"/>
                <a:gd name="T28" fmla="*/ 1794 w 1955"/>
                <a:gd name="T29" fmla="*/ 360 h 1265"/>
                <a:gd name="T30" fmla="*/ 1883 w 1955"/>
                <a:gd name="T31" fmla="*/ 443 h 1265"/>
                <a:gd name="T32" fmla="*/ 1901 w 1955"/>
                <a:gd name="T33" fmla="*/ 539 h 1265"/>
                <a:gd name="T34" fmla="*/ 1854 w 1955"/>
                <a:gd name="T35" fmla="*/ 629 h 1265"/>
                <a:gd name="T36" fmla="*/ 1746 w 1955"/>
                <a:gd name="T37" fmla="*/ 719 h 1265"/>
                <a:gd name="T38" fmla="*/ 1579 w 1955"/>
                <a:gd name="T39" fmla="*/ 809 h 1265"/>
                <a:gd name="T40" fmla="*/ 1357 w 1955"/>
                <a:gd name="T41" fmla="*/ 899 h 1265"/>
                <a:gd name="T42" fmla="*/ 1088 w 1955"/>
                <a:gd name="T43" fmla="*/ 989 h 1265"/>
                <a:gd name="T44" fmla="*/ 765 w 1955"/>
                <a:gd name="T45" fmla="*/ 1073 h 1265"/>
                <a:gd name="T46" fmla="*/ 407 w 1955"/>
                <a:gd name="T47" fmla="*/ 1157 h 1265"/>
                <a:gd name="T48" fmla="*/ 0 w 1955"/>
                <a:gd name="T49" fmla="*/ 1241 h 1265"/>
                <a:gd name="T50" fmla="*/ 215 w 1955"/>
                <a:gd name="T51" fmla="*/ 1223 h 1265"/>
                <a:gd name="T52" fmla="*/ 610 w 1955"/>
                <a:gd name="T53" fmla="*/ 1139 h 1265"/>
                <a:gd name="T54" fmla="*/ 957 w 1955"/>
                <a:gd name="T55" fmla="*/ 1049 h 1265"/>
                <a:gd name="T56" fmla="*/ 1262 w 1955"/>
                <a:gd name="T57" fmla="*/ 959 h 1265"/>
                <a:gd name="T58" fmla="*/ 1513 w 1955"/>
                <a:gd name="T59" fmla="*/ 863 h 1265"/>
                <a:gd name="T60" fmla="*/ 1716 w 1955"/>
                <a:gd name="T61" fmla="*/ 767 h 1265"/>
                <a:gd name="T62" fmla="*/ 1860 w 1955"/>
                <a:gd name="T63" fmla="*/ 677 h 1265"/>
                <a:gd name="T64" fmla="*/ 1937 w 1955"/>
                <a:gd name="T65" fmla="*/ 581 h 1265"/>
                <a:gd name="T66" fmla="*/ 1955 w 1955"/>
                <a:gd name="T67" fmla="*/ 533 h 12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50" name="Freeform 9">
              <a:extLst>
                <a:ext uri="{FF2B5EF4-FFF2-40B4-BE49-F238E27FC236}">
                  <a16:creationId xmlns:a16="http://schemas.microsoft.com/office/drawing/2014/main" id="{9F9DFCD4-26C6-1283-2511-B2C650ED7E6A}"/>
                </a:ext>
              </a:extLst>
            </p:cNvPr>
            <p:cNvSpPr>
              <a:spLocks/>
            </p:cNvSpPr>
            <p:nvPr/>
          </p:nvSpPr>
          <p:spPr bwMode="hidden">
            <a:xfrm>
              <a:off x="0" y="0"/>
              <a:ext cx="4709" cy="2901"/>
            </a:xfrm>
            <a:custGeom>
              <a:avLst/>
              <a:gdLst>
                <a:gd name="T0" fmla="*/ 4694 w 4694"/>
                <a:gd name="T1" fmla="*/ 797 h 2901"/>
                <a:gd name="T2" fmla="*/ 4664 w 4694"/>
                <a:gd name="T3" fmla="*/ 665 h 2901"/>
                <a:gd name="T4" fmla="*/ 4586 w 4694"/>
                <a:gd name="T5" fmla="*/ 540 h 2901"/>
                <a:gd name="T6" fmla="*/ 4466 w 4694"/>
                <a:gd name="T7" fmla="*/ 426 h 2901"/>
                <a:gd name="T8" fmla="*/ 4299 w 4694"/>
                <a:gd name="T9" fmla="*/ 312 h 2901"/>
                <a:gd name="T10" fmla="*/ 4084 w 4694"/>
                <a:gd name="T11" fmla="*/ 216 h 2901"/>
                <a:gd name="T12" fmla="*/ 3833 w 4694"/>
                <a:gd name="T13" fmla="*/ 120 h 2901"/>
                <a:gd name="T14" fmla="*/ 3540 w 4694"/>
                <a:gd name="T15" fmla="*/ 36 h 2901"/>
                <a:gd name="T16" fmla="*/ 3205 w 4694"/>
                <a:gd name="T17" fmla="*/ 0 h 2901"/>
                <a:gd name="T18" fmla="*/ 3540 w 4694"/>
                <a:gd name="T19" fmla="*/ 78 h 2901"/>
                <a:gd name="T20" fmla="*/ 3833 w 4694"/>
                <a:gd name="T21" fmla="*/ 162 h 2901"/>
                <a:gd name="T22" fmla="*/ 4084 w 4694"/>
                <a:gd name="T23" fmla="*/ 258 h 2901"/>
                <a:gd name="T24" fmla="*/ 4287 w 4694"/>
                <a:gd name="T25" fmla="*/ 366 h 2901"/>
                <a:gd name="T26" fmla="*/ 4443 w 4694"/>
                <a:gd name="T27" fmla="*/ 480 h 2901"/>
                <a:gd name="T28" fmla="*/ 4550 w 4694"/>
                <a:gd name="T29" fmla="*/ 605 h 2901"/>
                <a:gd name="T30" fmla="*/ 4610 w 4694"/>
                <a:gd name="T31" fmla="*/ 737 h 2901"/>
                <a:gd name="T32" fmla="*/ 4610 w 4694"/>
                <a:gd name="T33" fmla="*/ 875 h 2901"/>
                <a:gd name="T34" fmla="*/ 4568 w 4694"/>
                <a:gd name="T35" fmla="*/ 1001 h 2901"/>
                <a:gd name="T36" fmla="*/ 4490 w 4694"/>
                <a:gd name="T37" fmla="*/ 1127 h 2901"/>
                <a:gd name="T38" fmla="*/ 4371 w 4694"/>
                <a:gd name="T39" fmla="*/ 1259 h 2901"/>
                <a:gd name="T40" fmla="*/ 4215 w 4694"/>
                <a:gd name="T41" fmla="*/ 1385 h 2901"/>
                <a:gd name="T42" fmla="*/ 4024 w 4694"/>
                <a:gd name="T43" fmla="*/ 1517 h 2901"/>
                <a:gd name="T44" fmla="*/ 3803 w 4694"/>
                <a:gd name="T45" fmla="*/ 1648 h 2901"/>
                <a:gd name="T46" fmla="*/ 3546 w 4694"/>
                <a:gd name="T47" fmla="*/ 1774 h 2901"/>
                <a:gd name="T48" fmla="*/ 3259 w 4694"/>
                <a:gd name="T49" fmla="*/ 1906 h 2901"/>
                <a:gd name="T50" fmla="*/ 2942 w 4694"/>
                <a:gd name="T51" fmla="*/ 2032 h 2901"/>
                <a:gd name="T52" fmla="*/ 2595 w 4694"/>
                <a:gd name="T53" fmla="*/ 2164 h 2901"/>
                <a:gd name="T54" fmla="*/ 2224 w 4694"/>
                <a:gd name="T55" fmla="*/ 2284 h 2901"/>
                <a:gd name="T56" fmla="*/ 1824 w 4694"/>
                <a:gd name="T57" fmla="*/ 2410 h 2901"/>
                <a:gd name="T58" fmla="*/ 1399 w 4694"/>
                <a:gd name="T59" fmla="*/ 2530 h 2901"/>
                <a:gd name="T60" fmla="*/ 484 w 4694"/>
                <a:gd name="T61" fmla="*/ 2757 h 2901"/>
                <a:gd name="T62" fmla="*/ 0 w 4694"/>
                <a:gd name="T63" fmla="*/ 2901 h 2901"/>
                <a:gd name="T64" fmla="*/ 969 w 4694"/>
                <a:gd name="T65" fmla="*/ 2674 h 2901"/>
                <a:gd name="T66" fmla="*/ 1638 w 4694"/>
                <a:gd name="T67" fmla="*/ 2494 h 2901"/>
                <a:gd name="T68" fmla="*/ 2057 w 4694"/>
                <a:gd name="T69" fmla="*/ 2374 h 2901"/>
                <a:gd name="T70" fmla="*/ 2451 w 4694"/>
                <a:gd name="T71" fmla="*/ 2248 h 2901"/>
                <a:gd name="T72" fmla="*/ 2816 w 4694"/>
                <a:gd name="T73" fmla="*/ 2116 h 2901"/>
                <a:gd name="T74" fmla="*/ 3151 w 4694"/>
                <a:gd name="T75" fmla="*/ 1984 h 2901"/>
                <a:gd name="T76" fmla="*/ 3462 w 4694"/>
                <a:gd name="T77" fmla="*/ 1858 h 2901"/>
                <a:gd name="T78" fmla="*/ 3737 w 4694"/>
                <a:gd name="T79" fmla="*/ 1720 h 2901"/>
                <a:gd name="T80" fmla="*/ 3982 w 4694"/>
                <a:gd name="T81" fmla="*/ 1589 h 2901"/>
                <a:gd name="T82" fmla="*/ 4191 w 4694"/>
                <a:gd name="T83" fmla="*/ 1457 h 2901"/>
                <a:gd name="T84" fmla="*/ 4371 w 4694"/>
                <a:gd name="T85" fmla="*/ 1325 h 2901"/>
                <a:gd name="T86" fmla="*/ 4508 w 4694"/>
                <a:gd name="T87" fmla="*/ 1193 h 2901"/>
                <a:gd name="T88" fmla="*/ 4610 w 4694"/>
                <a:gd name="T89" fmla="*/ 1061 h 2901"/>
                <a:gd name="T90" fmla="*/ 4670 w 4694"/>
                <a:gd name="T91" fmla="*/ 935 h 2901"/>
                <a:gd name="T92" fmla="*/ 4688 w 4694"/>
                <a:gd name="T93" fmla="*/ 869 h 29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51" name="Freeform 10">
              <a:extLst>
                <a:ext uri="{FF2B5EF4-FFF2-40B4-BE49-F238E27FC236}">
                  <a16:creationId xmlns:a16="http://schemas.microsoft.com/office/drawing/2014/main" id="{FA9835B9-13B2-19CB-F722-71541490B330}"/>
                </a:ext>
              </a:extLst>
            </p:cNvPr>
            <p:cNvSpPr>
              <a:spLocks/>
            </p:cNvSpPr>
            <p:nvPr/>
          </p:nvSpPr>
          <p:spPr bwMode="hidden">
            <a:xfrm>
              <a:off x="0" y="0"/>
              <a:ext cx="3773" cy="2356"/>
            </a:xfrm>
            <a:custGeom>
              <a:avLst/>
              <a:gdLst>
                <a:gd name="T0" fmla="*/ 3761 w 3761"/>
                <a:gd name="T1" fmla="*/ 719 h 2356"/>
                <a:gd name="T2" fmla="*/ 3731 w 3761"/>
                <a:gd name="T3" fmla="*/ 599 h 2356"/>
                <a:gd name="T4" fmla="*/ 3653 w 3761"/>
                <a:gd name="T5" fmla="*/ 486 h 2356"/>
                <a:gd name="T6" fmla="*/ 3522 w 3761"/>
                <a:gd name="T7" fmla="*/ 378 h 2356"/>
                <a:gd name="T8" fmla="*/ 3348 w 3761"/>
                <a:gd name="T9" fmla="*/ 282 h 2356"/>
                <a:gd name="T10" fmla="*/ 3127 w 3761"/>
                <a:gd name="T11" fmla="*/ 192 h 2356"/>
                <a:gd name="T12" fmla="*/ 2864 w 3761"/>
                <a:gd name="T13" fmla="*/ 108 h 2356"/>
                <a:gd name="T14" fmla="*/ 2559 w 3761"/>
                <a:gd name="T15" fmla="*/ 36 h 2356"/>
                <a:gd name="T16" fmla="*/ 2230 w 3761"/>
                <a:gd name="T17" fmla="*/ 0 h 2356"/>
                <a:gd name="T18" fmla="*/ 2577 w 3761"/>
                <a:gd name="T19" fmla="*/ 72 h 2356"/>
                <a:gd name="T20" fmla="*/ 2876 w 3761"/>
                <a:gd name="T21" fmla="*/ 150 h 2356"/>
                <a:gd name="T22" fmla="*/ 3139 w 3761"/>
                <a:gd name="T23" fmla="*/ 234 h 2356"/>
                <a:gd name="T24" fmla="*/ 3348 w 3761"/>
                <a:gd name="T25" fmla="*/ 330 h 2356"/>
                <a:gd name="T26" fmla="*/ 3516 w 3761"/>
                <a:gd name="T27" fmla="*/ 432 h 2356"/>
                <a:gd name="T28" fmla="*/ 3623 w 3761"/>
                <a:gd name="T29" fmla="*/ 545 h 2356"/>
                <a:gd name="T30" fmla="*/ 3683 w 3761"/>
                <a:gd name="T31" fmla="*/ 665 h 2356"/>
                <a:gd name="T32" fmla="*/ 3689 w 3761"/>
                <a:gd name="T33" fmla="*/ 791 h 2356"/>
                <a:gd name="T34" fmla="*/ 3653 w 3761"/>
                <a:gd name="T35" fmla="*/ 887 h 2356"/>
                <a:gd name="T36" fmla="*/ 3593 w 3761"/>
                <a:gd name="T37" fmla="*/ 989 h 2356"/>
                <a:gd name="T38" fmla="*/ 3498 w 3761"/>
                <a:gd name="T39" fmla="*/ 1091 h 2356"/>
                <a:gd name="T40" fmla="*/ 3372 w 3761"/>
                <a:gd name="T41" fmla="*/ 1187 h 2356"/>
                <a:gd name="T42" fmla="*/ 3223 w 3761"/>
                <a:gd name="T43" fmla="*/ 1289 h 2356"/>
                <a:gd name="T44" fmla="*/ 3043 w 3761"/>
                <a:gd name="T45" fmla="*/ 1391 h 2356"/>
                <a:gd name="T46" fmla="*/ 2834 w 3761"/>
                <a:gd name="T47" fmla="*/ 1493 h 2356"/>
                <a:gd name="T48" fmla="*/ 2607 w 3761"/>
                <a:gd name="T49" fmla="*/ 1589 h 2356"/>
                <a:gd name="T50" fmla="*/ 2075 w 3761"/>
                <a:gd name="T51" fmla="*/ 1786 h 2356"/>
                <a:gd name="T52" fmla="*/ 1459 w 3761"/>
                <a:gd name="T53" fmla="*/ 1972 h 2356"/>
                <a:gd name="T54" fmla="*/ 765 w 3761"/>
                <a:gd name="T55" fmla="*/ 2158 h 2356"/>
                <a:gd name="T56" fmla="*/ 0 w 3761"/>
                <a:gd name="T57" fmla="*/ 2326 h 2356"/>
                <a:gd name="T58" fmla="*/ 401 w 3761"/>
                <a:gd name="T59" fmla="*/ 2272 h 2356"/>
                <a:gd name="T60" fmla="*/ 1142 w 3761"/>
                <a:gd name="T61" fmla="*/ 2092 h 2356"/>
                <a:gd name="T62" fmla="*/ 1812 w 3761"/>
                <a:gd name="T63" fmla="*/ 1900 h 2356"/>
                <a:gd name="T64" fmla="*/ 2392 w 3761"/>
                <a:gd name="T65" fmla="*/ 1702 h 2356"/>
                <a:gd name="T66" fmla="*/ 2649 w 3761"/>
                <a:gd name="T67" fmla="*/ 1607 h 2356"/>
                <a:gd name="T68" fmla="*/ 2882 w 3761"/>
                <a:gd name="T69" fmla="*/ 1505 h 2356"/>
                <a:gd name="T70" fmla="*/ 3091 w 3761"/>
                <a:gd name="T71" fmla="*/ 1403 h 2356"/>
                <a:gd name="T72" fmla="*/ 3277 w 3761"/>
                <a:gd name="T73" fmla="*/ 1301 h 2356"/>
                <a:gd name="T74" fmla="*/ 3432 w 3761"/>
                <a:gd name="T75" fmla="*/ 1193 h 2356"/>
                <a:gd name="T76" fmla="*/ 3558 w 3761"/>
                <a:gd name="T77" fmla="*/ 1091 h 2356"/>
                <a:gd name="T78" fmla="*/ 3653 w 3761"/>
                <a:gd name="T79" fmla="*/ 989 h 2356"/>
                <a:gd name="T80" fmla="*/ 3719 w 3761"/>
                <a:gd name="T81" fmla="*/ 887 h 2356"/>
                <a:gd name="T82" fmla="*/ 3755 w 3761"/>
                <a:gd name="T83" fmla="*/ 785 h 23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52" name="Freeform 11">
              <a:extLst>
                <a:ext uri="{FF2B5EF4-FFF2-40B4-BE49-F238E27FC236}">
                  <a16:creationId xmlns:a16="http://schemas.microsoft.com/office/drawing/2014/main" id="{D8833FD0-7DD0-E4E0-609D-66C4D71E179E}"/>
                </a:ext>
              </a:extLst>
            </p:cNvPr>
            <p:cNvSpPr>
              <a:spLocks/>
            </p:cNvSpPr>
            <p:nvPr/>
          </p:nvSpPr>
          <p:spPr bwMode="hidden">
            <a:xfrm>
              <a:off x="0" y="0"/>
              <a:ext cx="2933" cy="1846"/>
            </a:xfrm>
            <a:custGeom>
              <a:avLst/>
              <a:gdLst>
                <a:gd name="T0" fmla="*/ 2924 w 2924"/>
                <a:gd name="T1" fmla="*/ 647 h 1846"/>
                <a:gd name="T2" fmla="*/ 2876 w 2924"/>
                <a:gd name="T3" fmla="*/ 528 h 1846"/>
                <a:gd name="T4" fmla="*/ 2750 w 2924"/>
                <a:gd name="T5" fmla="*/ 414 h 1846"/>
                <a:gd name="T6" fmla="*/ 2559 w 2924"/>
                <a:gd name="T7" fmla="*/ 318 h 1846"/>
                <a:gd name="T8" fmla="*/ 2302 w 2924"/>
                <a:gd name="T9" fmla="*/ 228 h 1846"/>
                <a:gd name="T10" fmla="*/ 1985 w 2924"/>
                <a:gd name="T11" fmla="*/ 150 h 1846"/>
                <a:gd name="T12" fmla="*/ 1608 w 2924"/>
                <a:gd name="T13" fmla="*/ 78 h 1846"/>
                <a:gd name="T14" fmla="*/ 1178 w 2924"/>
                <a:gd name="T15" fmla="*/ 24 h 1846"/>
                <a:gd name="T16" fmla="*/ 694 w 2924"/>
                <a:gd name="T17" fmla="*/ 0 h 1846"/>
                <a:gd name="T18" fmla="*/ 1190 w 2924"/>
                <a:gd name="T19" fmla="*/ 48 h 1846"/>
                <a:gd name="T20" fmla="*/ 1626 w 2924"/>
                <a:gd name="T21" fmla="*/ 108 h 1846"/>
                <a:gd name="T22" fmla="*/ 2009 w 2924"/>
                <a:gd name="T23" fmla="*/ 180 h 1846"/>
                <a:gd name="T24" fmla="*/ 2326 w 2924"/>
                <a:gd name="T25" fmla="*/ 264 h 1846"/>
                <a:gd name="T26" fmla="*/ 2571 w 2924"/>
                <a:gd name="T27" fmla="*/ 360 h 1846"/>
                <a:gd name="T28" fmla="*/ 2750 w 2924"/>
                <a:gd name="T29" fmla="*/ 468 h 1846"/>
                <a:gd name="T30" fmla="*/ 2846 w 2924"/>
                <a:gd name="T31" fmla="*/ 587 h 1846"/>
                <a:gd name="T32" fmla="*/ 2864 w 2924"/>
                <a:gd name="T33" fmla="*/ 713 h 1846"/>
                <a:gd name="T34" fmla="*/ 2840 w 2924"/>
                <a:gd name="T35" fmla="*/ 785 h 1846"/>
                <a:gd name="T36" fmla="*/ 2792 w 2924"/>
                <a:gd name="T37" fmla="*/ 857 h 1846"/>
                <a:gd name="T38" fmla="*/ 2625 w 2924"/>
                <a:gd name="T39" fmla="*/ 1001 h 1846"/>
                <a:gd name="T40" fmla="*/ 2368 w 2924"/>
                <a:gd name="T41" fmla="*/ 1145 h 1846"/>
                <a:gd name="T42" fmla="*/ 2033 w 2924"/>
                <a:gd name="T43" fmla="*/ 1289 h 1846"/>
                <a:gd name="T44" fmla="*/ 1626 w 2924"/>
                <a:gd name="T45" fmla="*/ 1433 h 1846"/>
                <a:gd name="T46" fmla="*/ 1142 w 2924"/>
                <a:gd name="T47" fmla="*/ 1571 h 1846"/>
                <a:gd name="T48" fmla="*/ 604 w 2924"/>
                <a:gd name="T49" fmla="*/ 1702 h 1846"/>
                <a:gd name="T50" fmla="*/ 0 w 2924"/>
                <a:gd name="T51" fmla="*/ 1828 h 1846"/>
                <a:gd name="T52" fmla="*/ 311 w 2924"/>
                <a:gd name="T53" fmla="*/ 1780 h 1846"/>
                <a:gd name="T54" fmla="*/ 897 w 2924"/>
                <a:gd name="T55" fmla="*/ 1648 h 1846"/>
                <a:gd name="T56" fmla="*/ 1417 w 2924"/>
                <a:gd name="T57" fmla="*/ 1511 h 1846"/>
                <a:gd name="T58" fmla="*/ 1871 w 2924"/>
                <a:gd name="T59" fmla="*/ 1367 h 1846"/>
                <a:gd name="T60" fmla="*/ 2254 w 2924"/>
                <a:gd name="T61" fmla="*/ 1223 h 1846"/>
                <a:gd name="T62" fmla="*/ 2559 w 2924"/>
                <a:gd name="T63" fmla="*/ 1079 h 1846"/>
                <a:gd name="T64" fmla="*/ 2774 w 2924"/>
                <a:gd name="T65" fmla="*/ 929 h 1846"/>
                <a:gd name="T66" fmla="*/ 2876 w 2924"/>
                <a:gd name="T67" fmla="*/ 815 h 1846"/>
                <a:gd name="T68" fmla="*/ 2912 w 2924"/>
                <a:gd name="T69" fmla="*/ 743 h 1846"/>
                <a:gd name="T70" fmla="*/ 2924 w 2924"/>
                <a:gd name="T71" fmla="*/ 707 h 18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53" name="Freeform 12">
              <a:extLst>
                <a:ext uri="{FF2B5EF4-FFF2-40B4-BE49-F238E27FC236}">
                  <a16:creationId xmlns:a16="http://schemas.microsoft.com/office/drawing/2014/main" id="{E324654B-B7D3-EC8D-409A-BF3D48309215}"/>
                </a:ext>
              </a:extLst>
            </p:cNvPr>
            <p:cNvSpPr>
              <a:spLocks/>
            </p:cNvSpPr>
            <p:nvPr/>
          </p:nvSpPr>
          <p:spPr bwMode="hidden">
            <a:xfrm>
              <a:off x="114" y="2847"/>
              <a:ext cx="1493" cy="204"/>
            </a:xfrm>
            <a:custGeom>
              <a:avLst/>
              <a:gdLst>
                <a:gd name="T0" fmla="*/ 1399 w 1488"/>
                <a:gd name="T1" fmla="*/ 204 h 204"/>
                <a:gd name="T2" fmla="*/ 0 w 1488"/>
                <a:gd name="T3" fmla="*/ 18 h 204"/>
                <a:gd name="T4" fmla="*/ 77 w 1488"/>
                <a:gd name="T5" fmla="*/ 0 h 204"/>
                <a:gd name="T6" fmla="*/ 1488 w 1488"/>
                <a:gd name="T7" fmla="*/ 186 h 204"/>
                <a:gd name="T8" fmla="*/ 1399 w 1488"/>
                <a:gd name="T9" fmla="*/ 204 h 204"/>
                <a:gd name="T10" fmla="*/ 1399 w 1488"/>
                <a:gd name="T11" fmla="*/ 204 h 2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88" h="204">
                  <a:moveTo>
                    <a:pt x="1399" y="204"/>
                  </a:moveTo>
                  <a:lnTo>
                    <a:pt x="0" y="18"/>
                  </a:lnTo>
                  <a:lnTo>
                    <a:pt x="77" y="0"/>
                  </a:lnTo>
                  <a:lnTo>
                    <a:pt x="1488" y="186"/>
                  </a:lnTo>
                  <a:lnTo>
                    <a:pt x="1399" y="20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54" name="Rectangle 13">
              <a:extLst>
                <a:ext uri="{FF2B5EF4-FFF2-40B4-BE49-F238E27FC236}">
                  <a16:creationId xmlns:a16="http://schemas.microsoft.com/office/drawing/2014/main" id="{1672EABB-F548-82DE-FB2E-52E708F1BF4D}"/>
                </a:ext>
              </a:extLst>
            </p:cNvPr>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4355" name="Rectangle 14">
              <a:extLst>
                <a:ext uri="{FF2B5EF4-FFF2-40B4-BE49-F238E27FC236}">
                  <a16:creationId xmlns:a16="http://schemas.microsoft.com/office/drawing/2014/main" id="{92C32553-79BE-3339-AA76-CF836DA1D5C7}"/>
                </a:ext>
              </a:extLst>
            </p:cNvPr>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grpSp>
          <p:nvGrpSpPr>
            <p:cNvPr id="14356" name="Group 15">
              <a:extLst>
                <a:ext uri="{FF2B5EF4-FFF2-40B4-BE49-F238E27FC236}">
                  <a16:creationId xmlns:a16="http://schemas.microsoft.com/office/drawing/2014/main" id="{5ED98995-DD75-BBF4-3BDE-E0617DC9F35F}"/>
                </a:ext>
              </a:extLst>
            </p:cNvPr>
            <p:cNvGrpSpPr>
              <a:grpSpLocks/>
            </p:cNvGrpSpPr>
            <p:nvPr/>
          </p:nvGrpSpPr>
          <p:grpSpPr bwMode="auto">
            <a:xfrm>
              <a:off x="192" y="2284"/>
              <a:ext cx="1254" cy="923"/>
              <a:chOff x="192" y="2284"/>
              <a:chExt cx="1254" cy="923"/>
            </a:xfrm>
          </p:grpSpPr>
          <p:sp>
            <p:nvSpPr>
              <p:cNvPr id="14357" name="Freeform 16">
                <a:extLst>
                  <a:ext uri="{FF2B5EF4-FFF2-40B4-BE49-F238E27FC236}">
                    <a16:creationId xmlns:a16="http://schemas.microsoft.com/office/drawing/2014/main" id="{B38AE0F6-29E6-BC5B-D985-43306F915733}"/>
                  </a:ext>
                </a:extLst>
              </p:cNvPr>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 h="6">
                    <a:moveTo>
                      <a:pt x="47" y="6"/>
                    </a:moveTo>
                    <a:lnTo>
                      <a:pt x="0" y="0"/>
                    </a:lnTo>
                    <a:lnTo>
                      <a:pt x="47" y="6"/>
                    </a:lnTo>
                    <a:close/>
                  </a:path>
                </a:pathLst>
              </a:custGeom>
              <a:solidFill>
                <a:srgbClr val="1414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58" name="Freeform 17">
                <a:extLst>
                  <a:ext uri="{FF2B5EF4-FFF2-40B4-BE49-F238E27FC236}">
                    <a16:creationId xmlns:a16="http://schemas.microsoft.com/office/drawing/2014/main" id="{FA4F9FCB-FD85-8173-D2A1-A06E9B493213}"/>
                  </a:ext>
                </a:extLst>
              </p:cNvPr>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73 w 323"/>
                  <a:gd name="T13" fmla="*/ 18 h 162"/>
                  <a:gd name="T14" fmla="*/ 239 w 323"/>
                  <a:gd name="T15" fmla="*/ 54 h 162"/>
                  <a:gd name="T16" fmla="*/ 287 w 323"/>
                  <a:gd name="T17" fmla="*/ 90 h 162"/>
                  <a:gd name="T18" fmla="*/ 317 w 323"/>
                  <a:gd name="T19" fmla="*/ 114 h 162"/>
                  <a:gd name="T20" fmla="*/ 323 w 323"/>
                  <a:gd name="T21" fmla="*/ 126 h 162"/>
                  <a:gd name="T22" fmla="*/ 323 w 323"/>
                  <a:gd name="T23" fmla="*/ 126 h 162"/>
                  <a:gd name="T24" fmla="*/ 221 w 323"/>
                  <a:gd name="T25" fmla="*/ 162 h 162"/>
                  <a:gd name="T26" fmla="*/ 0 w 323"/>
                  <a:gd name="T27" fmla="*/ 24 h 162"/>
                  <a:gd name="T28" fmla="*/ 0 w 323"/>
                  <a:gd name="T29" fmla="*/ 24 h 1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221" y="162"/>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59" name="Freeform 18">
                <a:extLst>
                  <a:ext uri="{FF2B5EF4-FFF2-40B4-BE49-F238E27FC236}">
                    <a16:creationId xmlns:a16="http://schemas.microsoft.com/office/drawing/2014/main" id="{F7718007-F24E-A6D8-D8ED-08E8B2D48CC3}"/>
                  </a:ext>
                </a:extLst>
              </p:cNvPr>
              <p:cNvSpPr>
                <a:spLocks noEditPoints="1"/>
              </p:cNvSpPr>
              <p:nvPr/>
            </p:nvSpPr>
            <p:spPr bwMode="hidden">
              <a:xfrm>
                <a:off x="192" y="2284"/>
                <a:ext cx="1254" cy="923"/>
              </a:xfrm>
              <a:custGeom>
                <a:avLst/>
                <a:gdLst>
                  <a:gd name="T0" fmla="*/ 1166 w 1250"/>
                  <a:gd name="T1" fmla="*/ 641 h 923"/>
                  <a:gd name="T2" fmla="*/ 1166 w 1250"/>
                  <a:gd name="T3" fmla="*/ 473 h 923"/>
                  <a:gd name="T4" fmla="*/ 1136 w 1250"/>
                  <a:gd name="T5" fmla="*/ 384 h 923"/>
                  <a:gd name="T6" fmla="*/ 1112 w 1250"/>
                  <a:gd name="T7" fmla="*/ 288 h 923"/>
                  <a:gd name="T8" fmla="*/ 1053 w 1250"/>
                  <a:gd name="T9" fmla="*/ 174 h 923"/>
                  <a:gd name="T10" fmla="*/ 981 w 1250"/>
                  <a:gd name="T11" fmla="*/ 96 h 923"/>
                  <a:gd name="T12" fmla="*/ 963 w 1250"/>
                  <a:gd name="T13" fmla="*/ 72 h 923"/>
                  <a:gd name="T14" fmla="*/ 891 w 1250"/>
                  <a:gd name="T15" fmla="*/ 18 h 923"/>
                  <a:gd name="T16" fmla="*/ 819 w 1250"/>
                  <a:gd name="T17" fmla="*/ 6 h 923"/>
                  <a:gd name="T18" fmla="*/ 712 w 1250"/>
                  <a:gd name="T19" fmla="*/ 24 h 923"/>
                  <a:gd name="T20" fmla="*/ 664 w 1250"/>
                  <a:gd name="T21" fmla="*/ 42 h 923"/>
                  <a:gd name="T22" fmla="*/ 568 w 1250"/>
                  <a:gd name="T23" fmla="*/ 120 h 923"/>
                  <a:gd name="T24" fmla="*/ 532 w 1250"/>
                  <a:gd name="T25" fmla="*/ 228 h 923"/>
                  <a:gd name="T26" fmla="*/ 509 w 1250"/>
                  <a:gd name="T27" fmla="*/ 348 h 923"/>
                  <a:gd name="T28" fmla="*/ 431 w 1250"/>
                  <a:gd name="T29" fmla="*/ 479 h 923"/>
                  <a:gd name="T30" fmla="*/ 413 w 1250"/>
                  <a:gd name="T31" fmla="*/ 539 h 923"/>
                  <a:gd name="T32" fmla="*/ 353 w 1250"/>
                  <a:gd name="T33" fmla="*/ 599 h 923"/>
                  <a:gd name="T34" fmla="*/ 305 w 1250"/>
                  <a:gd name="T35" fmla="*/ 629 h 923"/>
                  <a:gd name="T36" fmla="*/ 293 w 1250"/>
                  <a:gd name="T37" fmla="*/ 635 h 923"/>
                  <a:gd name="T38" fmla="*/ 257 w 1250"/>
                  <a:gd name="T39" fmla="*/ 677 h 923"/>
                  <a:gd name="T40" fmla="*/ 150 w 1250"/>
                  <a:gd name="T41" fmla="*/ 797 h 923"/>
                  <a:gd name="T42" fmla="*/ 54 w 1250"/>
                  <a:gd name="T43" fmla="*/ 839 h 923"/>
                  <a:gd name="T44" fmla="*/ 156 w 1250"/>
                  <a:gd name="T45" fmla="*/ 905 h 923"/>
                  <a:gd name="T46" fmla="*/ 240 w 1250"/>
                  <a:gd name="T47" fmla="*/ 869 h 923"/>
                  <a:gd name="T48" fmla="*/ 640 w 1250"/>
                  <a:gd name="T49" fmla="*/ 827 h 923"/>
                  <a:gd name="T50" fmla="*/ 700 w 1250"/>
                  <a:gd name="T51" fmla="*/ 725 h 923"/>
                  <a:gd name="T52" fmla="*/ 694 w 1250"/>
                  <a:gd name="T53" fmla="*/ 611 h 923"/>
                  <a:gd name="T54" fmla="*/ 778 w 1250"/>
                  <a:gd name="T55" fmla="*/ 551 h 923"/>
                  <a:gd name="T56" fmla="*/ 879 w 1250"/>
                  <a:gd name="T57" fmla="*/ 449 h 923"/>
                  <a:gd name="T58" fmla="*/ 909 w 1250"/>
                  <a:gd name="T59" fmla="*/ 414 h 923"/>
                  <a:gd name="T60" fmla="*/ 975 w 1250"/>
                  <a:gd name="T61" fmla="*/ 318 h 923"/>
                  <a:gd name="T62" fmla="*/ 1023 w 1250"/>
                  <a:gd name="T63" fmla="*/ 336 h 923"/>
                  <a:gd name="T64" fmla="*/ 1118 w 1250"/>
                  <a:gd name="T65" fmla="*/ 617 h 923"/>
                  <a:gd name="T66" fmla="*/ 1112 w 1250"/>
                  <a:gd name="T67" fmla="*/ 689 h 923"/>
                  <a:gd name="T68" fmla="*/ 1148 w 1250"/>
                  <a:gd name="T69" fmla="*/ 749 h 923"/>
                  <a:gd name="T70" fmla="*/ 1202 w 1250"/>
                  <a:gd name="T71" fmla="*/ 713 h 923"/>
                  <a:gd name="T72" fmla="*/ 1238 w 1250"/>
                  <a:gd name="T73" fmla="*/ 749 h 923"/>
                  <a:gd name="T74" fmla="*/ 1250 w 1250"/>
                  <a:gd name="T75" fmla="*/ 743 h 923"/>
                  <a:gd name="T76" fmla="*/ 694 w 1250"/>
                  <a:gd name="T77" fmla="*/ 264 h 923"/>
                  <a:gd name="T78" fmla="*/ 784 w 1250"/>
                  <a:gd name="T79" fmla="*/ 372 h 923"/>
                  <a:gd name="T80" fmla="*/ 766 w 1250"/>
                  <a:gd name="T81" fmla="*/ 443 h 923"/>
                  <a:gd name="T82" fmla="*/ 706 w 1250"/>
                  <a:gd name="T83" fmla="*/ 515 h 923"/>
                  <a:gd name="T84" fmla="*/ 658 w 1250"/>
                  <a:gd name="T85" fmla="*/ 569 h 923"/>
                  <a:gd name="T86" fmla="*/ 616 w 1250"/>
                  <a:gd name="T87" fmla="*/ 593 h 923"/>
                  <a:gd name="T88" fmla="*/ 574 w 1250"/>
                  <a:gd name="T89" fmla="*/ 617 h 923"/>
                  <a:gd name="T90" fmla="*/ 562 w 1250"/>
                  <a:gd name="T91" fmla="*/ 707 h 923"/>
                  <a:gd name="T92" fmla="*/ 353 w 1250"/>
                  <a:gd name="T93" fmla="*/ 755 h 923"/>
                  <a:gd name="T94" fmla="*/ 389 w 1250"/>
                  <a:gd name="T95" fmla="*/ 641 h 923"/>
                  <a:gd name="T96" fmla="*/ 425 w 1250"/>
                  <a:gd name="T97" fmla="*/ 647 h 923"/>
                  <a:gd name="T98" fmla="*/ 443 w 1250"/>
                  <a:gd name="T99" fmla="*/ 617 h 923"/>
                  <a:gd name="T100" fmla="*/ 568 w 1250"/>
                  <a:gd name="T101" fmla="*/ 515 h 923"/>
                  <a:gd name="T102" fmla="*/ 616 w 1250"/>
                  <a:gd name="T103" fmla="*/ 473 h 923"/>
                  <a:gd name="T104" fmla="*/ 640 w 1250"/>
                  <a:gd name="T105" fmla="*/ 396 h 923"/>
                  <a:gd name="T106" fmla="*/ 640 w 1250"/>
                  <a:gd name="T107" fmla="*/ 378 h 923"/>
                  <a:gd name="T108" fmla="*/ 664 w 1250"/>
                  <a:gd name="T109" fmla="*/ 270 h 923"/>
                  <a:gd name="T110" fmla="*/ 682 w 1250"/>
                  <a:gd name="T111" fmla="*/ 192 h 923"/>
                  <a:gd name="T112" fmla="*/ 694 w 1250"/>
                  <a:gd name="T113" fmla="*/ 264 h 923"/>
                  <a:gd name="T114" fmla="*/ 532 w 1250"/>
                  <a:gd name="T115" fmla="*/ 455 h 923"/>
                  <a:gd name="T116" fmla="*/ 634 w 1250"/>
                  <a:gd name="T117" fmla="*/ 803 h 92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50" h="923">
                    <a:moveTo>
                      <a:pt x="1244" y="713"/>
                    </a:moveTo>
                    <a:lnTo>
                      <a:pt x="1214" y="68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353" y="599"/>
                    </a:lnTo>
                    <a:lnTo>
                      <a:pt x="347" y="599"/>
                    </a:lnTo>
                    <a:lnTo>
                      <a:pt x="341" y="599"/>
                    </a:lnTo>
                    <a:lnTo>
                      <a:pt x="335" y="611"/>
                    </a:lnTo>
                    <a:lnTo>
                      <a:pt x="311" y="629"/>
                    </a:lnTo>
                    <a:lnTo>
                      <a:pt x="305" y="629"/>
                    </a:lnTo>
                    <a:lnTo>
                      <a:pt x="299" y="629"/>
                    </a:lnTo>
                    <a:lnTo>
                      <a:pt x="299" y="635"/>
                    </a:lnTo>
                    <a:lnTo>
                      <a:pt x="293" y="635"/>
                    </a:lnTo>
                    <a:lnTo>
                      <a:pt x="257" y="659"/>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700" y="725"/>
                    </a:lnTo>
                    <a:lnTo>
                      <a:pt x="658" y="719"/>
                    </a:lnTo>
                    <a:lnTo>
                      <a:pt x="664" y="653"/>
                    </a:lnTo>
                    <a:lnTo>
                      <a:pt x="670" y="623"/>
                    </a:lnTo>
                    <a:lnTo>
                      <a:pt x="694" y="611"/>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close/>
                    <a:moveTo>
                      <a:pt x="694" y="264"/>
                    </a:moveTo>
                    <a:lnTo>
                      <a:pt x="700" y="276"/>
                    </a:lnTo>
                    <a:lnTo>
                      <a:pt x="712" y="288"/>
                    </a:lnTo>
                    <a:lnTo>
                      <a:pt x="742" y="330"/>
                    </a:lnTo>
                    <a:lnTo>
                      <a:pt x="778" y="360"/>
                    </a:lnTo>
                    <a:lnTo>
                      <a:pt x="784" y="372"/>
                    </a:lnTo>
                    <a:lnTo>
                      <a:pt x="790" y="378"/>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2" y="569"/>
                    </a:lnTo>
                    <a:lnTo>
                      <a:pt x="652" y="575"/>
                    </a:lnTo>
                    <a:lnTo>
                      <a:pt x="640" y="581"/>
                    </a:lnTo>
                    <a:lnTo>
                      <a:pt x="616" y="593"/>
                    </a:lnTo>
                    <a:lnTo>
                      <a:pt x="604" y="599"/>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close/>
                    <a:moveTo>
                      <a:pt x="532" y="455"/>
                    </a:moveTo>
                    <a:lnTo>
                      <a:pt x="527" y="461"/>
                    </a:lnTo>
                    <a:lnTo>
                      <a:pt x="532" y="449"/>
                    </a:lnTo>
                    <a:lnTo>
                      <a:pt x="532" y="455"/>
                    </a:lnTo>
                    <a:close/>
                    <a:moveTo>
                      <a:pt x="634" y="803"/>
                    </a:moveTo>
                    <a:lnTo>
                      <a:pt x="634" y="80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60" name="Freeform 19">
                <a:extLst>
                  <a:ext uri="{FF2B5EF4-FFF2-40B4-BE49-F238E27FC236}">
                    <a16:creationId xmlns:a16="http://schemas.microsoft.com/office/drawing/2014/main" id="{E02E9D14-766D-340D-6485-8DC831299CB9}"/>
                  </a:ext>
                </a:extLst>
              </p:cNvPr>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78">
                    <a:moveTo>
                      <a:pt x="12" y="72"/>
                    </a:moveTo>
                    <a:lnTo>
                      <a:pt x="18" y="60"/>
                    </a:lnTo>
                    <a:lnTo>
                      <a:pt x="24" y="54"/>
                    </a:lnTo>
                    <a:lnTo>
                      <a:pt x="47" y="0"/>
                    </a:lnTo>
                    <a:lnTo>
                      <a:pt x="0" y="78"/>
                    </a:lnTo>
                    <a:lnTo>
                      <a:pt x="12" y="72"/>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61" name="Freeform 20">
                <a:extLst>
                  <a:ext uri="{FF2B5EF4-FFF2-40B4-BE49-F238E27FC236}">
                    <a16:creationId xmlns:a16="http://schemas.microsoft.com/office/drawing/2014/main" id="{8097D967-312E-4B83-0EDB-0B8017F7B870}"/>
                  </a:ext>
                </a:extLst>
              </p:cNvPr>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62" name="Freeform 21">
                <a:extLst>
                  <a:ext uri="{FF2B5EF4-FFF2-40B4-BE49-F238E27FC236}">
                    <a16:creationId xmlns:a16="http://schemas.microsoft.com/office/drawing/2014/main" id="{EF84039C-5D6F-BA28-3258-00CD901E9294}"/>
                  </a:ext>
                </a:extLst>
              </p:cNvPr>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63" name="Freeform 22">
                <a:extLst>
                  <a:ext uri="{FF2B5EF4-FFF2-40B4-BE49-F238E27FC236}">
                    <a16:creationId xmlns:a16="http://schemas.microsoft.com/office/drawing/2014/main" id="{584EF070-D7C0-0516-C1DA-4B7D9E675A33}"/>
                  </a:ext>
                </a:extLst>
              </p:cNvPr>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64" name="Freeform 23">
                <a:extLst>
                  <a:ext uri="{FF2B5EF4-FFF2-40B4-BE49-F238E27FC236}">
                    <a16:creationId xmlns:a16="http://schemas.microsoft.com/office/drawing/2014/main" id="{DA2540C5-410F-A8A3-2E38-394CF24EF66E}"/>
                  </a:ext>
                </a:extLst>
              </p:cNvPr>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65" name="Freeform 24">
                <a:extLst>
                  <a:ext uri="{FF2B5EF4-FFF2-40B4-BE49-F238E27FC236}">
                    <a16:creationId xmlns:a16="http://schemas.microsoft.com/office/drawing/2014/main" id="{D7761913-D2EF-D328-9BEE-1CD9D9043A8D}"/>
                  </a:ext>
                </a:extLst>
              </p:cNvPr>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66" name="Freeform 25">
                <a:extLst>
                  <a:ext uri="{FF2B5EF4-FFF2-40B4-BE49-F238E27FC236}">
                    <a16:creationId xmlns:a16="http://schemas.microsoft.com/office/drawing/2014/main" id="{7D195A9F-409A-A734-2A34-3EDAA66FA1C6}"/>
                  </a:ext>
                </a:extLst>
              </p:cNvPr>
              <p:cNvSpPr>
                <a:spLocks/>
              </p:cNvSpPr>
              <p:nvPr/>
            </p:nvSpPr>
            <p:spPr bwMode="hidden">
              <a:xfrm>
                <a:off x="737" y="2763"/>
                <a:ext cx="73" cy="54"/>
              </a:xfrm>
              <a:custGeom>
                <a:avLst/>
                <a:gdLst>
                  <a:gd name="T0" fmla="*/ 24 w 72"/>
                  <a:gd name="T1" fmla="*/ 36 h 54"/>
                  <a:gd name="T2" fmla="*/ 48 w 72"/>
                  <a:gd name="T3" fmla="*/ 24 h 54"/>
                  <a:gd name="T4" fmla="*/ 60 w 72"/>
                  <a:gd name="T5" fmla="*/ 12 h 54"/>
                  <a:gd name="T6" fmla="*/ 66 w 72"/>
                  <a:gd name="T7" fmla="*/ 6 h 54"/>
                  <a:gd name="T8" fmla="*/ 72 w 72"/>
                  <a:gd name="T9" fmla="*/ 0 h 54"/>
                  <a:gd name="T10" fmla="*/ 42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67" name="Freeform 26">
                <a:extLst>
                  <a:ext uri="{FF2B5EF4-FFF2-40B4-BE49-F238E27FC236}">
                    <a16:creationId xmlns:a16="http://schemas.microsoft.com/office/drawing/2014/main" id="{F7C5F54E-048A-AD34-8E18-A22D80EC0223}"/>
                  </a:ext>
                </a:extLst>
              </p:cNvPr>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54">
                    <a:moveTo>
                      <a:pt x="12" y="0"/>
                    </a:moveTo>
                    <a:lnTo>
                      <a:pt x="0" y="12"/>
                    </a:lnTo>
                    <a:lnTo>
                      <a:pt x="0" y="18"/>
                    </a:lnTo>
                    <a:lnTo>
                      <a:pt x="6" y="54"/>
                    </a:lnTo>
                    <a:lnTo>
                      <a:pt x="12" y="36"/>
                    </a:lnTo>
                    <a:lnTo>
                      <a:pt x="12" y="18"/>
                    </a:lnTo>
                    <a:lnTo>
                      <a:pt x="12" y="6"/>
                    </a:lnTo>
                    <a:lnTo>
                      <a:pt x="12"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68" name="Freeform 27">
                <a:extLst>
                  <a:ext uri="{FF2B5EF4-FFF2-40B4-BE49-F238E27FC236}">
                    <a16:creationId xmlns:a16="http://schemas.microsoft.com/office/drawing/2014/main" id="{EFA9411D-43B3-2C4A-D689-8BF22E65C0EB}"/>
                  </a:ext>
                </a:extLst>
              </p:cNvPr>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8" h="72">
                    <a:moveTo>
                      <a:pt x="48" y="6"/>
                    </a:moveTo>
                    <a:lnTo>
                      <a:pt x="48" y="6"/>
                    </a:lnTo>
                    <a:lnTo>
                      <a:pt x="6" y="0"/>
                    </a:lnTo>
                    <a:lnTo>
                      <a:pt x="42" y="12"/>
                    </a:lnTo>
                    <a:lnTo>
                      <a:pt x="0" y="72"/>
                    </a:lnTo>
                    <a:lnTo>
                      <a:pt x="18" y="54"/>
                    </a:lnTo>
                    <a:lnTo>
                      <a:pt x="18" y="66"/>
                    </a:lnTo>
                    <a:lnTo>
                      <a:pt x="48"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69" name="Freeform 28">
                <a:extLst>
                  <a:ext uri="{FF2B5EF4-FFF2-40B4-BE49-F238E27FC236}">
                    <a16:creationId xmlns:a16="http://schemas.microsoft.com/office/drawing/2014/main" id="{4D6648FB-80C3-C244-121A-D7D31E570448}"/>
                  </a:ext>
                </a:extLst>
              </p:cNvPr>
              <p:cNvSpPr>
                <a:spLocks/>
              </p:cNvSpPr>
              <p:nvPr/>
            </p:nvSpPr>
            <p:spPr bwMode="hidden">
              <a:xfrm>
                <a:off x="437" y="3027"/>
                <a:ext cx="288" cy="84"/>
              </a:xfrm>
              <a:custGeom>
                <a:avLst/>
                <a:gdLst>
                  <a:gd name="T0" fmla="*/ 287 w 287"/>
                  <a:gd name="T1" fmla="*/ 0 h 84"/>
                  <a:gd name="T2" fmla="*/ 0 w 287"/>
                  <a:gd name="T3" fmla="*/ 84 h 84"/>
                  <a:gd name="T4" fmla="*/ 168 w 287"/>
                  <a:gd name="T5" fmla="*/ 36 h 84"/>
                  <a:gd name="T6" fmla="*/ 114 w 287"/>
                  <a:gd name="T7" fmla="*/ 60 h 84"/>
                  <a:gd name="T8" fmla="*/ 276 w 287"/>
                  <a:gd name="T9" fmla="*/ 18 h 84"/>
                  <a:gd name="T10" fmla="*/ 287 w 287"/>
                  <a:gd name="T11" fmla="*/ 0 h 84"/>
                  <a:gd name="T12" fmla="*/ 287 w 287"/>
                  <a:gd name="T13" fmla="*/ 0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7" h="84">
                    <a:moveTo>
                      <a:pt x="287" y="0"/>
                    </a:moveTo>
                    <a:lnTo>
                      <a:pt x="0" y="84"/>
                    </a:lnTo>
                    <a:lnTo>
                      <a:pt x="168" y="36"/>
                    </a:lnTo>
                    <a:lnTo>
                      <a:pt x="114" y="60"/>
                    </a:lnTo>
                    <a:lnTo>
                      <a:pt x="276" y="18"/>
                    </a:lnTo>
                    <a:lnTo>
                      <a:pt x="287"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70" name="Freeform 29">
                <a:extLst>
                  <a:ext uri="{FF2B5EF4-FFF2-40B4-BE49-F238E27FC236}">
                    <a16:creationId xmlns:a16="http://schemas.microsoft.com/office/drawing/2014/main" id="{A0BD1B94-1BFC-4660-3C22-32FF76FB5155}"/>
                  </a:ext>
                </a:extLst>
              </p:cNvPr>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 h="108">
                    <a:moveTo>
                      <a:pt x="6" y="0"/>
                    </a:moveTo>
                    <a:lnTo>
                      <a:pt x="66" y="6"/>
                    </a:lnTo>
                    <a:lnTo>
                      <a:pt x="0" y="84"/>
                    </a:lnTo>
                    <a:lnTo>
                      <a:pt x="54" y="24"/>
                    </a:lnTo>
                    <a:lnTo>
                      <a:pt x="6" y="108"/>
                    </a:lnTo>
                    <a:lnTo>
                      <a:pt x="66" y="6"/>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71" name="Freeform 30">
                <a:extLst>
                  <a:ext uri="{FF2B5EF4-FFF2-40B4-BE49-F238E27FC236}">
                    <a16:creationId xmlns:a16="http://schemas.microsoft.com/office/drawing/2014/main" id="{B105FD2E-5167-CE84-3EC4-E45737658C5E}"/>
                  </a:ext>
                </a:extLst>
              </p:cNvPr>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72" name="Freeform 31">
                <a:extLst>
                  <a:ext uri="{FF2B5EF4-FFF2-40B4-BE49-F238E27FC236}">
                    <a16:creationId xmlns:a16="http://schemas.microsoft.com/office/drawing/2014/main" id="{B9E04DF3-F809-CEE4-76D5-69B4E413FF2E}"/>
                  </a:ext>
                </a:extLst>
              </p:cNvPr>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30">
                    <a:moveTo>
                      <a:pt x="66" y="6"/>
                    </a:moveTo>
                    <a:lnTo>
                      <a:pt x="0" y="0"/>
                    </a:lnTo>
                    <a:lnTo>
                      <a:pt x="54" y="6"/>
                    </a:lnTo>
                    <a:lnTo>
                      <a:pt x="18" y="18"/>
                    </a:lnTo>
                    <a:lnTo>
                      <a:pt x="60" y="12"/>
                    </a:lnTo>
                    <a:lnTo>
                      <a:pt x="60" y="30"/>
                    </a:lnTo>
                    <a:lnTo>
                      <a:pt x="66"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73" name="Freeform 32">
                <a:extLst>
                  <a:ext uri="{FF2B5EF4-FFF2-40B4-BE49-F238E27FC236}">
                    <a16:creationId xmlns:a16="http://schemas.microsoft.com/office/drawing/2014/main" id="{B309EB97-A71D-BB78-542E-A35C092BC354}"/>
                  </a:ext>
                </a:extLst>
              </p:cNvPr>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60">
                    <a:moveTo>
                      <a:pt x="0" y="24"/>
                    </a:moveTo>
                    <a:lnTo>
                      <a:pt x="12" y="24"/>
                    </a:lnTo>
                    <a:lnTo>
                      <a:pt x="12" y="60"/>
                    </a:lnTo>
                    <a:lnTo>
                      <a:pt x="18" y="18"/>
                    </a:lnTo>
                    <a:lnTo>
                      <a:pt x="18" y="0"/>
                    </a:lnTo>
                    <a:lnTo>
                      <a:pt x="12" y="18"/>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74" name="Freeform 33">
                <a:extLst>
                  <a:ext uri="{FF2B5EF4-FFF2-40B4-BE49-F238E27FC236}">
                    <a16:creationId xmlns:a16="http://schemas.microsoft.com/office/drawing/2014/main" id="{A881EC5B-7101-0EC9-0CC0-AABE7129A21F}"/>
                  </a:ext>
                </a:extLst>
              </p:cNvPr>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8">
                    <a:moveTo>
                      <a:pt x="6" y="0"/>
                    </a:moveTo>
                    <a:lnTo>
                      <a:pt x="0" y="18"/>
                    </a:lnTo>
                    <a:lnTo>
                      <a:pt x="6" y="12"/>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75" name="Freeform 34">
                <a:extLst>
                  <a:ext uri="{FF2B5EF4-FFF2-40B4-BE49-F238E27FC236}">
                    <a16:creationId xmlns:a16="http://schemas.microsoft.com/office/drawing/2014/main" id="{98EFE785-7C4E-1BA0-4E9F-6352AEFEE982}"/>
                  </a:ext>
                </a:extLst>
              </p:cNvPr>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12" y="0"/>
                    </a:lnTo>
                    <a:lnTo>
                      <a:pt x="24"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76" name="Freeform 35">
                <a:extLst>
                  <a:ext uri="{FF2B5EF4-FFF2-40B4-BE49-F238E27FC236}">
                    <a16:creationId xmlns:a16="http://schemas.microsoft.com/office/drawing/2014/main" id="{3A0BC958-A904-09D1-8362-EDAC479DC9A9}"/>
                  </a:ext>
                </a:extLst>
              </p:cNvPr>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77" name="Freeform 36">
                <a:extLst>
                  <a:ext uri="{FF2B5EF4-FFF2-40B4-BE49-F238E27FC236}">
                    <a16:creationId xmlns:a16="http://schemas.microsoft.com/office/drawing/2014/main" id="{4BD8845D-6DC1-73B6-209A-9DA3FC8030BF}"/>
                  </a:ext>
                </a:extLst>
              </p:cNvPr>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78" name="Freeform 37">
                <a:extLst>
                  <a:ext uri="{FF2B5EF4-FFF2-40B4-BE49-F238E27FC236}">
                    <a16:creationId xmlns:a16="http://schemas.microsoft.com/office/drawing/2014/main" id="{3830AA11-C8B5-5A39-43A6-D8EF7514A939}"/>
                  </a:ext>
                </a:extLst>
              </p:cNvPr>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179">
                    <a:moveTo>
                      <a:pt x="212" y="0"/>
                    </a:moveTo>
                    <a:lnTo>
                      <a:pt x="144" y="36"/>
                    </a:lnTo>
                    <a:lnTo>
                      <a:pt x="0" y="179"/>
                    </a:lnTo>
                    <a:lnTo>
                      <a:pt x="177" y="85"/>
                    </a:lnTo>
                    <a:lnTo>
                      <a:pt x="21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79" name="Freeform 38">
                <a:extLst>
                  <a:ext uri="{FF2B5EF4-FFF2-40B4-BE49-F238E27FC236}">
                    <a16:creationId xmlns:a16="http://schemas.microsoft.com/office/drawing/2014/main" id="{8DDF91D6-ECB9-4F02-BE3B-806515CA3FED}"/>
                  </a:ext>
                </a:extLst>
              </p:cNvPr>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 h="79">
                    <a:moveTo>
                      <a:pt x="0" y="22"/>
                    </a:moveTo>
                    <a:lnTo>
                      <a:pt x="64" y="79"/>
                    </a:lnTo>
                    <a:lnTo>
                      <a:pt x="60" y="0"/>
                    </a:lnTo>
                    <a:lnTo>
                      <a:pt x="0" y="2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80" name="Freeform 39">
                <a:extLst>
                  <a:ext uri="{FF2B5EF4-FFF2-40B4-BE49-F238E27FC236}">
                    <a16:creationId xmlns:a16="http://schemas.microsoft.com/office/drawing/2014/main" id="{5867B2BC-1057-FE2A-85AA-43709CD7AB09}"/>
                  </a:ext>
                </a:extLst>
              </p:cNvPr>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 h="207">
                    <a:moveTo>
                      <a:pt x="0" y="0"/>
                    </a:moveTo>
                    <a:lnTo>
                      <a:pt x="17" y="87"/>
                    </a:lnTo>
                    <a:lnTo>
                      <a:pt x="69" y="154"/>
                    </a:lnTo>
                    <a:lnTo>
                      <a:pt x="137" y="207"/>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81" name="Freeform 40">
                <a:extLst>
                  <a:ext uri="{FF2B5EF4-FFF2-40B4-BE49-F238E27FC236}">
                    <a16:creationId xmlns:a16="http://schemas.microsoft.com/office/drawing/2014/main" id="{F43C915C-7D3C-5802-FAC0-15167A947C94}"/>
                  </a:ext>
                </a:extLst>
              </p:cNvPr>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222">
                    <a:moveTo>
                      <a:pt x="0" y="222"/>
                    </a:moveTo>
                    <a:lnTo>
                      <a:pt x="40" y="142"/>
                    </a:lnTo>
                    <a:lnTo>
                      <a:pt x="65" y="72"/>
                    </a:lnTo>
                    <a:lnTo>
                      <a:pt x="7" y="0"/>
                    </a:lnTo>
                    <a:lnTo>
                      <a:pt x="0" y="22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42025" name="Rectangle 41">
            <a:extLst>
              <a:ext uri="{FF2B5EF4-FFF2-40B4-BE49-F238E27FC236}">
                <a16:creationId xmlns:a16="http://schemas.microsoft.com/office/drawing/2014/main" id="{D3C0508E-5796-1D21-DFCF-82EB587BD73B}"/>
              </a:ext>
            </a:extLst>
          </p:cNvPr>
          <p:cNvSpPr>
            <a:spLocks noGrp="1" noChangeArrowheads="1"/>
          </p:cNvSpPr>
          <p:nvPr>
            <p:ph type="title"/>
          </p:nvPr>
        </p:nvSpPr>
        <p:spPr bwMode="auto">
          <a:xfrm>
            <a:off x="457200" y="158750"/>
            <a:ext cx="8229600" cy="1258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42026" name="Rectangle 42">
            <a:extLst>
              <a:ext uri="{FF2B5EF4-FFF2-40B4-BE49-F238E27FC236}">
                <a16:creationId xmlns:a16="http://schemas.microsoft.com/office/drawing/2014/main" id="{17FD6504-E90C-B2C6-DCA8-D991D957A484}"/>
              </a:ext>
            </a:extLst>
          </p:cNvPr>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2027" name="Rectangle 43">
            <a:extLst>
              <a:ext uri="{FF2B5EF4-FFF2-40B4-BE49-F238E27FC236}">
                <a16:creationId xmlns:a16="http://schemas.microsoft.com/office/drawing/2014/main" id="{EA3A9914-A797-CE51-0471-16474F77220D}"/>
              </a:ext>
            </a:extLst>
          </p:cNvPr>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defRPr sz="1000">
                <a:effectLst>
                  <a:outerShdw blurRad="38100" dist="38100" dir="2700000" algn="tl">
                    <a:srgbClr val="000000"/>
                  </a:outerShdw>
                </a:effectLst>
                <a:latin typeface="+mn-lt"/>
              </a:defRPr>
            </a:lvl1pPr>
          </a:lstStyle>
          <a:p>
            <a:pPr>
              <a:defRPr/>
            </a:pPr>
            <a:endParaRPr lang="en-US"/>
          </a:p>
        </p:txBody>
      </p:sp>
      <p:sp>
        <p:nvSpPr>
          <p:cNvPr id="42028" name="Rectangle 44">
            <a:extLst>
              <a:ext uri="{FF2B5EF4-FFF2-40B4-BE49-F238E27FC236}">
                <a16:creationId xmlns:a16="http://schemas.microsoft.com/office/drawing/2014/main" id="{21FB3EE3-719C-2261-46E8-70EDB81F2CF2}"/>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000">
                <a:effectLst>
                  <a:outerShdw blurRad="38100" dist="38100" dir="2700000" algn="tl">
                    <a:srgbClr val="000000"/>
                  </a:outerShdw>
                </a:effectLst>
                <a:latin typeface="+mn-lt"/>
              </a:defRPr>
            </a:lvl1pPr>
          </a:lstStyle>
          <a:p>
            <a:pPr>
              <a:defRPr/>
            </a:pPr>
            <a:endParaRPr lang="en-US"/>
          </a:p>
        </p:txBody>
      </p:sp>
      <p:sp>
        <p:nvSpPr>
          <p:cNvPr id="42029" name="Rectangle 45">
            <a:extLst>
              <a:ext uri="{FF2B5EF4-FFF2-40B4-BE49-F238E27FC236}">
                <a16:creationId xmlns:a16="http://schemas.microsoft.com/office/drawing/2014/main" id="{54C90712-CA58-2D88-48A9-592E6815A2B6}"/>
              </a:ext>
            </a:extLst>
          </p:cNvPr>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latin typeface="Goudy Stout" panose="0202090407030B020401" pitchFamily="18" charset="0"/>
              </a:defRPr>
            </a:lvl1pPr>
          </a:lstStyle>
          <a:p>
            <a:fld id="{6C862954-8A6F-47B3-A071-BEF01E92D435}"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6335" r:id="rId1"/>
    <p:sldLayoutId id="2147486160" r:id="rId2"/>
    <p:sldLayoutId id="2147486161" r:id="rId3"/>
    <p:sldLayoutId id="2147486162" r:id="rId4"/>
    <p:sldLayoutId id="2147486163" r:id="rId5"/>
    <p:sldLayoutId id="2147486164" r:id="rId6"/>
    <p:sldLayoutId id="2147486165" r:id="rId7"/>
    <p:sldLayoutId id="2147486166" r:id="rId8"/>
    <p:sldLayoutId id="2147486167" r:id="rId9"/>
    <p:sldLayoutId id="2147486168" r:id="rId10"/>
    <p:sldLayoutId id="2147486169" r:id="rId11"/>
  </p:sldLayoutIdLst>
  <p:transition>
    <p:random/>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anose="05000000000000000000" pitchFamily="2" charset="2"/>
        <a:buBlip>
          <a:blip r:embed="rId13"/>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anose="05000000000000000000" pitchFamily="2" charset="2"/>
        <a:buBlip>
          <a:blip r:embed="rId13"/>
        </a:buBlip>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rgbClr val="525462"/>
            </a:gs>
          </a:gsLst>
          <a:lin ang="5400000" scaled="1"/>
        </a:gradFill>
        <a:effectLst/>
      </p:bgPr>
    </p:bg>
    <p:spTree>
      <p:nvGrpSpPr>
        <p:cNvPr id="1" name=""/>
        <p:cNvGrpSpPr/>
        <p:nvPr/>
      </p:nvGrpSpPr>
      <p:grpSpPr>
        <a:xfrm>
          <a:off x="0" y="0"/>
          <a:ext cx="0" cy="0"/>
          <a:chOff x="0" y="0"/>
          <a:chExt cx="0" cy="0"/>
        </a:xfrm>
      </p:grpSpPr>
      <p:grpSp>
        <p:nvGrpSpPr>
          <p:cNvPr id="15362" name="Group 2">
            <a:extLst>
              <a:ext uri="{FF2B5EF4-FFF2-40B4-BE49-F238E27FC236}">
                <a16:creationId xmlns:a16="http://schemas.microsoft.com/office/drawing/2014/main" id="{5CA1C0C7-FAFE-466E-28FD-6FA053FC6565}"/>
              </a:ext>
            </a:extLst>
          </p:cNvPr>
          <p:cNvGrpSpPr>
            <a:grpSpLocks/>
          </p:cNvGrpSpPr>
          <p:nvPr/>
        </p:nvGrpSpPr>
        <p:grpSpPr bwMode="auto">
          <a:xfrm>
            <a:off x="0" y="1422400"/>
            <a:ext cx="9147175" cy="5435600"/>
            <a:chOff x="0" y="896"/>
            <a:chExt cx="5762" cy="3424"/>
          </a:xfrm>
        </p:grpSpPr>
        <p:grpSp>
          <p:nvGrpSpPr>
            <p:cNvPr id="15368" name="Group 3">
              <a:extLst>
                <a:ext uri="{FF2B5EF4-FFF2-40B4-BE49-F238E27FC236}">
                  <a16:creationId xmlns:a16="http://schemas.microsoft.com/office/drawing/2014/main" id="{4FD6817E-56FC-C105-C55F-E3368B7C30DB}"/>
                </a:ext>
              </a:extLst>
            </p:cNvPr>
            <p:cNvGrpSpPr>
              <a:grpSpLocks/>
            </p:cNvGrpSpPr>
            <p:nvPr userDrawn="1"/>
          </p:nvGrpSpPr>
          <p:grpSpPr bwMode="auto">
            <a:xfrm>
              <a:off x="20" y="896"/>
              <a:ext cx="5742" cy="3424"/>
              <a:chOff x="20" y="896"/>
              <a:chExt cx="5742" cy="3424"/>
            </a:xfrm>
          </p:grpSpPr>
          <p:sp>
            <p:nvSpPr>
              <p:cNvPr id="15505" name="Freeform 4">
                <a:extLst>
                  <a:ext uri="{FF2B5EF4-FFF2-40B4-BE49-F238E27FC236}">
                    <a16:creationId xmlns:a16="http://schemas.microsoft.com/office/drawing/2014/main" id="{4A844576-2482-757D-F99B-296E8879D4C8}"/>
                  </a:ext>
                </a:extLst>
              </p:cNvPr>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506" name="Freeform 5">
                <a:extLst>
                  <a:ext uri="{FF2B5EF4-FFF2-40B4-BE49-F238E27FC236}">
                    <a16:creationId xmlns:a16="http://schemas.microsoft.com/office/drawing/2014/main" id="{B2C5F6E3-947C-8D26-24E4-3DC928E0B2C8}"/>
                  </a:ext>
                </a:extLst>
              </p:cNvPr>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507" name="Freeform 6">
                <a:extLst>
                  <a:ext uri="{FF2B5EF4-FFF2-40B4-BE49-F238E27FC236}">
                    <a16:creationId xmlns:a16="http://schemas.microsoft.com/office/drawing/2014/main" id="{E87D6C1C-BA66-10DF-878F-DC1A63AB196A}"/>
                  </a:ext>
                </a:extLst>
              </p:cNvPr>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508" name="Freeform 7">
                <a:extLst>
                  <a:ext uri="{FF2B5EF4-FFF2-40B4-BE49-F238E27FC236}">
                    <a16:creationId xmlns:a16="http://schemas.microsoft.com/office/drawing/2014/main" id="{1D7D439F-7D2B-A5FC-4F5E-8DDE8B0C22D4}"/>
                  </a:ext>
                </a:extLst>
              </p:cNvPr>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509" name="Freeform 8">
                <a:extLst>
                  <a:ext uri="{FF2B5EF4-FFF2-40B4-BE49-F238E27FC236}">
                    <a16:creationId xmlns:a16="http://schemas.microsoft.com/office/drawing/2014/main" id="{C751E648-0886-9CF3-4C8C-EE200F3F4032}"/>
                  </a:ext>
                </a:extLst>
              </p:cNvPr>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510" name="Freeform 9">
                <a:extLst>
                  <a:ext uri="{FF2B5EF4-FFF2-40B4-BE49-F238E27FC236}">
                    <a16:creationId xmlns:a16="http://schemas.microsoft.com/office/drawing/2014/main" id="{8FE719D1-69B8-0570-1D1B-0294AA339295}"/>
                  </a:ext>
                </a:extLst>
              </p:cNvPr>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511" name="Freeform 10">
                <a:extLst>
                  <a:ext uri="{FF2B5EF4-FFF2-40B4-BE49-F238E27FC236}">
                    <a16:creationId xmlns:a16="http://schemas.microsoft.com/office/drawing/2014/main" id="{540B80D3-1A64-F9B5-56A7-FC8D02620491}"/>
                  </a:ext>
                </a:extLst>
              </p:cNvPr>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512" name="Freeform 11">
                <a:extLst>
                  <a:ext uri="{FF2B5EF4-FFF2-40B4-BE49-F238E27FC236}">
                    <a16:creationId xmlns:a16="http://schemas.microsoft.com/office/drawing/2014/main" id="{E66E3BBD-DA35-3E1B-6CD5-F8213D6B3AD4}"/>
                  </a:ext>
                </a:extLst>
              </p:cNvPr>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513" name="Freeform 12">
                <a:extLst>
                  <a:ext uri="{FF2B5EF4-FFF2-40B4-BE49-F238E27FC236}">
                    <a16:creationId xmlns:a16="http://schemas.microsoft.com/office/drawing/2014/main" id="{4293EEE5-1371-662E-BAE6-66548C9F2C74}"/>
                  </a:ext>
                </a:extLst>
              </p:cNvPr>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514" name="Freeform 13">
                <a:extLst>
                  <a:ext uri="{FF2B5EF4-FFF2-40B4-BE49-F238E27FC236}">
                    <a16:creationId xmlns:a16="http://schemas.microsoft.com/office/drawing/2014/main" id="{CBB53CE9-D208-8F3B-4B20-0AB0862EF0BA}"/>
                  </a:ext>
                </a:extLst>
              </p:cNvPr>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515" name="Freeform 14">
                <a:extLst>
                  <a:ext uri="{FF2B5EF4-FFF2-40B4-BE49-F238E27FC236}">
                    <a16:creationId xmlns:a16="http://schemas.microsoft.com/office/drawing/2014/main" id="{B0DA67F0-1F0C-E50A-47D8-C61ED473A528}"/>
                  </a:ext>
                </a:extLst>
              </p:cNvPr>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516" name="Freeform 15">
                <a:extLst>
                  <a:ext uri="{FF2B5EF4-FFF2-40B4-BE49-F238E27FC236}">
                    <a16:creationId xmlns:a16="http://schemas.microsoft.com/office/drawing/2014/main" id="{A5AB6FA8-6783-938E-C2F3-1F78A9F90C03}"/>
                  </a:ext>
                </a:extLst>
              </p:cNvPr>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517" name="Freeform 16">
                <a:extLst>
                  <a:ext uri="{FF2B5EF4-FFF2-40B4-BE49-F238E27FC236}">
                    <a16:creationId xmlns:a16="http://schemas.microsoft.com/office/drawing/2014/main" id="{9FEA1457-B5B3-5BB7-F707-D024B8DA0762}"/>
                  </a:ext>
                </a:extLst>
              </p:cNvPr>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5369" name="Group 17">
              <a:extLst>
                <a:ext uri="{FF2B5EF4-FFF2-40B4-BE49-F238E27FC236}">
                  <a16:creationId xmlns:a16="http://schemas.microsoft.com/office/drawing/2014/main" id="{2EDD8C1D-BE31-BE6C-5B29-DDBA9A165F8A}"/>
                </a:ext>
              </a:extLst>
            </p:cNvPr>
            <p:cNvGrpSpPr>
              <a:grpSpLocks/>
            </p:cNvGrpSpPr>
            <p:nvPr userDrawn="1"/>
          </p:nvGrpSpPr>
          <p:grpSpPr bwMode="auto">
            <a:xfrm>
              <a:off x="0" y="2291"/>
              <a:ext cx="1385" cy="1702"/>
              <a:chOff x="0" y="2291"/>
              <a:chExt cx="1385" cy="1702"/>
            </a:xfrm>
          </p:grpSpPr>
          <p:sp>
            <p:nvSpPr>
              <p:cNvPr id="15370" name="Rectangle 18">
                <a:extLst>
                  <a:ext uri="{FF2B5EF4-FFF2-40B4-BE49-F238E27FC236}">
                    <a16:creationId xmlns:a16="http://schemas.microsoft.com/office/drawing/2014/main" id="{2EB28300-DB76-DC39-5764-DF48BCA32265}"/>
                  </a:ext>
                </a:extLst>
              </p:cNvPr>
              <p:cNvSpPr>
                <a:spLocks noChangeArrowheads="1"/>
              </p:cNvSpPr>
              <p:nvPr userDrawn="1"/>
            </p:nvSpPr>
            <p:spPr bwMode="ltGray">
              <a:xfrm rot="6798887">
                <a:off x="63" y="388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371" name="Rectangle 19">
                <a:extLst>
                  <a:ext uri="{FF2B5EF4-FFF2-40B4-BE49-F238E27FC236}">
                    <a16:creationId xmlns:a16="http://schemas.microsoft.com/office/drawing/2014/main" id="{33F0717C-AB3A-9795-22E4-2B95E97667FF}"/>
                  </a:ext>
                </a:extLst>
              </p:cNvPr>
              <p:cNvSpPr>
                <a:spLocks noChangeArrowheads="1"/>
              </p:cNvSpPr>
              <p:nvPr userDrawn="1"/>
            </p:nvSpPr>
            <p:spPr bwMode="ltGray">
              <a:xfrm rot="6798887">
                <a:off x="33" y="388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372" name="Rectangle 20">
                <a:extLst>
                  <a:ext uri="{FF2B5EF4-FFF2-40B4-BE49-F238E27FC236}">
                    <a16:creationId xmlns:a16="http://schemas.microsoft.com/office/drawing/2014/main" id="{B1F16A51-0548-F546-7FD9-D577F441F8D9}"/>
                  </a:ext>
                </a:extLst>
              </p:cNvPr>
              <p:cNvSpPr>
                <a:spLocks noChangeArrowheads="1"/>
              </p:cNvSpPr>
              <p:nvPr userDrawn="1"/>
            </p:nvSpPr>
            <p:spPr bwMode="ltGray">
              <a:xfrm rot="6798887">
                <a:off x="7" y="387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373" name="Rectangle 21">
                <a:extLst>
                  <a:ext uri="{FF2B5EF4-FFF2-40B4-BE49-F238E27FC236}">
                    <a16:creationId xmlns:a16="http://schemas.microsoft.com/office/drawing/2014/main" id="{940784AB-9501-C979-4C96-4DAC97A061FE}"/>
                  </a:ext>
                </a:extLst>
              </p:cNvPr>
              <p:cNvSpPr>
                <a:spLocks noChangeArrowheads="1"/>
              </p:cNvSpPr>
              <p:nvPr userDrawn="1"/>
            </p:nvSpPr>
            <p:spPr bwMode="ltGray">
              <a:xfrm rot="5999912">
                <a:off x="209" y="388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374" name="Rectangle 22">
                <a:extLst>
                  <a:ext uri="{FF2B5EF4-FFF2-40B4-BE49-F238E27FC236}">
                    <a16:creationId xmlns:a16="http://schemas.microsoft.com/office/drawing/2014/main" id="{CD5BB115-BED8-4B5C-1147-45A7FD6772F1}"/>
                  </a:ext>
                </a:extLst>
              </p:cNvPr>
              <p:cNvSpPr>
                <a:spLocks noChangeArrowheads="1"/>
              </p:cNvSpPr>
              <p:nvPr userDrawn="1"/>
            </p:nvSpPr>
            <p:spPr bwMode="ltGray">
              <a:xfrm rot="5999912">
                <a:off x="183" y="388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375" name="Rectangle 23">
                <a:extLst>
                  <a:ext uri="{FF2B5EF4-FFF2-40B4-BE49-F238E27FC236}">
                    <a16:creationId xmlns:a16="http://schemas.microsoft.com/office/drawing/2014/main" id="{7139CF22-DA38-7C93-9E56-F64B52818200}"/>
                  </a:ext>
                </a:extLst>
              </p:cNvPr>
              <p:cNvSpPr>
                <a:spLocks noChangeArrowheads="1"/>
              </p:cNvSpPr>
              <p:nvPr userDrawn="1"/>
            </p:nvSpPr>
            <p:spPr bwMode="ltGray">
              <a:xfrm rot="6250138">
                <a:off x="153" y="388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376" name="Rectangle 24">
                <a:extLst>
                  <a:ext uri="{FF2B5EF4-FFF2-40B4-BE49-F238E27FC236}">
                    <a16:creationId xmlns:a16="http://schemas.microsoft.com/office/drawing/2014/main" id="{61BD2B93-F3E7-1DD9-3539-59C861F27DDB}"/>
                  </a:ext>
                </a:extLst>
              </p:cNvPr>
              <p:cNvSpPr>
                <a:spLocks noChangeArrowheads="1"/>
              </p:cNvSpPr>
              <p:nvPr userDrawn="1"/>
            </p:nvSpPr>
            <p:spPr bwMode="ltGray">
              <a:xfrm rot="6238076">
                <a:off x="123" y="388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377" name="Rectangle 25">
                <a:extLst>
                  <a:ext uri="{FF2B5EF4-FFF2-40B4-BE49-F238E27FC236}">
                    <a16:creationId xmlns:a16="http://schemas.microsoft.com/office/drawing/2014/main" id="{CF3527BB-EC2B-4BFE-7D55-4D25A377303D}"/>
                  </a:ext>
                </a:extLst>
              </p:cNvPr>
              <p:cNvSpPr>
                <a:spLocks noChangeArrowheads="1"/>
              </p:cNvSpPr>
              <p:nvPr userDrawn="1"/>
            </p:nvSpPr>
            <p:spPr bwMode="ltGray">
              <a:xfrm rot="5380717">
                <a:off x="363" y="386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378" name="Rectangle 26">
                <a:extLst>
                  <a:ext uri="{FF2B5EF4-FFF2-40B4-BE49-F238E27FC236}">
                    <a16:creationId xmlns:a16="http://schemas.microsoft.com/office/drawing/2014/main" id="{7F0AB2BC-A0E9-8D5A-8528-619E99EC2E4D}"/>
                  </a:ext>
                </a:extLst>
              </p:cNvPr>
              <p:cNvSpPr>
                <a:spLocks noChangeArrowheads="1"/>
              </p:cNvSpPr>
              <p:nvPr userDrawn="1"/>
            </p:nvSpPr>
            <p:spPr bwMode="ltGray">
              <a:xfrm rot="5380717">
                <a:off x="333" y="3872"/>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379" name="Rectangle 27">
                <a:extLst>
                  <a:ext uri="{FF2B5EF4-FFF2-40B4-BE49-F238E27FC236}">
                    <a16:creationId xmlns:a16="http://schemas.microsoft.com/office/drawing/2014/main" id="{32E05AF4-E39D-CED8-F4ED-C53A099593CA}"/>
                  </a:ext>
                </a:extLst>
              </p:cNvPr>
              <p:cNvSpPr>
                <a:spLocks noChangeArrowheads="1"/>
              </p:cNvSpPr>
              <p:nvPr userDrawn="1"/>
            </p:nvSpPr>
            <p:spPr bwMode="ltGray">
              <a:xfrm rot="5583200">
                <a:off x="303" y="387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380" name="Rectangle 28">
                <a:extLst>
                  <a:ext uri="{FF2B5EF4-FFF2-40B4-BE49-F238E27FC236}">
                    <a16:creationId xmlns:a16="http://schemas.microsoft.com/office/drawing/2014/main" id="{96E0A4A6-055E-3D7B-F04A-4F73A21FD31D}"/>
                  </a:ext>
                </a:extLst>
              </p:cNvPr>
              <p:cNvSpPr>
                <a:spLocks noChangeArrowheads="1"/>
              </p:cNvSpPr>
              <p:nvPr userDrawn="1"/>
            </p:nvSpPr>
            <p:spPr bwMode="ltGray">
              <a:xfrm rot="5737625">
                <a:off x="271" y="3882"/>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381" name="Rectangle 29">
                <a:extLst>
                  <a:ext uri="{FF2B5EF4-FFF2-40B4-BE49-F238E27FC236}">
                    <a16:creationId xmlns:a16="http://schemas.microsoft.com/office/drawing/2014/main" id="{16FF9E84-96DB-E7FC-CB5E-2A482D966453}"/>
                  </a:ext>
                </a:extLst>
              </p:cNvPr>
              <p:cNvSpPr>
                <a:spLocks noChangeArrowheads="1"/>
              </p:cNvSpPr>
              <p:nvPr userDrawn="1"/>
            </p:nvSpPr>
            <p:spPr bwMode="ltGray">
              <a:xfrm rot="4715477">
                <a:off x="517" y="382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382" name="Rectangle 30">
                <a:extLst>
                  <a:ext uri="{FF2B5EF4-FFF2-40B4-BE49-F238E27FC236}">
                    <a16:creationId xmlns:a16="http://schemas.microsoft.com/office/drawing/2014/main" id="{BF7FFC8F-D599-11A9-4219-18944A21D882}"/>
                  </a:ext>
                </a:extLst>
              </p:cNvPr>
              <p:cNvSpPr>
                <a:spLocks noChangeArrowheads="1"/>
              </p:cNvSpPr>
              <p:nvPr userDrawn="1"/>
            </p:nvSpPr>
            <p:spPr bwMode="ltGray">
              <a:xfrm rot="4924949">
                <a:off x="486" y="383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383" name="Rectangle 31">
                <a:extLst>
                  <a:ext uri="{FF2B5EF4-FFF2-40B4-BE49-F238E27FC236}">
                    <a16:creationId xmlns:a16="http://schemas.microsoft.com/office/drawing/2014/main" id="{ADF9DC27-3F1A-8281-327B-E3582BC25F0F}"/>
                  </a:ext>
                </a:extLst>
              </p:cNvPr>
              <p:cNvSpPr>
                <a:spLocks noChangeArrowheads="1"/>
              </p:cNvSpPr>
              <p:nvPr userDrawn="1"/>
            </p:nvSpPr>
            <p:spPr bwMode="ltGray">
              <a:xfrm rot="4924949">
                <a:off x="456" y="38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384" name="Rectangle 32">
                <a:extLst>
                  <a:ext uri="{FF2B5EF4-FFF2-40B4-BE49-F238E27FC236}">
                    <a16:creationId xmlns:a16="http://schemas.microsoft.com/office/drawing/2014/main" id="{3C99FF3F-7FDD-4FB4-C017-09A2CE1D7CDD}"/>
                  </a:ext>
                </a:extLst>
              </p:cNvPr>
              <p:cNvSpPr>
                <a:spLocks noChangeArrowheads="1"/>
              </p:cNvSpPr>
              <p:nvPr userDrawn="1"/>
            </p:nvSpPr>
            <p:spPr bwMode="ltGray">
              <a:xfrm rot="5041352">
                <a:off x="427" y="385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385" name="Rectangle 33">
                <a:extLst>
                  <a:ext uri="{FF2B5EF4-FFF2-40B4-BE49-F238E27FC236}">
                    <a16:creationId xmlns:a16="http://schemas.microsoft.com/office/drawing/2014/main" id="{1D5DC7EC-CF4B-3776-137E-8F259326C401}"/>
                  </a:ext>
                </a:extLst>
              </p:cNvPr>
              <p:cNvSpPr>
                <a:spLocks noChangeArrowheads="1"/>
              </p:cNvSpPr>
              <p:nvPr userDrawn="1"/>
            </p:nvSpPr>
            <p:spPr bwMode="ltGray">
              <a:xfrm rot="3816889">
                <a:off x="664" y="376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386" name="Rectangle 34">
                <a:extLst>
                  <a:ext uri="{FF2B5EF4-FFF2-40B4-BE49-F238E27FC236}">
                    <a16:creationId xmlns:a16="http://schemas.microsoft.com/office/drawing/2014/main" id="{07EA132A-CB69-0174-2197-56E79D1D4CC5}"/>
                  </a:ext>
                </a:extLst>
              </p:cNvPr>
              <p:cNvSpPr>
                <a:spLocks noChangeArrowheads="1"/>
              </p:cNvSpPr>
              <p:nvPr userDrawn="1"/>
            </p:nvSpPr>
            <p:spPr bwMode="ltGray">
              <a:xfrm rot="3816889">
                <a:off x="634" y="378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387" name="Rectangle 35">
                <a:extLst>
                  <a:ext uri="{FF2B5EF4-FFF2-40B4-BE49-F238E27FC236}">
                    <a16:creationId xmlns:a16="http://schemas.microsoft.com/office/drawing/2014/main" id="{AFA71BBB-99C9-A79B-4617-965D9491A942}"/>
                  </a:ext>
                </a:extLst>
              </p:cNvPr>
              <p:cNvSpPr>
                <a:spLocks noChangeArrowheads="1"/>
              </p:cNvSpPr>
              <p:nvPr userDrawn="1"/>
            </p:nvSpPr>
            <p:spPr bwMode="ltGray">
              <a:xfrm rot="4104184">
                <a:off x="606" y="379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388" name="Rectangle 36">
                <a:extLst>
                  <a:ext uri="{FF2B5EF4-FFF2-40B4-BE49-F238E27FC236}">
                    <a16:creationId xmlns:a16="http://schemas.microsoft.com/office/drawing/2014/main" id="{3A1F328E-7B64-C047-842F-BE6B6B37596F}"/>
                  </a:ext>
                </a:extLst>
              </p:cNvPr>
              <p:cNvSpPr>
                <a:spLocks noChangeArrowheads="1"/>
              </p:cNvSpPr>
              <p:nvPr userDrawn="1"/>
            </p:nvSpPr>
            <p:spPr bwMode="ltGray">
              <a:xfrm rot="4325343">
                <a:off x="575" y="380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389" name="Rectangle 37">
                <a:extLst>
                  <a:ext uri="{FF2B5EF4-FFF2-40B4-BE49-F238E27FC236}">
                    <a16:creationId xmlns:a16="http://schemas.microsoft.com/office/drawing/2014/main" id="{4DB784AB-F59E-82AD-39F1-B3327A8CF5E3}"/>
                  </a:ext>
                </a:extLst>
              </p:cNvPr>
              <p:cNvSpPr>
                <a:spLocks noChangeArrowheads="1"/>
              </p:cNvSpPr>
              <p:nvPr userDrawn="1"/>
            </p:nvSpPr>
            <p:spPr bwMode="ltGray">
              <a:xfrm rot="3368036">
                <a:off x="800" y="368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390" name="Rectangle 38">
                <a:extLst>
                  <a:ext uri="{FF2B5EF4-FFF2-40B4-BE49-F238E27FC236}">
                    <a16:creationId xmlns:a16="http://schemas.microsoft.com/office/drawing/2014/main" id="{E2E04B14-2567-09DF-8153-16060A09E260}"/>
                  </a:ext>
                </a:extLst>
              </p:cNvPr>
              <p:cNvSpPr>
                <a:spLocks noChangeArrowheads="1"/>
              </p:cNvSpPr>
              <p:nvPr userDrawn="1"/>
            </p:nvSpPr>
            <p:spPr bwMode="ltGray">
              <a:xfrm rot="3368036">
                <a:off x="772" y="369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391" name="Rectangle 39">
                <a:extLst>
                  <a:ext uri="{FF2B5EF4-FFF2-40B4-BE49-F238E27FC236}">
                    <a16:creationId xmlns:a16="http://schemas.microsoft.com/office/drawing/2014/main" id="{DF3190D6-AF4E-16A4-ABD3-B409DCDCB853}"/>
                  </a:ext>
                </a:extLst>
              </p:cNvPr>
              <p:cNvSpPr>
                <a:spLocks noChangeArrowheads="1"/>
              </p:cNvSpPr>
              <p:nvPr userDrawn="1"/>
            </p:nvSpPr>
            <p:spPr bwMode="ltGray">
              <a:xfrm rot="3368036">
                <a:off x="746" y="3716"/>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392" name="Rectangle 40">
                <a:extLst>
                  <a:ext uri="{FF2B5EF4-FFF2-40B4-BE49-F238E27FC236}">
                    <a16:creationId xmlns:a16="http://schemas.microsoft.com/office/drawing/2014/main" id="{55052DD1-6564-62ED-0F58-0F88F483E4E8}"/>
                  </a:ext>
                </a:extLst>
              </p:cNvPr>
              <p:cNvSpPr>
                <a:spLocks noChangeArrowheads="1"/>
              </p:cNvSpPr>
              <p:nvPr userDrawn="1"/>
            </p:nvSpPr>
            <p:spPr bwMode="ltGray">
              <a:xfrm rot="3816889">
                <a:off x="717" y="373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393" name="Rectangle 41">
                <a:extLst>
                  <a:ext uri="{FF2B5EF4-FFF2-40B4-BE49-F238E27FC236}">
                    <a16:creationId xmlns:a16="http://schemas.microsoft.com/office/drawing/2014/main" id="{A6C777E1-5EB9-2DC9-626D-0FC839197FCF}"/>
                  </a:ext>
                </a:extLst>
              </p:cNvPr>
              <p:cNvSpPr>
                <a:spLocks noChangeArrowheads="1"/>
              </p:cNvSpPr>
              <p:nvPr userDrawn="1"/>
            </p:nvSpPr>
            <p:spPr bwMode="ltGray">
              <a:xfrm rot="2302266">
                <a:off x="923" y="3587"/>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394" name="Rectangle 42">
                <a:extLst>
                  <a:ext uri="{FF2B5EF4-FFF2-40B4-BE49-F238E27FC236}">
                    <a16:creationId xmlns:a16="http://schemas.microsoft.com/office/drawing/2014/main" id="{A00F4338-3D58-35B9-5928-7840B16F0910}"/>
                  </a:ext>
                </a:extLst>
              </p:cNvPr>
              <p:cNvSpPr>
                <a:spLocks noChangeArrowheads="1"/>
              </p:cNvSpPr>
              <p:nvPr userDrawn="1"/>
            </p:nvSpPr>
            <p:spPr bwMode="ltGray">
              <a:xfrm rot="2302266">
                <a:off x="899" y="360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395" name="Rectangle 43">
                <a:extLst>
                  <a:ext uri="{FF2B5EF4-FFF2-40B4-BE49-F238E27FC236}">
                    <a16:creationId xmlns:a16="http://schemas.microsoft.com/office/drawing/2014/main" id="{4B412DCA-9BD5-A7F3-A23A-0AE13EA42CEB}"/>
                  </a:ext>
                </a:extLst>
              </p:cNvPr>
              <p:cNvSpPr>
                <a:spLocks noChangeArrowheads="1"/>
              </p:cNvSpPr>
              <p:nvPr userDrawn="1"/>
            </p:nvSpPr>
            <p:spPr bwMode="ltGray">
              <a:xfrm rot="2707562">
                <a:off x="876" y="362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396" name="Rectangle 44">
                <a:extLst>
                  <a:ext uri="{FF2B5EF4-FFF2-40B4-BE49-F238E27FC236}">
                    <a16:creationId xmlns:a16="http://schemas.microsoft.com/office/drawing/2014/main" id="{74B6CBC8-589E-CA9A-A807-E7EF8D0FD448}"/>
                  </a:ext>
                </a:extLst>
              </p:cNvPr>
              <p:cNvSpPr>
                <a:spLocks noChangeArrowheads="1"/>
              </p:cNvSpPr>
              <p:nvPr userDrawn="1"/>
            </p:nvSpPr>
            <p:spPr bwMode="ltGray">
              <a:xfrm rot="2707562">
                <a:off x="850" y="364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397" name="Rectangle 45">
                <a:extLst>
                  <a:ext uri="{FF2B5EF4-FFF2-40B4-BE49-F238E27FC236}">
                    <a16:creationId xmlns:a16="http://schemas.microsoft.com/office/drawing/2014/main" id="{303BF7D9-BF3A-DDAA-3D0A-8B09D0B11C06}"/>
                  </a:ext>
                </a:extLst>
              </p:cNvPr>
              <p:cNvSpPr>
                <a:spLocks noChangeArrowheads="1"/>
              </p:cNvSpPr>
              <p:nvPr userDrawn="1"/>
            </p:nvSpPr>
            <p:spPr bwMode="ltGray">
              <a:xfrm rot="1525830">
                <a:off x="1027" y="3473"/>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398" name="Rectangle 46">
                <a:extLst>
                  <a:ext uri="{FF2B5EF4-FFF2-40B4-BE49-F238E27FC236}">
                    <a16:creationId xmlns:a16="http://schemas.microsoft.com/office/drawing/2014/main" id="{D47C8DF1-6E94-407F-0A74-499C4A17157C}"/>
                  </a:ext>
                </a:extLst>
              </p:cNvPr>
              <p:cNvSpPr>
                <a:spLocks noChangeArrowheads="1"/>
              </p:cNvSpPr>
              <p:nvPr userDrawn="1"/>
            </p:nvSpPr>
            <p:spPr bwMode="ltGray">
              <a:xfrm rot="1525830">
                <a:off x="1009" y="3497"/>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399" name="Rectangle 47">
                <a:extLst>
                  <a:ext uri="{FF2B5EF4-FFF2-40B4-BE49-F238E27FC236}">
                    <a16:creationId xmlns:a16="http://schemas.microsoft.com/office/drawing/2014/main" id="{E1BCF1BF-86CA-2D05-F733-E3D662D1B03A}"/>
                  </a:ext>
                </a:extLst>
              </p:cNvPr>
              <p:cNvSpPr>
                <a:spLocks noChangeArrowheads="1"/>
              </p:cNvSpPr>
              <p:nvPr userDrawn="1"/>
            </p:nvSpPr>
            <p:spPr bwMode="ltGray">
              <a:xfrm rot="1788117">
                <a:off x="990" y="3519"/>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400" name="Rectangle 48">
                <a:extLst>
                  <a:ext uri="{FF2B5EF4-FFF2-40B4-BE49-F238E27FC236}">
                    <a16:creationId xmlns:a16="http://schemas.microsoft.com/office/drawing/2014/main" id="{B57A91F7-67A7-1E7F-5868-D796488E457D}"/>
                  </a:ext>
                </a:extLst>
              </p:cNvPr>
              <p:cNvSpPr>
                <a:spLocks noChangeArrowheads="1"/>
              </p:cNvSpPr>
              <p:nvPr userDrawn="1"/>
            </p:nvSpPr>
            <p:spPr bwMode="ltGray">
              <a:xfrm rot="1788117">
                <a:off x="969" y="354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401" name="Rectangle 49">
                <a:extLst>
                  <a:ext uri="{FF2B5EF4-FFF2-40B4-BE49-F238E27FC236}">
                    <a16:creationId xmlns:a16="http://schemas.microsoft.com/office/drawing/2014/main" id="{07EBBBB4-2D54-D1DD-1898-00BE100BA674}"/>
                  </a:ext>
                </a:extLst>
              </p:cNvPr>
              <p:cNvSpPr>
                <a:spLocks noChangeArrowheads="1"/>
              </p:cNvSpPr>
              <p:nvPr userDrawn="1"/>
            </p:nvSpPr>
            <p:spPr bwMode="ltGray">
              <a:xfrm rot="841630">
                <a:off x="1113" y="3355"/>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402" name="Rectangle 50">
                <a:extLst>
                  <a:ext uri="{FF2B5EF4-FFF2-40B4-BE49-F238E27FC236}">
                    <a16:creationId xmlns:a16="http://schemas.microsoft.com/office/drawing/2014/main" id="{53618491-9C69-E1AE-181B-A9E13A9DC957}"/>
                  </a:ext>
                </a:extLst>
              </p:cNvPr>
              <p:cNvSpPr>
                <a:spLocks noChangeArrowheads="1"/>
              </p:cNvSpPr>
              <p:nvPr userDrawn="1"/>
            </p:nvSpPr>
            <p:spPr bwMode="ltGray">
              <a:xfrm rot="841630">
                <a:off x="1100" y="337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403" name="Rectangle 51">
                <a:extLst>
                  <a:ext uri="{FF2B5EF4-FFF2-40B4-BE49-F238E27FC236}">
                    <a16:creationId xmlns:a16="http://schemas.microsoft.com/office/drawing/2014/main" id="{CB2A47A4-484D-9AC6-DC6E-862FD0FFBF4D}"/>
                  </a:ext>
                </a:extLst>
              </p:cNvPr>
              <p:cNvSpPr>
                <a:spLocks noChangeArrowheads="1"/>
              </p:cNvSpPr>
              <p:nvPr userDrawn="1"/>
            </p:nvSpPr>
            <p:spPr bwMode="ltGray">
              <a:xfrm rot="1308689">
                <a:off x="1086" y="340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404" name="Rectangle 52">
                <a:extLst>
                  <a:ext uri="{FF2B5EF4-FFF2-40B4-BE49-F238E27FC236}">
                    <a16:creationId xmlns:a16="http://schemas.microsoft.com/office/drawing/2014/main" id="{37D8AFA6-CC75-08EE-C118-3B4D435FFBF1}"/>
                  </a:ext>
                </a:extLst>
              </p:cNvPr>
              <p:cNvSpPr>
                <a:spLocks noChangeArrowheads="1"/>
              </p:cNvSpPr>
              <p:nvPr userDrawn="1"/>
            </p:nvSpPr>
            <p:spPr bwMode="ltGray">
              <a:xfrm rot="1308689">
                <a:off x="1064" y="3425"/>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405" name="Rectangle 53">
                <a:extLst>
                  <a:ext uri="{FF2B5EF4-FFF2-40B4-BE49-F238E27FC236}">
                    <a16:creationId xmlns:a16="http://schemas.microsoft.com/office/drawing/2014/main" id="{9079ADDD-A35A-7EF4-EECA-7F1CA89E5F64}"/>
                  </a:ext>
                </a:extLst>
              </p:cNvPr>
              <p:cNvSpPr>
                <a:spLocks noChangeArrowheads="1"/>
              </p:cNvSpPr>
              <p:nvPr userDrawn="1"/>
            </p:nvSpPr>
            <p:spPr bwMode="ltGray">
              <a:xfrm rot="469913">
                <a:off x="1172" y="3225"/>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406" name="Rectangle 54">
                <a:extLst>
                  <a:ext uri="{FF2B5EF4-FFF2-40B4-BE49-F238E27FC236}">
                    <a16:creationId xmlns:a16="http://schemas.microsoft.com/office/drawing/2014/main" id="{716960AA-31E4-6740-D9A1-11C32C23E45B}"/>
                  </a:ext>
                </a:extLst>
              </p:cNvPr>
              <p:cNvSpPr>
                <a:spLocks noChangeArrowheads="1"/>
              </p:cNvSpPr>
              <p:nvPr userDrawn="1"/>
            </p:nvSpPr>
            <p:spPr bwMode="ltGray">
              <a:xfrm rot="559869">
                <a:off x="1162" y="3250"/>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407" name="Rectangle 55">
                <a:extLst>
                  <a:ext uri="{FF2B5EF4-FFF2-40B4-BE49-F238E27FC236}">
                    <a16:creationId xmlns:a16="http://schemas.microsoft.com/office/drawing/2014/main" id="{5DAEA87A-A1ED-5CEE-1CC6-45CF6B169C40}"/>
                  </a:ext>
                </a:extLst>
              </p:cNvPr>
              <p:cNvSpPr>
                <a:spLocks noChangeArrowheads="1"/>
              </p:cNvSpPr>
              <p:nvPr userDrawn="1"/>
            </p:nvSpPr>
            <p:spPr bwMode="ltGray">
              <a:xfrm rot="734079">
                <a:off x="1154" y="327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408" name="Rectangle 56">
                <a:extLst>
                  <a:ext uri="{FF2B5EF4-FFF2-40B4-BE49-F238E27FC236}">
                    <a16:creationId xmlns:a16="http://schemas.microsoft.com/office/drawing/2014/main" id="{F242A2B1-8414-9FD5-8C81-2440A934F8EE}"/>
                  </a:ext>
                </a:extLst>
              </p:cNvPr>
              <p:cNvSpPr>
                <a:spLocks noChangeArrowheads="1"/>
              </p:cNvSpPr>
              <p:nvPr userDrawn="1"/>
            </p:nvSpPr>
            <p:spPr bwMode="ltGray">
              <a:xfrm rot="734079">
                <a:off x="1141" y="330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409" name="Rectangle 57">
                <a:extLst>
                  <a:ext uri="{FF2B5EF4-FFF2-40B4-BE49-F238E27FC236}">
                    <a16:creationId xmlns:a16="http://schemas.microsoft.com/office/drawing/2014/main" id="{74AE6F16-EA76-DAC5-A74A-F891A0D26B6B}"/>
                  </a:ext>
                </a:extLst>
              </p:cNvPr>
              <p:cNvSpPr>
                <a:spLocks noChangeArrowheads="1"/>
              </p:cNvSpPr>
              <p:nvPr userDrawn="1"/>
            </p:nvSpPr>
            <p:spPr bwMode="ltGray">
              <a:xfrm rot="-293905">
                <a:off x="1211" y="309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410" name="Rectangle 58">
                <a:extLst>
                  <a:ext uri="{FF2B5EF4-FFF2-40B4-BE49-F238E27FC236}">
                    <a16:creationId xmlns:a16="http://schemas.microsoft.com/office/drawing/2014/main" id="{0BA1E597-4AC5-287A-4826-A92FEAB1150C}"/>
                  </a:ext>
                </a:extLst>
              </p:cNvPr>
              <p:cNvSpPr>
                <a:spLocks noChangeArrowheads="1"/>
              </p:cNvSpPr>
              <p:nvPr userDrawn="1"/>
            </p:nvSpPr>
            <p:spPr bwMode="ltGray">
              <a:xfrm rot="-8">
                <a:off x="1201" y="312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411" name="Rectangle 59">
                <a:extLst>
                  <a:ext uri="{FF2B5EF4-FFF2-40B4-BE49-F238E27FC236}">
                    <a16:creationId xmlns:a16="http://schemas.microsoft.com/office/drawing/2014/main" id="{81E450E7-7E00-564B-4130-6D085A36D067}"/>
                  </a:ext>
                </a:extLst>
              </p:cNvPr>
              <p:cNvSpPr>
                <a:spLocks noChangeArrowheads="1"/>
              </p:cNvSpPr>
              <p:nvPr userDrawn="1"/>
            </p:nvSpPr>
            <p:spPr bwMode="ltGray">
              <a:xfrm rot="-8">
                <a:off x="1200" y="3147"/>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412" name="Rectangle 60">
                <a:extLst>
                  <a:ext uri="{FF2B5EF4-FFF2-40B4-BE49-F238E27FC236}">
                    <a16:creationId xmlns:a16="http://schemas.microsoft.com/office/drawing/2014/main" id="{52655171-1B11-DA0E-7A7E-A3333C19CD30}"/>
                  </a:ext>
                </a:extLst>
              </p:cNvPr>
              <p:cNvSpPr>
                <a:spLocks noChangeArrowheads="1"/>
              </p:cNvSpPr>
              <p:nvPr userDrawn="1"/>
            </p:nvSpPr>
            <p:spPr bwMode="ltGray">
              <a:xfrm rot="214188">
                <a:off x="1189" y="3173"/>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413" name="Rectangle 61">
                <a:extLst>
                  <a:ext uri="{FF2B5EF4-FFF2-40B4-BE49-F238E27FC236}">
                    <a16:creationId xmlns:a16="http://schemas.microsoft.com/office/drawing/2014/main" id="{47FAE845-BA50-2187-52FE-33023997625D}"/>
                  </a:ext>
                </a:extLst>
              </p:cNvPr>
              <p:cNvSpPr>
                <a:spLocks noChangeArrowheads="1"/>
              </p:cNvSpPr>
              <p:nvPr userDrawn="1"/>
            </p:nvSpPr>
            <p:spPr bwMode="ltGray">
              <a:xfrm rot="-682388">
                <a:off x="1219" y="296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414" name="Rectangle 62">
                <a:extLst>
                  <a:ext uri="{FF2B5EF4-FFF2-40B4-BE49-F238E27FC236}">
                    <a16:creationId xmlns:a16="http://schemas.microsoft.com/office/drawing/2014/main" id="{803A5223-938E-7BF0-8788-EFE1CA268B97}"/>
                  </a:ext>
                </a:extLst>
              </p:cNvPr>
              <p:cNvSpPr>
                <a:spLocks noChangeArrowheads="1"/>
              </p:cNvSpPr>
              <p:nvPr userDrawn="1"/>
            </p:nvSpPr>
            <p:spPr bwMode="ltGray">
              <a:xfrm rot="-480400">
                <a:off x="1220" y="2991"/>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415" name="Rectangle 63">
                <a:extLst>
                  <a:ext uri="{FF2B5EF4-FFF2-40B4-BE49-F238E27FC236}">
                    <a16:creationId xmlns:a16="http://schemas.microsoft.com/office/drawing/2014/main" id="{0A50B6B0-18D1-41DA-DD49-132FFDDEE85E}"/>
                  </a:ext>
                </a:extLst>
              </p:cNvPr>
              <p:cNvSpPr>
                <a:spLocks noChangeArrowheads="1"/>
              </p:cNvSpPr>
              <p:nvPr userDrawn="1"/>
            </p:nvSpPr>
            <p:spPr bwMode="ltGray">
              <a:xfrm rot="-480400">
                <a:off x="1220" y="301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416" name="Rectangle 64">
                <a:extLst>
                  <a:ext uri="{FF2B5EF4-FFF2-40B4-BE49-F238E27FC236}">
                    <a16:creationId xmlns:a16="http://schemas.microsoft.com/office/drawing/2014/main" id="{B6B0D6A3-DBA7-09DF-1F6A-D6435C469CEF}"/>
                  </a:ext>
                </a:extLst>
              </p:cNvPr>
              <p:cNvSpPr>
                <a:spLocks noChangeArrowheads="1"/>
              </p:cNvSpPr>
              <p:nvPr userDrawn="1"/>
            </p:nvSpPr>
            <p:spPr bwMode="ltGray">
              <a:xfrm rot="-270546">
                <a:off x="1219" y="3041"/>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417" name="Rectangle 65">
                <a:extLst>
                  <a:ext uri="{FF2B5EF4-FFF2-40B4-BE49-F238E27FC236}">
                    <a16:creationId xmlns:a16="http://schemas.microsoft.com/office/drawing/2014/main" id="{0F1D0C15-6CB6-F78A-A89C-A6555AE13232}"/>
                  </a:ext>
                </a:extLst>
              </p:cNvPr>
              <p:cNvSpPr>
                <a:spLocks noChangeArrowheads="1"/>
              </p:cNvSpPr>
              <p:nvPr userDrawn="1"/>
            </p:nvSpPr>
            <p:spPr bwMode="ltGray">
              <a:xfrm rot="-1132286">
                <a:off x="1207" y="2843"/>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418" name="Rectangle 66">
                <a:extLst>
                  <a:ext uri="{FF2B5EF4-FFF2-40B4-BE49-F238E27FC236}">
                    <a16:creationId xmlns:a16="http://schemas.microsoft.com/office/drawing/2014/main" id="{7A6653C5-1985-DEA0-8658-14874E3F37A4}"/>
                  </a:ext>
                </a:extLst>
              </p:cNvPr>
              <p:cNvSpPr>
                <a:spLocks noChangeArrowheads="1"/>
              </p:cNvSpPr>
              <p:nvPr userDrawn="1"/>
            </p:nvSpPr>
            <p:spPr bwMode="ltGray">
              <a:xfrm rot="-969272">
                <a:off x="1213" y="286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419" name="Rectangle 67">
                <a:extLst>
                  <a:ext uri="{FF2B5EF4-FFF2-40B4-BE49-F238E27FC236}">
                    <a16:creationId xmlns:a16="http://schemas.microsoft.com/office/drawing/2014/main" id="{0471B7A7-9EE1-93CB-A067-41D56E136CD4}"/>
                  </a:ext>
                </a:extLst>
              </p:cNvPr>
              <p:cNvSpPr>
                <a:spLocks noChangeArrowheads="1"/>
              </p:cNvSpPr>
              <p:nvPr userDrawn="1"/>
            </p:nvSpPr>
            <p:spPr bwMode="ltGray">
              <a:xfrm rot="-969272">
                <a:off x="1216" y="288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420" name="Rectangle 68">
                <a:extLst>
                  <a:ext uri="{FF2B5EF4-FFF2-40B4-BE49-F238E27FC236}">
                    <a16:creationId xmlns:a16="http://schemas.microsoft.com/office/drawing/2014/main" id="{A6D9D1A9-DDF0-E2BC-236C-0C24FE5DA081}"/>
                  </a:ext>
                </a:extLst>
              </p:cNvPr>
              <p:cNvSpPr>
                <a:spLocks noChangeArrowheads="1"/>
              </p:cNvSpPr>
              <p:nvPr userDrawn="1"/>
            </p:nvSpPr>
            <p:spPr bwMode="ltGray">
              <a:xfrm rot="-806259">
                <a:off x="1219" y="291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421" name="Rectangle 69">
                <a:extLst>
                  <a:ext uri="{FF2B5EF4-FFF2-40B4-BE49-F238E27FC236}">
                    <a16:creationId xmlns:a16="http://schemas.microsoft.com/office/drawing/2014/main" id="{B14E47A3-7F21-0D9E-7712-FAE15CF570E4}"/>
                  </a:ext>
                </a:extLst>
              </p:cNvPr>
              <p:cNvSpPr>
                <a:spLocks noChangeArrowheads="1"/>
              </p:cNvSpPr>
              <p:nvPr userDrawn="1"/>
            </p:nvSpPr>
            <p:spPr bwMode="ltGray">
              <a:xfrm rot="-1543941">
                <a:off x="1165" y="272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422" name="Rectangle 70">
                <a:extLst>
                  <a:ext uri="{FF2B5EF4-FFF2-40B4-BE49-F238E27FC236}">
                    <a16:creationId xmlns:a16="http://schemas.microsoft.com/office/drawing/2014/main" id="{13F63ED8-345B-7828-DC3B-79E675A88EA4}"/>
                  </a:ext>
                </a:extLst>
              </p:cNvPr>
              <p:cNvSpPr>
                <a:spLocks noChangeArrowheads="1"/>
              </p:cNvSpPr>
              <p:nvPr userDrawn="1"/>
            </p:nvSpPr>
            <p:spPr bwMode="ltGray">
              <a:xfrm rot="-1341953">
                <a:off x="1176" y="2752"/>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423" name="Rectangle 71">
                <a:extLst>
                  <a:ext uri="{FF2B5EF4-FFF2-40B4-BE49-F238E27FC236}">
                    <a16:creationId xmlns:a16="http://schemas.microsoft.com/office/drawing/2014/main" id="{38C3FC98-4DA7-0477-A09D-18E82A478807}"/>
                  </a:ext>
                </a:extLst>
              </p:cNvPr>
              <p:cNvSpPr>
                <a:spLocks noChangeArrowheads="1"/>
              </p:cNvSpPr>
              <p:nvPr userDrawn="1"/>
            </p:nvSpPr>
            <p:spPr bwMode="ltGray">
              <a:xfrm rot="-1341953">
                <a:off x="1184" y="277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424" name="Rectangle 72">
                <a:extLst>
                  <a:ext uri="{FF2B5EF4-FFF2-40B4-BE49-F238E27FC236}">
                    <a16:creationId xmlns:a16="http://schemas.microsoft.com/office/drawing/2014/main" id="{EE14C3B7-321E-6059-99CB-0C21629063F1}"/>
                  </a:ext>
                </a:extLst>
              </p:cNvPr>
              <p:cNvSpPr>
                <a:spLocks noChangeArrowheads="1"/>
              </p:cNvSpPr>
              <p:nvPr userDrawn="1"/>
            </p:nvSpPr>
            <p:spPr bwMode="ltGray">
              <a:xfrm rot="-1341953">
                <a:off x="1194" y="279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425" name="Rectangle 73">
                <a:extLst>
                  <a:ext uri="{FF2B5EF4-FFF2-40B4-BE49-F238E27FC236}">
                    <a16:creationId xmlns:a16="http://schemas.microsoft.com/office/drawing/2014/main" id="{A6F5EA41-4AE4-E7D5-5549-3FCECAD187DC}"/>
                  </a:ext>
                </a:extLst>
              </p:cNvPr>
              <p:cNvSpPr>
                <a:spLocks noChangeArrowheads="1"/>
              </p:cNvSpPr>
              <p:nvPr userDrawn="1"/>
            </p:nvSpPr>
            <p:spPr bwMode="ltGray">
              <a:xfrm rot="-1928746">
                <a:off x="1101" y="262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426" name="Rectangle 74">
                <a:extLst>
                  <a:ext uri="{FF2B5EF4-FFF2-40B4-BE49-F238E27FC236}">
                    <a16:creationId xmlns:a16="http://schemas.microsoft.com/office/drawing/2014/main" id="{65F6A117-D80A-34A0-538B-0D0A359F5051}"/>
                  </a:ext>
                </a:extLst>
              </p:cNvPr>
              <p:cNvSpPr>
                <a:spLocks noChangeArrowheads="1"/>
              </p:cNvSpPr>
              <p:nvPr userDrawn="1"/>
            </p:nvSpPr>
            <p:spPr bwMode="ltGray">
              <a:xfrm rot="-1844175">
                <a:off x="1114" y="264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427" name="Rectangle 75">
                <a:extLst>
                  <a:ext uri="{FF2B5EF4-FFF2-40B4-BE49-F238E27FC236}">
                    <a16:creationId xmlns:a16="http://schemas.microsoft.com/office/drawing/2014/main" id="{262E1102-4665-1A5B-999E-90FA254D9398}"/>
                  </a:ext>
                </a:extLst>
              </p:cNvPr>
              <p:cNvSpPr>
                <a:spLocks noChangeArrowheads="1"/>
              </p:cNvSpPr>
              <p:nvPr userDrawn="1"/>
            </p:nvSpPr>
            <p:spPr bwMode="ltGray">
              <a:xfrm rot="-1752383">
                <a:off x="1129" y="266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428" name="Rectangle 76">
                <a:extLst>
                  <a:ext uri="{FF2B5EF4-FFF2-40B4-BE49-F238E27FC236}">
                    <a16:creationId xmlns:a16="http://schemas.microsoft.com/office/drawing/2014/main" id="{BA8AC3D5-B2AF-386F-453D-B68569280B75}"/>
                  </a:ext>
                </a:extLst>
              </p:cNvPr>
              <p:cNvSpPr>
                <a:spLocks noChangeArrowheads="1"/>
              </p:cNvSpPr>
              <p:nvPr userDrawn="1"/>
            </p:nvSpPr>
            <p:spPr bwMode="ltGray">
              <a:xfrm rot="-1752383">
                <a:off x="1142" y="268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429" name="Rectangle 77">
                <a:extLst>
                  <a:ext uri="{FF2B5EF4-FFF2-40B4-BE49-F238E27FC236}">
                    <a16:creationId xmlns:a16="http://schemas.microsoft.com/office/drawing/2014/main" id="{32BEA150-FD54-785E-45DF-4D313348CD14}"/>
                  </a:ext>
                </a:extLst>
              </p:cNvPr>
              <p:cNvSpPr>
                <a:spLocks noChangeArrowheads="1"/>
              </p:cNvSpPr>
              <p:nvPr userDrawn="1"/>
            </p:nvSpPr>
            <p:spPr bwMode="ltGray">
              <a:xfrm rot="-2466736">
                <a:off x="1014" y="253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430" name="Rectangle 78">
                <a:extLst>
                  <a:ext uri="{FF2B5EF4-FFF2-40B4-BE49-F238E27FC236}">
                    <a16:creationId xmlns:a16="http://schemas.microsoft.com/office/drawing/2014/main" id="{FF225058-7EF1-2C86-2DA3-1178677971BA}"/>
                  </a:ext>
                </a:extLst>
              </p:cNvPr>
              <p:cNvSpPr>
                <a:spLocks noChangeArrowheads="1"/>
              </p:cNvSpPr>
              <p:nvPr userDrawn="1"/>
            </p:nvSpPr>
            <p:spPr bwMode="ltGray">
              <a:xfrm rot="-2466736">
                <a:off x="1035" y="255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431" name="Rectangle 79">
                <a:extLst>
                  <a:ext uri="{FF2B5EF4-FFF2-40B4-BE49-F238E27FC236}">
                    <a16:creationId xmlns:a16="http://schemas.microsoft.com/office/drawing/2014/main" id="{32E7D5B4-F9A8-0BBF-1FCA-0BCFF05A38E0}"/>
                  </a:ext>
                </a:extLst>
              </p:cNvPr>
              <p:cNvSpPr>
                <a:spLocks noChangeArrowheads="1"/>
              </p:cNvSpPr>
              <p:nvPr userDrawn="1"/>
            </p:nvSpPr>
            <p:spPr bwMode="ltGray">
              <a:xfrm rot="-2466736">
                <a:off x="1050" y="257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432" name="Rectangle 80">
                <a:extLst>
                  <a:ext uri="{FF2B5EF4-FFF2-40B4-BE49-F238E27FC236}">
                    <a16:creationId xmlns:a16="http://schemas.microsoft.com/office/drawing/2014/main" id="{0D5DDA05-85C9-1F9A-3E01-230C04131B2B}"/>
                  </a:ext>
                </a:extLst>
              </p:cNvPr>
              <p:cNvSpPr>
                <a:spLocks noChangeArrowheads="1"/>
              </p:cNvSpPr>
              <p:nvPr userDrawn="1"/>
            </p:nvSpPr>
            <p:spPr bwMode="ltGray">
              <a:xfrm rot="-2342866">
                <a:off x="1068" y="2590"/>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433" name="Freeform 81">
                <a:extLst>
                  <a:ext uri="{FF2B5EF4-FFF2-40B4-BE49-F238E27FC236}">
                    <a16:creationId xmlns:a16="http://schemas.microsoft.com/office/drawing/2014/main" id="{889ACCFC-CA12-9C77-B78F-58D44DE18D23}"/>
                  </a:ext>
                </a:extLst>
              </p:cNvPr>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34" name="Rectangle 82">
                <a:extLst>
                  <a:ext uri="{FF2B5EF4-FFF2-40B4-BE49-F238E27FC236}">
                    <a16:creationId xmlns:a16="http://schemas.microsoft.com/office/drawing/2014/main" id="{79602152-28A7-6662-1E83-8F8A27B3F5A6}"/>
                  </a:ext>
                </a:extLst>
              </p:cNvPr>
              <p:cNvSpPr>
                <a:spLocks noChangeArrowheads="1"/>
              </p:cNvSpPr>
              <p:nvPr userDrawn="1"/>
            </p:nvSpPr>
            <p:spPr bwMode="ltGray">
              <a:xfrm rot="6575641">
                <a:off x="-217" y="3138"/>
                <a:ext cx="122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435" name="Rectangle 83">
                <a:extLst>
                  <a:ext uri="{FF2B5EF4-FFF2-40B4-BE49-F238E27FC236}">
                    <a16:creationId xmlns:a16="http://schemas.microsoft.com/office/drawing/2014/main" id="{82A9EBD0-FECA-F4A6-4BF5-3B1F17D44200}"/>
                  </a:ext>
                </a:extLst>
              </p:cNvPr>
              <p:cNvSpPr>
                <a:spLocks noChangeArrowheads="1"/>
              </p:cNvSpPr>
              <p:nvPr userDrawn="1"/>
            </p:nvSpPr>
            <p:spPr bwMode="ltGray">
              <a:xfrm rot="238799">
                <a:off x="4" y="3146"/>
                <a:ext cx="103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436" name="Rectangle 84">
                <a:extLst>
                  <a:ext uri="{FF2B5EF4-FFF2-40B4-BE49-F238E27FC236}">
                    <a16:creationId xmlns:a16="http://schemas.microsoft.com/office/drawing/2014/main" id="{BF535DE4-D185-610C-3D27-A0998B846095}"/>
                  </a:ext>
                </a:extLst>
              </p:cNvPr>
              <p:cNvSpPr>
                <a:spLocks noChangeArrowheads="1"/>
              </p:cNvSpPr>
              <p:nvPr userDrawn="1"/>
            </p:nvSpPr>
            <p:spPr bwMode="ltGray">
              <a:xfrm rot="-2957028">
                <a:off x="907" y="247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437" name="Rectangle 85">
                <a:extLst>
                  <a:ext uri="{FF2B5EF4-FFF2-40B4-BE49-F238E27FC236}">
                    <a16:creationId xmlns:a16="http://schemas.microsoft.com/office/drawing/2014/main" id="{509DF29C-C14E-E302-8236-4269FCC8EBAE}"/>
                  </a:ext>
                </a:extLst>
              </p:cNvPr>
              <p:cNvSpPr>
                <a:spLocks noChangeArrowheads="1"/>
              </p:cNvSpPr>
              <p:nvPr userDrawn="1"/>
            </p:nvSpPr>
            <p:spPr bwMode="ltGray">
              <a:xfrm rot="-2957028">
                <a:off x="930" y="248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438" name="Rectangle 86">
                <a:extLst>
                  <a:ext uri="{FF2B5EF4-FFF2-40B4-BE49-F238E27FC236}">
                    <a16:creationId xmlns:a16="http://schemas.microsoft.com/office/drawing/2014/main" id="{A3C1C950-D04D-D27D-D5B9-AD476D2C1BB2}"/>
                  </a:ext>
                </a:extLst>
              </p:cNvPr>
              <p:cNvSpPr>
                <a:spLocks noChangeArrowheads="1"/>
              </p:cNvSpPr>
              <p:nvPr userDrawn="1"/>
            </p:nvSpPr>
            <p:spPr bwMode="ltGray">
              <a:xfrm rot="-2957028">
                <a:off x="954" y="249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439" name="Rectangle 87">
                <a:extLst>
                  <a:ext uri="{FF2B5EF4-FFF2-40B4-BE49-F238E27FC236}">
                    <a16:creationId xmlns:a16="http://schemas.microsoft.com/office/drawing/2014/main" id="{0480765E-B8E6-35E3-7DB5-0D2043A8FD38}"/>
                  </a:ext>
                </a:extLst>
              </p:cNvPr>
              <p:cNvSpPr>
                <a:spLocks noChangeArrowheads="1"/>
              </p:cNvSpPr>
              <p:nvPr userDrawn="1"/>
            </p:nvSpPr>
            <p:spPr bwMode="ltGray">
              <a:xfrm rot="-2661033">
                <a:off x="974" y="2509"/>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440" name="Rectangle 88">
                <a:extLst>
                  <a:ext uri="{FF2B5EF4-FFF2-40B4-BE49-F238E27FC236}">
                    <a16:creationId xmlns:a16="http://schemas.microsoft.com/office/drawing/2014/main" id="{74B4AD94-07AE-B8B7-AD6C-C3A4BB2CEBCD}"/>
                  </a:ext>
                </a:extLst>
              </p:cNvPr>
              <p:cNvSpPr>
                <a:spLocks noChangeArrowheads="1"/>
              </p:cNvSpPr>
              <p:nvPr userDrawn="1"/>
            </p:nvSpPr>
            <p:spPr bwMode="ltGray">
              <a:xfrm rot="-3638503">
                <a:off x="788" y="242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441" name="Rectangle 89">
                <a:extLst>
                  <a:ext uri="{FF2B5EF4-FFF2-40B4-BE49-F238E27FC236}">
                    <a16:creationId xmlns:a16="http://schemas.microsoft.com/office/drawing/2014/main" id="{FE4D3F33-4A35-7626-9629-E050098C544A}"/>
                  </a:ext>
                </a:extLst>
              </p:cNvPr>
              <p:cNvSpPr>
                <a:spLocks noChangeArrowheads="1"/>
              </p:cNvSpPr>
              <p:nvPr userDrawn="1"/>
            </p:nvSpPr>
            <p:spPr bwMode="ltGray">
              <a:xfrm rot="-3638503">
                <a:off x="815" y="243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442" name="Rectangle 90">
                <a:extLst>
                  <a:ext uri="{FF2B5EF4-FFF2-40B4-BE49-F238E27FC236}">
                    <a16:creationId xmlns:a16="http://schemas.microsoft.com/office/drawing/2014/main" id="{786F7B24-0EE4-7CA4-9EB2-682E06C73AED}"/>
                  </a:ext>
                </a:extLst>
              </p:cNvPr>
              <p:cNvSpPr>
                <a:spLocks noChangeArrowheads="1"/>
              </p:cNvSpPr>
              <p:nvPr userDrawn="1"/>
            </p:nvSpPr>
            <p:spPr bwMode="ltGray">
              <a:xfrm rot="-3514633">
                <a:off x="837" y="2440"/>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443" name="Rectangle 91">
                <a:extLst>
                  <a:ext uri="{FF2B5EF4-FFF2-40B4-BE49-F238E27FC236}">
                    <a16:creationId xmlns:a16="http://schemas.microsoft.com/office/drawing/2014/main" id="{E9D05DEE-C383-BED0-51BD-FA6A81076CD0}"/>
                  </a:ext>
                </a:extLst>
              </p:cNvPr>
              <p:cNvSpPr>
                <a:spLocks noChangeArrowheads="1"/>
              </p:cNvSpPr>
              <p:nvPr userDrawn="1"/>
            </p:nvSpPr>
            <p:spPr bwMode="ltGray">
              <a:xfrm rot="-3220799">
                <a:off x="862" y="245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444" name="Rectangle 92">
                <a:extLst>
                  <a:ext uri="{FF2B5EF4-FFF2-40B4-BE49-F238E27FC236}">
                    <a16:creationId xmlns:a16="http://schemas.microsoft.com/office/drawing/2014/main" id="{35EA2FF6-26E5-0F31-80D8-6C50BB3A4102}"/>
                  </a:ext>
                </a:extLst>
              </p:cNvPr>
              <p:cNvSpPr>
                <a:spLocks noChangeArrowheads="1"/>
              </p:cNvSpPr>
              <p:nvPr userDrawn="1"/>
            </p:nvSpPr>
            <p:spPr bwMode="ltGray">
              <a:xfrm rot="-4338250">
                <a:off x="649" y="239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445" name="Rectangle 93">
                <a:extLst>
                  <a:ext uri="{FF2B5EF4-FFF2-40B4-BE49-F238E27FC236}">
                    <a16:creationId xmlns:a16="http://schemas.microsoft.com/office/drawing/2014/main" id="{6AEED8E1-1E0D-72DF-F85B-E76F97D0EDD6}"/>
                  </a:ext>
                </a:extLst>
              </p:cNvPr>
              <p:cNvSpPr>
                <a:spLocks noChangeArrowheads="1"/>
              </p:cNvSpPr>
              <p:nvPr userDrawn="1"/>
            </p:nvSpPr>
            <p:spPr bwMode="ltGray">
              <a:xfrm rot="-4250359">
                <a:off x="677" y="240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446" name="Rectangle 94">
                <a:extLst>
                  <a:ext uri="{FF2B5EF4-FFF2-40B4-BE49-F238E27FC236}">
                    <a16:creationId xmlns:a16="http://schemas.microsoft.com/office/drawing/2014/main" id="{09365561-6179-D01B-0DC1-A708AB649F8E}"/>
                  </a:ext>
                </a:extLst>
              </p:cNvPr>
              <p:cNvSpPr>
                <a:spLocks noChangeArrowheads="1"/>
              </p:cNvSpPr>
              <p:nvPr userDrawn="1"/>
            </p:nvSpPr>
            <p:spPr bwMode="ltGray">
              <a:xfrm rot="-4250359">
                <a:off x="708" y="240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447" name="Rectangle 95">
                <a:extLst>
                  <a:ext uri="{FF2B5EF4-FFF2-40B4-BE49-F238E27FC236}">
                    <a16:creationId xmlns:a16="http://schemas.microsoft.com/office/drawing/2014/main" id="{359C9793-70E6-E060-950A-1E8CFFD7BBB9}"/>
                  </a:ext>
                </a:extLst>
              </p:cNvPr>
              <p:cNvSpPr>
                <a:spLocks noChangeArrowheads="1"/>
              </p:cNvSpPr>
              <p:nvPr userDrawn="1"/>
            </p:nvSpPr>
            <p:spPr bwMode="ltGray">
              <a:xfrm rot="-3989246">
                <a:off x="738" y="241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448" name="Rectangle 96">
                <a:extLst>
                  <a:ext uri="{FF2B5EF4-FFF2-40B4-BE49-F238E27FC236}">
                    <a16:creationId xmlns:a16="http://schemas.microsoft.com/office/drawing/2014/main" id="{8098DC42-F63E-65B3-66BD-897A714FD7EB}"/>
                  </a:ext>
                </a:extLst>
              </p:cNvPr>
              <p:cNvSpPr>
                <a:spLocks noChangeArrowheads="1"/>
              </p:cNvSpPr>
              <p:nvPr userDrawn="1"/>
            </p:nvSpPr>
            <p:spPr bwMode="ltGray">
              <a:xfrm rot="-4862215">
                <a:off x="503" y="239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449" name="Rectangle 97">
                <a:extLst>
                  <a:ext uri="{FF2B5EF4-FFF2-40B4-BE49-F238E27FC236}">
                    <a16:creationId xmlns:a16="http://schemas.microsoft.com/office/drawing/2014/main" id="{DF128614-FFF6-9FD2-1661-5933133B6838}"/>
                  </a:ext>
                </a:extLst>
              </p:cNvPr>
              <p:cNvSpPr>
                <a:spLocks noChangeArrowheads="1"/>
              </p:cNvSpPr>
              <p:nvPr userDrawn="1"/>
            </p:nvSpPr>
            <p:spPr bwMode="ltGray">
              <a:xfrm rot="-4673370">
                <a:off x="534" y="239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450" name="Rectangle 98">
                <a:extLst>
                  <a:ext uri="{FF2B5EF4-FFF2-40B4-BE49-F238E27FC236}">
                    <a16:creationId xmlns:a16="http://schemas.microsoft.com/office/drawing/2014/main" id="{D898A7F3-00C1-B21E-C4E3-DE10C8C93345}"/>
                  </a:ext>
                </a:extLst>
              </p:cNvPr>
              <p:cNvSpPr>
                <a:spLocks noChangeArrowheads="1"/>
              </p:cNvSpPr>
              <p:nvPr userDrawn="1"/>
            </p:nvSpPr>
            <p:spPr bwMode="ltGray">
              <a:xfrm rot="-4646721">
                <a:off x="563" y="239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451" name="Rectangle 99">
                <a:extLst>
                  <a:ext uri="{FF2B5EF4-FFF2-40B4-BE49-F238E27FC236}">
                    <a16:creationId xmlns:a16="http://schemas.microsoft.com/office/drawing/2014/main" id="{7965529B-4F82-74BA-DF51-977B0EA0C667}"/>
                  </a:ext>
                </a:extLst>
              </p:cNvPr>
              <p:cNvSpPr>
                <a:spLocks noChangeArrowheads="1"/>
              </p:cNvSpPr>
              <p:nvPr userDrawn="1"/>
            </p:nvSpPr>
            <p:spPr bwMode="ltGray">
              <a:xfrm rot="-4580623">
                <a:off x="595" y="239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452" name="Rectangle 100">
                <a:extLst>
                  <a:ext uri="{FF2B5EF4-FFF2-40B4-BE49-F238E27FC236}">
                    <a16:creationId xmlns:a16="http://schemas.microsoft.com/office/drawing/2014/main" id="{9B525B6A-2FE9-5814-3F40-FF1B7549EC34}"/>
                  </a:ext>
                </a:extLst>
              </p:cNvPr>
              <p:cNvSpPr>
                <a:spLocks noChangeArrowheads="1"/>
              </p:cNvSpPr>
              <p:nvPr userDrawn="1"/>
            </p:nvSpPr>
            <p:spPr bwMode="ltGray">
              <a:xfrm rot="-5195129">
                <a:off x="355" y="241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453" name="Rectangle 101">
                <a:extLst>
                  <a:ext uri="{FF2B5EF4-FFF2-40B4-BE49-F238E27FC236}">
                    <a16:creationId xmlns:a16="http://schemas.microsoft.com/office/drawing/2014/main" id="{DAFBAA93-4292-937D-FA7F-683CDA726B5D}"/>
                  </a:ext>
                </a:extLst>
              </p:cNvPr>
              <p:cNvSpPr>
                <a:spLocks noChangeArrowheads="1"/>
              </p:cNvSpPr>
              <p:nvPr userDrawn="1"/>
            </p:nvSpPr>
            <p:spPr bwMode="ltGray">
              <a:xfrm rot="-5360484">
                <a:off x="385" y="240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454" name="Rectangle 102">
                <a:extLst>
                  <a:ext uri="{FF2B5EF4-FFF2-40B4-BE49-F238E27FC236}">
                    <a16:creationId xmlns:a16="http://schemas.microsoft.com/office/drawing/2014/main" id="{984F353C-1E06-0DDF-684B-F3D4020F9A49}"/>
                  </a:ext>
                </a:extLst>
              </p:cNvPr>
              <p:cNvSpPr>
                <a:spLocks noChangeArrowheads="1"/>
              </p:cNvSpPr>
              <p:nvPr userDrawn="1"/>
            </p:nvSpPr>
            <p:spPr bwMode="ltGray">
              <a:xfrm rot="-5288939">
                <a:off x="419" y="240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455" name="Rectangle 103">
                <a:extLst>
                  <a:ext uri="{FF2B5EF4-FFF2-40B4-BE49-F238E27FC236}">
                    <a16:creationId xmlns:a16="http://schemas.microsoft.com/office/drawing/2014/main" id="{CBB383CD-20E4-BF45-D619-50F49E717763}"/>
                  </a:ext>
                </a:extLst>
              </p:cNvPr>
              <p:cNvSpPr>
                <a:spLocks noChangeArrowheads="1"/>
              </p:cNvSpPr>
              <p:nvPr userDrawn="1"/>
            </p:nvSpPr>
            <p:spPr bwMode="ltGray">
              <a:xfrm rot="-5164854">
                <a:off x="449" y="2400"/>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456" name="Rectangle 104">
                <a:extLst>
                  <a:ext uri="{FF2B5EF4-FFF2-40B4-BE49-F238E27FC236}">
                    <a16:creationId xmlns:a16="http://schemas.microsoft.com/office/drawing/2014/main" id="{E8ACA722-35CB-CA99-FAEB-024DFE0B907B}"/>
                  </a:ext>
                </a:extLst>
              </p:cNvPr>
              <p:cNvSpPr>
                <a:spLocks noChangeArrowheads="1"/>
              </p:cNvSpPr>
              <p:nvPr userDrawn="1"/>
            </p:nvSpPr>
            <p:spPr bwMode="ltGray">
              <a:xfrm rot="-6132163">
                <a:off x="206" y="245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457" name="Rectangle 105">
                <a:extLst>
                  <a:ext uri="{FF2B5EF4-FFF2-40B4-BE49-F238E27FC236}">
                    <a16:creationId xmlns:a16="http://schemas.microsoft.com/office/drawing/2014/main" id="{F6C287E5-EEC7-6B09-63F3-50AB803618BF}"/>
                  </a:ext>
                </a:extLst>
              </p:cNvPr>
              <p:cNvSpPr>
                <a:spLocks noChangeArrowheads="1"/>
              </p:cNvSpPr>
              <p:nvPr userDrawn="1"/>
            </p:nvSpPr>
            <p:spPr bwMode="ltGray">
              <a:xfrm rot="-6220433">
                <a:off x="237" y="24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458" name="Rectangle 106">
                <a:extLst>
                  <a:ext uri="{FF2B5EF4-FFF2-40B4-BE49-F238E27FC236}">
                    <a16:creationId xmlns:a16="http://schemas.microsoft.com/office/drawing/2014/main" id="{3E43EA8A-277E-80F7-2070-BF023D0A8540}"/>
                  </a:ext>
                </a:extLst>
              </p:cNvPr>
              <p:cNvSpPr>
                <a:spLocks noChangeArrowheads="1"/>
              </p:cNvSpPr>
              <p:nvPr userDrawn="1"/>
            </p:nvSpPr>
            <p:spPr bwMode="ltGray">
              <a:xfrm rot="-6110943">
                <a:off x="266" y="243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459" name="Rectangle 107">
                <a:extLst>
                  <a:ext uri="{FF2B5EF4-FFF2-40B4-BE49-F238E27FC236}">
                    <a16:creationId xmlns:a16="http://schemas.microsoft.com/office/drawing/2014/main" id="{3CE6CE11-F270-96D3-2A91-215A1C41C875}"/>
                  </a:ext>
                </a:extLst>
              </p:cNvPr>
              <p:cNvSpPr>
                <a:spLocks noChangeArrowheads="1"/>
              </p:cNvSpPr>
              <p:nvPr userDrawn="1"/>
            </p:nvSpPr>
            <p:spPr bwMode="ltGray">
              <a:xfrm rot="-5919570">
                <a:off x="293" y="242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460" name="Rectangle 108">
                <a:extLst>
                  <a:ext uri="{FF2B5EF4-FFF2-40B4-BE49-F238E27FC236}">
                    <a16:creationId xmlns:a16="http://schemas.microsoft.com/office/drawing/2014/main" id="{C2F8043B-36F7-3346-4213-73AD0E2CF47F}"/>
                  </a:ext>
                </a:extLst>
              </p:cNvPr>
              <p:cNvSpPr>
                <a:spLocks noChangeArrowheads="1"/>
              </p:cNvSpPr>
              <p:nvPr userDrawn="1"/>
            </p:nvSpPr>
            <p:spPr bwMode="ltGray">
              <a:xfrm rot="-7376291">
                <a:off x="6" y="25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461" name="Rectangle 109">
                <a:extLst>
                  <a:ext uri="{FF2B5EF4-FFF2-40B4-BE49-F238E27FC236}">
                    <a16:creationId xmlns:a16="http://schemas.microsoft.com/office/drawing/2014/main" id="{60275B64-2C75-4037-8A17-04EECD10BD67}"/>
                  </a:ext>
                </a:extLst>
              </p:cNvPr>
              <p:cNvSpPr>
                <a:spLocks noChangeArrowheads="1"/>
              </p:cNvSpPr>
              <p:nvPr userDrawn="1"/>
            </p:nvSpPr>
            <p:spPr bwMode="ltGray">
              <a:xfrm rot="-7168347">
                <a:off x="65" y="2516"/>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462" name="Rectangle 110">
                <a:extLst>
                  <a:ext uri="{FF2B5EF4-FFF2-40B4-BE49-F238E27FC236}">
                    <a16:creationId xmlns:a16="http://schemas.microsoft.com/office/drawing/2014/main" id="{72F9725A-214C-47B2-A7C6-1D7762AC7289}"/>
                  </a:ext>
                </a:extLst>
              </p:cNvPr>
              <p:cNvSpPr>
                <a:spLocks noChangeArrowheads="1"/>
              </p:cNvSpPr>
              <p:nvPr userDrawn="1"/>
            </p:nvSpPr>
            <p:spPr bwMode="ltGray">
              <a:xfrm rot="-6802416">
                <a:off x="92" y="250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463" name="Rectangle 111">
                <a:extLst>
                  <a:ext uri="{FF2B5EF4-FFF2-40B4-BE49-F238E27FC236}">
                    <a16:creationId xmlns:a16="http://schemas.microsoft.com/office/drawing/2014/main" id="{EB6C0805-CBC8-080F-64C2-20C6A9369919}"/>
                  </a:ext>
                </a:extLst>
              </p:cNvPr>
              <p:cNvSpPr>
                <a:spLocks noChangeArrowheads="1"/>
              </p:cNvSpPr>
              <p:nvPr userDrawn="1"/>
            </p:nvSpPr>
            <p:spPr bwMode="ltGray">
              <a:xfrm rot="-6802416">
                <a:off x="119" y="249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464" name="Rectangle 112">
                <a:extLst>
                  <a:ext uri="{FF2B5EF4-FFF2-40B4-BE49-F238E27FC236}">
                    <a16:creationId xmlns:a16="http://schemas.microsoft.com/office/drawing/2014/main" id="{C354F519-8E7B-F7DB-94BB-B5F67AB55080}"/>
                  </a:ext>
                </a:extLst>
              </p:cNvPr>
              <p:cNvSpPr>
                <a:spLocks noChangeArrowheads="1"/>
              </p:cNvSpPr>
              <p:nvPr userDrawn="1"/>
            </p:nvSpPr>
            <p:spPr bwMode="ltGray">
              <a:xfrm rot="-6457704">
                <a:off x="150" y="247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465" name="Rectangle 113">
                <a:extLst>
                  <a:ext uri="{FF2B5EF4-FFF2-40B4-BE49-F238E27FC236}">
                    <a16:creationId xmlns:a16="http://schemas.microsoft.com/office/drawing/2014/main" id="{E21BBC6E-0470-95E0-1AFE-0CEBC6D8198F}"/>
                  </a:ext>
                </a:extLst>
              </p:cNvPr>
              <p:cNvSpPr>
                <a:spLocks noChangeArrowheads="1"/>
              </p:cNvSpPr>
              <p:nvPr userDrawn="1"/>
            </p:nvSpPr>
            <p:spPr bwMode="ltGray">
              <a:xfrm rot="-1876771">
                <a:off x="0" y="3363"/>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466" name="Rectangle 114">
                <a:extLst>
                  <a:ext uri="{FF2B5EF4-FFF2-40B4-BE49-F238E27FC236}">
                    <a16:creationId xmlns:a16="http://schemas.microsoft.com/office/drawing/2014/main" id="{CDF0C35E-DEAF-3254-AFC8-2E56ADA7EADB}"/>
                  </a:ext>
                </a:extLst>
              </p:cNvPr>
              <p:cNvSpPr>
                <a:spLocks noChangeArrowheads="1"/>
              </p:cNvSpPr>
              <p:nvPr userDrawn="1"/>
            </p:nvSpPr>
            <p:spPr bwMode="ltGray">
              <a:xfrm rot="3283992">
                <a:off x="511" y="3478"/>
                <a:ext cx="24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467" name="Rectangle 115">
                <a:extLst>
                  <a:ext uri="{FF2B5EF4-FFF2-40B4-BE49-F238E27FC236}">
                    <a16:creationId xmlns:a16="http://schemas.microsoft.com/office/drawing/2014/main" id="{31A1C234-DB4A-55EA-5291-4B7F8D9D5E00}"/>
                  </a:ext>
                </a:extLst>
              </p:cNvPr>
              <p:cNvSpPr>
                <a:spLocks noChangeArrowheads="1"/>
              </p:cNvSpPr>
              <p:nvPr userDrawn="1"/>
            </p:nvSpPr>
            <p:spPr bwMode="ltGray">
              <a:xfrm rot="3283992">
                <a:off x="35" y="2798"/>
                <a:ext cx="24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468" name="Rectangle 116">
                <a:extLst>
                  <a:ext uri="{FF2B5EF4-FFF2-40B4-BE49-F238E27FC236}">
                    <a16:creationId xmlns:a16="http://schemas.microsoft.com/office/drawing/2014/main" id="{59FDF676-4D7D-7A33-631A-33C8F2F103D5}"/>
                  </a:ext>
                </a:extLst>
              </p:cNvPr>
              <p:cNvSpPr>
                <a:spLocks noChangeArrowheads="1"/>
              </p:cNvSpPr>
              <p:nvPr userDrawn="1"/>
            </p:nvSpPr>
            <p:spPr bwMode="ltGray">
              <a:xfrm rot="-1876771">
                <a:off x="700" y="2851"/>
                <a:ext cx="31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469" name="Rectangle 117">
                <a:extLst>
                  <a:ext uri="{FF2B5EF4-FFF2-40B4-BE49-F238E27FC236}">
                    <a16:creationId xmlns:a16="http://schemas.microsoft.com/office/drawing/2014/main" id="{48403A02-3D2B-F904-B485-B1787CAB5CE2}"/>
                  </a:ext>
                </a:extLst>
              </p:cNvPr>
              <p:cNvSpPr>
                <a:spLocks noChangeArrowheads="1"/>
              </p:cNvSpPr>
              <p:nvPr userDrawn="1"/>
            </p:nvSpPr>
            <p:spPr bwMode="ltGray">
              <a:xfrm rot="5908516">
                <a:off x="200" y="3915"/>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470" name="Rectangle 118">
                <a:extLst>
                  <a:ext uri="{FF2B5EF4-FFF2-40B4-BE49-F238E27FC236}">
                    <a16:creationId xmlns:a16="http://schemas.microsoft.com/office/drawing/2014/main" id="{2C958B1D-2B97-723F-C70C-6E0DCEC18A30}"/>
                  </a:ext>
                </a:extLst>
              </p:cNvPr>
              <p:cNvSpPr>
                <a:spLocks noChangeArrowheads="1"/>
              </p:cNvSpPr>
              <p:nvPr userDrawn="1"/>
            </p:nvSpPr>
            <p:spPr bwMode="ltGray">
              <a:xfrm rot="6683973">
                <a:off x="45" y="3915"/>
                <a:ext cx="144"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471" name="Rectangle 119">
                <a:extLst>
                  <a:ext uri="{FF2B5EF4-FFF2-40B4-BE49-F238E27FC236}">
                    <a16:creationId xmlns:a16="http://schemas.microsoft.com/office/drawing/2014/main" id="{6BEE103D-1891-BBA2-CE13-9DF2B8D2016D}"/>
                  </a:ext>
                </a:extLst>
              </p:cNvPr>
              <p:cNvSpPr>
                <a:spLocks noChangeArrowheads="1"/>
              </p:cNvSpPr>
              <p:nvPr userDrawn="1"/>
            </p:nvSpPr>
            <p:spPr bwMode="ltGray">
              <a:xfrm rot="5245609">
                <a:off x="361" y="3893"/>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472" name="Rectangle 120">
                <a:extLst>
                  <a:ext uri="{FF2B5EF4-FFF2-40B4-BE49-F238E27FC236}">
                    <a16:creationId xmlns:a16="http://schemas.microsoft.com/office/drawing/2014/main" id="{5DCA374F-AB82-E8E0-BBAC-2873E39678B1}"/>
                  </a:ext>
                </a:extLst>
              </p:cNvPr>
              <p:cNvSpPr>
                <a:spLocks noChangeArrowheads="1"/>
              </p:cNvSpPr>
              <p:nvPr userDrawn="1"/>
            </p:nvSpPr>
            <p:spPr bwMode="ltGray">
              <a:xfrm rot="4500520">
                <a:off x="522" y="3847"/>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473" name="Rectangle 121">
                <a:extLst>
                  <a:ext uri="{FF2B5EF4-FFF2-40B4-BE49-F238E27FC236}">
                    <a16:creationId xmlns:a16="http://schemas.microsoft.com/office/drawing/2014/main" id="{B6211DA0-1124-9BB2-D51D-D21DACDACCC3}"/>
                  </a:ext>
                </a:extLst>
              </p:cNvPr>
              <p:cNvSpPr>
                <a:spLocks noChangeArrowheads="1"/>
              </p:cNvSpPr>
              <p:nvPr userDrawn="1"/>
            </p:nvSpPr>
            <p:spPr bwMode="ltGray">
              <a:xfrm rot="3805227">
                <a:off x="670" y="3778"/>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474" name="Rectangle 122">
                <a:extLst>
                  <a:ext uri="{FF2B5EF4-FFF2-40B4-BE49-F238E27FC236}">
                    <a16:creationId xmlns:a16="http://schemas.microsoft.com/office/drawing/2014/main" id="{A7ADE2B4-9473-2797-CB37-15FE1FE4574B}"/>
                  </a:ext>
                </a:extLst>
              </p:cNvPr>
              <p:cNvSpPr>
                <a:spLocks noChangeArrowheads="1"/>
              </p:cNvSpPr>
              <p:nvPr userDrawn="1"/>
            </p:nvSpPr>
            <p:spPr bwMode="ltGray">
              <a:xfrm rot="3060138">
                <a:off x="813" y="3688"/>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475" name="Rectangle 123">
                <a:extLst>
                  <a:ext uri="{FF2B5EF4-FFF2-40B4-BE49-F238E27FC236}">
                    <a16:creationId xmlns:a16="http://schemas.microsoft.com/office/drawing/2014/main" id="{52DD77A0-F713-D66F-DCBA-88D505767EDB}"/>
                  </a:ext>
                </a:extLst>
              </p:cNvPr>
              <p:cNvSpPr>
                <a:spLocks noChangeArrowheads="1"/>
              </p:cNvSpPr>
              <p:nvPr userDrawn="1"/>
            </p:nvSpPr>
            <p:spPr bwMode="ltGray">
              <a:xfrm rot="2090281">
                <a:off x="938" y="3582"/>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476" name="Rectangle 124">
                <a:extLst>
                  <a:ext uri="{FF2B5EF4-FFF2-40B4-BE49-F238E27FC236}">
                    <a16:creationId xmlns:a16="http://schemas.microsoft.com/office/drawing/2014/main" id="{AED48AAB-0894-C511-15DD-9DB52736547E}"/>
                  </a:ext>
                </a:extLst>
              </p:cNvPr>
              <p:cNvSpPr>
                <a:spLocks noChangeArrowheads="1"/>
              </p:cNvSpPr>
              <p:nvPr userDrawn="1"/>
            </p:nvSpPr>
            <p:spPr bwMode="ltGray">
              <a:xfrm rot="-7168347">
                <a:off x="-18" y="2506"/>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477" name="Rectangle 125">
                <a:extLst>
                  <a:ext uri="{FF2B5EF4-FFF2-40B4-BE49-F238E27FC236}">
                    <a16:creationId xmlns:a16="http://schemas.microsoft.com/office/drawing/2014/main" id="{38C40C22-1D3D-9FA8-6186-D5CC0755E9EA}"/>
                  </a:ext>
                </a:extLst>
              </p:cNvPr>
              <p:cNvSpPr>
                <a:spLocks noChangeArrowheads="1"/>
              </p:cNvSpPr>
              <p:nvPr userDrawn="1"/>
            </p:nvSpPr>
            <p:spPr bwMode="ltGray">
              <a:xfrm rot="-6406501">
                <a:off x="136" y="2433"/>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478" name="Rectangle 126">
                <a:extLst>
                  <a:ext uri="{FF2B5EF4-FFF2-40B4-BE49-F238E27FC236}">
                    <a16:creationId xmlns:a16="http://schemas.microsoft.com/office/drawing/2014/main" id="{B7EDEE35-416A-9643-3501-8C97666AA0F3}"/>
                  </a:ext>
                </a:extLst>
              </p:cNvPr>
              <p:cNvSpPr>
                <a:spLocks noChangeArrowheads="1"/>
              </p:cNvSpPr>
              <p:nvPr userDrawn="1"/>
            </p:nvSpPr>
            <p:spPr bwMode="ltGray">
              <a:xfrm rot="-4970620">
                <a:off x="447" y="2364"/>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479" name="Rectangle 127">
                <a:extLst>
                  <a:ext uri="{FF2B5EF4-FFF2-40B4-BE49-F238E27FC236}">
                    <a16:creationId xmlns:a16="http://schemas.microsoft.com/office/drawing/2014/main" id="{C7A0CB6B-B22B-FCBC-AA3C-181B7B21619D}"/>
                  </a:ext>
                </a:extLst>
              </p:cNvPr>
              <p:cNvSpPr>
                <a:spLocks noChangeArrowheads="1"/>
              </p:cNvSpPr>
              <p:nvPr userDrawn="1"/>
            </p:nvSpPr>
            <p:spPr bwMode="ltGray">
              <a:xfrm rot="-4298502">
                <a:off x="597" y="2360"/>
                <a:ext cx="15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480" name="Rectangle 128">
                <a:extLst>
                  <a:ext uri="{FF2B5EF4-FFF2-40B4-BE49-F238E27FC236}">
                    <a16:creationId xmlns:a16="http://schemas.microsoft.com/office/drawing/2014/main" id="{3F544ABC-79B4-09FD-2C0B-1C5FEC280FE5}"/>
                  </a:ext>
                </a:extLst>
              </p:cNvPr>
              <p:cNvSpPr>
                <a:spLocks noChangeArrowheads="1"/>
              </p:cNvSpPr>
              <p:nvPr userDrawn="1"/>
            </p:nvSpPr>
            <p:spPr bwMode="ltGray">
              <a:xfrm rot="-3676305">
                <a:off x="739" y="2386"/>
                <a:ext cx="15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481" name="Rectangle 129">
                <a:extLst>
                  <a:ext uri="{FF2B5EF4-FFF2-40B4-BE49-F238E27FC236}">
                    <a16:creationId xmlns:a16="http://schemas.microsoft.com/office/drawing/2014/main" id="{88C2F047-8AFC-E1BE-510B-1442EEFD0B55}"/>
                  </a:ext>
                </a:extLst>
              </p:cNvPr>
              <p:cNvSpPr>
                <a:spLocks noChangeArrowheads="1"/>
              </p:cNvSpPr>
              <p:nvPr userDrawn="1"/>
            </p:nvSpPr>
            <p:spPr bwMode="ltGray">
              <a:xfrm rot="-3188616">
                <a:off x="869" y="2430"/>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482" name="Rectangle 130">
                <a:extLst>
                  <a:ext uri="{FF2B5EF4-FFF2-40B4-BE49-F238E27FC236}">
                    <a16:creationId xmlns:a16="http://schemas.microsoft.com/office/drawing/2014/main" id="{34E0E777-3991-0FF5-1447-1051094363A7}"/>
                  </a:ext>
                </a:extLst>
              </p:cNvPr>
              <p:cNvSpPr>
                <a:spLocks noChangeArrowheads="1"/>
              </p:cNvSpPr>
              <p:nvPr userDrawn="1"/>
            </p:nvSpPr>
            <p:spPr bwMode="ltGray">
              <a:xfrm rot="-2610246">
                <a:off x="984" y="2497"/>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483" name="Rectangle 131">
                <a:extLst>
                  <a:ext uri="{FF2B5EF4-FFF2-40B4-BE49-F238E27FC236}">
                    <a16:creationId xmlns:a16="http://schemas.microsoft.com/office/drawing/2014/main" id="{A33EBEC9-6ACC-1F5F-4499-C32B5159470E}"/>
                  </a:ext>
                </a:extLst>
              </p:cNvPr>
              <p:cNvSpPr>
                <a:spLocks noChangeArrowheads="1"/>
              </p:cNvSpPr>
              <p:nvPr userDrawn="1"/>
            </p:nvSpPr>
            <p:spPr bwMode="ltGray">
              <a:xfrm rot="-2190008">
                <a:off x="1075" y="2585"/>
                <a:ext cx="17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484" name="Rectangle 132">
                <a:extLst>
                  <a:ext uri="{FF2B5EF4-FFF2-40B4-BE49-F238E27FC236}">
                    <a16:creationId xmlns:a16="http://schemas.microsoft.com/office/drawing/2014/main" id="{360C0EAB-4D05-816F-E105-2CDE98A90DE7}"/>
                  </a:ext>
                </a:extLst>
              </p:cNvPr>
              <p:cNvSpPr>
                <a:spLocks noChangeArrowheads="1"/>
              </p:cNvSpPr>
              <p:nvPr userDrawn="1"/>
            </p:nvSpPr>
            <p:spPr bwMode="ltGray">
              <a:xfrm rot="-1728558">
                <a:off x="1147" y="2688"/>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485" name="Rectangle 133">
                <a:extLst>
                  <a:ext uri="{FF2B5EF4-FFF2-40B4-BE49-F238E27FC236}">
                    <a16:creationId xmlns:a16="http://schemas.microsoft.com/office/drawing/2014/main" id="{E7DFCE06-F838-B2AC-1F15-499411F7D537}"/>
                  </a:ext>
                </a:extLst>
              </p:cNvPr>
              <p:cNvSpPr>
                <a:spLocks noChangeArrowheads="1"/>
              </p:cNvSpPr>
              <p:nvPr userDrawn="1"/>
            </p:nvSpPr>
            <p:spPr bwMode="ltGray">
              <a:xfrm rot="-1172118">
                <a:off x="1198" y="2805"/>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486" name="Rectangle 134">
                <a:extLst>
                  <a:ext uri="{FF2B5EF4-FFF2-40B4-BE49-F238E27FC236}">
                    <a16:creationId xmlns:a16="http://schemas.microsoft.com/office/drawing/2014/main" id="{F3D0F433-20CB-71F3-541E-59F19E1BE5E1}"/>
                  </a:ext>
                </a:extLst>
              </p:cNvPr>
              <p:cNvSpPr>
                <a:spLocks noChangeArrowheads="1"/>
              </p:cNvSpPr>
              <p:nvPr userDrawn="1"/>
            </p:nvSpPr>
            <p:spPr bwMode="ltGray">
              <a:xfrm rot="-753845">
                <a:off x="1218" y="2930"/>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487" name="Rectangle 135">
                <a:extLst>
                  <a:ext uri="{FF2B5EF4-FFF2-40B4-BE49-F238E27FC236}">
                    <a16:creationId xmlns:a16="http://schemas.microsoft.com/office/drawing/2014/main" id="{F6E2A169-6AC4-2F68-4DFB-BDBF402EDD22}"/>
                  </a:ext>
                </a:extLst>
              </p:cNvPr>
              <p:cNvSpPr>
                <a:spLocks noChangeArrowheads="1"/>
              </p:cNvSpPr>
              <p:nvPr userDrawn="1"/>
            </p:nvSpPr>
            <p:spPr bwMode="ltGray">
              <a:xfrm rot="-287823">
                <a:off x="1213" y="3066"/>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488" name="Rectangle 136">
                <a:extLst>
                  <a:ext uri="{FF2B5EF4-FFF2-40B4-BE49-F238E27FC236}">
                    <a16:creationId xmlns:a16="http://schemas.microsoft.com/office/drawing/2014/main" id="{3307AF0A-62A6-70B2-2FDE-FE83469A09C9}"/>
                  </a:ext>
                </a:extLst>
              </p:cNvPr>
              <p:cNvSpPr>
                <a:spLocks noChangeArrowheads="1"/>
              </p:cNvSpPr>
              <p:nvPr userDrawn="1"/>
            </p:nvSpPr>
            <p:spPr bwMode="ltGray">
              <a:xfrm rot="696741">
                <a:off x="1126" y="3337"/>
                <a:ext cx="15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489" name="Rectangle 137">
                <a:extLst>
                  <a:ext uri="{FF2B5EF4-FFF2-40B4-BE49-F238E27FC236}">
                    <a16:creationId xmlns:a16="http://schemas.microsoft.com/office/drawing/2014/main" id="{7F5CF1C1-5019-1235-073F-4E7D44D73960}"/>
                  </a:ext>
                </a:extLst>
              </p:cNvPr>
              <p:cNvSpPr>
                <a:spLocks noChangeArrowheads="1"/>
              </p:cNvSpPr>
              <p:nvPr userDrawn="1"/>
            </p:nvSpPr>
            <p:spPr bwMode="ltGray">
              <a:xfrm rot="1529990">
                <a:off x="1041" y="3465"/>
                <a:ext cx="14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490" name="Freeform 138">
                <a:extLst>
                  <a:ext uri="{FF2B5EF4-FFF2-40B4-BE49-F238E27FC236}">
                    <a16:creationId xmlns:a16="http://schemas.microsoft.com/office/drawing/2014/main" id="{7032BE58-3E72-7665-A15E-2C7B0A76646D}"/>
                  </a:ext>
                </a:extLst>
              </p:cNvPr>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91" name="Freeform 139">
                <a:extLst>
                  <a:ext uri="{FF2B5EF4-FFF2-40B4-BE49-F238E27FC236}">
                    <a16:creationId xmlns:a16="http://schemas.microsoft.com/office/drawing/2014/main" id="{14F43469-0E50-210F-0CFF-65ADFFFB3A79}"/>
                  </a:ext>
                </a:extLst>
              </p:cNvPr>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92" name="Freeform 140">
                <a:extLst>
                  <a:ext uri="{FF2B5EF4-FFF2-40B4-BE49-F238E27FC236}">
                    <a16:creationId xmlns:a16="http://schemas.microsoft.com/office/drawing/2014/main" id="{F23799AF-BA66-6A75-12D9-A5730ACE329A}"/>
                  </a:ext>
                </a:extLst>
              </p:cNvPr>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93" name="Freeform 141">
                <a:extLst>
                  <a:ext uri="{FF2B5EF4-FFF2-40B4-BE49-F238E27FC236}">
                    <a16:creationId xmlns:a16="http://schemas.microsoft.com/office/drawing/2014/main" id="{A5AC93EA-6ED5-0E85-072A-DE0687DB5F36}"/>
                  </a:ext>
                </a:extLst>
              </p:cNvPr>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94" name="Freeform 142">
                <a:extLst>
                  <a:ext uri="{FF2B5EF4-FFF2-40B4-BE49-F238E27FC236}">
                    <a16:creationId xmlns:a16="http://schemas.microsoft.com/office/drawing/2014/main" id="{39199976-C4B9-E138-B4D5-3CF1915B6F45}"/>
                  </a:ext>
                </a:extLst>
              </p:cNvPr>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95" name="Freeform 143">
                <a:extLst>
                  <a:ext uri="{FF2B5EF4-FFF2-40B4-BE49-F238E27FC236}">
                    <a16:creationId xmlns:a16="http://schemas.microsoft.com/office/drawing/2014/main" id="{3FDF3D59-26AB-850D-E249-74A9B8D76C60}"/>
                  </a:ext>
                </a:extLst>
              </p:cNvPr>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96" name="Freeform 144">
                <a:extLst>
                  <a:ext uri="{FF2B5EF4-FFF2-40B4-BE49-F238E27FC236}">
                    <a16:creationId xmlns:a16="http://schemas.microsoft.com/office/drawing/2014/main" id="{1DECD6E7-1A88-7D66-A3E0-3644F81C36DB}"/>
                  </a:ext>
                </a:extLst>
              </p:cNvPr>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97" name="Freeform 145">
                <a:extLst>
                  <a:ext uri="{FF2B5EF4-FFF2-40B4-BE49-F238E27FC236}">
                    <a16:creationId xmlns:a16="http://schemas.microsoft.com/office/drawing/2014/main" id="{1D318D88-8E31-19F3-BE2B-50EA25C9F9F7}"/>
                  </a:ext>
                </a:extLst>
              </p:cNvPr>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98" name="Freeform 146">
                <a:extLst>
                  <a:ext uri="{FF2B5EF4-FFF2-40B4-BE49-F238E27FC236}">
                    <a16:creationId xmlns:a16="http://schemas.microsoft.com/office/drawing/2014/main" id="{AA8C7FA9-1D30-17CF-8BFE-A801C945CE11}"/>
                  </a:ext>
                </a:extLst>
              </p:cNvPr>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99" name="Rectangle 147">
                <a:extLst>
                  <a:ext uri="{FF2B5EF4-FFF2-40B4-BE49-F238E27FC236}">
                    <a16:creationId xmlns:a16="http://schemas.microsoft.com/office/drawing/2014/main" id="{299163A7-D4C3-5041-F1B4-3ABF78AC068D}"/>
                  </a:ext>
                </a:extLst>
              </p:cNvPr>
              <p:cNvSpPr>
                <a:spLocks noChangeArrowheads="1"/>
              </p:cNvSpPr>
              <p:nvPr userDrawn="1"/>
            </p:nvSpPr>
            <p:spPr bwMode="ltGray">
              <a:xfrm rot="244926">
                <a:off x="1177" y="3201"/>
                <a:ext cx="16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500" name="Rectangle 148">
                <a:extLst>
                  <a:ext uri="{FF2B5EF4-FFF2-40B4-BE49-F238E27FC236}">
                    <a16:creationId xmlns:a16="http://schemas.microsoft.com/office/drawing/2014/main" id="{D139156F-EC71-3576-BED2-2D78925401F5}"/>
                  </a:ext>
                </a:extLst>
              </p:cNvPr>
              <p:cNvSpPr>
                <a:spLocks noChangeArrowheads="1"/>
              </p:cNvSpPr>
              <p:nvPr userDrawn="1"/>
            </p:nvSpPr>
            <p:spPr bwMode="ltGray">
              <a:xfrm rot="-5598588">
                <a:off x="290" y="2386"/>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5501" name="Freeform 149">
                <a:extLst>
                  <a:ext uri="{FF2B5EF4-FFF2-40B4-BE49-F238E27FC236}">
                    <a16:creationId xmlns:a16="http://schemas.microsoft.com/office/drawing/2014/main" id="{BD87C867-D500-AD54-0648-AAB81ACAAA4C}"/>
                  </a:ext>
                </a:extLst>
              </p:cNvPr>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502" name="Freeform 150">
                <a:extLst>
                  <a:ext uri="{FF2B5EF4-FFF2-40B4-BE49-F238E27FC236}">
                    <a16:creationId xmlns:a16="http://schemas.microsoft.com/office/drawing/2014/main" id="{45A851BC-0D9A-B692-799A-0ABE8E9392B0}"/>
                  </a:ext>
                </a:extLst>
              </p:cNvPr>
              <p:cNvSpPr>
                <a:spLocks/>
              </p:cNvSpPr>
              <p:nvPr userDrawn="1"/>
            </p:nvSpPr>
            <p:spPr bwMode="ltGray">
              <a:xfrm rot="-2857037">
                <a:off x="619" y="3550"/>
                <a:ext cx="68" cy="69"/>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207" name="Freeform 151">
                <a:extLst>
                  <a:ext uri="{FF2B5EF4-FFF2-40B4-BE49-F238E27FC236}">
                    <a16:creationId xmlns:a16="http://schemas.microsoft.com/office/drawing/2014/main" id="{D942678C-80D7-A45B-E857-8DEFD921D47B}"/>
                  </a:ext>
                </a:extLst>
              </p:cNvPr>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eaLnBrk="1" hangingPunct="1">
                  <a:defRPr/>
                </a:pPr>
                <a:endParaRPr lang="en-US" dirty="0">
                  <a:latin typeface="Arial" charset="0"/>
                </a:endParaRPr>
              </a:p>
            </p:txBody>
          </p:sp>
          <p:sp>
            <p:nvSpPr>
              <p:cNvPr id="45208" name="Oval 152">
                <a:extLst>
                  <a:ext uri="{FF2B5EF4-FFF2-40B4-BE49-F238E27FC236}">
                    <a16:creationId xmlns:a16="http://schemas.microsoft.com/office/drawing/2014/main" id="{0AA0F19D-4BF7-FA72-F956-8C1996080077}"/>
                  </a:ext>
                </a:extLst>
              </p:cNvPr>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eaLnBrk="1" hangingPunct="1">
                  <a:defRPr/>
                </a:pPr>
                <a:endParaRPr lang="en-US" dirty="0">
                  <a:latin typeface="Arial" charset="0"/>
                </a:endParaRPr>
              </a:p>
            </p:txBody>
          </p:sp>
        </p:grpSp>
      </p:grpSp>
      <p:sp>
        <p:nvSpPr>
          <p:cNvPr id="45209" name="Rectangle 153">
            <a:extLst>
              <a:ext uri="{FF2B5EF4-FFF2-40B4-BE49-F238E27FC236}">
                <a16:creationId xmlns:a16="http://schemas.microsoft.com/office/drawing/2014/main" id="{E79E8CE2-9E16-B1AA-2432-603986CC4D6B}"/>
              </a:ext>
            </a:extLst>
          </p:cNvPr>
          <p:cNvSpPr>
            <a:spLocks noGrp="1" noRot="1" noChangeArrowheads="1"/>
          </p:cNvSpPr>
          <p:nvPr>
            <p:ph type="title"/>
          </p:nvPr>
        </p:nvSpPr>
        <p:spPr bwMode="auto">
          <a:xfrm>
            <a:off x="301625"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5210" name="Rectangle 154">
            <a:extLst>
              <a:ext uri="{FF2B5EF4-FFF2-40B4-BE49-F238E27FC236}">
                <a16:creationId xmlns:a16="http://schemas.microsoft.com/office/drawing/2014/main" id="{C79E029D-F179-B413-D2DE-1D0E6A7788A7}"/>
              </a:ext>
            </a:extLst>
          </p:cNvPr>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defRPr sz="1000">
                <a:latin typeface="Arial" charset="0"/>
              </a:defRPr>
            </a:lvl1pPr>
          </a:lstStyle>
          <a:p>
            <a:pPr>
              <a:defRPr/>
            </a:pPr>
            <a:endParaRPr lang="en-US"/>
          </a:p>
        </p:txBody>
      </p:sp>
      <p:sp>
        <p:nvSpPr>
          <p:cNvPr id="45211" name="Rectangle 155">
            <a:extLst>
              <a:ext uri="{FF2B5EF4-FFF2-40B4-BE49-F238E27FC236}">
                <a16:creationId xmlns:a16="http://schemas.microsoft.com/office/drawing/2014/main" id="{A7019F9C-4D6B-CE55-3B67-0BB33C5D181A}"/>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000">
                <a:latin typeface="Arial" charset="0"/>
              </a:defRPr>
            </a:lvl1pPr>
          </a:lstStyle>
          <a:p>
            <a:pPr>
              <a:defRPr/>
            </a:pPr>
            <a:endParaRPr lang="en-US"/>
          </a:p>
        </p:txBody>
      </p:sp>
      <p:sp>
        <p:nvSpPr>
          <p:cNvPr id="45212" name="Rectangle 156">
            <a:extLst>
              <a:ext uri="{FF2B5EF4-FFF2-40B4-BE49-F238E27FC236}">
                <a16:creationId xmlns:a16="http://schemas.microsoft.com/office/drawing/2014/main" id="{0C22B1C2-DB72-0B6B-2442-11B022E4BC49}"/>
              </a:ext>
            </a:extLst>
          </p:cNvPr>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fld id="{8D8A0DA7-22B2-4743-BDC4-4FCD13FE9B1D}" type="slidenum">
              <a:rPr lang="en-US" altLang="en-US"/>
              <a:pPr/>
              <a:t>‹#›</a:t>
            </a:fld>
            <a:endParaRPr lang="en-US" altLang="en-US"/>
          </a:p>
        </p:txBody>
      </p:sp>
      <p:sp>
        <p:nvSpPr>
          <p:cNvPr id="45213" name="Rectangle 157">
            <a:extLst>
              <a:ext uri="{FF2B5EF4-FFF2-40B4-BE49-F238E27FC236}">
                <a16:creationId xmlns:a16="http://schemas.microsoft.com/office/drawing/2014/main" id="{84B9BDE2-3F33-8659-AD75-86257A3D0ED3}"/>
              </a:ext>
            </a:extLst>
          </p:cNvPr>
          <p:cNvSpPr>
            <a:spLocks noGrp="1" noRot="1" noChangeArrowheads="1"/>
          </p:cNvSpPr>
          <p:nvPr>
            <p:ph type="body" idx="1"/>
          </p:nvPr>
        </p:nvSpPr>
        <p:spPr bwMode="auto">
          <a:xfrm>
            <a:off x="301625" y="1600200"/>
            <a:ext cx="854075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6336" r:id="rId1"/>
    <p:sldLayoutId id="2147486170" r:id="rId2"/>
    <p:sldLayoutId id="2147486171" r:id="rId3"/>
    <p:sldLayoutId id="2147486172" r:id="rId4"/>
    <p:sldLayoutId id="2147486173" r:id="rId5"/>
    <p:sldLayoutId id="2147486174" r:id="rId6"/>
    <p:sldLayoutId id="2147486175" r:id="rId7"/>
    <p:sldLayoutId id="2147486176" r:id="rId8"/>
    <p:sldLayoutId id="2147486177" r:id="rId9"/>
    <p:sldLayoutId id="2147486178" r:id="rId10"/>
    <p:sldLayoutId id="2147486179" r:id="rId11"/>
  </p:sldLayoutIdLst>
  <p:transition>
    <p:random/>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lba Super" pitchFamily="2"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lba Super" pitchFamily="2"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lba Super" pitchFamily="2"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lba Super" pitchFamily="2"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lba Super" pitchFamily="2"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lba Super" pitchFamily="2"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lba Super" pitchFamily="2"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lba Super" pitchFamily="2" charset="0"/>
        </a:defRPr>
      </a:lvl9pPr>
    </p:titleStyle>
    <p:body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anose="05000000000000000000"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386" name="Freeform 2">
            <a:extLst>
              <a:ext uri="{FF2B5EF4-FFF2-40B4-BE49-F238E27FC236}">
                <a16:creationId xmlns:a16="http://schemas.microsoft.com/office/drawing/2014/main" id="{BFCC54B8-F744-4800-3376-DB429CAA2AFE}"/>
              </a:ext>
            </a:extLst>
          </p:cNvPr>
          <p:cNvSpPr>
            <a:spLocks/>
          </p:cNvSpPr>
          <p:nvPr/>
        </p:nvSpPr>
        <p:spPr bwMode="auto">
          <a:xfrm rot="-3172564">
            <a:off x="7777957" y="-15081"/>
            <a:ext cx="1162050" cy="2084387"/>
          </a:xfrm>
          <a:custGeom>
            <a:avLst/>
            <a:gdLst>
              <a:gd name="T0" fmla="*/ 2903 w 2903"/>
              <a:gd name="T1" fmla="*/ 433 h 3686"/>
              <a:gd name="T2" fmla="*/ 2565 w 2903"/>
              <a:gd name="T3" fmla="*/ 80 h 3686"/>
              <a:gd name="T4" fmla="*/ 2241 w 2903"/>
              <a:gd name="T5" fmla="*/ 0 h 3686"/>
              <a:gd name="T6" fmla="*/ 110 w 2903"/>
              <a:gd name="T7" fmla="*/ 2811 h 3686"/>
              <a:gd name="T8" fmla="*/ 110 w 2903"/>
              <a:gd name="T9" fmla="*/ 3228 h 3686"/>
              <a:gd name="T10" fmla="*/ 0 w 2903"/>
              <a:gd name="T11" fmla="*/ 3631 h 3686"/>
              <a:gd name="T12" fmla="*/ 72 w 2903"/>
              <a:gd name="T13" fmla="*/ 3686 h 3686"/>
              <a:gd name="T14" fmla="*/ 441 w 2903"/>
              <a:gd name="T15" fmla="*/ 3355 h 3686"/>
              <a:gd name="T16" fmla="*/ 740 w 2903"/>
              <a:gd name="T17" fmla="*/ 3228 h 3686"/>
              <a:gd name="T18" fmla="*/ 2903 w 2903"/>
              <a:gd name="T19" fmla="*/ 433 h 3686"/>
              <a:gd name="T20" fmla="*/ 2903 w 2903"/>
              <a:gd name="T21" fmla="*/ 433 h 3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87" name="Rectangle 3">
            <a:extLst>
              <a:ext uri="{FF2B5EF4-FFF2-40B4-BE49-F238E27FC236}">
                <a16:creationId xmlns:a16="http://schemas.microsoft.com/office/drawing/2014/main" id="{F8F51A42-7855-B21E-882F-9AB987A4E27A}"/>
              </a:ext>
            </a:extLst>
          </p:cNvPr>
          <p:cNvSpPr>
            <a:spLocks noGrp="1" noChangeArrowheads="1"/>
          </p:cNvSpPr>
          <p:nvPr>
            <p:ph type="title"/>
          </p:nvPr>
        </p:nvSpPr>
        <p:spPr bwMode="auto">
          <a:xfrm>
            <a:off x="685800" y="152400"/>
            <a:ext cx="6870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6388" name="Rectangle 4">
            <a:extLst>
              <a:ext uri="{FF2B5EF4-FFF2-40B4-BE49-F238E27FC236}">
                <a16:creationId xmlns:a16="http://schemas.microsoft.com/office/drawing/2014/main" id="{0866C0B2-4D83-07EB-59CA-4C22142B811D}"/>
              </a:ext>
            </a:extLst>
          </p:cNvPr>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9925" name="Rectangle 5">
            <a:extLst>
              <a:ext uri="{FF2B5EF4-FFF2-40B4-BE49-F238E27FC236}">
                <a16:creationId xmlns:a16="http://schemas.microsoft.com/office/drawing/2014/main" id="{C6816175-CAF4-748C-D1BB-5AE7E948D074}"/>
              </a:ext>
            </a:extLst>
          </p:cNvPr>
          <p:cNvSpPr>
            <a:spLocks noGrp="1" noChangeArrowheads="1"/>
          </p:cNvSpPr>
          <p:nvPr>
            <p:ph type="dt" sz="half" idx="2"/>
          </p:nvPr>
        </p:nvSpPr>
        <p:spPr bwMode="auto">
          <a:xfrm>
            <a:off x="1371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1" hangingPunct="1">
              <a:spcBef>
                <a:spcPct val="0"/>
              </a:spcBef>
              <a:defRPr sz="1400">
                <a:latin typeface="+mn-lt"/>
              </a:defRPr>
            </a:lvl1pPr>
          </a:lstStyle>
          <a:p>
            <a:pPr>
              <a:defRPr/>
            </a:pPr>
            <a:endParaRPr lang="en-US"/>
          </a:p>
        </p:txBody>
      </p:sp>
      <p:sp>
        <p:nvSpPr>
          <p:cNvPr id="209926" name="Rectangle 6">
            <a:extLst>
              <a:ext uri="{FF2B5EF4-FFF2-40B4-BE49-F238E27FC236}">
                <a16:creationId xmlns:a16="http://schemas.microsoft.com/office/drawing/2014/main" id="{749D5A43-DB08-129A-4B58-9D3FC388CBF6}"/>
              </a:ext>
            </a:extLst>
          </p:cNvPr>
          <p:cNvSpPr>
            <a:spLocks noGrp="1" noChangeArrowheads="1"/>
          </p:cNvSpPr>
          <p:nvPr>
            <p:ph type="ftr" sz="quarter" idx="3"/>
          </p:nvPr>
        </p:nvSpPr>
        <p:spPr bwMode="auto">
          <a:xfrm>
            <a:off x="35560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spcBef>
                <a:spcPct val="0"/>
              </a:spcBef>
              <a:defRPr sz="1400">
                <a:latin typeface="+mn-lt"/>
              </a:defRPr>
            </a:lvl1pPr>
          </a:lstStyle>
          <a:p>
            <a:pPr>
              <a:defRPr/>
            </a:pPr>
            <a:endParaRPr lang="en-US"/>
          </a:p>
        </p:txBody>
      </p:sp>
      <p:sp>
        <p:nvSpPr>
          <p:cNvPr id="209927" name="Rectangle 7">
            <a:extLst>
              <a:ext uri="{FF2B5EF4-FFF2-40B4-BE49-F238E27FC236}">
                <a16:creationId xmlns:a16="http://schemas.microsoft.com/office/drawing/2014/main" id="{3BCCA936-3077-26EC-245F-70AC8F3A75D2}"/>
              </a:ext>
            </a:extLst>
          </p:cNvPr>
          <p:cNvSpPr>
            <a:spLocks noGrp="1" noChangeArrowheads="1"/>
          </p:cNvSpPr>
          <p:nvPr>
            <p:ph type="sldNum" sz="quarter" idx="4"/>
          </p:nvPr>
        </p:nvSpPr>
        <p:spPr bwMode="auto">
          <a:xfrm>
            <a:off x="67183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a:latin typeface="Comic Sans MS" panose="030F0702030302020204" pitchFamily="66" charset="0"/>
              </a:defRPr>
            </a:lvl1pPr>
          </a:lstStyle>
          <a:p>
            <a:fld id="{53CFAB6E-414D-49C0-B367-6EE625D09DD0}" type="slidenum">
              <a:rPr lang="en-US" altLang="en-US"/>
              <a:pPr/>
              <a:t>‹#›</a:t>
            </a:fld>
            <a:endParaRPr lang="en-US" altLang="en-US"/>
          </a:p>
        </p:txBody>
      </p:sp>
      <p:sp>
        <p:nvSpPr>
          <p:cNvPr id="16392" name="Freeform 8">
            <a:extLst>
              <a:ext uri="{FF2B5EF4-FFF2-40B4-BE49-F238E27FC236}">
                <a16:creationId xmlns:a16="http://schemas.microsoft.com/office/drawing/2014/main" id="{2D0B5B80-AA4A-3BC3-25AC-F17BD4EB84AE}"/>
              </a:ext>
            </a:extLst>
          </p:cNvPr>
          <p:cNvSpPr>
            <a:spLocks/>
          </p:cNvSpPr>
          <p:nvPr/>
        </p:nvSpPr>
        <p:spPr bwMode="auto">
          <a:xfrm rot="-3172564">
            <a:off x="7865269" y="24607"/>
            <a:ext cx="1165225" cy="2097087"/>
          </a:xfrm>
          <a:custGeom>
            <a:avLst/>
            <a:gdLst>
              <a:gd name="T0" fmla="*/ 2293 w 2911"/>
              <a:gd name="T1" fmla="*/ 0 h 3703"/>
              <a:gd name="T2" fmla="*/ 130 w 2911"/>
              <a:gd name="T3" fmla="*/ 2835 h 3703"/>
              <a:gd name="T4" fmla="*/ 131 w 2911"/>
              <a:gd name="T5" fmla="*/ 3201 h 3703"/>
              <a:gd name="T6" fmla="*/ 0 w 2911"/>
              <a:gd name="T7" fmla="*/ 3633 h 3703"/>
              <a:gd name="T8" fmla="*/ 50 w 2911"/>
              <a:gd name="T9" fmla="*/ 3703 h 3703"/>
              <a:gd name="T10" fmla="*/ 422 w 2911"/>
              <a:gd name="T11" fmla="*/ 3352 h 3703"/>
              <a:gd name="T12" fmla="*/ 763 w 2911"/>
              <a:gd name="T13" fmla="*/ 3220 h 3703"/>
              <a:gd name="T14" fmla="*/ 2911 w 2911"/>
              <a:gd name="T15" fmla="*/ 428 h 3703"/>
              <a:gd name="T16" fmla="*/ 2589 w 2911"/>
              <a:gd name="T17" fmla="*/ 96 h 3703"/>
              <a:gd name="T18" fmla="*/ 2293 w 2911"/>
              <a:gd name="T19" fmla="*/ 0 h 3703"/>
              <a:gd name="T20" fmla="*/ 2293 w 2911"/>
              <a:gd name="T21" fmla="*/ 0 h 37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93" name="Freeform 9">
            <a:extLst>
              <a:ext uri="{FF2B5EF4-FFF2-40B4-BE49-F238E27FC236}">
                <a16:creationId xmlns:a16="http://schemas.microsoft.com/office/drawing/2014/main" id="{CF1A3A5B-95C0-F448-4E17-2712FD3EBF4B}"/>
              </a:ext>
            </a:extLst>
          </p:cNvPr>
          <p:cNvSpPr>
            <a:spLocks/>
          </p:cNvSpPr>
          <p:nvPr/>
        </p:nvSpPr>
        <p:spPr bwMode="auto">
          <a:xfrm rot="-3172564">
            <a:off x="7831138" y="192088"/>
            <a:ext cx="1025525" cy="1571625"/>
          </a:xfrm>
          <a:custGeom>
            <a:avLst/>
            <a:gdLst>
              <a:gd name="T0" fmla="*/ 0 w 2561"/>
              <a:gd name="T1" fmla="*/ 2485 h 2777"/>
              <a:gd name="T2" fmla="*/ 432 w 2561"/>
              <a:gd name="T3" fmla="*/ 2553 h 2777"/>
              <a:gd name="T4" fmla="*/ 736 w 2561"/>
              <a:gd name="T5" fmla="*/ 2777 h 2777"/>
              <a:gd name="T6" fmla="*/ 2561 w 2561"/>
              <a:gd name="T7" fmla="*/ 399 h 2777"/>
              <a:gd name="T8" fmla="*/ 2118 w 2561"/>
              <a:gd name="T9" fmla="*/ 82 h 2777"/>
              <a:gd name="T10" fmla="*/ 1898 w 2561"/>
              <a:gd name="T11" fmla="*/ 0 h 2777"/>
              <a:gd name="T12" fmla="*/ 0 w 2561"/>
              <a:gd name="T13" fmla="*/ 2485 h 2777"/>
              <a:gd name="T14" fmla="*/ 0 w 2561"/>
              <a:gd name="T15" fmla="*/ 2485 h 27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61" h="2777">
                <a:moveTo>
                  <a:pt x="0" y="2485"/>
                </a:moveTo>
                <a:lnTo>
                  <a:pt x="432" y="2553"/>
                </a:lnTo>
                <a:lnTo>
                  <a:pt x="736" y="2777"/>
                </a:lnTo>
                <a:lnTo>
                  <a:pt x="2561" y="399"/>
                </a:lnTo>
                <a:lnTo>
                  <a:pt x="2118" y="82"/>
                </a:lnTo>
                <a:lnTo>
                  <a:pt x="1898" y="0"/>
                </a:lnTo>
                <a:lnTo>
                  <a:pt x="0" y="248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6394" name="Group 10">
            <a:extLst>
              <a:ext uri="{FF2B5EF4-FFF2-40B4-BE49-F238E27FC236}">
                <a16:creationId xmlns:a16="http://schemas.microsoft.com/office/drawing/2014/main" id="{ED27A340-E8F6-917E-CA66-C829E112F852}"/>
              </a:ext>
            </a:extLst>
          </p:cNvPr>
          <p:cNvGrpSpPr>
            <a:grpSpLocks/>
          </p:cNvGrpSpPr>
          <p:nvPr/>
        </p:nvGrpSpPr>
        <p:grpSpPr bwMode="auto">
          <a:xfrm>
            <a:off x="7938" y="5540375"/>
            <a:ext cx="1784350" cy="1246188"/>
            <a:chOff x="5" y="3490"/>
            <a:chExt cx="1124" cy="785"/>
          </a:xfrm>
        </p:grpSpPr>
        <p:sp>
          <p:nvSpPr>
            <p:cNvPr id="16411" name="Freeform 11">
              <a:extLst>
                <a:ext uri="{FF2B5EF4-FFF2-40B4-BE49-F238E27FC236}">
                  <a16:creationId xmlns:a16="http://schemas.microsoft.com/office/drawing/2014/main" id="{AEB66FED-1A90-522F-877C-A145D50845E6}"/>
                </a:ext>
              </a:extLst>
            </p:cNvPr>
            <p:cNvSpPr>
              <a:spLocks/>
            </p:cNvSpPr>
            <p:nvPr userDrawn="1"/>
          </p:nvSpPr>
          <p:spPr bwMode="auto">
            <a:xfrm>
              <a:off x="24" y="3505"/>
              <a:ext cx="1089" cy="649"/>
            </a:xfrm>
            <a:custGeom>
              <a:avLst/>
              <a:gdLst>
                <a:gd name="T0" fmla="*/ 1587 w 2177"/>
                <a:gd name="T1" fmla="*/ 1260 h 1298"/>
                <a:gd name="T2" fmla="*/ 1420 w 2177"/>
                <a:gd name="T3" fmla="*/ 1106 h 1298"/>
                <a:gd name="T4" fmla="*/ 1331 w 2177"/>
                <a:gd name="T5" fmla="*/ 477 h 1298"/>
                <a:gd name="T6" fmla="*/ 2139 w 2177"/>
                <a:gd name="T7" fmla="*/ 330 h 1298"/>
                <a:gd name="T8" fmla="*/ 2177 w 2177"/>
                <a:gd name="T9" fmla="*/ 203 h 1298"/>
                <a:gd name="T10" fmla="*/ 2099 w 2177"/>
                <a:gd name="T11" fmla="*/ 100 h 1298"/>
                <a:gd name="T12" fmla="*/ 1276 w 2177"/>
                <a:gd name="T13" fmla="*/ 211 h 1298"/>
                <a:gd name="T14" fmla="*/ 1219 w 2177"/>
                <a:gd name="T15" fmla="*/ 32 h 1298"/>
                <a:gd name="T16" fmla="*/ 1085 w 2177"/>
                <a:gd name="T17" fmla="*/ 0 h 1298"/>
                <a:gd name="T18" fmla="*/ 958 w 2177"/>
                <a:gd name="T19" fmla="*/ 28 h 1298"/>
                <a:gd name="T20" fmla="*/ 888 w 2177"/>
                <a:gd name="T21" fmla="*/ 106 h 1298"/>
                <a:gd name="T22" fmla="*/ 937 w 2177"/>
                <a:gd name="T23" fmla="*/ 285 h 1298"/>
                <a:gd name="T24" fmla="*/ 660 w 2177"/>
                <a:gd name="T25" fmla="*/ 441 h 1298"/>
                <a:gd name="T26" fmla="*/ 983 w 2177"/>
                <a:gd name="T27" fmla="*/ 473 h 1298"/>
                <a:gd name="T28" fmla="*/ 1112 w 2177"/>
                <a:gd name="T29" fmla="*/ 889 h 1298"/>
                <a:gd name="T30" fmla="*/ 141 w 2177"/>
                <a:gd name="T31" fmla="*/ 469 h 1298"/>
                <a:gd name="T32" fmla="*/ 46 w 2177"/>
                <a:gd name="T33" fmla="*/ 509 h 1298"/>
                <a:gd name="T34" fmla="*/ 0 w 2177"/>
                <a:gd name="T35" fmla="*/ 636 h 1298"/>
                <a:gd name="T36" fmla="*/ 55 w 2177"/>
                <a:gd name="T37" fmla="*/ 779 h 1298"/>
                <a:gd name="T38" fmla="*/ 1139 w 2177"/>
                <a:gd name="T39" fmla="*/ 1288 h 1298"/>
                <a:gd name="T40" fmla="*/ 1378 w 2177"/>
                <a:gd name="T41" fmla="*/ 1256 h 1298"/>
                <a:gd name="T42" fmla="*/ 1570 w 2177"/>
                <a:gd name="T43" fmla="*/ 1298 h 1298"/>
                <a:gd name="T44" fmla="*/ 1587 w 2177"/>
                <a:gd name="T45" fmla="*/ 1260 h 1298"/>
                <a:gd name="T46" fmla="*/ 1587 w 2177"/>
                <a:gd name="T47" fmla="*/ 1260 h 12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12" name="Freeform 12">
              <a:extLst>
                <a:ext uri="{FF2B5EF4-FFF2-40B4-BE49-F238E27FC236}">
                  <a16:creationId xmlns:a16="http://schemas.microsoft.com/office/drawing/2014/main" id="{83684913-35D6-A88D-326C-EBA46223FA0F}"/>
                </a:ext>
              </a:extLst>
            </p:cNvPr>
            <p:cNvSpPr>
              <a:spLocks/>
            </p:cNvSpPr>
            <p:nvPr userDrawn="1"/>
          </p:nvSpPr>
          <p:spPr bwMode="auto">
            <a:xfrm>
              <a:off x="1022" y="3582"/>
              <a:ext cx="71" cy="129"/>
            </a:xfrm>
            <a:custGeom>
              <a:avLst/>
              <a:gdLst>
                <a:gd name="T0" fmla="*/ 0 w 143"/>
                <a:gd name="T1" fmla="*/ 7 h 258"/>
                <a:gd name="T2" fmla="*/ 120 w 143"/>
                <a:gd name="T3" fmla="*/ 0 h 258"/>
                <a:gd name="T4" fmla="*/ 143 w 143"/>
                <a:gd name="T5" fmla="*/ 233 h 258"/>
                <a:gd name="T6" fmla="*/ 8 w 143"/>
                <a:gd name="T7" fmla="*/ 258 h 258"/>
                <a:gd name="T8" fmla="*/ 0 w 143"/>
                <a:gd name="T9" fmla="*/ 7 h 258"/>
                <a:gd name="T10" fmla="*/ 0 w 143"/>
                <a:gd name="T11" fmla="*/ 7 h 2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258">
                  <a:moveTo>
                    <a:pt x="0" y="7"/>
                  </a:moveTo>
                  <a:lnTo>
                    <a:pt x="120" y="0"/>
                  </a:lnTo>
                  <a:lnTo>
                    <a:pt x="143" y="233"/>
                  </a:lnTo>
                  <a:lnTo>
                    <a:pt x="8" y="258"/>
                  </a:lnTo>
                  <a:lnTo>
                    <a:pt x="0" y="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13" name="Freeform 13">
              <a:extLst>
                <a:ext uri="{FF2B5EF4-FFF2-40B4-BE49-F238E27FC236}">
                  <a16:creationId xmlns:a16="http://schemas.microsoft.com/office/drawing/2014/main" id="{A923D5EE-2563-C06D-ACA4-4AF9CBAA9AD2}"/>
                </a:ext>
              </a:extLst>
            </p:cNvPr>
            <p:cNvSpPr>
              <a:spLocks/>
            </p:cNvSpPr>
            <p:nvPr userDrawn="1"/>
          </p:nvSpPr>
          <p:spPr bwMode="auto">
            <a:xfrm>
              <a:off x="20" y="3774"/>
              <a:ext cx="792" cy="410"/>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14" name="Freeform 14">
              <a:extLst>
                <a:ext uri="{FF2B5EF4-FFF2-40B4-BE49-F238E27FC236}">
                  <a16:creationId xmlns:a16="http://schemas.microsoft.com/office/drawing/2014/main" id="{03D3F141-0E52-D960-65A3-C7D63DED4741}"/>
                </a:ext>
              </a:extLst>
            </p:cNvPr>
            <p:cNvSpPr>
              <a:spLocks/>
            </p:cNvSpPr>
            <p:nvPr userDrawn="1"/>
          </p:nvSpPr>
          <p:spPr bwMode="auto">
            <a:xfrm>
              <a:off x="129" y="3808"/>
              <a:ext cx="525" cy="374"/>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15" name="Freeform 15">
              <a:extLst>
                <a:ext uri="{FF2B5EF4-FFF2-40B4-BE49-F238E27FC236}">
                  <a16:creationId xmlns:a16="http://schemas.microsoft.com/office/drawing/2014/main" id="{EB0922F6-B18A-0D3C-B642-C559B0DFDEB7}"/>
                </a:ext>
              </a:extLst>
            </p:cNvPr>
            <p:cNvSpPr>
              <a:spLocks/>
            </p:cNvSpPr>
            <p:nvPr userDrawn="1"/>
          </p:nvSpPr>
          <p:spPr bwMode="auto">
            <a:xfrm>
              <a:off x="485" y="3532"/>
              <a:ext cx="135" cy="121"/>
            </a:xfrm>
            <a:custGeom>
              <a:avLst/>
              <a:gdLst>
                <a:gd name="T0" fmla="*/ 0 w 272"/>
                <a:gd name="T1" fmla="*/ 28 h 241"/>
                <a:gd name="T2" fmla="*/ 160 w 272"/>
                <a:gd name="T3" fmla="*/ 0 h 241"/>
                <a:gd name="T4" fmla="*/ 251 w 272"/>
                <a:gd name="T5" fmla="*/ 36 h 241"/>
                <a:gd name="T6" fmla="*/ 272 w 272"/>
                <a:gd name="T7" fmla="*/ 139 h 241"/>
                <a:gd name="T8" fmla="*/ 164 w 272"/>
                <a:gd name="T9" fmla="*/ 146 h 241"/>
                <a:gd name="T10" fmla="*/ 32 w 272"/>
                <a:gd name="T11" fmla="*/ 241 h 241"/>
                <a:gd name="T12" fmla="*/ 0 w 272"/>
                <a:gd name="T13" fmla="*/ 28 h 241"/>
                <a:gd name="T14" fmla="*/ 0 w 272"/>
                <a:gd name="T15" fmla="*/ 28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 h="241">
                  <a:moveTo>
                    <a:pt x="0" y="28"/>
                  </a:moveTo>
                  <a:lnTo>
                    <a:pt x="160" y="0"/>
                  </a:lnTo>
                  <a:lnTo>
                    <a:pt x="251" y="36"/>
                  </a:lnTo>
                  <a:lnTo>
                    <a:pt x="272" y="139"/>
                  </a:lnTo>
                  <a:lnTo>
                    <a:pt x="164" y="146"/>
                  </a:lnTo>
                  <a:lnTo>
                    <a:pt x="32" y="241"/>
                  </a:lnTo>
                  <a:lnTo>
                    <a:pt x="0" y="2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16" name="Freeform 16">
              <a:extLst>
                <a:ext uri="{FF2B5EF4-FFF2-40B4-BE49-F238E27FC236}">
                  <a16:creationId xmlns:a16="http://schemas.microsoft.com/office/drawing/2014/main" id="{CDFC042D-A630-4941-F45F-1D75B8347F93}"/>
                </a:ext>
              </a:extLst>
            </p:cNvPr>
            <p:cNvSpPr>
              <a:spLocks/>
            </p:cNvSpPr>
            <p:nvPr userDrawn="1"/>
          </p:nvSpPr>
          <p:spPr bwMode="auto">
            <a:xfrm>
              <a:off x="641" y="4163"/>
              <a:ext cx="76" cy="112"/>
            </a:xfrm>
            <a:custGeom>
              <a:avLst/>
              <a:gdLst>
                <a:gd name="T0" fmla="*/ 152 w 152"/>
                <a:gd name="T1" fmla="*/ 4 h 224"/>
                <a:gd name="T2" fmla="*/ 152 w 152"/>
                <a:gd name="T3" fmla="*/ 224 h 224"/>
                <a:gd name="T4" fmla="*/ 0 w 152"/>
                <a:gd name="T5" fmla="*/ 8 h 224"/>
                <a:gd name="T6" fmla="*/ 72 w 152"/>
                <a:gd name="T7" fmla="*/ 0 h 224"/>
                <a:gd name="T8" fmla="*/ 152 w 152"/>
                <a:gd name="T9" fmla="*/ 4 h 224"/>
                <a:gd name="T10" fmla="*/ 152 w 152"/>
                <a:gd name="T11" fmla="*/ 4 h 2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224">
                  <a:moveTo>
                    <a:pt x="152" y="4"/>
                  </a:moveTo>
                  <a:lnTo>
                    <a:pt x="152" y="224"/>
                  </a:lnTo>
                  <a:lnTo>
                    <a:pt x="0" y="8"/>
                  </a:lnTo>
                  <a:lnTo>
                    <a:pt x="72" y="0"/>
                  </a:lnTo>
                  <a:lnTo>
                    <a:pt x="152" y="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17" name="Freeform 17">
              <a:extLst>
                <a:ext uri="{FF2B5EF4-FFF2-40B4-BE49-F238E27FC236}">
                  <a16:creationId xmlns:a16="http://schemas.microsoft.com/office/drawing/2014/main" id="{BA82F74B-D3A5-063C-8456-CAFBF162AA60}"/>
                </a:ext>
              </a:extLst>
            </p:cNvPr>
            <p:cNvSpPr>
              <a:spLocks/>
            </p:cNvSpPr>
            <p:nvPr userDrawn="1"/>
          </p:nvSpPr>
          <p:spPr bwMode="auto">
            <a:xfrm>
              <a:off x="504" y="3607"/>
              <a:ext cx="193" cy="383"/>
            </a:xfrm>
            <a:custGeom>
              <a:avLst/>
              <a:gdLst>
                <a:gd name="T0" fmla="*/ 0 w 386"/>
                <a:gd name="T1" fmla="*/ 80 h 764"/>
                <a:gd name="T2" fmla="*/ 87 w 386"/>
                <a:gd name="T3" fmla="*/ 0 h 764"/>
                <a:gd name="T4" fmla="*/ 232 w 386"/>
                <a:gd name="T5" fmla="*/ 6 h 764"/>
                <a:gd name="T6" fmla="*/ 386 w 386"/>
                <a:gd name="T7" fmla="*/ 764 h 764"/>
                <a:gd name="T8" fmla="*/ 279 w 386"/>
                <a:gd name="T9" fmla="*/ 720 h 764"/>
                <a:gd name="T10" fmla="*/ 152 w 386"/>
                <a:gd name="T11" fmla="*/ 677 h 764"/>
                <a:gd name="T12" fmla="*/ 0 w 386"/>
                <a:gd name="T13" fmla="*/ 80 h 764"/>
                <a:gd name="T14" fmla="*/ 0 w 386"/>
                <a:gd name="T15" fmla="*/ 80 h 7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6" h="764">
                  <a:moveTo>
                    <a:pt x="0" y="80"/>
                  </a:moveTo>
                  <a:lnTo>
                    <a:pt x="87" y="0"/>
                  </a:lnTo>
                  <a:lnTo>
                    <a:pt x="232" y="6"/>
                  </a:lnTo>
                  <a:lnTo>
                    <a:pt x="386" y="764"/>
                  </a:lnTo>
                  <a:lnTo>
                    <a:pt x="279" y="720"/>
                  </a:lnTo>
                  <a:lnTo>
                    <a:pt x="152" y="677"/>
                  </a:lnTo>
                  <a:lnTo>
                    <a:pt x="0" y="8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18" name="Freeform 18">
              <a:extLst>
                <a:ext uri="{FF2B5EF4-FFF2-40B4-BE49-F238E27FC236}">
                  <a16:creationId xmlns:a16="http://schemas.microsoft.com/office/drawing/2014/main" id="{B4BED1BA-5D37-1B11-2124-91F9206BB1B4}"/>
                </a:ext>
              </a:extLst>
            </p:cNvPr>
            <p:cNvSpPr>
              <a:spLocks/>
            </p:cNvSpPr>
            <p:nvPr userDrawn="1"/>
          </p:nvSpPr>
          <p:spPr bwMode="auto">
            <a:xfrm>
              <a:off x="668" y="3590"/>
              <a:ext cx="364" cy="174"/>
            </a:xfrm>
            <a:custGeom>
              <a:avLst/>
              <a:gdLst>
                <a:gd name="T0" fmla="*/ 692 w 728"/>
                <a:gd name="T1" fmla="*/ 0 h 348"/>
                <a:gd name="T2" fmla="*/ 0 w 728"/>
                <a:gd name="T3" fmla="*/ 106 h 348"/>
                <a:gd name="T4" fmla="*/ 28 w 728"/>
                <a:gd name="T5" fmla="*/ 348 h 348"/>
                <a:gd name="T6" fmla="*/ 715 w 728"/>
                <a:gd name="T7" fmla="*/ 237 h 348"/>
                <a:gd name="T8" fmla="*/ 728 w 728"/>
                <a:gd name="T9" fmla="*/ 43 h 348"/>
                <a:gd name="T10" fmla="*/ 692 w 728"/>
                <a:gd name="T11" fmla="*/ 0 h 348"/>
                <a:gd name="T12" fmla="*/ 692 w 728"/>
                <a:gd name="T13" fmla="*/ 0 h 3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348">
                  <a:moveTo>
                    <a:pt x="692" y="0"/>
                  </a:moveTo>
                  <a:lnTo>
                    <a:pt x="0" y="106"/>
                  </a:lnTo>
                  <a:lnTo>
                    <a:pt x="28" y="348"/>
                  </a:lnTo>
                  <a:lnTo>
                    <a:pt x="715" y="237"/>
                  </a:lnTo>
                  <a:lnTo>
                    <a:pt x="728" y="43"/>
                  </a:lnTo>
                  <a:lnTo>
                    <a:pt x="69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19" name="Freeform 19">
              <a:extLst>
                <a:ext uri="{FF2B5EF4-FFF2-40B4-BE49-F238E27FC236}">
                  <a16:creationId xmlns:a16="http://schemas.microsoft.com/office/drawing/2014/main" id="{61B8AD79-92F2-2CA4-2213-96CDFD546EAB}"/>
                </a:ext>
              </a:extLst>
            </p:cNvPr>
            <p:cNvSpPr>
              <a:spLocks/>
            </p:cNvSpPr>
            <p:nvPr userDrawn="1"/>
          </p:nvSpPr>
          <p:spPr bwMode="auto">
            <a:xfrm>
              <a:off x="347" y="3693"/>
              <a:ext cx="156" cy="67"/>
            </a:xfrm>
            <a:custGeom>
              <a:avLst/>
              <a:gdLst>
                <a:gd name="T0" fmla="*/ 272 w 312"/>
                <a:gd name="T1" fmla="*/ 0 h 135"/>
                <a:gd name="T2" fmla="*/ 0 w 312"/>
                <a:gd name="T3" fmla="*/ 78 h 135"/>
                <a:gd name="T4" fmla="*/ 312 w 312"/>
                <a:gd name="T5" fmla="*/ 135 h 135"/>
                <a:gd name="T6" fmla="*/ 272 w 312"/>
                <a:gd name="T7" fmla="*/ 0 h 135"/>
                <a:gd name="T8" fmla="*/ 272 w 312"/>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135">
                  <a:moveTo>
                    <a:pt x="272" y="0"/>
                  </a:moveTo>
                  <a:lnTo>
                    <a:pt x="0" y="78"/>
                  </a:lnTo>
                  <a:lnTo>
                    <a:pt x="312" y="135"/>
                  </a:lnTo>
                  <a:lnTo>
                    <a:pt x="2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6420" name="Group 20">
              <a:extLst>
                <a:ext uri="{FF2B5EF4-FFF2-40B4-BE49-F238E27FC236}">
                  <a16:creationId xmlns:a16="http://schemas.microsoft.com/office/drawing/2014/main" id="{1C4908F1-EA12-82CF-1079-090AC467B834}"/>
                </a:ext>
              </a:extLst>
            </p:cNvPr>
            <p:cNvGrpSpPr>
              <a:grpSpLocks/>
            </p:cNvGrpSpPr>
            <p:nvPr userDrawn="1"/>
          </p:nvGrpSpPr>
          <p:grpSpPr bwMode="auto">
            <a:xfrm>
              <a:off x="5" y="3490"/>
              <a:ext cx="1124" cy="780"/>
              <a:chOff x="5" y="3490"/>
              <a:chExt cx="1124" cy="780"/>
            </a:xfrm>
          </p:grpSpPr>
          <p:grpSp>
            <p:nvGrpSpPr>
              <p:cNvPr id="16421" name="Group 21">
                <a:extLst>
                  <a:ext uri="{FF2B5EF4-FFF2-40B4-BE49-F238E27FC236}">
                    <a16:creationId xmlns:a16="http://schemas.microsoft.com/office/drawing/2014/main" id="{C6593D8F-45D4-5F40-C96D-E93BE5153110}"/>
                  </a:ext>
                </a:extLst>
              </p:cNvPr>
              <p:cNvGrpSpPr>
                <a:grpSpLocks/>
              </p:cNvGrpSpPr>
              <p:nvPr userDrawn="1"/>
            </p:nvGrpSpPr>
            <p:grpSpPr bwMode="auto">
              <a:xfrm>
                <a:off x="499" y="3562"/>
                <a:ext cx="548" cy="708"/>
                <a:chOff x="499" y="3562"/>
                <a:chExt cx="548" cy="708"/>
              </a:xfrm>
            </p:grpSpPr>
            <p:sp>
              <p:nvSpPr>
                <p:cNvPr id="16434" name="Freeform 22">
                  <a:extLst>
                    <a:ext uri="{FF2B5EF4-FFF2-40B4-BE49-F238E27FC236}">
                      <a16:creationId xmlns:a16="http://schemas.microsoft.com/office/drawing/2014/main" id="{AF35D979-D791-CC59-8ABF-302E3FFCE4A3}"/>
                    </a:ext>
                  </a:extLst>
                </p:cNvPr>
                <p:cNvSpPr>
                  <a:spLocks/>
                </p:cNvSpPr>
                <p:nvPr userDrawn="1"/>
              </p:nvSpPr>
              <p:spPr bwMode="auto">
                <a:xfrm>
                  <a:off x="499" y="3587"/>
                  <a:ext cx="157" cy="87"/>
                </a:xfrm>
                <a:custGeom>
                  <a:avLst/>
                  <a:gdLst>
                    <a:gd name="T0" fmla="*/ 0 w 313"/>
                    <a:gd name="T1" fmla="*/ 107 h 175"/>
                    <a:gd name="T2" fmla="*/ 114 w 313"/>
                    <a:gd name="T3" fmla="*/ 10 h 175"/>
                    <a:gd name="T4" fmla="*/ 213 w 313"/>
                    <a:gd name="T5" fmla="*/ 0 h 175"/>
                    <a:gd name="T6" fmla="*/ 292 w 313"/>
                    <a:gd name="T7" fmla="*/ 27 h 175"/>
                    <a:gd name="T8" fmla="*/ 313 w 313"/>
                    <a:gd name="T9" fmla="*/ 91 h 175"/>
                    <a:gd name="T10" fmla="*/ 167 w 313"/>
                    <a:gd name="T11" fmla="*/ 67 h 175"/>
                    <a:gd name="T12" fmla="*/ 74 w 313"/>
                    <a:gd name="T13" fmla="*/ 101 h 175"/>
                    <a:gd name="T14" fmla="*/ 13 w 313"/>
                    <a:gd name="T15" fmla="*/ 175 h 175"/>
                    <a:gd name="T16" fmla="*/ 0 w 313"/>
                    <a:gd name="T17" fmla="*/ 107 h 175"/>
                    <a:gd name="T18" fmla="*/ 0 w 313"/>
                    <a:gd name="T19" fmla="*/ 107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35" name="Freeform 23">
                  <a:extLst>
                    <a:ext uri="{FF2B5EF4-FFF2-40B4-BE49-F238E27FC236}">
                      <a16:creationId xmlns:a16="http://schemas.microsoft.com/office/drawing/2014/main" id="{0EBDD4F0-D98D-F669-EC03-34272E715634}"/>
                    </a:ext>
                  </a:extLst>
                </p:cNvPr>
                <p:cNvSpPr>
                  <a:spLocks/>
                </p:cNvSpPr>
                <p:nvPr userDrawn="1"/>
              </p:nvSpPr>
              <p:spPr bwMode="auto">
                <a:xfrm>
                  <a:off x="636" y="4137"/>
                  <a:ext cx="115" cy="133"/>
                </a:xfrm>
                <a:custGeom>
                  <a:avLst/>
                  <a:gdLst>
                    <a:gd name="T0" fmla="*/ 0 w 230"/>
                    <a:gd name="T1" fmla="*/ 40 h 266"/>
                    <a:gd name="T2" fmla="*/ 160 w 230"/>
                    <a:gd name="T3" fmla="*/ 266 h 266"/>
                    <a:gd name="T4" fmla="*/ 230 w 230"/>
                    <a:gd name="T5" fmla="*/ 251 h 266"/>
                    <a:gd name="T6" fmla="*/ 223 w 230"/>
                    <a:gd name="T7" fmla="*/ 17 h 266"/>
                    <a:gd name="T8" fmla="*/ 166 w 230"/>
                    <a:gd name="T9" fmla="*/ 0 h 266"/>
                    <a:gd name="T10" fmla="*/ 179 w 230"/>
                    <a:gd name="T11" fmla="*/ 197 h 266"/>
                    <a:gd name="T12" fmla="*/ 71 w 230"/>
                    <a:gd name="T13" fmla="*/ 4 h 266"/>
                    <a:gd name="T14" fmla="*/ 0 w 230"/>
                    <a:gd name="T15" fmla="*/ 40 h 266"/>
                    <a:gd name="T16" fmla="*/ 0 w 230"/>
                    <a:gd name="T17" fmla="*/ 40 h 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 h="266">
                      <a:moveTo>
                        <a:pt x="0" y="40"/>
                      </a:moveTo>
                      <a:lnTo>
                        <a:pt x="160" y="266"/>
                      </a:lnTo>
                      <a:lnTo>
                        <a:pt x="230" y="251"/>
                      </a:lnTo>
                      <a:lnTo>
                        <a:pt x="223" y="17"/>
                      </a:lnTo>
                      <a:lnTo>
                        <a:pt x="166" y="0"/>
                      </a:lnTo>
                      <a:lnTo>
                        <a:pt x="179" y="197"/>
                      </a:lnTo>
                      <a:lnTo>
                        <a:pt x="71" y="4"/>
                      </a:lnTo>
                      <a:lnTo>
                        <a:pt x="0"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36" name="Freeform 24">
                  <a:extLst>
                    <a:ext uri="{FF2B5EF4-FFF2-40B4-BE49-F238E27FC236}">
                      <a16:creationId xmlns:a16="http://schemas.microsoft.com/office/drawing/2014/main" id="{BE75F647-DE30-7ABA-9D5C-00F031ED2DA2}"/>
                    </a:ext>
                  </a:extLst>
                </p:cNvPr>
                <p:cNvSpPr>
                  <a:spLocks/>
                </p:cNvSpPr>
                <p:nvPr userDrawn="1"/>
              </p:nvSpPr>
              <p:spPr bwMode="auto">
                <a:xfrm>
                  <a:off x="1004" y="3562"/>
                  <a:ext cx="43" cy="117"/>
                </a:xfrm>
                <a:custGeom>
                  <a:avLst/>
                  <a:gdLst>
                    <a:gd name="T0" fmla="*/ 0 w 87"/>
                    <a:gd name="T1" fmla="*/ 19 h 234"/>
                    <a:gd name="T2" fmla="*/ 36 w 87"/>
                    <a:gd name="T3" fmla="*/ 93 h 234"/>
                    <a:gd name="T4" fmla="*/ 44 w 87"/>
                    <a:gd name="T5" fmla="*/ 154 h 234"/>
                    <a:gd name="T6" fmla="*/ 27 w 87"/>
                    <a:gd name="T7" fmla="*/ 234 h 234"/>
                    <a:gd name="T8" fmla="*/ 80 w 87"/>
                    <a:gd name="T9" fmla="*/ 220 h 234"/>
                    <a:gd name="T10" fmla="*/ 87 w 87"/>
                    <a:gd name="T11" fmla="*/ 116 h 234"/>
                    <a:gd name="T12" fmla="*/ 46 w 87"/>
                    <a:gd name="T13" fmla="*/ 0 h 234"/>
                    <a:gd name="T14" fmla="*/ 0 w 87"/>
                    <a:gd name="T15" fmla="*/ 19 h 234"/>
                    <a:gd name="T16" fmla="*/ 0 w 87"/>
                    <a:gd name="T17" fmla="*/ 19 h 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 h="234">
                      <a:moveTo>
                        <a:pt x="0" y="19"/>
                      </a:moveTo>
                      <a:lnTo>
                        <a:pt x="36" y="93"/>
                      </a:lnTo>
                      <a:lnTo>
                        <a:pt x="44" y="154"/>
                      </a:lnTo>
                      <a:lnTo>
                        <a:pt x="27" y="234"/>
                      </a:lnTo>
                      <a:lnTo>
                        <a:pt x="80" y="220"/>
                      </a:lnTo>
                      <a:lnTo>
                        <a:pt x="87" y="116"/>
                      </a:lnTo>
                      <a:lnTo>
                        <a:pt x="46"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6422" name="Freeform 25">
                <a:extLst>
                  <a:ext uri="{FF2B5EF4-FFF2-40B4-BE49-F238E27FC236}">
                    <a16:creationId xmlns:a16="http://schemas.microsoft.com/office/drawing/2014/main" id="{F98C9786-2457-B3F5-AD90-5140328A4D3F}"/>
                  </a:ext>
                </a:extLst>
              </p:cNvPr>
              <p:cNvSpPr>
                <a:spLocks/>
              </p:cNvSpPr>
              <p:nvPr userDrawn="1"/>
            </p:nvSpPr>
            <p:spPr bwMode="auto">
              <a:xfrm>
                <a:off x="76" y="3732"/>
                <a:ext cx="595" cy="250"/>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23" name="Freeform 26">
                <a:extLst>
                  <a:ext uri="{FF2B5EF4-FFF2-40B4-BE49-F238E27FC236}">
                    <a16:creationId xmlns:a16="http://schemas.microsoft.com/office/drawing/2014/main" id="{90800ACC-AF1E-20FD-A89C-E9E998049DC8}"/>
                  </a:ext>
                </a:extLst>
              </p:cNvPr>
              <p:cNvSpPr>
                <a:spLocks/>
              </p:cNvSpPr>
              <p:nvPr userDrawn="1"/>
            </p:nvSpPr>
            <p:spPr bwMode="auto">
              <a:xfrm>
                <a:off x="260" y="3886"/>
                <a:ext cx="244" cy="148"/>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24" name="Freeform 27">
                <a:extLst>
                  <a:ext uri="{FF2B5EF4-FFF2-40B4-BE49-F238E27FC236}">
                    <a16:creationId xmlns:a16="http://schemas.microsoft.com/office/drawing/2014/main" id="{A0F44334-86A6-00AB-848E-CC396915E3BE}"/>
                  </a:ext>
                </a:extLst>
              </p:cNvPr>
              <p:cNvSpPr>
                <a:spLocks/>
              </p:cNvSpPr>
              <p:nvPr userDrawn="1"/>
            </p:nvSpPr>
            <p:spPr bwMode="auto">
              <a:xfrm>
                <a:off x="565" y="3680"/>
                <a:ext cx="107" cy="238"/>
              </a:xfrm>
              <a:custGeom>
                <a:avLst/>
                <a:gdLst>
                  <a:gd name="T0" fmla="*/ 24 w 213"/>
                  <a:gd name="T1" fmla="*/ 0 h 478"/>
                  <a:gd name="T2" fmla="*/ 91 w 213"/>
                  <a:gd name="T3" fmla="*/ 25 h 478"/>
                  <a:gd name="T4" fmla="*/ 80 w 213"/>
                  <a:gd name="T5" fmla="*/ 192 h 478"/>
                  <a:gd name="T6" fmla="*/ 106 w 213"/>
                  <a:gd name="T7" fmla="*/ 327 h 478"/>
                  <a:gd name="T8" fmla="*/ 213 w 213"/>
                  <a:gd name="T9" fmla="*/ 451 h 478"/>
                  <a:gd name="T10" fmla="*/ 97 w 213"/>
                  <a:gd name="T11" fmla="*/ 478 h 478"/>
                  <a:gd name="T12" fmla="*/ 30 w 213"/>
                  <a:gd name="T13" fmla="*/ 344 h 478"/>
                  <a:gd name="T14" fmla="*/ 0 w 213"/>
                  <a:gd name="T15" fmla="*/ 57 h 478"/>
                  <a:gd name="T16" fmla="*/ 24 w 213"/>
                  <a:gd name="T17" fmla="*/ 0 h 478"/>
                  <a:gd name="T18" fmla="*/ 24 w 213"/>
                  <a:gd name="T19" fmla="*/ 0 h 4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6425" name="Group 28">
                <a:extLst>
                  <a:ext uri="{FF2B5EF4-FFF2-40B4-BE49-F238E27FC236}">
                    <a16:creationId xmlns:a16="http://schemas.microsoft.com/office/drawing/2014/main" id="{FBCD5A96-7EA1-5D3A-283C-71386501C5F4}"/>
                  </a:ext>
                </a:extLst>
              </p:cNvPr>
              <p:cNvGrpSpPr>
                <a:grpSpLocks/>
              </p:cNvGrpSpPr>
              <p:nvPr userDrawn="1"/>
            </p:nvGrpSpPr>
            <p:grpSpPr bwMode="auto">
              <a:xfrm>
                <a:off x="5" y="3490"/>
                <a:ext cx="1124" cy="678"/>
                <a:chOff x="5" y="3490"/>
                <a:chExt cx="1124" cy="678"/>
              </a:xfrm>
            </p:grpSpPr>
            <p:sp>
              <p:nvSpPr>
                <p:cNvPr id="16426" name="Freeform 29">
                  <a:extLst>
                    <a:ext uri="{FF2B5EF4-FFF2-40B4-BE49-F238E27FC236}">
                      <a16:creationId xmlns:a16="http://schemas.microsoft.com/office/drawing/2014/main" id="{4725B70D-126B-67F1-15BE-31921194BB5D}"/>
                    </a:ext>
                  </a:extLst>
                </p:cNvPr>
                <p:cNvSpPr>
                  <a:spLocks/>
                </p:cNvSpPr>
                <p:nvPr userDrawn="1"/>
              </p:nvSpPr>
              <p:spPr bwMode="auto">
                <a:xfrm>
                  <a:off x="669" y="4048"/>
                  <a:ext cx="75" cy="87"/>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27" name="Freeform 30">
                  <a:extLst>
                    <a:ext uri="{FF2B5EF4-FFF2-40B4-BE49-F238E27FC236}">
                      <a16:creationId xmlns:a16="http://schemas.microsoft.com/office/drawing/2014/main" id="{8A607476-684A-F010-B6F7-A3D35F001EE3}"/>
                    </a:ext>
                  </a:extLst>
                </p:cNvPr>
                <p:cNvSpPr>
                  <a:spLocks/>
                </p:cNvSpPr>
                <p:nvPr userDrawn="1"/>
              </p:nvSpPr>
              <p:spPr bwMode="auto">
                <a:xfrm>
                  <a:off x="5" y="3728"/>
                  <a:ext cx="842" cy="440"/>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28" name="Freeform 31">
                  <a:extLst>
                    <a:ext uri="{FF2B5EF4-FFF2-40B4-BE49-F238E27FC236}">
                      <a16:creationId xmlns:a16="http://schemas.microsoft.com/office/drawing/2014/main" id="{B54D8291-DD19-BFB2-5B5F-787E3DB8EAC7}"/>
                    </a:ext>
                  </a:extLst>
                </p:cNvPr>
                <p:cNvSpPr>
                  <a:spLocks/>
                </p:cNvSpPr>
                <p:nvPr userDrawn="1"/>
              </p:nvSpPr>
              <p:spPr bwMode="auto">
                <a:xfrm>
                  <a:off x="106" y="3770"/>
                  <a:ext cx="80" cy="167"/>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29" name="Freeform 32">
                  <a:extLst>
                    <a:ext uri="{FF2B5EF4-FFF2-40B4-BE49-F238E27FC236}">
                      <a16:creationId xmlns:a16="http://schemas.microsoft.com/office/drawing/2014/main" id="{2F2C63BD-AC19-84DC-10F7-975EB13BE807}"/>
                    </a:ext>
                  </a:extLst>
                </p:cNvPr>
                <p:cNvSpPr>
                  <a:spLocks/>
                </p:cNvSpPr>
                <p:nvPr userDrawn="1"/>
              </p:nvSpPr>
              <p:spPr bwMode="auto">
                <a:xfrm>
                  <a:off x="449" y="3490"/>
                  <a:ext cx="322" cy="594"/>
                </a:xfrm>
                <a:custGeom>
                  <a:avLst/>
                  <a:gdLst>
                    <a:gd name="T0" fmla="*/ 218 w 642"/>
                    <a:gd name="T1" fmla="*/ 896 h 1188"/>
                    <a:gd name="T2" fmla="*/ 0 w 642"/>
                    <a:gd name="T3" fmla="*/ 124 h 1188"/>
                    <a:gd name="T4" fmla="*/ 81 w 642"/>
                    <a:gd name="T5" fmla="*/ 38 h 1188"/>
                    <a:gd name="T6" fmla="*/ 258 w 642"/>
                    <a:gd name="T7" fmla="*/ 0 h 1188"/>
                    <a:gd name="T8" fmla="*/ 399 w 642"/>
                    <a:gd name="T9" fmla="*/ 57 h 1188"/>
                    <a:gd name="T10" fmla="*/ 642 w 642"/>
                    <a:gd name="T11" fmla="*/ 1188 h 1188"/>
                    <a:gd name="T12" fmla="*/ 555 w 642"/>
                    <a:gd name="T13" fmla="*/ 1091 h 1188"/>
                    <a:gd name="T14" fmla="*/ 355 w 642"/>
                    <a:gd name="T15" fmla="*/ 97 h 1188"/>
                    <a:gd name="T16" fmla="*/ 226 w 642"/>
                    <a:gd name="T17" fmla="*/ 61 h 1188"/>
                    <a:gd name="T18" fmla="*/ 119 w 642"/>
                    <a:gd name="T19" fmla="*/ 74 h 1188"/>
                    <a:gd name="T20" fmla="*/ 76 w 642"/>
                    <a:gd name="T21" fmla="*/ 141 h 1188"/>
                    <a:gd name="T22" fmla="*/ 306 w 642"/>
                    <a:gd name="T23" fmla="*/ 924 h 1188"/>
                    <a:gd name="T24" fmla="*/ 218 w 642"/>
                    <a:gd name="T25" fmla="*/ 896 h 1188"/>
                    <a:gd name="T26" fmla="*/ 218 w 642"/>
                    <a:gd name="T27" fmla="*/ 896 h 11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30" name="Freeform 33">
                  <a:extLst>
                    <a:ext uri="{FF2B5EF4-FFF2-40B4-BE49-F238E27FC236}">
                      <a16:creationId xmlns:a16="http://schemas.microsoft.com/office/drawing/2014/main" id="{9C4D268B-C3A0-89FF-1395-2609A36B2A36}"/>
                    </a:ext>
                  </a:extLst>
                </p:cNvPr>
                <p:cNvSpPr>
                  <a:spLocks/>
                </p:cNvSpPr>
                <p:nvPr userDrawn="1"/>
              </p:nvSpPr>
              <p:spPr bwMode="auto">
                <a:xfrm>
                  <a:off x="578" y="3650"/>
                  <a:ext cx="96" cy="252"/>
                </a:xfrm>
                <a:custGeom>
                  <a:avLst/>
                  <a:gdLst>
                    <a:gd name="T0" fmla="*/ 0 w 192"/>
                    <a:gd name="T1" fmla="*/ 27 h 504"/>
                    <a:gd name="T2" fmla="*/ 76 w 192"/>
                    <a:gd name="T3" fmla="*/ 194 h 504"/>
                    <a:gd name="T4" fmla="*/ 113 w 192"/>
                    <a:gd name="T5" fmla="*/ 318 h 504"/>
                    <a:gd name="T6" fmla="*/ 116 w 192"/>
                    <a:gd name="T7" fmla="*/ 504 h 504"/>
                    <a:gd name="T8" fmla="*/ 192 w 192"/>
                    <a:gd name="T9" fmla="*/ 504 h 504"/>
                    <a:gd name="T10" fmla="*/ 187 w 192"/>
                    <a:gd name="T11" fmla="*/ 360 h 504"/>
                    <a:gd name="T12" fmla="*/ 162 w 192"/>
                    <a:gd name="T13" fmla="*/ 208 h 504"/>
                    <a:gd name="T14" fmla="*/ 99 w 192"/>
                    <a:gd name="T15" fmla="*/ 59 h 504"/>
                    <a:gd name="T16" fmla="*/ 63 w 192"/>
                    <a:gd name="T17" fmla="*/ 0 h 504"/>
                    <a:gd name="T18" fmla="*/ 0 w 192"/>
                    <a:gd name="T19" fmla="*/ 27 h 504"/>
                    <a:gd name="T20" fmla="*/ 0 w 192"/>
                    <a:gd name="T21" fmla="*/ 27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31" name="Freeform 34">
                  <a:extLst>
                    <a:ext uri="{FF2B5EF4-FFF2-40B4-BE49-F238E27FC236}">
                      <a16:creationId xmlns:a16="http://schemas.microsoft.com/office/drawing/2014/main" id="{78C60D05-114C-DB64-4628-329CC369EBAB}"/>
                    </a:ext>
                  </a:extLst>
                </p:cNvPr>
                <p:cNvSpPr>
                  <a:spLocks/>
                </p:cNvSpPr>
                <p:nvPr userDrawn="1"/>
              </p:nvSpPr>
              <p:spPr bwMode="auto">
                <a:xfrm>
                  <a:off x="328" y="3630"/>
                  <a:ext cx="195" cy="135"/>
                </a:xfrm>
                <a:custGeom>
                  <a:avLst/>
                  <a:gdLst>
                    <a:gd name="T0" fmla="*/ 297 w 390"/>
                    <a:gd name="T1" fmla="*/ 0 h 269"/>
                    <a:gd name="T2" fmla="*/ 257 w 390"/>
                    <a:gd name="T3" fmla="*/ 17 h 269"/>
                    <a:gd name="T4" fmla="*/ 253 w 390"/>
                    <a:gd name="T5" fmla="*/ 66 h 269"/>
                    <a:gd name="T6" fmla="*/ 0 w 390"/>
                    <a:gd name="T7" fmla="*/ 169 h 269"/>
                    <a:gd name="T8" fmla="*/ 0 w 390"/>
                    <a:gd name="T9" fmla="*/ 222 h 269"/>
                    <a:gd name="T10" fmla="*/ 284 w 390"/>
                    <a:gd name="T11" fmla="*/ 226 h 269"/>
                    <a:gd name="T12" fmla="*/ 320 w 390"/>
                    <a:gd name="T13" fmla="*/ 269 h 269"/>
                    <a:gd name="T14" fmla="*/ 390 w 390"/>
                    <a:gd name="T15" fmla="*/ 266 h 269"/>
                    <a:gd name="T16" fmla="*/ 383 w 390"/>
                    <a:gd name="T17" fmla="*/ 190 h 269"/>
                    <a:gd name="T18" fmla="*/ 116 w 390"/>
                    <a:gd name="T19" fmla="*/ 176 h 269"/>
                    <a:gd name="T20" fmla="*/ 333 w 390"/>
                    <a:gd name="T21" fmla="*/ 89 h 269"/>
                    <a:gd name="T22" fmla="*/ 297 w 390"/>
                    <a:gd name="T23" fmla="*/ 0 h 269"/>
                    <a:gd name="T24" fmla="*/ 297 w 390"/>
                    <a:gd name="T25" fmla="*/ 0 h 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32" name="Freeform 35">
                  <a:extLst>
                    <a:ext uri="{FF2B5EF4-FFF2-40B4-BE49-F238E27FC236}">
                      <a16:creationId xmlns:a16="http://schemas.microsoft.com/office/drawing/2014/main" id="{CD636483-056A-4A08-88DD-518DBEB84633}"/>
                    </a:ext>
                  </a:extLst>
                </p:cNvPr>
                <p:cNvSpPr>
                  <a:spLocks/>
                </p:cNvSpPr>
                <p:nvPr userDrawn="1"/>
              </p:nvSpPr>
              <p:spPr bwMode="auto">
                <a:xfrm>
                  <a:off x="658" y="3538"/>
                  <a:ext cx="471" cy="212"/>
                </a:xfrm>
                <a:custGeom>
                  <a:avLst/>
                  <a:gdLst>
                    <a:gd name="T0" fmla="*/ 0 w 941"/>
                    <a:gd name="T1" fmla="*/ 131 h 424"/>
                    <a:gd name="T2" fmla="*/ 863 w 941"/>
                    <a:gd name="T3" fmla="*/ 0 h 424"/>
                    <a:gd name="T4" fmla="*/ 926 w 941"/>
                    <a:gd name="T5" fmla="*/ 78 h 424"/>
                    <a:gd name="T6" fmla="*/ 941 w 941"/>
                    <a:gd name="T7" fmla="*/ 181 h 424"/>
                    <a:gd name="T8" fmla="*/ 903 w 941"/>
                    <a:gd name="T9" fmla="*/ 282 h 424"/>
                    <a:gd name="T10" fmla="*/ 57 w 941"/>
                    <a:gd name="T11" fmla="*/ 424 h 424"/>
                    <a:gd name="T12" fmla="*/ 53 w 941"/>
                    <a:gd name="T13" fmla="*/ 384 h 424"/>
                    <a:gd name="T14" fmla="*/ 863 w 941"/>
                    <a:gd name="T15" fmla="*/ 242 h 424"/>
                    <a:gd name="T16" fmla="*/ 893 w 941"/>
                    <a:gd name="T17" fmla="*/ 145 h 424"/>
                    <a:gd name="T18" fmla="*/ 840 w 941"/>
                    <a:gd name="T19" fmla="*/ 57 h 424"/>
                    <a:gd name="T20" fmla="*/ 0 w 941"/>
                    <a:gd name="T21" fmla="*/ 185 h 424"/>
                    <a:gd name="T22" fmla="*/ 0 w 941"/>
                    <a:gd name="T23" fmla="*/ 131 h 424"/>
                    <a:gd name="T24" fmla="*/ 0 w 941"/>
                    <a:gd name="T25" fmla="*/ 131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33" name="Freeform 36">
                  <a:extLst>
                    <a:ext uri="{FF2B5EF4-FFF2-40B4-BE49-F238E27FC236}">
                      <a16:creationId xmlns:a16="http://schemas.microsoft.com/office/drawing/2014/main" id="{286418D8-0601-A3DD-0FE0-E0F774FA8197}"/>
                    </a:ext>
                  </a:extLst>
                </p:cNvPr>
                <p:cNvSpPr>
                  <a:spLocks/>
                </p:cNvSpPr>
                <p:nvPr userDrawn="1"/>
              </p:nvSpPr>
              <p:spPr bwMode="auto">
                <a:xfrm>
                  <a:off x="717" y="3606"/>
                  <a:ext cx="245" cy="86"/>
                </a:xfrm>
                <a:custGeom>
                  <a:avLst/>
                  <a:gdLst>
                    <a:gd name="T0" fmla="*/ 0 w 488"/>
                    <a:gd name="T1" fmla="*/ 126 h 173"/>
                    <a:gd name="T2" fmla="*/ 66 w 488"/>
                    <a:gd name="T3" fmla="*/ 173 h 173"/>
                    <a:gd name="T4" fmla="*/ 222 w 488"/>
                    <a:gd name="T5" fmla="*/ 166 h 173"/>
                    <a:gd name="T6" fmla="*/ 418 w 488"/>
                    <a:gd name="T7" fmla="*/ 116 h 173"/>
                    <a:gd name="T8" fmla="*/ 488 w 488"/>
                    <a:gd name="T9" fmla="*/ 42 h 173"/>
                    <a:gd name="T10" fmla="*/ 443 w 488"/>
                    <a:gd name="T11" fmla="*/ 2 h 173"/>
                    <a:gd name="T12" fmla="*/ 253 w 488"/>
                    <a:gd name="T13" fmla="*/ 0 h 173"/>
                    <a:gd name="T14" fmla="*/ 110 w 488"/>
                    <a:gd name="T15" fmla="*/ 12 h 173"/>
                    <a:gd name="T16" fmla="*/ 15 w 488"/>
                    <a:gd name="T17" fmla="*/ 76 h 173"/>
                    <a:gd name="T18" fmla="*/ 112 w 488"/>
                    <a:gd name="T19" fmla="*/ 95 h 173"/>
                    <a:gd name="T20" fmla="*/ 275 w 488"/>
                    <a:gd name="T21" fmla="*/ 53 h 173"/>
                    <a:gd name="T22" fmla="*/ 416 w 488"/>
                    <a:gd name="T23" fmla="*/ 53 h 173"/>
                    <a:gd name="T24" fmla="*/ 268 w 488"/>
                    <a:gd name="T25" fmla="*/ 110 h 173"/>
                    <a:gd name="T26" fmla="*/ 142 w 488"/>
                    <a:gd name="T27" fmla="*/ 126 h 173"/>
                    <a:gd name="T28" fmla="*/ 0 w 488"/>
                    <a:gd name="T29" fmla="*/ 126 h 173"/>
                    <a:gd name="T30" fmla="*/ 0 w 488"/>
                    <a:gd name="T31" fmla="*/ 126 h 1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grpSp>
        <p:nvGrpSpPr>
          <p:cNvPr id="16395" name="Group 37">
            <a:extLst>
              <a:ext uri="{FF2B5EF4-FFF2-40B4-BE49-F238E27FC236}">
                <a16:creationId xmlns:a16="http://schemas.microsoft.com/office/drawing/2014/main" id="{B6481C2F-3B31-456C-0C32-66778161065A}"/>
              </a:ext>
            </a:extLst>
          </p:cNvPr>
          <p:cNvGrpSpPr>
            <a:grpSpLocks/>
          </p:cNvGrpSpPr>
          <p:nvPr/>
        </p:nvGrpSpPr>
        <p:grpSpPr bwMode="auto">
          <a:xfrm>
            <a:off x="8680450" y="2116138"/>
            <a:ext cx="385763" cy="4308475"/>
            <a:chOff x="5468" y="1333"/>
            <a:chExt cx="243" cy="2714"/>
          </a:xfrm>
        </p:grpSpPr>
        <p:sp>
          <p:nvSpPr>
            <p:cNvPr id="16409" name="Freeform 38">
              <a:extLst>
                <a:ext uri="{FF2B5EF4-FFF2-40B4-BE49-F238E27FC236}">
                  <a16:creationId xmlns:a16="http://schemas.microsoft.com/office/drawing/2014/main" id="{8C4A2FCF-7120-7FED-39EF-4ABA446044ED}"/>
                </a:ext>
              </a:extLst>
            </p:cNvPr>
            <p:cNvSpPr>
              <a:spLocks/>
            </p:cNvSpPr>
            <p:nvPr userDrawn="1"/>
          </p:nvSpPr>
          <p:spPr bwMode="auto">
            <a:xfrm flipH="1">
              <a:off x="5468" y="2620"/>
              <a:ext cx="205" cy="1427"/>
            </a:xfrm>
            <a:custGeom>
              <a:avLst/>
              <a:gdLst>
                <a:gd name="T0" fmla="*/ 692 w 772"/>
                <a:gd name="T1" fmla="*/ 3156 h 3266"/>
                <a:gd name="T2" fmla="*/ 380 w 772"/>
                <a:gd name="T3" fmla="*/ 2945 h 3266"/>
                <a:gd name="T4" fmla="*/ 319 w 772"/>
                <a:gd name="T5" fmla="*/ 2783 h 3266"/>
                <a:gd name="T6" fmla="*/ 371 w 772"/>
                <a:gd name="T7" fmla="*/ 2542 h 3266"/>
                <a:gd name="T8" fmla="*/ 591 w 772"/>
                <a:gd name="T9" fmla="*/ 2251 h 3266"/>
                <a:gd name="T10" fmla="*/ 641 w 772"/>
                <a:gd name="T11" fmla="*/ 2070 h 3266"/>
                <a:gd name="T12" fmla="*/ 591 w 772"/>
                <a:gd name="T13" fmla="*/ 1948 h 3266"/>
                <a:gd name="T14" fmla="*/ 401 w 772"/>
                <a:gd name="T15" fmla="*/ 1859 h 3266"/>
                <a:gd name="T16" fmla="*/ 361 w 772"/>
                <a:gd name="T17" fmla="*/ 1747 h 3266"/>
                <a:gd name="T18" fmla="*/ 430 w 772"/>
                <a:gd name="T19" fmla="*/ 1587 h 3266"/>
                <a:gd name="T20" fmla="*/ 741 w 772"/>
                <a:gd name="T21" fmla="*/ 1156 h 3266"/>
                <a:gd name="T22" fmla="*/ 772 w 772"/>
                <a:gd name="T23" fmla="*/ 945 h 3266"/>
                <a:gd name="T24" fmla="*/ 692 w 772"/>
                <a:gd name="T25" fmla="*/ 713 h 3266"/>
                <a:gd name="T26" fmla="*/ 430 w 772"/>
                <a:gd name="T27" fmla="*/ 603 h 3266"/>
                <a:gd name="T28" fmla="*/ 200 w 772"/>
                <a:gd name="T29" fmla="*/ 422 h 3266"/>
                <a:gd name="T30" fmla="*/ 0 w 772"/>
                <a:gd name="T31" fmla="*/ 0 h 3266"/>
                <a:gd name="T32" fmla="*/ 29 w 772"/>
                <a:gd name="T33" fmla="*/ 382 h 3266"/>
                <a:gd name="T34" fmla="*/ 179 w 772"/>
                <a:gd name="T35" fmla="*/ 612 h 3266"/>
                <a:gd name="T36" fmla="*/ 380 w 772"/>
                <a:gd name="T37" fmla="*/ 753 h 3266"/>
                <a:gd name="T38" fmla="*/ 601 w 772"/>
                <a:gd name="T39" fmla="*/ 833 h 3266"/>
                <a:gd name="T40" fmla="*/ 612 w 772"/>
                <a:gd name="T41" fmla="*/ 1044 h 3266"/>
                <a:gd name="T42" fmla="*/ 500 w 772"/>
                <a:gd name="T43" fmla="*/ 1266 h 3266"/>
                <a:gd name="T44" fmla="*/ 240 w 772"/>
                <a:gd name="T45" fmla="*/ 1658 h 3266"/>
                <a:gd name="T46" fmla="*/ 230 w 772"/>
                <a:gd name="T47" fmla="*/ 1909 h 3266"/>
                <a:gd name="T48" fmla="*/ 471 w 772"/>
                <a:gd name="T49" fmla="*/ 2049 h 3266"/>
                <a:gd name="T50" fmla="*/ 460 w 772"/>
                <a:gd name="T51" fmla="*/ 2180 h 3266"/>
                <a:gd name="T52" fmla="*/ 249 w 772"/>
                <a:gd name="T53" fmla="*/ 2452 h 3266"/>
                <a:gd name="T54" fmla="*/ 160 w 772"/>
                <a:gd name="T55" fmla="*/ 2713 h 3266"/>
                <a:gd name="T56" fmla="*/ 240 w 772"/>
                <a:gd name="T57" fmla="*/ 2994 h 3266"/>
                <a:gd name="T58" fmla="*/ 430 w 772"/>
                <a:gd name="T59" fmla="*/ 3144 h 3266"/>
                <a:gd name="T60" fmla="*/ 671 w 772"/>
                <a:gd name="T61" fmla="*/ 3266 h 3266"/>
                <a:gd name="T62" fmla="*/ 692 w 772"/>
                <a:gd name="T63" fmla="*/ 3156 h 3266"/>
                <a:gd name="T64" fmla="*/ 692 w 772"/>
                <a:gd name="T65" fmla="*/ 3156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10" name="Freeform 39">
              <a:extLst>
                <a:ext uri="{FF2B5EF4-FFF2-40B4-BE49-F238E27FC236}">
                  <a16:creationId xmlns:a16="http://schemas.microsoft.com/office/drawing/2014/main" id="{3C57CBB5-221B-4446-510E-7D4E2239CE7A}"/>
                </a:ext>
              </a:extLst>
            </p:cNvPr>
            <p:cNvSpPr>
              <a:spLocks/>
            </p:cNvSpPr>
            <p:nvPr userDrawn="1"/>
          </p:nvSpPr>
          <p:spPr bwMode="auto">
            <a:xfrm flipH="1">
              <a:off x="5506" y="1333"/>
              <a:ext cx="205" cy="1633"/>
            </a:xfrm>
            <a:custGeom>
              <a:avLst/>
              <a:gdLst>
                <a:gd name="T0" fmla="*/ 692 w 772"/>
                <a:gd name="T1" fmla="*/ 3156 h 3266"/>
                <a:gd name="T2" fmla="*/ 380 w 772"/>
                <a:gd name="T3" fmla="*/ 2945 h 3266"/>
                <a:gd name="T4" fmla="*/ 319 w 772"/>
                <a:gd name="T5" fmla="*/ 2783 h 3266"/>
                <a:gd name="T6" fmla="*/ 371 w 772"/>
                <a:gd name="T7" fmla="*/ 2542 h 3266"/>
                <a:gd name="T8" fmla="*/ 591 w 772"/>
                <a:gd name="T9" fmla="*/ 2251 h 3266"/>
                <a:gd name="T10" fmla="*/ 641 w 772"/>
                <a:gd name="T11" fmla="*/ 2070 h 3266"/>
                <a:gd name="T12" fmla="*/ 591 w 772"/>
                <a:gd name="T13" fmla="*/ 1948 h 3266"/>
                <a:gd name="T14" fmla="*/ 401 w 772"/>
                <a:gd name="T15" fmla="*/ 1859 h 3266"/>
                <a:gd name="T16" fmla="*/ 361 w 772"/>
                <a:gd name="T17" fmla="*/ 1747 h 3266"/>
                <a:gd name="T18" fmla="*/ 430 w 772"/>
                <a:gd name="T19" fmla="*/ 1587 h 3266"/>
                <a:gd name="T20" fmla="*/ 741 w 772"/>
                <a:gd name="T21" fmla="*/ 1156 h 3266"/>
                <a:gd name="T22" fmla="*/ 772 w 772"/>
                <a:gd name="T23" fmla="*/ 945 h 3266"/>
                <a:gd name="T24" fmla="*/ 692 w 772"/>
                <a:gd name="T25" fmla="*/ 713 h 3266"/>
                <a:gd name="T26" fmla="*/ 430 w 772"/>
                <a:gd name="T27" fmla="*/ 603 h 3266"/>
                <a:gd name="T28" fmla="*/ 200 w 772"/>
                <a:gd name="T29" fmla="*/ 422 h 3266"/>
                <a:gd name="T30" fmla="*/ 0 w 772"/>
                <a:gd name="T31" fmla="*/ 0 h 3266"/>
                <a:gd name="T32" fmla="*/ 29 w 772"/>
                <a:gd name="T33" fmla="*/ 382 h 3266"/>
                <a:gd name="T34" fmla="*/ 179 w 772"/>
                <a:gd name="T35" fmla="*/ 612 h 3266"/>
                <a:gd name="T36" fmla="*/ 380 w 772"/>
                <a:gd name="T37" fmla="*/ 753 h 3266"/>
                <a:gd name="T38" fmla="*/ 601 w 772"/>
                <a:gd name="T39" fmla="*/ 833 h 3266"/>
                <a:gd name="T40" fmla="*/ 612 w 772"/>
                <a:gd name="T41" fmla="*/ 1044 h 3266"/>
                <a:gd name="T42" fmla="*/ 500 w 772"/>
                <a:gd name="T43" fmla="*/ 1266 h 3266"/>
                <a:gd name="T44" fmla="*/ 240 w 772"/>
                <a:gd name="T45" fmla="*/ 1658 h 3266"/>
                <a:gd name="T46" fmla="*/ 230 w 772"/>
                <a:gd name="T47" fmla="*/ 1909 h 3266"/>
                <a:gd name="T48" fmla="*/ 471 w 772"/>
                <a:gd name="T49" fmla="*/ 2049 h 3266"/>
                <a:gd name="T50" fmla="*/ 460 w 772"/>
                <a:gd name="T51" fmla="*/ 2180 h 3266"/>
                <a:gd name="T52" fmla="*/ 249 w 772"/>
                <a:gd name="T53" fmla="*/ 2452 h 3266"/>
                <a:gd name="T54" fmla="*/ 160 w 772"/>
                <a:gd name="T55" fmla="*/ 2713 h 3266"/>
                <a:gd name="T56" fmla="*/ 240 w 772"/>
                <a:gd name="T57" fmla="*/ 2994 h 3266"/>
                <a:gd name="T58" fmla="*/ 430 w 772"/>
                <a:gd name="T59" fmla="*/ 3144 h 3266"/>
                <a:gd name="T60" fmla="*/ 671 w 772"/>
                <a:gd name="T61" fmla="*/ 3266 h 3266"/>
                <a:gd name="T62" fmla="*/ 692 w 772"/>
                <a:gd name="T63" fmla="*/ 3156 h 3266"/>
                <a:gd name="T64" fmla="*/ 692 w 772"/>
                <a:gd name="T65" fmla="*/ 3156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6396" name="Group 40">
            <a:extLst>
              <a:ext uri="{FF2B5EF4-FFF2-40B4-BE49-F238E27FC236}">
                <a16:creationId xmlns:a16="http://schemas.microsoft.com/office/drawing/2014/main" id="{0D09F182-78F1-0726-CADE-C79849B6D79A}"/>
              </a:ext>
            </a:extLst>
          </p:cNvPr>
          <p:cNvGrpSpPr>
            <a:grpSpLocks/>
          </p:cNvGrpSpPr>
          <p:nvPr/>
        </p:nvGrpSpPr>
        <p:grpSpPr bwMode="auto">
          <a:xfrm>
            <a:off x="7318375" y="90488"/>
            <a:ext cx="2133600" cy="1911350"/>
            <a:chOff x="4610" y="57"/>
            <a:chExt cx="1344" cy="1204"/>
          </a:xfrm>
        </p:grpSpPr>
        <p:grpSp>
          <p:nvGrpSpPr>
            <p:cNvPr id="16397" name="Group 41">
              <a:extLst>
                <a:ext uri="{FF2B5EF4-FFF2-40B4-BE49-F238E27FC236}">
                  <a16:creationId xmlns:a16="http://schemas.microsoft.com/office/drawing/2014/main" id="{85D7ABD0-3D4F-64D4-9B73-635090B210F4}"/>
                </a:ext>
              </a:extLst>
            </p:cNvPr>
            <p:cNvGrpSpPr>
              <a:grpSpLocks/>
            </p:cNvGrpSpPr>
            <p:nvPr userDrawn="1"/>
          </p:nvGrpSpPr>
          <p:grpSpPr bwMode="auto">
            <a:xfrm>
              <a:off x="4610" y="57"/>
              <a:ext cx="1344" cy="1204"/>
              <a:chOff x="4610" y="57"/>
              <a:chExt cx="1344" cy="1204"/>
            </a:xfrm>
          </p:grpSpPr>
          <p:sp>
            <p:nvSpPr>
              <p:cNvPr id="16399" name="Freeform 42">
                <a:extLst>
                  <a:ext uri="{FF2B5EF4-FFF2-40B4-BE49-F238E27FC236}">
                    <a16:creationId xmlns:a16="http://schemas.microsoft.com/office/drawing/2014/main" id="{83B4BF50-FF41-E1A4-CB66-28E577A45063}"/>
                  </a:ext>
                </a:extLst>
              </p:cNvPr>
              <p:cNvSpPr>
                <a:spLocks/>
              </p:cNvSpPr>
              <p:nvPr userDrawn="1"/>
            </p:nvSpPr>
            <p:spPr bwMode="auto">
              <a:xfrm rot="-3172564">
                <a:off x="5430" y="1086"/>
                <a:ext cx="62" cy="288"/>
              </a:xfrm>
              <a:custGeom>
                <a:avLst/>
                <a:gdLst>
                  <a:gd name="T0" fmla="*/ 123 w 245"/>
                  <a:gd name="T1" fmla="*/ 9 h 806"/>
                  <a:gd name="T2" fmla="*/ 131 w 245"/>
                  <a:gd name="T3" fmla="*/ 342 h 806"/>
                  <a:gd name="T4" fmla="*/ 0 w 245"/>
                  <a:gd name="T5" fmla="*/ 806 h 806"/>
                  <a:gd name="T6" fmla="*/ 79 w 245"/>
                  <a:gd name="T7" fmla="*/ 789 h 806"/>
                  <a:gd name="T8" fmla="*/ 218 w 245"/>
                  <a:gd name="T9" fmla="*/ 376 h 806"/>
                  <a:gd name="T10" fmla="*/ 245 w 245"/>
                  <a:gd name="T11" fmla="*/ 0 h 806"/>
                  <a:gd name="T12" fmla="*/ 123 w 245"/>
                  <a:gd name="T13" fmla="*/ 9 h 806"/>
                  <a:gd name="T14" fmla="*/ 123 w 245"/>
                  <a:gd name="T15" fmla="*/ 9 h 8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5" h="806">
                    <a:moveTo>
                      <a:pt x="123" y="9"/>
                    </a:moveTo>
                    <a:lnTo>
                      <a:pt x="131" y="342"/>
                    </a:lnTo>
                    <a:lnTo>
                      <a:pt x="0" y="806"/>
                    </a:lnTo>
                    <a:lnTo>
                      <a:pt x="79" y="789"/>
                    </a:lnTo>
                    <a:lnTo>
                      <a:pt x="218" y="376"/>
                    </a:lnTo>
                    <a:lnTo>
                      <a:pt x="245" y="0"/>
                    </a:lnTo>
                    <a:lnTo>
                      <a:pt x="123" y="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6400" name="Group 43">
                <a:extLst>
                  <a:ext uri="{FF2B5EF4-FFF2-40B4-BE49-F238E27FC236}">
                    <a16:creationId xmlns:a16="http://schemas.microsoft.com/office/drawing/2014/main" id="{666026DA-A68C-BA3A-C460-AB2109ACB320}"/>
                  </a:ext>
                </a:extLst>
              </p:cNvPr>
              <p:cNvGrpSpPr>
                <a:grpSpLocks/>
              </p:cNvGrpSpPr>
              <p:nvPr userDrawn="1"/>
            </p:nvGrpSpPr>
            <p:grpSpPr bwMode="auto">
              <a:xfrm>
                <a:off x="4610" y="57"/>
                <a:ext cx="1344" cy="985"/>
                <a:chOff x="4610" y="57"/>
                <a:chExt cx="1344" cy="985"/>
              </a:xfrm>
            </p:grpSpPr>
            <p:sp>
              <p:nvSpPr>
                <p:cNvPr id="16401" name="Freeform 44">
                  <a:extLst>
                    <a:ext uri="{FF2B5EF4-FFF2-40B4-BE49-F238E27FC236}">
                      <a16:creationId xmlns:a16="http://schemas.microsoft.com/office/drawing/2014/main" id="{CA3948F7-E48E-8445-87A8-6E111974222F}"/>
                    </a:ext>
                  </a:extLst>
                </p:cNvPr>
                <p:cNvSpPr>
                  <a:spLocks/>
                </p:cNvSpPr>
                <p:nvPr userDrawn="1"/>
              </p:nvSpPr>
              <p:spPr bwMode="auto">
                <a:xfrm rot="-3172564">
                  <a:off x="4966" y="71"/>
                  <a:ext cx="153" cy="125"/>
                </a:xfrm>
                <a:custGeom>
                  <a:avLst/>
                  <a:gdLst>
                    <a:gd name="T0" fmla="*/ 0 w 604"/>
                    <a:gd name="T1" fmla="*/ 0 h 349"/>
                    <a:gd name="T2" fmla="*/ 298 w 604"/>
                    <a:gd name="T3" fmla="*/ 184 h 349"/>
                    <a:gd name="T4" fmla="*/ 500 w 604"/>
                    <a:gd name="T5" fmla="*/ 349 h 349"/>
                    <a:gd name="T6" fmla="*/ 604 w 604"/>
                    <a:gd name="T7" fmla="*/ 140 h 349"/>
                    <a:gd name="T8" fmla="*/ 359 w 604"/>
                    <a:gd name="T9" fmla="*/ 9 h 349"/>
                    <a:gd name="T10" fmla="*/ 464 w 604"/>
                    <a:gd name="T11" fmla="*/ 184 h 349"/>
                    <a:gd name="T12" fmla="*/ 131 w 604"/>
                    <a:gd name="T13" fmla="*/ 17 h 349"/>
                    <a:gd name="T14" fmla="*/ 0 w 604"/>
                    <a:gd name="T15" fmla="*/ 0 h 349"/>
                    <a:gd name="T16" fmla="*/ 0 w 604"/>
                    <a:gd name="T17" fmla="*/ 0 h 3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4" h="349">
                      <a:moveTo>
                        <a:pt x="0" y="0"/>
                      </a:moveTo>
                      <a:lnTo>
                        <a:pt x="298" y="184"/>
                      </a:lnTo>
                      <a:lnTo>
                        <a:pt x="500" y="349"/>
                      </a:lnTo>
                      <a:lnTo>
                        <a:pt x="604" y="140"/>
                      </a:lnTo>
                      <a:lnTo>
                        <a:pt x="359" y="9"/>
                      </a:lnTo>
                      <a:lnTo>
                        <a:pt x="464" y="184"/>
                      </a:lnTo>
                      <a:lnTo>
                        <a:pt x="131" y="17"/>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02" name="Freeform 45">
                  <a:extLst>
                    <a:ext uri="{FF2B5EF4-FFF2-40B4-BE49-F238E27FC236}">
                      <a16:creationId xmlns:a16="http://schemas.microsoft.com/office/drawing/2014/main" id="{740AE236-094B-BA62-4402-4B79F6BB65CF}"/>
                    </a:ext>
                  </a:extLst>
                </p:cNvPr>
                <p:cNvSpPr>
                  <a:spLocks/>
                </p:cNvSpPr>
                <p:nvPr userDrawn="1"/>
              </p:nvSpPr>
              <p:spPr bwMode="auto">
                <a:xfrm rot="-3172564">
                  <a:off x="5062" y="318"/>
                  <a:ext cx="269" cy="438"/>
                </a:xfrm>
                <a:custGeom>
                  <a:avLst/>
                  <a:gdLst>
                    <a:gd name="T0" fmla="*/ 741 w 1064"/>
                    <a:gd name="T1" fmla="*/ 129 h 1230"/>
                    <a:gd name="T2" fmla="*/ 485 w 1064"/>
                    <a:gd name="T3" fmla="*/ 352 h 1230"/>
                    <a:gd name="T4" fmla="*/ 163 w 1064"/>
                    <a:gd name="T5" fmla="*/ 762 h 1230"/>
                    <a:gd name="T6" fmla="*/ 0 w 1064"/>
                    <a:gd name="T7" fmla="*/ 1101 h 1230"/>
                    <a:gd name="T8" fmla="*/ 59 w 1064"/>
                    <a:gd name="T9" fmla="*/ 1230 h 1230"/>
                    <a:gd name="T10" fmla="*/ 262 w 1064"/>
                    <a:gd name="T11" fmla="*/ 1201 h 1230"/>
                    <a:gd name="T12" fmla="*/ 578 w 1064"/>
                    <a:gd name="T13" fmla="*/ 914 h 1230"/>
                    <a:gd name="T14" fmla="*/ 876 w 1064"/>
                    <a:gd name="T15" fmla="*/ 534 h 1230"/>
                    <a:gd name="T16" fmla="*/ 1034 w 1064"/>
                    <a:gd name="T17" fmla="*/ 270 h 1230"/>
                    <a:gd name="T18" fmla="*/ 1064 w 1064"/>
                    <a:gd name="T19" fmla="*/ 84 h 1230"/>
                    <a:gd name="T20" fmla="*/ 977 w 1064"/>
                    <a:gd name="T21" fmla="*/ 0 h 1230"/>
                    <a:gd name="T22" fmla="*/ 836 w 1064"/>
                    <a:gd name="T23" fmla="*/ 65 h 1230"/>
                    <a:gd name="T24" fmla="*/ 969 w 1064"/>
                    <a:gd name="T25" fmla="*/ 107 h 1230"/>
                    <a:gd name="T26" fmla="*/ 876 w 1064"/>
                    <a:gd name="T27" fmla="*/ 352 h 1230"/>
                    <a:gd name="T28" fmla="*/ 690 w 1064"/>
                    <a:gd name="T29" fmla="*/ 656 h 1230"/>
                    <a:gd name="T30" fmla="*/ 350 w 1064"/>
                    <a:gd name="T31" fmla="*/ 1008 h 1230"/>
                    <a:gd name="T32" fmla="*/ 116 w 1064"/>
                    <a:gd name="T33" fmla="*/ 1114 h 1230"/>
                    <a:gd name="T34" fmla="*/ 135 w 1064"/>
                    <a:gd name="T35" fmla="*/ 943 h 1230"/>
                    <a:gd name="T36" fmla="*/ 437 w 1064"/>
                    <a:gd name="T37" fmla="*/ 504 h 1230"/>
                    <a:gd name="T38" fmla="*/ 831 w 1064"/>
                    <a:gd name="T39" fmla="*/ 118 h 1230"/>
                    <a:gd name="T40" fmla="*/ 741 w 1064"/>
                    <a:gd name="T41" fmla="*/ 129 h 1230"/>
                    <a:gd name="T42" fmla="*/ 741 w 1064"/>
                    <a:gd name="T43" fmla="*/ 129 h 12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03" name="Freeform 46">
                  <a:extLst>
                    <a:ext uri="{FF2B5EF4-FFF2-40B4-BE49-F238E27FC236}">
                      <a16:creationId xmlns:a16="http://schemas.microsoft.com/office/drawing/2014/main" id="{3DA5789C-79E6-08CE-9EE9-1BA63A7306C8}"/>
                    </a:ext>
                  </a:extLst>
                </p:cNvPr>
                <p:cNvSpPr>
                  <a:spLocks/>
                </p:cNvSpPr>
                <p:nvPr userDrawn="1"/>
              </p:nvSpPr>
              <p:spPr bwMode="auto">
                <a:xfrm rot="-3172564">
                  <a:off x="4872" y="168"/>
                  <a:ext cx="505" cy="898"/>
                </a:xfrm>
                <a:custGeom>
                  <a:avLst/>
                  <a:gdLst>
                    <a:gd name="T0" fmla="*/ 1941 w 2002"/>
                    <a:gd name="T1" fmla="*/ 0 h 2521"/>
                    <a:gd name="T2" fmla="*/ 0 w 2002"/>
                    <a:gd name="T3" fmla="*/ 2521 h 2521"/>
                    <a:gd name="T4" fmla="*/ 192 w 2002"/>
                    <a:gd name="T5" fmla="*/ 2450 h 2521"/>
                    <a:gd name="T6" fmla="*/ 2002 w 2002"/>
                    <a:gd name="T7" fmla="*/ 61 h 2521"/>
                    <a:gd name="T8" fmla="*/ 1941 w 2002"/>
                    <a:gd name="T9" fmla="*/ 0 h 2521"/>
                    <a:gd name="T10" fmla="*/ 1941 w 2002"/>
                    <a:gd name="T11" fmla="*/ 0 h 25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2" h="2521">
                      <a:moveTo>
                        <a:pt x="1941" y="0"/>
                      </a:moveTo>
                      <a:lnTo>
                        <a:pt x="0" y="2521"/>
                      </a:lnTo>
                      <a:lnTo>
                        <a:pt x="192" y="2450"/>
                      </a:lnTo>
                      <a:lnTo>
                        <a:pt x="2002" y="61"/>
                      </a:lnTo>
                      <a:lnTo>
                        <a:pt x="194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04" name="Freeform 47">
                  <a:extLst>
                    <a:ext uri="{FF2B5EF4-FFF2-40B4-BE49-F238E27FC236}">
                      <a16:creationId xmlns:a16="http://schemas.microsoft.com/office/drawing/2014/main" id="{64B35738-421C-CED2-3B3C-0384B8998DEA}"/>
                    </a:ext>
                  </a:extLst>
                </p:cNvPr>
                <p:cNvSpPr>
                  <a:spLocks/>
                </p:cNvSpPr>
                <p:nvPr userDrawn="1"/>
              </p:nvSpPr>
              <p:spPr bwMode="auto">
                <a:xfrm rot="-3172564">
                  <a:off x="4903" y="-19"/>
                  <a:ext cx="758" cy="1344"/>
                </a:xfrm>
                <a:custGeom>
                  <a:avLst/>
                  <a:gdLst>
                    <a:gd name="T0" fmla="*/ 95 w 3007"/>
                    <a:gd name="T1" fmla="*/ 2844 h 3771"/>
                    <a:gd name="T2" fmla="*/ 394 w 3007"/>
                    <a:gd name="T3" fmla="*/ 2834 h 3771"/>
                    <a:gd name="T4" fmla="*/ 821 w 3007"/>
                    <a:gd name="T5" fmla="*/ 3009 h 3771"/>
                    <a:gd name="T6" fmla="*/ 681 w 3007"/>
                    <a:gd name="T7" fmla="*/ 2817 h 3771"/>
                    <a:gd name="T8" fmla="*/ 367 w 3007"/>
                    <a:gd name="T9" fmla="*/ 2703 h 3771"/>
                    <a:gd name="T10" fmla="*/ 637 w 3007"/>
                    <a:gd name="T11" fmla="*/ 2720 h 3771"/>
                    <a:gd name="T12" fmla="*/ 979 w 3007"/>
                    <a:gd name="T13" fmla="*/ 2870 h 3771"/>
                    <a:gd name="T14" fmla="*/ 2859 w 3007"/>
                    <a:gd name="T15" fmla="*/ 420 h 3771"/>
                    <a:gd name="T16" fmla="*/ 2578 w 3007"/>
                    <a:gd name="T17" fmla="*/ 148 h 3771"/>
                    <a:gd name="T18" fmla="*/ 2308 w 3007"/>
                    <a:gd name="T19" fmla="*/ 0 h 3771"/>
                    <a:gd name="T20" fmla="*/ 2692 w 3007"/>
                    <a:gd name="T21" fmla="*/ 78 h 3771"/>
                    <a:gd name="T22" fmla="*/ 3007 w 3007"/>
                    <a:gd name="T23" fmla="*/ 428 h 3771"/>
                    <a:gd name="T24" fmla="*/ 831 w 3007"/>
                    <a:gd name="T25" fmla="*/ 3273 h 3771"/>
                    <a:gd name="T26" fmla="*/ 481 w 3007"/>
                    <a:gd name="T27" fmla="*/ 3412 h 3771"/>
                    <a:gd name="T28" fmla="*/ 105 w 3007"/>
                    <a:gd name="T29" fmla="*/ 3771 h 3771"/>
                    <a:gd name="T30" fmla="*/ 0 w 3007"/>
                    <a:gd name="T31" fmla="*/ 3667 h 3771"/>
                    <a:gd name="T32" fmla="*/ 131 w 3007"/>
                    <a:gd name="T33" fmla="*/ 3631 h 3771"/>
                    <a:gd name="T34" fmla="*/ 376 w 3007"/>
                    <a:gd name="T35" fmla="*/ 3385 h 3771"/>
                    <a:gd name="T36" fmla="*/ 165 w 3007"/>
                    <a:gd name="T37" fmla="*/ 3273 h 3771"/>
                    <a:gd name="T38" fmla="*/ 165 w 3007"/>
                    <a:gd name="T39" fmla="*/ 3176 h 3771"/>
                    <a:gd name="T40" fmla="*/ 411 w 3007"/>
                    <a:gd name="T41" fmla="*/ 3298 h 3771"/>
                    <a:gd name="T42" fmla="*/ 411 w 3007"/>
                    <a:gd name="T43" fmla="*/ 3186 h 3771"/>
                    <a:gd name="T44" fmla="*/ 603 w 3007"/>
                    <a:gd name="T45" fmla="*/ 3220 h 3771"/>
                    <a:gd name="T46" fmla="*/ 428 w 3007"/>
                    <a:gd name="T47" fmla="*/ 3079 h 3771"/>
                    <a:gd name="T48" fmla="*/ 629 w 3007"/>
                    <a:gd name="T49" fmla="*/ 3062 h 3771"/>
                    <a:gd name="T50" fmla="*/ 95 w 3007"/>
                    <a:gd name="T51" fmla="*/ 2844 h 3771"/>
                    <a:gd name="T52" fmla="*/ 95 w 3007"/>
                    <a:gd name="T53" fmla="*/ 2844 h 37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05" name="Freeform 48">
                  <a:extLst>
                    <a:ext uri="{FF2B5EF4-FFF2-40B4-BE49-F238E27FC236}">
                      <a16:creationId xmlns:a16="http://schemas.microsoft.com/office/drawing/2014/main" id="{1BCD2E54-E54B-4D6F-E370-D9A8B62D90B9}"/>
                    </a:ext>
                  </a:extLst>
                </p:cNvPr>
                <p:cNvSpPr>
                  <a:spLocks/>
                </p:cNvSpPr>
                <p:nvPr userDrawn="1"/>
              </p:nvSpPr>
              <p:spPr bwMode="auto">
                <a:xfrm rot="-3172564">
                  <a:off x="5311" y="883"/>
                  <a:ext cx="169" cy="122"/>
                </a:xfrm>
                <a:custGeom>
                  <a:avLst/>
                  <a:gdLst>
                    <a:gd name="T0" fmla="*/ 0 w 673"/>
                    <a:gd name="T1" fmla="*/ 80 h 342"/>
                    <a:gd name="T2" fmla="*/ 255 w 673"/>
                    <a:gd name="T3" fmla="*/ 106 h 342"/>
                    <a:gd name="T4" fmla="*/ 639 w 673"/>
                    <a:gd name="T5" fmla="*/ 342 h 342"/>
                    <a:gd name="T6" fmla="*/ 673 w 673"/>
                    <a:gd name="T7" fmla="*/ 289 h 342"/>
                    <a:gd name="T8" fmla="*/ 447 w 673"/>
                    <a:gd name="T9" fmla="*/ 114 h 342"/>
                    <a:gd name="T10" fmla="*/ 26 w 673"/>
                    <a:gd name="T11" fmla="*/ 0 h 342"/>
                    <a:gd name="T12" fmla="*/ 0 w 673"/>
                    <a:gd name="T13" fmla="*/ 80 h 342"/>
                    <a:gd name="T14" fmla="*/ 0 w 673"/>
                    <a:gd name="T15" fmla="*/ 80 h 3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3" h="342">
                      <a:moveTo>
                        <a:pt x="0" y="80"/>
                      </a:moveTo>
                      <a:lnTo>
                        <a:pt x="255" y="106"/>
                      </a:lnTo>
                      <a:lnTo>
                        <a:pt x="639" y="342"/>
                      </a:lnTo>
                      <a:lnTo>
                        <a:pt x="673" y="289"/>
                      </a:lnTo>
                      <a:lnTo>
                        <a:pt x="447" y="114"/>
                      </a:lnTo>
                      <a:lnTo>
                        <a:pt x="26" y="0"/>
                      </a:lnTo>
                      <a:lnTo>
                        <a:pt x="0" y="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06" name="Freeform 49">
                  <a:extLst>
                    <a:ext uri="{FF2B5EF4-FFF2-40B4-BE49-F238E27FC236}">
                      <a16:creationId xmlns:a16="http://schemas.microsoft.com/office/drawing/2014/main" id="{67366558-B1B5-4698-9606-9F3E9E5D6FBB}"/>
                    </a:ext>
                  </a:extLst>
                </p:cNvPr>
                <p:cNvSpPr>
                  <a:spLocks/>
                </p:cNvSpPr>
                <p:nvPr userDrawn="1"/>
              </p:nvSpPr>
              <p:spPr bwMode="auto">
                <a:xfrm rot="-3172564">
                  <a:off x="5253" y="792"/>
                  <a:ext cx="181" cy="144"/>
                </a:xfrm>
                <a:custGeom>
                  <a:avLst/>
                  <a:gdLst>
                    <a:gd name="T0" fmla="*/ 0 w 716"/>
                    <a:gd name="T1" fmla="*/ 78 h 403"/>
                    <a:gd name="T2" fmla="*/ 340 w 716"/>
                    <a:gd name="T3" fmla="*/ 148 h 403"/>
                    <a:gd name="T4" fmla="*/ 638 w 716"/>
                    <a:gd name="T5" fmla="*/ 403 h 403"/>
                    <a:gd name="T6" fmla="*/ 716 w 716"/>
                    <a:gd name="T7" fmla="*/ 296 h 403"/>
                    <a:gd name="T8" fmla="*/ 420 w 716"/>
                    <a:gd name="T9" fmla="*/ 114 h 403"/>
                    <a:gd name="T10" fmla="*/ 70 w 716"/>
                    <a:gd name="T11" fmla="*/ 0 h 403"/>
                    <a:gd name="T12" fmla="*/ 0 w 716"/>
                    <a:gd name="T13" fmla="*/ 78 h 403"/>
                    <a:gd name="T14" fmla="*/ 0 w 716"/>
                    <a:gd name="T15" fmla="*/ 78 h 4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6" h="403">
                      <a:moveTo>
                        <a:pt x="0" y="78"/>
                      </a:moveTo>
                      <a:lnTo>
                        <a:pt x="340" y="148"/>
                      </a:lnTo>
                      <a:lnTo>
                        <a:pt x="638" y="403"/>
                      </a:lnTo>
                      <a:lnTo>
                        <a:pt x="716" y="296"/>
                      </a:lnTo>
                      <a:lnTo>
                        <a:pt x="420" y="114"/>
                      </a:lnTo>
                      <a:lnTo>
                        <a:pt x="70"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07" name="Freeform 50">
                  <a:extLst>
                    <a:ext uri="{FF2B5EF4-FFF2-40B4-BE49-F238E27FC236}">
                      <a16:creationId xmlns:a16="http://schemas.microsoft.com/office/drawing/2014/main" id="{1C08187A-48A5-406B-FC67-C9201507FEEC}"/>
                    </a:ext>
                  </a:extLst>
                </p:cNvPr>
                <p:cNvSpPr>
                  <a:spLocks/>
                </p:cNvSpPr>
                <p:nvPr userDrawn="1"/>
              </p:nvSpPr>
              <p:spPr bwMode="auto">
                <a:xfrm rot="-3172564">
                  <a:off x="4985" y="210"/>
                  <a:ext cx="181" cy="147"/>
                </a:xfrm>
                <a:custGeom>
                  <a:avLst/>
                  <a:gdLst>
                    <a:gd name="T0" fmla="*/ 0 w 717"/>
                    <a:gd name="T1" fmla="*/ 78 h 411"/>
                    <a:gd name="T2" fmla="*/ 316 w 717"/>
                    <a:gd name="T3" fmla="*/ 139 h 411"/>
                    <a:gd name="T4" fmla="*/ 649 w 717"/>
                    <a:gd name="T5" fmla="*/ 411 h 411"/>
                    <a:gd name="T6" fmla="*/ 717 w 717"/>
                    <a:gd name="T7" fmla="*/ 314 h 411"/>
                    <a:gd name="T8" fmla="*/ 394 w 717"/>
                    <a:gd name="T9" fmla="*/ 87 h 411"/>
                    <a:gd name="T10" fmla="*/ 54 w 717"/>
                    <a:gd name="T11" fmla="*/ 0 h 411"/>
                    <a:gd name="T12" fmla="*/ 0 w 717"/>
                    <a:gd name="T13" fmla="*/ 78 h 411"/>
                    <a:gd name="T14" fmla="*/ 0 w 717"/>
                    <a:gd name="T15" fmla="*/ 78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7" h="411">
                      <a:moveTo>
                        <a:pt x="0" y="78"/>
                      </a:moveTo>
                      <a:lnTo>
                        <a:pt x="316" y="139"/>
                      </a:lnTo>
                      <a:lnTo>
                        <a:pt x="649" y="411"/>
                      </a:lnTo>
                      <a:lnTo>
                        <a:pt x="717" y="314"/>
                      </a:lnTo>
                      <a:lnTo>
                        <a:pt x="394" y="87"/>
                      </a:lnTo>
                      <a:lnTo>
                        <a:pt x="54"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08" name="Freeform 51">
                  <a:extLst>
                    <a:ext uri="{FF2B5EF4-FFF2-40B4-BE49-F238E27FC236}">
                      <a16:creationId xmlns:a16="http://schemas.microsoft.com/office/drawing/2014/main" id="{4BD43FCB-D3DA-7526-9738-EF5CD9F89DC1}"/>
                    </a:ext>
                  </a:extLst>
                </p:cNvPr>
                <p:cNvSpPr>
                  <a:spLocks/>
                </p:cNvSpPr>
                <p:nvPr userDrawn="1"/>
              </p:nvSpPr>
              <p:spPr bwMode="auto">
                <a:xfrm rot="-3172564">
                  <a:off x="4961" y="128"/>
                  <a:ext cx="179" cy="138"/>
                </a:xfrm>
                <a:custGeom>
                  <a:avLst/>
                  <a:gdLst>
                    <a:gd name="T0" fmla="*/ 0 w 709"/>
                    <a:gd name="T1" fmla="*/ 88 h 386"/>
                    <a:gd name="T2" fmla="*/ 272 w 709"/>
                    <a:gd name="T3" fmla="*/ 131 h 386"/>
                    <a:gd name="T4" fmla="*/ 665 w 709"/>
                    <a:gd name="T5" fmla="*/ 386 h 386"/>
                    <a:gd name="T6" fmla="*/ 709 w 709"/>
                    <a:gd name="T7" fmla="*/ 308 h 386"/>
                    <a:gd name="T8" fmla="*/ 306 w 709"/>
                    <a:gd name="T9" fmla="*/ 53 h 386"/>
                    <a:gd name="T10" fmla="*/ 43 w 709"/>
                    <a:gd name="T11" fmla="*/ 0 h 386"/>
                    <a:gd name="T12" fmla="*/ 0 w 709"/>
                    <a:gd name="T13" fmla="*/ 88 h 386"/>
                    <a:gd name="T14" fmla="*/ 0 w 709"/>
                    <a:gd name="T15" fmla="*/ 88 h 3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9" h="386">
                      <a:moveTo>
                        <a:pt x="0" y="88"/>
                      </a:moveTo>
                      <a:lnTo>
                        <a:pt x="272" y="131"/>
                      </a:lnTo>
                      <a:lnTo>
                        <a:pt x="665" y="386"/>
                      </a:lnTo>
                      <a:lnTo>
                        <a:pt x="709" y="308"/>
                      </a:lnTo>
                      <a:lnTo>
                        <a:pt x="306" y="53"/>
                      </a:lnTo>
                      <a:lnTo>
                        <a:pt x="43" y="0"/>
                      </a:lnTo>
                      <a:lnTo>
                        <a:pt x="0" y="8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16398" name="Line 52">
              <a:extLst>
                <a:ext uri="{FF2B5EF4-FFF2-40B4-BE49-F238E27FC236}">
                  <a16:creationId xmlns:a16="http://schemas.microsoft.com/office/drawing/2014/main" id="{3F874229-BB17-E89B-82D0-966485C30EEC}"/>
                </a:ext>
              </a:extLst>
            </p:cNvPr>
            <p:cNvSpPr>
              <a:spLocks noChangeShapeType="1"/>
            </p:cNvSpPr>
            <p:nvPr userDrawn="1"/>
          </p:nvSpPr>
          <p:spPr bwMode="auto">
            <a:xfrm>
              <a:off x="4870" y="84"/>
              <a:ext cx="42" cy="96"/>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 bg1="lt1" tx1="dk1" bg2="lt2" tx2="dk2" accent1="accent1" accent2="accent2" accent3="accent3" accent4="accent4" accent5="accent5" accent6="accent6" hlink="hlink" folHlink="folHlink"/>
  <p:sldLayoutIdLst>
    <p:sldLayoutId id="2147486337" r:id="rId1"/>
    <p:sldLayoutId id="2147486180" r:id="rId2"/>
    <p:sldLayoutId id="2147486181" r:id="rId3"/>
    <p:sldLayoutId id="2147486182" r:id="rId4"/>
    <p:sldLayoutId id="2147486183" r:id="rId5"/>
    <p:sldLayoutId id="2147486184" r:id="rId6"/>
    <p:sldLayoutId id="2147486185" r:id="rId7"/>
    <p:sldLayoutId id="2147486186" r:id="rId8"/>
    <p:sldLayoutId id="2147486187" r:id="rId9"/>
    <p:sldLayoutId id="2147486188" r:id="rId10"/>
    <p:sldLayoutId id="2147486189" r:id="rId11"/>
  </p:sldLayoutIdLst>
  <p:transition>
    <p:random/>
  </p:transition>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defRPr>
      </a:lvl2pPr>
      <a:lvl3pPr algn="ctr" rtl="0" eaLnBrk="0" fontAlgn="base" hangingPunct="0">
        <a:spcBef>
          <a:spcPct val="0"/>
        </a:spcBef>
        <a:spcAft>
          <a:spcPct val="0"/>
        </a:spcAft>
        <a:defRPr sz="4400">
          <a:solidFill>
            <a:schemeClr val="tx1"/>
          </a:solidFill>
          <a:latin typeface="Comic Sans MS" pitchFamily="66" charset="0"/>
        </a:defRPr>
      </a:lvl3pPr>
      <a:lvl4pPr algn="ctr" rtl="0" eaLnBrk="0" fontAlgn="base" hangingPunct="0">
        <a:spcBef>
          <a:spcPct val="0"/>
        </a:spcBef>
        <a:spcAft>
          <a:spcPct val="0"/>
        </a:spcAft>
        <a:defRPr sz="4400">
          <a:solidFill>
            <a:schemeClr val="tx1"/>
          </a:solidFill>
          <a:latin typeface="Comic Sans MS" pitchFamily="66" charset="0"/>
        </a:defRPr>
      </a:lvl4pPr>
      <a:lvl5pPr algn="ctr" rtl="0" eaLnBrk="0" fontAlgn="base" hangingPunct="0">
        <a:spcBef>
          <a:spcPct val="0"/>
        </a:spcBef>
        <a:spcAft>
          <a:spcPct val="0"/>
        </a:spcAft>
        <a:defRPr sz="4400">
          <a:solidFill>
            <a:schemeClr val="tx1"/>
          </a:solidFill>
          <a:latin typeface="Comic Sans MS" pitchFamily="66" charset="0"/>
        </a:defRPr>
      </a:lvl5pPr>
      <a:lvl6pPr marL="457200" algn="ctr" rtl="0" eaLnBrk="1" fontAlgn="base" hangingPunct="1">
        <a:spcBef>
          <a:spcPct val="0"/>
        </a:spcBef>
        <a:spcAft>
          <a:spcPct val="0"/>
        </a:spcAft>
        <a:defRPr sz="4400">
          <a:solidFill>
            <a:schemeClr val="tx1"/>
          </a:solidFill>
          <a:latin typeface="Comic Sans MS" pitchFamily="66" charset="0"/>
        </a:defRPr>
      </a:lvl6pPr>
      <a:lvl7pPr marL="914400" algn="ctr" rtl="0" eaLnBrk="1" fontAlgn="base" hangingPunct="1">
        <a:spcBef>
          <a:spcPct val="0"/>
        </a:spcBef>
        <a:spcAft>
          <a:spcPct val="0"/>
        </a:spcAft>
        <a:defRPr sz="4400">
          <a:solidFill>
            <a:schemeClr val="tx1"/>
          </a:solidFill>
          <a:latin typeface="Comic Sans MS" pitchFamily="66" charset="0"/>
        </a:defRPr>
      </a:lvl7pPr>
      <a:lvl8pPr marL="1371600" algn="ctr" rtl="0" eaLnBrk="1" fontAlgn="base" hangingPunct="1">
        <a:spcBef>
          <a:spcPct val="0"/>
        </a:spcBef>
        <a:spcAft>
          <a:spcPct val="0"/>
        </a:spcAft>
        <a:defRPr sz="4400">
          <a:solidFill>
            <a:schemeClr val="tx1"/>
          </a:solidFill>
          <a:latin typeface="Comic Sans MS" pitchFamily="66" charset="0"/>
        </a:defRPr>
      </a:lvl8pPr>
      <a:lvl9pPr marL="1828800" algn="ctr" rtl="0" eaLnBrk="1" fontAlgn="base" hangingPunct="1">
        <a:spcBef>
          <a:spcPct val="0"/>
        </a:spcBef>
        <a:spcAft>
          <a:spcPct val="0"/>
        </a:spcAft>
        <a:defRPr sz="4400">
          <a:solidFill>
            <a:schemeClr val="tx1"/>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7410" name="Group 2">
            <a:extLst>
              <a:ext uri="{FF2B5EF4-FFF2-40B4-BE49-F238E27FC236}">
                <a16:creationId xmlns:a16="http://schemas.microsoft.com/office/drawing/2014/main" id="{1F3B6129-89BA-4257-D476-CBEB11EECFB5}"/>
              </a:ext>
            </a:extLst>
          </p:cNvPr>
          <p:cNvGrpSpPr>
            <a:grpSpLocks/>
          </p:cNvGrpSpPr>
          <p:nvPr/>
        </p:nvGrpSpPr>
        <p:grpSpPr bwMode="auto">
          <a:xfrm>
            <a:off x="6303963" y="0"/>
            <a:ext cx="2840037" cy="3254375"/>
            <a:chOff x="3115" y="0"/>
            <a:chExt cx="2170" cy="2486"/>
          </a:xfrm>
        </p:grpSpPr>
        <p:grpSp>
          <p:nvGrpSpPr>
            <p:cNvPr id="17416" name="Group 3">
              <a:extLst>
                <a:ext uri="{FF2B5EF4-FFF2-40B4-BE49-F238E27FC236}">
                  <a16:creationId xmlns:a16="http://schemas.microsoft.com/office/drawing/2014/main" id="{4F468049-DD6D-B48D-B5F2-F3832A236E7B}"/>
                </a:ext>
              </a:extLst>
            </p:cNvPr>
            <p:cNvGrpSpPr>
              <a:grpSpLocks/>
            </p:cNvGrpSpPr>
            <p:nvPr/>
          </p:nvGrpSpPr>
          <p:grpSpPr bwMode="auto">
            <a:xfrm>
              <a:off x="4080" y="1910"/>
              <a:ext cx="768" cy="576"/>
              <a:chOff x="0" y="0"/>
              <a:chExt cx="768" cy="576"/>
            </a:xfrm>
          </p:grpSpPr>
          <p:sp>
            <p:nvSpPr>
              <p:cNvPr id="17548" name="Oval 4">
                <a:extLst>
                  <a:ext uri="{FF2B5EF4-FFF2-40B4-BE49-F238E27FC236}">
                    <a16:creationId xmlns:a16="http://schemas.microsoft.com/office/drawing/2014/main" id="{5138904F-D725-918D-88FA-EC5FD943AA8B}"/>
                  </a:ext>
                </a:extLst>
              </p:cNvPr>
              <p:cNvSpPr>
                <a:spLocks noChangeArrowheads="1"/>
              </p:cNvSpPr>
              <p:nvPr/>
            </p:nvSpPr>
            <p:spPr bwMode="hidden">
              <a:xfrm>
                <a:off x="3" y="0"/>
                <a:ext cx="768"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7549" name="Oval 5">
                <a:extLst>
                  <a:ext uri="{FF2B5EF4-FFF2-40B4-BE49-F238E27FC236}">
                    <a16:creationId xmlns:a16="http://schemas.microsoft.com/office/drawing/2014/main" id="{1C7C6FE6-B377-D81C-95C1-CA4D3687C5E5}"/>
                  </a:ext>
                </a:extLst>
              </p:cNvPr>
              <p:cNvSpPr>
                <a:spLocks noChangeArrowheads="1"/>
              </p:cNvSpPr>
              <p:nvPr/>
            </p:nvSpPr>
            <p:spPr bwMode="hidden">
              <a:xfrm>
                <a:off x="276" y="252"/>
                <a:ext cx="188" cy="108"/>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grpSp>
        <p:grpSp>
          <p:nvGrpSpPr>
            <p:cNvPr id="17417" name="Group 6">
              <a:extLst>
                <a:ext uri="{FF2B5EF4-FFF2-40B4-BE49-F238E27FC236}">
                  <a16:creationId xmlns:a16="http://schemas.microsoft.com/office/drawing/2014/main" id="{BD45AF0A-B283-CA09-0CF3-400271FE0EFC}"/>
                </a:ext>
              </a:extLst>
            </p:cNvPr>
            <p:cNvGrpSpPr>
              <a:grpSpLocks/>
            </p:cNvGrpSpPr>
            <p:nvPr/>
          </p:nvGrpSpPr>
          <p:grpSpPr bwMode="auto">
            <a:xfrm>
              <a:off x="4257" y="1103"/>
              <a:ext cx="768" cy="576"/>
              <a:chOff x="0" y="0"/>
              <a:chExt cx="768" cy="576"/>
            </a:xfrm>
          </p:grpSpPr>
          <p:sp>
            <p:nvSpPr>
              <p:cNvPr id="17546" name="Oval 7">
                <a:extLst>
                  <a:ext uri="{FF2B5EF4-FFF2-40B4-BE49-F238E27FC236}">
                    <a16:creationId xmlns:a16="http://schemas.microsoft.com/office/drawing/2014/main" id="{547C84CB-8B08-BD44-BEFD-90BA339171C7}"/>
                  </a:ext>
                </a:extLst>
              </p:cNvPr>
              <p:cNvSpPr>
                <a:spLocks noChangeArrowheads="1"/>
              </p:cNvSpPr>
              <p:nvPr/>
            </p:nvSpPr>
            <p:spPr bwMode="hidden">
              <a:xfrm>
                <a:off x="-3" y="3"/>
                <a:ext cx="771"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7547" name="Oval 8">
                <a:extLst>
                  <a:ext uri="{FF2B5EF4-FFF2-40B4-BE49-F238E27FC236}">
                    <a16:creationId xmlns:a16="http://schemas.microsoft.com/office/drawing/2014/main" id="{0C83181D-5782-B8B5-19D7-E12AF553A984}"/>
                  </a:ext>
                </a:extLst>
              </p:cNvPr>
              <p:cNvSpPr>
                <a:spLocks noChangeArrowheads="1"/>
              </p:cNvSpPr>
              <p:nvPr/>
            </p:nvSpPr>
            <p:spPr bwMode="hidden">
              <a:xfrm>
                <a:off x="276" y="254"/>
                <a:ext cx="186" cy="109"/>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grpSp>
        <p:grpSp>
          <p:nvGrpSpPr>
            <p:cNvPr id="17418" name="Group 9">
              <a:extLst>
                <a:ext uri="{FF2B5EF4-FFF2-40B4-BE49-F238E27FC236}">
                  <a16:creationId xmlns:a16="http://schemas.microsoft.com/office/drawing/2014/main" id="{A8637064-204C-54B9-F9DF-CF2B64007D0B}"/>
                </a:ext>
              </a:extLst>
            </p:cNvPr>
            <p:cNvGrpSpPr>
              <a:grpSpLocks/>
            </p:cNvGrpSpPr>
            <p:nvPr/>
          </p:nvGrpSpPr>
          <p:grpSpPr bwMode="auto">
            <a:xfrm>
              <a:off x="3134" y="0"/>
              <a:ext cx="768" cy="576"/>
              <a:chOff x="0" y="0"/>
              <a:chExt cx="768" cy="576"/>
            </a:xfrm>
          </p:grpSpPr>
          <p:sp>
            <p:nvSpPr>
              <p:cNvPr id="17544" name="Oval 10">
                <a:extLst>
                  <a:ext uri="{FF2B5EF4-FFF2-40B4-BE49-F238E27FC236}">
                    <a16:creationId xmlns:a16="http://schemas.microsoft.com/office/drawing/2014/main" id="{3688A4A9-CBE7-6011-E9C8-86863D27B6DA}"/>
                  </a:ext>
                </a:extLst>
              </p:cNvPr>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7545" name="Oval 11">
                <a:extLst>
                  <a:ext uri="{FF2B5EF4-FFF2-40B4-BE49-F238E27FC236}">
                    <a16:creationId xmlns:a16="http://schemas.microsoft.com/office/drawing/2014/main" id="{B224B13B-BDDA-C3A2-A45D-445D352BC5E7}"/>
                  </a:ext>
                </a:extLst>
              </p:cNvPr>
              <p:cNvSpPr>
                <a:spLocks noChangeArrowheads="1"/>
              </p:cNvSpPr>
              <p:nvPr/>
            </p:nvSpPr>
            <p:spPr bwMode="hidden">
              <a:xfrm>
                <a:off x="276" y="252"/>
                <a:ext cx="188" cy="108"/>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grpSp>
        <p:grpSp>
          <p:nvGrpSpPr>
            <p:cNvPr id="17419" name="Group 12">
              <a:extLst>
                <a:ext uri="{FF2B5EF4-FFF2-40B4-BE49-F238E27FC236}">
                  <a16:creationId xmlns:a16="http://schemas.microsoft.com/office/drawing/2014/main" id="{7DAE28A5-45A0-DDC6-8CCE-7D67136FCD27}"/>
                </a:ext>
              </a:extLst>
            </p:cNvPr>
            <p:cNvGrpSpPr>
              <a:grpSpLocks/>
            </p:cNvGrpSpPr>
            <p:nvPr/>
          </p:nvGrpSpPr>
          <p:grpSpPr bwMode="auto">
            <a:xfrm>
              <a:off x="3115" y="0"/>
              <a:ext cx="2170" cy="1702"/>
              <a:chOff x="3115" y="0"/>
              <a:chExt cx="2170" cy="1702"/>
            </a:xfrm>
          </p:grpSpPr>
          <p:grpSp>
            <p:nvGrpSpPr>
              <p:cNvPr id="17420" name="Group 13">
                <a:extLst>
                  <a:ext uri="{FF2B5EF4-FFF2-40B4-BE49-F238E27FC236}">
                    <a16:creationId xmlns:a16="http://schemas.microsoft.com/office/drawing/2014/main" id="{0B4EF803-894B-78E2-FC44-F4C72EDF666E}"/>
                  </a:ext>
                </a:extLst>
              </p:cNvPr>
              <p:cNvGrpSpPr>
                <a:grpSpLocks/>
              </p:cNvGrpSpPr>
              <p:nvPr/>
            </p:nvGrpSpPr>
            <p:grpSpPr bwMode="auto">
              <a:xfrm>
                <a:off x="3640" y="308"/>
                <a:ext cx="1145" cy="844"/>
                <a:chOff x="1265" y="814"/>
                <a:chExt cx="2919" cy="2151"/>
              </a:xfrm>
            </p:grpSpPr>
            <p:sp>
              <p:nvSpPr>
                <p:cNvPr id="17542" name="Oval 14">
                  <a:extLst>
                    <a:ext uri="{FF2B5EF4-FFF2-40B4-BE49-F238E27FC236}">
                      <a16:creationId xmlns:a16="http://schemas.microsoft.com/office/drawing/2014/main" id="{0D1E8E4C-29E0-FF11-AF99-93001E6F6F2F}"/>
                    </a:ext>
                  </a:extLst>
                </p:cNvPr>
                <p:cNvSpPr>
                  <a:spLocks noChangeArrowheads="1"/>
                </p:cNvSpPr>
                <p:nvPr/>
              </p:nvSpPr>
              <p:spPr bwMode="hidden">
                <a:xfrm>
                  <a:off x="1266" y="814"/>
                  <a:ext cx="2919" cy="2151"/>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7543" name="Oval 15">
                  <a:extLst>
                    <a:ext uri="{FF2B5EF4-FFF2-40B4-BE49-F238E27FC236}">
                      <a16:creationId xmlns:a16="http://schemas.microsoft.com/office/drawing/2014/main" id="{BD959238-AB15-F523-D827-32302FBE67C5}"/>
                    </a:ext>
                  </a:extLst>
                </p:cNvPr>
                <p:cNvSpPr>
                  <a:spLocks noChangeArrowheads="1"/>
                </p:cNvSpPr>
                <p:nvPr/>
              </p:nvSpPr>
              <p:spPr bwMode="hidden">
                <a:xfrm>
                  <a:off x="2382" y="1602"/>
                  <a:ext cx="578" cy="405"/>
                </a:xfrm>
                <a:prstGeom prst="ellipse">
                  <a:avLst/>
                </a:prstGeom>
                <a:gradFill rotWithShape="0">
                  <a:gsLst>
                    <a:gs pos="0">
                      <a:schemeClr val="accent2"/>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grpSp>
          <p:grpSp>
            <p:nvGrpSpPr>
              <p:cNvPr id="17421" name="Group 16">
                <a:extLst>
                  <a:ext uri="{FF2B5EF4-FFF2-40B4-BE49-F238E27FC236}">
                    <a16:creationId xmlns:a16="http://schemas.microsoft.com/office/drawing/2014/main" id="{638A1BBF-4B33-48A0-B626-A4B64C090BE7}"/>
                  </a:ext>
                </a:extLst>
              </p:cNvPr>
              <p:cNvGrpSpPr>
                <a:grpSpLocks/>
              </p:cNvGrpSpPr>
              <p:nvPr/>
            </p:nvGrpSpPr>
            <p:grpSpPr bwMode="auto">
              <a:xfrm>
                <a:off x="3115" y="0"/>
                <a:ext cx="2145" cy="1702"/>
                <a:chOff x="3115" y="0"/>
                <a:chExt cx="2145" cy="1702"/>
              </a:xfrm>
            </p:grpSpPr>
            <p:grpSp>
              <p:nvGrpSpPr>
                <p:cNvPr id="17444" name="Group 17">
                  <a:extLst>
                    <a:ext uri="{FF2B5EF4-FFF2-40B4-BE49-F238E27FC236}">
                      <a16:creationId xmlns:a16="http://schemas.microsoft.com/office/drawing/2014/main" id="{777D6BC2-B296-A19C-BB9F-E9EB7A3FB25B}"/>
                    </a:ext>
                  </a:extLst>
                </p:cNvPr>
                <p:cNvGrpSpPr>
                  <a:grpSpLocks/>
                </p:cNvGrpSpPr>
                <p:nvPr/>
              </p:nvGrpSpPr>
              <p:grpSpPr bwMode="auto">
                <a:xfrm>
                  <a:off x="4505" y="589"/>
                  <a:ext cx="493" cy="912"/>
                  <a:chOff x="3471" y="1530"/>
                  <a:chExt cx="1258" cy="2327"/>
                </a:xfrm>
              </p:grpSpPr>
              <p:sp>
                <p:nvSpPr>
                  <p:cNvPr id="17540" name="Freeform 18">
                    <a:extLst>
                      <a:ext uri="{FF2B5EF4-FFF2-40B4-BE49-F238E27FC236}">
                        <a16:creationId xmlns:a16="http://schemas.microsoft.com/office/drawing/2014/main" id="{5F577045-D8FC-A606-C8E5-8779BC4B3F6B}"/>
                      </a:ext>
                    </a:extLst>
                  </p:cNvPr>
                  <p:cNvSpPr>
                    <a:spLocks/>
                  </p:cNvSpPr>
                  <p:nvPr/>
                </p:nvSpPr>
                <p:spPr bwMode="hidden">
                  <a:xfrm rot="2711884">
                    <a:off x="2778" y="2236"/>
                    <a:ext cx="1699" cy="31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541" name="Freeform 19">
                    <a:extLst>
                      <a:ext uri="{FF2B5EF4-FFF2-40B4-BE49-F238E27FC236}">
                        <a16:creationId xmlns:a16="http://schemas.microsoft.com/office/drawing/2014/main" id="{D23B78EC-3197-12C4-6918-EE7A27D933EB}"/>
                      </a:ext>
                    </a:extLst>
                  </p:cNvPr>
                  <p:cNvSpPr>
                    <a:spLocks/>
                  </p:cNvSpPr>
                  <p:nvPr/>
                </p:nvSpPr>
                <p:spPr bwMode="hidden">
                  <a:xfrm rot="2711884">
                    <a:off x="4039" y="3129"/>
                    <a:ext cx="885" cy="48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7445" name="Group 20">
                  <a:extLst>
                    <a:ext uri="{FF2B5EF4-FFF2-40B4-BE49-F238E27FC236}">
                      <a16:creationId xmlns:a16="http://schemas.microsoft.com/office/drawing/2014/main" id="{84F5C34C-2BE9-B961-FEA0-4403BEA705F4}"/>
                    </a:ext>
                  </a:extLst>
                </p:cNvPr>
                <p:cNvGrpSpPr>
                  <a:grpSpLocks/>
                </p:cNvGrpSpPr>
                <p:nvPr/>
              </p:nvGrpSpPr>
              <p:grpSpPr bwMode="auto">
                <a:xfrm>
                  <a:off x="4267" y="781"/>
                  <a:ext cx="966" cy="522"/>
                  <a:chOff x="2864" y="2019"/>
                  <a:chExt cx="2463" cy="1332"/>
                </a:xfrm>
              </p:grpSpPr>
              <p:sp>
                <p:nvSpPr>
                  <p:cNvPr id="17538" name="Freeform 21">
                    <a:extLst>
                      <a:ext uri="{FF2B5EF4-FFF2-40B4-BE49-F238E27FC236}">
                        <a16:creationId xmlns:a16="http://schemas.microsoft.com/office/drawing/2014/main" id="{C7E0F554-EAB0-7C0B-D361-6A33DF7A0C04}"/>
                      </a:ext>
                    </a:extLst>
                  </p:cNvPr>
                  <p:cNvSpPr>
                    <a:spLocks/>
                  </p:cNvSpPr>
                  <p:nvPr/>
                </p:nvSpPr>
                <p:spPr bwMode="hidden">
                  <a:xfrm rot="2104081">
                    <a:off x="2865" y="2019"/>
                    <a:ext cx="1812" cy="34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7539" name="Freeform 22">
                    <a:extLst>
                      <a:ext uri="{FF2B5EF4-FFF2-40B4-BE49-F238E27FC236}">
                        <a16:creationId xmlns:a16="http://schemas.microsoft.com/office/drawing/2014/main" id="{2F9FD39D-7C44-90DC-F178-A32C8ED4F3A6}"/>
                      </a:ext>
                    </a:extLst>
                  </p:cNvPr>
                  <p:cNvSpPr>
                    <a:spLocks/>
                  </p:cNvSpPr>
                  <p:nvPr/>
                </p:nvSpPr>
                <p:spPr bwMode="hidden">
                  <a:xfrm rot="2104081">
                    <a:off x="4352" y="2805"/>
                    <a:ext cx="974" cy="54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7446" name="Group 23">
                  <a:extLst>
                    <a:ext uri="{FF2B5EF4-FFF2-40B4-BE49-F238E27FC236}">
                      <a16:creationId xmlns:a16="http://schemas.microsoft.com/office/drawing/2014/main" id="{99C1742F-D92A-4EC0-EC69-4ED9D81EE98A}"/>
                    </a:ext>
                  </a:extLst>
                </p:cNvPr>
                <p:cNvGrpSpPr>
                  <a:grpSpLocks/>
                </p:cNvGrpSpPr>
                <p:nvPr/>
              </p:nvGrpSpPr>
              <p:grpSpPr bwMode="auto">
                <a:xfrm>
                  <a:off x="4280" y="707"/>
                  <a:ext cx="971" cy="417"/>
                  <a:chOff x="2897" y="1832"/>
                  <a:chExt cx="2477" cy="1064"/>
                </a:xfrm>
              </p:grpSpPr>
              <p:sp>
                <p:nvSpPr>
                  <p:cNvPr id="17536" name="Freeform 24">
                    <a:extLst>
                      <a:ext uri="{FF2B5EF4-FFF2-40B4-BE49-F238E27FC236}">
                        <a16:creationId xmlns:a16="http://schemas.microsoft.com/office/drawing/2014/main" id="{6F57E295-95D4-F8CD-49F7-9649754CF430}"/>
                      </a:ext>
                    </a:extLst>
                  </p:cNvPr>
                  <p:cNvSpPr>
                    <a:spLocks/>
                  </p:cNvSpPr>
                  <p:nvPr/>
                </p:nvSpPr>
                <p:spPr bwMode="hidden">
                  <a:xfrm rot="1582915">
                    <a:off x="2896" y="1832"/>
                    <a:ext cx="1736" cy="30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7537" name="Freeform 25">
                    <a:extLst>
                      <a:ext uri="{FF2B5EF4-FFF2-40B4-BE49-F238E27FC236}">
                        <a16:creationId xmlns:a16="http://schemas.microsoft.com/office/drawing/2014/main" id="{F8E71A6B-D621-3400-F209-1FECBE028853}"/>
                      </a:ext>
                    </a:extLst>
                  </p:cNvPr>
                  <p:cNvSpPr>
                    <a:spLocks/>
                  </p:cNvSpPr>
                  <p:nvPr/>
                </p:nvSpPr>
                <p:spPr bwMode="hidden">
                  <a:xfrm rot="1582915">
                    <a:off x="4443" y="2420"/>
                    <a:ext cx="931" cy="47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7447" name="Group 26">
                  <a:extLst>
                    <a:ext uri="{FF2B5EF4-FFF2-40B4-BE49-F238E27FC236}">
                      <a16:creationId xmlns:a16="http://schemas.microsoft.com/office/drawing/2014/main" id="{FEEA91B0-A56F-1820-AC32-4A8A90F027C2}"/>
                    </a:ext>
                  </a:extLst>
                </p:cNvPr>
                <p:cNvGrpSpPr>
                  <a:grpSpLocks/>
                </p:cNvGrpSpPr>
                <p:nvPr/>
              </p:nvGrpSpPr>
              <p:grpSpPr bwMode="auto">
                <a:xfrm>
                  <a:off x="4291" y="630"/>
                  <a:ext cx="969" cy="364"/>
                  <a:chOff x="2924" y="1636"/>
                  <a:chExt cx="2472" cy="927"/>
                </a:xfrm>
              </p:grpSpPr>
              <p:sp>
                <p:nvSpPr>
                  <p:cNvPr id="17534" name="Freeform 27">
                    <a:extLst>
                      <a:ext uri="{FF2B5EF4-FFF2-40B4-BE49-F238E27FC236}">
                        <a16:creationId xmlns:a16="http://schemas.microsoft.com/office/drawing/2014/main" id="{14041D4B-4D20-36D5-5CBF-3A36879B24C0}"/>
                      </a:ext>
                    </a:extLst>
                  </p:cNvPr>
                  <p:cNvSpPr>
                    <a:spLocks/>
                  </p:cNvSpPr>
                  <p:nvPr/>
                </p:nvSpPr>
                <p:spPr bwMode="hidden">
                  <a:xfrm rot="1080363">
                    <a:off x="2907" y="1616"/>
                    <a:ext cx="1680" cy="34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7535" name="Freeform 28">
                    <a:extLst>
                      <a:ext uri="{FF2B5EF4-FFF2-40B4-BE49-F238E27FC236}">
                        <a16:creationId xmlns:a16="http://schemas.microsoft.com/office/drawing/2014/main" id="{33F535DF-5645-A17A-84C9-1CD9D7742674}"/>
                      </a:ext>
                    </a:extLst>
                  </p:cNvPr>
                  <p:cNvSpPr>
                    <a:spLocks/>
                  </p:cNvSpPr>
                  <p:nvPr/>
                </p:nvSpPr>
                <p:spPr bwMode="hidden">
                  <a:xfrm rot="1080363">
                    <a:off x="4488" y="2030"/>
                    <a:ext cx="891" cy="51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7448" name="Group 29">
                  <a:extLst>
                    <a:ext uri="{FF2B5EF4-FFF2-40B4-BE49-F238E27FC236}">
                      <a16:creationId xmlns:a16="http://schemas.microsoft.com/office/drawing/2014/main" id="{E182AA9D-ACAF-6DF7-1E0D-90571D61BF81}"/>
                    </a:ext>
                  </a:extLst>
                </p:cNvPr>
                <p:cNvGrpSpPr>
                  <a:grpSpLocks/>
                </p:cNvGrpSpPr>
                <p:nvPr/>
              </p:nvGrpSpPr>
              <p:grpSpPr bwMode="auto">
                <a:xfrm>
                  <a:off x="4304" y="543"/>
                  <a:ext cx="918" cy="258"/>
                  <a:chOff x="2958" y="1414"/>
                  <a:chExt cx="2342" cy="657"/>
                </a:xfrm>
              </p:grpSpPr>
              <p:sp>
                <p:nvSpPr>
                  <p:cNvPr id="17532" name="Freeform 30">
                    <a:extLst>
                      <a:ext uri="{FF2B5EF4-FFF2-40B4-BE49-F238E27FC236}">
                        <a16:creationId xmlns:a16="http://schemas.microsoft.com/office/drawing/2014/main" id="{3194ECF1-92A6-6411-BAD1-4DD566FBBEE0}"/>
                      </a:ext>
                    </a:extLst>
                  </p:cNvPr>
                  <p:cNvSpPr>
                    <a:spLocks/>
                  </p:cNvSpPr>
                  <p:nvPr/>
                </p:nvSpPr>
                <p:spPr bwMode="hidden">
                  <a:xfrm rot="463793">
                    <a:off x="2957" y="1415"/>
                    <a:ext cx="154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7533" name="Freeform 31">
                    <a:extLst>
                      <a:ext uri="{FF2B5EF4-FFF2-40B4-BE49-F238E27FC236}">
                        <a16:creationId xmlns:a16="http://schemas.microsoft.com/office/drawing/2014/main" id="{5FAC40E5-99D6-B89B-5C37-D7BA719FA338}"/>
                      </a:ext>
                    </a:extLst>
                  </p:cNvPr>
                  <p:cNvSpPr>
                    <a:spLocks/>
                  </p:cNvSpPr>
                  <p:nvPr/>
                </p:nvSpPr>
                <p:spPr bwMode="hidden">
                  <a:xfrm rot="463793">
                    <a:off x="4470" y="1581"/>
                    <a:ext cx="829" cy="44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7449" name="Group 32">
                  <a:extLst>
                    <a:ext uri="{FF2B5EF4-FFF2-40B4-BE49-F238E27FC236}">
                      <a16:creationId xmlns:a16="http://schemas.microsoft.com/office/drawing/2014/main" id="{C7B46FE3-F525-6F74-5C4C-B00A0C83EC76}"/>
                    </a:ext>
                  </a:extLst>
                </p:cNvPr>
                <p:cNvGrpSpPr>
                  <a:grpSpLocks/>
                </p:cNvGrpSpPr>
                <p:nvPr/>
              </p:nvGrpSpPr>
              <p:grpSpPr bwMode="auto">
                <a:xfrm>
                  <a:off x="4314" y="487"/>
                  <a:ext cx="843" cy="134"/>
                  <a:chOff x="2983" y="1269"/>
                  <a:chExt cx="2150" cy="343"/>
                </a:xfrm>
              </p:grpSpPr>
              <p:sp>
                <p:nvSpPr>
                  <p:cNvPr id="17530" name="Freeform 33">
                    <a:extLst>
                      <a:ext uri="{FF2B5EF4-FFF2-40B4-BE49-F238E27FC236}">
                        <a16:creationId xmlns:a16="http://schemas.microsoft.com/office/drawing/2014/main" id="{B5BECB05-5EC0-C219-B5C3-D9193ADD6765}"/>
                      </a:ext>
                    </a:extLst>
                  </p:cNvPr>
                  <p:cNvSpPr>
                    <a:spLocks/>
                  </p:cNvSpPr>
                  <p:nvPr/>
                </p:nvSpPr>
                <p:spPr bwMode="hidden">
                  <a:xfrm rot="-84182">
                    <a:off x="2982" y="1286"/>
                    <a:ext cx="1404" cy="22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7531" name="Freeform 34">
                    <a:extLst>
                      <a:ext uri="{FF2B5EF4-FFF2-40B4-BE49-F238E27FC236}">
                        <a16:creationId xmlns:a16="http://schemas.microsoft.com/office/drawing/2014/main" id="{A9A077D8-ED60-0D03-7AA1-3DAFEEE8E576}"/>
                      </a:ext>
                    </a:extLst>
                  </p:cNvPr>
                  <p:cNvSpPr>
                    <a:spLocks/>
                  </p:cNvSpPr>
                  <p:nvPr/>
                </p:nvSpPr>
                <p:spPr bwMode="hidden">
                  <a:xfrm rot="-84182">
                    <a:off x="4377" y="1249"/>
                    <a:ext cx="755" cy="36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7450" name="Group 35">
                  <a:extLst>
                    <a:ext uri="{FF2B5EF4-FFF2-40B4-BE49-F238E27FC236}">
                      <a16:creationId xmlns:a16="http://schemas.microsoft.com/office/drawing/2014/main" id="{006C3C42-02F7-C413-4BE6-77FF50208ACB}"/>
                    </a:ext>
                  </a:extLst>
                </p:cNvPr>
                <p:cNvGrpSpPr>
                  <a:grpSpLocks/>
                </p:cNvGrpSpPr>
                <p:nvPr/>
              </p:nvGrpSpPr>
              <p:grpSpPr bwMode="auto">
                <a:xfrm>
                  <a:off x="4296" y="349"/>
                  <a:ext cx="737" cy="167"/>
                  <a:chOff x="2938" y="917"/>
                  <a:chExt cx="1879" cy="427"/>
                </a:xfrm>
              </p:grpSpPr>
              <p:sp>
                <p:nvSpPr>
                  <p:cNvPr id="17528" name="Freeform 36">
                    <a:extLst>
                      <a:ext uri="{FF2B5EF4-FFF2-40B4-BE49-F238E27FC236}">
                        <a16:creationId xmlns:a16="http://schemas.microsoft.com/office/drawing/2014/main" id="{46B375EC-87A1-7C88-B33E-51C0AA0FF719}"/>
                      </a:ext>
                    </a:extLst>
                  </p:cNvPr>
                  <p:cNvSpPr>
                    <a:spLocks/>
                  </p:cNvSpPr>
                  <p:nvPr/>
                </p:nvSpPr>
                <p:spPr bwMode="hidden">
                  <a:xfrm rot="-802576">
                    <a:off x="2896" y="1128"/>
                    <a:ext cx="1252" cy="20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7529" name="Freeform 37">
                    <a:extLst>
                      <a:ext uri="{FF2B5EF4-FFF2-40B4-BE49-F238E27FC236}">
                        <a16:creationId xmlns:a16="http://schemas.microsoft.com/office/drawing/2014/main" id="{3B355E98-033F-896E-ACFD-480B1F734682}"/>
                      </a:ext>
                    </a:extLst>
                  </p:cNvPr>
                  <p:cNvSpPr>
                    <a:spLocks/>
                  </p:cNvSpPr>
                  <p:nvPr/>
                </p:nvSpPr>
                <p:spPr bwMode="hidden">
                  <a:xfrm rot="-802576">
                    <a:off x="4148" y="918"/>
                    <a:ext cx="668" cy="33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7451" name="Group 38">
                  <a:extLst>
                    <a:ext uri="{FF2B5EF4-FFF2-40B4-BE49-F238E27FC236}">
                      <a16:creationId xmlns:a16="http://schemas.microsoft.com/office/drawing/2014/main" id="{66594743-DA52-AB3A-A703-E3DA72D03EFE}"/>
                    </a:ext>
                  </a:extLst>
                </p:cNvPr>
                <p:cNvGrpSpPr>
                  <a:grpSpLocks/>
                </p:cNvGrpSpPr>
                <p:nvPr/>
              </p:nvGrpSpPr>
              <p:grpSpPr bwMode="auto">
                <a:xfrm>
                  <a:off x="3394" y="637"/>
                  <a:ext cx="493" cy="912"/>
                  <a:chOff x="637" y="1653"/>
                  <a:chExt cx="1257" cy="2326"/>
                </a:xfrm>
              </p:grpSpPr>
              <p:sp>
                <p:nvSpPr>
                  <p:cNvPr id="17526" name="Freeform 39">
                    <a:extLst>
                      <a:ext uri="{FF2B5EF4-FFF2-40B4-BE49-F238E27FC236}">
                        <a16:creationId xmlns:a16="http://schemas.microsoft.com/office/drawing/2014/main" id="{23BB9998-A1BB-4D4A-9574-B5B5CAE936EE}"/>
                      </a:ext>
                    </a:extLst>
                  </p:cNvPr>
                  <p:cNvSpPr>
                    <a:spLocks/>
                  </p:cNvSpPr>
                  <p:nvPr/>
                </p:nvSpPr>
                <p:spPr bwMode="hidden">
                  <a:xfrm rot="18888116" flipH="1">
                    <a:off x="866" y="2351"/>
                    <a:ext cx="1726" cy="29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7527" name="Freeform 40">
                    <a:extLst>
                      <a:ext uri="{FF2B5EF4-FFF2-40B4-BE49-F238E27FC236}">
                        <a16:creationId xmlns:a16="http://schemas.microsoft.com/office/drawing/2014/main" id="{F415F23D-1CDA-651B-1E79-2B94424CD565}"/>
                      </a:ext>
                    </a:extLst>
                  </p:cNvPr>
                  <p:cNvSpPr>
                    <a:spLocks/>
                  </p:cNvSpPr>
                  <p:nvPr/>
                </p:nvSpPr>
                <p:spPr bwMode="hidden">
                  <a:xfrm rot="18888116" flipH="1">
                    <a:off x="419" y="3271"/>
                    <a:ext cx="925"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7452" name="Group 41">
                  <a:extLst>
                    <a:ext uri="{FF2B5EF4-FFF2-40B4-BE49-F238E27FC236}">
                      <a16:creationId xmlns:a16="http://schemas.microsoft.com/office/drawing/2014/main" id="{40EDD5AB-994F-A7A6-D19D-85F3915AA87C}"/>
                    </a:ext>
                  </a:extLst>
                </p:cNvPr>
                <p:cNvGrpSpPr>
                  <a:grpSpLocks/>
                </p:cNvGrpSpPr>
                <p:nvPr/>
              </p:nvGrpSpPr>
              <p:grpSpPr bwMode="auto">
                <a:xfrm>
                  <a:off x="3142" y="850"/>
                  <a:ext cx="966" cy="522"/>
                  <a:chOff x="-5" y="2196"/>
                  <a:chExt cx="2463" cy="1332"/>
                </a:xfrm>
              </p:grpSpPr>
              <p:sp>
                <p:nvSpPr>
                  <p:cNvPr id="17524" name="Freeform 42">
                    <a:extLst>
                      <a:ext uri="{FF2B5EF4-FFF2-40B4-BE49-F238E27FC236}">
                        <a16:creationId xmlns:a16="http://schemas.microsoft.com/office/drawing/2014/main" id="{7DCFE58C-47A9-898A-8AD5-059C6FCEED24}"/>
                      </a:ext>
                    </a:extLst>
                  </p:cNvPr>
                  <p:cNvSpPr>
                    <a:spLocks/>
                  </p:cNvSpPr>
                  <p:nvPr/>
                </p:nvSpPr>
                <p:spPr bwMode="hidden">
                  <a:xfrm rot="19495919" flipH="1">
                    <a:off x="644" y="2196"/>
                    <a:ext cx="1797" cy="34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7525" name="Freeform 43">
                    <a:extLst>
                      <a:ext uri="{FF2B5EF4-FFF2-40B4-BE49-F238E27FC236}">
                        <a16:creationId xmlns:a16="http://schemas.microsoft.com/office/drawing/2014/main" id="{5715FF1A-0D19-C17D-DDEE-ED421BD45E00}"/>
                      </a:ext>
                    </a:extLst>
                  </p:cNvPr>
                  <p:cNvSpPr>
                    <a:spLocks/>
                  </p:cNvSpPr>
                  <p:nvPr/>
                </p:nvSpPr>
                <p:spPr bwMode="hidden">
                  <a:xfrm rot="19495919" flipH="1">
                    <a:off x="-6" y="2982"/>
                    <a:ext cx="968" cy="54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7453" name="Group 44">
                  <a:extLst>
                    <a:ext uri="{FF2B5EF4-FFF2-40B4-BE49-F238E27FC236}">
                      <a16:creationId xmlns:a16="http://schemas.microsoft.com/office/drawing/2014/main" id="{F0AEB6C9-5668-027F-C532-1389A79086A3}"/>
                    </a:ext>
                  </a:extLst>
                </p:cNvPr>
                <p:cNvGrpSpPr>
                  <a:grpSpLocks/>
                </p:cNvGrpSpPr>
                <p:nvPr/>
              </p:nvGrpSpPr>
              <p:grpSpPr bwMode="auto">
                <a:xfrm>
                  <a:off x="3124" y="777"/>
                  <a:ext cx="971" cy="417"/>
                  <a:chOff x="-52" y="2009"/>
                  <a:chExt cx="2477" cy="1064"/>
                </a:xfrm>
              </p:grpSpPr>
              <p:sp>
                <p:nvSpPr>
                  <p:cNvPr id="17522" name="Freeform 45">
                    <a:extLst>
                      <a:ext uri="{FF2B5EF4-FFF2-40B4-BE49-F238E27FC236}">
                        <a16:creationId xmlns:a16="http://schemas.microsoft.com/office/drawing/2014/main" id="{C29166F5-D1E3-30E5-AD9D-4B3CDE998775}"/>
                      </a:ext>
                    </a:extLst>
                  </p:cNvPr>
                  <p:cNvSpPr>
                    <a:spLocks/>
                  </p:cNvSpPr>
                  <p:nvPr/>
                </p:nvSpPr>
                <p:spPr bwMode="hidden">
                  <a:xfrm rot="20017085" flipH="1">
                    <a:off x="689" y="2010"/>
                    <a:ext cx="1736" cy="30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7523" name="Freeform 46">
                    <a:extLst>
                      <a:ext uri="{FF2B5EF4-FFF2-40B4-BE49-F238E27FC236}">
                        <a16:creationId xmlns:a16="http://schemas.microsoft.com/office/drawing/2014/main" id="{DA5FA707-D2BA-9479-CD66-6573C1F40411}"/>
                      </a:ext>
                    </a:extLst>
                  </p:cNvPr>
                  <p:cNvSpPr>
                    <a:spLocks/>
                  </p:cNvSpPr>
                  <p:nvPr/>
                </p:nvSpPr>
                <p:spPr bwMode="hidden">
                  <a:xfrm rot="20017085" flipH="1">
                    <a:off x="-53" y="2598"/>
                    <a:ext cx="931" cy="45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7454" name="Group 47">
                  <a:extLst>
                    <a:ext uri="{FF2B5EF4-FFF2-40B4-BE49-F238E27FC236}">
                      <a16:creationId xmlns:a16="http://schemas.microsoft.com/office/drawing/2014/main" id="{1E198EE1-8D30-ECE2-3B3F-5B5EC193FDC7}"/>
                    </a:ext>
                  </a:extLst>
                </p:cNvPr>
                <p:cNvGrpSpPr>
                  <a:grpSpLocks/>
                </p:cNvGrpSpPr>
                <p:nvPr/>
              </p:nvGrpSpPr>
              <p:grpSpPr bwMode="auto">
                <a:xfrm>
                  <a:off x="3115" y="700"/>
                  <a:ext cx="969" cy="363"/>
                  <a:chOff x="-74" y="1813"/>
                  <a:chExt cx="2472" cy="927"/>
                </a:xfrm>
              </p:grpSpPr>
              <p:sp>
                <p:nvSpPr>
                  <p:cNvPr id="17520" name="Freeform 48">
                    <a:extLst>
                      <a:ext uri="{FF2B5EF4-FFF2-40B4-BE49-F238E27FC236}">
                        <a16:creationId xmlns:a16="http://schemas.microsoft.com/office/drawing/2014/main" id="{8D93BDC7-2F40-2D3A-7EC0-8278AF8843E8}"/>
                      </a:ext>
                    </a:extLst>
                  </p:cNvPr>
                  <p:cNvSpPr>
                    <a:spLocks/>
                  </p:cNvSpPr>
                  <p:nvPr/>
                </p:nvSpPr>
                <p:spPr bwMode="hidden">
                  <a:xfrm rot="20519637" flipH="1">
                    <a:off x="721" y="1812"/>
                    <a:ext cx="1677" cy="32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7521" name="Freeform 49">
                    <a:extLst>
                      <a:ext uri="{FF2B5EF4-FFF2-40B4-BE49-F238E27FC236}">
                        <a16:creationId xmlns:a16="http://schemas.microsoft.com/office/drawing/2014/main" id="{D36791D1-FC53-999D-4D4A-5711169863ED}"/>
                      </a:ext>
                    </a:extLst>
                  </p:cNvPr>
                  <p:cNvSpPr>
                    <a:spLocks/>
                  </p:cNvSpPr>
                  <p:nvPr/>
                </p:nvSpPr>
                <p:spPr bwMode="hidden">
                  <a:xfrm rot="20519637" flipH="1">
                    <a:off x="-74" y="2212"/>
                    <a:ext cx="900" cy="51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7455" name="Group 50">
                  <a:extLst>
                    <a:ext uri="{FF2B5EF4-FFF2-40B4-BE49-F238E27FC236}">
                      <a16:creationId xmlns:a16="http://schemas.microsoft.com/office/drawing/2014/main" id="{64177C36-1713-CE5D-0518-F5B22F328AAB}"/>
                    </a:ext>
                  </a:extLst>
                </p:cNvPr>
                <p:cNvGrpSpPr>
                  <a:grpSpLocks/>
                </p:cNvGrpSpPr>
                <p:nvPr/>
              </p:nvGrpSpPr>
              <p:grpSpPr bwMode="auto">
                <a:xfrm>
                  <a:off x="3153" y="613"/>
                  <a:ext cx="918" cy="257"/>
                  <a:chOff x="22" y="1591"/>
                  <a:chExt cx="2342" cy="657"/>
                </a:xfrm>
              </p:grpSpPr>
              <p:sp>
                <p:nvSpPr>
                  <p:cNvPr id="17518" name="Freeform 51">
                    <a:extLst>
                      <a:ext uri="{FF2B5EF4-FFF2-40B4-BE49-F238E27FC236}">
                        <a16:creationId xmlns:a16="http://schemas.microsoft.com/office/drawing/2014/main" id="{C02CB6E5-CB6F-7706-BF22-0FB9101B35FE}"/>
                      </a:ext>
                    </a:extLst>
                  </p:cNvPr>
                  <p:cNvSpPr>
                    <a:spLocks/>
                  </p:cNvSpPr>
                  <p:nvPr/>
                </p:nvSpPr>
                <p:spPr bwMode="hidden">
                  <a:xfrm rot="21136207" flipH="1">
                    <a:off x="819" y="1574"/>
                    <a:ext cx="1544" cy="31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7519" name="Freeform 52">
                    <a:extLst>
                      <a:ext uri="{FF2B5EF4-FFF2-40B4-BE49-F238E27FC236}">
                        <a16:creationId xmlns:a16="http://schemas.microsoft.com/office/drawing/2014/main" id="{E68B6A2B-1778-1C25-EDC1-F424C49BAB95}"/>
                      </a:ext>
                    </a:extLst>
                  </p:cNvPr>
                  <p:cNvSpPr>
                    <a:spLocks/>
                  </p:cNvSpPr>
                  <p:nvPr/>
                </p:nvSpPr>
                <p:spPr bwMode="hidden">
                  <a:xfrm rot="21136207" flipH="1">
                    <a:off x="21" y="1757"/>
                    <a:ext cx="829"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7456" name="Group 53">
                  <a:extLst>
                    <a:ext uri="{FF2B5EF4-FFF2-40B4-BE49-F238E27FC236}">
                      <a16:creationId xmlns:a16="http://schemas.microsoft.com/office/drawing/2014/main" id="{3E314722-AC0E-B4D5-D836-7A30FAC4A8E3}"/>
                    </a:ext>
                  </a:extLst>
                </p:cNvPr>
                <p:cNvGrpSpPr>
                  <a:grpSpLocks/>
                </p:cNvGrpSpPr>
                <p:nvPr/>
              </p:nvGrpSpPr>
              <p:grpSpPr bwMode="auto">
                <a:xfrm>
                  <a:off x="3218" y="556"/>
                  <a:ext cx="843" cy="134"/>
                  <a:chOff x="189" y="1446"/>
                  <a:chExt cx="2150" cy="343"/>
                </a:xfrm>
              </p:grpSpPr>
              <p:sp>
                <p:nvSpPr>
                  <p:cNvPr id="17516" name="Freeform 54">
                    <a:extLst>
                      <a:ext uri="{FF2B5EF4-FFF2-40B4-BE49-F238E27FC236}">
                        <a16:creationId xmlns:a16="http://schemas.microsoft.com/office/drawing/2014/main" id="{061C8743-2C6B-D614-2BD5-FF3CA5BAB1B0}"/>
                      </a:ext>
                    </a:extLst>
                  </p:cNvPr>
                  <p:cNvSpPr>
                    <a:spLocks/>
                  </p:cNvSpPr>
                  <p:nvPr/>
                </p:nvSpPr>
                <p:spPr bwMode="hidden">
                  <a:xfrm rot="84182" flipH="1">
                    <a:off x="935" y="1463"/>
                    <a:ext cx="1404" cy="22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7517" name="Freeform 55">
                    <a:extLst>
                      <a:ext uri="{FF2B5EF4-FFF2-40B4-BE49-F238E27FC236}">
                        <a16:creationId xmlns:a16="http://schemas.microsoft.com/office/drawing/2014/main" id="{78301641-A828-B62B-C610-32E3D228428A}"/>
                      </a:ext>
                    </a:extLst>
                  </p:cNvPr>
                  <p:cNvSpPr>
                    <a:spLocks/>
                  </p:cNvSpPr>
                  <p:nvPr/>
                </p:nvSpPr>
                <p:spPr bwMode="hidden">
                  <a:xfrm rot="84182" flipH="1">
                    <a:off x="189" y="1426"/>
                    <a:ext cx="755" cy="36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7457" name="Group 56">
                  <a:extLst>
                    <a:ext uri="{FF2B5EF4-FFF2-40B4-BE49-F238E27FC236}">
                      <a16:creationId xmlns:a16="http://schemas.microsoft.com/office/drawing/2014/main" id="{11ECE2C5-399C-2CA0-0492-254C94294333}"/>
                    </a:ext>
                  </a:extLst>
                </p:cNvPr>
                <p:cNvGrpSpPr>
                  <a:grpSpLocks/>
                </p:cNvGrpSpPr>
                <p:nvPr/>
              </p:nvGrpSpPr>
              <p:grpSpPr bwMode="auto">
                <a:xfrm>
                  <a:off x="3342" y="418"/>
                  <a:ext cx="737" cy="167"/>
                  <a:chOff x="505" y="1094"/>
                  <a:chExt cx="1879" cy="427"/>
                </a:xfrm>
              </p:grpSpPr>
              <p:sp>
                <p:nvSpPr>
                  <p:cNvPr id="17514" name="Freeform 57">
                    <a:extLst>
                      <a:ext uri="{FF2B5EF4-FFF2-40B4-BE49-F238E27FC236}">
                        <a16:creationId xmlns:a16="http://schemas.microsoft.com/office/drawing/2014/main" id="{9A6D6801-12C5-D810-364E-66EB3B4A4A27}"/>
                      </a:ext>
                    </a:extLst>
                  </p:cNvPr>
                  <p:cNvSpPr>
                    <a:spLocks/>
                  </p:cNvSpPr>
                  <p:nvPr/>
                </p:nvSpPr>
                <p:spPr bwMode="hidden">
                  <a:xfrm rot="802576" flipH="1">
                    <a:off x="1151" y="1306"/>
                    <a:ext cx="1234" cy="21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7515" name="Freeform 58">
                    <a:extLst>
                      <a:ext uri="{FF2B5EF4-FFF2-40B4-BE49-F238E27FC236}">
                        <a16:creationId xmlns:a16="http://schemas.microsoft.com/office/drawing/2014/main" id="{ED4F86EF-CB0A-D7F3-0FB1-463D71FF0C76}"/>
                      </a:ext>
                    </a:extLst>
                  </p:cNvPr>
                  <p:cNvSpPr>
                    <a:spLocks/>
                  </p:cNvSpPr>
                  <p:nvPr/>
                </p:nvSpPr>
                <p:spPr bwMode="hidden">
                  <a:xfrm rot="802576" flipH="1">
                    <a:off x="505" y="1095"/>
                    <a:ext cx="662" cy="33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7458" name="Group 59">
                  <a:extLst>
                    <a:ext uri="{FF2B5EF4-FFF2-40B4-BE49-F238E27FC236}">
                      <a16:creationId xmlns:a16="http://schemas.microsoft.com/office/drawing/2014/main" id="{BA166778-CFA2-D638-7010-45C9DC993EF9}"/>
                    </a:ext>
                  </a:extLst>
                </p:cNvPr>
                <p:cNvGrpSpPr>
                  <a:grpSpLocks/>
                </p:cNvGrpSpPr>
                <p:nvPr/>
              </p:nvGrpSpPr>
              <p:grpSpPr bwMode="auto">
                <a:xfrm>
                  <a:off x="3386" y="341"/>
                  <a:ext cx="725" cy="218"/>
                  <a:chOff x="616" y="899"/>
                  <a:chExt cx="1850" cy="554"/>
                </a:xfrm>
              </p:grpSpPr>
              <p:sp>
                <p:nvSpPr>
                  <p:cNvPr id="17512" name="Freeform 60">
                    <a:extLst>
                      <a:ext uri="{FF2B5EF4-FFF2-40B4-BE49-F238E27FC236}">
                        <a16:creationId xmlns:a16="http://schemas.microsoft.com/office/drawing/2014/main" id="{0521B487-191A-5021-7870-23A36D0A2446}"/>
                      </a:ext>
                    </a:extLst>
                  </p:cNvPr>
                  <p:cNvSpPr>
                    <a:spLocks/>
                  </p:cNvSpPr>
                  <p:nvPr/>
                </p:nvSpPr>
                <p:spPr bwMode="hidden">
                  <a:xfrm rot="1277471" flipH="1">
                    <a:off x="1231" y="1237"/>
                    <a:ext cx="1235" cy="21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7513" name="Freeform 61">
                    <a:extLst>
                      <a:ext uri="{FF2B5EF4-FFF2-40B4-BE49-F238E27FC236}">
                        <a16:creationId xmlns:a16="http://schemas.microsoft.com/office/drawing/2014/main" id="{A54A68D4-274C-E2FB-6BF6-0D0528BDABE9}"/>
                      </a:ext>
                    </a:extLst>
                  </p:cNvPr>
                  <p:cNvSpPr>
                    <a:spLocks/>
                  </p:cNvSpPr>
                  <p:nvPr/>
                </p:nvSpPr>
                <p:spPr bwMode="hidden">
                  <a:xfrm rot="1277471" flipH="1">
                    <a:off x="615" y="898"/>
                    <a:ext cx="662" cy="33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7459" name="Group 62">
                  <a:extLst>
                    <a:ext uri="{FF2B5EF4-FFF2-40B4-BE49-F238E27FC236}">
                      <a16:creationId xmlns:a16="http://schemas.microsoft.com/office/drawing/2014/main" id="{64C6EAD1-C140-4E8C-6242-982F2A8182DB}"/>
                    </a:ext>
                  </a:extLst>
                </p:cNvPr>
                <p:cNvGrpSpPr>
                  <a:grpSpLocks/>
                </p:cNvGrpSpPr>
                <p:nvPr/>
              </p:nvGrpSpPr>
              <p:grpSpPr bwMode="auto">
                <a:xfrm>
                  <a:off x="3472" y="231"/>
                  <a:ext cx="693" cy="291"/>
                  <a:chOff x="3472" y="231"/>
                  <a:chExt cx="693" cy="291"/>
                </a:xfrm>
              </p:grpSpPr>
              <p:sp>
                <p:nvSpPr>
                  <p:cNvPr id="17510" name="Freeform 63">
                    <a:extLst>
                      <a:ext uri="{FF2B5EF4-FFF2-40B4-BE49-F238E27FC236}">
                        <a16:creationId xmlns:a16="http://schemas.microsoft.com/office/drawing/2014/main" id="{441DF9AF-9C09-65ED-209D-5D8CCC22B53E}"/>
                      </a:ext>
                    </a:extLst>
                  </p:cNvPr>
                  <p:cNvSpPr>
                    <a:spLocks/>
                  </p:cNvSpPr>
                  <p:nvPr/>
                </p:nvSpPr>
                <p:spPr bwMode="hidden">
                  <a:xfrm rot="2028410" flipH="1">
                    <a:off x="3679" y="438"/>
                    <a:ext cx="483" cy="8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7511" name="Freeform 64">
                    <a:extLst>
                      <a:ext uri="{FF2B5EF4-FFF2-40B4-BE49-F238E27FC236}">
                        <a16:creationId xmlns:a16="http://schemas.microsoft.com/office/drawing/2014/main" id="{360F2953-6177-8A41-3ED2-4D61CFD638CD}"/>
                      </a:ext>
                    </a:extLst>
                  </p:cNvPr>
                  <p:cNvSpPr>
                    <a:spLocks/>
                  </p:cNvSpPr>
                  <p:nvPr/>
                </p:nvSpPr>
                <p:spPr bwMode="hidden">
                  <a:xfrm rot="2028410" flipH="1">
                    <a:off x="3472" y="228"/>
                    <a:ext cx="260" cy="13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7460" name="Group 65">
                  <a:extLst>
                    <a:ext uri="{FF2B5EF4-FFF2-40B4-BE49-F238E27FC236}">
                      <a16:creationId xmlns:a16="http://schemas.microsoft.com/office/drawing/2014/main" id="{CC716E07-CB1C-C8EB-0D12-0E089CB9E111}"/>
                    </a:ext>
                  </a:extLst>
                </p:cNvPr>
                <p:cNvGrpSpPr>
                  <a:grpSpLocks/>
                </p:cNvGrpSpPr>
                <p:nvPr/>
              </p:nvGrpSpPr>
              <p:grpSpPr bwMode="auto">
                <a:xfrm>
                  <a:off x="3554" y="118"/>
                  <a:ext cx="664" cy="349"/>
                  <a:chOff x="3554" y="118"/>
                  <a:chExt cx="664" cy="349"/>
                </a:xfrm>
              </p:grpSpPr>
              <p:sp>
                <p:nvSpPr>
                  <p:cNvPr id="17508" name="Freeform 66">
                    <a:extLst>
                      <a:ext uri="{FF2B5EF4-FFF2-40B4-BE49-F238E27FC236}">
                        <a16:creationId xmlns:a16="http://schemas.microsoft.com/office/drawing/2014/main" id="{CC87202E-6C14-4E52-036B-A0E677694E4F}"/>
                      </a:ext>
                    </a:extLst>
                  </p:cNvPr>
                  <p:cNvSpPr>
                    <a:spLocks/>
                  </p:cNvSpPr>
                  <p:nvPr/>
                </p:nvSpPr>
                <p:spPr bwMode="hidden">
                  <a:xfrm rot="2664424" flipH="1">
                    <a:off x="3728" y="383"/>
                    <a:ext cx="490" cy="8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7509" name="Freeform 67">
                    <a:extLst>
                      <a:ext uri="{FF2B5EF4-FFF2-40B4-BE49-F238E27FC236}">
                        <a16:creationId xmlns:a16="http://schemas.microsoft.com/office/drawing/2014/main" id="{0DE27A75-DAD4-A2E7-293F-45B89F9D4D7B}"/>
                      </a:ext>
                    </a:extLst>
                  </p:cNvPr>
                  <p:cNvSpPr>
                    <a:spLocks/>
                  </p:cNvSpPr>
                  <p:nvPr/>
                </p:nvSpPr>
                <p:spPr bwMode="hidden">
                  <a:xfrm rot="2664424" flipH="1">
                    <a:off x="3554" y="118"/>
                    <a:ext cx="263" cy="13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7461" name="Group 68">
                  <a:extLst>
                    <a:ext uri="{FF2B5EF4-FFF2-40B4-BE49-F238E27FC236}">
                      <a16:creationId xmlns:a16="http://schemas.microsoft.com/office/drawing/2014/main" id="{0E07751F-4917-C8C9-0645-8B0A012352BB}"/>
                    </a:ext>
                  </a:extLst>
                </p:cNvPr>
                <p:cNvGrpSpPr>
                  <a:grpSpLocks/>
                </p:cNvGrpSpPr>
                <p:nvPr/>
              </p:nvGrpSpPr>
              <p:grpSpPr bwMode="auto">
                <a:xfrm>
                  <a:off x="3784" y="30"/>
                  <a:ext cx="305" cy="593"/>
                  <a:chOff x="1633" y="104"/>
                  <a:chExt cx="778" cy="1512"/>
                </a:xfrm>
              </p:grpSpPr>
              <p:sp>
                <p:nvSpPr>
                  <p:cNvPr id="17506" name="Freeform 69">
                    <a:extLst>
                      <a:ext uri="{FF2B5EF4-FFF2-40B4-BE49-F238E27FC236}">
                        <a16:creationId xmlns:a16="http://schemas.microsoft.com/office/drawing/2014/main" id="{C1FCA8E3-1B85-31E2-CDF1-FBECD74EA466}"/>
                      </a:ext>
                    </a:extLst>
                  </p:cNvPr>
                  <p:cNvSpPr>
                    <a:spLocks/>
                  </p:cNvSpPr>
                  <p:nvPr/>
                </p:nvSpPr>
                <p:spPr bwMode="hidden">
                  <a:xfrm rot="3473776" flipH="1">
                    <a:off x="1752" y="958"/>
                    <a:ext cx="1101" cy="21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7507" name="Freeform 70">
                    <a:extLst>
                      <a:ext uri="{FF2B5EF4-FFF2-40B4-BE49-F238E27FC236}">
                        <a16:creationId xmlns:a16="http://schemas.microsoft.com/office/drawing/2014/main" id="{B43FF759-2E95-4543-1AAD-4578D97846AC}"/>
                      </a:ext>
                    </a:extLst>
                  </p:cNvPr>
                  <p:cNvSpPr>
                    <a:spLocks/>
                  </p:cNvSpPr>
                  <p:nvPr/>
                </p:nvSpPr>
                <p:spPr bwMode="hidden">
                  <a:xfrm rot="3473776" flipH="1">
                    <a:off x="1505" y="231"/>
                    <a:ext cx="591" cy="33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7462" name="Group 71">
                  <a:extLst>
                    <a:ext uri="{FF2B5EF4-FFF2-40B4-BE49-F238E27FC236}">
                      <a16:creationId xmlns:a16="http://schemas.microsoft.com/office/drawing/2014/main" id="{53008336-833F-50C7-CCAD-25AC9AE5E671}"/>
                    </a:ext>
                  </a:extLst>
                </p:cNvPr>
                <p:cNvGrpSpPr>
                  <a:grpSpLocks/>
                </p:cNvGrpSpPr>
                <p:nvPr/>
              </p:nvGrpSpPr>
              <p:grpSpPr bwMode="auto">
                <a:xfrm>
                  <a:off x="3903" y="0"/>
                  <a:ext cx="248" cy="601"/>
                  <a:chOff x="1935" y="28"/>
                  <a:chExt cx="634" cy="1534"/>
                </a:xfrm>
              </p:grpSpPr>
              <p:sp>
                <p:nvSpPr>
                  <p:cNvPr id="17504" name="Freeform 72">
                    <a:extLst>
                      <a:ext uri="{FF2B5EF4-FFF2-40B4-BE49-F238E27FC236}">
                        <a16:creationId xmlns:a16="http://schemas.microsoft.com/office/drawing/2014/main" id="{250E4A19-7059-31EB-7CEC-23BBB4D7E9BC}"/>
                      </a:ext>
                    </a:extLst>
                  </p:cNvPr>
                  <p:cNvSpPr>
                    <a:spLocks/>
                  </p:cNvSpPr>
                  <p:nvPr/>
                </p:nvSpPr>
                <p:spPr bwMode="hidden">
                  <a:xfrm rot="4126480" flipH="1">
                    <a:off x="1942" y="915"/>
                    <a:ext cx="1040" cy="21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7505" name="Freeform 73">
                    <a:extLst>
                      <a:ext uri="{FF2B5EF4-FFF2-40B4-BE49-F238E27FC236}">
                        <a16:creationId xmlns:a16="http://schemas.microsoft.com/office/drawing/2014/main" id="{EF2410B9-3E2D-3A3A-6A35-A8F061BE69D1}"/>
                      </a:ext>
                    </a:extLst>
                  </p:cNvPr>
                  <p:cNvSpPr>
                    <a:spLocks/>
                  </p:cNvSpPr>
                  <p:nvPr/>
                </p:nvSpPr>
                <p:spPr bwMode="hidden">
                  <a:xfrm rot="4126480" flipH="1">
                    <a:off x="1820" y="144"/>
                    <a:ext cx="570"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7463" name="Group 74">
                  <a:extLst>
                    <a:ext uri="{FF2B5EF4-FFF2-40B4-BE49-F238E27FC236}">
                      <a16:creationId xmlns:a16="http://schemas.microsoft.com/office/drawing/2014/main" id="{DBB320CD-9B27-0B3C-772E-4FFCAE2B9E47}"/>
                    </a:ext>
                  </a:extLst>
                </p:cNvPr>
                <p:cNvGrpSpPr>
                  <a:grpSpLocks/>
                </p:cNvGrpSpPr>
                <p:nvPr/>
              </p:nvGrpSpPr>
              <p:grpSpPr bwMode="auto">
                <a:xfrm>
                  <a:off x="4251" y="252"/>
                  <a:ext cx="723" cy="222"/>
                  <a:chOff x="2822" y="672"/>
                  <a:chExt cx="1845" cy="566"/>
                </a:xfrm>
              </p:grpSpPr>
              <p:sp>
                <p:nvSpPr>
                  <p:cNvPr id="17502" name="Freeform 75">
                    <a:extLst>
                      <a:ext uri="{FF2B5EF4-FFF2-40B4-BE49-F238E27FC236}">
                        <a16:creationId xmlns:a16="http://schemas.microsoft.com/office/drawing/2014/main" id="{8E2CBC45-7A4C-B322-8B2F-3222A968368A}"/>
                      </a:ext>
                    </a:extLst>
                  </p:cNvPr>
                  <p:cNvSpPr>
                    <a:spLocks/>
                  </p:cNvSpPr>
                  <p:nvPr/>
                </p:nvSpPr>
                <p:spPr bwMode="hidden">
                  <a:xfrm rot="-1325434">
                    <a:off x="2805" y="1022"/>
                    <a:ext cx="1229" cy="21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7503" name="Freeform 76">
                    <a:extLst>
                      <a:ext uri="{FF2B5EF4-FFF2-40B4-BE49-F238E27FC236}">
                        <a16:creationId xmlns:a16="http://schemas.microsoft.com/office/drawing/2014/main" id="{DFDF90A5-CC17-6037-67EF-0DC125412BA9}"/>
                      </a:ext>
                    </a:extLst>
                  </p:cNvPr>
                  <p:cNvSpPr>
                    <a:spLocks/>
                  </p:cNvSpPr>
                  <p:nvPr/>
                </p:nvSpPr>
                <p:spPr bwMode="hidden">
                  <a:xfrm rot="-1325434">
                    <a:off x="4003" y="673"/>
                    <a:ext cx="647" cy="33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7464" name="Group 77">
                  <a:extLst>
                    <a:ext uri="{FF2B5EF4-FFF2-40B4-BE49-F238E27FC236}">
                      <a16:creationId xmlns:a16="http://schemas.microsoft.com/office/drawing/2014/main" id="{0B013480-39AE-8BCB-7E6E-6034A280F304}"/>
                    </a:ext>
                  </a:extLst>
                </p:cNvPr>
                <p:cNvGrpSpPr>
                  <a:grpSpLocks/>
                </p:cNvGrpSpPr>
                <p:nvPr/>
              </p:nvGrpSpPr>
              <p:grpSpPr bwMode="auto">
                <a:xfrm>
                  <a:off x="4196" y="163"/>
                  <a:ext cx="699" cy="282"/>
                  <a:chOff x="2683" y="445"/>
                  <a:chExt cx="1781" cy="717"/>
                </a:xfrm>
              </p:grpSpPr>
              <p:sp>
                <p:nvSpPr>
                  <p:cNvPr id="17500" name="Freeform 78">
                    <a:extLst>
                      <a:ext uri="{FF2B5EF4-FFF2-40B4-BE49-F238E27FC236}">
                        <a16:creationId xmlns:a16="http://schemas.microsoft.com/office/drawing/2014/main" id="{90574F8E-A55F-6E6B-2CB2-0650F703B8C1}"/>
                      </a:ext>
                    </a:extLst>
                  </p:cNvPr>
                  <p:cNvSpPr>
                    <a:spLocks/>
                  </p:cNvSpPr>
                  <p:nvPr/>
                </p:nvSpPr>
                <p:spPr bwMode="hidden">
                  <a:xfrm rot="-1921064">
                    <a:off x="2682" y="946"/>
                    <a:ext cx="1227" cy="21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7501" name="Freeform 79">
                    <a:extLst>
                      <a:ext uri="{FF2B5EF4-FFF2-40B4-BE49-F238E27FC236}">
                        <a16:creationId xmlns:a16="http://schemas.microsoft.com/office/drawing/2014/main" id="{55BF6B41-D758-E5AA-C571-2514F179D8A8}"/>
                      </a:ext>
                    </a:extLst>
                  </p:cNvPr>
                  <p:cNvSpPr>
                    <a:spLocks/>
                  </p:cNvSpPr>
                  <p:nvPr/>
                </p:nvSpPr>
                <p:spPr bwMode="hidden">
                  <a:xfrm rot="-1921064">
                    <a:off x="3801" y="444"/>
                    <a:ext cx="646" cy="33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17465" name="Freeform 80">
                  <a:extLst>
                    <a:ext uri="{FF2B5EF4-FFF2-40B4-BE49-F238E27FC236}">
                      <a16:creationId xmlns:a16="http://schemas.microsoft.com/office/drawing/2014/main" id="{56D54F91-2FF2-03A3-230D-F506E05BC573}"/>
                    </a:ext>
                  </a:extLst>
                </p:cNvPr>
                <p:cNvSpPr>
                  <a:spLocks/>
                </p:cNvSpPr>
                <p:nvPr/>
              </p:nvSpPr>
              <p:spPr bwMode="hidden">
                <a:xfrm rot="4578755" flipH="1">
                  <a:off x="3968" y="372"/>
                  <a:ext cx="403" cy="5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466" name="Freeform 81">
                  <a:extLst>
                    <a:ext uri="{FF2B5EF4-FFF2-40B4-BE49-F238E27FC236}">
                      <a16:creationId xmlns:a16="http://schemas.microsoft.com/office/drawing/2014/main" id="{2A923910-C444-D6CF-BE5D-3C2C901FD96E}"/>
                    </a:ext>
                  </a:extLst>
                </p:cNvPr>
                <p:cNvSpPr>
                  <a:spLocks/>
                </p:cNvSpPr>
                <p:nvPr/>
              </p:nvSpPr>
              <p:spPr bwMode="hidden">
                <a:xfrm rot="4578755" flipH="1">
                  <a:off x="3977" y="77"/>
                  <a:ext cx="216" cy="9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17467" name="Group 82">
                  <a:extLst>
                    <a:ext uri="{FF2B5EF4-FFF2-40B4-BE49-F238E27FC236}">
                      <a16:creationId xmlns:a16="http://schemas.microsoft.com/office/drawing/2014/main" id="{903DEB72-6E09-C420-1747-124C61FF3746}"/>
                    </a:ext>
                  </a:extLst>
                </p:cNvPr>
                <p:cNvGrpSpPr>
                  <a:grpSpLocks/>
                </p:cNvGrpSpPr>
                <p:nvPr/>
              </p:nvGrpSpPr>
              <p:grpSpPr bwMode="auto">
                <a:xfrm>
                  <a:off x="4242" y="5"/>
                  <a:ext cx="251" cy="596"/>
                  <a:chOff x="2800" y="41"/>
                  <a:chExt cx="640" cy="1520"/>
                </a:xfrm>
              </p:grpSpPr>
              <p:sp>
                <p:nvSpPr>
                  <p:cNvPr id="17498" name="Freeform 83">
                    <a:extLst>
                      <a:ext uri="{FF2B5EF4-FFF2-40B4-BE49-F238E27FC236}">
                        <a16:creationId xmlns:a16="http://schemas.microsoft.com/office/drawing/2014/main" id="{9A80EF47-7715-EC67-E64A-0C166C9B5D5A}"/>
                      </a:ext>
                    </a:extLst>
                  </p:cNvPr>
                  <p:cNvSpPr>
                    <a:spLocks/>
                  </p:cNvSpPr>
                  <p:nvPr/>
                </p:nvSpPr>
                <p:spPr bwMode="hidden">
                  <a:xfrm rot="-3857755">
                    <a:off x="2371" y="927"/>
                    <a:ext cx="1042" cy="18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7499" name="Freeform 84">
                    <a:extLst>
                      <a:ext uri="{FF2B5EF4-FFF2-40B4-BE49-F238E27FC236}">
                        <a16:creationId xmlns:a16="http://schemas.microsoft.com/office/drawing/2014/main" id="{305B5207-29D3-07EB-F032-C67E8DBCE34C}"/>
                      </a:ext>
                    </a:extLst>
                  </p:cNvPr>
                  <p:cNvSpPr>
                    <a:spLocks/>
                  </p:cNvSpPr>
                  <p:nvPr/>
                </p:nvSpPr>
                <p:spPr bwMode="hidden">
                  <a:xfrm rot="-3857755">
                    <a:off x="3013" y="180"/>
                    <a:ext cx="566" cy="28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7468" name="Group 85">
                  <a:extLst>
                    <a:ext uri="{FF2B5EF4-FFF2-40B4-BE49-F238E27FC236}">
                      <a16:creationId xmlns:a16="http://schemas.microsoft.com/office/drawing/2014/main" id="{4EFF5D97-498A-092C-6AC3-96DEF5BEBDC9}"/>
                    </a:ext>
                  </a:extLst>
                </p:cNvPr>
                <p:cNvGrpSpPr>
                  <a:grpSpLocks/>
                </p:cNvGrpSpPr>
                <p:nvPr/>
              </p:nvGrpSpPr>
              <p:grpSpPr bwMode="auto">
                <a:xfrm>
                  <a:off x="4295" y="53"/>
                  <a:ext cx="398" cy="574"/>
                  <a:chOff x="2934" y="163"/>
                  <a:chExt cx="1017" cy="1464"/>
                </a:xfrm>
              </p:grpSpPr>
              <p:sp>
                <p:nvSpPr>
                  <p:cNvPr id="17496" name="Freeform 86">
                    <a:extLst>
                      <a:ext uri="{FF2B5EF4-FFF2-40B4-BE49-F238E27FC236}">
                        <a16:creationId xmlns:a16="http://schemas.microsoft.com/office/drawing/2014/main" id="{C430C3F8-99BC-7459-FDF4-A7B094BE4618}"/>
                      </a:ext>
                    </a:extLst>
                  </p:cNvPr>
                  <p:cNvSpPr>
                    <a:spLocks/>
                  </p:cNvSpPr>
                  <p:nvPr/>
                </p:nvSpPr>
                <p:spPr bwMode="hidden">
                  <a:xfrm rot="-2777260">
                    <a:off x="2493" y="915"/>
                    <a:ext cx="1154" cy="2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7497" name="Freeform 87">
                    <a:extLst>
                      <a:ext uri="{FF2B5EF4-FFF2-40B4-BE49-F238E27FC236}">
                        <a16:creationId xmlns:a16="http://schemas.microsoft.com/office/drawing/2014/main" id="{F060A8F3-E27F-E257-6614-FCE6155472F8}"/>
                      </a:ext>
                    </a:extLst>
                  </p:cNvPr>
                  <p:cNvSpPr>
                    <a:spLocks/>
                  </p:cNvSpPr>
                  <p:nvPr/>
                </p:nvSpPr>
                <p:spPr bwMode="hidden">
                  <a:xfrm rot="-2777260">
                    <a:off x="3431" y="262"/>
                    <a:ext cx="619" cy="42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7469" name="Group 88">
                  <a:extLst>
                    <a:ext uri="{FF2B5EF4-FFF2-40B4-BE49-F238E27FC236}">
                      <a16:creationId xmlns:a16="http://schemas.microsoft.com/office/drawing/2014/main" id="{621C1DBD-8A1C-7793-22BF-6EE580A75AD7}"/>
                    </a:ext>
                  </a:extLst>
                </p:cNvPr>
                <p:cNvGrpSpPr>
                  <a:grpSpLocks/>
                </p:cNvGrpSpPr>
                <p:nvPr/>
              </p:nvGrpSpPr>
              <p:grpSpPr bwMode="auto">
                <a:xfrm>
                  <a:off x="4215" y="2"/>
                  <a:ext cx="95" cy="567"/>
                  <a:chOff x="2730" y="32"/>
                  <a:chExt cx="243" cy="1448"/>
                </a:xfrm>
              </p:grpSpPr>
              <p:sp>
                <p:nvSpPr>
                  <p:cNvPr id="17494" name="Freeform 89">
                    <a:extLst>
                      <a:ext uri="{FF2B5EF4-FFF2-40B4-BE49-F238E27FC236}">
                        <a16:creationId xmlns:a16="http://schemas.microsoft.com/office/drawing/2014/main" id="{9A47124D-9BBB-D76D-2FA2-7823A106CB31}"/>
                      </a:ext>
                    </a:extLst>
                  </p:cNvPr>
                  <p:cNvSpPr>
                    <a:spLocks/>
                  </p:cNvSpPr>
                  <p:nvPr/>
                </p:nvSpPr>
                <p:spPr bwMode="hidden">
                  <a:xfrm rot="-4903748">
                    <a:off x="2297" y="959"/>
                    <a:ext cx="954" cy="8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7495" name="Freeform 90">
                    <a:extLst>
                      <a:ext uri="{FF2B5EF4-FFF2-40B4-BE49-F238E27FC236}">
                        <a16:creationId xmlns:a16="http://schemas.microsoft.com/office/drawing/2014/main" id="{5B47F196-391B-C12E-C0C9-42C0FF34C991}"/>
                      </a:ext>
                    </a:extLst>
                  </p:cNvPr>
                  <p:cNvSpPr>
                    <a:spLocks/>
                  </p:cNvSpPr>
                  <p:nvPr/>
                </p:nvSpPr>
                <p:spPr bwMode="hidden">
                  <a:xfrm rot="-4903748">
                    <a:off x="2650" y="222"/>
                    <a:ext cx="511" cy="13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7470" name="Group 91">
                  <a:extLst>
                    <a:ext uri="{FF2B5EF4-FFF2-40B4-BE49-F238E27FC236}">
                      <a16:creationId xmlns:a16="http://schemas.microsoft.com/office/drawing/2014/main" id="{8AB7C630-2117-0171-698A-B700C1CDFB85}"/>
                    </a:ext>
                  </a:extLst>
                </p:cNvPr>
                <p:cNvGrpSpPr>
                  <a:grpSpLocks/>
                </p:cNvGrpSpPr>
                <p:nvPr/>
              </p:nvGrpSpPr>
              <p:grpSpPr bwMode="auto">
                <a:xfrm>
                  <a:off x="3514" y="683"/>
                  <a:ext cx="425" cy="960"/>
                  <a:chOff x="943" y="1769"/>
                  <a:chExt cx="1085" cy="2450"/>
                </a:xfrm>
              </p:grpSpPr>
              <p:sp>
                <p:nvSpPr>
                  <p:cNvPr id="17492" name="Freeform 92">
                    <a:extLst>
                      <a:ext uri="{FF2B5EF4-FFF2-40B4-BE49-F238E27FC236}">
                        <a16:creationId xmlns:a16="http://schemas.microsoft.com/office/drawing/2014/main" id="{2E241287-536C-5ED1-0D38-BDA4E6406D50}"/>
                      </a:ext>
                    </a:extLst>
                  </p:cNvPr>
                  <p:cNvSpPr>
                    <a:spLocks/>
                  </p:cNvSpPr>
                  <p:nvPr/>
                </p:nvSpPr>
                <p:spPr bwMode="hidden">
                  <a:xfrm rot="18335692" flipH="1">
                    <a:off x="1009" y="2474"/>
                    <a:ext cx="1724" cy="31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7493" name="Freeform 93">
                    <a:extLst>
                      <a:ext uri="{FF2B5EF4-FFF2-40B4-BE49-F238E27FC236}">
                        <a16:creationId xmlns:a16="http://schemas.microsoft.com/office/drawing/2014/main" id="{F0A914F6-8689-E4C7-72D0-1424AF25368E}"/>
                      </a:ext>
                    </a:extLst>
                  </p:cNvPr>
                  <p:cNvSpPr>
                    <a:spLocks/>
                  </p:cNvSpPr>
                  <p:nvPr/>
                </p:nvSpPr>
                <p:spPr bwMode="hidden">
                  <a:xfrm rot="18335692" flipH="1">
                    <a:off x="731" y="3475"/>
                    <a:ext cx="913"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7471" name="Group 94">
                  <a:extLst>
                    <a:ext uri="{FF2B5EF4-FFF2-40B4-BE49-F238E27FC236}">
                      <a16:creationId xmlns:a16="http://schemas.microsoft.com/office/drawing/2014/main" id="{39EADE89-53B0-DE29-C4D5-C9112170D5B2}"/>
                    </a:ext>
                  </a:extLst>
                </p:cNvPr>
                <p:cNvGrpSpPr>
                  <a:grpSpLocks/>
                </p:cNvGrpSpPr>
                <p:nvPr/>
              </p:nvGrpSpPr>
              <p:grpSpPr bwMode="auto">
                <a:xfrm>
                  <a:off x="3715" y="748"/>
                  <a:ext cx="300" cy="930"/>
                  <a:chOff x="1455" y="1936"/>
                  <a:chExt cx="766" cy="2373"/>
                </a:xfrm>
              </p:grpSpPr>
              <p:sp>
                <p:nvSpPr>
                  <p:cNvPr id="17490" name="Freeform 95">
                    <a:extLst>
                      <a:ext uri="{FF2B5EF4-FFF2-40B4-BE49-F238E27FC236}">
                        <a16:creationId xmlns:a16="http://schemas.microsoft.com/office/drawing/2014/main" id="{5BFB6229-DE19-35AE-569A-47E30108F4D1}"/>
                      </a:ext>
                    </a:extLst>
                  </p:cNvPr>
                  <p:cNvSpPr>
                    <a:spLocks/>
                  </p:cNvSpPr>
                  <p:nvPr/>
                </p:nvSpPr>
                <p:spPr bwMode="hidden">
                  <a:xfrm rot="17542885" flipH="1">
                    <a:off x="1268" y="2577"/>
                    <a:ext cx="1594" cy="31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7491" name="Freeform 96">
                    <a:extLst>
                      <a:ext uri="{FF2B5EF4-FFF2-40B4-BE49-F238E27FC236}">
                        <a16:creationId xmlns:a16="http://schemas.microsoft.com/office/drawing/2014/main" id="{46801212-5D7E-619A-EBA6-60BADDE17EBC}"/>
                      </a:ext>
                    </a:extLst>
                  </p:cNvPr>
                  <p:cNvSpPr>
                    <a:spLocks/>
                  </p:cNvSpPr>
                  <p:nvPr/>
                </p:nvSpPr>
                <p:spPr bwMode="hidden">
                  <a:xfrm rot="17542885" flipH="1">
                    <a:off x="1286" y="3607"/>
                    <a:ext cx="829"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7472" name="Group 97">
                  <a:extLst>
                    <a:ext uri="{FF2B5EF4-FFF2-40B4-BE49-F238E27FC236}">
                      <a16:creationId xmlns:a16="http://schemas.microsoft.com/office/drawing/2014/main" id="{5AC07F53-F10B-607F-ACD9-352E7DD5D2A1}"/>
                    </a:ext>
                  </a:extLst>
                </p:cNvPr>
                <p:cNvGrpSpPr>
                  <a:grpSpLocks/>
                </p:cNvGrpSpPr>
                <p:nvPr/>
              </p:nvGrpSpPr>
              <p:grpSpPr bwMode="auto">
                <a:xfrm rot="88588">
                  <a:off x="3923" y="769"/>
                  <a:ext cx="180" cy="913"/>
                  <a:chOff x="1956" y="1990"/>
                  <a:chExt cx="492" cy="2604"/>
                </a:xfrm>
              </p:grpSpPr>
              <p:sp>
                <p:nvSpPr>
                  <p:cNvPr id="17488" name="Freeform 98">
                    <a:extLst>
                      <a:ext uri="{FF2B5EF4-FFF2-40B4-BE49-F238E27FC236}">
                        <a16:creationId xmlns:a16="http://schemas.microsoft.com/office/drawing/2014/main" id="{403534E5-B800-592E-FAEC-2FAC5B7F6688}"/>
                      </a:ext>
                    </a:extLst>
                  </p:cNvPr>
                  <p:cNvSpPr>
                    <a:spLocks/>
                  </p:cNvSpPr>
                  <p:nvPr/>
                </p:nvSpPr>
                <p:spPr bwMode="hidden">
                  <a:xfrm rot="16782062" flipH="1">
                    <a:off x="1389" y="2657"/>
                    <a:ext cx="1722" cy="30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7489" name="Freeform 99">
                    <a:extLst>
                      <a:ext uri="{FF2B5EF4-FFF2-40B4-BE49-F238E27FC236}">
                        <a16:creationId xmlns:a16="http://schemas.microsoft.com/office/drawing/2014/main" id="{F8CD7762-435A-393A-6D5E-838B9A8F255C}"/>
                      </a:ext>
                    </a:extLst>
                  </p:cNvPr>
                  <p:cNvSpPr>
                    <a:spLocks/>
                  </p:cNvSpPr>
                  <p:nvPr/>
                </p:nvSpPr>
                <p:spPr bwMode="hidden">
                  <a:xfrm rot="16782062" flipH="1">
                    <a:off x="1686" y="3860"/>
                    <a:ext cx="923" cy="464"/>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7473" name="Group 100">
                  <a:extLst>
                    <a:ext uri="{FF2B5EF4-FFF2-40B4-BE49-F238E27FC236}">
                      <a16:creationId xmlns:a16="http://schemas.microsoft.com/office/drawing/2014/main" id="{8B2BE059-CC82-C565-1EC4-22D524496377}"/>
                    </a:ext>
                  </a:extLst>
                </p:cNvPr>
                <p:cNvGrpSpPr>
                  <a:grpSpLocks/>
                </p:cNvGrpSpPr>
                <p:nvPr/>
              </p:nvGrpSpPr>
              <p:grpSpPr bwMode="auto">
                <a:xfrm>
                  <a:off x="4451" y="662"/>
                  <a:ext cx="442" cy="951"/>
                  <a:chOff x="3334" y="1717"/>
                  <a:chExt cx="1125" cy="2426"/>
                </a:xfrm>
              </p:grpSpPr>
              <p:sp>
                <p:nvSpPr>
                  <p:cNvPr id="17486" name="Freeform 101">
                    <a:extLst>
                      <a:ext uri="{FF2B5EF4-FFF2-40B4-BE49-F238E27FC236}">
                        <a16:creationId xmlns:a16="http://schemas.microsoft.com/office/drawing/2014/main" id="{D199E71A-336F-21F7-F790-E9E7FBAC7FAD}"/>
                      </a:ext>
                    </a:extLst>
                  </p:cNvPr>
                  <p:cNvSpPr>
                    <a:spLocks/>
                  </p:cNvSpPr>
                  <p:nvPr/>
                </p:nvSpPr>
                <p:spPr bwMode="hidden">
                  <a:xfrm rot="3144576">
                    <a:off x="2627" y="2423"/>
                    <a:ext cx="1723"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487" name="Freeform 102">
                    <a:extLst>
                      <a:ext uri="{FF2B5EF4-FFF2-40B4-BE49-F238E27FC236}">
                        <a16:creationId xmlns:a16="http://schemas.microsoft.com/office/drawing/2014/main" id="{13C88BAD-EBBF-467E-5155-020D0D470752}"/>
                      </a:ext>
                    </a:extLst>
                  </p:cNvPr>
                  <p:cNvSpPr>
                    <a:spLocks/>
                  </p:cNvSpPr>
                  <p:nvPr/>
                </p:nvSpPr>
                <p:spPr bwMode="hidden">
                  <a:xfrm rot="3144576">
                    <a:off x="3752" y="3435"/>
                    <a:ext cx="925" cy="49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7474" name="Group 103">
                  <a:extLst>
                    <a:ext uri="{FF2B5EF4-FFF2-40B4-BE49-F238E27FC236}">
                      <a16:creationId xmlns:a16="http://schemas.microsoft.com/office/drawing/2014/main" id="{49533DEB-B293-F401-E652-D3DA1DBC4B82}"/>
                    </a:ext>
                  </a:extLst>
                </p:cNvPr>
                <p:cNvGrpSpPr>
                  <a:grpSpLocks/>
                </p:cNvGrpSpPr>
                <p:nvPr/>
              </p:nvGrpSpPr>
              <p:grpSpPr bwMode="auto">
                <a:xfrm>
                  <a:off x="4391" y="721"/>
                  <a:ext cx="347" cy="951"/>
                  <a:chOff x="3181" y="1866"/>
                  <a:chExt cx="883" cy="2426"/>
                </a:xfrm>
              </p:grpSpPr>
              <p:sp>
                <p:nvSpPr>
                  <p:cNvPr id="17484" name="Freeform 104">
                    <a:extLst>
                      <a:ext uri="{FF2B5EF4-FFF2-40B4-BE49-F238E27FC236}">
                        <a16:creationId xmlns:a16="http://schemas.microsoft.com/office/drawing/2014/main" id="{22C15BF7-1CF7-F9F4-AC80-882D7BFF1306}"/>
                      </a:ext>
                    </a:extLst>
                  </p:cNvPr>
                  <p:cNvSpPr>
                    <a:spLocks/>
                  </p:cNvSpPr>
                  <p:nvPr/>
                </p:nvSpPr>
                <p:spPr bwMode="hidden">
                  <a:xfrm rot="3745735">
                    <a:off x="2509" y="2502"/>
                    <a:ext cx="1643" cy="29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485" name="Freeform 105">
                    <a:extLst>
                      <a:ext uri="{FF2B5EF4-FFF2-40B4-BE49-F238E27FC236}">
                        <a16:creationId xmlns:a16="http://schemas.microsoft.com/office/drawing/2014/main" id="{83EEEF0E-2DEB-171A-B48C-AA51B91E16AA}"/>
                      </a:ext>
                    </a:extLst>
                  </p:cNvPr>
                  <p:cNvSpPr>
                    <a:spLocks/>
                  </p:cNvSpPr>
                  <p:nvPr/>
                </p:nvSpPr>
                <p:spPr bwMode="hidden">
                  <a:xfrm rot="3745735">
                    <a:off x="3387" y="3572"/>
                    <a:ext cx="885" cy="46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7475" name="Group 106">
                  <a:extLst>
                    <a:ext uri="{FF2B5EF4-FFF2-40B4-BE49-F238E27FC236}">
                      <a16:creationId xmlns:a16="http://schemas.microsoft.com/office/drawing/2014/main" id="{1DFDC535-15D7-F9C7-D592-D36059CD8CD9}"/>
                    </a:ext>
                  </a:extLst>
                </p:cNvPr>
                <p:cNvGrpSpPr>
                  <a:grpSpLocks/>
                </p:cNvGrpSpPr>
                <p:nvPr/>
              </p:nvGrpSpPr>
              <p:grpSpPr bwMode="auto">
                <a:xfrm>
                  <a:off x="4323" y="767"/>
                  <a:ext cx="243" cy="935"/>
                  <a:chOff x="3006" y="1983"/>
                  <a:chExt cx="619" cy="2386"/>
                </a:xfrm>
              </p:grpSpPr>
              <p:sp>
                <p:nvSpPr>
                  <p:cNvPr id="17482" name="Freeform 107">
                    <a:extLst>
                      <a:ext uri="{FF2B5EF4-FFF2-40B4-BE49-F238E27FC236}">
                        <a16:creationId xmlns:a16="http://schemas.microsoft.com/office/drawing/2014/main" id="{6CBE4D0D-5ED9-2A8D-394A-9679B3880FF9}"/>
                      </a:ext>
                    </a:extLst>
                  </p:cNvPr>
                  <p:cNvSpPr>
                    <a:spLocks/>
                  </p:cNvSpPr>
                  <p:nvPr/>
                </p:nvSpPr>
                <p:spPr bwMode="hidden">
                  <a:xfrm rot="4286818">
                    <a:off x="2328" y="2644"/>
                    <a:ext cx="1600" cy="24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483" name="Freeform 108">
                    <a:extLst>
                      <a:ext uri="{FF2B5EF4-FFF2-40B4-BE49-F238E27FC236}">
                        <a16:creationId xmlns:a16="http://schemas.microsoft.com/office/drawing/2014/main" id="{7D0FB1AC-6D0C-FFC7-13C6-66911B161F2C}"/>
                      </a:ext>
                    </a:extLst>
                  </p:cNvPr>
                  <p:cNvSpPr>
                    <a:spLocks/>
                  </p:cNvSpPr>
                  <p:nvPr/>
                </p:nvSpPr>
                <p:spPr bwMode="hidden">
                  <a:xfrm rot="4286818">
                    <a:off x="3003" y="3706"/>
                    <a:ext cx="857" cy="38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7476" name="Group 109">
                  <a:extLst>
                    <a:ext uri="{FF2B5EF4-FFF2-40B4-BE49-F238E27FC236}">
                      <a16:creationId xmlns:a16="http://schemas.microsoft.com/office/drawing/2014/main" id="{14004993-9E16-3B19-D07E-8B83EA19F0A1}"/>
                    </a:ext>
                  </a:extLst>
                </p:cNvPr>
                <p:cNvGrpSpPr>
                  <a:grpSpLocks/>
                </p:cNvGrpSpPr>
                <p:nvPr/>
              </p:nvGrpSpPr>
              <p:grpSpPr bwMode="auto">
                <a:xfrm>
                  <a:off x="4249" y="813"/>
                  <a:ext cx="159" cy="870"/>
                  <a:chOff x="2819" y="2101"/>
                  <a:chExt cx="405" cy="2219"/>
                </a:xfrm>
              </p:grpSpPr>
              <p:sp>
                <p:nvSpPr>
                  <p:cNvPr id="17480" name="Freeform 110">
                    <a:extLst>
                      <a:ext uri="{FF2B5EF4-FFF2-40B4-BE49-F238E27FC236}">
                        <a16:creationId xmlns:a16="http://schemas.microsoft.com/office/drawing/2014/main" id="{314E82DD-CE68-C359-4FE4-266B477EF060}"/>
                      </a:ext>
                    </a:extLst>
                  </p:cNvPr>
                  <p:cNvSpPr>
                    <a:spLocks/>
                  </p:cNvSpPr>
                  <p:nvPr/>
                </p:nvSpPr>
                <p:spPr bwMode="hidden">
                  <a:xfrm rot="4898956">
                    <a:off x="2221" y="2683"/>
                    <a:ext cx="1444" cy="24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481" name="Freeform 111">
                    <a:extLst>
                      <a:ext uri="{FF2B5EF4-FFF2-40B4-BE49-F238E27FC236}">
                        <a16:creationId xmlns:a16="http://schemas.microsoft.com/office/drawing/2014/main" id="{537302FB-0052-A125-9732-625F4241528B}"/>
                      </a:ext>
                    </a:extLst>
                  </p:cNvPr>
                  <p:cNvSpPr>
                    <a:spLocks/>
                  </p:cNvSpPr>
                  <p:nvPr/>
                </p:nvSpPr>
                <p:spPr bwMode="hidden">
                  <a:xfrm rot="4898956">
                    <a:off x="2637" y="3690"/>
                    <a:ext cx="789" cy="38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7477" name="Group 112">
                  <a:extLst>
                    <a:ext uri="{FF2B5EF4-FFF2-40B4-BE49-F238E27FC236}">
                      <a16:creationId xmlns:a16="http://schemas.microsoft.com/office/drawing/2014/main" id="{E80C4A4F-A04D-B1C2-0DA4-D91736A17C25}"/>
                    </a:ext>
                  </a:extLst>
                </p:cNvPr>
                <p:cNvGrpSpPr>
                  <a:grpSpLocks/>
                </p:cNvGrpSpPr>
                <p:nvPr/>
              </p:nvGrpSpPr>
              <p:grpSpPr bwMode="auto">
                <a:xfrm>
                  <a:off x="4045" y="826"/>
                  <a:ext cx="167" cy="857"/>
                  <a:chOff x="2287" y="2135"/>
                  <a:chExt cx="426" cy="2185"/>
                </a:xfrm>
              </p:grpSpPr>
              <p:sp>
                <p:nvSpPr>
                  <p:cNvPr id="17478" name="Freeform 113">
                    <a:extLst>
                      <a:ext uri="{FF2B5EF4-FFF2-40B4-BE49-F238E27FC236}">
                        <a16:creationId xmlns:a16="http://schemas.microsoft.com/office/drawing/2014/main" id="{BC889429-2B2A-3298-1962-B01A0397144B}"/>
                      </a:ext>
                    </a:extLst>
                  </p:cNvPr>
                  <p:cNvSpPr>
                    <a:spLocks/>
                  </p:cNvSpPr>
                  <p:nvPr/>
                </p:nvSpPr>
                <p:spPr bwMode="hidden">
                  <a:xfrm rot="5755659">
                    <a:off x="1903" y="2758"/>
                    <a:ext cx="1432" cy="18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479" name="Freeform 114">
                    <a:extLst>
                      <a:ext uri="{FF2B5EF4-FFF2-40B4-BE49-F238E27FC236}">
                        <a16:creationId xmlns:a16="http://schemas.microsoft.com/office/drawing/2014/main" id="{FDDE493E-1286-1106-1B3B-7830B616512A}"/>
                      </a:ext>
                    </a:extLst>
                  </p:cNvPr>
                  <p:cNvSpPr>
                    <a:spLocks/>
                  </p:cNvSpPr>
                  <p:nvPr/>
                </p:nvSpPr>
                <p:spPr bwMode="hidden">
                  <a:xfrm rot="5755659">
                    <a:off x="2051" y="3747"/>
                    <a:ext cx="767" cy="294"/>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sp>
            <p:nvSpPr>
              <p:cNvPr id="17422" name="Freeform 115">
                <a:extLst>
                  <a:ext uri="{FF2B5EF4-FFF2-40B4-BE49-F238E27FC236}">
                    <a16:creationId xmlns:a16="http://schemas.microsoft.com/office/drawing/2014/main" id="{EE4BF6E1-1CE8-CFE6-563B-789BC93E4124}"/>
                  </a:ext>
                </a:extLst>
              </p:cNvPr>
              <p:cNvSpPr>
                <a:spLocks/>
              </p:cNvSpPr>
              <p:nvPr/>
            </p:nvSpPr>
            <p:spPr bwMode="hidden">
              <a:xfrm flipH="1">
                <a:off x="3873" y="934"/>
                <a:ext cx="190" cy="58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23" name="Arc 116">
                <a:extLst>
                  <a:ext uri="{FF2B5EF4-FFF2-40B4-BE49-F238E27FC236}">
                    <a16:creationId xmlns:a16="http://schemas.microsoft.com/office/drawing/2014/main" id="{F8D0B8FF-92E0-68EF-B3CA-39903BB8E7A6}"/>
                  </a:ext>
                </a:extLst>
              </p:cNvPr>
              <p:cNvSpPr>
                <a:spLocks/>
              </p:cNvSpPr>
              <p:nvPr/>
            </p:nvSpPr>
            <p:spPr bwMode="hidden">
              <a:xfrm flipH="1">
                <a:off x="3527" y="725"/>
                <a:ext cx="832" cy="900"/>
              </a:xfrm>
              <a:custGeom>
                <a:avLst/>
                <a:gdLst>
                  <a:gd name="T0" fmla="*/ 211 w 21600"/>
                  <a:gd name="T1" fmla="*/ 0 h 21602"/>
                  <a:gd name="T2" fmla="*/ 832 w 21600"/>
                  <a:gd name="T3" fmla="*/ 900 h 21602"/>
                  <a:gd name="T4" fmla="*/ 0 w 21600"/>
                  <a:gd name="T5" fmla="*/ 871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24" name="Arc 117">
                <a:extLst>
                  <a:ext uri="{FF2B5EF4-FFF2-40B4-BE49-F238E27FC236}">
                    <a16:creationId xmlns:a16="http://schemas.microsoft.com/office/drawing/2014/main" id="{4374641E-E54B-23D0-3DE5-2B1365007B1F}"/>
                  </a:ext>
                </a:extLst>
              </p:cNvPr>
              <p:cNvSpPr>
                <a:spLocks/>
              </p:cNvSpPr>
              <p:nvPr/>
            </p:nvSpPr>
            <p:spPr bwMode="hidden">
              <a:xfrm flipV="1">
                <a:off x="4278" y="179"/>
                <a:ext cx="1007" cy="802"/>
              </a:xfrm>
              <a:custGeom>
                <a:avLst/>
                <a:gdLst>
                  <a:gd name="T0" fmla="*/ 1007 w 36729"/>
                  <a:gd name="T1" fmla="*/ 388 h 21600"/>
                  <a:gd name="T2" fmla="*/ 0 w 36729"/>
                  <a:gd name="T3" fmla="*/ 453 h 21600"/>
                  <a:gd name="T4" fmla="*/ 489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25" name="Arc 118">
                <a:extLst>
                  <a:ext uri="{FF2B5EF4-FFF2-40B4-BE49-F238E27FC236}">
                    <a16:creationId xmlns:a16="http://schemas.microsoft.com/office/drawing/2014/main" id="{3DEE6AD0-53FB-D7FB-0A74-4DDBBD80FCE1}"/>
                  </a:ext>
                </a:extLst>
              </p:cNvPr>
              <p:cNvSpPr>
                <a:spLocks/>
              </p:cNvSpPr>
              <p:nvPr/>
            </p:nvSpPr>
            <p:spPr bwMode="hidden">
              <a:xfrm flipH="1">
                <a:off x="3612" y="580"/>
                <a:ext cx="485" cy="933"/>
              </a:xfrm>
              <a:custGeom>
                <a:avLst/>
                <a:gdLst>
                  <a:gd name="T0" fmla="*/ 0 w 28940"/>
                  <a:gd name="T1" fmla="*/ 54 h 22305"/>
                  <a:gd name="T2" fmla="*/ 485 w 28940"/>
                  <a:gd name="T3" fmla="*/ 933 h 22305"/>
                  <a:gd name="T4" fmla="*/ 123 w 28940"/>
                  <a:gd name="T5" fmla="*/ 904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26" name="Arc 119">
                <a:extLst>
                  <a:ext uri="{FF2B5EF4-FFF2-40B4-BE49-F238E27FC236}">
                    <a16:creationId xmlns:a16="http://schemas.microsoft.com/office/drawing/2014/main" id="{8D902DD7-D02A-C2CC-FE95-FA9A5F98D489}"/>
                  </a:ext>
                </a:extLst>
              </p:cNvPr>
              <p:cNvSpPr>
                <a:spLocks/>
              </p:cNvSpPr>
              <p:nvPr/>
            </p:nvSpPr>
            <p:spPr bwMode="hidden">
              <a:xfrm flipH="1">
                <a:off x="3267" y="628"/>
                <a:ext cx="791" cy="928"/>
              </a:xfrm>
              <a:custGeom>
                <a:avLst/>
                <a:gdLst>
                  <a:gd name="T0" fmla="*/ 0 w 30473"/>
                  <a:gd name="T1" fmla="*/ 79 h 22305"/>
                  <a:gd name="T2" fmla="*/ 791 w 30473"/>
                  <a:gd name="T3" fmla="*/ 928 h 22305"/>
                  <a:gd name="T4" fmla="*/ 230 w 30473"/>
                  <a:gd name="T5" fmla="*/ 899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27" name="Arc 120">
                <a:extLst>
                  <a:ext uri="{FF2B5EF4-FFF2-40B4-BE49-F238E27FC236}">
                    <a16:creationId xmlns:a16="http://schemas.microsoft.com/office/drawing/2014/main" id="{238E16ED-9737-71E9-8EE2-2124C467FC4D}"/>
                  </a:ext>
                </a:extLst>
              </p:cNvPr>
              <p:cNvSpPr>
                <a:spLocks/>
              </p:cNvSpPr>
              <p:nvPr/>
            </p:nvSpPr>
            <p:spPr bwMode="hidden">
              <a:xfrm flipH="1">
                <a:off x="3197" y="458"/>
                <a:ext cx="932" cy="933"/>
              </a:xfrm>
              <a:custGeom>
                <a:avLst/>
                <a:gdLst>
                  <a:gd name="T0" fmla="*/ 0 w 34455"/>
                  <a:gd name="T1" fmla="*/ 177 h 22305"/>
                  <a:gd name="T2" fmla="*/ 932 w 34455"/>
                  <a:gd name="T3" fmla="*/ 933 h 22305"/>
                  <a:gd name="T4" fmla="*/ 348 w 34455"/>
                  <a:gd name="T5" fmla="*/ 904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28" name="Arc 121">
                <a:extLst>
                  <a:ext uri="{FF2B5EF4-FFF2-40B4-BE49-F238E27FC236}">
                    <a16:creationId xmlns:a16="http://schemas.microsoft.com/office/drawing/2014/main" id="{AA642E91-D7F9-136A-7470-92B95027980B}"/>
                  </a:ext>
                </a:extLst>
              </p:cNvPr>
              <p:cNvSpPr>
                <a:spLocks/>
              </p:cNvSpPr>
              <p:nvPr/>
            </p:nvSpPr>
            <p:spPr bwMode="hidden">
              <a:xfrm>
                <a:off x="4229" y="589"/>
                <a:ext cx="149" cy="933"/>
              </a:xfrm>
              <a:custGeom>
                <a:avLst/>
                <a:gdLst>
                  <a:gd name="T0" fmla="*/ 0 w 34812"/>
                  <a:gd name="T1" fmla="*/ 189 h 22305"/>
                  <a:gd name="T2" fmla="*/ 149 w 34812"/>
                  <a:gd name="T3" fmla="*/ 933 h 22305"/>
                  <a:gd name="T4" fmla="*/ 57 w 34812"/>
                  <a:gd name="T5" fmla="*/ 904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29" name="Arc 122">
                <a:extLst>
                  <a:ext uri="{FF2B5EF4-FFF2-40B4-BE49-F238E27FC236}">
                    <a16:creationId xmlns:a16="http://schemas.microsoft.com/office/drawing/2014/main" id="{F5335802-7EBB-702D-BA37-925EA97B62D9}"/>
                  </a:ext>
                </a:extLst>
              </p:cNvPr>
              <p:cNvSpPr>
                <a:spLocks/>
              </p:cNvSpPr>
              <p:nvPr/>
            </p:nvSpPr>
            <p:spPr bwMode="hidden">
              <a:xfrm>
                <a:off x="4269" y="585"/>
                <a:ext cx="393" cy="933"/>
              </a:xfrm>
              <a:custGeom>
                <a:avLst/>
                <a:gdLst>
                  <a:gd name="T0" fmla="*/ 0 w 34812"/>
                  <a:gd name="T1" fmla="*/ 189 h 22305"/>
                  <a:gd name="T2" fmla="*/ 393 w 34812"/>
                  <a:gd name="T3" fmla="*/ 933 h 22305"/>
                  <a:gd name="T4" fmla="*/ 149 w 34812"/>
                  <a:gd name="T5" fmla="*/ 904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30" name="Arc 123">
                <a:extLst>
                  <a:ext uri="{FF2B5EF4-FFF2-40B4-BE49-F238E27FC236}">
                    <a16:creationId xmlns:a16="http://schemas.microsoft.com/office/drawing/2014/main" id="{9A4114B3-A3F3-94F3-880E-99A8B617846B}"/>
                  </a:ext>
                </a:extLst>
              </p:cNvPr>
              <p:cNvSpPr>
                <a:spLocks/>
              </p:cNvSpPr>
              <p:nvPr/>
            </p:nvSpPr>
            <p:spPr bwMode="hidden">
              <a:xfrm>
                <a:off x="4302" y="463"/>
                <a:ext cx="558" cy="933"/>
              </a:xfrm>
              <a:custGeom>
                <a:avLst/>
                <a:gdLst>
                  <a:gd name="T0" fmla="*/ 0 w 34812"/>
                  <a:gd name="T1" fmla="*/ 189 h 22305"/>
                  <a:gd name="T2" fmla="*/ 558 w 34812"/>
                  <a:gd name="T3" fmla="*/ 933 h 22305"/>
                  <a:gd name="T4" fmla="*/ 212 w 34812"/>
                  <a:gd name="T5" fmla="*/ 904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31" name="Freeform 124">
                <a:extLst>
                  <a:ext uri="{FF2B5EF4-FFF2-40B4-BE49-F238E27FC236}">
                    <a16:creationId xmlns:a16="http://schemas.microsoft.com/office/drawing/2014/main" id="{D3FE5156-4CF8-FAB3-26C8-008E34B9D619}"/>
                  </a:ext>
                </a:extLst>
              </p:cNvPr>
              <p:cNvSpPr>
                <a:spLocks/>
              </p:cNvSpPr>
              <p:nvPr/>
            </p:nvSpPr>
            <p:spPr bwMode="hidden">
              <a:xfrm>
                <a:off x="4410" y="1033"/>
                <a:ext cx="188" cy="58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32" name="Freeform 125">
                <a:extLst>
                  <a:ext uri="{FF2B5EF4-FFF2-40B4-BE49-F238E27FC236}">
                    <a16:creationId xmlns:a16="http://schemas.microsoft.com/office/drawing/2014/main" id="{6A85AC16-F1D0-CC4F-D781-E98573A293C3}"/>
                  </a:ext>
                </a:extLst>
              </p:cNvPr>
              <p:cNvSpPr>
                <a:spLocks/>
              </p:cNvSpPr>
              <p:nvPr/>
            </p:nvSpPr>
            <p:spPr bwMode="hidden">
              <a:xfrm rot="19660755" flipV="1">
                <a:off x="4114" y="843"/>
                <a:ext cx="171" cy="326"/>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33" name="Arc 126">
                <a:extLst>
                  <a:ext uri="{FF2B5EF4-FFF2-40B4-BE49-F238E27FC236}">
                    <a16:creationId xmlns:a16="http://schemas.microsoft.com/office/drawing/2014/main" id="{CE615C2A-CAB2-5FF8-4270-178A5EA23A7D}"/>
                  </a:ext>
                </a:extLst>
              </p:cNvPr>
              <p:cNvSpPr>
                <a:spLocks/>
              </p:cNvSpPr>
              <p:nvPr/>
            </p:nvSpPr>
            <p:spPr bwMode="hidden">
              <a:xfrm flipH="1">
                <a:off x="3144" y="319"/>
                <a:ext cx="996" cy="933"/>
              </a:xfrm>
              <a:custGeom>
                <a:avLst/>
                <a:gdLst>
                  <a:gd name="T0" fmla="*/ 0 w 36830"/>
                  <a:gd name="T1" fmla="*/ 263 h 22305"/>
                  <a:gd name="T2" fmla="*/ 996 w 36830"/>
                  <a:gd name="T3" fmla="*/ 933 h 22305"/>
                  <a:gd name="T4" fmla="*/ 412 w 36830"/>
                  <a:gd name="T5" fmla="*/ 904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34" name="Arc 127">
                <a:extLst>
                  <a:ext uri="{FF2B5EF4-FFF2-40B4-BE49-F238E27FC236}">
                    <a16:creationId xmlns:a16="http://schemas.microsoft.com/office/drawing/2014/main" id="{1D261223-EB61-553E-81E4-5F99BD1A8640}"/>
                  </a:ext>
                </a:extLst>
              </p:cNvPr>
              <p:cNvSpPr>
                <a:spLocks/>
              </p:cNvSpPr>
              <p:nvPr/>
            </p:nvSpPr>
            <p:spPr bwMode="hidden">
              <a:xfrm flipH="1">
                <a:off x="3426" y="122"/>
                <a:ext cx="724" cy="899"/>
              </a:xfrm>
              <a:custGeom>
                <a:avLst/>
                <a:gdLst>
                  <a:gd name="T0" fmla="*/ 0 w 31881"/>
                  <a:gd name="T1" fmla="*/ 417 h 21600"/>
                  <a:gd name="T2" fmla="*/ 724 w 31881"/>
                  <a:gd name="T3" fmla="*/ 202 h 21600"/>
                  <a:gd name="T4" fmla="*/ 414 w 31881"/>
                  <a:gd name="T5" fmla="*/ 899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lnTo>
                      <a:pt x="-1" y="10015"/>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35" name="Arc 128">
                <a:extLst>
                  <a:ext uri="{FF2B5EF4-FFF2-40B4-BE49-F238E27FC236}">
                    <a16:creationId xmlns:a16="http://schemas.microsoft.com/office/drawing/2014/main" id="{D09FFFE9-410B-0DE5-FE49-AEFF1CDA60C1}"/>
                  </a:ext>
                </a:extLst>
              </p:cNvPr>
              <p:cNvSpPr>
                <a:spLocks/>
              </p:cNvSpPr>
              <p:nvPr/>
            </p:nvSpPr>
            <p:spPr bwMode="hidden">
              <a:xfrm>
                <a:off x="4199" y="502"/>
                <a:ext cx="297" cy="901"/>
              </a:xfrm>
              <a:custGeom>
                <a:avLst/>
                <a:gdLst>
                  <a:gd name="T0" fmla="*/ 0 w 31146"/>
                  <a:gd name="T1" fmla="*/ 188 h 21600"/>
                  <a:gd name="T2" fmla="*/ 297 w 31146"/>
                  <a:gd name="T3" fmla="*/ 399 h 21600"/>
                  <a:gd name="T4" fmla="*/ 126 w 31146"/>
                  <a:gd name="T5" fmla="*/ 901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lnTo>
                      <a:pt x="-1" y="4511"/>
                    </a:lnTo>
                    <a:close/>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36" name="Freeform 129">
                <a:extLst>
                  <a:ext uri="{FF2B5EF4-FFF2-40B4-BE49-F238E27FC236}">
                    <a16:creationId xmlns:a16="http://schemas.microsoft.com/office/drawing/2014/main" id="{5342E599-1457-6A6C-6B21-487C6468CF45}"/>
                  </a:ext>
                </a:extLst>
              </p:cNvPr>
              <p:cNvSpPr>
                <a:spLocks/>
              </p:cNvSpPr>
              <p:nvPr/>
            </p:nvSpPr>
            <p:spPr bwMode="hidden">
              <a:xfrm flipH="1">
                <a:off x="3307" y="981"/>
                <a:ext cx="426" cy="59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37" name="Freeform 130">
                <a:extLst>
                  <a:ext uri="{FF2B5EF4-FFF2-40B4-BE49-F238E27FC236}">
                    <a16:creationId xmlns:a16="http://schemas.microsoft.com/office/drawing/2014/main" id="{EA0149B9-3E2C-8F19-F3A6-5C2620C0A334}"/>
                  </a:ext>
                </a:extLst>
              </p:cNvPr>
              <p:cNvSpPr>
                <a:spLocks/>
              </p:cNvSpPr>
              <p:nvPr/>
            </p:nvSpPr>
            <p:spPr bwMode="hidden">
              <a:xfrm flipH="1">
                <a:off x="3507" y="350"/>
                <a:ext cx="273" cy="59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38" name="Freeform 131">
                <a:extLst>
                  <a:ext uri="{FF2B5EF4-FFF2-40B4-BE49-F238E27FC236}">
                    <a16:creationId xmlns:a16="http://schemas.microsoft.com/office/drawing/2014/main" id="{E7A128AB-CED7-F7E6-DF6F-FFFD1C344149}"/>
                  </a:ext>
                </a:extLst>
              </p:cNvPr>
              <p:cNvSpPr>
                <a:spLocks/>
              </p:cNvSpPr>
              <p:nvPr/>
            </p:nvSpPr>
            <p:spPr bwMode="hidden">
              <a:xfrm flipH="1">
                <a:off x="3821" y="172"/>
                <a:ext cx="164" cy="59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39" name="Freeform 132">
                <a:extLst>
                  <a:ext uri="{FF2B5EF4-FFF2-40B4-BE49-F238E27FC236}">
                    <a16:creationId xmlns:a16="http://schemas.microsoft.com/office/drawing/2014/main" id="{49A92D44-DB5B-907D-76C7-2B94882FB716}"/>
                  </a:ext>
                </a:extLst>
              </p:cNvPr>
              <p:cNvSpPr>
                <a:spLocks/>
              </p:cNvSpPr>
              <p:nvPr/>
            </p:nvSpPr>
            <p:spPr bwMode="hidden">
              <a:xfrm>
                <a:off x="4841" y="894"/>
                <a:ext cx="395" cy="62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40" name="Freeform 133">
                <a:extLst>
                  <a:ext uri="{FF2B5EF4-FFF2-40B4-BE49-F238E27FC236}">
                    <a16:creationId xmlns:a16="http://schemas.microsoft.com/office/drawing/2014/main" id="{A73F293F-1232-D5A2-3432-0F2C57387819}"/>
                  </a:ext>
                </a:extLst>
              </p:cNvPr>
              <p:cNvSpPr>
                <a:spLocks/>
              </p:cNvSpPr>
              <p:nvPr/>
            </p:nvSpPr>
            <p:spPr bwMode="hidden">
              <a:xfrm>
                <a:off x="4636" y="576"/>
                <a:ext cx="594" cy="41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41" name="Freeform 134">
                <a:extLst>
                  <a:ext uri="{FF2B5EF4-FFF2-40B4-BE49-F238E27FC236}">
                    <a16:creationId xmlns:a16="http://schemas.microsoft.com/office/drawing/2014/main" id="{CBF82924-AB54-FB3A-9882-72096D11B23B}"/>
                  </a:ext>
                </a:extLst>
              </p:cNvPr>
              <p:cNvSpPr>
                <a:spLocks/>
              </p:cNvSpPr>
              <p:nvPr/>
            </p:nvSpPr>
            <p:spPr bwMode="hidden">
              <a:xfrm>
                <a:off x="4658" y="132"/>
                <a:ext cx="260" cy="55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42" name="Freeform 135">
                <a:extLst>
                  <a:ext uri="{FF2B5EF4-FFF2-40B4-BE49-F238E27FC236}">
                    <a16:creationId xmlns:a16="http://schemas.microsoft.com/office/drawing/2014/main" id="{2BFF1FA3-6C19-CCDC-BD75-02F9449B9363}"/>
                  </a:ext>
                </a:extLst>
              </p:cNvPr>
              <p:cNvSpPr>
                <a:spLocks/>
              </p:cNvSpPr>
              <p:nvPr/>
            </p:nvSpPr>
            <p:spPr bwMode="hidden">
              <a:xfrm rot="-1346631">
                <a:off x="4401" y="599"/>
                <a:ext cx="175" cy="32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43" name="Freeform 136">
                <a:extLst>
                  <a:ext uri="{FF2B5EF4-FFF2-40B4-BE49-F238E27FC236}">
                    <a16:creationId xmlns:a16="http://schemas.microsoft.com/office/drawing/2014/main" id="{3D5C66D3-04EB-0D5B-C198-9141661E505E}"/>
                  </a:ext>
                </a:extLst>
              </p:cNvPr>
              <p:cNvSpPr>
                <a:spLocks/>
              </p:cNvSpPr>
              <p:nvPr/>
            </p:nvSpPr>
            <p:spPr bwMode="hidden">
              <a:xfrm rot="1346631" flipH="1">
                <a:off x="3783" y="589"/>
                <a:ext cx="172" cy="33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17411" name="Rectangle 137">
            <a:extLst>
              <a:ext uri="{FF2B5EF4-FFF2-40B4-BE49-F238E27FC236}">
                <a16:creationId xmlns:a16="http://schemas.microsoft.com/office/drawing/2014/main" id="{A5FC10B3-79F3-CDE8-CBA8-A52548373793}"/>
              </a:ext>
            </a:extLst>
          </p:cNvPr>
          <p:cNvSpPr>
            <a:spLocks noGrp="1" noChangeArrowheads="1"/>
          </p:cNvSpPr>
          <p:nvPr>
            <p:ph type="title"/>
          </p:nvPr>
        </p:nvSpPr>
        <p:spPr bwMode="auto">
          <a:xfrm>
            <a:off x="685800" y="301625"/>
            <a:ext cx="7772400"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7412" name="Rectangle 138">
            <a:extLst>
              <a:ext uri="{FF2B5EF4-FFF2-40B4-BE49-F238E27FC236}">
                <a16:creationId xmlns:a16="http://schemas.microsoft.com/office/drawing/2014/main" id="{DD91624C-29A3-B7C3-1EE5-3C022456F8AD}"/>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859" name="Rectangle 139">
            <a:extLst>
              <a:ext uri="{FF2B5EF4-FFF2-40B4-BE49-F238E27FC236}">
                <a16:creationId xmlns:a16="http://schemas.microsoft.com/office/drawing/2014/main" id="{ACB7455E-BC5A-1D5D-A66A-A4FF3B13F5EA}"/>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defRPr sz="1400">
                <a:latin typeface="+mn-lt"/>
              </a:defRPr>
            </a:lvl1pPr>
          </a:lstStyle>
          <a:p>
            <a:pPr>
              <a:defRPr/>
            </a:pPr>
            <a:endParaRPr lang="en-US"/>
          </a:p>
        </p:txBody>
      </p:sp>
      <p:sp>
        <p:nvSpPr>
          <p:cNvPr id="30860" name="Rectangle 140">
            <a:extLst>
              <a:ext uri="{FF2B5EF4-FFF2-40B4-BE49-F238E27FC236}">
                <a16:creationId xmlns:a16="http://schemas.microsoft.com/office/drawing/2014/main" id="{76F12887-5B98-5FDB-15FC-80EAC5E93A73}"/>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400">
                <a:latin typeface="+mn-lt"/>
              </a:defRPr>
            </a:lvl1pPr>
          </a:lstStyle>
          <a:p>
            <a:pPr>
              <a:defRPr/>
            </a:pPr>
            <a:endParaRPr lang="en-US"/>
          </a:p>
        </p:txBody>
      </p:sp>
      <p:sp>
        <p:nvSpPr>
          <p:cNvPr id="30861" name="Rectangle 141">
            <a:extLst>
              <a:ext uri="{FF2B5EF4-FFF2-40B4-BE49-F238E27FC236}">
                <a16:creationId xmlns:a16="http://schemas.microsoft.com/office/drawing/2014/main" id="{E560A77D-508D-A30A-8B02-BF1055BB5A36}"/>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Black" panose="020B0A04020102020204" pitchFamily="34" charset="0"/>
              </a:defRPr>
            </a:lvl1pPr>
          </a:lstStyle>
          <a:p>
            <a:fld id="{36C28E96-837E-4292-A7E5-9B50153FFC5C}"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6338" r:id="rId1"/>
    <p:sldLayoutId id="2147486190" r:id="rId2"/>
    <p:sldLayoutId id="2147486191" r:id="rId3"/>
    <p:sldLayoutId id="2147486192" r:id="rId4"/>
    <p:sldLayoutId id="2147486193" r:id="rId5"/>
    <p:sldLayoutId id="2147486194" r:id="rId6"/>
    <p:sldLayoutId id="2147486195" r:id="rId7"/>
    <p:sldLayoutId id="2147486196" r:id="rId8"/>
    <p:sldLayoutId id="2147486197" r:id="rId9"/>
    <p:sldLayoutId id="2147486198" r:id="rId10"/>
    <p:sldLayoutId id="2147486199" r:id="rId11"/>
  </p:sldLayoutIdLst>
  <p:transition>
    <p:random/>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Black" pitchFamily="34" charset="0"/>
        </a:defRPr>
      </a:lvl2pPr>
      <a:lvl3pPr algn="l" rtl="0" eaLnBrk="0" fontAlgn="base" hangingPunct="0">
        <a:spcBef>
          <a:spcPct val="0"/>
        </a:spcBef>
        <a:spcAft>
          <a:spcPct val="0"/>
        </a:spcAft>
        <a:defRPr sz="4400">
          <a:solidFill>
            <a:schemeClr val="tx2"/>
          </a:solidFill>
          <a:latin typeface="Arial Black" pitchFamily="34" charset="0"/>
        </a:defRPr>
      </a:lvl3pPr>
      <a:lvl4pPr algn="l" rtl="0" eaLnBrk="0" fontAlgn="base" hangingPunct="0">
        <a:spcBef>
          <a:spcPct val="0"/>
        </a:spcBef>
        <a:spcAft>
          <a:spcPct val="0"/>
        </a:spcAft>
        <a:defRPr sz="4400">
          <a:solidFill>
            <a:schemeClr val="tx2"/>
          </a:solidFill>
          <a:latin typeface="Arial Black" pitchFamily="34" charset="0"/>
        </a:defRPr>
      </a:lvl4pPr>
      <a:lvl5pPr algn="l" rtl="0" eaLnBrk="0" fontAlgn="base" hangingPunct="0">
        <a:spcBef>
          <a:spcPct val="0"/>
        </a:spcBef>
        <a:spcAft>
          <a:spcPct val="0"/>
        </a:spcAft>
        <a:defRPr sz="4400">
          <a:solidFill>
            <a:schemeClr val="tx2"/>
          </a:solidFill>
          <a:latin typeface="Arial Black" pitchFamily="34" charset="0"/>
        </a:defRPr>
      </a:lvl5pPr>
      <a:lvl6pPr marL="457200" algn="l" rtl="0" eaLnBrk="1" fontAlgn="base" hangingPunct="1">
        <a:spcBef>
          <a:spcPct val="0"/>
        </a:spcBef>
        <a:spcAft>
          <a:spcPct val="0"/>
        </a:spcAft>
        <a:defRPr sz="4400">
          <a:solidFill>
            <a:schemeClr val="tx2"/>
          </a:solidFill>
          <a:latin typeface="Arial Black" pitchFamily="34" charset="0"/>
        </a:defRPr>
      </a:lvl6pPr>
      <a:lvl7pPr marL="914400" algn="l" rtl="0" eaLnBrk="1" fontAlgn="base" hangingPunct="1">
        <a:spcBef>
          <a:spcPct val="0"/>
        </a:spcBef>
        <a:spcAft>
          <a:spcPct val="0"/>
        </a:spcAft>
        <a:defRPr sz="4400">
          <a:solidFill>
            <a:schemeClr val="tx2"/>
          </a:solidFill>
          <a:latin typeface="Arial Black" pitchFamily="34" charset="0"/>
        </a:defRPr>
      </a:lvl7pPr>
      <a:lvl8pPr marL="1371600" algn="l" rtl="0" eaLnBrk="1" fontAlgn="base" hangingPunct="1">
        <a:spcBef>
          <a:spcPct val="0"/>
        </a:spcBef>
        <a:spcAft>
          <a:spcPct val="0"/>
        </a:spcAft>
        <a:defRPr sz="4400">
          <a:solidFill>
            <a:schemeClr val="tx2"/>
          </a:solidFill>
          <a:latin typeface="Arial Black" pitchFamily="34" charset="0"/>
        </a:defRPr>
      </a:lvl8pPr>
      <a:lvl9pPr marL="1828800" algn="l" rtl="0" eaLnBrk="1" fontAlgn="base" hangingPunct="1">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Font typeface="Times New Roman" panose="02020603050405020304" pitchFamily="18" charset="0"/>
        <a:buChar char="−"/>
        <a:defRPr sz="2000">
          <a:solidFill>
            <a:schemeClr val="tx1"/>
          </a:solidFill>
          <a:latin typeface="+mn-lt"/>
        </a:defRPr>
      </a:lvl4pPr>
      <a:lvl5pPr marL="2057400" indent="-228600" algn="l" rtl="0" eaLnBrk="0" fontAlgn="base" hangingPunct="0">
        <a:spcBef>
          <a:spcPct val="20000"/>
        </a:spcBef>
        <a:spcAft>
          <a:spcPct val="0"/>
        </a:spcAft>
        <a:buFont typeface="Times New Roman" panose="02020603050405020304" pitchFamily="18" charset="0"/>
        <a:buChar char="–"/>
        <a:defRPr sz="2000">
          <a:solidFill>
            <a:schemeClr val="tx1"/>
          </a:solidFill>
          <a:latin typeface="+mn-lt"/>
        </a:defRPr>
      </a:lvl5pPr>
      <a:lvl6pPr marL="2514600" indent="-228600" algn="l" rtl="0" eaLnBrk="1" fontAlgn="base" hangingPunct="1">
        <a:spcBef>
          <a:spcPct val="20000"/>
        </a:spcBef>
        <a:spcAft>
          <a:spcPct val="0"/>
        </a:spcAft>
        <a:buFont typeface="Times New Roman" pitchFamily="18" charset="0"/>
        <a:buChar char="–"/>
        <a:defRPr sz="2000">
          <a:solidFill>
            <a:schemeClr val="tx1"/>
          </a:solidFill>
          <a:latin typeface="+mn-lt"/>
        </a:defRPr>
      </a:lvl6pPr>
      <a:lvl7pPr marL="2971800" indent="-228600" algn="l" rtl="0" eaLnBrk="1" fontAlgn="base" hangingPunct="1">
        <a:spcBef>
          <a:spcPct val="20000"/>
        </a:spcBef>
        <a:spcAft>
          <a:spcPct val="0"/>
        </a:spcAft>
        <a:buFont typeface="Times New Roman" pitchFamily="18" charset="0"/>
        <a:buChar char="–"/>
        <a:defRPr sz="2000">
          <a:solidFill>
            <a:schemeClr val="tx1"/>
          </a:solidFill>
          <a:latin typeface="+mn-lt"/>
        </a:defRPr>
      </a:lvl7pPr>
      <a:lvl8pPr marL="3429000" indent="-228600" algn="l" rtl="0" eaLnBrk="1" fontAlgn="base" hangingPunct="1">
        <a:spcBef>
          <a:spcPct val="20000"/>
        </a:spcBef>
        <a:spcAft>
          <a:spcPct val="0"/>
        </a:spcAft>
        <a:buFont typeface="Times New Roman" pitchFamily="18" charset="0"/>
        <a:buChar char="–"/>
        <a:defRPr sz="2000">
          <a:solidFill>
            <a:schemeClr val="tx1"/>
          </a:solidFill>
          <a:latin typeface="+mn-lt"/>
        </a:defRPr>
      </a:lvl8pPr>
      <a:lvl9pPr marL="3886200" indent="-228600" algn="l" rtl="0" eaLnBrk="1" fontAlgn="base" hangingPunct="1">
        <a:spcBef>
          <a:spcPct val="20000"/>
        </a:spcBef>
        <a:spcAft>
          <a:spcPct val="0"/>
        </a:spcAft>
        <a:buFont typeface="Times New Roman" pitchFamily="18"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1847"/>
            </a:gs>
            <a:gs pos="100000">
              <a:schemeClr val="bg1"/>
            </a:gs>
          </a:gsLst>
          <a:lin ang="5400000" scaled="1"/>
        </a:gradFill>
        <a:effectLst/>
      </p:bgPr>
    </p:bg>
    <p:spTree>
      <p:nvGrpSpPr>
        <p:cNvPr id="1" name=""/>
        <p:cNvGrpSpPr/>
        <p:nvPr/>
      </p:nvGrpSpPr>
      <p:grpSpPr>
        <a:xfrm>
          <a:off x="0" y="0"/>
          <a:ext cx="0" cy="0"/>
          <a:chOff x="0" y="0"/>
          <a:chExt cx="0" cy="0"/>
        </a:xfrm>
      </p:grpSpPr>
      <p:grpSp>
        <p:nvGrpSpPr>
          <p:cNvPr id="18434" name="Group 2">
            <a:extLst>
              <a:ext uri="{FF2B5EF4-FFF2-40B4-BE49-F238E27FC236}">
                <a16:creationId xmlns:a16="http://schemas.microsoft.com/office/drawing/2014/main" id="{3AEC930C-932A-E638-38C1-69F465E6831A}"/>
              </a:ext>
            </a:extLst>
          </p:cNvPr>
          <p:cNvGrpSpPr>
            <a:grpSpLocks/>
          </p:cNvGrpSpPr>
          <p:nvPr/>
        </p:nvGrpSpPr>
        <p:grpSpPr bwMode="auto">
          <a:xfrm>
            <a:off x="0" y="0"/>
            <a:ext cx="9144000" cy="6858000"/>
            <a:chOff x="0" y="0"/>
            <a:chExt cx="5760" cy="4320"/>
          </a:xfrm>
        </p:grpSpPr>
        <p:sp>
          <p:nvSpPr>
            <p:cNvPr id="18457" name="Freeform 3">
              <a:extLst>
                <a:ext uri="{FF2B5EF4-FFF2-40B4-BE49-F238E27FC236}">
                  <a16:creationId xmlns:a16="http://schemas.microsoft.com/office/drawing/2014/main" id="{AC0E6A1A-343C-615D-7B80-2ABB0CA188C8}"/>
                </a:ext>
              </a:extLst>
            </p:cNvPr>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96" name="Freeform 4">
              <a:extLst>
                <a:ext uri="{FF2B5EF4-FFF2-40B4-BE49-F238E27FC236}">
                  <a16:creationId xmlns:a16="http://schemas.microsoft.com/office/drawing/2014/main" id="{CA95F1B5-519E-9D5B-F553-474A717E64FE}"/>
                </a:ext>
              </a:extLst>
            </p:cNvPr>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eaLnBrk="1" hangingPunct="1">
                <a:defRPr/>
              </a:pPr>
              <a:endParaRPr lang="en-US" dirty="0">
                <a:latin typeface="Arial" charset="0"/>
              </a:endParaRPr>
            </a:p>
          </p:txBody>
        </p:sp>
      </p:grpSp>
      <p:sp>
        <p:nvSpPr>
          <p:cNvPr id="18435" name="Freeform 5">
            <a:extLst>
              <a:ext uri="{FF2B5EF4-FFF2-40B4-BE49-F238E27FC236}">
                <a16:creationId xmlns:a16="http://schemas.microsoft.com/office/drawing/2014/main" id="{3AC4A51C-E7C9-6097-0981-26CDCD85E3E6}"/>
              </a:ext>
            </a:extLst>
          </p:cNvPr>
          <p:cNvSpPr>
            <a:spLocks/>
          </p:cNvSpPr>
          <p:nvPr/>
        </p:nvSpPr>
        <p:spPr bwMode="hidden">
          <a:xfrm>
            <a:off x="6248400" y="626268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8436" name="Group 6">
            <a:extLst>
              <a:ext uri="{FF2B5EF4-FFF2-40B4-BE49-F238E27FC236}">
                <a16:creationId xmlns:a16="http://schemas.microsoft.com/office/drawing/2014/main" id="{25407E5A-51A1-4D42-B4B1-68A4CBBFB2C8}"/>
              </a:ext>
            </a:extLst>
          </p:cNvPr>
          <p:cNvGrpSpPr>
            <a:grpSpLocks/>
          </p:cNvGrpSpPr>
          <p:nvPr/>
        </p:nvGrpSpPr>
        <p:grpSpPr bwMode="auto">
          <a:xfrm>
            <a:off x="0" y="6019800"/>
            <a:ext cx="7848600" cy="857250"/>
            <a:chOff x="0" y="3792"/>
            <a:chExt cx="4944" cy="540"/>
          </a:xfrm>
        </p:grpSpPr>
        <p:sp>
          <p:nvSpPr>
            <p:cNvPr id="33799" name="Freeform 7">
              <a:extLst>
                <a:ext uri="{FF2B5EF4-FFF2-40B4-BE49-F238E27FC236}">
                  <a16:creationId xmlns:a16="http://schemas.microsoft.com/office/drawing/2014/main" id="{986A3C46-D528-5897-20AF-47998FFDDE40}"/>
                </a:ext>
              </a:extLst>
            </p:cNvPr>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eaLnBrk="1" hangingPunct="1">
                <a:defRPr/>
              </a:pPr>
              <a:endParaRPr lang="en-US" dirty="0">
                <a:latin typeface="Arial" charset="0"/>
              </a:endParaRPr>
            </a:p>
          </p:txBody>
        </p:sp>
        <p:grpSp>
          <p:nvGrpSpPr>
            <p:cNvPr id="18450" name="Group 8">
              <a:extLst>
                <a:ext uri="{FF2B5EF4-FFF2-40B4-BE49-F238E27FC236}">
                  <a16:creationId xmlns:a16="http://schemas.microsoft.com/office/drawing/2014/main" id="{A84F0ACD-13D9-D17B-B454-06BECE4D1452}"/>
                </a:ext>
              </a:extLst>
            </p:cNvPr>
            <p:cNvGrpSpPr>
              <a:grpSpLocks/>
            </p:cNvGrpSpPr>
            <p:nvPr userDrawn="1"/>
          </p:nvGrpSpPr>
          <p:grpSpPr bwMode="auto">
            <a:xfrm>
              <a:off x="2486" y="3792"/>
              <a:ext cx="2458" cy="540"/>
              <a:chOff x="2486" y="3792"/>
              <a:chExt cx="2458" cy="540"/>
            </a:xfrm>
          </p:grpSpPr>
          <p:sp>
            <p:nvSpPr>
              <p:cNvPr id="18452" name="Freeform 9">
                <a:extLst>
                  <a:ext uri="{FF2B5EF4-FFF2-40B4-BE49-F238E27FC236}">
                    <a16:creationId xmlns:a16="http://schemas.microsoft.com/office/drawing/2014/main" id="{1BAB20D5-C196-03AC-462B-2A4DDFB1B04B}"/>
                  </a:ext>
                </a:extLst>
              </p:cNvPr>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3" name="Freeform 10">
                <a:extLst>
                  <a:ext uri="{FF2B5EF4-FFF2-40B4-BE49-F238E27FC236}">
                    <a16:creationId xmlns:a16="http://schemas.microsoft.com/office/drawing/2014/main" id="{C0628F74-2D79-7FBD-EEFD-420D60DC8117}"/>
                  </a:ext>
                </a:extLst>
              </p:cNvPr>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4" name="Freeform 11">
                <a:extLst>
                  <a:ext uri="{FF2B5EF4-FFF2-40B4-BE49-F238E27FC236}">
                    <a16:creationId xmlns:a16="http://schemas.microsoft.com/office/drawing/2014/main" id="{3F40610F-9D5A-EF79-C9A0-1706F1BC5F33}"/>
                  </a:ext>
                </a:extLst>
              </p:cNvPr>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5" name="Freeform 12">
                <a:extLst>
                  <a:ext uri="{FF2B5EF4-FFF2-40B4-BE49-F238E27FC236}">
                    <a16:creationId xmlns:a16="http://schemas.microsoft.com/office/drawing/2014/main" id="{0E32963C-1877-B15C-7924-BE0244576361}"/>
                  </a:ext>
                </a:extLst>
              </p:cNvPr>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6" name="Freeform 13">
                <a:extLst>
                  <a:ext uri="{FF2B5EF4-FFF2-40B4-BE49-F238E27FC236}">
                    <a16:creationId xmlns:a16="http://schemas.microsoft.com/office/drawing/2014/main" id="{8913FF1B-E802-E5CA-6549-3F5252E0AE4B}"/>
                  </a:ext>
                </a:extLst>
              </p:cNvPr>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3806" name="Freeform 14">
              <a:extLst>
                <a:ext uri="{FF2B5EF4-FFF2-40B4-BE49-F238E27FC236}">
                  <a16:creationId xmlns:a16="http://schemas.microsoft.com/office/drawing/2014/main" id="{C372B7C6-62A1-2FA9-DBC8-BE160899CB74}"/>
                </a:ext>
              </a:extLst>
            </p:cNvPr>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eaLnBrk="1" hangingPunct="1">
                <a:defRPr/>
              </a:pPr>
              <a:endParaRPr lang="en-US" dirty="0">
                <a:latin typeface="Arial" charset="0"/>
              </a:endParaRPr>
            </a:p>
          </p:txBody>
        </p:sp>
      </p:grpSp>
      <p:grpSp>
        <p:nvGrpSpPr>
          <p:cNvPr id="18437" name="Group 15">
            <a:extLst>
              <a:ext uri="{FF2B5EF4-FFF2-40B4-BE49-F238E27FC236}">
                <a16:creationId xmlns:a16="http://schemas.microsoft.com/office/drawing/2014/main" id="{16211283-D1C2-1B63-8ABA-046190FC490E}"/>
              </a:ext>
            </a:extLst>
          </p:cNvPr>
          <p:cNvGrpSpPr>
            <a:grpSpLocks/>
          </p:cNvGrpSpPr>
          <p:nvPr/>
        </p:nvGrpSpPr>
        <p:grpSpPr bwMode="auto">
          <a:xfrm>
            <a:off x="627063" y="6021388"/>
            <a:ext cx="5684837" cy="849312"/>
            <a:chOff x="395" y="3793"/>
            <a:chExt cx="3581" cy="535"/>
          </a:xfrm>
        </p:grpSpPr>
        <p:sp>
          <p:nvSpPr>
            <p:cNvPr id="18443" name="Freeform 16">
              <a:extLst>
                <a:ext uri="{FF2B5EF4-FFF2-40B4-BE49-F238E27FC236}">
                  <a16:creationId xmlns:a16="http://schemas.microsoft.com/office/drawing/2014/main" id="{B81663CF-B902-F5FC-B178-2510E83877DA}"/>
                </a:ext>
              </a:extLst>
            </p:cNvPr>
            <p:cNvSpPr>
              <a:spLocks/>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44" name="Freeform 17">
              <a:extLst>
                <a:ext uri="{FF2B5EF4-FFF2-40B4-BE49-F238E27FC236}">
                  <a16:creationId xmlns:a16="http://schemas.microsoft.com/office/drawing/2014/main" id="{D0A87E62-A205-A88A-8BEE-0CE87C586EEE}"/>
                </a:ext>
              </a:extLst>
            </p:cNvPr>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45" name="Freeform 18">
              <a:extLst>
                <a:ext uri="{FF2B5EF4-FFF2-40B4-BE49-F238E27FC236}">
                  <a16:creationId xmlns:a16="http://schemas.microsoft.com/office/drawing/2014/main" id="{1CE06C65-26B1-86F4-CAA8-EBD81DCB6D54}"/>
                </a:ext>
              </a:extLst>
            </p:cNvPr>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46" name="Freeform 19">
              <a:extLst>
                <a:ext uri="{FF2B5EF4-FFF2-40B4-BE49-F238E27FC236}">
                  <a16:creationId xmlns:a16="http://schemas.microsoft.com/office/drawing/2014/main" id="{546082E9-3AFD-DB1E-F7DD-F23A94D0E23B}"/>
                </a:ext>
              </a:extLst>
            </p:cNvPr>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47" name="Freeform 20">
              <a:extLst>
                <a:ext uri="{FF2B5EF4-FFF2-40B4-BE49-F238E27FC236}">
                  <a16:creationId xmlns:a16="http://schemas.microsoft.com/office/drawing/2014/main" id="{98EF2F72-1739-98D8-092E-4A9CA87F28F4}"/>
                </a:ext>
              </a:extLst>
            </p:cNvPr>
            <p:cNvSpPr>
              <a:spLocks/>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48" name="Freeform 21">
              <a:extLst>
                <a:ext uri="{FF2B5EF4-FFF2-40B4-BE49-F238E27FC236}">
                  <a16:creationId xmlns:a16="http://schemas.microsoft.com/office/drawing/2014/main" id="{ADBFAF4A-C1CF-03E3-87F4-3250837CA3C0}"/>
                </a:ext>
              </a:extLst>
            </p:cNvPr>
            <p:cNvSpPr>
              <a:spLocks/>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3814" name="Rectangle 22">
            <a:extLst>
              <a:ext uri="{FF2B5EF4-FFF2-40B4-BE49-F238E27FC236}">
                <a16:creationId xmlns:a16="http://schemas.microsoft.com/office/drawing/2014/main" id="{A2B68F36-DAAE-842A-9ABA-3C9045A1F6D9}"/>
              </a:ext>
            </a:extLst>
          </p:cNvPr>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8439" name="Rectangle 23">
            <a:extLst>
              <a:ext uri="{FF2B5EF4-FFF2-40B4-BE49-F238E27FC236}">
                <a16:creationId xmlns:a16="http://schemas.microsoft.com/office/drawing/2014/main" id="{5E52C4A3-415D-54B8-D00C-15F014DEC926}"/>
              </a:ext>
            </a:extLst>
          </p:cNvPr>
          <p:cNvSpPr>
            <a:spLocks noGrp="1" noChangeArrowheads="1"/>
          </p:cNvSpPr>
          <p:nvPr>
            <p:ph type="body" idx="1"/>
          </p:nvPr>
        </p:nvSpPr>
        <p:spPr bwMode="auto">
          <a:xfrm>
            <a:off x="457200" y="1600200"/>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3816" name="Rectangle 24">
            <a:extLst>
              <a:ext uri="{FF2B5EF4-FFF2-40B4-BE49-F238E27FC236}">
                <a16:creationId xmlns:a16="http://schemas.microsoft.com/office/drawing/2014/main" id="{5FA31EDC-4B15-5B08-137B-BDD558688F54}"/>
              </a:ext>
            </a:extLst>
          </p:cNvPr>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spcBef>
                <a:spcPct val="0"/>
              </a:spcBef>
              <a:defRPr sz="1200">
                <a:effectLst>
                  <a:outerShdw blurRad="38100" dist="38100" dir="2700000" algn="tl">
                    <a:srgbClr val="000000"/>
                  </a:outerShdw>
                </a:effectLst>
                <a:latin typeface="Arial" charset="0"/>
              </a:defRPr>
            </a:lvl1pPr>
          </a:lstStyle>
          <a:p>
            <a:pPr>
              <a:defRPr/>
            </a:pPr>
            <a:endParaRPr lang="en-US"/>
          </a:p>
        </p:txBody>
      </p:sp>
      <p:sp>
        <p:nvSpPr>
          <p:cNvPr id="33817" name="Rectangle 25">
            <a:extLst>
              <a:ext uri="{FF2B5EF4-FFF2-40B4-BE49-F238E27FC236}">
                <a16:creationId xmlns:a16="http://schemas.microsoft.com/office/drawing/2014/main" id="{199A31C0-F9FA-3428-066F-7FA03C989C55}"/>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defRPr sz="1200">
                <a:effectLst>
                  <a:outerShdw blurRad="38100" dist="38100" dir="2700000" algn="tl">
                    <a:srgbClr val="000000"/>
                  </a:outerShdw>
                </a:effectLst>
                <a:latin typeface="Arial" charset="0"/>
              </a:defRPr>
            </a:lvl1pPr>
          </a:lstStyle>
          <a:p>
            <a:pPr>
              <a:defRPr/>
            </a:pPr>
            <a:endParaRPr lang="en-US"/>
          </a:p>
        </p:txBody>
      </p:sp>
      <p:sp>
        <p:nvSpPr>
          <p:cNvPr id="33818" name="Rectangle 26">
            <a:extLst>
              <a:ext uri="{FF2B5EF4-FFF2-40B4-BE49-F238E27FC236}">
                <a16:creationId xmlns:a16="http://schemas.microsoft.com/office/drawing/2014/main" id="{6783495F-A751-A7FA-25B3-5620DF14C172}"/>
              </a:ext>
            </a:extLst>
          </p:cNvPr>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D68F7E5D-5BE0-4E52-90E3-3D0DC6F16539}"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6339" r:id="rId1"/>
    <p:sldLayoutId id="2147486200" r:id="rId2"/>
    <p:sldLayoutId id="2147486201" r:id="rId3"/>
    <p:sldLayoutId id="2147486202" r:id="rId4"/>
    <p:sldLayoutId id="2147486203" r:id="rId5"/>
    <p:sldLayoutId id="2147486204" r:id="rId6"/>
    <p:sldLayoutId id="2147486205" r:id="rId7"/>
    <p:sldLayoutId id="2147486206" r:id="rId8"/>
    <p:sldLayoutId id="2147486207" r:id="rId9"/>
    <p:sldLayoutId id="2147486208" r:id="rId10"/>
    <p:sldLayoutId id="2147486209" r:id="rId11"/>
  </p:sldLayoutIdLst>
  <p:transition>
    <p:random/>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grpSp>
        <p:nvGrpSpPr>
          <p:cNvPr id="19458" name="Group 2">
            <a:extLst>
              <a:ext uri="{FF2B5EF4-FFF2-40B4-BE49-F238E27FC236}">
                <a16:creationId xmlns:a16="http://schemas.microsoft.com/office/drawing/2014/main" id="{0212ACB9-D9C5-81D9-87A9-FC9DF54C255A}"/>
              </a:ext>
            </a:extLst>
          </p:cNvPr>
          <p:cNvGrpSpPr>
            <a:grpSpLocks/>
          </p:cNvGrpSpPr>
          <p:nvPr/>
        </p:nvGrpSpPr>
        <p:grpSpPr bwMode="auto">
          <a:xfrm>
            <a:off x="0" y="0"/>
            <a:ext cx="9140825" cy="6851650"/>
            <a:chOff x="0" y="0"/>
            <a:chExt cx="5758" cy="4316"/>
          </a:xfrm>
        </p:grpSpPr>
        <p:sp>
          <p:nvSpPr>
            <p:cNvPr id="19464" name="Freeform 3">
              <a:extLst>
                <a:ext uri="{FF2B5EF4-FFF2-40B4-BE49-F238E27FC236}">
                  <a16:creationId xmlns:a16="http://schemas.microsoft.com/office/drawing/2014/main" id="{3BB92A51-382C-3A0D-8133-719E6767E687}"/>
                </a:ext>
              </a:extLst>
            </p:cNvPr>
            <p:cNvSpPr>
              <a:spLocks/>
            </p:cNvSpPr>
            <p:nvPr/>
          </p:nvSpPr>
          <p:spPr bwMode="hidden">
            <a:xfrm>
              <a:off x="1812" y="2811"/>
              <a:ext cx="3946" cy="1505"/>
            </a:xfrm>
            <a:custGeom>
              <a:avLst/>
              <a:gdLst>
                <a:gd name="T0" fmla="*/ 149 w 3934"/>
                <a:gd name="T1" fmla="*/ 1505 h 1505"/>
                <a:gd name="T2" fmla="*/ 687 w 3934"/>
                <a:gd name="T3" fmla="*/ 1331 h 1505"/>
                <a:gd name="T4" fmla="*/ 1213 w 3934"/>
                <a:gd name="T5" fmla="*/ 1157 h 1505"/>
                <a:gd name="T6" fmla="*/ 1728 w 3934"/>
                <a:gd name="T7" fmla="*/ 977 h 1505"/>
                <a:gd name="T8" fmla="*/ 2218 w 3934"/>
                <a:gd name="T9" fmla="*/ 792 h 1505"/>
                <a:gd name="T10" fmla="*/ 2457 w 3934"/>
                <a:gd name="T11" fmla="*/ 696 h 1505"/>
                <a:gd name="T12" fmla="*/ 2690 w 3934"/>
                <a:gd name="T13" fmla="*/ 606 h 1505"/>
                <a:gd name="T14" fmla="*/ 2918 w 3934"/>
                <a:gd name="T15" fmla="*/ 510 h 1505"/>
                <a:gd name="T16" fmla="*/ 3139 w 3934"/>
                <a:gd name="T17" fmla="*/ 420 h 1505"/>
                <a:gd name="T18" fmla="*/ 3348 w 3934"/>
                <a:gd name="T19" fmla="*/ 324 h 1505"/>
                <a:gd name="T20" fmla="*/ 3551 w 3934"/>
                <a:gd name="T21" fmla="*/ 234 h 1505"/>
                <a:gd name="T22" fmla="*/ 3749 w 3934"/>
                <a:gd name="T23" fmla="*/ 138 h 1505"/>
                <a:gd name="T24" fmla="*/ 3934 w 3934"/>
                <a:gd name="T25" fmla="*/ 48 h 1505"/>
                <a:gd name="T26" fmla="*/ 3934 w 3934"/>
                <a:gd name="T27" fmla="*/ 0 h 1505"/>
                <a:gd name="T28" fmla="*/ 3743 w 3934"/>
                <a:gd name="T29" fmla="*/ 96 h 1505"/>
                <a:gd name="T30" fmla="*/ 3539 w 3934"/>
                <a:gd name="T31" fmla="*/ 192 h 1505"/>
                <a:gd name="T32" fmla="*/ 3330 w 3934"/>
                <a:gd name="T33" fmla="*/ 288 h 1505"/>
                <a:gd name="T34" fmla="*/ 3115 w 3934"/>
                <a:gd name="T35" fmla="*/ 384 h 1505"/>
                <a:gd name="T36" fmla="*/ 2888 w 3934"/>
                <a:gd name="T37" fmla="*/ 480 h 1505"/>
                <a:gd name="T38" fmla="*/ 2654 w 3934"/>
                <a:gd name="T39" fmla="*/ 576 h 1505"/>
                <a:gd name="T40" fmla="*/ 2409 w 3934"/>
                <a:gd name="T41" fmla="*/ 672 h 1505"/>
                <a:gd name="T42" fmla="*/ 2164 w 3934"/>
                <a:gd name="T43" fmla="*/ 768 h 1505"/>
                <a:gd name="T44" fmla="*/ 1907 w 3934"/>
                <a:gd name="T45" fmla="*/ 864 h 1505"/>
                <a:gd name="T46" fmla="*/ 1650 w 3934"/>
                <a:gd name="T47" fmla="*/ 960 h 1505"/>
                <a:gd name="T48" fmla="*/ 1112 w 3934"/>
                <a:gd name="T49" fmla="*/ 1145 h 1505"/>
                <a:gd name="T50" fmla="*/ 562 w 3934"/>
                <a:gd name="T51" fmla="*/ 1331 h 1505"/>
                <a:gd name="T52" fmla="*/ 0 w 3934"/>
                <a:gd name="T53" fmla="*/ 1505 h 1505"/>
                <a:gd name="T54" fmla="*/ 149 w 3934"/>
                <a:gd name="T55" fmla="*/ 1505 h 1505"/>
                <a:gd name="T56" fmla="*/ 149 w 3934"/>
                <a:gd name="T57" fmla="*/ 1505 h 150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65" name="Freeform 4">
              <a:extLst>
                <a:ext uri="{FF2B5EF4-FFF2-40B4-BE49-F238E27FC236}">
                  <a16:creationId xmlns:a16="http://schemas.microsoft.com/office/drawing/2014/main" id="{429EAEA0-91C8-725D-DA35-A6E1BB3F935F}"/>
                </a:ext>
              </a:extLst>
            </p:cNvPr>
            <p:cNvSpPr>
              <a:spLocks/>
            </p:cNvSpPr>
            <p:nvPr/>
          </p:nvSpPr>
          <p:spPr bwMode="hidden">
            <a:xfrm>
              <a:off x="4025" y="3627"/>
              <a:ext cx="1733" cy="689"/>
            </a:xfrm>
            <a:custGeom>
              <a:avLst/>
              <a:gdLst>
                <a:gd name="T0" fmla="*/ 132 w 1728"/>
                <a:gd name="T1" fmla="*/ 689 h 689"/>
                <a:gd name="T2" fmla="*/ 550 w 1728"/>
                <a:gd name="T3" fmla="*/ 527 h 689"/>
                <a:gd name="T4" fmla="*/ 963 w 1728"/>
                <a:gd name="T5" fmla="*/ 365 h 689"/>
                <a:gd name="T6" fmla="*/ 1160 w 1728"/>
                <a:gd name="T7" fmla="*/ 287 h 689"/>
                <a:gd name="T8" fmla="*/ 1357 w 1728"/>
                <a:gd name="T9" fmla="*/ 203 h 689"/>
                <a:gd name="T10" fmla="*/ 1549 w 1728"/>
                <a:gd name="T11" fmla="*/ 126 h 689"/>
                <a:gd name="T12" fmla="*/ 1728 w 1728"/>
                <a:gd name="T13" fmla="*/ 48 h 689"/>
                <a:gd name="T14" fmla="*/ 1728 w 1728"/>
                <a:gd name="T15" fmla="*/ 0 h 689"/>
                <a:gd name="T16" fmla="*/ 1531 w 1728"/>
                <a:gd name="T17" fmla="*/ 84 h 689"/>
                <a:gd name="T18" fmla="*/ 1327 w 1728"/>
                <a:gd name="T19" fmla="*/ 167 h 689"/>
                <a:gd name="T20" fmla="*/ 1118 w 1728"/>
                <a:gd name="T21" fmla="*/ 257 h 689"/>
                <a:gd name="T22" fmla="*/ 903 w 1728"/>
                <a:gd name="T23" fmla="*/ 341 h 689"/>
                <a:gd name="T24" fmla="*/ 454 w 1728"/>
                <a:gd name="T25" fmla="*/ 515 h 689"/>
                <a:gd name="T26" fmla="*/ 0 w 1728"/>
                <a:gd name="T27" fmla="*/ 689 h 689"/>
                <a:gd name="T28" fmla="*/ 132 w 1728"/>
                <a:gd name="T29" fmla="*/ 689 h 689"/>
                <a:gd name="T30" fmla="*/ 132 w 1728"/>
                <a:gd name="T31" fmla="*/ 689 h 6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66" name="Freeform 5">
              <a:extLst>
                <a:ext uri="{FF2B5EF4-FFF2-40B4-BE49-F238E27FC236}">
                  <a16:creationId xmlns:a16="http://schemas.microsoft.com/office/drawing/2014/main" id="{4980EC4E-E45F-38D3-4B20-3267081DD028}"/>
                </a:ext>
              </a:extLst>
            </p:cNvPr>
            <p:cNvSpPr>
              <a:spLocks/>
            </p:cNvSpPr>
            <p:nvPr/>
          </p:nvSpPr>
          <p:spPr bwMode="hidden">
            <a:xfrm>
              <a:off x="0" y="0"/>
              <a:ext cx="5578" cy="3447"/>
            </a:xfrm>
            <a:custGeom>
              <a:avLst/>
              <a:gdLst>
                <a:gd name="T0" fmla="*/ 5561 w 5561"/>
                <a:gd name="T1" fmla="*/ 929 h 3447"/>
                <a:gd name="T2" fmla="*/ 5537 w 5561"/>
                <a:gd name="T3" fmla="*/ 773 h 3447"/>
                <a:gd name="T4" fmla="*/ 5453 w 5561"/>
                <a:gd name="T5" fmla="*/ 629 h 3447"/>
                <a:gd name="T6" fmla="*/ 5327 w 5561"/>
                <a:gd name="T7" fmla="*/ 492 h 3447"/>
                <a:gd name="T8" fmla="*/ 5148 w 5561"/>
                <a:gd name="T9" fmla="*/ 366 h 3447"/>
                <a:gd name="T10" fmla="*/ 4921 w 5561"/>
                <a:gd name="T11" fmla="*/ 252 h 3447"/>
                <a:gd name="T12" fmla="*/ 4652 w 5561"/>
                <a:gd name="T13" fmla="*/ 144 h 3447"/>
                <a:gd name="T14" fmla="*/ 4341 w 5561"/>
                <a:gd name="T15" fmla="*/ 48 h 3447"/>
                <a:gd name="T16" fmla="*/ 4000 w 5561"/>
                <a:gd name="T17" fmla="*/ 0 h 3447"/>
                <a:gd name="T18" fmla="*/ 4359 w 5561"/>
                <a:gd name="T19" fmla="*/ 90 h 3447"/>
                <a:gd name="T20" fmla="*/ 4670 w 5561"/>
                <a:gd name="T21" fmla="*/ 192 h 3447"/>
                <a:gd name="T22" fmla="*/ 4933 w 5561"/>
                <a:gd name="T23" fmla="*/ 306 h 3447"/>
                <a:gd name="T24" fmla="*/ 5148 w 5561"/>
                <a:gd name="T25" fmla="*/ 426 h 3447"/>
                <a:gd name="T26" fmla="*/ 5315 w 5561"/>
                <a:gd name="T27" fmla="*/ 557 h 3447"/>
                <a:gd name="T28" fmla="*/ 5429 w 5561"/>
                <a:gd name="T29" fmla="*/ 701 h 3447"/>
                <a:gd name="T30" fmla="*/ 5489 w 5561"/>
                <a:gd name="T31" fmla="*/ 851 h 3447"/>
                <a:gd name="T32" fmla="*/ 5489 w 5561"/>
                <a:gd name="T33" fmla="*/ 1013 h 3447"/>
                <a:gd name="T34" fmla="*/ 5441 w 5561"/>
                <a:gd name="T35" fmla="*/ 1163 h 3447"/>
                <a:gd name="T36" fmla="*/ 5345 w 5561"/>
                <a:gd name="T37" fmla="*/ 1319 h 3447"/>
                <a:gd name="T38" fmla="*/ 5202 w 5561"/>
                <a:gd name="T39" fmla="*/ 1475 h 3447"/>
                <a:gd name="T40" fmla="*/ 5017 w 5561"/>
                <a:gd name="T41" fmla="*/ 1630 h 3447"/>
                <a:gd name="T42" fmla="*/ 4789 w 5561"/>
                <a:gd name="T43" fmla="*/ 1786 h 3447"/>
                <a:gd name="T44" fmla="*/ 4526 w 5561"/>
                <a:gd name="T45" fmla="*/ 1948 h 3447"/>
                <a:gd name="T46" fmla="*/ 4215 w 5561"/>
                <a:gd name="T47" fmla="*/ 2104 h 3447"/>
                <a:gd name="T48" fmla="*/ 3875 w 5561"/>
                <a:gd name="T49" fmla="*/ 2260 h 3447"/>
                <a:gd name="T50" fmla="*/ 3498 w 5561"/>
                <a:gd name="T51" fmla="*/ 2416 h 3447"/>
                <a:gd name="T52" fmla="*/ 3085 w 5561"/>
                <a:gd name="T53" fmla="*/ 2566 h 3447"/>
                <a:gd name="T54" fmla="*/ 2643 w 5561"/>
                <a:gd name="T55" fmla="*/ 2715 h 3447"/>
                <a:gd name="T56" fmla="*/ 2164 w 5561"/>
                <a:gd name="T57" fmla="*/ 2865 h 3447"/>
                <a:gd name="T58" fmla="*/ 1662 w 5561"/>
                <a:gd name="T59" fmla="*/ 3009 h 3447"/>
                <a:gd name="T60" fmla="*/ 1136 w 5561"/>
                <a:gd name="T61" fmla="*/ 3147 h 3447"/>
                <a:gd name="T62" fmla="*/ 580 w 5561"/>
                <a:gd name="T63" fmla="*/ 3279 h 3447"/>
                <a:gd name="T64" fmla="*/ 0 w 5561"/>
                <a:gd name="T65" fmla="*/ 3447 h 3447"/>
                <a:gd name="T66" fmla="*/ 867 w 5561"/>
                <a:gd name="T67" fmla="*/ 3249 h 3447"/>
                <a:gd name="T68" fmla="*/ 1417 w 5561"/>
                <a:gd name="T69" fmla="*/ 3105 h 3447"/>
                <a:gd name="T70" fmla="*/ 1937 w 5561"/>
                <a:gd name="T71" fmla="*/ 2961 h 3447"/>
                <a:gd name="T72" fmla="*/ 2434 w 5561"/>
                <a:gd name="T73" fmla="*/ 2817 h 3447"/>
                <a:gd name="T74" fmla="*/ 2900 w 5561"/>
                <a:gd name="T75" fmla="*/ 2668 h 3447"/>
                <a:gd name="T76" fmla="*/ 3330 w 5561"/>
                <a:gd name="T77" fmla="*/ 2512 h 3447"/>
                <a:gd name="T78" fmla="*/ 3731 w 5561"/>
                <a:gd name="T79" fmla="*/ 2356 h 3447"/>
                <a:gd name="T80" fmla="*/ 4096 w 5561"/>
                <a:gd name="T81" fmla="*/ 2200 h 3447"/>
                <a:gd name="T82" fmla="*/ 4425 w 5561"/>
                <a:gd name="T83" fmla="*/ 2038 h 3447"/>
                <a:gd name="T84" fmla="*/ 4718 w 5561"/>
                <a:gd name="T85" fmla="*/ 1876 h 3447"/>
                <a:gd name="T86" fmla="*/ 4969 w 5561"/>
                <a:gd name="T87" fmla="*/ 1720 h 3447"/>
                <a:gd name="T88" fmla="*/ 5178 w 5561"/>
                <a:gd name="T89" fmla="*/ 1559 h 3447"/>
                <a:gd name="T90" fmla="*/ 5339 w 5561"/>
                <a:gd name="T91" fmla="*/ 1397 h 3447"/>
                <a:gd name="T92" fmla="*/ 5459 w 5561"/>
                <a:gd name="T93" fmla="*/ 1241 h 3447"/>
                <a:gd name="T94" fmla="*/ 5537 w 5561"/>
                <a:gd name="T95" fmla="*/ 1085 h 3447"/>
                <a:gd name="T96" fmla="*/ 5555 w 5561"/>
                <a:gd name="T97" fmla="*/ 1007 h 344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990" name="Freeform 6">
              <a:extLst>
                <a:ext uri="{FF2B5EF4-FFF2-40B4-BE49-F238E27FC236}">
                  <a16:creationId xmlns:a16="http://schemas.microsoft.com/office/drawing/2014/main" id="{1F7ACE04-D13A-E8E3-B331-0C50EAE6EC96}"/>
                </a:ext>
              </a:extLst>
            </p:cNvPr>
            <p:cNvSpPr>
              <a:spLocks/>
            </p:cNvSpPr>
            <p:nvPr/>
          </p:nvSpPr>
          <p:spPr bwMode="hidden">
            <a:xfrm>
              <a:off x="4942" y="0"/>
              <a:ext cx="816" cy="276"/>
            </a:xfrm>
            <a:custGeom>
              <a:avLst/>
              <a:gdLst/>
              <a:ahLst/>
              <a:cxnLst>
                <a:cxn ang="0">
                  <a:pos x="813" y="222"/>
                </a:cxn>
                <a:cxn ang="0">
                  <a:pos x="670" y="162"/>
                </a:cxn>
                <a:cxn ang="0">
                  <a:pos x="514" y="108"/>
                </a:cxn>
                <a:cxn ang="0">
                  <a:pos x="347" y="54"/>
                </a:cxn>
                <a:cxn ang="0">
                  <a:pos x="167" y="0"/>
                </a:cxn>
                <a:cxn ang="0">
                  <a:pos x="0" y="0"/>
                </a:cxn>
                <a:cxn ang="0">
                  <a:pos x="227" y="60"/>
                </a:cxn>
                <a:cxn ang="0">
                  <a:pos x="442" y="132"/>
                </a:cxn>
                <a:cxn ang="0">
                  <a:pos x="634" y="204"/>
                </a:cxn>
                <a:cxn ang="0">
                  <a:pos x="813" y="276"/>
                </a:cxn>
                <a:cxn ang="0">
                  <a:pos x="813" y="222"/>
                </a:cxn>
                <a:cxn ang="0">
                  <a:pos x="813" y="222"/>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w="0" cmpd="sng">
              <a:noFill/>
              <a:round/>
              <a:headEnd/>
              <a:tailEnd/>
            </a:ln>
          </p:spPr>
          <p:txBody>
            <a:bodyPr/>
            <a:lstStyle/>
            <a:p>
              <a:pPr eaLnBrk="1" hangingPunct="1">
                <a:defRPr/>
              </a:pPr>
              <a:endParaRPr lang="en-US" dirty="0">
                <a:latin typeface="Arial" charset="0"/>
              </a:endParaRPr>
            </a:p>
          </p:txBody>
        </p:sp>
        <p:sp>
          <p:nvSpPr>
            <p:cNvPr id="19468" name="Freeform 7">
              <a:extLst>
                <a:ext uri="{FF2B5EF4-FFF2-40B4-BE49-F238E27FC236}">
                  <a16:creationId xmlns:a16="http://schemas.microsoft.com/office/drawing/2014/main" id="{D90935B2-8311-1607-D281-5D5DAAA95E5E}"/>
                </a:ext>
              </a:extLst>
            </p:cNvPr>
            <p:cNvSpPr>
              <a:spLocks/>
            </p:cNvSpPr>
            <p:nvPr/>
          </p:nvSpPr>
          <p:spPr bwMode="hidden">
            <a:xfrm>
              <a:off x="0" y="1984"/>
              <a:ext cx="5758" cy="2098"/>
            </a:xfrm>
            <a:custGeom>
              <a:avLst/>
              <a:gdLst>
                <a:gd name="T0" fmla="*/ 5740 w 5740"/>
                <a:gd name="T1" fmla="*/ 0 h 2098"/>
                <a:gd name="T2" fmla="*/ 5638 w 5740"/>
                <a:gd name="T3" fmla="*/ 72 h 2098"/>
                <a:gd name="T4" fmla="*/ 5537 w 5740"/>
                <a:gd name="T5" fmla="*/ 138 h 2098"/>
                <a:gd name="T6" fmla="*/ 5423 w 5740"/>
                <a:gd name="T7" fmla="*/ 210 h 2098"/>
                <a:gd name="T8" fmla="*/ 5304 w 5740"/>
                <a:gd name="T9" fmla="*/ 276 h 2098"/>
                <a:gd name="T10" fmla="*/ 5052 w 5740"/>
                <a:gd name="T11" fmla="*/ 414 h 2098"/>
                <a:gd name="T12" fmla="*/ 4777 w 5740"/>
                <a:gd name="T13" fmla="*/ 552 h 2098"/>
                <a:gd name="T14" fmla="*/ 4478 w 5740"/>
                <a:gd name="T15" fmla="*/ 690 h 2098"/>
                <a:gd name="T16" fmla="*/ 4162 w 5740"/>
                <a:gd name="T17" fmla="*/ 827 h 2098"/>
                <a:gd name="T18" fmla="*/ 3827 w 5740"/>
                <a:gd name="T19" fmla="*/ 959 h 2098"/>
                <a:gd name="T20" fmla="*/ 3468 w 5740"/>
                <a:gd name="T21" fmla="*/ 1091 h 2098"/>
                <a:gd name="T22" fmla="*/ 3091 w 5740"/>
                <a:gd name="T23" fmla="*/ 1223 h 2098"/>
                <a:gd name="T24" fmla="*/ 2697 w 5740"/>
                <a:gd name="T25" fmla="*/ 1355 h 2098"/>
                <a:gd name="T26" fmla="*/ 2284 w 5740"/>
                <a:gd name="T27" fmla="*/ 1481 h 2098"/>
                <a:gd name="T28" fmla="*/ 1860 w 5740"/>
                <a:gd name="T29" fmla="*/ 1601 h 2098"/>
                <a:gd name="T30" fmla="*/ 1417 w 5740"/>
                <a:gd name="T31" fmla="*/ 1721 h 2098"/>
                <a:gd name="T32" fmla="*/ 957 w 5740"/>
                <a:gd name="T33" fmla="*/ 1834 h 2098"/>
                <a:gd name="T34" fmla="*/ 484 w 5740"/>
                <a:gd name="T35" fmla="*/ 1948 h 2098"/>
                <a:gd name="T36" fmla="*/ 0 w 5740"/>
                <a:gd name="T37" fmla="*/ 2056 h 2098"/>
                <a:gd name="T38" fmla="*/ 0 w 5740"/>
                <a:gd name="T39" fmla="*/ 2098 h 2098"/>
                <a:gd name="T40" fmla="*/ 478 w 5740"/>
                <a:gd name="T41" fmla="*/ 1990 h 2098"/>
                <a:gd name="T42" fmla="*/ 951 w 5740"/>
                <a:gd name="T43" fmla="*/ 1882 h 2098"/>
                <a:gd name="T44" fmla="*/ 1405 w 5740"/>
                <a:gd name="T45" fmla="*/ 1763 h 2098"/>
                <a:gd name="T46" fmla="*/ 1842 w 5740"/>
                <a:gd name="T47" fmla="*/ 1649 h 2098"/>
                <a:gd name="T48" fmla="*/ 2266 w 5740"/>
                <a:gd name="T49" fmla="*/ 1523 h 2098"/>
                <a:gd name="T50" fmla="*/ 2679 w 5740"/>
                <a:gd name="T51" fmla="*/ 1397 h 2098"/>
                <a:gd name="T52" fmla="*/ 3067 w 5740"/>
                <a:gd name="T53" fmla="*/ 1271 h 2098"/>
                <a:gd name="T54" fmla="*/ 3444 w 5740"/>
                <a:gd name="T55" fmla="*/ 1139 h 2098"/>
                <a:gd name="T56" fmla="*/ 3803 w 5740"/>
                <a:gd name="T57" fmla="*/ 1007 h 2098"/>
                <a:gd name="T58" fmla="*/ 4138 w 5740"/>
                <a:gd name="T59" fmla="*/ 875 h 2098"/>
                <a:gd name="T60" fmla="*/ 4460 w 5740"/>
                <a:gd name="T61" fmla="*/ 737 h 2098"/>
                <a:gd name="T62" fmla="*/ 4759 w 5740"/>
                <a:gd name="T63" fmla="*/ 600 h 2098"/>
                <a:gd name="T64" fmla="*/ 5040 w 5740"/>
                <a:gd name="T65" fmla="*/ 462 h 2098"/>
                <a:gd name="T66" fmla="*/ 5292 w 5740"/>
                <a:gd name="T67" fmla="*/ 324 h 2098"/>
                <a:gd name="T68" fmla="*/ 5531 w 5740"/>
                <a:gd name="T69" fmla="*/ 186 h 2098"/>
                <a:gd name="T70" fmla="*/ 5740 w 5740"/>
                <a:gd name="T71" fmla="*/ 48 h 2098"/>
                <a:gd name="T72" fmla="*/ 5740 w 5740"/>
                <a:gd name="T73" fmla="*/ 0 h 2098"/>
                <a:gd name="T74" fmla="*/ 5740 w 5740"/>
                <a:gd name="T75" fmla="*/ 0 h 20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69" name="Freeform 8">
              <a:extLst>
                <a:ext uri="{FF2B5EF4-FFF2-40B4-BE49-F238E27FC236}">
                  <a16:creationId xmlns:a16="http://schemas.microsoft.com/office/drawing/2014/main" id="{B18C1DCD-4525-DA6E-BB75-00C4ACF5FAAA}"/>
                </a:ext>
              </a:extLst>
            </p:cNvPr>
            <p:cNvSpPr>
              <a:spLocks/>
            </p:cNvSpPr>
            <p:nvPr/>
          </p:nvSpPr>
          <p:spPr bwMode="hidden">
            <a:xfrm>
              <a:off x="0" y="102"/>
              <a:ext cx="1961" cy="1265"/>
            </a:xfrm>
            <a:custGeom>
              <a:avLst/>
              <a:gdLst>
                <a:gd name="T0" fmla="*/ 1955 w 1955"/>
                <a:gd name="T1" fmla="*/ 485 h 1265"/>
                <a:gd name="T2" fmla="*/ 1901 w 1955"/>
                <a:gd name="T3" fmla="*/ 390 h 1265"/>
                <a:gd name="T4" fmla="*/ 1770 w 1955"/>
                <a:gd name="T5" fmla="*/ 306 h 1265"/>
                <a:gd name="T6" fmla="*/ 1579 w 1955"/>
                <a:gd name="T7" fmla="*/ 228 h 1265"/>
                <a:gd name="T8" fmla="*/ 1327 w 1955"/>
                <a:gd name="T9" fmla="*/ 162 h 1265"/>
                <a:gd name="T10" fmla="*/ 1010 w 1955"/>
                <a:gd name="T11" fmla="*/ 102 h 1265"/>
                <a:gd name="T12" fmla="*/ 646 w 1955"/>
                <a:gd name="T13" fmla="*/ 54 h 1265"/>
                <a:gd name="T14" fmla="*/ 227 w 1955"/>
                <a:gd name="T15" fmla="*/ 18 h 1265"/>
                <a:gd name="T16" fmla="*/ 0 w 1955"/>
                <a:gd name="T17" fmla="*/ 12 h 1265"/>
                <a:gd name="T18" fmla="*/ 431 w 1955"/>
                <a:gd name="T19" fmla="*/ 48 h 1265"/>
                <a:gd name="T20" fmla="*/ 813 w 1955"/>
                <a:gd name="T21" fmla="*/ 90 h 1265"/>
                <a:gd name="T22" fmla="*/ 1148 w 1955"/>
                <a:gd name="T23" fmla="*/ 144 h 1265"/>
                <a:gd name="T24" fmla="*/ 1423 w 1955"/>
                <a:gd name="T25" fmla="*/ 204 h 1265"/>
                <a:gd name="T26" fmla="*/ 1638 w 1955"/>
                <a:gd name="T27" fmla="*/ 276 h 1265"/>
                <a:gd name="T28" fmla="*/ 1794 w 1955"/>
                <a:gd name="T29" fmla="*/ 360 h 1265"/>
                <a:gd name="T30" fmla="*/ 1883 w 1955"/>
                <a:gd name="T31" fmla="*/ 443 h 1265"/>
                <a:gd name="T32" fmla="*/ 1901 w 1955"/>
                <a:gd name="T33" fmla="*/ 539 h 1265"/>
                <a:gd name="T34" fmla="*/ 1854 w 1955"/>
                <a:gd name="T35" fmla="*/ 629 h 1265"/>
                <a:gd name="T36" fmla="*/ 1746 w 1955"/>
                <a:gd name="T37" fmla="*/ 719 h 1265"/>
                <a:gd name="T38" fmla="*/ 1579 w 1955"/>
                <a:gd name="T39" fmla="*/ 809 h 1265"/>
                <a:gd name="T40" fmla="*/ 1357 w 1955"/>
                <a:gd name="T41" fmla="*/ 899 h 1265"/>
                <a:gd name="T42" fmla="*/ 1088 w 1955"/>
                <a:gd name="T43" fmla="*/ 989 h 1265"/>
                <a:gd name="T44" fmla="*/ 765 w 1955"/>
                <a:gd name="T45" fmla="*/ 1073 h 1265"/>
                <a:gd name="T46" fmla="*/ 407 w 1955"/>
                <a:gd name="T47" fmla="*/ 1157 h 1265"/>
                <a:gd name="T48" fmla="*/ 0 w 1955"/>
                <a:gd name="T49" fmla="*/ 1241 h 1265"/>
                <a:gd name="T50" fmla="*/ 215 w 1955"/>
                <a:gd name="T51" fmla="*/ 1223 h 1265"/>
                <a:gd name="T52" fmla="*/ 610 w 1955"/>
                <a:gd name="T53" fmla="*/ 1139 h 1265"/>
                <a:gd name="T54" fmla="*/ 957 w 1955"/>
                <a:gd name="T55" fmla="*/ 1049 h 1265"/>
                <a:gd name="T56" fmla="*/ 1262 w 1955"/>
                <a:gd name="T57" fmla="*/ 959 h 1265"/>
                <a:gd name="T58" fmla="*/ 1513 w 1955"/>
                <a:gd name="T59" fmla="*/ 863 h 1265"/>
                <a:gd name="T60" fmla="*/ 1716 w 1955"/>
                <a:gd name="T61" fmla="*/ 767 h 1265"/>
                <a:gd name="T62" fmla="*/ 1860 w 1955"/>
                <a:gd name="T63" fmla="*/ 677 h 1265"/>
                <a:gd name="T64" fmla="*/ 1937 w 1955"/>
                <a:gd name="T65" fmla="*/ 581 h 1265"/>
                <a:gd name="T66" fmla="*/ 1955 w 1955"/>
                <a:gd name="T67" fmla="*/ 533 h 12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70" name="Freeform 9">
              <a:extLst>
                <a:ext uri="{FF2B5EF4-FFF2-40B4-BE49-F238E27FC236}">
                  <a16:creationId xmlns:a16="http://schemas.microsoft.com/office/drawing/2014/main" id="{7FF28016-253B-E11F-6BB1-4F701CA3B127}"/>
                </a:ext>
              </a:extLst>
            </p:cNvPr>
            <p:cNvSpPr>
              <a:spLocks/>
            </p:cNvSpPr>
            <p:nvPr/>
          </p:nvSpPr>
          <p:spPr bwMode="hidden">
            <a:xfrm>
              <a:off x="0" y="0"/>
              <a:ext cx="4709" cy="2901"/>
            </a:xfrm>
            <a:custGeom>
              <a:avLst/>
              <a:gdLst>
                <a:gd name="T0" fmla="*/ 4694 w 4694"/>
                <a:gd name="T1" fmla="*/ 797 h 2901"/>
                <a:gd name="T2" fmla="*/ 4664 w 4694"/>
                <a:gd name="T3" fmla="*/ 665 h 2901"/>
                <a:gd name="T4" fmla="*/ 4586 w 4694"/>
                <a:gd name="T5" fmla="*/ 540 h 2901"/>
                <a:gd name="T6" fmla="*/ 4466 w 4694"/>
                <a:gd name="T7" fmla="*/ 426 h 2901"/>
                <a:gd name="T8" fmla="*/ 4299 w 4694"/>
                <a:gd name="T9" fmla="*/ 312 h 2901"/>
                <a:gd name="T10" fmla="*/ 4084 w 4694"/>
                <a:gd name="T11" fmla="*/ 216 h 2901"/>
                <a:gd name="T12" fmla="*/ 3833 w 4694"/>
                <a:gd name="T13" fmla="*/ 120 h 2901"/>
                <a:gd name="T14" fmla="*/ 3540 w 4694"/>
                <a:gd name="T15" fmla="*/ 36 h 2901"/>
                <a:gd name="T16" fmla="*/ 3205 w 4694"/>
                <a:gd name="T17" fmla="*/ 0 h 2901"/>
                <a:gd name="T18" fmla="*/ 3540 w 4694"/>
                <a:gd name="T19" fmla="*/ 78 h 2901"/>
                <a:gd name="T20" fmla="*/ 3833 w 4694"/>
                <a:gd name="T21" fmla="*/ 162 h 2901"/>
                <a:gd name="T22" fmla="*/ 4084 w 4694"/>
                <a:gd name="T23" fmla="*/ 258 h 2901"/>
                <a:gd name="T24" fmla="*/ 4287 w 4694"/>
                <a:gd name="T25" fmla="*/ 366 h 2901"/>
                <a:gd name="T26" fmla="*/ 4443 w 4694"/>
                <a:gd name="T27" fmla="*/ 480 h 2901"/>
                <a:gd name="T28" fmla="*/ 4550 w 4694"/>
                <a:gd name="T29" fmla="*/ 605 h 2901"/>
                <a:gd name="T30" fmla="*/ 4610 w 4694"/>
                <a:gd name="T31" fmla="*/ 737 h 2901"/>
                <a:gd name="T32" fmla="*/ 4610 w 4694"/>
                <a:gd name="T33" fmla="*/ 875 h 2901"/>
                <a:gd name="T34" fmla="*/ 4568 w 4694"/>
                <a:gd name="T35" fmla="*/ 1001 h 2901"/>
                <a:gd name="T36" fmla="*/ 4490 w 4694"/>
                <a:gd name="T37" fmla="*/ 1127 h 2901"/>
                <a:gd name="T38" fmla="*/ 4371 w 4694"/>
                <a:gd name="T39" fmla="*/ 1259 h 2901"/>
                <a:gd name="T40" fmla="*/ 4215 w 4694"/>
                <a:gd name="T41" fmla="*/ 1385 h 2901"/>
                <a:gd name="T42" fmla="*/ 4024 w 4694"/>
                <a:gd name="T43" fmla="*/ 1517 h 2901"/>
                <a:gd name="T44" fmla="*/ 3803 w 4694"/>
                <a:gd name="T45" fmla="*/ 1648 h 2901"/>
                <a:gd name="T46" fmla="*/ 3546 w 4694"/>
                <a:gd name="T47" fmla="*/ 1774 h 2901"/>
                <a:gd name="T48" fmla="*/ 3259 w 4694"/>
                <a:gd name="T49" fmla="*/ 1906 h 2901"/>
                <a:gd name="T50" fmla="*/ 2942 w 4694"/>
                <a:gd name="T51" fmla="*/ 2032 h 2901"/>
                <a:gd name="T52" fmla="*/ 2595 w 4694"/>
                <a:gd name="T53" fmla="*/ 2164 h 2901"/>
                <a:gd name="T54" fmla="*/ 2224 w 4694"/>
                <a:gd name="T55" fmla="*/ 2284 h 2901"/>
                <a:gd name="T56" fmla="*/ 1824 w 4694"/>
                <a:gd name="T57" fmla="*/ 2410 h 2901"/>
                <a:gd name="T58" fmla="*/ 1399 w 4694"/>
                <a:gd name="T59" fmla="*/ 2530 h 2901"/>
                <a:gd name="T60" fmla="*/ 484 w 4694"/>
                <a:gd name="T61" fmla="*/ 2757 h 2901"/>
                <a:gd name="T62" fmla="*/ 0 w 4694"/>
                <a:gd name="T63" fmla="*/ 2901 h 2901"/>
                <a:gd name="T64" fmla="*/ 969 w 4694"/>
                <a:gd name="T65" fmla="*/ 2674 h 2901"/>
                <a:gd name="T66" fmla="*/ 1638 w 4694"/>
                <a:gd name="T67" fmla="*/ 2494 h 2901"/>
                <a:gd name="T68" fmla="*/ 2057 w 4694"/>
                <a:gd name="T69" fmla="*/ 2374 h 2901"/>
                <a:gd name="T70" fmla="*/ 2451 w 4694"/>
                <a:gd name="T71" fmla="*/ 2248 h 2901"/>
                <a:gd name="T72" fmla="*/ 2816 w 4694"/>
                <a:gd name="T73" fmla="*/ 2116 h 2901"/>
                <a:gd name="T74" fmla="*/ 3151 w 4694"/>
                <a:gd name="T75" fmla="*/ 1984 h 2901"/>
                <a:gd name="T76" fmla="*/ 3462 w 4694"/>
                <a:gd name="T77" fmla="*/ 1858 h 2901"/>
                <a:gd name="T78" fmla="*/ 3737 w 4694"/>
                <a:gd name="T79" fmla="*/ 1720 h 2901"/>
                <a:gd name="T80" fmla="*/ 3982 w 4694"/>
                <a:gd name="T81" fmla="*/ 1589 h 2901"/>
                <a:gd name="T82" fmla="*/ 4191 w 4694"/>
                <a:gd name="T83" fmla="*/ 1457 h 2901"/>
                <a:gd name="T84" fmla="*/ 4371 w 4694"/>
                <a:gd name="T85" fmla="*/ 1325 h 2901"/>
                <a:gd name="T86" fmla="*/ 4508 w 4694"/>
                <a:gd name="T87" fmla="*/ 1193 h 2901"/>
                <a:gd name="T88" fmla="*/ 4610 w 4694"/>
                <a:gd name="T89" fmla="*/ 1061 h 2901"/>
                <a:gd name="T90" fmla="*/ 4670 w 4694"/>
                <a:gd name="T91" fmla="*/ 935 h 2901"/>
                <a:gd name="T92" fmla="*/ 4688 w 4694"/>
                <a:gd name="T93" fmla="*/ 869 h 29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71" name="Freeform 10">
              <a:extLst>
                <a:ext uri="{FF2B5EF4-FFF2-40B4-BE49-F238E27FC236}">
                  <a16:creationId xmlns:a16="http://schemas.microsoft.com/office/drawing/2014/main" id="{21549A5B-41A7-A1E6-035E-428E270F3B04}"/>
                </a:ext>
              </a:extLst>
            </p:cNvPr>
            <p:cNvSpPr>
              <a:spLocks/>
            </p:cNvSpPr>
            <p:nvPr/>
          </p:nvSpPr>
          <p:spPr bwMode="hidden">
            <a:xfrm>
              <a:off x="0" y="0"/>
              <a:ext cx="3773" cy="2356"/>
            </a:xfrm>
            <a:custGeom>
              <a:avLst/>
              <a:gdLst>
                <a:gd name="T0" fmla="*/ 3761 w 3761"/>
                <a:gd name="T1" fmla="*/ 719 h 2356"/>
                <a:gd name="T2" fmla="*/ 3731 w 3761"/>
                <a:gd name="T3" fmla="*/ 599 h 2356"/>
                <a:gd name="T4" fmla="*/ 3653 w 3761"/>
                <a:gd name="T5" fmla="*/ 486 h 2356"/>
                <a:gd name="T6" fmla="*/ 3522 w 3761"/>
                <a:gd name="T7" fmla="*/ 378 h 2356"/>
                <a:gd name="T8" fmla="*/ 3348 w 3761"/>
                <a:gd name="T9" fmla="*/ 282 h 2356"/>
                <a:gd name="T10" fmla="*/ 3127 w 3761"/>
                <a:gd name="T11" fmla="*/ 192 h 2356"/>
                <a:gd name="T12" fmla="*/ 2864 w 3761"/>
                <a:gd name="T13" fmla="*/ 108 h 2356"/>
                <a:gd name="T14" fmla="*/ 2559 w 3761"/>
                <a:gd name="T15" fmla="*/ 36 h 2356"/>
                <a:gd name="T16" fmla="*/ 2230 w 3761"/>
                <a:gd name="T17" fmla="*/ 0 h 2356"/>
                <a:gd name="T18" fmla="*/ 2577 w 3761"/>
                <a:gd name="T19" fmla="*/ 72 h 2356"/>
                <a:gd name="T20" fmla="*/ 2876 w 3761"/>
                <a:gd name="T21" fmla="*/ 150 h 2356"/>
                <a:gd name="T22" fmla="*/ 3139 w 3761"/>
                <a:gd name="T23" fmla="*/ 234 h 2356"/>
                <a:gd name="T24" fmla="*/ 3348 w 3761"/>
                <a:gd name="T25" fmla="*/ 330 h 2356"/>
                <a:gd name="T26" fmla="*/ 3516 w 3761"/>
                <a:gd name="T27" fmla="*/ 432 h 2356"/>
                <a:gd name="T28" fmla="*/ 3623 w 3761"/>
                <a:gd name="T29" fmla="*/ 545 h 2356"/>
                <a:gd name="T30" fmla="*/ 3683 w 3761"/>
                <a:gd name="T31" fmla="*/ 665 h 2356"/>
                <a:gd name="T32" fmla="*/ 3689 w 3761"/>
                <a:gd name="T33" fmla="*/ 791 h 2356"/>
                <a:gd name="T34" fmla="*/ 3653 w 3761"/>
                <a:gd name="T35" fmla="*/ 887 h 2356"/>
                <a:gd name="T36" fmla="*/ 3593 w 3761"/>
                <a:gd name="T37" fmla="*/ 989 h 2356"/>
                <a:gd name="T38" fmla="*/ 3498 w 3761"/>
                <a:gd name="T39" fmla="*/ 1091 h 2356"/>
                <a:gd name="T40" fmla="*/ 3372 w 3761"/>
                <a:gd name="T41" fmla="*/ 1187 h 2356"/>
                <a:gd name="T42" fmla="*/ 3223 w 3761"/>
                <a:gd name="T43" fmla="*/ 1289 h 2356"/>
                <a:gd name="T44" fmla="*/ 3043 w 3761"/>
                <a:gd name="T45" fmla="*/ 1391 h 2356"/>
                <a:gd name="T46" fmla="*/ 2834 w 3761"/>
                <a:gd name="T47" fmla="*/ 1493 h 2356"/>
                <a:gd name="T48" fmla="*/ 2607 w 3761"/>
                <a:gd name="T49" fmla="*/ 1589 h 2356"/>
                <a:gd name="T50" fmla="*/ 2075 w 3761"/>
                <a:gd name="T51" fmla="*/ 1786 h 2356"/>
                <a:gd name="T52" fmla="*/ 1459 w 3761"/>
                <a:gd name="T53" fmla="*/ 1972 h 2356"/>
                <a:gd name="T54" fmla="*/ 765 w 3761"/>
                <a:gd name="T55" fmla="*/ 2158 h 2356"/>
                <a:gd name="T56" fmla="*/ 0 w 3761"/>
                <a:gd name="T57" fmla="*/ 2326 h 2356"/>
                <a:gd name="T58" fmla="*/ 401 w 3761"/>
                <a:gd name="T59" fmla="*/ 2272 h 2356"/>
                <a:gd name="T60" fmla="*/ 1142 w 3761"/>
                <a:gd name="T61" fmla="*/ 2092 h 2356"/>
                <a:gd name="T62" fmla="*/ 1812 w 3761"/>
                <a:gd name="T63" fmla="*/ 1900 h 2356"/>
                <a:gd name="T64" fmla="*/ 2392 w 3761"/>
                <a:gd name="T65" fmla="*/ 1702 h 2356"/>
                <a:gd name="T66" fmla="*/ 2649 w 3761"/>
                <a:gd name="T67" fmla="*/ 1607 h 2356"/>
                <a:gd name="T68" fmla="*/ 2882 w 3761"/>
                <a:gd name="T69" fmla="*/ 1505 h 2356"/>
                <a:gd name="T70" fmla="*/ 3091 w 3761"/>
                <a:gd name="T71" fmla="*/ 1403 h 2356"/>
                <a:gd name="T72" fmla="*/ 3277 w 3761"/>
                <a:gd name="T73" fmla="*/ 1301 h 2356"/>
                <a:gd name="T74" fmla="*/ 3432 w 3761"/>
                <a:gd name="T75" fmla="*/ 1193 h 2356"/>
                <a:gd name="T76" fmla="*/ 3558 w 3761"/>
                <a:gd name="T77" fmla="*/ 1091 h 2356"/>
                <a:gd name="T78" fmla="*/ 3653 w 3761"/>
                <a:gd name="T79" fmla="*/ 989 h 2356"/>
                <a:gd name="T80" fmla="*/ 3719 w 3761"/>
                <a:gd name="T81" fmla="*/ 887 h 2356"/>
                <a:gd name="T82" fmla="*/ 3755 w 3761"/>
                <a:gd name="T83" fmla="*/ 785 h 23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72" name="Freeform 11">
              <a:extLst>
                <a:ext uri="{FF2B5EF4-FFF2-40B4-BE49-F238E27FC236}">
                  <a16:creationId xmlns:a16="http://schemas.microsoft.com/office/drawing/2014/main" id="{1C0DA373-FA70-D26B-E1AA-7AABDE77270E}"/>
                </a:ext>
              </a:extLst>
            </p:cNvPr>
            <p:cNvSpPr>
              <a:spLocks/>
            </p:cNvSpPr>
            <p:nvPr/>
          </p:nvSpPr>
          <p:spPr bwMode="hidden">
            <a:xfrm>
              <a:off x="0" y="0"/>
              <a:ext cx="2933" cy="1846"/>
            </a:xfrm>
            <a:custGeom>
              <a:avLst/>
              <a:gdLst>
                <a:gd name="T0" fmla="*/ 2924 w 2924"/>
                <a:gd name="T1" fmla="*/ 647 h 1846"/>
                <a:gd name="T2" fmla="*/ 2876 w 2924"/>
                <a:gd name="T3" fmla="*/ 528 h 1846"/>
                <a:gd name="T4" fmla="*/ 2750 w 2924"/>
                <a:gd name="T5" fmla="*/ 414 h 1846"/>
                <a:gd name="T6" fmla="*/ 2559 w 2924"/>
                <a:gd name="T7" fmla="*/ 318 h 1846"/>
                <a:gd name="T8" fmla="*/ 2302 w 2924"/>
                <a:gd name="T9" fmla="*/ 228 h 1846"/>
                <a:gd name="T10" fmla="*/ 1985 w 2924"/>
                <a:gd name="T11" fmla="*/ 150 h 1846"/>
                <a:gd name="T12" fmla="*/ 1608 w 2924"/>
                <a:gd name="T13" fmla="*/ 78 h 1846"/>
                <a:gd name="T14" fmla="*/ 1178 w 2924"/>
                <a:gd name="T15" fmla="*/ 24 h 1846"/>
                <a:gd name="T16" fmla="*/ 694 w 2924"/>
                <a:gd name="T17" fmla="*/ 0 h 1846"/>
                <a:gd name="T18" fmla="*/ 1190 w 2924"/>
                <a:gd name="T19" fmla="*/ 48 h 1846"/>
                <a:gd name="T20" fmla="*/ 1626 w 2924"/>
                <a:gd name="T21" fmla="*/ 108 h 1846"/>
                <a:gd name="T22" fmla="*/ 2009 w 2924"/>
                <a:gd name="T23" fmla="*/ 180 h 1846"/>
                <a:gd name="T24" fmla="*/ 2326 w 2924"/>
                <a:gd name="T25" fmla="*/ 264 h 1846"/>
                <a:gd name="T26" fmla="*/ 2571 w 2924"/>
                <a:gd name="T27" fmla="*/ 360 h 1846"/>
                <a:gd name="T28" fmla="*/ 2750 w 2924"/>
                <a:gd name="T29" fmla="*/ 468 h 1846"/>
                <a:gd name="T30" fmla="*/ 2846 w 2924"/>
                <a:gd name="T31" fmla="*/ 587 h 1846"/>
                <a:gd name="T32" fmla="*/ 2864 w 2924"/>
                <a:gd name="T33" fmla="*/ 713 h 1846"/>
                <a:gd name="T34" fmla="*/ 2840 w 2924"/>
                <a:gd name="T35" fmla="*/ 785 h 1846"/>
                <a:gd name="T36" fmla="*/ 2792 w 2924"/>
                <a:gd name="T37" fmla="*/ 857 h 1846"/>
                <a:gd name="T38" fmla="*/ 2625 w 2924"/>
                <a:gd name="T39" fmla="*/ 1001 h 1846"/>
                <a:gd name="T40" fmla="*/ 2368 w 2924"/>
                <a:gd name="T41" fmla="*/ 1145 h 1846"/>
                <a:gd name="T42" fmla="*/ 2033 w 2924"/>
                <a:gd name="T43" fmla="*/ 1289 h 1846"/>
                <a:gd name="T44" fmla="*/ 1626 w 2924"/>
                <a:gd name="T45" fmla="*/ 1433 h 1846"/>
                <a:gd name="T46" fmla="*/ 1142 w 2924"/>
                <a:gd name="T47" fmla="*/ 1571 h 1846"/>
                <a:gd name="T48" fmla="*/ 604 w 2924"/>
                <a:gd name="T49" fmla="*/ 1702 h 1846"/>
                <a:gd name="T50" fmla="*/ 0 w 2924"/>
                <a:gd name="T51" fmla="*/ 1828 h 1846"/>
                <a:gd name="T52" fmla="*/ 311 w 2924"/>
                <a:gd name="T53" fmla="*/ 1780 h 1846"/>
                <a:gd name="T54" fmla="*/ 897 w 2924"/>
                <a:gd name="T55" fmla="*/ 1648 h 1846"/>
                <a:gd name="T56" fmla="*/ 1417 w 2924"/>
                <a:gd name="T57" fmla="*/ 1511 h 1846"/>
                <a:gd name="T58" fmla="*/ 1871 w 2924"/>
                <a:gd name="T59" fmla="*/ 1367 h 1846"/>
                <a:gd name="T60" fmla="*/ 2254 w 2924"/>
                <a:gd name="T61" fmla="*/ 1223 h 1846"/>
                <a:gd name="T62" fmla="*/ 2559 w 2924"/>
                <a:gd name="T63" fmla="*/ 1079 h 1846"/>
                <a:gd name="T64" fmla="*/ 2774 w 2924"/>
                <a:gd name="T65" fmla="*/ 929 h 1846"/>
                <a:gd name="T66" fmla="*/ 2876 w 2924"/>
                <a:gd name="T67" fmla="*/ 815 h 1846"/>
                <a:gd name="T68" fmla="*/ 2912 w 2924"/>
                <a:gd name="T69" fmla="*/ 743 h 1846"/>
                <a:gd name="T70" fmla="*/ 2924 w 2924"/>
                <a:gd name="T71" fmla="*/ 707 h 18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73" name="Freeform 12">
              <a:extLst>
                <a:ext uri="{FF2B5EF4-FFF2-40B4-BE49-F238E27FC236}">
                  <a16:creationId xmlns:a16="http://schemas.microsoft.com/office/drawing/2014/main" id="{3F7A75EB-F428-FA22-9428-183C30200D93}"/>
                </a:ext>
              </a:extLst>
            </p:cNvPr>
            <p:cNvSpPr>
              <a:spLocks/>
            </p:cNvSpPr>
            <p:nvPr/>
          </p:nvSpPr>
          <p:spPr bwMode="hidden">
            <a:xfrm>
              <a:off x="114" y="2847"/>
              <a:ext cx="1493" cy="204"/>
            </a:xfrm>
            <a:custGeom>
              <a:avLst/>
              <a:gdLst>
                <a:gd name="T0" fmla="*/ 1399 w 1488"/>
                <a:gd name="T1" fmla="*/ 204 h 204"/>
                <a:gd name="T2" fmla="*/ 0 w 1488"/>
                <a:gd name="T3" fmla="*/ 18 h 204"/>
                <a:gd name="T4" fmla="*/ 77 w 1488"/>
                <a:gd name="T5" fmla="*/ 0 h 204"/>
                <a:gd name="T6" fmla="*/ 1488 w 1488"/>
                <a:gd name="T7" fmla="*/ 186 h 204"/>
                <a:gd name="T8" fmla="*/ 1399 w 1488"/>
                <a:gd name="T9" fmla="*/ 204 h 204"/>
                <a:gd name="T10" fmla="*/ 1399 w 1488"/>
                <a:gd name="T11" fmla="*/ 204 h 2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88" h="204">
                  <a:moveTo>
                    <a:pt x="1399" y="204"/>
                  </a:moveTo>
                  <a:lnTo>
                    <a:pt x="0" y="18"/>
                  </a:lnTo>
                  <a:lnTo>
                    <a:pt x="77" y="0"/>
                  </a:lnTo>
                  <a:lnTo>
                    <a:pt x="1488" y="186"/>
                  </a:lnTo>
                  <a:lnTo>
                    <a:pt x="1399" y="20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74" name="Rectangle 13">
              <a:extLst>
                <a:ext uri="{FF2B5EF4-FFF2-40B4-BE49-F238E27FC236}">
                  <a16:creationId xmlns:a16="http://schemas.microsoft.com/office/drawing/2014/main" id="{6245016D-BA3F-3420-BA81-C08ED44995AE}"/>
                </a:ext>
              </a:extLst>
            </p:cNvPr>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9475" name="Rectangle 14">
              <a:extLst>
                <a:ext uri="{FF2B5EF4-FFF2-40B4-BE49-F238E27FC236}">
                  <a16:creationId xmlns:a16="http://schemas.microsoft.com/office/drawing/2014/main" id="{ACB5FA27-5C6E-B44D-31C7-AF5181148F10}"/>
                </a:ext>
              </a:extLst>
            </p:cNvPr>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grpSp>
          <p:nvGrpSpPr>
            <p:cNvPr id="19476" name="Group 15">
              <a:extLst>
                <a:ext uri="{FF2B5EF4-FFF2-40B4-BE49-F238E27FC236}">
                  <a16:creationId xmlns:a16="http://schemas.microsoft.com/office/drawing/2014/main" id="{A687449B-8A35-83D1-A03A-C51C5036C584}"/>
                </a:ext>
              </a:extLst>
            </p:cNvPr>
            <p:cNvGrpSpPr>
              <a:grpSpLocks/>
            </p:cNvGrpSpPr>
            <p:nvPr/>
          </p:nvGrpSpPr>
          <p:grpSpPr bwMode="auto">
            <a:xfrm>
              <a:off x="192" y="2284"/>
              <a:ext cx="1254" cy="923"/>
              <a:chOff x="192" y="2284"/>
              <a:chExt cx="1254" cy="923"/>
            </a:xfrm>
          </p:grpSpPr>
          <p:sp>
            <p:nvSpPr>
              <p:cNvPr id="19477" name="Freeform 16">
                <a:extLst>
                  <a:ext uri="{FF2B5EF4-FFF2-40B4-BE49-F238E27FC236}">
                    <a16:creationId xmlns:a16="http://schemas.microsoft.com/office/drawing/2014/main" id="{5994F3B7-CBFE-8C2B-1B9E-5810B460B633}"/>
                  </a:ext>
                </a:extLst>
              </p:cNvPr>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 h="6">
                    <a:moveTo>
                      <a:pt x="47" y="6"/>
                    </a:moveTo>
                    <a:lnTo>
                      <a:pt x="0" y="0"/>
                    </a:lnTo>
                    <a:lnTo>
                      <a:pt x="47" y="6"/>
                    </a:lnTo>
                    <a:close/>
                  </a:path>
                </a:pathLst>
              </a:custGeom>
              <a:solidFill>
                <a:srgbClr val="1414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78" name="Freeform 17">
                <a:extLst>
                  <a:ext uri="{FF2B5EF4-FFF2-40B4-BE49-F238E27FC236}">
                    <a16:creationId xmlns:a16="http://schemas.microsoft.com/office/drawing/2014/main" id="{78A23E0B-0517-9B93-E73E-3BA91D457358}"/>
                  </a:ext>
                </a:extLst>
              </p:cNvPr>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73 w 323"/>
                  <a:gd name="T13" fmla="*/ 18 h 162"/>
                  <a:gd name="T14" fmla="*/ 239 w 323"/>
                  <a:gd name="T15" fmla="*/ 54 h 162"/>
                  <a:gd name="T16" fmla="*/ 287 w 323"/>
                  <a:gd name="T17" fmla="*/ 90 h 162"/>
                  <a:gd name="T18" fmla="*/ 317 w 323"/>
                  <a:gd name="T19" fmla="*/ 114 h 162"/>
                  <a:gd name="T20" fmla="*/ 323 w 323"/>
                  <a:gd name="T21" fmla="*/ 126 h 162"/>
                  <a:gd name="T22" fmla="*/ 323 w 323"/>
                  <a:gd name="T23" fmla="*/ 126 h 162"/>
                  <a:gd name="T24" fmla="*/ 221 w 323"/>
                  <a:gd name="T25" fmla="*/ 162 h 162"/>
                  <a:gd name="T26" fmla="*/ 0 w 323"/>
                  <a:gd name="T27" fmla="*/ 24 h 162"/>
                  <a:gd name="T28" fmla="*/ 0 w 323"/>
                  <a:gd name="T29" fmla="*/ 24 h 1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221" y="162"/>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79" name="Freeform 18">
                <a:extLst>
                  <a:ext uri="{FF2B5EF4-FFF2-40B4-BE49-F238E27FC236}">
                    <a16:creationId xmlns:a16="http://schemas.microsoft.com/office/drawing/2014/main" id="{B9F774D9-6643-B168-A996-59D6F6191DBC}"/>
                  </a:ext>
                </a:extLst>
              </p:cNvPr>
              <p:cNvSpPr>
                <a:spLocks noEditPoints="1"/>
              </p:cNvSpPr>
              <p:nvPr/>
            </p:nvSpPr>
            <p:spPr bwMode="hidden">
              <a:xfrm>
                <a:off x="192" y="2284"/>
                <a:ext cx="1254" cy="923"/>
              </a:xfrm>
              <a:custGeom>
                <a:avLst/>
                <a:gdLst>
                  <a:gd name="T0" fmla="*/ 1166 w 1250"/>
                  <a:gd name="T1" fmla="*/ 641 h 923"/>
                  <a:gd name="T2" fmla="*/ 1166 w 1250"/>
                  <a:gd name="T3" fmla="*/ 473 h 923"/>
                  <a:gd name="T4" fmla="*/ 1136 w 1250"/>
                  <a:gd name="T5" fmla="*/ 384 h 923"/>
                  <a:gd name="T6" fmla="*/ 1112 w 1250"/>
                  <a:gd name="T7" fmla="*/ 288 h 923"/>
                  <a:gd name="T8" fmla="*/ 1053 w 1250"/>
                  <a:gd name="T9" fmla="*/ 174 h 923"/>
                  <a:gd name="T10" fmla="*/ 981 w 1250"/>
                  <a:gd name="T11" fmla="*/ 96 h 923"/>
                  <a:gd name="T12" fmla="*/ 963 w 1250"/>
                  <a:gd name="T13" fmla="*/ 72 h 923"/>
                  <a:gd name="T14" fmla="*/ 891 w 1250"/>
                  <a:gd name="T15" fmla="*/ 18 h 923"/>
                  <a:gd name="T16" fmla="*/ 819 w 1250"/>
                  <a:gd name="T17" fmla="*/ 6 h 923"/>
                  <a:gd name="T18" fmla="*/ 712 w 1250"/>
                  <a:gd name="T19" fmla="*/ 24 h 923"/>
                  <a:gd name="T20" fmla="*/ 664 w 1250"/>
                  <a:gd name="T21" fmla="*/ 42 h 923"/>
                  <a:gd name="T22" fmla="*/ 568 w 1250"/>
                  <a:gd name="T23" fmla="*/ 120 h 923"/>
                  <a:gd name="T24" fmla="*/ 532 w 1250"/>
                  <a:gd name="T25" fmla="*/ 228 h 923"/>
                  <a:gd name="T26" fmla="*/ 509 w 1250"/>
                  <a:gd name="T27" fmla="*/ 348 h 923"/>
                  <a:gd name="T28" fmla="*/ 431 w 1250"/>
                  <a:gd name="T29" fmla="*/ 479 h 923"/>
                  <a:gd name="T30" fmla="*/ 413 w 1250"/>
                  <a:gd name="T31" fmla="*/ 539 h 923"/>
                  <a:gd name="T32" fmla="*/ 353 w 1250"/>
                  <a:gd name="T33" fmla="*/ 599 h 923"/>
                  <a:gd name="T34" fmla="*/ 305 w 1250"/>
                  <a:gd name="T35" fmla="*/ 629 h 923"/>
                  <a:gd name="T36" fmla="*/ 293 w 1250"/>
                  <a:gd name="T37" fmla="*/ 635 h 923"/>
                  <a:gd name="T38" fmla="*/ 257 w 1250"/>
                  <a:gd name="T39" fmla="*/ 677 h 923"/>
                  <a:gd name="T40" fmla="*/ 150 w 1250"/>
                  <a:gd name="T41" fmla="*/ 797 h 923"/>
                  <a:gd name="T42" fmla="*/ 54 w 1250"/>
                  <a:gd name="T43" fmla="*/ 839 h 923"/>
                  <a:gd name="T44" fmla="*/ 156 w 1250"/>
                  <a:gd name="T45" fmla="*/ 905 h 923"/>
                  <a:gd name="T46" fmla="*/ 240 w 1250"/>
                  <a:gd name="T47" fmla="*/ 869 h 923"/>
                  <a:gd name="T48" fmla="*/ 640 w 1250"/>
                  <a:gd name="T49" fmla="*/ 827 h 923"/>
                  <a:gd name="T50" fmla="*/ 700 w 1250"/>
                  <a:gd name="T51" fmla="*/ 725 h 923"/>
                  <a:gd name="T52" fmla="*/ 694 w 1250"/>
                  <a:gd name="T53" fmla="*/ 611 h 923"/>
                  <a:gd name="T54" fmla="*/ 778 w 1250"/>
                  <a:gd name="T55" fmla="*/ 551 h 923"/>
                  <a:gd name="T56" fmla="*/ 879 w 1250"/>
                  <a:gd name="T57" fmla="*/ 449 h 923"/>
                  <a:gd name="T58" fmla="*/ 909 w 1250"/>
                  <a:gd name="T59" fmla="*/ 414 h 923"/>
                  <a:gd name="T60" fmla="*/ 975 w 1250"/>
                  <a:gd name="T61" fmla="*/ 318 h 923"/>
                  <a:gd name="T62" fmla="*/ 1023 w 1250"/>
                  <a:gd name="T63" fmla="*/ 336 h 923"/>
                  <a:gd name="T64" fmla="*/ 1118 w 1250"/>
                  <a:gd name="T65" fmla="*/ 617 h 923"/>
                  <a:gd name="T66" fmla="*/ 1112 w 1250"/>
                  <a:gd name="T67" fmla="*/ 689 h 923"/>
                  <a:gd name="T68" fmla="*/ 1148 w 1250"/>
                  <a:gd name="T69" fmla="*/ 749 h 923"/>
                  <a:gd name="T70" fmla="*/ 1202 w 1250"/>
                  <a:gd name="T71" fmla="*/ 713 h 923"/>
                  <a:gd name="T72" fmla="*/ 1238 w 1250"/>
                  <a:gd name="T73" fmla="*/ 749 h 923"/>
                  <a:gd name="T74" fmla="*/ 1250 w 1250"/>
                  <a:gd name="T75" fmla="*/ 743 h 923"/>
                  <a:gd name="T76" fmla="*/ 694 w 1250"/>
                  <a:gd name="T77" fmla="*/ 264 h 923"/>
                  <a:gd name="T78" fmla="*/ 784 w 1250"/>
                  <a:gd name="T79" fmla="*/ 372 h 923"/>
                  <a:gd name="T80" fmla="*/ 766 w 1250"/>
                  <a:gd name="T81" fmla="*/ 443 h 923"/>
                  <a:gd name="T82" fmla="*/ 706 w 1250"/>
                  <a:gd name="T83" fmla="*/ 515 h 923"/>
                  <a:gd name="T84" fmla="*/ 658 w 1250"/>
                  <a:gd name="T85" fmla="*/ 569 h 923"/>
                  <a:gd name="T86" fmla="*/ 616 w 1250"/>
                  <a:gd name="T87" fmla="*/ 593 h 923"/>
                  <a:gd name="T88" fmla="*/ 574 w 1250"/>
                  <a:gd name="T89" fmla="*/ 617 h 923"/>
                  <a:gd name="T90" fmla="*/ 562 w 1250"/>
                  <a:gd name="T91" fmla="*/ 707 h 923"/>
                  <a:gd name="T92" fmla="*/ 353 w 1250"/>
                  <a:gd name="T93" fmla="*/ 755 h 923"/>
                  <a:gd name="T94" fmla="*/ 389 w 1250"/>
                  <a:gd name="T95" fmla="*/ 641 h 923"/>
                  <a:gd name="T96" fmla="*/ 425 w 1250"/>
                  <a:gd name="T97" fmla="*/ 647 h 923"/>
                  <a:gd name="T98" fmla="*/ 443 w 1250"/>
                  <a:gd name="T99" fmla="*/ 617 h 923"/>
                  <a:gd name="T100" fmla="*/ 568 w 1250"/>
                  <a:gd name="T101" fmla="*/ 515 h 923"/>
                  <a:gd name="T102" fmla="*/ 616 w 1250"/>
                  <a:gd name="T103" fmla="*/ 473 h 923"/>
                  <a:gd name="T104" fmla="*/ 640 w 1250"/>
                  <a:gd name="T105" fmla="*/ 396 h 923"/>
                  <a:gd name="T106" fmla="*/ 640 w 1250"/>
                  <a:gd name="T107" fmla="*/ 378 h 923"/>
                  <a:gd name="T108" fmla="*/ 664 w 1250"/>
                  <a:gd name="T109" fmla="*/ 270 h 923"/>
                  <a:gd name="T110" fmla="*/ 682 w 1250"/>
                  <a:gd name="T111" fmla="*/ 192 h 923"/>
                  <a:gd name="T112" fmla="*/ 694 w 1250"/>
                  <a:gd name="T113" fmla="*/ 264 h 923"/>
                  <a:gd name="T114" fmla="*/ 532 w 1250"/>
                  <a:gd name="T115" fmla="*/ 455 h 923"/>
                  <a:gd name="T116" fmla="*/ 634 w 1250"/>
                  <a:gd name="T117" fmla="*/ 803 h 92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50" h="923">
                    <a:moveTo>
                      <a:pt x="1244" y="713"/>
                    </a:moveTo>
                    <a:lnTo>
                      <a:pt x="1214" y="68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353" y="599"/>
                    </a:lnTo>
                    <a:lnTo>
                      <a:pt x="347" y="599"/>
                    </a:lnTo>
                    <a:lnTo>
                      <a:pt x="341" y="599"/>
                    </a:lnTo>
                    <a:lnTo>
                      <a:pt x="335" y="611"/>
                    </a:lnTo>
                    <a:lnTo>
                      <a:pt x="311" y="629"/>
                    </a:lnTo>
                    <a:lnTo>
                      <a:pt x="305" y="629"/>
                    </a:lnTo>
                    <a:lnTo>
                      <a:pt x="299" y="629"/>
                    </a:lnTo>
                    <a:lnTo>
                      <a:pt x="299" y="635"/>
                    </a:lnTo>
                    <a:lnTo>
                      <a:pt x="293" y="635"/>
                    </a:lnTo>
                    <a:lnTo>
                      <a:pt x="257" y="659"/>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700" y="725"/>
                    </a:lnTo>
                    <a:lnTo>
                      <a:pt x="658" y="719"/>
                    </a:lnTo>
                    <a:lnTo>
                      <a:pt x="664" y="653"/>
                    </a:lnTo>
                    <a:lnTo>
                      <a:pt x="670" y="623"/>
                    </a:lnTo>
                    <a:lnTo>
                      <a:pt x="694" y="611"/>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close/>
                    <a:moveTo>
                      <a:pt x="694" y="264"/>
                    </a:moveTo>
                    <a:lnTo>
                      <a:pt x="700" y="276"/>
                    </a:lnTo>
                    <a:lnTo>
                      <a:pt x="712" y="288"/>
                    </a:lnTo>
                    <a:lnTo>
                      <a:pt x="742" y="330"/>
                    </a:lnTo>
                    <a:lnTo>
                      <a:pt x="778" y="360"/>
                    </a:lnTo>
                    <a:lnTo>
                      <a:pt x="784" y="372"/>
                    </a:lnTo>
                    <a:lnTo>
                      <a:pt x="790" y="378"/>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2" y="569"/>
                    </a:lnTo>
                    <a:lnTo>
                      <a:pt x="652" y="575"/>
                    </a:lnTo>
                    <a:lnTo>
                      <a:pt x="640" y="581"/>
                    </a:lnTo>
                    <a:lnTo>
                      <a:pt x="616" y="593"/>
                    </a:lnTo>
                    <a:lnTo>
                      <a:pt x="604" y="599"/>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close/>
                    <a:moveTo>
                      <a:pt x="532" y="455"/>
                    </a:moveTo>
                    <a:lnTo>
                      <a:pt x="527" y="461"/>
                    </a:lnTo>
                    <a:lnTo>
                      <a:pt x="532" y="449"/>
                    </a:lnTo>
                    <a:lnTo>
                      <a:pt x="532" y="455"/>
                    </a:lnTo>
                    <a:close/>
                    <a:moveTo>
                      <a:pt x="634" y="803"/>
                    </a:moveTo>
                    <a:lnTo>
                      <a:pt x="634" y="80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80" name="Freeform 19">
                <a:extLst>
                  <a:ext uri="{FF2B5EF4-FFF2-40B4-BE49-F238E27FC236}">
                    <a16:creationId xmlns:a16="http://schemas.microsoft.com/office/drawing/2014/main" id="{CC7E4344-7F8D-8718-A2D4-A5A47E8D16C0}"/>
                  </a:ext>
                </a:extLst>
              </p:cNvPr>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78">
                    <a:moveTo>
                      <a:pt x="12" y="72"/>
                    </a:moveTo>
                    <a:lnTo>
                      <a:pt x="18" y="60"/>
                    </a:lnTo>
                    <a:lnTo>
                      <a:pt x="24" y="54"/>
                    </a:lnTo>
                    <a:lnTo>
                      <a:pt x="47" y="0"/>
                    </a:lnTo>
                    <a:lnTo>
                      <a:pt x="0" y="78"/>
                    </a:lnTo>
                    <a:lnTo>
                      <a:pt x="12" y="72"/>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81" name="Freeform 20">
                <a:extLst>
                  <a:ext uri="{FF2B5EF4-FFF2-40B4-BE49-F238E27FC236}">
                    <a16:creationId xmlns:a16="http://schemas.microsoft.com/office/drawing/2014/main" id="{DD984BE0-E278-514B-1338-310D5D391CA2}"/>
                  </a:ext>
                </a:extLst>
              </p:cNvPr>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82" name="Freeform 21">
                <a:extLst>
                  <a:ext uri="{FF2B5EF4-FFF2-40B4-BE49-F238E27FC236}">
                    <a16:creationId xmlns:a16="http://schemas.microsoft.com/office/drawing/2014/main" id="{6259A309-503C-77BE-172E-62A69C6CC6FA}"/>
                  </a:ext>
                </a:extLst>
              </p:cNvPr>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83" name="Freeform 22">
                <a:extLst>
                  <a:ext uri="{FF2B5EF4-FFF2-40B4-BE49-F238E27FC236}">
                    <a16:creationId xmlns:a16="http://schemas.microsoft.com/office/drawing/2014/main" id="{5AF3E5D2-ABB9-D667-D60F-544CB55784F4}"/>
                  </a:ext>
                </a:extLst>
              </p:cNvPr>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84" name="Freeform 23">
                <a:extLst>
                  <a:ext uri="{FF2B5EF4-FFF2-40B4-BE49-F238E27FC236}">
                    <a16:creationId xmlns:a16="http://schemas.microsoft.com/office/drawing/2014/main" id="{B5560A5D-58FD-3B03-D98B-0C5D01706E35}"/>
                  </a:ext>
                </a:extLst>
              </p:cNvPr>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85" name="Freeform 24">
                <a:extLst>
                  <a:ext uri="{FF2B5EF4-FFF2-40B4-BE49-F238E27FC236}">
                    <a16:creationId xmlns:a16="http://schemas.microsoft.com/office/drawing/2014/main" id="{A563F50F-49EE-0918-D0FA-57A62CD66CEF}"/>
                  </a:ext>
                </a:extLst>
              </p:cNvPr>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86" name="Freeform 25">
                <a:extLst>
                  <a:ext uri="{FF2B5EF4-FFF2-40B4-BE49-F238E27FC236}">
                    <a16:creationId xmlns:a16="http://schemas.microsoft.com/office/drawing/2014/main" id="{75C8FF61-781C-4392-1975-ABCB6C446033}"/>
                  </a:ext>
                </a:extLst>
              </p:cNvPr>
              <p:cNvSpPr>
                <a:spLocks/>
              </p:cNvSpPr>
              <p:nvPr/>
            </p:nvSpPr>
            <p:spPr bwMode="hidden">
              <a:xfrm>
                <a:off x="737" y="2763"/>
                <a:ext cx="73" cy="54"/>
              </a:xfrm>
              <a:custGeom>
                <a:avLst/>
                <a:gdLst>
                  <a:gd name="T0" fmla="*/ 24 w 72"/>
                  <a:gd name="T1" fmla="*/ 36 h 54"/>
                  <a:gd name="T2" fmla="*/ 48 w 72"/>
                  <a:gd name="T3" fmla="*/ 24 h 54"/>
                  <a:gd name="T4" fmla="*/ 60 w 72"/>
                  <a:gd name="T5" fmla="*/ 12 h 54"/>
                  <a:gd name="T6" fmla="*/ 66 w 72"/>
                  <a:gd name="T7" fmla="*/ 6 h 54"/>
                  <a:gd name="T8" fmla="*/ 72 w 72"/>
                  <a:gd name="T9" fmla="*/ 0 h 54"/>
                  <a:gd name="T10" fmla="*/ 42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87" name="Freeform 26">
                <a:extLst>
                  <a:ext uri="{FF2B5EF4-FFF2-40B4-BE49-F238E27FC236}">
                    <a16:creationId xmlns:a16="http://schemas.microsoft.com/office/drawing/2014/main" id="{595678CD-A3C0-5B7F-6508-1970F6167DB1}"/>
                  </a:ext>
                </a:extLst>
              </p:cNvPr>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54">
                    <a:moveTo>
                      <a:pt x="12" y="0"/>
                    </a:moveTo>
                    <a:lnTo>
                      <a:pt x="0" y="12"/>
                    </a:lnTo>
                    <a:lnTo>
                      <a:pt x="0" y="18"/>
                    </a:lnTo>
                    <a:lnTo>
                      <a:pt x="6" y="54"/>
                    </a:lnTo>
                    <a:lnTo>
                      <a:pt x="12" y="36"/>
                    </a:lnTo>
                    <a:lnTo>
                      <a:pt x="12" y="18"/>
                    </a:lnTo>
                    <a:lnTo>
                      <a:pt x="12" y="6"/>
                    </a:lnTo>
                    <a:lnTo>
                      <a:pt x="12"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88" name="Freeform 27">
                <a:extLst>
                  <a:ext uri="{FF2B5EF4-FFF2-40B4-BE49-F238E27FC236}">
                    <a16:creationId xmlns:a16="http://schemas.microsoft.com/office/drawing/2014/main" id="{6CFCEE88-93D2-8D68-BADD-B5338544BFC3}"/>
                  </a:ext>
                </a:extLst>
              </p:cNvPr>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8" h="72">
                    <a:moveTo>
                      <a:pt x="48" y="6"/>
                    </a:moveTo>
                    <a:lnTo>
                      <a:pt x="48" y="6"/>
                    </a:lnTo>
                    <a:lnTo>
                      <a:pt x="6" y="0"/>
                    </a:lnTo>
                    <a:lnTo>
                      <a:pt x="42" y="12"/>
                    </a:lnTo>
                    <a:lnTo>
                      <a:pt x="0" y="72"/>
                    </a:lnTo>
                    <a:lnTo>
                      <a:pt x="18" y="54"/>
                    </a:lnTo>
                    <a:lnTo>
                      <a:pt x="18" y="66"/>
                    </a:lnTo>
                    <a:lnTo>
                      <a:pt x="48"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89" name="Freeform 28">
                <a:extLst>
                  <a:ext uri="{FF2B5EF4-FFF2-40B4-BE49-F238E27FC236}">
                    <a16:creationId xmlns:a16="http://schemas.microsoft.com/office/drawing/2014/main" id="{7F6737AC-5F9C-580C-5672-12A4546A9117}"/>
                  </a:ext>
                </a:extLst>
              </p:cNvPr>
              <p:cNvSpPr>
                <a:spLocks/>
              </p:cNvSpPr>
              <p:nvPr/>
            </p:nvSpPr>
            <p:spPr bwMode="hidden">
              <a:xfrm>
                <a:off x="437" y="3027"/>
                <a:ext cx="288" cy="84"/>
              </a:xfrm>
              <a:custGeom>
                <a:avLst/>
                <a:gdLst>
                  <a:gd name="T0" fmla="*/ 287 w 287"/>
                  <a:gd name="T1" fmla="*/ 0 h 84"/>
                  <a:gd name="T2" fmla="*/ 0 w 287"/>
                  <a:gd name="T3" fmla="*/ 84 h 84"/>
                  <a:gd name="T4" fmla="*/ 168 w 287"/>
                  <a:gd name="T5" fmla="*/ 36 h 84"/>
                  <a:gd name="T6" fmla="*/ 114 w 287"/>
                  <a:gd name="T7" fmla="*/ 60 h 84"/>
                  <a:gd name="T8" fmla="*/ 276 w 287"/>
                  <a:gd name="T9" fmla="*/ 18 h 84"/>
                  <a:gd name="T10" fmla="*/ 287 w 287"/>
                  <a:gd name="T11" fmla="*/ 0 h 84"/>
                  <a:gd name="T12" fmla="*/ 287 w 287"/>
                  <a:gd name="T13" fmla="*/ 0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7" h="84">
                    <a:moveTo>
                      <a:pt x="287" y="0"/>
                    </a:moveTo>
                    <a:lnTo>
                      <a:pt x="0" y="84"/>
                    </a:lnTo>
                    <a:lnTo>
                      <a:pt x="168" y="36"/>
                    </a:lnTo>
                    <a:lnTo>
                      <a:pt x="114" y="60"/>
                    </a:lnTo>
                    <a:lnTo>
                      <a:pt x="276" y="18"/>
                    </a:lnTo>
                    <a:lnTo>
                      <a:pt x="287"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90" name="Freeform 29">
                <a:extLst>
                  <a:ext uri="{FF2B5EF4-FFF2-40B4-BE49-F238E27FC236}">
                    <a16:creationId xmlns:a16="http://schemas.microsoft.com/office/drawing/2014/main" id="{B75771AA-B716-CB6B-33B6-9D106B4876C6}"/>
                  </a:ext>
                </a:extLst>
              </p:cNvPr>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 h="108">
                    <a:moveTo>
                      <a:pt x="6" y="0"/>
                    </a:moveTo>
                    <a:lnTo>
                      <a:pt x="66" y="6"/>
                    </a:lnTo>
                    <a:lnTo>
                      <a:pt x="0" y="84"/>
                    </a:lnTo>
                    <a:lnTo>
                      <a:pt x="54" y="24"/>
                    </a:lnTo>
                    <a:lnTo>
                      <a:pt x="6" y="108"/>
                    </a:lnTo>
                    <a:lnTo>
                      <a:pt x="66" y="6"/>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91" name="Freeform 30">
                <a:extLst>
                  <a:ext uri="{FF2B5EF4-FFF2-40B4-BE49-F238E27FC236}">
                    <a16:creationId xmlns:a16="http://schemas.microsoft.com/office/drawing/2014/main" id="{E9CCAB48-54E9-5D3A-8F38-540C0E85CE12}"/>
                  </a:ext>
                </a:extLst>
              </p:cNvPr>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92" name="Freeform 31">
                <a:extLst>
                  <a:ext uri="{FF2B5EF4-FFF2-40B4-BE49-F238E27FC236}">
                    <a16:creationId xmlns:a16="http://schemas.microsoft.com/office/drawing/2014/main" id="{556AB67B-A3A9-AEA5-164A-FDDB3017ADDB}"/>
                  </a:ext>
                </a:extLst>
              </p:cNvPr>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30">
                    <a:moveTo>
                      <a:pt x="66" y="6"/>
                    </a:moveTo>
                    <a:lnTo>
                      <a:pt x="0" y="0"/>
                    </a:lnTo>
                    <a:lnTo>
                      <a:pt x="54" y="6"/>
                    </a:lnTo>
                    <a:lnTo>
                      <a:pt x="18" y="18"/>
                    </a:lnTo>
                    <a:lnTo>
                      <a:pt x="60" y="12"/>
                    </a:lnTo>
                    <a:lnTo>
                      <a:pt x="60" y="30"/>
                    </a:lnTo>
                    <a:lnTo>
                      <a:pt x="66"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93" name="Freeform 32">
                <a:extLst>
                  <a:ext uri="{FF2B5EF4-FFF2-40B4-BE49-F238E27FC236}">
                    <a16:creationId xmlns:a16="http://schemas.microsoft.com/office/drawing/2014/main" id="{D7DEEC5C-5227-5D4D-A0D3-8CB3662C9A9E}"/>
                  </a:ext>
                </a:extLst>
              </p:cNvPr>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60">
                    <a:moveTo>
                      <a:pt x="0" y="24"/>
                    </a:moveTo>
                    <a:lnTo>
                      <a:pt x="12" y="24"/>
                    </a:lnTo>
                    <a:lnTo>
                      <a:pt x="12" y="60"/>
                    </a:lnTo>
                    <a:lnTo>
                      <a:pt x="18" y="18"/>
                    </a:lnTo>
                    <a:lnTo>
                      <a:pt x="18" y="0"/>
                    </a:lnTo>
                    <a:lnTo>
                      <a:pt x="12" y="18"/>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94" name="Freeform 33">
                <a:extLst>
                  <a:ext uri="{FF2B5EF4-FFF2-40B4-BE49-F238E27FC236}">
                    <a16:creationId xmlns:a16="http://schemas.microsoft.com/office/drawing/2014/main" id="{92C5E5A4-21F9-7E64-FFD5-B9468B4CC2A9}"/>
                  </a:ext>
                </a:extLst>
              </p:cNvPr>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8">
                    <a:moveTo>
                      <a:pt x="6" y="0"/>
                    </a:moveTo>
                    <a:lnTo>
                      <a:pt x="0" y="18"/>
                    </a:lnTo>
                    <a:lnTo>
                      <a:pt x="6" y="12"/>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95" name="Freeform 34">
                <a:extLst>
                  <a:ext uri="{FF2B5EF4-FFF2-40B4-BE49-F238E27FC236}">
                    <a16:creationId xmlns:a16="http://schemas.microsoft.com/office/drawing/2014/main" id="{F4F73966-9FB1-15E5-9499-6C394CC1E9C4}"/>
                  </a:ext>
                </a:extLst>
              </p:cNvPr>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12" y="0"/>
                    </a:lnTo>
                    <a:lnTo>
                      <a:pt x="24"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96" name="Freeform 35">
                <a:extLst>
                  <a:ext uri="{FF2B5EF4-FFF2-40B4-BE49-F238E27FC236}">
                    <a16:creationId xmlns:a16="http://schemas.microsoft.com/office/drawing/2014/main" id="{F0EC86C2-D7B0-9542-1CC3-8787129C3E45}"/>
                  </a:ext>
                </a:extLst>
              </p:cNvPr>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97" name="Freeform 36">
                <a:extLst>
                  <a:ext uri="{FF2B5EF4-FFF2-40B4-BE49-F238E27FC236}">
                    <a16:creationId xmlns:a16="http://schemas.microsoft.com/office/drawing/2014/main" id="{6F6AD8AC-7374-ED5A-14A8-78EB9A76B6B5}"/>
                  </a:ext>
                </a:extLst>
              </p:cNvPr>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98" name="Freeform 37">
                <a:extLst>
                  <a:ext uri="{FF2B5EF4-FFF2-40B4-BE49-F238E27FC236}">
                    <a16:creationId xmlns:a16="http://schemas.microsoft.com/office/drawing/2014/main" id="{E2BDF49C-47BF-57A7-14BD-D23E34A59CB1}"/>
                  </a:ext>
                </a:extLst>
              </p:cNvPr>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179">
                    <a:moveTo>
                      <a:pt x="212" y="0"/>
                    </a:moveTo>
                    <a:lnTo>
                      <a:pt x="144" y="36"/>
                    </a:lnTo>
                    <a:lnTo>
                      <a:pt x="0" y="179"/>
                    </a:lnTo>
                    <a:lnTo>
                      <a:pt x="177" y="85"/>
                    </a:lnTo>
                    <a:lnTo>
                      <a:pt x="21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99" name="Freeform 38">
                <a:extLst>
                  <a:ext uri="{FF2B5EF4-FFF2-40B4-BE49-F238E27FC236}">
                    <a16:creationId xmlns:a16="http://schemas.microsoft.com/office/drawing/2014/main" id="{7C5E202B-400F-B941-20D9-AA0D0C27C728}"/>
                  </a:ext>
                </a:extLst>
              </p:cNvPr>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 h="79">
                    <a:moveTo>
                      <a:pt x="0" y="22"/>
                    </a:moveTo>
                    <a:lnTo>
                      <a:pt x="64" y="79"/>
                    </a:lnTo>
                    <a:lnTo>
                      <a:pt x="60" y="0"/>
                    </a:lnTo>
                    <a:lnTo>
                      <a:pt x="0" y="2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00" name="Freeform 39">
                <a:extLst>
                  <a:ext uri="{FF2B5EF4-FFF2-40B4-BE49-F238E27FC236}">
                    <a16:creationId xmlns:a16="http://schemas.microsoft.com/office/drawing/2014/main" id="{6CAEABB6-95A2-CD84-749E-551F25826746}"/>
                  </a:ext>
                </a:extLst>
              </p:cNvPr>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 h="207">
                    <a:moveTo>
                      <a:pt x="0" y="0"/>
                    </a:moveTo>
                    <a:lnTo>
                      <a:pt x="17" y="87"/>
                    </a:lnTo>
                    <a:lnTo>
                      <a:pt x="69" y="154"/>
                    </a:lnTo>
                    <a:lnTo>
                      <a:pt x="137" y="207"/>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01" name="Freeform 40">
                <a:extLst>
                  <a:ext uri="{FF2B5EF4-FFF2-40B4-BE49-F238E27FC236}">
                    <a16:creationId xmlns:a16="http://schemas.microsoft.com/office/drawing/2014/main" id="{481087FD-0898-FAC3-0652-45E138C8034F}"/>
                  </a:ext>
                </a:extLst>
              </p:cNvPr>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222">
                    <a:moveTo>
                      <a:pt x="0" y="222"/>
                    </a:moveTo>
                    <a:lnTo>
                      <a:pt x="40" y="142"/>
                    </a:lnTo>
                    <a:lnTo>
                      <a:pt x="65" y="72"/>
                    </a:lnTo>
                    <a:lnTo>
                      <a:pt x="7" y="0"/>
                    </a:lnTo>
                    <a:lnTo>
                      <a:pt x="0" y="22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42025" name="Rectangle 41">
            <a:extLst>
              <a:ext uri="{FF2B5EF4-FFF2-40B4-BE49-F238E27FC236}">
                <a16:creationId xmlns:a16="http://schemas.microsoft.com/office/drawing/2014/main" id="{C74A395D-7272-834D-8F44-61D6ADB61661}"/>
              </a:ext>
            </a:extLst>
          </p:cNvPr>
          <p:cNvSpPr>
            <a:spLocks noGrp="1" noChangeArrowheads="1"/>
          </p:cNvSpPr>
          <p:nvPr>
            <p:ph type="title"/>
          </p:nvPr>
        </p:nvSpPr>
        <p:spPr bwMode="auto">
          <a:xfrm>
            <a:off x="457200" y="158750"/>
            <a:ext cx="8229600" cy="1258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42026" name="Rectangle 42">
            <a:extLst>
              <a:ext uri="{FF2B5EF4-FFF2-40B4-BE49-F238E27FC236}">
                <a16:creationId xmlns:a16="http://schemas.microsoft.com/office/drawing/2014/main" id="{2E0C447C-B7B2-BDF9-D8A5-166E8CBFEB9A}"/>
              </a:ext>
            </a:extLst>
          </p:cNvPr>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2027" name="Rectangle 43">
            <a:extLst>
              <a:ext uri="{FF2B5EF4-FFF2-40B4-BE49-F238E27FC236}">
                <a16:creationId xmlns:a16="http://schemas.microsoft.com/office/drawing/2014/main" id="{2E8480B4-D607-9F35-8CD0-4CB27A692FE2}"/>
              </a:ext>
            </a:extLst>
          </p:cNvPr>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defRPr sz="1000">
                <a:effectLst>
                  <a:outerShdw blurRad="38100" dist="38100" dir="2700000" algn="tl">
                    <a:srgbClr val="000000"/>
                  </a:outerShdw>
                </a:effectLst>
                <a:latin typeface="+mn-lt"/>
              </a:defRPr>
            </a:lvl1pPr>
          </a:lstStyle>
          <a:p>
            <a:pPr>
              <a:defRPr/>
            </a:pPr>
            <a:endParaRPr lang="en-US"/>
          </a:p>
        </p:txBody>
      </p:sp>
      <p:sp>
        <p:nvSpPr>
          <p:cNvPr id="42028" name="Rectangle 44">
            <a:extLst>
              <a:ext uri="{FF2B5EF4-FFF2-40B4-BE49-F238E27FC236}">
                <a16:creationId xmlns:a16="http://schemas.microsoft.com/office/drawing/2014/main" id="{D61B52E8-F04B-D7E8-3094-7275EE8B5B6D}"/>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000">
                <a:effectLst>
                  <a:outerShdw blurRad="38100" dist="38100" dir="2700000" algn="tl">
                    <a:srgbClr val="000000"/>
                  </a:outerShdw>
                </a:effectLst>
                <a:latin typeface="+mn-lt"/>
              </a:defRPr>
            </a:lvl1pPr>
          </a:lstStyle>
          <a:p>
            <a:pPr>
              <a:defRPr/>
            </a:pPr>
            <a:endParaRPr lang="en-US"/>
          </a:p>
        </p:txBody>
      </p:sp>
      <p:sp>
        <p:nvSpPr>
          <p:cNvPr id="42029" name="Rectangle 45">
            <a:extLst>
              <a:ext uri="{FF2B5EF4-FFF2-40B4-BE49-F238E27FC236}">
                <a16:creationId xmlns:a16="http://schemas.microsoft.com/office/drawing/2014/main" id="{E7329CD6-11FB-0560-1EFA-0A526102F9B2}"/>
              </a:ext>
            </a:extLst>
          </p:cNvPr>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latin typeface="Goudy Stout" panose="0202090407030B020401" pitchFamily="18" charset="0"/>
              </a:defRPr>
            </a:lvl1pPr>
          </a:lstStyle>
          <a:p>
            <a:fld id="{870C01C5-59F3-46C4-8D63-1172DC21D40C}"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6340" r:id="rId1"/>
    <p:sldLayoutId id="2147486210" r:id="rId2"/>
    <p:sldLayoutId id="2147486211" r:id="rId3"/>
    <p:sldLayoutId id="2147486212" r:id="rId4"/>
    <p:sldLayoutId id="2147486213" r:id="rId5"/>
    <p:sldLayoutId id="2147486214" r:id="rId6"/>
    <p:sldLayoutId id="2147486215" r:id="rId7"/>
    <p:sldLayoutId id="2147486216" r:id="rId8"/>
    <p:sldLayoutId id="2147486217" r:id="rId9"/>
    <p:sldLayoutId id="2147486218" r:id="rId10"/>
    <p:sldLayoutId id="2147486219" r:id="rId11"/>
  </p:sldLayoutIdLst>
  <p:transition>
    <p:random/>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anose="05000000000000000000" pitchFamily="2" charset="2"/>
        <a:buBlip>
          <a:blip r:embed="rId13"/>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anose="05000000000000000000" pitchFamily="2" charset="2"/>
        <a:buBlip>
          <a:blip r:embed="rId13"/>
        </a:buBlip>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C331A07-DF52-FD2D-88E4-ACEB7838CE05}"/>
              </a:ext>
            </a:extLst>
          </p:cNvPr>
          <p:cNvSpPr>
            <a:spLocks noGrp="1" noChangeArrowheads="1"/>
          </p:cNvSpPr>
          <p:nvPr>
            <p:ph type="title"/>
          </p:nvPr>
        </p:nvSpPr>
        <p:spPr bwMode="auto">
          <a:xfrm>
            <a:off x="574675" y="304800"/>
            <a:ext cx="80010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id="{4C2EE4CA-E169-AF21-997B-A4ECED9A8A6C}"/>
              </a:ext>
            </a:extLst>
          </p:cNvPr>
          <p:cNvSpPr>
            <a:spLocks noGrp="1" noChangeArrowheads="1"/>
          </p:cNvSpPr>
          <p:nvPr>
            <p:ph type="body" idx="1"/>
          </p:nvPr>
        </p:nvSpPr>
        <p:spPr bwMode="auto">
          <a:xfrm>
            <a:off x="566738" y="1752600"/>
            <a:ext cx="8001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2" name="AutoShape 4">
            <a:extLst>
              <a:ext uri="{FF2B5EF4-FFF2-40B4-BE49-F238E27FC236}">
                <a16:creationId xmlns:a16="http://schemas.microsoft.com/office/drawing/2014/main" id="{E0924B4C-62D8-F9ED-9C1F-639DE76A99C9}"/>
              </a:ext>
            </a:extLst>
          </p:cNvPr>
          <p:cNvSpPr>
            <a:spLocks noChangeArrowheads="1"/>
          </p:cNvSpPr>
          <p:nvPr/>
        </p:nvSpPr>
        <p:spPr bwMode="auto">
          <a:xfrm>
            <a:off x="609600" y="1566863"/>
            <a:ext cx="7958138" cy="109537"/>
          </a:xfrm>
          <a:custGeom>
            <a:avLst/>
            <a:gdLst>
              <a:gd name="T0" fmla="*/ 0 w 1000"/>
              <a:gd name="T1" fmla="*/ 0 h 1000"/>
              <a:gd name="T2" fmla="*/ 585 w 1000"/>
              <a:gd name="T3" fmla="*/ 0 h 1000"/>
              <a:gd name="T4" fmla="*/ 585 w 1000"/>
              <a:gd name="T5" fmla="*/ 1000 h 1000"/>
              <a:gd name="T6" fmla="*/ 0 w 1000"/>
              <a:gd name="T7" fmla="*/ 1000 h 1000"/>
              <a:gd name="T8" fmla="*/ 0 w 1000"/>
              <a:gd name="T9" fmla="*/ 0 h 1000"/>
              <a:gd name="T10" fmla="*/ 1000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2053" name="Line 5">
            <a:extLst>
              <a:ext uri="{FF2B5EF4-FFF2-40B4-BE49-F238E27FC236}">
                <a16:creationId xmlns:a16="http://schemas.microsoft.com/office/drawing/2014/main" id="{25D4771D-58EC-0E94-4929-039DCE3D96DE}"/>
              </a:ext>
            </a:extLst>
          </p:cNvPr>
          <p:cNvSpPr>
            <a:spLocks noChangeShapeType="1"/>
          </p:cNvSpPr>
          <p:nvPr/>
        </p:nvSpPr>
        <p:spPr bwMode="auto">
          <a:xfrm flipV="1">
            <a:off x="609600" y="6172200"/>
            <a:ext cx="7924800" cy="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2390" name="Rectangle 6">
            <a:extLst>
              <a:ext uri="{FF2B5EF4-FFF2-40B4-BE49-F238E27FC236}">
                <a16:creationId xmlns:a16="http://schemas.microsoft.com/office/drawing/2014/main" id="{194F15C9-3391-FFFB-BF02-A3761FCA97CA}"/>
              </a:ext>
            </a:extLst>
          </p:cNvPr>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mn-lt"/>
              </a:defRPr>
            </a:lvl1pPr>
          </a:lstStyle>
          <a:p>
            <a:pPr>
              <a:defRPr/>
            </a:pPr>
            <a:fld id="{EBD1A82A-6958-462F-A5D5-0847C3E6CB52}" type="datetimeFigureOut">
              <a:rPr lang="en-US"/>
              <a:pPr>
                <a:defRPr/>
              </a:pPr>
              <a:t>7/22/2023</a:t>
            </a:fld>
            <a:endParaRPr lang="en-US" dirty="0"/>
          </a:p>
        </p:txBody>
      </p:sp>
      <p:sp>
        <p:nvSpPr>
          <p:cNvPr id="272391" name="Rectangle 7">
            <a:extLst>
              <a:ext uri="{FF2B5EF4-FFF2-40B4-BE49-F238E27FC236}">
                <a16:creationId xmlns:a16="http://schemas.microsoft.com/office/drawing/2014/main" id="{96BE2FCC-CECA-B3DC-FDD4-6B21015B1245}"/>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200">
                <a:latin typeface="+mn-lt"/>
              </a:defRPr>
            </a:lvl1pPr>
          </a:lstStyle>
          <a:p>
            <a:pPr>
              <a:defRPr/>
            </a:pPr>
            <a:endParaRPr lang="en-US"/>
          </a:p>
        </p:txBody>
      </p:sp>
      <p:sp>
        <p:nvSpPr>
          <p:cNvPr id="272392" name="Rectangle 8">
            <a:extLst>
              <a:ext uri="{FF2B5EF4-FFF2-40B4-BE49-F238E27FC236}">
                <a16:creationId xmlns:a16="http://schemas.microsoft.com/office/drawing/2014/main" id="{0A93BBE9-AEE0-5A2A-060F-DABD09935383}"/>
              </a:ext>
            </a:extLst>
          </p:cNvPr>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Verdana" panose="020B0604030504040204" pitchFamily="34" charset="0"/>
              </a:defRPr>
            </a:lvl1pPr>
          </a:lstStyle>
          <a:p>
            <a:fld id="{6F8102C4-EC38-464B-B868-A9B9057C07C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6076" r:id="rId1"/>
  </p:sldLayoutIdLst>
  <p:transition>
    <p:random/>
  </p:transition>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eaLnBrk="1" fontAlgn="base" hangingPunct="1">
        <a:spcBef>
          <a:spcPct val="0"/>
        </a:spcBef>
        <a:spcAft>
          <a:spcPct val="0"/>
        </a:spcAft>
        <a:defRPr sz="3800">
          <a:solidFill>
            <a:schemeClr val="tx2"/>
          </a:solidFill>
          <a:latin typeface="Verdana" pitchFamily="34" charset="0"/>
        </a:defRPr>
      </a:lvl6pPr>
      <a:lvl7pPr marL="914400" algn="l" rtl="0" eaLnBrk="1" fontAlgn="base" hangingPunct="1">
        <a:spcBef>
          <a:spcPct val="0"/>
        </a:spcBef>
        <a:spcAft>
          <a:spcPct val="0"/>
        </a:spcAft>
        <a:defRPr sz="3800">
          <a:solidFill>
            <a:schemeClr val="tx2"/>
          </a:solidFill>
          <a:latin typeface="Verdana" pitchFamily="34" charset="0"/>
        </a:defRPr>
      </a:lvl7pPr>
      <a:lvl8pPr marL="1371600" algn="l" rtl="0" eaLnBrk="1" fontAlgn="base" hangingPunct="1">
        <a:spcBef>
          <a:spcPct val="0"/>
        </a:spcBef>
        <a:spcAft>
          <a:spcPct val="0"/>
        </a:spcAft>
        <a:defRPr sz="3800">
          <a:solidFill>
            <a:schemeClr val="tx2"/>
          </a:solidFill>
          <a:latin typeface="Verdana" pitchFamily="34" charset="0"/>
        </a:defRPr>
      </a:lvl8pPr>
      <a:lvl9pPr marL="1828800" algn="l" rtl="0" eaLnBrk="1" fontAlgn="base" hangingPunct="1">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defRPr>
      </a:lvl5pPr>
      <a:lvl6pPr marL="2551113" indent="-398463" algn="l" rtl="0" eaLnBrk="1" fontAlgn="base" hangingPunct="1">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eaLnBrk="1" fontAlgn="base" hangingPunct="1">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eaLnBrk="1" fontAlgn="base" hangingPunct="1">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eaLnBrk="1" fontAlgn="base" hangingPunct="1">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rgbClr val="525462"/>
            </a:gs>
          </a:gsLst>
          <a:lin ang="5400000" scaled="1"/>
        </a:gradFill>
        <a:effectLst/>
      </p:bgPr>
    </p:bg>
    <p:spTree>
      <p:nvGrpSpPr>
        <p:cNvPr id="1" name=""/>
        <p:cNvGrpSpPr/>
        <p:nvPr/>
      </p:nvGrpSpPr>
      <p:grpSpPr>
        <a:xfrm>
          <a:off x="0" y="0"/>
          <a:ext cx="0" cy="0"/>
          <a:chOff x="0" y="0"/>
          <a:chExt cx="0" cy="0"/>
        </a:xfrm>
      </p:grpSpPr>
      <p:grpSp>
        <p:nvGrpSpPr>
          <p:cNvPr id="20482" name="Group 2">
            <a:extLst>
              <a:ext uri="{FF2B5EF4-FFF2-40B4-BE49-F238E27FC236}">
                <a16:creationId xmlns:a16="http://schemas.microsoft.com/office/drawing/2014/main" id="{38A02A59-E23F-32BE-F2B4-CC15700C65A0}"/>
              </a:ext>
            </a:extLst>
          </p:cNvPr>
          <p:cNvGrpSpPr>
            <a:grpSpLocks/>
          </p:cNvGrpSpPr>
          <p:nvPr/>
        </p:nvGrpSpPr>
        <p:grpSpPr bwMode="auto">
          <a:xfrm>
            <a:off x="0" y="1422400"/>
            <a:ext cx="9147175" cy="5435600"/>
            <a:chOff x="0" y="896"/>
            <a:chExt cx="5762" cy="3424"/>
          </a:xfrm>
        </p:grpSpPr>
        <p:grpSp>
          <p:nvGrpSpPr>
            <p:cNvPr id="20488" name="Group 3">
              <a:extLst>
                <a:ext uri="{FF2B5EF4-FFF2-40B4-BE49-F238E27FC236}">
                  <a16:creationId xmlns:a16="http://schemas.microsoft.com/office/drawing/2014/main" id="{DD2AF154-FB07-33F8-6DB4-EC6C7FFC21EE}"/>
                </a:ext>
              </a:extLst>
            </p:cNvPr>
            <p:cNvGrpSpPr>
              <a:grpSpLocks/>
            </p:cNvGrpSpPr>
            <p:nvPr userDrawn="1"/>
          </p:nvGrpSpPr>
          <p:grpSpPr bwMode="auto">
            <a:xfrm>
              <a:off x="20" y="896"/>
              <a:ext cx="5742" cy="3424"/>
              <a:chOff x="20" y="896"/>
              <a:chExt cx="5742" cy="3424"/>
            </a:xfrm>
          </p:grpSpPr>
          <p:sp>
            <p:nvSpPr>
              <p:cNvPr id="20625" name="Freeform 4">
                <a:extLst>
                  <a:ext uri="{FF2B5EF4-FFF2-40B4-BE49-F238E27FC236}">
                    <a16:creationId xmlns:a16="http://schemas.microsoft.com/office/drawing/2014/main" id="{B0A9FA56-52DB-8977-B023-C48E508AFDA2}"/>
                  </a:ext>
                </a:extLst>
              </p:cNvPr>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626" name="Freeform 5">
                <a:extLst>
                  <a:ext uri="{FF2B5EF4-FFF2-40B4-BE49-F238E27FC236}">
                    <a16:creationId xmlns:a16="http://schemas.microsoft.com/office/drawing/2014/main" id="{54FAE335-BC0C-DB66-2DDA-7A3ADB308ED1}"/>
                  </a:ext>
                </a:extLst>
              </p:cNvPr>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627" name="Freeform 6">
                <a:extLst>
                  <a:ext uri="{FF2B5EF4-FFF2-40B4-BE49-F238E27FC236}">
                    <a16:creationId xmlns:a16="http://schemas.microsoft.com/office/drawing/2014/main" id="{DF8078AE-3E64-7C68-4C08-2E2028F147B4}"/>
                  </a:ext>
                </a:extLst>
              </p:cNvPr>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628" name="Freeform 7">
                <a:extLst>
                  <a:ext uri="{FF2B5EF4-FFF2-40B4-BE49-F238E27FC236}">
                    <a16:creationId xmlns:a16="http://schemas.microsoft.com/office/drawing/2014/main" id="{01F1E097-8A00-800E-E894-02559F0C4B42}"/>
                  </a:ext>
                </a:extLst>
              </p:cNvPr>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629" name="Freeform 8">
                <a:extLst>
                  <a:ext uri="{FF2B5EF4-FFF2-40B4-BE49-F238E27FC236}">
                    <a16:creationId xmlns:a16="http://schemas.microsoft.com/office/drawing/2014/main" id="{B71E6D54-CE42-3795-78EB-B1A2CD6B0A95}"/>
                  </a:ext>
                </a:extLst>
              </p:cNvPr>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630" name="Freeform 9">
                <a:extLst>
                  <a:ext uri="{FF2B5EF4-FFF2-40B4-BE49-F238E27FC236}">
                    <a16:creationId xmlns:a16="http://schemas.microsoft.com/office/drawing/2014/main" id="{0F547DFD-040D-ED07-1870-EF442A831B79}"/>
                  </a:ext>
                </a:extLst>
              </p:cNvPr>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631" name="Freeform 10">
                <a:extLst>
                  <a:ext uri="{FF2B5EF4-FFF2-40B4-BE49-F238E27FC236}">
                    <a16:creationId xmlns:a16="http://schemas.microsoft.com/office/drawing/2014/main" id="{F5E546BD-945B-D70D-1414-090D955B6FCD}"/>
                  </a:ext>
                </a:extLst>
              </p:cNvPr>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632" name="Freeform 11">
                <a:extLst>
                  <a:ext uri="{FF2B5EF4-FFF2-40B4-BE49-F238E27FC236}">
                    <a16:creationId xmlns:a16="http://schemas.microsoft.com/office/drawing/2014/main" id="{54D97649-E5A8-1D61-F0D5-F530DB2B542C}"/>
                  </a:ext>
                </a:extLst>
              </p:cNvPr>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633" name="Freeform 12">
                <a:extLst>
                  <a:ext uri="{FF2B5EF4-FFF2-40B4-BE49-F238E27FC236}">
                    <a16:creationId xmlns:a16="http://schemas.microsoft.com/office/drawing/2014/main" id="{6E16FE78-592A-2DBB-D968-6E7C854CA540}"/>
                  </a:ext>
                </a:extLst>
              </p:cNvPr>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634" name="Freeform 13">
                <a:extLst>
                  <a:ext uri="{FF2B5EF4-FFF2-40B4-BE49-F238E27FC236}">
                    <a16:creationId xmlns:a16="http://schemas.microsoft.com/office/drawing/2014/main" id="{CD83D794-9534-5A81-A4B9-6FB78CA05603}"/>
                  </a:ext>
                </a:extLst>
              </p:cNvPr>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635" name="Freeform 14">
                <a:extLst>
                  <a:ext uri="{FF2B5EF4-FFF2-40B4-BE49-F238E27FC236}">
                    <a16:creationId xmlns:a16="http://schemas.microsoft.com/office/drawing/2014/main" id="{997F1920-EC60-52C8-9135-82EED41CFFD6}"/>
                  </a:ext>
                </a:extLst>
              </p:cNvPr>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636" name="Freeform 15">
                <a:extLst>
                  <a:ext uri="{FF2B5EF4-FFF2-40B4-BE49-F238E27FC236}">
                    <a16:creationId xmlns:a16="http://schemas.microsoft.com/office/drawing/2014/main" id="{1A4876BE-8147-7D0F-C5CA-CA5448E4A6F2}"/>
                  </a:ext>
                </a:extLst>
              </p:cNvPr>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637" name="Freeform 16">
                <a:extLst>
                  <a:ext uri="{FF2B5EF4-FFF2-40B4-BE49-F238E27FC236}">
                    <a16:creationId xmlns:a16="http://schemas.microsoft.com/office/drawing/2014/main" id="{218C2A85-3CF8-D59B-A5A0-677F43A4B6A5}"/>
                  </a:ext>
                </a:extLst>
              </p:cNvPr>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0489" name="Group 17">
              <a:extLst>
                <a:ext uri="{FF2B5EF4-FFF2-40B4-BE49-F238E27FC236}">
                  <a16:creationId xmlns:a16="http://schemas.microsoft.com/office/drawing/2014/main" id="{FAB1EA6D-E60D-F404-8545-F72877489660}"/>
                </a:ext>
              </a:extLst>
            </p:cNvPr>
            <p:cNvGrpSpPr>
              <a:grpSpLocks/>
            </p:cNvGrpSpPr>
            <p:nvPr userDrawn="1"/>
          </p:nvGrpSpPr>
          <p:grpSpPr bwMode="auto">
            <a:xfrm>
              <a:off x="0" y="2291"/>
              <a:ext cx="1385" cy="1702"/>
              <a:chOff x="0" y="2291"/>
              <a:chExt cx="1385" cy="1702"/>
            </a:xfrm>
          </p:grpSpPr>
          <p:sp>
            <p:nvSpPr>
              <p:cNvPr id="20490" name="Rectangle 18">
                <a:extLst>
                  <a:ext uri="{FF2B5EF4-FFF2-40B4-BE49-F238E27FC236}">
                    <a16:creationId xmlns:a16="http://schemas.microsoft.com/office/drawing/2014/main" id="{48FBAC27-C451-08A5-23B0-4EE1093D235A}"/>
                  </a:ext>
                </a:extLst>
              </p:cNvPr>
              <p:cNvSpPr>
                <a:spLocks noChangeArrowheads="1"/>
              </p:cNvSpPr>
              <p:nvPr userDrawn="1"/>
            </p:nvSpPr>
            <p:spPr bwMode="ltGray">
              <a:xfrm rot="6798887">
                <a:off x="63" y="388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491" name="Rectangle 19">
                <a:extLst>
                  <a:ext uri="{FF2B5EF4-FFF2-40B4-BE49-F238E27FC236}">
                    <a16:creationId xmlns:a16="http://schemas.microsoft.com/office/drawing/2014/main" id="{E0B1113F-AE87-F130-4D96-13AE1F3D1C65}"/>
                  </a:ext>
                </a:extLst>
              </p:cNvPr>
              <p:cNvSpPr>
                <a:spLocks noChangeArrowheads="1"/>
              </p:cNvSpPr>
              <p:nvPr userDrawn="1"/>
            </p:nvSpPr>
            <p:spPr bwMode="ltGray">
              <a:xfrm rot="6798887">
                <a:off x="33" y="388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492" name="Rectangle 20">
                <a:extLst>
                  <a:ext uri="{FF2B5EF4-FFF2-40B4-BE49-F238E27FC236}">
                    <a16:creationId xmlns:a16="http://schemas.microsoft.com/office/drawing/2014/main" id="{7BAC3D93-106E-BAF8-A67D-455FB6E85528}"/>
                  </a:ext>
                </a:extLst>
              </p:cNvPr>
              <p:cNvSpPr>
                <a:spLocks noChangeArrowheads="1"/>
              </p:cNvSpPr>
              <p:nvPr userDrawn="1"/>
            </p:nvSpPr>
            <p:spPr bwMode="ltGray">
              <a:xfrm rot="6798887">
                <a:off x="7" y="387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493" name="Rectangle 21">
                <a:extLst>
                  <a:ext uri="{FF2B5EF4-FFF2-40B4-BE49-F238E27FC236}">
                    <a16:creationId xmlns:a16="http://schemas.microsoft.com/office/drawing/2014/main" id="{34C3D4A5-CA74-0B57-7C25-C419A89CEFA0}"/>
                  </a:ext>
                </a:extLst>
              </p:cNvPr>
              <p:cNvSpPr>
                <a:spLocks noChangeArrowheads="1"/>
              </p:cNvSpPr>
              <p:nvPr userDrawn="1"/>
            </p:nvSpPr>
            <p:spPr bwMode="ltGray">
              <a:xfrm rot="5999912">
                <a:off x="209" y="388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494" name="Rectangle 22">
                <a:extLst>
                  <a:ext uri="{FF2B5EF4-FFF2-40B4-BE49-F238E27FC236}">
                    <a16:creationId xmlns:a16="http://schemas.microsoft.com/office/drawing/2014/main" id="{620DC247-204D-6426-09B1-B829DC10E45A}"/>
                  </a:ext>
                </a:extLst>
              </p:cNvPr>
              <p:cNvSpPr>
                <a:spLocks noChangeArrowheads="1"/>
              </p:cNvSpPr>
              <p:nvPr userDrawn="1"/>
            </p:nvSpPr>
            <p:spPr bwMode="ltGray">
              <a:xfrm rot="5999912">
                <a:off x="183" y="388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495" name="Rectangle 23">
                <a:extLst>
                  <a:ext uri="{FF2B5EF4-FFF2-40B4-BE49-F238E27FC236}">
                    <a16:creationId xmlns:a16="http://schemas.microsoft.com/office/drawing/2014/main" id="{7276659D-2ED3-855A-C7CF-7975281D589C}"/>
                  </a:ext>
                </a:extLst>
              </p:cNvPr>
              <p:cNvSpPr>
                <a:spLocks noChangeArrowheads="1"/>
              </p:cNvSpPr>
              <p:nvPr userDrawn="1"/>
            </p:nvSpPr>
            <p:spPr bwMode="ltGray">
              <a:xfrm rot="6250138">
                <a:off x="153" y="388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496" name="Rectangle 24">
                <a:extLst>
                  <a:ext uri="{FF2B5EF4-FFF2-40B4-BE49-F238E27FC236}">
                    <a16:creationId xmlns:a16="http://schemas.microsoft.com/office/drawing/2014/main" id="{5A3D0649-54B0-A71F-C9F9-941B0895794A}"/>
                  </a:ext>
                </a:extLst>
              </p:cNvPr>
              <p:cNvSpPr>
                <a:spLocks noChangeArrowheads="1"/>
              </p:cNvSpPr>
              <p:nvPr userDrawn="1"/>
            </p:nvSpPr>
            <p:spPr bwMode="ltGray">
              <a:xfrm rot="6238076">
                <a:off x="123" y="388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497" name="Rectangle 25">
                <a:extLst>
                  <a:ext uri="{FF2B5EF4-FFF2-40B4-BE49-F238E27FC236}">
                    <a16:creationId xmlns:a16="http://schemas.microsoft.com/office/drawing/2014/main" id="{52EC6ADC-9218-E78F-5CF3-2785039AE6B8}"/>
                  </a:ext>
                </a:extLst>
              </p:cNvPr>
              <p:cNvSpPr>
                <a:spLocks noChangeArrowheads="1"/>
              </p:cNvSpPr>
              <p:nvPr userDrawn="1"/>
            </p:nvSpPr>
            <p:spPr bwMode="ltGray">
              <a:xfrm rot="5380717">
                <a:off x="363" y="386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498" name="Rectangle 26">
                <a:extLst>
                  <a:ext uri="{FF2B5EF4-FFF2-40B4-BE49-F238E27FC236}">
                    <a16:creationId xmlns:a16="http://schemas.microsoft.com/office/drawing/2014/main" id="{EBFC0965-DCD3-1D47-172E-BBBA7C044996}"/>
                  </a:ext>
                </a:extLst>
              </p:cNvPr>
              <p:cNvSpPr>
                <a:spLocks noChangeArrowheads="1"/>
              </p:cNvSpPr>
              <p:nvPr userDrawn="1"/>
            </p:nvSpPr>
            <p:spPr bwMode="ltGray">
              <a:xfrm rot="5380717">
                <a:off x="333" y="3872"/>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499" name="Rectangle 27">
                <a:extLst>
                  <a:ext uri="{FF2B5EF4-FFF2-40B4-BE49-F238E27FC236}">
                    <a16:creationId xmlns:a16="http://schemas.microsoft.com/office/drawing/2014/main" id="{83EF9473-D77F-FFEE-2C50-A6167B6F7921}"/>
                  </a:ext>
                </a:extLst>
              </p:cNvPr>
              <p:cNvSpPr>
                <a:spLocks noChangeArrowheads="1"/>
              </p:cNvSpPr>
              <p:nvPr userDrawn="1"/>
            </p:nvSpPr>
            <p:spPr bwMode="ltGray">
              <a:xfrm rot="5583200">
                <a:off x="303" y="387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500" name="Rectangle 28">
                <a:extLst>
                  <a:ext uri="{FF2B5EF4-FFF2-40B4-BE49-F238E27FC236}">
                    <a16:creationId xmlns:a16="http://schemas.microsoft.com/office/drawing/2014/main" id="{9742BFC0-0CF4-E367-498C-762A9ED1E398}"/>
                  </a:ext>
                </a:extLst>
              </p:cNvPr>
              <p:cNvSpPr>
                <a:spLocks noChangeArrowheads="1"/>
              </p:cNvSpPr>
              <p:nvPr userDrawn="1"/>
            </p:nvSpPr>
            <p:spPr bwMode="ltGray">
              <a:xfrm rot="5737625">
                <a:off x="271" y="3882"/>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501" name="Rectangle 29">
                <a:extLst>
                  <a:ext uri="{FF2B5EF4-FFF2-40B4-BE49-F238E27FC236}">
                    <a16:creationId xmlns:a16="http://schemas.microsoft.com/office/drawing/2014/main" id="{052F69DE-AD45-8E26-6FBB-1C88610A9E10}"/>
                  </a:ext>
                </a:extLst>
              </p:cNvPr>
              <p:cNvSpPr>
                <a:spLocks noChangeArrowheads="1"/>
              </p:cNvSpPr>
              <p:nvPr userDrawn="1"/>
            </p:nvSpPr>
            <p:spPr bwMode="ltGray">
              <a:xfrm rot="4715477">
                <a:off x="517" y="382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502" name="Rectangle 30">
                <a:extLst>
                  <a:ext uri="{FF2B5EF4-FFF2-40B4-BE49-F238E27FC236}">
                    <a16:creationId xmlns:a16="http://schemas.microsoft.com/office/drawing/2014/main" id="{3F64D7B6-0A49-5BE0-31C0-2A4DE7C0398C}"/>
                  </a:ext>
                </a:extLst>
              </p:cNvPr>
              <p:cNvSpPr>
                <a:spLocks noChangeArrowheads="1"/>
              </p:cNvSpPr>
              <p:nvPr userDrawn="1"/>
            </p:nvSpPr>
            <p:spPr bwMode="ltGray">
              <a:xfrm rot="4924949">
                <a:off x="486" y="383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503" name="Rectangle 31">
                <a:extLst>
                  <a:ext uri="{FF2B5EF4-FFF2-40B4-BE49-F238E27FC236}">
                    <a16:creationId xmlns:a16="http://schemas.microsoft.com/office/drawing/2014/main" id="{B0B82734-7CE3-8D80-5C39-0ECCD344B7A0}"/>
                  </a:ext>
                </a:extLst>
              </p:cNvPr>
              <p:cNvSpPr>
                <a:spLocks noChangeArrowheads="1"/>
              </p:cNvSpPr>
              <p:nvPr userDrawn="1"/>
            </p:nvSpPr>
            <p:spPr bwMode="ltGray">
              <a:xfrm rot="4924949">
                <a:off x="456" y="38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504" name="Rectangle 32">
                <a:extLst>
                  <a:ext uri="{FF2B5EF4-FFF2-40B4-BE49-F238E27FC236}">
                    <a16:creationId xmlns:a16="http://schemas.microsoft.com/office/drawing/2014/main" id="{574D1F8E-79E4-8E3A-3EE6-4C143DBBFB91}"/>
                  </a:ext>
                </a:extLst>
              </p:cNvPr>
              <p:cNvSpPr>
                <a:spLocks noChangeArrowheads="1"/>
              </p:cNvSpPr>
              <p:nvPr userDrawn="1"/>
            </p:nvSpPr>
            <p:spPr bwMode="ltGray">
              <a:xfrm rot="5041352">
                <a:off x="427" y="385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505" name="Rectangle 33">
                <a:extLst>
                  <a:ext uri="{FF2B5EF4-FFF2-40B4-BE49-F238E27FC236}">
                    <a16:creationId xmlns:a16="http://schemas.microsoft.com/office/drawing/2014/main" id="{D46A59D1-9697-2B6A-7D0B-C0B4B8695650}"/>
                  </a:ext>
                </a:extLst>
              </p:cNvPr>
              <p:cNvSpPr>
                <a:spLocks noChangeArrowheads="1"/>
              </p:cNvSpPr>
              <p:nvPr userDrawn="1"/>
            </p:nvSpPr>
            <p:spPr bwMode="ltGray">
              <a:xfrm rot="3816889">
                <a:off x="664" y="376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506" name="Rectangle 34">
                <a:extLst>
                  <a:ext uri="{FF2B5EF4-FFF2-40B4-BE49-F238E27FC236}">
                    <a16:creationId xmlns:a16="http://schemas.microsoft.com/office/drawing/2014/main" id="{772FA3F1-E5FB-7726-4DEC-65603EF9DF24}"/>
                  </a:ext>
                </a:extLst>
              </p:cNvPr>
              <p:cNvSpPr>
                <a:spLocks noChangeArrowheads="1"/>
              </p:cNvSpPr>
              <p:nvPr userDrawn="1"/>
            </p:nvSpPr>
            <p:spPr bwMode="ltGray">
              <a:xfrm rot="3816889">
                <a:off x="634" y="378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507" name="Rectangle 35">
                <a:extLst>
                  <a:ext uri="{FF2B5EF4-FFF2-40B4-BE49-F238E27FC236}">
                    <a16:creationId xmlns:a16="http://schemas.microsoft.com/office/drawing/2014/main" id="{7D4E8040-D702-B677-F074-274ACB0882BD}"/>
                  </a:ext>
                </a:extLst>
              </p:cNvPr>
              <p:cNvSpPr>
                <a:spLocks noChangeArrowheads="1"/>
              </p:cNvSpPr>
              <p:nvPr userDrawn="1"/>
            </p:nvSpPr>
            <p:spPr bwMode="ltGray">
              <a:xfrm rot="4104184">
                <a:off x="606" y="379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508" name="Rectangle 36">
                <a:extLst>
                  <a:ext uri="{FF2B5EF4-FFF2-40B4-BE49-F238E27FC236}">
                    <a16:creationId xmlns:a16="http://schemas.microsoft.com/office/drawing/2014/main" id="{D8CD54D0-E15E-645C-47DB-4137BB8CF70E}"/>
                  </a:ext>
                </a:extLst>
              </p:cNvPr>
              <p:cNvSpPr>
                <a:spLocks noChangeArrowheads="1"/>
              </p:cNvSpPr>
              <p:nvPr userDrawn="1"/>
            </p:nvSpPr>
            <p:spPr bwMode="ltGray">
              <a:xfrm rot="4325343">
                <a:off x="575" y="380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509" name="Rectangle 37">
                <a:extLst>
                  <a:ext uri="{FF2B5EF4-FFF2-40B4-BE49-F238E27FC236}">
                    <a16:creationId xmlns:a16="http://schemas.microsoft.com/office/drawing/2014/main" id="{24F14048-C2E3-D33C-6E3F-3F32FBD1D64D}"/>
                  </a:ext>
                </a:extLst>
              </p:cNvPr>
              <p:cNvSpPr>
                <a:spLocks noChangeArrowheads="1"/>
              </p:cNvSpPr>
              <p:nvPr userDrawn="1"/>
            </p:nvSpPr>
            <p:spPr bwMode="ltGray">
              <a:xfrm rot="3368036">
                <a:off x="800" y="368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510" name="Rectangle 38">
                <a:extLst>
                  <a:ext uri="{FF2B5EF4-FFF2-40B4-BE49-F238E27FC236}">
                    <a16:creationId xmlns:a16="http://schemas.microsoft.com/office/drawing/2014/main" id="{AE733402-3A3B-CEEE-593A-24E969DCBB1F}"/>
                  </a:ext>
                </a:extLst>
              </p:cNvPr>
              <p:cNvSpPr>
                <a:spLocks noChangeArrowheads="1"/>
              </p:cNvSpPr>
              <p:nvPr userDrawn="1"/>
            </p:nvSpPr>
            <p:spPr bwMode="ltGray">
              <a:xfrm rot="3368036">
                <a:off x="772" y="369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511" name="Rectangle 39">
                <a:extLst>
                  <a:ext uri="{FF2B5EF4-FFF2-40B4-BE49-F238E27FC236}">
                    <a16:creationId xmlns:a16="http://schemas.microsoft.com/office/drawing/2014/main" id="{CFA2A769-47BF-7D7D-7B0E-8898ABBBB87B}"/>
                  </a:ext>
                </a:extLst>
              </p:cNvPr>
              <p:cNvSpPr>
                <a:spLocks noChangeArrowheads="1"/>
              </p:cNvSpPr>
              <p:nvPr userDrawn="1"/>
            </p:nvSpPr>
            <p:spPr bwMode="ltGray">
              <a:xfrm rot="3368036">
                <a:off x="746" y="3716"/>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512" name="Rectangle 40">
                <a:extLst>
                  <a:ext uri="{FF2B5EF4-FFF2-40B4-BE49-F238E27FC236}">
                    <a16:creationId xmlns:a16="http://schemas.microsoft.com/office/drawing/2014/main" id="{D4CA72FE-20CC-E4FF-09E4-C10CC7E764A7}"/>
                  </a:ext>
                </a:extLst>
              </p:cNvPr>
              <p:cNvSpPr>
                <a:spLocks noChangeArrowheads="1"/>
              </p:cNvSpPr>
              <p:nvPr userDrawn="1"/>
            </p:nvSpPr>
            <p:spPr bwMode="ltGray">
              <a:xfrm rot="3816889">
                <a:off x="717" y="373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513" name="Rectangle 41">
                <a:extLst>
                  <a:ext uri="{FF2B5EF4-FFF2-40B4-BE49-F238E27FC236}">
                    <a16:creationId xmlns:a16="http://schemas.microsoft.com/office/drawing/2014/main" id="{664F2DEE-5529-4052-E3C8-EB01F6B1E163}"/>
                  </a:ext>
                </a:extLst>
              </p:cNvPr>
              <p:cNvSpPr>
                <a:spLocks noChangeArrowheads="1"/>
              </p:cNvSpPr>
              <p:nvPr userDrawn="1"/>
            </p:nvSpPr>
            <p:spPr bwMode="ltGray">
              <a:xfrm rot="2302266">
                <a:off x="923" y="3587"/>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514" name="Rectangle 42">
                <a:extLst>
                  <a:ext uri="{FF2B5EF4-FFF2-40B4-BE49-F238E27FC236}">
                    <a16:creationId xmlns:a16="http://schemas.microsoft.com/office/drawing/2014/main" id="{793AA3F5-40B2-8C46-9C5C-A42A91B99EF8}"/>
                  </a:ext>
                </a:extLst>
              </p:cNvPr>
              <p:cNvSpPr>
                <a:spLocks noChangeArrowheads="1"/>
              </p:cNvSpPr>
              <p:nvPr userDrawn="1"/>
            </p:nvSpPr>
            <p:spPr bwMode="ltGray">
              <a:xfrm rot="2302266">
                <a:off x="899" y="360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515" name="Rectangle 43">
                <a:extLst>
                  <a:ext uri="{FF2B5EF4-FFF2-40B4-BE49-F238E27FC236}">
                    <a16:creationId xmlns:a16="http://schemas.microsoft.com/office/drawing/2014/main" id="{3B3E0D2C-CF4D-5921-8E9D-E406BF7404B2}"/>
                  </a:ext>
                </a:extLst>
              </p:cNvPr>
              <p:cNvSpPr>
                <a:spLocks noChangeArrowheads="1"/>
              </p:cNvSpPr>
              <p:nvPr userDrawn="1"/>
            </p:nvSpPr>
            <p:spPr bwMode="ltGray">
              <a:xfrm rot="2707562">
                <a:off x="876" y="362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516" name="Rectangle 44">
                <a:extLst>
                  <a:ext uri="{FF2B5EF4-FFF2-40B4-BE49-F238E27FC236}">
                    <a16:creationId xmlns:a16="http://schemas.microsoft.com/office/drawing/2014/main" id="{D6BA9207-DB95-A04A-FE06-5019EF9E1F14}"/>
                  </a:ext>
                </a:extLst>
              </p:cNvPr>
              <p:cNvSpPr>
                <a:spLocks noChangeArrowheads="1"/>
              </p:cNvSpPr>
              <p:nvPr userDrawn="1"/>
            </p:nvSpPr>
            <p:spPr bwMode="ltGray">
              <a:xfrm rot="2707562">
                <a:off x="850" y="364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517" name="Rectangle 45">
                <a:extLst>
                  <a:ext uri="{FF2B5EF4-FFF2-40B4-BE49-F238E27FC236}">
                    <a16:creationId xmlns:a16="http://schemas.microsoft.com/office/drawing/2014/main" id="{B9A922DF-D68F-8CB9-5FC4-E0AEC4FDE3E1}"/>
                  </a:ext>
                </a:extLst>
              </p:cNvPr>
              <p:cNvSpPr>
                <a:spLocks noChangeArrowheads="1"/>
              </p:cNvSpPr>
              <p:nvPr userDrawn="1"/>
            </p:nvSpPr>
            <p:spPr bwMode="ltGray">
              <a:xfrm rot="1525830">
                <a:off x="1027" y="3473"/>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518" name="Rectangle 46">
                <a:extLst>
                  <a:ext uri="{FF2B5EF4-FFF2-40B4-BE49-F238E27FC236}">
                    <a16:creationId xmlns:a16="http://schemas.microsoft.com/office/drawing/2014/main" id="{EE35C8BF-263E-8405-F935-2F88B879661E}"/>
                  </a:ext>
                </a:extLst>
              </p:cNvPr>
              <p:cNvSpPr>
                <a:spLocks noChangeArrowheads="1"/>
              </p:cNvSpPr>
              <p:nvPr userDrawn="1"/>
            </p:nvSpPr>
            <p:spPr bwMode="ltGray">
              <a:xfrm rot="1525830">
                <a:off x="1009" y="3497"/>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519" name="Rectangle 47">
                <a:extLst>
                  <a:ext uri="{FF2B5EF4-FFF2-40B4-BE49-F238E27FC236}">
                    <a16:creationId xmlns:a16="http://schemas.microsoft.com/office/drawing/2014/main" id="{DBE3FFEC-D382-B117-7AA3-5F0AF78423FC}"/>
                  </a:ext>
                </a:extLst>
              </p:cNvPr>
              <p:cNvSpPr>
                <a:spLocks noChangeArrowheads="1"/>
              </p:cNvSpPr>
              <p:nvPr userDrawn="1"/>
            </p:nvSpPr>
            <p:spPr bwMode="ltGray">
              <a:xfrm rot="1788117">
                <a:off x="990" y="3519"/>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520" name="Rectangle 48">
                <a:extLst>
                  <a:ext uri="{FF2B5EF4-FFF2-40B4-BE49-F238E27FC236}">
                    <a16:creationId xmlns:a16="http://schemas.microsoft.com/office/drawing/2014/main" id="{D83BD0AC-8366-11AB-0B58-E0326486078F}"/>
                  </a:ext>
                </a:extLst>
              </p:cNvPr>
              <p:cNvSpPr>
                <a:spLocks noChangeArrowheads="1"/>
              </p:cNvSpPr>
              <p:nvPr userDrawn="1"/>
            </p:nvSpPr>
            <p:spPr bwMode="ltGray">
              <a:xfrm rot="1788117">
                <a:off x="969" y="354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521" name="Rectangle 49">
                <a:extLst>
                  <a:ext uri="{FF2B5EF4-FFF2-40B4-BE49-F238E27FC236}">
                    <a16:creationId xmlns:a16="http://schemas.microsoft.com/office/drawing/2014/main" id="{615DC1E7-EDE6-2BF3-2445-E09E888E5DC8}"/>
                  </a:ext>
                </a:extLst>
              </p:cNvPr>
              <p:cNvSpPr>
                <a:spLocks noChangeArrowheads="1"/>
              </p:cNvSpPr>
              <p:nvPr userDrawn="1"/>
            </p:nvSpPr>
            <p:spPr bwMode="ltGray">
              <a:xfrm rot="841630">
                <a:off x="1113" y="3355"/>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522" name="Rectangle 50">
                <a:extLst>
                  <a:ext uri="{FF2B5EF4-FFF2-40B4-BE49-F238E27FC236}">
                    <a16:creationId xmlns:a16="http://schemas.microsoft.com/office/drawing/2014/main" id="{AC427324-5939-EAD6-A888-1C138647B99D}"/>
                  </a:ext>
                </a:extLst>
              </p:cNvPr>
              <p:cNvSpPr>
                <a:spLocks noChangeArrowheads="1"/>
              </p:cNvSpPr>
              <p:nvPr userDrawn="1"/>
            </p:nvSpPr>
            <p:spPr bwMode="ltGray">
              <a:xfrm rot="841630">
                <a:off x="1100" y="337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523" name="Rectangle 51">
                <a:extLst>
                  <a:ext uri="{FF2B5EF4-FFF2-40B4-BE49-F238E27FC236}">
                    <a16:creationId xmlns:a16="http://schemas.microsoft.com/office/drawing/2014/main" id="{B842004C-693D-62BF-F174-2213052CAABD}"/>
                  </a:ext>
                </a:extLst>
              </p:cNvPr>
              <p:cNvSpPr>
                <a:spLocks noChangeArrowheads="1"/>
              </p:cNvSpPr>
              <p:nvPr userDrawn="1"/>
            </p:nvSpPr>
            <p:spPr bwMode="ltGray">
              <a:xfrm rot="1308689">
                <a:off x="1086" y="340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524" name="Rectangle 52">
                <a:extLst>
                  <a:ext uri="{FF2B5EF4-FFF2-40B4-BE49-F238E27FC236}">
                    <a16:creationId xmlns:a16="http://schemas.microsoft.com/office/drawing/2014/main" id="{C6859CBD-B597-1076-9A2F-A36A0B139114}"/>
                  </a:ext>
                </a:extLst>
              </p:cNvPr>
              <p:cNvSpPr>
                <a:spLocks noChangeArrowheads="1"/>
              </p:cNvSpPr>
              <p:nvPr userDrawn="1"/>
            </p:nvSpPr>
            <p:spPr bwMode="ltGray">
              <a:xfrm rot="1308689">
                <a:off x="1064" y="3425"/>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525" name="Rectangle 53">
                <a:extLst>
                  <a:ext uri="{FF2B5EF4-FFF2-40B4-BE49-F238E27FC236}">
                    <a16:creationId xmlns:a16="http://schemas.microsoft.com/office/drawing/2014/main" id="{1A6D8D4A-CFA7-CEC8-21F3-C6A78073D870}"/>
                  </a:ext>
                </a:extLst>
              </p:cNvPr>
              <p:cNvSpPr>
                <a:spLocks noChangeArrowheads="1"/>
              </p:cNvSpPr>
              <p:nvPr userDrawn="1"/>
            </p:nvSpPr>
            <p:spPr bwMode="ltGray">
              <a:xfrm rot="469913">
                <a:off x="1172" y="3225"/>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526" name="Rectangle 54">
                <a:extLst>
                  <a:ext uri="{FF2B5EF4-FFF2-40B4-BE49-F238E27FC236}">
                    <a16:creationId xmlns:a16="http://schemas.microsoft.com/office/drawing/2014/main" id="{9BABE091-89D4-D067-FB2A-F5D9D9DD1222}"/>
                  </a:ext>
                </a:extLst>
              </p:cNvPr>
              <p:cNvSpPr>
                <a:spLocks noChangeArrowheads="1"/>
              </p:cNvSpPr>
              <p:nvPr userDrawn="1"/>
            </p:nvSpPr>
            <p:spPr bwMode="ltGray">
              <a:xfrm rot="559869">
                <a:off x="1162" y="3250"/>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527" name="Rectangle 55">
                <a:extLst>
                  <a:ext uri="{FF2B5EF4-FFF2-40B4-BE49-F238E27FC236}">
                    <a16:creationId xmlns:a16="http://schemas.microsoft.com/office/drawing/2014/main" id="{62800FC6-61F6-BD95-727D-B482C8AD77A7}"/>
                  </a:ext>
                </a:extLst>
              </p:cNvPr>
              <p:cNvSpPr>
                <a:spLocks noChangeArrowheads="1"/>
              </p:cNvSpPr>
              <p:nvPr userDrawn="1"/>
            </p:nvSpPr>
            <p:spPr bwMode="ltGray">
              <a:xfrm rot="734079">
                <a:off x="1154" y="327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528" name="Rectangle 56">
                <a:extLst>
                  <a:ext uri="{FF2B5EF4-FFF2-40B4-BE49-F238E27FC236}">
                    <a16:creationId xmlns:a16="http://schemas.microsoft.com/office/drawing/2014/main" id="{DA60963B-91A8-6401-A965-5B4313D24701}"/>
                  </a:ext>
                </a:extLst>
              </p:cNvPr>
              <p:cNvSpPr>
                <a:spLocks noChangeArrowheads="1"/>
              </p:cNvSpPr>
              <p:nvPr userDrawn="1"/>
            </p:nvSpPr>
            <p:spPr bwMode="ltGray">
              <a:xfrm rot="734079">
                <a:off x="1141" y="330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529" name="Rectangle 57">
                <a:extLst>
                  <a:ext uri="{FF2B5EF4-FFF2-40B4-BE49-F238E27FC236}">
                    <a16:creationId xmlns:a16="http://schemas.microsoft.com/office/drawing/2014/main" id="{D71964B8-D0BD-2BE0-A595-237F196A4BDA}"/>
                  </a:ext>
                </a:extLst>
              </p:cNvPr>
              <p:cNvSpPr>
                <a:spLocks noChangeArrowheads="1"/>
              </p:cNvSpPr>
              <p:nvPr userDrawn="1"/>
            </p:nvSpPr>
            <p:spPr bwMode="ltGray">
              <a:xfrm rot="-293905">
                <a:off x="1211" y="309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530" name="Rectangle 58">
                <a:extLst>
                  <a:ext uri="{FF2B5EF4-FFF2-40B4-BE49-F238E27FC236}">
                    <a16:creationId xmlns:a16="http://schemas.microsoft.com/office/drawing/2014/main" id="{B54A4114-AF29-FF76-CFD5-061EA2468CAE}"/>
                  </a:ext>
                </a:extLst>
              </p:cNvPr>
              <p:cNvSpPr>
                <a:spLocks noChangeArrowheads="1"/>
              </p:cNvSpPr>
              <p:nvPr userDrawn="1"/>
            </p:nvSpPr>
            <p:spPr bwMode="ltGray">
              <a:xfrm rot="-8">
                <a:off x="1201" y="312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531" name="Rectangle 59">
                <a:extLst>
                  <a:ext uri="{FF2B5EF4-FFF2-40B4-BE49-F238E27FC236}">
                    <a16:creationId xmlns:a16="http://schemas.microsoft.com/office/drawing/2014/main" id="{59FC21DF-6125-4540-4533-B14CC7C0BC13}"/>
                  </a:ext>
                </a:extLst>
              </p:cNvPr>
              <p:cNvSpPr>
                <a:spLocks noChangeArrowheads="1"/>
              </p:cNvSpPr>
              <p:nvPr userDrawn="1"/>
            </p:nvSpPr>
            <p:spPr bwMode="ltGray">
              <a:xfrm rot="-8">
                <a:off x="1200" y="3147"/>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532" name="Rectangle 60">
                <a:extLst>
                  <a:ext uri="{FF2B5EF4-FFF2-40B4-BE49-F238E27FC236}">
                    <a16:creationId xmlns:a16="http://schemas.microsoft.com/office/drawing/2014/main" id="{D69CA605-0C1A-0B1A-9D73-7AE6785686C7}"/>
                  </a:ext>
                </a:extLst>
              </p:cNvPr>
              <p:cNvSpPr>
                <a:spLocks noChangeArrowheads="1"/>
              </p:cNvSpPr>
              <p:nvPr userDrawn="1"/>
            </p:nvSpPr>
            <p:spPr bwMode="ltGray">
              <a:xfrm rot="214188">
                <a:off x="1189" y="3173"/>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533" name="Rectangle 61">
                <a:extLst>
                  <a:ext uri="{FF2B5EF4-FFF2-40B4-BE49-F238E27FC236}">
                    <a16:creationId xmlns:a16="http://schemas.microsoft.com/office/drawing/2014/main" id="{EE4B2282-FB1E-BCD0-9422-6B08434E354B}"/>
                  </a:ext>
                </a:extLst>
              </p:cNvPr>
              <p:cNvSpPr>
                <a:spLocks noChangeArrowheads="1"/>
              </p:cNvSpPr>
              <p:nvPr userDrawn="1"/>
            </p:nvSpPr>
            <p:spPr bwMode="ltGray">
              <a:xfrm rot="-682388">
                <a:off x="1219" y="296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534" name="Rectangle 62">
                <a:extLst>
                  <a:ext uri="{FF2B5EF4-FFF2-40B4-BE49-F238E27FC236}">
                    <a16:creationId xmlns:a16="http://schemas.microsoft.com/office/drawing/2014/main" id="{341BA47A-5040-DAA8-F288-F6586BDE6EB7}"/>
                  </a:ext>
                </a:extLst>
              </p:cNvPr>
              <p:cNvSpPr>
                <a:spLocks noChangeArrowheads="1"/>
              </p:cNvSpPr>
              <p:nvPr userDrawn="1"/>
            </p:nvSpPr>
            <p:spPr bwMode="ltGray">
              <a:xfrm rot="-480400">
                <a:off x="1220" y="2991"/>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535" name="Rectangle 63">
                <a:extLst>
                  <a:ext uri="{FF2B5EF4-FFF2-40B4-BE49-F238E27FC236}">
                    <a16:creationId xmlns:a16="http://schemas.microsoft.com/office/drawing/2014/main" id="{9E0E163E-9BFC-3056-1AF2-7DAFD7633D52}"/>
                  </a:ext>
                </a:extLst>
              </p:cNvPr>
              <p:cNvSpPr>
                <a:spLocks noChangeArrowheads="1"/>
              </p:cNvSpPr>
              <p:nvPr userDrawn="1"/>
            </p:nvSpPr>
            <p:spPr bwMode="ltGray">
              <a:xfrm rot="-480400">
                <a:off x="1220" y="301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536" name="Rectangle 64">
                <a:extLst>
                  <a:ext uri="{FF2B5EF4-FFF2-40B4-BE49-F238E27FC236}">
                    <a16:creationId xmlns:a16="http://schemas.microsoft.com/office/drawing/2014/main" id="{19FCCE05-E09E-B913-1DA6-C76343A70087}"/>
                  </a:ext>
                </a:extLst>
              </p:cNvPr>
              <p:cNvSpPr>
                <a:spLocks noChangeArrowheads="1"/>
              </p:cNvSpPr>
              <p:nvPr userDrawn="1"/>
            </p:nvSpPr>
            <p:spPr bwMode="ltGray">
              <a:xfrm rot="-270546">
                <a:off x="1219" y="3041"/>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537" name="Rectangle 65">
                <a:extLst>
                  <a:ext uri="{FF2B5EF4-FFF2-40B4-BE49-F238E27FC236}">
                    <a16:creationId xmlns:a16="http://schemas.microsoft.com/office/drawing/2014/main" id="{D2C965A2-138F-6996-C011-B2DED36CE8C8}"/>
                  </a:ext>
                </a:extLst>
              </p:cNvPr>
              <p:cNvSpPr>
                <a:spLocks noChangeArrowheads="1"/>
              </p:cNvSpPr>
              <p:nvPr userDrawn="1"/>
            </p:nvSpPr>
            <p:spPr bwMode="ltGray">
              <a:xfrm rot="-1132286">
                <a:off x="1207" y="2843"/>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538" name="Rectangle 66">
                <a:extLst>
                  <a:ext uri="{FF2B5EF4-FFF2-40B4-BE49-F238E27FC236}">
                    <a16:creationId xmlns:a16="http://schemas.microsoft.com/office/drawing/2014/main" id="{10BAAD43-4E7D-190E-C3FA-D64E668F265D}"/>
                  </a:ext>
                </a:extLst>
              </p:cNvPr>
              <p:cNvSpPr>
                <a:spLocks noChangeArrowheads="1"/>
              </p:cNvSpPr>
              <p:nvPr userDrawn="1"/>
            </p:nvSpPr>
            <p:spPr bwMode="ltGray">
              <a:xfrm rot="-969272">
                <a:off x="1213" y="286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539" name="Rectangle 67">
                <a:extLst>
                  <a:ext uri="{FF2B5EF4-FFF2-40B4-BE49-F238E27FC236}">
                    <a16:creationId xmlns:a16="http://schemas.microsoft.com/office/drawing/2014/main" id="{58108ADF-4827-263D-BC33-2DFC74758CDD}"/>
                  </a:ext>
                </a:extLst>
              </p:cNvPr>
              <p:cNvSpPr>
                <a:spLocks noChangeArrowheads="1"/>
              </p:cNvSpPr>
              <p:nvPr userDrawn="1"/>
            </p:nvSpPr>
            <p:spPr bwMode="ltGray">
              <a:xfrm rot="-969272">
                <a:off x="1216" y="288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540" name="Rectangle 68">
                <a:extLst>
                  <a:ext uri="{FF2B5EF4-FFF2-40B4-BE49-F238E27FC236}">
                    <a16:creationId xmlns:a16="http://schemas.microsoft.com/office/drawing/2014/main" id="{4EEE9622-F093-94FA-5694-946C572708FA}"/>
                  </a:ext>
                </a:extLst>
              </p:cNvPr>
              <p:cNvSpPr>
                <a:spLocks noChangeArrowheads="1"/>
              </p:cNvSpPr>
              <p:nvPr userDrawn="1"/>
            </p:nvSpPr>
            <p:spPr bwMode="ltGray">
              <a:xfrm rot="-806259">
                <a:off x="1219" y="291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541" name="Rectangle 69">
                <a:extLst>
                  <a:ext uri="{FF2B5EF4-FFF2-40B4-BE49-F238E27FC236}">
                    <a16:creationId xmlns:a16="http://schemas.microsoft.com/office/drawing/2014/main" id="{A1065119-5370-55BD-6811-B7868B38FC21}"/>
                  </a:ext>
                </a:extLst>
              </p:cNvPr>
              <p:cNvSpPr>
                <a:spLocks noChangeArrowheads="1"/>
              </p:cNvSpPr>
              <p:nvPr userDrawn="1"/>
            </p:nvSpPr>
            <p:spPr bwMode="ltGray">
              <a:xfrm rot="-1543941">
                <a:off x="1165" y="272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542" name="Rectangle 70">
                <a:extLst>
                  <a:ext uri="{FF2B5EF4-FFF2-40B4-BE49-F238E27FC236}">
                    <a16:creationId xmlns:a16="http://schemas.microsoft.com/office/drawing/2014/main" id="{C925476B-0DE3-D98A-9922-E80BFFE66F1F}"/>
                  </a:ext>
                </a:extLst>
              </p:cNvPr>
              <p:cNvSpPr>
                <a:spLocks noChangeArrowheads="1"/>
              </p:cNvSpPr>
              <p:nvPr userDrawn="1"/>
            </p:nvSpPr>
            <p:spPr bwMode="ltGray">
              <a:xfrm rot="-1341953">
                <a:off x="1176" y="2752"/>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543" name="Rectangle 71">
                <a:extLst>
                  <a:ext uri="{FF2B5EF4-FFF2-40B4-BE49-F238E27FC236}">
                    <a16:creationId xmlns:a16="http://schemas.microsoft.com/office/drawing/2014/main" id="{32A2A1AA-0F62-B18E-E0E4-DA84DB3EEECD}"/>
                  </a:ext>
                </a:extLst>
              </p:cNvPr>
              <p:cNvSpPr>
                <a:spLocks noChangeArrowheads="1"/>
              </p:cNvSpPr>
              <p:nvPr userDrawn="1"/>
            </p:nvSpPr>
            <p:spPr bwMode="ltGray">
              <a:xfrm rot="-1341953">
                <a:off x="1184" y="277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544" name="Rectangle 72">
                <a:extLst>
                  <a:ext uri="{FF2B5EF4-FFF2-40B4-BE49-F238E27FC236}">
                    <a16:creationId xmlns:a16="http://schemas.microsoft.com/office/drawing/2014/main" id="{EF2BDF97-D385-6BF8-B9D5-97E0C26246EA}"/>
                  </a:ext>
                </a:extLst>
              </p:cNvPr>
              <p:cNvSpPr>
                <a:spLocks noChangeArrowheads="1"/>
              </p:cNvSpPr>
              <p:nvPr userDrawn="1"/>
            </p:nvSpPr>
            <p:spPr bwMode="ltGray">
              <a:xfrm rot="-1341953">
                <a:off x="1194" y="279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545" name="Rectangle 73">
                <a:extLst>
                  <a:ext uri="{FF2B5EF4-FFF2-40B4-BE49-F238E27FC236}">
                    <a16:creationId xmlns:a16="http://schemas.microsoft.com/office/drawing/2014/main" id="{69DA4240-357B-F9AB-969E-5FE763071A85}"/>
                  </a:ext>
                </a:extLst>
              </p:cNvPr>
              <p:cNvSpPr>
                <a:spLocks noChangeArrowheads="1"/>
              </p:cNvSpPr>
              <p:nvPr userDrawn="1"/>
            </p:nvSpPr>
            <p:spPr bwMode="ltGray">
              <a:xfrm rot="-1928746">
                <a:off x="1101" y="262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546" name="Rectangle 74">
                <a:extLst>
                  <a:ext uri="{FF2B5EF4-FFF2-40B4-BE49-F238E27FC236}">
                    <a16:creationId xmlns:a16="http://schemas.microsoft.com/office/drawing/2014/main" id="{475EA0E3-8D86-97C5-382D-14E7FEDD82C2}"/>
                  </a:ext>
                </a:extLst>
              </p:cNvPr>
              <p:cNvSpPr>
                <a:spLocks noChangeArrowheads="1"/>
              </p:cNvSpPr>
              <p:nvPr userDrawn="1"/>
            </p:nvSpPr>
            <p:spPr bwMode="ltGray">
              <a:xfrm rot="-1844175">
                <a:off x="1114" y="264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547" name="Rectangle 75">
                <a:extLst>
                  <a:ext uri="{FF2B5EF4-FFF2-40B4-BE49-F238E27FC236}">
                    <a16:creationId xmlns:a16="http://schemas.microsoft.com/office/drawing/2014/main" id="{4DD094D5-9AC8-1382-D740-7E9EFF84B230}"/>
                  </a:ext>
                </a:extLst>
              </p:cNvPr>
              <p:cNvSpPr>
                <a:spLocks noChangeArrowheads="1"/>
              </p:cNvSpPr>
              <p:nvPr userDrawn="1"/>
            </p:nvSpPr>
            <p:spPr bwMode="ltGray">
              <a:xfrm rot="-1752383">
                <a:off x="1129" y="266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548" name="Rectangle 76">
                <a:extLst>
                  <a:ext uri="{FF2B5EF4-FFF2-40B4-BE49-F238E27FC236}">
                    <a16:creationId xmlns:a16="http://schemas.microsoft.com/office/drawing/2014/main" id="{195024EF-7FDA-0010-6CBA-06102B4C33A2}"/>
                  </a:ext>
                </a:extLst>
              </p:cNvPr>
              <p:cNvSpPr>
                <a:spLocks noChangeArrowheads="1"/>
              </p:cNvSpPr>
              <p:nvPr userDrawn="1"/>
            </p:nvSpPr>
            <p:spPr bwMode="ltGray">
              <a:xfrm rot="-1752383">
                <a:off x="1142" y="268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549" name="Rectangle 77">
                <a:extLst>
                  <a:ext uri="{FF2B5EF4-FFF2-40B4-BE49-F238E27FC236}">
                    <a16:creationId xmlns:a16="http://schemas.microsoft.com/office/drawing/2014/main" id="{CE60625A-016A-FEBC-2AA0-EA124CF982D3}"/>
                  </a:ext>
                </a:extLst>
              </p:cNvPr>
              <p:cNvSpPr>
                <a:spLocks noChangeArrowheads="1"/>
              </p:cNvSpPr>
              <p:nvPr userDrawn="1"/>
            </p:nvSpPr>
            <p:spPr bwMode="ltGray">
              <a:xfrm rot="-2466736">
                <a:off x="1014" y="253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550" name="Rectangle 78">
                <a:extLst>
                  <a:ext uri="{FF2B5EF4-FFF2-40B4-BE49-F238E27FC236}">
                    <a16:creationId xmlns:a16="http://schemas.microsoft.com/office/drawing/2014/main" id="{52E506CF-1192-DAEE-DF1C-FCDFEFD77019}"/>
                  </a:ext>
                </a:extLst>
              </p:cNvPr>
              <p:cNvSpPr>
                <a:spLocks noChangeArrowheads="1"/>
              </p:cNvSpPr>
              <p:nvPr userDrawn="1"/>
            </p:nvSpPr>
            <p:spPr bwMode="ltGray">
              <a:xfrm rot="-2466736">
                <a:off x="1035" y="255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551" name="Rectangle 79">
                <a:extLst>
                  <a:ext uri="{FF2B5EF4-FFF2-40B4-BE49-F238E27FC236}">
                    <a16:creationId xmlns:a16="http://schemas.microsoft.com/office/drawing/2014/main" id="{C8881AB9-CF9F-B56C-F0A8-E63BEB1760FD}"/>
                  </a:ext>
                </a:extLst>
              </p:cNvPr>
              <p:cNvSpPr>
                <a:spLocks noChangeArrowheads="1"/>
              </p:cNvSpPr>
              <p:nvPr userDrawn="1"/>
            </p:nvSpPr>
            <p:spPr bwMode="ltGray">
              <a:xfrm rot="-2466736">
                <a:off x="1050" y="257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552" name="Rectangle 80">
                <a:extLst>
                  <a:ext uri="{FF2B5EF4-FFF2-40B4-BE49-F238E27FC236}">
                    <a16:creationId xmlns:a16="http://schemas.microsoft.com/office/drawing/2014/main" id="{06691F17-05F6-65E1-4DAE-9BD99C99B8D1}"/>
                  </a:ext>
                </a:extLst>
              </p:cNvPr>
              <p:cNvSpPr>
                <a:spLocks noChangeArrowheads="1"/>
              </p:cNvSpPr>
              <p:nvPr userDrawn="1"/>
            </p:nvSpPr>
            <p:spPr bwMode="ltGray">
              <a:xfrm rot="-2342866">
                <a:off x="1068" y="2590"/>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553" name="Freeform 81">
                <a:extLst>
                  <a:ext uri="{FF2B5EF4-FFF2-40B4-BE49-F238E27FC236}">
                    <a16:creationId xmlns:a16="http://schemas.microsoft.com/office/drawing/2014/main" id="{5A7B87FB-7758-17E7-C3FA-920DCF615308}"/>
                  </a:ext>
                </a:extLst>
              </p:cNvPr>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54" name="Rectangle 82">
                <a:extLst>
                  <a:ext uri="{FF2B5EF4-FFF2-40B4-BE49-F238E27FC236}">
                    <a16:creationId xmlns:a16="http://schemas.microsoft.com/office/drawing/2014/main" id="{3B5A2CF5-9DE8-813A-9324-C0C639F495CE}"/>
                  </a:ext>
                </a:extLst>
              </p:cNvPr>
              <p:cNvSpPr>
                <a:spLocks noChangeArrowheads="1"/>
              </p:cNvSpPr>
              <p:nvPr userDrawn="1"/>
            </p:nvSpPr>
            <p:spPr bwMode="ltGray">
              <a:xfrm rot="6575641">
                <a:off x="-217" y="3138"/>
                <a:ext cx="122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555" name="Rectangle 83">
                <a:extLst>
                  <a:ext uri="{FF2B5EF4-FFF2-40B4-BE49-F238E27FC236}">
                    <a16:creationId xmlns:a16="http://schemas.microsoft.com/office/drawing/2014/main" id="{4AE710A0-2652-64C2-CB75-7F02A78AAE7E}"/>
                  </a:ext>
                </a:extLst>
              </p:cNvPr>
              <p:cNvSpPr>
                <a:spLocks noChangeArrowheads="1"/>
              </p:cNvSpPr>
              <p:nvPr userDrawn="1"/>
            </p:nvSpPr>
            <p:spPr bwMode="ltGray">
              <a:xfrm rot="238799">
                <a:off x="4" y="3146"/>
                <a:ext cx="103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556" name="Rectangle 84">
                <a:extLst>
                  <a:ext uri="{FF2B5EF4-FFF2-40B4-BE49-F238E27FC236}">
                    <a16:creationId xmlns:a16="http://schemas.microsoft.com/office/drawing/2014/main" id="{25118E3E-F970-2DE9-9F12-2C685C2A78F3}"/>
                  </a:ext>
                </a:extLst>
              </p:cNvPr>
              <p:cNvSpPr>
                <a:spLocks noChangeArrowheads="1"/>
              </p:cNvSpPr>
              <p:nvPr userDrawn="1"/>
            </p:nvSpPr>
            <p:spPr bwMode="ltGray">
              <a:xfrm rot="-2957028">
                <a:off x="907" y="247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557" name="Rectangle 85">
                <a:extLst>
                  <a:ext uri="{FF2B5EF4-FFF2-40B4-BE49-F238E27FC236}">
                    <a16:creationId xmlns:a16="http://schemas.microsoft.com/office/drawing/2014/main" id="{6F5142B0-DE6A-8B31-A60C-EDC7887AF6C8}"/>
                  </a:ext>
                </a:extLst>
              </p:cNvPr>
              <p:cNvSpPr>
                <a:spLocks noChangeArrowheads="1"/>
              </p:cNvSpPr>
              <p:nvPr userDrawn="1"/>
            </p:nvSpPr>
            <p:spPr bwMode="ltGray">
              <a:xfrm rot="-2957028">
                <a:off x="930" y="248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558" name="Rectangle 86">
                <a:extLst>
                  <a:ext uri="{FF2B5EF4-FFF2-40B4-BE49-F238E27FC236}">
                    <a16:creationId xmlns:a16="http://schemas.microsoft.com/office/drawing/2014/main" id="{C19BD686-2916-9CA1-FC62-618537F5E746}"/>
                  </a:ext>
                </a:extLst>
              </p:cNvPr>
              <p:cNvSpPr>
                <a:spLocks noChangeArrowheads="1"/>
              </p:cNvSpPr>
              <p:nvPr userDrawn="1"/>
            </p:nvSpPr>
            <p:spPr bwMode="ltGray">
              <a:xfrm rot="-2957028">
                <a:off x="954" y="249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559" name="Rectangle 87">
                <a:extLst>
                  <a:ext uri="{FF2B5EF4-FFF2-40B4-BE49-F238E27FC236}">
                    <a16:creationId xmlns:a16="http://schemas.microsoft.com/office/drawing/2014/main" id="{64038B79-F658-C51D-719A-C3459D8945C4}"/>
                  </a:ext>
                </a:extLst>
              </p:cNvPr>
              <p:cNvSpPr>
                <a:spLocks noChangeArrowheads="1"/>
              </p:cNvSpPr>
              <p:nvPr userDrawn="1"/>
            </p:nvSpPr>
            <p:spPr bwMode="ltGray">
              <a:xfrm rot="-2661033">
                <a:off x="974" y="2509"/>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560" name="Rectangle 88">
                <a:extLst>
                  <a:ext uri="{FF2B5EF4-FFF2-40B4-BE49-F238E27FC236}">
                    <a16:creationId xmlns:a16="http://schemas.microsoft.com/office/drawing/2014/main" id="{CBF014CB-A6A0-AE1A-A1C8-2DD6F4851F13}"/>
                  </a:ext>
                </a:extLst>
              </p:cNvPr>
              <p:cNvSpPr>
                <a:spLocks noChangeArrowheads="1"/>
              </p:cNvSpPr>
              <p:nvPr userDrawn="1"/>
            </p:nvSpPr>
            <p:spPr bwMode="ltGray">
              <a:xfrm rot="-3638503">
                <a:off x="788" y="242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561" name="Rectangle 89">
                <a:extLst>
                  <a:ext uri="{FF2B5EF4-FFF2-40B4-BE49-F238E27FC236}">
                    <a16:creationId xmlns:a16="http://schemas.microsoft.com/office/drawing/2014/main" id="{E171FECE-7585-5BAD-3DEF-2C12B9C6A042}"/>
                  </a:ext>
                </a:extLst>
              </p:cNvPr>
              <p:cNvSpPr>
                <a:spLocks noChangeArrowheads="1"/>
              </p:cNvSpPr>
              <p:nvPr userDrawn="1"/>
            </p:nvSpPr>
            <p:spPr bwMode="ltGray">
              <a:xfrm rot="-3638503">
                <a:off x="815" y="243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562" name="Rectangle 90">
                <a:extLst>
                  <a:ext uri="{FF2B5EF4-FFF2-40B4-BE49-F238E27FC236}">
                    <a16:creationId xmlns:a16="http://schemas.microsoft.com/office/drawing/2014/main" id="{917EE162-7AB6-4B8E-9C07-CB320906A2F1}"/>
                  </a:ext>
                </a:extLst>
              </p:cNvPr>
              <p:cNvSpPr>
                <a:spLocks noChangeArrowheads="1"/>
              </p:cNvSpPr>
              <p:nvPr userDrawn="1"/>
            </p:nvSpPr>
            <p:spPr bwMode="ltGray">
              <a:xfrm rot="-3514633">
                <a:off x="837" y="2440"/>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563" name="Rectangle 91">
                <a:extLst>
                  <a:ext uri="{FF2B5EF4-FFF2-40B4-BE49-F238E27FC236}">
                    <a16:creationId xmlns:a16="http://schemas.microsoft.com/office/drawing/2014/main" id="{D8C54375-D2F2-8B58-F914-29CD3E2FFEFF}"/>
                  </a:ext>
                </a:extLst>
              </p:cNvPr>
              <p:cNvSpPr>
                <a:spLocks noChangeArrowheads="1"/>
              </p:cNvSpPr>
              <p:nvPr userDrawn="1"/>
            </p:nvSpPr>
            <p:spPr bwMode="ltGray">
              <a:xfrm rot="-3220799">
                <a:off x="862" y="245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564" name="Rectangle 92">
                <a:extLst>
                  <a:ext uri="{FF2B5EF4-FFF2-40B4-BE49-F238E27FC236}">
                    <a16:creationId xmlns:a16="http://schemas.microsoft.com/office/drawing/2014/main" id="{01A3F79C-FA60-02EA-9520-57F897466D8D}"/>
                  </a:ext>
                </a:extLst>
              </p:cNvPr>
              <p:cNvSpPr>
                <a:spLocks noChangeArrowheads="1"/>
              </p:cNvSpPr>
              <p:nvPr userDrawn="1"/>
            </p:nvSpPr>
            <p:spPr bwMode="ltGray">
              <a:xfrm rot="-4338250">
                <a:off x="649" y="239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565" name="Rectangle 93">
                <a:extLst>
                  <a:ext uri="{FF2B5EF4-FFF2-40B4-BE49-F238E27FC236}">
                    <a16:creationId xmlns:a16="http://schemas.microsoft.com/office/drawing/2014/main" id="{190FA233-CC00-DCE0-11BB-63E6DB36A02B}"/>
                  </a:ext>
                </a:extLst>
              </p:cNvPr>
              <p:cNvSpPr>
                <a:spLocks noChangeArrowheads="1"/>
              </p:cNvSpPr>
              <p:nvPr userDrawn="1"/>
            </p:nvSpPr>
            <p:spPr bwMode="ltGray">
              <a:xfrm rot="-4250359">
                <a:off x="677" y="240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566" name="Rectangle 94">
                <a:extLst>
                  <a:ext uri="{FF2B5EF4-FFF2-40B4-BE49-F238E27FC236}">
                    <a16:creationId xmlns:a16="http://schemas.microsoft.com/office/drawing/2014/main" id="{B74D4585-DE9A-02D3-95B8-F2A3A613137A}"/>
                  </a:ext>
                </a:extLst>
              </p:cNvPr>
              <p:cNvSpPr>
                <a:spLocks noChangeArrowheads="1"/>
              </p:cNvSpPr>
              <p:nvPr userDrawn="1"/>
            </p:nvSpPr>
            <p:spPr bwMode="ltGray">
              <a:xfrm rot="-4250359">
                <a:off x="708" y="240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567" name="Rectangle 95">
                <a:extLst>
                  <a:ext uri="{FF2B5EF4-FFF2-40B4-BE49-F238E27FC236}">
                    <a16:creationId xmlns:a16="http://schemas.microsoft.com/office/drawing/2014/main" id="{2B1D2BCF-25B4-8820-F286-4E23E2478BF7}"/>
                  </a:ext>
                </a:extLst>
              </p:cNvPr>
              <p:cNvSpPr>
                <a:spLocks noChangeArrowheads="1"/>
              </p:cNvSpPr>
              <p:nvPr userDrawn="1"/>
            </p:nvSpPr>
            <p:spPr bwMode="ltGray">
              <a:xfrm rot="-3989246">
                <a:off x="738" y="241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568" name="Rectangle 96">
                <a:extLst>
                  <a:ext uri="{FF2B5EF4-FFF2-40B4-BE49-F238E27FC236}">
                    <a16:creationId xmlns:a16="http://schemas.microsoft.com/office/drawing/2014/main" id="{845542C6-B4CB-7409-9D02-498E5E6A7D79}"/>
                  </a:ext>
                </a:extLst>
              </p:cNvPr>
              <p:cNvSpPr>
                <a:spLocks noChangeArrowheads="1"/>
              </p:cNvSpPr>
              <p:nvPr userDrawn="1"/>
            </p:nvSpPr>
            <p:spPr bwMode="ltGray">
              <a:xfrm rot="-4862215">
                <a:off x="503" y="239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569" name="Rectangle 97">
                <a:extLst>
                  <a:ext uri="{FF2B5EF4-FFF2-40B4-BE49-F238E27FC236}">
                    <a16:creationId xmlns:a16="http://schemas.microsoft.com/office/drawing/2014/main" id="{433308B4-2AF3-85E1-414F-B0847BAD97CE}"/>
                  </a:ext>
                </a:extLst>
              </p:cNvPr>
              <p:cNvSpPr>
                <a:spLocks noChangeArrowheads="1"/>
              </p:cNvSpPr>
              <p:nvPr userDrawn="1"/>
            </p:nvSpPr>
            <p:spPr bwMode="ltGray">
              <a:xfrm rot="-4673370">
                <a:off x="534" y="239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570" name="Rectangle 98">
                <a:extLst>
                  <a:ext uri="{FF2B5EF4-FFF2-40B4-BE49-F238E27FC236}">
                    <a16:creationId xmlns:a16="http://schemas.microsoft.com/office/drawing/2014/main" id="{548B5120-13DB-DBD1-C072-AD6FDFAA7774}"/>
                  </a:ext>
                </a:extLst>
              </p:cNvPr>
              <p:cNvSpPr>
                <a:spLocks noChangeArrowheads="1"/>
              </p:cNvSpPr>
              <p:nvPr userDrawn="1"/>
            </p:nvSpPr>
            <p:spPr bwMode="ltGray">
              <a:xfrm rot="-4646721">
                <a:off x="563" y="239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571" name="Rectangle 99">
                <a:extLst>
                  <a:ext uri="{FF2B5EF4-FFF2-40B4-BE49-F238E27FC236}">
                    <a16:creationId xmlns:a16="http://schemas.microsoft.com/office/drawing/2014/main" id="{E5C08934-4A40-E780-F05C-388C0F542C82}"/>
                  </a:ext>
                </a:extLst>
              </p:cNvPr>
              <p:cNvSpPr>
                <a:spLocks noChangeArrowheads="1"/>
              </p:cNvSpPr>
              <p:nvPr userDrawn="1"/>
            </p:nvSpPr>
            <p:spPr bwMode="ltGray">
              <a:xfrm rot="-4580623">
                <a:off x="595" y="239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572" name="Rectangle 100">
                <a:extLst>
                  <a:ext uri="{FF2B5EF4-FFF2-40B4-BE49-F238E27FC236}">
                    <a16:creationId xmlns:a16="http://schemas.microsoft.com/office/drawing/2014/main" id="{075C3674-B068-AF9D-1904-5585E1BA56B8}"/>
                  </a:ext>
                </a:extLst>
              </p:cNvPr>
              <p:cNvSpPr>
                <a:spLocks noChangeArrowheads="1"/>
              </p:cNvSpPr>
              <p:nvPr userDrawn="1"/>
            </p:nvSpPr>
            <p:spPr bwMode="ltGray">
              <a:xfrm rot="-5195129">
                <a:off x="355" y="241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573" name="Rectangle 101">
                <a:extLst>
                  <a:ext uri="{FF2B5EF4-FFF2-40B4-BE49-F238E27FC236}">
                    <a16:creationId xmlns:a16="http://schemas.microsoft.com/office/drawing/2014/main" id="{58307AFD-1870-8D46-76ED-B2809E0F8CAD}"/>
                  </a:ext>
                </a:extLst>
              </p:cNvPr>
              <p:cNvSpPr>
                <a:spLocks noChangeArrowheads="1"/>
              </p:cNvSpPr>
              <p:nvPr userDrawn="1"/>
            </p:nvSpPr>
            <p:spPr bwMode="ltGray">
              <a:xfrm rot="-5360484">
                <a:off x="385" y="240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574" name="Rectangle 102">
                <a:extLst>
                  <a:ext uri="{FF2B5EF4-FFF2-40B4-BE49-F238E27FC236}">
                    <a16:creationId xmlns:a16="http://schemas.microsoft.com/office/drawing/2014/main" id="{C312A424-21CB-9BD8-1BC4-EE2E7AA184FC}"/>
                  </a:ext>
                </a:extLst>
              </p:cNvPr>
              <p:cNvSpPr>
                <a:spLocks noChangeArrowheads="1"/>
              </p:cNvSpPr>
              <p:nvPr userDrawn="1"/>
            </p:nvSpPr>
            <p:spPr bwMode="ltGray">
              <a:xfrm rot="-5288939">
                <a:off x="419" y="240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575" name="Rectangle 103">
                <a:extLst>
                  <a:ext uri="{FF2B5EF4-FFF2-40B4-BE49-F238E27FC236}">
                    <a16:creationId xmlns:a16="http://schemas.microsoft.com/office/drawing/2014/main" id="{9F89889C-AD44-3ADC-CF1B-C3A50F331ABB}"/>
                  </a:ext>
                </a:extLst>
              </p:cNvPr>
              <p:cNvSpPr>
                <a:spLocks noChangeArrowheads="1"/>
              </p:cNvSpPr>
              <p:nvPr userDrawn="1"/>
            </p:nvSpPr>
            <p:spPr bwMode="ltGray">
              <a:xfrm rot="-5164854">
                <a:off x="449" y="2400"/>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576" name="Rectangle 104">
                <a:extLst>
                  <a:ext uri="{FF2B5EF4-FFF2-40B4-BE49-F238E27FC236}">
                    <a16:creationId xmlns:a16="http://schemas.microsoft.com/office/drawing/2014/main" id="{885C3B62-F392-B873-2287-87E9864C1C5D}"/>
                  </a:ext>
                </a:extLst>
              </p:cNvPr>
              <p:cNvSpPr>
                <a:spLocks noChangeArrowheads="1"/>
              </p:cNvSpPr>
              <p:nvPr userDrawn="1"/>
            </p:nvSpPr>
            <p:spPr bwMode="ltGray">
              <a:xfrm rot="-6132163">
                <a:off x="206" y="245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577" name="Rectangle 105">
                <a:extLst>
                  <a:ext uri="{FF2B5EF4-FFF2-40B4-BE49-F238E27FC236}">
                    <a16:creationId xmlns:a16="http://schemas.microsoft.com/office/drawing/2014/main" id="{DE3E65D0-195B-E42C-7C0A-0D6D450DC0DA}"/>
                  </a:ext>
                </a:extLst>
              </p:cNvPr>
              <p:cNvSpPr>
                <a:spLocks noChangeArrowheads="1"/>
              </p:cNvSpPr>
              <p:nvPr userDrawn="1"/>
            </p:nvSpPr>
            <p:spPr bwMode="ltGray">
              <a:xfrm rot="-6220433">
                <a:off x="237" y="24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578" name="Rectangle 106">
                <a:extLst>
                  <a:ext uri="{FF2B5EF4-FFF2-40B4-BE49-F238E27FC236}">
                    <a16:creationId xmlns:a16="http://schemas.microsoft.com/office/drawing/2014/main" id="{099E9EEF-6CCB-2D75-8B6C-9F4913E8ED40}"/>
                  </a:ext>
                </a:extLst>
              </p:cNvPr>
              <p:cNvSpPr>
                <a:spLocks noChangeArrowheads="1"/>
              </p:cNvSpPr>
              <p:nvPr userDrawn="1"/>
            </p:nvSpPr>
            <p:spPr bwMode="ltGray">
              <a:xfrm rot="-6110943">
                <a:off x="266" y="243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579" name="Rectangle 107">
                <a:extLst>
                  <a:ext uri="{FF2B5EF4-FFF2-40B4-BE49-F238E27FC236}">
                    <a16:creationId xmlns:a16="http://schemas.microsoft.com/office/drawing/2014/main" id="{E9696F41-64EE-0777-D3A9-E2646CC4E8E5}"/>
                  </a:ext>
                </a:extLst>
              </p:cNvPr>
              <p:cNvSpPr>
                <a:spLocks noChangeArrowheads="1"/>
              </p:cNvSpPr>
              <p:nvPr userDrawn="1"/>
            </p:nvSpPr>
            <p:spPr bwMode="ltGray">
              <a:xfrm rot="-5919570">
                <a:off x="293" y="242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580" name="Rectangle 108">
                <a:extLst>
                  <a:ext uri="{FF2B5EF4-FFF2-40B4-BE49-F238E27FC236}">
                    <a16:creationId xmlns:a16="http://schemas.microsoft.com/office/drawing/2014/main" id="{F631B846-CEC5-4B01-A25C-B7587568178A}"/>
                  </a:ext>
                </a:extLst>
              </p:cNvPr>
              <p:cNvSpPr>
                <a:spLocks noChangeArrowheads="1"/>
              </p:cNvSpPr>
              <p:nvPr userDrawn="1"/>
            </p:nvSpPr>
            <p:spPr bwMode="ltGray">
              <a:xfrm rot="-7376291">
                <a:off x="6" y="25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581" name="Rectangle 109">
                <a:extLst>
                  <a:ext uri="{FF2B5EF4-FFF2-40B4-BE49-F238E27FC236}">
                    <a16:creationId xmlns:a16="http://schemas.microsoft.com/office/drawing/2014/main" id="{CFFECA26-EAC1-83F3-2C4B-6A0CA578AF90}"/>
                  </a:ext>
                </a:extLst>
              </p:cNvPr>
              <p:cNvSpPr>
                <a:spLocks noChangeArrowheads="1"/>
              </p:cNvSpPr>
              <p:nvPr userDrawn="1"/>
            </p:nvSpPr>
            <p:spPr bwMode="ltGray">
              <a:xfrm rot="-7168347">
                <a:off x="65" y="2516"/>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582" name="Rectangle 110">
                <a:extLst>
                  <a:ext uri="{FF2B5EF4-FFF2-40B4-BE49-F238E27FC236}">
                    <a16:creationId xmlns:a16="http://schemas.microsoft.com/office/drawing/2014/main" id="{F809229C-6471-6794-8A80-F0CF91449301}"/>
                  </a:ext>
                </a:extLst>
              </p:cNvPr>
              <p:cNvSpPr>
                <a:spLocks noChangeArrowheads="1"/>
              </p:cNvSpPr>
              <p:nvPr userDrawn="1"/>
            </p:nvSpPr>
            <p:spPr bwMode="ltGray">
              <a:xfrm rot="-6802416">
                <a:off x="92" y="250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583" name="Rectangle 111">
                <a:extLst>
                  <a:ext uri="{FF2B5EF4-FFF2-40B4-BE49-F238E27FC236}">
                    <a16:creationId xmlns:a16="http://schemas.microsoft.com/office/drawing/2014/main" id="{89C04390-92E2-D4CE-7906-09EAFF43AA90}"/>
                  </a:ext>
                </a:extLst>
              </p:cNvPr>
              <p:cNvSpPr>
                <a:spLocks noChangeArrowheads="1"/>
              </p:cNvSpPr>
              <p:nvPr userDrawn="1"/>
            </p:nvSpPr>
            <p:spPr bwMode="ltGray">
              <a:xfrm rot="-6802416">
                <a:off x="119" y="249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584" name="Rectangle 112">
                <a:extLst>
                  <a:ext uri="{FF2B5EF4-FFF2-40B4-BE49-F238E27FC236}">
                    <a16:creationId xmlns:a16="http://schemas.microsoft.com/office/drawing/2014/main" id="{EDB57373-2B1C-6837-8FAB-FD5E0CAD8ACF}"/>
                  </a:ext>
                </a:extLst>
              </p:cNvPr>
              <p:cNvSpPr>
                <a:spLocks noChangeArrowheads="1"/>
              </p:cNvSpPr>
              <p:nvPr userDrawn="1"/>
            </p:nvSpPr>
            <p:spPr bwMode="ltGray">
              <a:xfrm rot="-6457704">
                <a:off x="150" y="247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585" name="Rectangle 113">
                <a:extLst>
                  <a:ext uri="{FF2B5EF4-FFF2-40B4-BE49-F238E27FC236}">
                    <a16:creationId xmlns:a16="http://schemas.microsoft.com/office/drawing/2014/main" id="{7900E733-C43B-1004-4A79-E8716E39A10C}"/>
                  </a:ext>
                </a:extLst>
              </p:cNvPr>
              <p:cNvSpPr>
                <a:spLocks noChangeArrowheads="1"/>
              </p:cNvSpPr>
              <p:nvPr userDrawn="1"/>
            </p:nvSpPr>
            <p:spPr bwMode="ltGray">
              <a:xfrm rot="-1876771">
                <a:off x="0" y="3363"/>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586" name="Rectangle 114">
                <a:extLst>
                  <a:ext uri="{FF2B5EF4-FFF2-40B4-BE49-F238E27FC236}">
                    <a16:creationId xmlns:a16="http://schemas.microsoft.com/office/drawing/2014/main" id="{E0400622-D9D1-7B7B-55CC-C62A17C9BD2B}"/>
                  </a:ext>
                </a:extLst>
              </p:cNvPr>
              <p:cNvSpPr>
                <a:spLocks noChangeArrowheads="1"/>
              </p:cNvSpPr>
              <p:nvPr userDrawn="1"/>
            </p:nvSpPr>
            <p:spPr bwMode="ltGray">
              <a:xfrm rot="3283992">
                <a:off x="511" y="3478"/>
                <a:ext cx="24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587" name="Rectangle 115">
                <a:extLst>
                  <a:ext uri="{FF2B5EF4-FFF2-40B4-BE49-F238E27FC236}">
                    <a16:creationId xmlns:a16="http://schemas.microsoft.com/office/drawing/2014/main" id="{F0298D1B-993D-8EF5-5E88-100654F4CB93}"/>
                  </a:ext>
                </a:extLst>
              </p:cNvPr>
              <p:cNvSpPr>
                <a:spLocks noChangeArrowheads="1"/>
              </p:cNvSpPr>
              <p:nvPr userDrawn="1"/>
            </p:nvSpPr>
            <p:spPr bwMode="ltGray">
              <a:xfrm rot="3283992">
                <a:off x="35" y="2798"/>
                <a:ext cx="24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588" name="Rectangle 116">
                <a:extLst>
                  <a:ext uri="{FF2B5EF4-FFF2-40B4-BE49-F238E27FC236}">
                    <a16:creationId xmlns:a16="http://schemas.microsoft.com/office/drawing/2014/main" id="{6991C35B-7E1C-E8F1-3C63-88F1FBA8E0DC}"/>
                  </a:ext>
                </a:extLst>
              </p:cNvPr>
              <p:cNvSpPr>
                <a:spLocks noChangeArrowheads="1"/>
              </p:cNvSpPr>
              <p:nvPr userDrawn="1"/>
            </p:nvSpPr>
            <p:spPr bwMode="ltGray">
              <a:xfrm rot="-1876771">
                <a:off x="700" y="2851"/>
                <a:ext cx="31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589" name="Rectangle 117">
                <a:extLst>
                  <a:ext uri="{FF2B5EF4-FFF2-40B4-BE49-F238E27FC236}">
                    <a16:creationId xmlns:a16="http://schemas.microsoft.com/office/drawing/2014/main" id="{65507600-3F05-8BC6-31DB-579CCEBCCC16}"/>
                  </a:ext>
                </a:extLst>
              </p:cNvPr>
              <p:cNvSpPr>
                <a:spLocks noChangeArrowheads="1"/>
              </p:cNvSpPr>
              <p:nvPr userDrawn="1"/>
            </p:nvSpPr>
            <p:spPr bwMode="ltGray">
              <a:xfrm rot="5908516">
                <a:off x="200" y="3915"/>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590" name="Rectangle 118">
                <a:extLst>
                  <a:ext uri="{FF2B5EF4-FFF2-40B4-BE49-F238E27FC236}">
                    <a16:creationId xmlns:a16="http://schemas.microsoft.com/office/drawing/2014/main" id="{D0160E50-7E76-5F83-B9AF-63B2ED3AD2C2}"/>
                  </a:ext>
                </a:extLst>
              </p:cNvPr>
              <p:cNvSpPr>
                <a:spLocks noChangeArrowheads="1"/>
              </p:cNvSpPr>
              <p:nvPr userDrawn="1"/>
            </p:nvSpPr>
            <p:spPr bwMode="ltGray">
              <a:xfrm rot="6683973">
                <a:off x="45" y="3915"/>
                <a:ext cx="144"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591" name="Rectangle 119">
                <a:extLst>
                  <a:ext uri="{FF2B5EF4-FFF2-40B4-BE49-F238E27FC236}">
                    <a16:creationId xmlns:a16="http://schemas.microsoft.com/office/drawing/2014/main" id="{62E30B98-7787-2D0E-86AD-D43D4B688A8A}"/>
                  </a:ext>
                </a:extLst>
              </p:cNvPr>
              <p:cNvSpPr>
                <a:spLocks noChangeArrowheads="1"/>
              </p:cNvSpPr>
              <p:nvPr userDrawn="1"/>
            </p:nvSpPr>
            <p:spPr bwMode="ltGray">
              <a:xfrm rot="5245609">
                <a:off x="361" y="3893"/>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592" name="Rectangle 120">
                <a:extLst>
                  <a:ext uri="{FF2B5EF4-FFF2-40B4-BE49-F238E27FC236}">
                    <a16:creationId xmlns:a16="http://schemas.microsoft.com/office/drawing/2014/main" id="{3E790FFE-42A8-DBE0-2FB9-5700C3C85759}"/>
                  </a:ext>
                </a:extLst>
              </p:cNvPr>
              <p:cNvSpPr>
                <a:spLocks noChangeArrowheads="1"/>
              </p:cNvSpPr>
              <p:nvPr userDrawn="1"/>
            </p:nvSpPr>
            <p:spPr bwMode="ltGray">
              <a:xfrm rot="4500520">
                <a:off x="522" y="3847"/>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593" name="Rectangle 121">
                <a:extLst>
                  <a:ext uri="{FF2B5EF4-FFF2-40B4-BE49-F238E27FC236}">
                    <a16:creationId xmlns:a16="http://schemas.microsoft.com/office/drawing/2014/main" id="{5BF35E5F-39D8-31AC-A4F3-FA4B08B19068}"/>
                  </a:ext>
                </a:extLst>
              </p:cNvPr>
              <p:cNvSpPr>
                <a:spLocks noChangeArrowheads="1"/>
              </p:cNvSpPr>
              <p:nvPr userDrawn="1"/>
            </p:nvSpPr>
            <p:spPr bwMode="ltGray">
              <a:xfrm rot="3805227">
                <a:off x="670" y="3778"/>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594" name="Rectangle 122">
                <a:extLst>
                  <a:ext uri="{FF2B5EF4-FFF2-40B4-BE49-F238E27FC236}">
                    <a16:creationId xmlns:a16="http://schemas.microsoft.com/office/drawing/2014/main" id="{CC01ECFF-1D25-CE02-48C6-395FB83E57D5}"/>
                  </a:ext>
                </a:extLst>
              </p:cNvPr>
              <p:cNvSpPr>
                <a:spLocks noChangeArrowheads="1"/>
              </p:cNvSpPr>
              <p:nvPr userDrawn="1"/>
            </p:nvSpPr>
            <p:spPr bwMode="ltGray">
              <a:xfrm rot="3060138">
                <a:off x="813" y="3688"/>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595" name="Rectangle 123">
                <a:extLst>
                  <a:ext uri="{FF2B5EF4-FFF2-40B4-BE49-F238E27FC236}">
                    <a16:creationId xmlns:a16="http://schemas.microsoft.com/office/drawing/2014/main" id="{9A9092D7-3A91-9AE3-D8F0-5E57ED223328}"/>
                  </a:ext>
                </a:extLst>
              </p:cNvPr>
              <p:cNvSpPr>
                <a:spLocks noChangeArrowheads="1"/>
              </p:cNvSpPr>
              <p:nvPr userDrawn="1"/>
            </p:nvSpPr>
            <p:spPr bwMode="ltGray">
              <a:xfrm rot="2090281">
                <a:off x="938" y="3582"/>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596" name="Rectangle 124">
                <a:extLst>
                  <a:ext uri="{FF2B5EF4-FFF2-40B4-BE49-F238E27FC236}">
                    <a16:creationId xmlns:a16="http://schemas.microsoft.com/office/drawing/2014/main" id="{5CCD80AF-6A27-86EB-F575-4931BCF50FC4}"/>
                  </a:ext>
                </a:extLst>
              </p:cNvPr>
              <p:cNvSpPr>
                <a:spLocks noChangeArrowheads="1"/>
              </p:cNvSpPr>
              <p:nvPr userDrawn="1"/>
            </p:nvSpPr>
            <p:spPr bwMode="ltGray">
              <a:xfrm rot="-7168347">
                <a:off x="-18" y="2506"/>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597" name="Rectangle 125">
                <a:extLst>
                  <a:ext uri="{FF2B5EF4-FFF2-40B4-BE49-F238E27FC236}">
                    <a16:creationId xmlns:a16="http://schemas.microsoft.com/office/drawing/2014/main" id="{5CC7CB5C-758A-AC80-67E8-8F18E0098807}"/>
                  </a:ext>
                </a:extLst>
              </p:cNvPr>
              <p:cNvSpPr>
                <a:spLocks noChangeArrowheads="1"/>
              </p:cNvSpPr>
              <p:nvPr userDrawn="1"/>
            </p:nvSpPr>
            <p:spPr bwMode="ltGray">
              <a:xfrm rot="-6406501">
                <a:off x="136" y="2433"/>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598" name="Rectangle 126">
                <a:extLst>
                  <a:ext uri="{FF2B5EF4-FFF2-40B4-BE49-F238E27FC236}">
                    <a16:creationId xmlns:a16="http://schemas.microsoft.com/office/drawing/2014/main" id="{30015037-07B3-3646-DD1E-8F3AE99332E7}"/>
                  </a:ext>
                </a:extLst>
              </p:cNvPr>
              <p:cNvSpPr>
                <a:spLocks noChangeArrowheads="1"/>
              </p:cNvSpPr>
              <p:nvPr userDrawn="1"/>
            </p:nvSpPr>
            <p:spPr bwMode="ltGray">
              <a:xfrm rot="-4970620">
                <a:off x="447" y="2364"/>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599" name="Rectangle 127">
                <a:extLst>
                  <a:ext uri="{FF2B5EF4-FFF2-40B4-BE49-F238E27FC236}">
                    <a16:creationId xmlns:a16="http://schemas.microsoft.com/office/drawing/2014/main" id="{481E3811-E7B1-859F-84C7-51C42B369007}"/>
                  </a:ext>
                </a:extLst>
              </p:cNvPr>
              <p:cNvSpPr>
                <a:spLocks noChangeArrowheads="1"/>
              </p:cNvSpPr>
              <p:nvPr userDrawn="1"/>
            </p:nvSpPr>
            <p:spPr bwMode="ltGray">
              <a:xfrm rot="-4298502">
                <a:off x="597" y="2360"/>
                <a:ext cx="15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600" name="Rectangle 128">
                <a:extLst>
                  <a:ext uri="{FF2B5EF4-FFF2-40B4-BE49-F238E27FC236}">
                    <a16:creationId xmlns:a16="http://schemas.microsoft.com/office/drawing/2014/main" id="{4C88744B-8D4C-FB42-A933-B829FCC09830}"/>
                  </a:ext>
                </a:extLst>
              </p:cNvPr>
              <p:cNvSpPr>
                <a:spLocks noChangeArrowheads="1"/>
              </p:cNvSpPr>
              <p:nvPr userDrawn="1"/>
            </p:nvSpPr>
            <p:spPr bwMode="ltGray">
              <a:xfrm rot="-3676305">
                <a:off x="739" y="2386"/>
                <a:ext cx="15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601" name="Rectangle 129">
                <a:extLst>
                  <a:ext uri="{FF2B5EF4-FFF2-40B4-BE49-F238E27FC236}">
                    <a16:creationId xmlns:a16="http://schemas.microsoft.com/office/drawing/2014/main" id="{2E345EED-8BD7-4EAA-ECC1-90B0C039CB11}"/>
                  </a:ext>
                </a:extLst>
              </p:cNvPr>
              <p:cNvSpPr>
                <a:spLocks noChangeArrowheads="1"/>
              </p:cNvSpPr>
              <p:nvPr userDrawn="1"/>
            </p:nvSpPr>
            <p:spPr bwMode="ltGray">
              <a:xfrm rot="-3188616">
                <a:off x="869" y="2430"/>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602" name="Rectangle 130">
                <a:extLst>
                  <a:ext uri="{FF2B5EF4-FFF2-40B4-BE49-F238E27FC236}">
                    <a16:creationId xmlns:a16="http://schemas.microsoft.com/office/drawing/2014/main" id="{6811392B-4501-0B03-0284-3809001F8892}"/>
                  </a:ext>
                </a:extLst>
              </p:cNvPr>
              <p:cNvSpPr>
                <a:spLocks noChangeArrowheads="1"/>
              </p:cNvSpPr>
              <p:nvPr userDrawn="1"/>
            </p:nvSpPr>
            <p:spPr bwMode="ltGray">
              <a:xfrm rot="-2610246">
                <a:off x="984" y="2497"/>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603" name="Rectangle 131">
                <a:extLst>
                  <a:ext uri="{FF2B5EF4-FFF2-40B4-BE49-F238E27FC236}">
                    <a16:creationId xmlns:a16="http://schemas.microsoft.com/office/drawing/2014/main" id="{3CEE19AC-493C-10B9-2758-27D8CF649EDD}"/>
                  </a:ext>
                </a:extLst>
              </p:cNvPr>
              <p:cNvSpPr>
                <a:spLocks noChangeArrowheads="1"/>
              </p:cNvSpPr>
              <p:nvPr userDrawn="1"/>
            </p:nvSpPr>
            <p:spPr bwMode="ltGray">
              <a:xfrm rot="-2190008">
                <a:off x="1075" y="2585"/>
                <a:ext cx="17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604" name="Rectangle 132">
                <a:extLst>
                  <a:ext uri="{FF2B5EF4-FFF2-40B4-BE49-F238E27FC236}">
                    <a16:creationId xmlns:a16="http://schemas.microsoft.com/office/drawing/2014/main" id="{F559EB8E-840F-EE0B-B58E-B89345F8B491}"/>
                  </a:ext>
                </a:extLst>
              </p:cNvPr>
              <p:cNvSpPr>
                <a:spLocks noChangeArrowheads="1"/>
              </p:cNvSpPr>
              <p:nvPr userDrawn="1"/>
            </p:nvSpPr>
            <p:spPr bwMode="ltGray">
              <a:xfrm rot="-1728558">
                <a:off x="1147" y="2688"/>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605" name="Rectangle 133">
                <a:extLst>
                  <a:ext uri="{FF2B5EF4-FFF2-40B4-BE49-F238E27FC236}">
                    <a16:creationId xmlns:a16="http://schemas.microsoft.com/office/drawing/2014/main" id="{CD539199-4DDA-C9CC-EBF0-3821CCC1D67C}"/>
                  </a:ext>
                </a:extLst>
              </p:cNvPr>
              <p:cNvSpPr>
                <a:spLocks noChangeArrowheads="1"/>
              </p:cNvSpPr>
              <p:nvPr userDrawn="1"/>
            </p:nvSpPr>
            <p:spPr bwMode="ltGray">
              <a:xfrm rot="-1172118">
                <a:off x="1198" y="2805"/>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606" name="Rectangle 134">
                <a:extLst>
                  <a:ext uri="{FF2B5EF4-FFF2-40B4-BE49-F238E27FC236}">
                    <a16:creationId xmlns:a16="http://schemas.microsoft.com/office/drawing/2014/main" id="{62CDDB10-0F89-B48E-B107-E03E7E89BB24}"/>
                  </a:ext>
                </a:extLst>
              </p:cNvPr>
              <p:cNvSpPr>
                <a:spLocks noChangeArrowheads="1"/>
              </p:cNvSpPr>
              <p:nvPr userDrawn="1"/>
            </p:nvSpPr>
            <p:spPr bwMode="ltGray">
              <a:xfrm rot="-753845">
                <a:off x="1218" y="2930"/>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607" name="Rectangle 135">
                <a:extLst>
                  <a:ext uri="{FF2B5EF4-FFF2-40B4-BE49-F238E27FC236}">
                    <a16:creationId xmlns:a16="http://schemas.microsoft.com/office/drawing/2014/main" id="{2C955660-8627-717A-54CB-57F82507EDF9}"/>
                  </a:ext>
                </a:extLst>
              </p:cNvPr>
              <p:cNvSpPr>
                <a:spLocks noChangeArrowheads="1"/>
              </p:cNvSpPr>
              <p:nvPr userDrawn="1"/>
            </p:nvSpPr>
            <p:spPr bwMode="ltGray">
              <a:xfrm rot="-287823">
                <a:off x="1213" y="3066"/>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608" name="Rectangle 136">
                <a:extLst>
                  <a:ext uri="{FF2B5EF4-FFF2-40B4-BE49-F238E27FC236}">
                    <a16:creationId xmlns:a16="http://schemas.microsoft.com/office/drawing/2014/main" id="{D2382409-CD7C-7F78-0E20-A0597B27207A}"/>
                  </a:ext>
                </a:extLst>
              </p:cNvPr>
              <p:cNvSpPr>
                <a:spLocks noChangeArrowheads="1"/>
              </p:cNvSpPr>
              <p:nvPr userDrawn="1"/>
            </p:nvSpPr>
            <p:spPr bwMode="ltGray">
              <a:xfrm rot="696741">
                <a:off x="1126" y="3337"/>
                <a:ext cx="15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609" name="Rectangle 137">
                <a:extLst>
                  <a:ext uri="{FF2B5EF4-FFF2-40B4-BE49-F238E27FC236}">
                    <a16:creationId xmlns:a16="http://schemas.microsoft.com/office/drawing/2014/main" id="{839DC962-35E4-3111-2F2A-35B27C17A77C}"/>
                  </a:ext>
                </a:extLst>
              </p:cNvPr>
              <p:cNvSpPr>
                <a:spLocks noChangeArrowheads="1"/>
              </p:cNvSpPr>
              <p:nvPr userDrawn="1"/>
            </p:nvSpPr>
            <p:spPr bwMode="ltGray">
              <a:xfrm rot="1529990">
                <a:off x="1041" y="3465"/>
                <a:ext cx="14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610" name="Freeform 138">
                <a:extLst>
                  <a:ext uri="{FF2B5EF4-FFF2-40B4-BE49-F238E27FC236}">
                    <a16:creationId xmlns:a16="http://schemas.microsoft.com/office/drawing/2014/main" id="{6AA62C8E-E88A-36E9-1AD7-E24BD5FC352B}"/>
                  </a:ext>
                </a:extLst>
              </p:cNvPr>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11" name="Freeform 139">
                <a:extLst>
                  <a:ext uri="{FF2B5EF4-FFF2-40B4-BE49-F238E27FC236}">
                    <a16:creationId xmlns:a16="http://schemas.microsoft.com/office/drawing/2014/main" id="{66888E0C-A629-A263-123F-17E342F5D20C}"/>
                  </a:ext>
                </a:extLst>
              </p:cNvPr>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12" name="Freeform 140">
                <a:extLst>
                  <a:ext uri="{FF2B5EF4-FFF2-40B4-BE49-F238E27FC236}">
                    <a16:creationId xmlns:a16="http://schemas.microsoft.com/office/drawing/2014/main" id="{DAA61D01-BFC9-CD86-28D7-E33911C32D98}"/>
                  </a:ext>
                </a:extLst>
              </p:cNvPr>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13" name="Freeform 141">
                <a:extLst>
                  <a:ext uri="{FF2B5EF4-FFF2-40B4-BE49-F238E27FC236}">
                    <a16:creationId xmlns:a16="http://schemas.microsoft.com/office/drawing/2014/main" id="{4A9E901F-7738-A188-412E-2875C3F5D077}"/>
                  </a:ext>
                </a:extLst>
              </p:cNvPr>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14" name="Freeform 142">
                <a:extLst>
                  <a:ext uri="{FF2B5EF4-FFF2-40B4-BE49-F238E27FC236}">
                    <a16:creationId xmlns:a16="http://schemas.microsoft.com/office/drawing/2014/main" id="{B51BAB40-37EB-DCE6-8A38-925BFB629BD7}"/>
                  </a:ext>
                </a:extLst>
              </p:cNvPr>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15" name="Freeform 143">
                <a:extLst>
                  <a:ext uri="{FF2B5EF4-FFF2-40B4-BE49-F238E27FC236}">
                    <a16:creationId xmlns:a16="http://schemas.microsoft.com/office/drawing/2014/main" id="{DBD2AD08-A711-2796-7B37-9DD17DF7620C}"/>
                  </a:ext>
                </a:extLst>
              </p:cNvPr>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16" name="Freeform 144">
                <a:extLst>
                  <a:ext uri="{FF2B5EF4-FFF2-40B4-BE49-F238E27FC236}">
                    <a16:creationId xmlns:a16="http://schemas.microsoft.com/office/drawing/2014/main" id="{8828E00A-35D6-1B0C-083A-96097A1B2230}"/>
                  </a:ext>
                </a:extLst>
              </p:cNvPr>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17" name="Freeform 145">
                <a:extLst>
                  <a:ext uri="{FF2B5EF4-FFF2-40B4-BE49-F238E27FC236}">
                    <a16:creationId xmlns:a16="http://schemas.microsoft.com/office/drawing/2014/main" id="{7A3139F6-887C-6FF7-BE13-80C4DFC28AB0}"/>
                  </a:ext>
                </a:extLst>
              </p:cNvPr>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18" name="Freeform 146">
                <a:extLst>
                  <a:ext uri="{FF2B5EF4-FFF2-40B4-BE49-F238E27FC236}">
                    <a16:creationId xmlns:a16="http://schemas.microsoft.com/office/drawing/2014/main" id="{BF2B3195-E14C-48B8-CA3E-ADFF08F77EF3}"/>
                  </a:ext>
                </a:extLst>
              </p:cNvPr>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19" name="Rectangle 147">
                <a:extLst>
                  <a:ext uri="{FF2B5EF4-FFF2-40B4-BE49-F238E27FC236}">
                    <a16:creationId xmlns:a16="http://schemas.microsoft.com/office/drawing/2014/main" id="{6A12F10F-65CA-6F15-B488-B4A62A35AA98}"/>
                  </a:ext>
                </a:extLst>
              </p:cNvPr>
              <p:cNvSpPr>
                <a:spLocks noChangeArrowheads="1"/>
              </p:cNvSpPr>
              <p:nvPr userDrawn="1"/>
            </p:nvSpPr>
            <p:spPr bwMode="ltGray">
              <a:xfrm rot="244926">
                <a:off x="1177" y="3201"/>
                <a:ext cx="16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620" name="Rectangle 148">
                <a:extLst>
                  <a:ext uri="{FF2B5EF4-FFF2-40B4-BE49-F238E27FC236}">
                    <a16:creationId xmlns:a16="http://schemas.microsoft.com/office/drawing/2014/main" id="{BD3CE2A6-00B5-2098-80D7-A6036EF0D344}"/>
                  </a:ext>
                </a:extLst>
              </p:cNvPr>
              <p:cNvSpPr>
                <a:spLocks noChangeArrowheads="1"/>
              </p:cNvSpPr>
              <p:nvPr userDrawn="1"/>
            </p:nvSpPr>
            <p:spPr bwMode="ltGray">
              <a:xfrm rot="-5598588">
                <a:off x="290" y="2386"/>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0621" name="Freeform 149">
                <a:extLst>
                  <a:ext uri="{FF2B5EF4-FFF2-40B4-BE49-F238E27FC236}">
                    <a16:creationId xmlns:a16="http://schemas.microsoft.com/office/drawing/2014/main" id="{6118BDD8-C207-3384-D4B7-C95B376DD75A}"/>
                  </a:ext>
                </a:extLst>
              </p:cNvPr>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22" name="Freeform 150">
                <a:extLst>
                  <a:ext uri="{FF2B5EF4-FFF2-40B4-BE49-F238E27FC236}">
                    <a16:creationId xmlns:a16="http://schemas.microsoft.com/office/drawing/2014/main" id="{9A976A9D-356E-52CF-C034-9B737B828B6A}"/>
                  </a:ext>
                </a:extLst>
              </p:cNvPr>
              <p:cNvSpPr>
                <a:spLocks/>
              </p:cNvSpPr>
              <p:nvPr userDrawn="1"/>
            </p:nvSpPr>
            <p:spPr bwMode="ltGray">
              <a:xfrm rot="-2857037">
                <a:off x="619" y="3550"/>
                <a:ext cx="68" cy="69"/>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207" name="Freeform 151">
                <a:extLst>
                  <a:ext uri="{FF2B5EF4-FFF2-40B4-BE49-F238E27FC236}">
                    <a16:creationId xmlns:a16="http://schemas.microsoft.com/office/drawing/2014/main" id="{49B0D2A7-F46D-5833-4E71-907627E3FE11}"/>
                  </a:ext>
                </a:extLst>
              </p:cNvPr>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eaLnBrk="1" hangingPunct="1">
                  <a:defRPr/>
                </a:pPr>
                <a:endParaRPr lang="en-US" dirty="0">
                  <a:latin typeface="Arial" charset="0"/>
                </a:endParaRPr>
              </a:p>
            </p:txBody>
          </p:sp>
          <p:sp>
            <p:nvSpPr>
              <p:cNvPr id="45208" name="Oval 152">
                <a:extLst>
                  <a:ext uri="{FF2B5EF4-FFF2-40B4-BE49-F238E27FC236}">
                    <a16:creationId xmlns:a16="http://schemas.microsoft.com/office/drawing/2014/main" id="{742CEDD2-5323-E1A7-3E6F-16DA2AD564BE}"/>
                  </a:ext>
                </a:extLst>
              </p:cNvPr>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eaLnBrk="1" hangingPunct="1">
                  <a:defRPr/>
                </a:pPr>
                <a:endParaRPr lang="en-US" dirty="0">
                  <a:latin typeface="Arial" charset="0"/>
                </a:endParaRPr>
              </a:p>
            </p:txBody>
          </p:sp>
        </p:grpSp>
      </p:grpSp>
      <p:sp>
        <p:nvSpPr>
          <p:cNvPr id="45209" name="Rectangle 153">
            <a:extLst>
              <a:ext uri="{FF2B5EF4-FFF2-40B4-BE49-F238E27FC236}">
                <a16:creationId xmlns:a16="http://schemas.microsoft.com/office/drawing/2014/main" id="{3EEA7FA6-95EC-AEF7-CCA1-1A9E30EF6A43}"/>
              </a:ext>
            </a:extLst>
          </p:cNvPr>
          <p:cNvSpPr>
            <a:spLocks noGrp="1" noRot="1" noChangeArrowheads="1"/>
          </p:cNvSpPr>
          <p:nvPr>
            <p:ph type="title"/>
          </p:nvPr>
        </p:nvSpPr>
        <p:spPr bwMode="auto">
          <a:xfrm>
            <a:off x="301625"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5210" name="Rectangle 154">
            <a:extLst>
              <a:ext uri="{FF2B5EF4-FFF2-40B4-BE49-F238E27FC236}">
                <a16:creationId xmlns:a16="http://schemas.microsoft.com/office/drawing/2014/main" id="{07001B6F-2F48-2673-AA19-EC3FA4CEBFC8}"/>
              </a:ext>
            </a:extLst>
          </p:cNvPr>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defRPr sz="1000">
                <a:latin typeface="Arial" charset="0"/>
              </a:defRPr>
            </a:lvl1pPr>
          </a:lstStyle>
          <a:p>
            <a:pPr>
              <a:defRPr/>
            </a:pPr>
            <a:endParaRPr lang="en-US"/>
          </a:p>
        </p:txBody>
      </p:sp>
      <p:sp>
        <p:nvSpPr>
          <p:cNvPr id="45211" name="Rectangle 155">
            <a:extLst>
              <a:ext uri="{FF2B5EF4-FFF2-40B4-BE49-F238E27FC236}">
                <a16:creationId xmlns:a16="http://schemas.microsoft.com/office/drawing/2014/main" id="{9F722B9D-4B05-A836-FE2B-39F823D84B32}"/>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000">
                <a:latin typeface="Arial" charset="0"/>
              </a:defRPr>
            </a:lvl1pPr>
          </a:lstStyle>
          <a:p>
            <a:pPr>
              <a:defRPr/>
            </a:pPr>
            <a:endParaRPr lang="en-US"/>
          </a:p>
        </p:txBody>
      </p:sp>
      <p:sp>
        <p:nvSpPr>
          <p:cNvPr id="45212" name="Rectangle 156">
            <a:extLst>
              <a:ext uri="{FF2B5EF4-FFF2-40B4-BE49-F238E27FC236}">
                <a16:creationId xmlns:a16="http://schemas.microsoft.com/office/drawing/2014/main" id="{2400F795-E177-C48F-8C20-8275A49832B7}"/>
              </a:ext>
            </a:extLst>
          </p:cNvPr>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fld id="{DCE0B4A1-A439-499D-94C0-C6A725425EE1}" type="slidenum">
              <a:rPr lang="en-US" altLang="en-US"/>
              <a:pPr/>
              <a:t>‹#›</a:t>
            </a:fld>
            <a:endParaRPr lang="en-US" altLang="en-US"/>
          </a:p>
        </p:txBody>
      </p:sp>
      <p:sp>
        <p:nvSpPr>
          <p:cNvPr id="45213" name="Rectangle 157">
            <a:extLst>
              <a:ext uri="{FF2B5EF4-FFF2-40B4-BE49-F238E27FC236}">
                <a16:creationId xmlns:a16="http://schemas.microsoft.com/office/drawing/2014/main" id="{8E0DAA43-F1F5-9E15-60EF-365BC39BC81C}"/>
              </a:ext>
            </a:extLst>
          </p:cNvPr>
          <p:cNvSpPr>
            <a:spLocks noGrp="1" noRot="1" noChangeArrowheads="1"/>
          </p:cNvSpPr>
          <p:nvPr>
            <p:ph type="body" idx="1"/>
          </p:nvPr>
        </p:nvSpPr>
        <p:spPr bwMode="auto">
          <a:xfrm>
            <a:off x="301625" y="1600200"/>
            <a:ext cx="854075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6341" r:id="rId1"/>
    <p:sldLayoutId id="2147486220" r:id="rId2"/>
    <p:sldLayoutId id="2147486221" r:id="rId3"/>
    <p:sldLayoutId id="2147486222" r:id="rId4"/>
    <p:sldLayoutId id="2147486223" r:id="rId5"/>
    <p:sldLayoutId id="2147486224" r:id="rId6"/>
    <p:sldLayoutId id="2147486225" r:id="rId7"/>
    <p:sldLayoutId id="2147486226" r:id="rId8"/>
    <p:sldLayoutId id="2147486227" r:id="rId9"/>
    <p:sldLayoutId id="2147486228" r:id="rId10"/>
    <p:sldLayoutId id="2147486229" r:id="rId11"/>
  </p:sldLayoutIdLst>
  <p:transition>
    <p:random/>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lba Super" pitchFamily="2"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lba Super" pitchFamily="2"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lba Super" pitchFamily="2"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lba Super" pitchFamily="2"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lba Super" pitchFamily="2"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lba Super" pitchFamily="2"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lba Super" pitchFamily="2"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lba Super" pitchFamily="2" charset="0"/>
        </a:defRPr>
      </a:lvl9pPr>
    </p:titleStyle>
    <p:body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anose="05000000000000000000"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1506" name="Freeform 2">
            <a:extLst>
              <a:ext uri="{FF2B5EF4-FFF2-40B4-BE49-F238E27FC236}">
                <a16:creationId xmlns:a16="http://schemas.microsoft.com/office/drawing/2014/main" id="{B84971B9-6F5E-B59F-C5F4-65476F1BAC05}"/>
              </a:ext>
            </a:extLst>
          </p:cNvPr>
          <p:cNvSpPr>
            <a:spLocks/>
          </p:cNvSpPr>
          <p:nvPr/>
        </p:nvSpPr>
        <p:spPr bwMode="auto">
          <a:xfrm rot="-3172564">
            <a:off x="7777957" y="-15081"/>
            <a:ext cx="1162050" cy="2084387"/>
          </a:xfrm>
          <a:custGeom>
            <a:avLst/>
            <a:gdLst>
              <a:gd name="T0" fmla="*/ 2903 w 2903"/>
              <a:gd name="T1" fmla="*/ 433 h 3686"/>
              <a:gd name="T2" fmla="*/ 2565 w 2903"/>
              <a:gd name="T3" fmla="*/ 80 h 3686"/>
              <a:gd name="T4" fmla="*/ 2241 w 2903"/>
              <a:gd name="T5" fmla="*/ 0 h 3686"/>
              <a:gd name="T6" fmla="*/ 110 w 2903"/>
              <a:gd name="T7" fmla="*/ 2811 h 3686"/>
              <a:gd name="T8" fmla="*/ 110 w 2903"/>
              <a:gd name="T9" fmla="*/ 3228 h 3686"/>
              <a:gd name="T10" fmla="*/ 0 w 2903"/>
              <a:gd name="T11" fmla="*/ 3631 h 3686"/>
              <a:gd name="T12" fmla="*/ 72 w 2903"/>
              <a:gd name="T13" fmla="*/ 3686 h 3686"/>
              <a:gd name="T14" fmla="*/ 441 w 2903"/>
              <a:gd name="T15" fmla="*/ 3355 h 3686"/>
              <a:gd name="T16" fmla="*/ 740 w 2903"/>
              <a:gd name="T17" fmla="*/ 3228 h 3686"/>
              <a:gd name="T18" fmla="*/ 2903 w 2903"/>
              <a:gd name="T19" fmla="*/ 433 h 3686"/>
              <a:gd name="T20" fmla="*/ 2903 w 2903"/>
              <a:gd name="T21" fmla="*/ 433 h 3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07" name="Rectangle 3">
            <a:extLst>
              <a:ext uri="{FF2B5EF4-FFF2-40B4-BE49-F238E27FC236}">
                <a16:creationId xmlns:a16="http://schemas.microsoft.com/office/drawing/2014/main" id="{F24C2578-486D-9CEC-9040-0D61DC038EC4}"/>
              </a:ext>
            </a:extLst>
          </p:cNvPr>
          <p:cNvSpPr>
            <a:spLocks noGrp="1" noChangeArrowheads="1"/>
          </p:cNvSpPr>
          <p:nvPr>
            <p:ph type="title"/>
          </p:nvPr>
        </p:nvSpPr>
        <p:spPr bwMode="auto">
          <a:xfrm>
            <a:off x="685800" y="152400"/>
            <a:ext cx="6870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1508" name="Rectangle 4">
            <a:extLst>
              <a:ext uri="{FF2B5EF4-FFF2-40B4-BE49-F238E27FC236}">
                <a16:creationId xmlns:a16="http://schemas.microsoft.com/office/drawing/2014/main" id="{B023E735-FAE1-0EBD-6DDD-48C90A197EFA}"/>
              </a:ext>
            </a:extLst>
          </p:cNvPr>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9925" name="Rectangle 5">
            <a:extLst>
              <a:ext uri="{FF2B5EF4-FFF2-40B4-BE49-F238E27FC236}">
                <a16:creationId xmlns:a16="http://schemas.microsoft.com/office/drawing/2014/main" id="{4F7604BA-0C50-778E-23EA-C77E4BF13689}"/>
              </a:ext>
            </a:extLst>
          </p:cNvPr>
          <p:cNvSpPr>
            <a:spLocks noGrp="1" noChangeArrowheads="1"/>
          </p:cNvSpPr>
          <p:nvPr>
            <p:ph type="dt" sz="half" idx="2"/>
          </p:nvPr>
        </p:nvSpPr>
        <p:spPr bwMode="auto">
          <a:xfrm>
            <a:off x="1371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1" hangingPunct="1">
              <a:spcBef>
                <a:spcPct val="0"/>
              </a:spcBef>
              <a:defRPr sz="1400">
                <a:latin typeface="+mn-lt"/>
              </a:defRPr>
            </a:lvl1pPr>
          </a:lstStyle>
          <a:p>
            <a:pPr>
              <a:defRPr/>
            </a:pPr>
            <a:endParaRPr lang="en-US"/>
          </a:p>
        </p:txBody>
      </p:sp>
      <p:sp>
        <p:nvSpPr>
          <p:cNvPr id="209926" name="Rectangle 6">
            <a:extLst>
              <a:ext uri="{FF2B5EF4-FFF2-40B4-BE49-F238E27FC236}">
                <a16:creationId xmlns:a16="http://schemas.microsoft.com/office/drawing/2014/main" id="{BCA56CC5-8C37-1901-B6A6-EBDF8EB5DBDC}"/>
              </a:ext>
            </a:extLst>
          </p:cNvPr>
          <p:cNvSpPr>
            <a:spLocks noGrp="1" noChangeArrowheads="1"/>
          </p:cNvSpPr>
          <p:nvPr>
            <p:ph type="ftr" sz="quarter" idx="3"/>
          </p:nvPr>
        </p:nvSpPr>
        <p:spPr bwMode="auto">
          <a:xfrm>
            <a:off x="35560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spcBef>
                <a:spcPct val="0"/>
              </a:spcBef>
              <a:defRPr sz="1400">
                <a:latin typeface="+mn-lt"/>
              </a:defRPr>
            </a:lvl1pPr>
          </a:lstStyle>
          <a:p>
            <a:pPr>
              <a:defRPr/>
            </a:pPr>
            <a:endParaRPr lang="en-US"/>
          </a:p>
        </p:txBody>
      </p:sp>
      <p:sp>
        <p:nvSpPr>
          <p:cNvPr id="209927" name="Rectangle 7">
            <a:extLst>
              <a:ext uri="{FF2B5EF4-FFF2-40B4-BE49-F238E27FC236}">
                <a16:creationId xmlns:a16="http://schemas.microsoft.com/office/drawing/2014/main" id="{D6112827-A2A4-330D-CA74-2251FACD1961}"/>
              </a:ext>
            </a:extLst>
          </p:cNvPr>
          <p:cNvSpPr>
            <a:spLocks noGrp="1" noChangeArrowheads="1"/>
          </p:cNvSpPr>
          <p:nvPr>
            <p:ph type="sldNum" sz="quarter" idx="4"/>
          </p:nvPr>
        </p:nvSpPr>
        <p:spPr bwMode="auto">
          <a:xfrm>
            <a:off x="67183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a:latin typeface="Comic Sans MS" panose="030F0702030302020204" pitchFamily="66" charset="0"/>
              </a:defRPr>
            </a:lvl1pPr>
          </a:lstStyle>
          <a:p>
            <a:fld id="{C3ED063B-DD9E-436E-9C82-81E34B0C2BD2}" type="slidenum">
              <a:rPr lang="en-US" altLang="en-US"/>
              <a:pPr/>
              <a:t>‹#›</a:t>
            </a:fld>
            <a:endParaRPr lang="en-US" altLang="en-US"/>
          </a:p>
        </p:txBody>
      </p:sp>
      <p:sp>
        <p:nvSpPr>
          <p:cNvPr id="21512" name="Freeform 8">
            <a:extLst>
              <a:ext uri="{FF2B5EF4-FFF2-40B4-BE49-F238E27FC236}">
                <a16:creationId xmlns:a16="http://schemas.microsoft.com/office/drawing/2014/main" id="{C02A959D-46CE-A263-361D-AAC39BF9B207}"/>
              </a:ext>
            </a:extLst>
          </p:cNvPr>
          <p:cNvSpPr>
            <a:spLocks/>
          </p:cNvSpPr>
          <p:nvPr/>
        </p:nvSpPr>
        <p:spPr bwMode="auto">
          <a:xfrm rot="-3172564">
            <a:off x="7865269" y="24607"/>
            <a:ext cx="1165225" cy="2097087"/>
          </a:xfrm>
          <a:custGeom>
            <a:avLst/>
            <a:gdLst>
              <a:gd name="T0" fmla="*/ 2293 w 2911"/>
              <a:gd name="T1" fmla="*/ 0 h 3703"/>
              <a:gd name="T2" fmla="*/ 130 w 2911"/>
              <a:gd name="T3" fmla="*/ 2835 h 3703"/>
              <a:gd name="T4" fmla="*/ 131 w 2911"/>
              <a:gd name="T5" fmla="*/ 3201 h 3703"/>
              <a:gd name="T6" fmla="*/ 0 w 2911"/>
              <a:gd name="T7" fmla="*/ 3633 h 3703"/>
              <a:gd name="T8" fmla="*/ 50 w 2911"/>
              <a:gd name="T9" fmla="*/ 3703 h 3703"/>
              <a:gd name="T10" fmla="*/ 422 w 2911"/>
              <a:gd name="T11" fmla="*/ 3352 h 3703"/>
              <a:gd name="T12" fmla="*/ 763 w 2911"/>
              <a:gd name="T13" fmla="*/ 3220 h 3703"/>
              <a:gd name="T14" fmla="*/ 2911 w 2911"/>
              <a:gd name="T15" fmla="*/ 428 h 3703"/>
              <a:gd name="T16" fmla="*/ 2589 w 2911"/>
              <a:gd name="T17" fmla="*/ 96 h 3703"/>
              <a:gd name="T18" fmla="*/ 2293 w 2911"/>
              <a:gd name="T19" fmla="*/ 0 h 3703"/>
              <a:gd name="T20" fmla="*/ 2293 w 2911"/>
              <a:gd name="T21" fmla="*/ 0 h 37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13" name="Freeform 9">
            <a:extLst>
              <a:ext uri="{FF2B5EF4-FFF2-40B4-BE49-F238E27FC236}">
                <a16:creationId xmlns:a16="http://schemas.microsoft.com/office/drawing/2014/main" id="{32D5BA06-5FC1-1155-751D-F76AE960F8FA}"/>
              </a:ext>
            </a:extLst>
          </p:cNvPr>
          <p:cNvSpPr>
            <a:spLocks/>
          </p:cNvSpPr>
          <p:nvPr/>
        </p:nvSpPr>
        <p:spPr bwMode="auto">
          <a:xfrm rot="-3172564">
            <a:off x="7831138" y="192088"/>
            <a:ext cx="1025525" cy="1571625"/>
          </a:xfrm>
          <a:custGeom>
            <a:avLst/>
            <a:gdLst>
              <a:gd name="T0" fmla="*/ 0 w 2561"/>
              <a:gd name="T1" fmla="*/ 2485 h 2777"/>
              <a:gd name="T2" fmla="*/ 432 w 2561"/>
              <a:gd name="T3" fmla="*/ 2553 h 2777"/>
              <a:gd name="T4" fmla="*/ 736 w 2561"/>
              <a:gd name="T5" fmla="*/ 2777 h 2777"/>
              <a:gd name="T6" fmla="*/ 2561 w 2561"/>
              <a:gd name="T7" fmla="*/ 399 h 2777"/>
              <a:gd name="T8" fmla="*/ 2118 w 2561"/>
              <a:gd name="T9" fmla="*/ 82 h 2777"/>
              <a:gd name="T10" fmla="*/ 1898 w 2561"/>
              <a:gd name="T11" fmla="*/ 0 h 2777"/>
              <a:gd name="T12" fmla="*/ 0 w 2561"/>
              <a:gd name="T13" fmla="*/ 2485 h 2777"/>
              <a:gd name="T14" fmla="*/ 0 w 2561"/>
              <a:gd name="T15" fmla="*/ 2485 h 27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61" h="2777">
                <a:moveTo>
                  <a:pt x="0" y="2485"/>
                </a:moveTo>
                <a:lnTo>
                  <a:pt x="432" y="2553"/>
                </a:lnTo>
                <a:lnTo>
                  <a:pt x="736" y="2777"/>
                </a:lnTo>
                <a:lnTo>
                  <a:pt x="2561" y="399"/>
                </a:lnTo>
                <a:lnTo>
                  <a:pt x="2118" y="82"/>
                </a:lnTo>
                <a:lnTo>
                  <a:pt x="1898" y="0"/>
                </a:lnTo>
                <a:lnTo>
                  <a:pt x="0" y="248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1514" name="Group 10">
            <a:extLst>
              <a:ext uri="{FF2B5EF4-FFF2-40B4-BE49-F238E27FC236}">
                <a16:creationId xmlns:a16="http://schemas.microsoft.com/office/drawing/2014/main" id="{857D1DDF-E16E-8D3A-6F0D-19A73E675B91}"/>
              </a:ext>
            </a:extLst>
          </p:cNvPr>
          <p:cNvGrpSpPr>
            <a:grpSpLocks/>
          </p:cNvGrpSpPr>
          <p:nvPr/>
        </p:nvGrpSpPr>
        <p:grpSpPr bwMode="auto">
          <a:xfrm>
            <a:off x="7938" y="5540375"/>
            <a:ext cx="1784350" cy="1246188"/>
            <a:chOff x="5" y="3490"/>
            <a:chExt cx="1124" cy="785"/>
          </a:xfrm>
        </p:grpSpPr>
        <p:sp>
          <p:nvSpPr>
            <p:cNvPr id="21531" name="Freeform 11">
              <a:extLst>
                <a:ext uri="{FF2B5EF4-FFF2-40B4-BE49-F238E27FC236}">
                  <a16:creationId xmlns:a16="http://schemas.microsoft.com/office/drawing/2014/main" id="{BBE5E9FC-223E-AACC-0397-AD9E4034B76B}"/>
                </a:ext>
              </a:extLst>
            </p:cNvPr>
            <p:cNvSpPr>
              <a:spLocks/>
            </p:cNvSpPr>
            <p:nvPr userDrawn="1"/>
          </p:nvSpPr>
          <p:spPr bwMode="auto">
            <a:xfrm>
              <a:off x="24" y="3505"/>
              <a:ext cx="1089" cy="649"/>
            </a:xfrm>
            <a:custGeom>
              <a:avLst/>
              <a:gdLst>
                <a:gd name="T0" fmla="*/ 1587 w 2177"/>
                <a:gd name="T1" fmla="*/ 1260 h 1298"/>
                <a:gd name="T2" fmla="*/ 1420 w 2177"/>
                <a:gd name="T3" fmla="*/ 1106 h 1298"/>
                <a:gd name="T4" fmla="*/ 1331 w 2177"/>
                <a:gd name="T5" fmla="*/ 477 h 1298"/>
                <a:gd name="T6" fmla="*/ 2139 w 2177"/>
                <a:gd name="T7" fmla="*/ 330 h 1298"/>
                <a:gd name="T8" fmla="*/ 2177 w 2177"/>
                <a:gd name="T9" fmla="*/ 203 h 1298"/>
                <a:gd name="T10" fmla="*/ 2099 w 2177"/>
                <a:gd name="T11" fmla="*/ 100 h 1298"/>
                <a:gd name="T12" fmla="*/ 1276 w 2177"/>
                <a:gd name="T13" fmla="*/ 211 h 1298"/>
                <a:gd name="T14" fmla="*/ 1219 w 2177"/>
                <a:gd name="T15" fmla="*/ 32 h 1298"/>
                <a:gd name="T16" fmla="*/ 1085 w 2177"/>
                <a:gd name="T17" fmla="*/ 0 h 1298"/>
                <a:gd name="T18" fmla="*/ 958 w 2177"/>
                <a:gd name="T19" fmla="*/ 28 h 1298"/>
                <a:gd name="T20" fmla="*/ 888 w 2177"/>
                <a:gd name="T21" fmla="*/ 106 h 1298"/>
                <a:gd name="T22" fmla="*/ 937 w 2177"/>
                <a:gd name="T23" fmla="*/ 285 h 1298"/>
                <a:gd name="T24" fmla="*/ 660 w 2177"/>
                <a:gd name="T25" fmla="*/ 441 h 1298"/>
                <a:gd name="T26" fmla="*/ 983 w 2177"/>
                <a:gd name="T27" fmla="*/ 473 h 1298"/>
                <a:gd name="T28" fmla="*/ 1112 w 2177"/>
                <a:gd name="T29" fmla="*/ 889 h 1298"/>
                <a:gd name="T30" fmla="*/ 141 w 2177"/>
                <a:gd name="T31" fmla="*/ 469 h 1298"/>
                <a:gd name="T32" fmla="*/ 46 w 2177"/>
                <a:gd name="T33" fmla="*/ 509 h 1298"/>
                <a:gd name="T34" fmla="*/ 0 w 2177"/>
                <a:gd name="T35" fmla="*/ 636 h 1298"/>
                <a:gd name="T36" fmla="*/ 55 w 2177"/>
                <a:gd name="T37" fmla="*/ 779 h 1298"/>
                <a:gd name="T38" fmla="*/ 1139 w 2177"/>
                <a:gd name="T39" fmla="*/ 1288 h 1298"/>
                <a:gd name="T40" fmla="*/ 1378 w 2177"/>
                <a:gd name="T41" fmla="*/ 1256 h 1298"/>
                <a:gd name="T42" fmla="*/ 1570 w 2177"/>
                <a:gd name="T43" fmla="*/ 1298 h 1298"/>
                <a:gd name="T44" fmla="*/ 1587 w 2177"/>
                <a:gd name="T45" fmla="*/ 1260 h 1298"/>
                <a:gd name="T46" fmla="*/ 1587 w 2177"/>
                <a:gd name="T47" fmla="*/ 1260 h 12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32" name="Freeform 12">
              <a:extLst>
                <a:ext uri="{FF2B5EF4-FFF2-40B4-BE49-F238E27FC236}">
                  <a16:creationId xmlns:a16="http://schemas.microsoft.com/office/drawing/2014/main" id="{83910FAD-2E79-0A56-FFCE-36C658993C03}"/>
                </a:ext>
              </a:extLst>
            </p:cNvPr>
            <p:cNvSpPr>
              <a:spLocks/>
            </p:cNvSpPr>
            <p:nvPr userDrawn="1"/>
          </p:nvSpPr>
          <p:spPr bwMode="auto">
            <a:xfrm>
              <a:off x="1022" y="3582"/>
              <a:ext cx="71" cy="129"/>
            </a:xfrm>
            <a:custGeom>
              <a:avLst/>
              <a:gdLst>
                <a:gd name="T0" fmla="*/ 0 w 143"/>
                <a:gd name="T1" fmla="*/ 7 h 258"/>
                <a:gd name="T2" fmla="*/ 120 w 143"/>
                <a:gd name="T3" fmla="*/ 0 h 258"/>
                <a:gd name="T4" fmla="*/ 143 w 143"/>
                <a:gd name="T5" fmla="*/ 233 h 258"/>
                <a:gd name="T6" fmla="*/ 8 w 143"/>
                <a:gd name="T7" fmla="*/ 258 h 258"/>
                <a:gd name="T8" fmla="*/ 0 w 143"/>
                <a:gd name="T9" fmla="*/ 7 h 258"/>
                <a:gd name="T10" fmla="*/ 0 w 143"/>
                <a:gd name="T11" fmla="*/ 7 h 2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258">
                  <a:moveTo>
                    <a:pt x="0" y="7"/>
                  </a:moveTo>
                  <a:lnTo>
                    <a:pt x="120" y="0"/>
                  </a:lnTo>
                  <a:lnTo>
                    <a:pt x="143" y="233"/>
                  </a:lnTo>
                  <a:lnTo>
                    <a:pt x="8" y="258"/>
                  </a:lnTo>
                  <a:lnTo>
                    <a:pt x="0" y="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33" name="Freeform 13">
              <a:extLst>
                <a:ext uri="{FF2B5EF4-FFF2-40B4-BE49-F238E27FC236}">
                  <a16:creationId xmlns:a16="http://schemas.microsoft.com/office/drawing/2014/main" id="{5012BFFF-868A-68A1-300A-16C3ADD6353A}"/>
                </a:ext>
              </a:extLst>
            </p:cNvPr>
            <p:cNvSpPr>
              <a:spLocks/>
            </p:cNvSpPr>
            <p:nvPr userDrawn="1"/>
          </p:nvSpPr>
          <p:spPr bwMode="auto">
            <a:xfrm>
              <a:off x="20" y="3774"/>
              <a:ext cx="792" cy="410"/>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34" name="Freeform 14">
              <a:extLst>
                <a:ext uri="{FF2B5EF4-FFF2-40B4-BE49-F238E27FC236}">
                  <a16:creationId xmlns:a16="http://schemas.microsoft.com/office/drawing/2014/main" id="{56A010E0-84D8-A512-3CD1-E658F695AF2B}"/>
                </a:ext>
              </a:extLst>
            </p:cNvPr>
            <p:cNvSpPr>
              <a:spLocks/>
            </p:cNvSpPr>
            <p:nvPr userDrawn="1"/>
          </p:nvSpPr>
          <p:spPr bwMode="auto">
            <a:xfrm>
              <a:off x="129" y="3808"/>
              <a:ext cx="525" cy="374"/>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35" name="Freeform 15">
              <a:extLst>
                <a:ext uri="{FF2B5EF4-FFF2-40B4-BE49-F238E27FC236}">
                  <a16:creationId xmlns:a16="http://schemas.microsoft.com/office/drawing/2014/main" id="{0D876142-E9A5-35F5-D841-4744D813D48E}"/>
                </a:ext>
              </a:extLst>
            </p:cNvPr>
            <p:cNvSpPr>
              <a:spLocks/>
            </p:cNvSpPr>
            <p:nvPr userDrawn="1"/>
          </p:nvSpPr>
          <p:spPr bwMode="auto">
            <a:xfrm>
              <a:off x="485" y="3532"/>
              <a:ext cx="135" cy="121"/>
            </a:xfrm>
            <a:custGeom>
              <a:avLst/>
              <a:gdLst>
                <a:gd name="T0" fmla="*/ 0 w 272"/>
                <a:gd name="T1" fmla="*/ 28 h 241"/>
                <a:gd name="T2" fmla="*/ 160 w 272"/>
                <a:gd name="T3" fmla="*/ 0 h 241"/>
                <a:gd name="T4" fmla="*/ 251 w 272"/>
                <a:gd name="T5" fmla="*/ 36 h 241"/>
                <a:gd name="T6" fmla="*/ 272 w 272"/>
                <a:gd name="T7" fmla="*/ 139 h 241"/>
                <a:gd name="T8" fmla="*/ 164 w 272"/>
                <a:gd name="T9" fmla="*/ 146 h 241"/>
                <a:gd name="T10" fmla="*/ 32 w 272"/>
                <a:gd name="T11" fmla="*/ 241 h 241"/>
                <a:gd name="T12" fmla="*/ 0 w 272"/>
                <a:gd name="T13" fmla="*/ 28 h 241"/>
                <a:gd name="T14" fmla="*/ 0 w 272"/>
                <a:gd name="T15" fmla="*/ 28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 h="241">
                  <a:moveTo>
                    <a:pt x="0" y="28"/>
                  </a:moveTo>
                  <a:lnTo>
                    <a:pt x="160" y="0"/>
                  </a:lnTo>
                  <a:lnTo>
                    <a:pt x="251" y="36"/>
                  </a:lnTo>
                  <a:lnTo>
                    <a:pt x="272" y="139"/>
                  </a:lnTo>
                  <a:lnTo>
                    <a:pt x="164" y="146"/>
                  </a:lnTo>
                  <a:lnTo>
                    <a:pt x="32" y="241"/>
                  </a:lnTo>
                  <a:lnTo>
                    <a:pt x="0" y="2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36" name="Freeform 16">
              <a:extLst>
                <a:ext uri="{FF2B5EF4-FFF2-40B4-BE49-F238E27FC236}">
                  <a16:creationId xmlns:a16="http://schemas.microsoft.com/office/drawing/2014/main" id="{7D937058-438A-0D4C-4CAE-93C5AF1CCC66}"/>
                </a:ext>
              </a:extLst>
            </p:cNvPr>
            <p:cNvSpPr>
              <a:spLocks/>
            </p:cNvSpPr>
            <p:nvPr userDrawn="1"/>
          </p:nvSpPr>
          <p:spPr bwMode="auto">
            <a:xfrm>
              <a:off x="641" y="4163"/>
              <a:ext cx="76" cy="112"/>
            </a:xfrm>
            <a:custGeom>
              <a:avLst/>
              <a:gdLst>
                <a:gd name="T0" fmla="*/ 152 w 152"/>
                <a:gd name="T1" fmla="*/ 4 h 224"/>
                <a:gd name="T2" fmla="*/ 152 w 152"/>
                <a:gd name="T3" fmla="*/ 224 h 224"/>
                <a:gd name="T4" fmla="*/ 0 w 152"/>
                <a:gd name="T5" fmla="*/ 8 h 224"/>
                <a:gd name="T6" fmla="*/ 72 w 152"/>
                <a:gd name="T7" fmla="*/ 0 h 224"/>
                <a:gd name="T8" fmla="*/ 152 w 152"/>
                <a:gd name="T9" fmla="*/ 4 h 224"/>
                <a:gd name="T10" fmla="*/ 152 w 152"/>
                <a:gd name="T11" fmla="*/ 4 h 2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224">
                  <a:moveTo>
                    <a:pt x="152" y="4"/>
                  </a:moveTo>
                  <a:lnTo>
                    <a:pt x="152" y="224"/>
                  </a:lnTo>
                  <a:lnTo>
                    <a:pt x="0" y="8"/>
                  </a:lnTo>
                  <a:lnTo>
                    <a:pt x="72" y="0"/>
                  </a:lnTo>
                  <a:lnTo>
                    <a:pt x="152" y="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37" name="Freeform 17">
              <a:extLst>
                <a:ext uri="{FF2B5EF4-FFF2-40B4-BE49-F238E27FC236}">
                  <a16:creationId xmlns:a16="http://schemas.microsoft.com/office/drawing/2014/main" id="{BF1DC452-C075-C768-64BE-4E8FCA337106}"/>
                </a:ext>
              </a:extLst>
            </p:cNvPr>
            <p:cNvSpPr>
              <a:spLocks/>
            </p:cNvSpPr>
            <p:nvPr userDrawn="1"/>
          </p:nvSpPr>
          <p:spPr bwMode="auto">
            <a:xfrm>
              <a:off x="504" y="3607"/>
              <a:ext cx="193" cy="383"/>
            </a:xfrm>
            <a:custGeom>
              <a:avLst/>
              <a:gdLst>
                <a:gd name="T0" fmla="*/ 0 w 386"/>
                <a:gd name="T1" fmla="*/ 80 h 764"/>
                <a:gd name="T2" fmla="*/ 87 w 386"/>
                <a:gd name="T3" fmla="*/ 0 h 764"/>
                <a:gd name="T4" fmla="*/ 232 w 386"/>
                <a:gd name="T5" fmla="*/ 6 h 764"/>
                <a:gd name="T6" fmla="*/ 386 w 386"/>
                <a:gd name="T7" fmla="*/ 764 h 764"/>
                <a:gd name="T8" fmla="*/ 279 w 386"/>
                <a:gd name="T9" fmla="*/ 720 h 764"/>
                <a:gd name="T10" fmla="*/ 152 w 386"/>
                <a:gd name="T11" fmla="*/ 677 h 764"/>
                <a:gd name="T12" fmla="*/ 0 w 386"/>
                <a:gd name="T13" fmla="*/ 80 h 764"/>
                <a:gd name="T14" fmla="*/ 0 w 386"/>
                <a:gd name="T15" fmla="*/ 80 h 7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6" h="764">
                  <a:moveTo>
                    <a:pt x="0" y="80"/>
                  </a:moveTo>
                  <a:lnTo>
                    <a:pt x="87" y="0"/>
                  </a:lnTo>
                  <a:lnTo>
                    <a:pt x="232" y="6"/>
                  </a:lnTo>
                  <a:lnTo>
                    <a:pt x="386" y="764"/>
                  </a:lnTo>
                  <a:lnTo>
                    <a:pt x="279" y="720"/>
                  </a:lnTo>
                  <a:lnTo>
                    <a:pt x="152" y="677"/>
                  </a:lnTo>
                  <a:lnTo>
                    <a:pt x="0" y="8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38" name="Freeform 18">
              <a:extLst>
                <a:ext uri="{FF2B5EF4-FFF2-40B4-BE49-F238E27FC236}">
                  <a16:creationId xmlns:a16="http://schemas.microsoft.com/office/drawing/2014/main" id="{91C22FE2-FE0F-E3B7-58FF-5D8CD4376DC0}"/>
                </a:ext>
              </a:extLst>
            </p:cNvPr>
            <p:cNvSpPr>
              <a:spLocks/>
            </p:cNvSpPr>
            <p:nvPr userDrawn="1"/>
          </p:nvSpPr>
          <p:spPr bwMode="auto">
            <a:xfrm>
              <a:off x="668" y="3590"/>
              <a:ext cx="364" cy="174"/>
            </a:xfrm>
            <a:custGeom>
              <a:avLst/>
              <a:gdLst>
                <a:gd name="T0" fmla="*/ 692 w 728"/>
                <a:gd name="T1" fmla="*/ 0 h 348"/>
                <a:gd name="T2" fmla="*/ 0 w 728"/>
                <a:gd name="T3" fmla="*/ 106 h 348"/>
                <a:gd name="T4" fmla="*/ 28 w 728"/>
                <a:gd name="T5" fmla="*/ 348 h 348"/>
                <a:gd name="T6" fmla="*/ 715 w 728"/>
                <a:gd name="T7" fmla="*/ 237 h 348"/>
                <a:gd name="T8" fmla="*/ 728 w 728"/>
                <a:gd name="T9" fmla="*/ 43 h 348"/>
                <a:gd name="T10" fmla="*/ 692 w 728"/>
                <a:gd name="T11" fmla="*/ 0 h 348"/>
                <a:gd name="T12" fmla="*/ 692 w 728"/>
                <a:gd name="T13" fmla="*/ 0 h 3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348">
                  <a:moveTo>
                    <a:pt x="692" y="0"/>
                  </a:moveTo>
                  <a:lnTo>
                    <a:pt x="0" y="106"/>
                  </a:lnTo>
                  <a:lnTo>
                    <a:pt x="28" y="348"/>
                  </a:lnTo>
                  <a:lnTo>
                    <a:pt x="715" y="237"/>
                  </a:lnTo>
                  <a:lnTo>
                    <a:pt x="728" y="43"/>
                  </a:lnTo>
                  <a:lnTo>
                    <a:pt x="69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39" name="Freeform 19">
              <a:extLst>
                <a:ext uri="{FF2B5EF4-FFF2-40B4-BE49-F238E27FC236}">
                  <a16:creationId xmlns:a16="http://schemas.microsoft.com/office/drawing/2014/main" id="{CD57760F-8503-ABCC-EC90-EE636B89B190}"/>
                </a:ext>
              </a:extLst>
            </p:cNvPr>
            <p:cNvSpPr>
              <a:spLocks/>
            </p:cNvSpPr>
            <p:nvPr userDrawn="1"/>
          </p:nvSpPr>
          <p:spPr bwMode="auto">
            <a:xfrm>
              <a:off x="347" y="3693"/>
              <a:ext cx="156" cy="67"/>
            </a:xfrm>
            <a:custGeom>
              <a:avLst/>
              <a:gdLst>
                <a:gd name="T0" fmla="*/ 272 w 312"/>
                <a:gd name="T1" fmla="*/ 0 h 135"/>
                <a:gd name="T2" fmla="*/ 0 w 312"/>
                <a:gd name="T3" fmla="*/ 78 h 135"/>
                <a:gd name="T4" fmla="*/ 312 w 312"/>
                <a:gd name="T5" fmla="*/ 135 h 135"/>
                <a:gd name="T6" fmla="*/ 272 w 312"/>
                <a:gd name="T7" fmla="*/ 0 h 135"/>
                <a:gd name="T8" fmla="*/ 272 w 312"/>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135">
                  <a:moveTo>
                    <a:pt x="272" y="0"/>
                  </a:moveTo>
                  <a:lnTo>
                    <a:pt x="0" y="78"/>
                  </a:lnTo>
                  <a:lnTo>
                    <a:pt x="312" y="135"/>
                  </a:lnTo>
                  <a:lnTo>
                    <a:pt x="2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1540" name="Group 20">
              <a:extLst>
                <a:ext uri="{FF2B5EF4-FFF2-40B4-BE49-F238E27FC236}">
                  <a16:creationId xmlns:a16="http://schemas.microsoft.com/office/drawing/2014/main" id="{5403421A-0673-9D6A-B44E-C07E4D0C4704}"/>
                </a:ext>
              </a:extLst>
            </p:cNvPr>
            <p:cNvGrpSpPr>
              <a:grpSpLocks/>
            </p:cNvGrpSpPr>
            <p:nvPr userDrawn="1"/>
          </p:nvGrpSpPr>
          <p:grpSpPr bwMode="auto">
            <a:xfrm>
              <a:off x="5" y="3490"/>
              <a:ext cx="1124" cy="780"/>
              <a:chOff x="5" y="3490"/>
              <a:chExt cx="1124" cy="780"/>
            </a:xfrm>
          </p:grpSpPr>
          <p:grpSp>
            <p:nvGrpSpPr>
              <p:cNvPr id="21541" name="Group 21">
                <a:extLst>
                  <a:ext uri="{FF2B5EF4-FFF2-40B4-BE49-F238E27FC236}">
                    <a16:creationId xmlns:a16="http://schemas.microsoft.com/office/drawing/2014/main" id="{F6805077-3567-6C0D-292C-916C949DBA9B}"/>
                  </a:ext>
                </a:extLst>
              </p:cNvPr>
              <p:cNvGrpSpPr>
                <a:grpSpLocks/>
              </p:cNvGrpSpPr>
              <p:nvPr userDrawn="1"/>
            </p:nvGrpSpPr>
            <p:grpSpPr bwMode="auto">
              <a:xfrm>
                <a:off x="499" y="3562"/>
                <a:ext cx="548" cy="708"/>
                <a:chOff x="499" y="3562"/>
                <a:chExt cx="548" cy="708"/>
              </a:xfrm>
            </p:grpSpPr>
            <p:sp>
              <p:nvSpPr>
                <p:cNvPr id="21554" name="Freeform 22">
                  <a:extLst>
                    <a:ext uri="{FF2B5EF4-FFF2-40B4-BE49-F238E27FC236}">
                      <a16:creationId xmlns:a16="http://schemas.microsoft.com/office/drawing/2014/main" id="{F9ADE940-7720-7161-8637-A9EE233FB3AA}"/>
                    </a:ext>
                  </a:extLst>
                </p:cNvPr>
                <p:cNvSpPr>
                  <a:spLocks/>
                </p:cNvSpPr>
                <p:nvPr userDrawn="1"/>
              </p:nvSpPr>
              <p:spPr bwMode="auto">
                <a:xfrm>
                  <a:off x="499" y="3587"/>
                  <a:ext cx="157" cy="87"/>
                </a:xfrm>
                <a:custGeom>
                  <a:avLst/>
                  <a:gdLst>
                    <a:gd name="T0" fmla="*/ 0 w 313"/>
                    <a:gd name="T1" fmla="*/ 107 h 175"/>
                    <a:gd name="T2" fmla="*/ 114 w 313"/>
                    <a:gd name="T3" fmla="*/ 10 h 175"/>
                    <a:gd name="T4" fmla="*/ 213 w 313"/>
                    <a:gd name="T5" fmla="*/ 0 h 175"/>
                    <a:gd name="T6" fmla="*/ 292 w 313"/>
                    <a:gd name="T7" fmla="*/ 27 h 175"/>
                    <a:gd name="T8" fmla="*/ 313 w 313"/>
                    <a:gd name="T9" fmla="*/ 91 h 175"/>
                    <a:gd name="T10" fmla="*/ 167 w 313"/>
                    <a:gd name="T11" fmla="*/ 67 h 175"/>
                    <a:gd name="T12" fmla="*/ 74 w 313"/>
                    <a:gd name="T13" fmla="*/ 101 h 175"/>
                    <a:gd name="T14" fmla="*/ 13 w 313"/>
                    <a:gd name="T15" fmla="*/ 175 h 175"/>
                    <a:gd name="T16" fmla="*/ 0 w 313"/>
                    <a:gd name="T17" fmla="*/ 107 h 175"/>
                    <a:gd name="T18" fmla="*/ 0 w 313"/>
                    <a:gd name="T19" fmla="*/ 107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55" name="Freeform 23">
                  <a:extLst>
                    <a:ext uri="{FF2B5EF4-FFF2-40B4-BE49-F238E27FC236}">
                      <a16:creationId xmlns:a16="http://schemas.microsoft.com/office/drawing/2014/main" id="{1762A71B-5C68-57F1-ACEE-1E255DD42518}"/>
                    </a:ext>
                  </a:extLst>
                </p:cNvPr>
                <p:cNvSpPr>
                  <a:spLocks/>
                </p:cNvSpPr>
                <p:nvPr userDrawn="1"/>
              </p:nvSpPr>
              <p:spPr bwMode="auto">
                <a:xfrm>
                  <a:off x="636" y="4137"/>
                  <a:ext cx="115" cy="133"/>
                </a:xfrm>
                <a:custGeom>
                  <a:avLst/>
                  <a:gdLst>
                    <a:gd name="T0" fmla="*/ 0 w 230"/>
                    <a:gd name="T1" fmla="*/ 40 h 266"/>
                    <a:gd name="T2" fmla="*/ 160 w 230"/>
                    <a:gd name="T3" fmla="*/ 266 h 266"/>
                    <a:gd name="T4" fmla="*/ 230 w 230"/>
                    <a:gd name="T5" fmla="*/ 251 h 266"/>
                    <a:gd name="T6" fmla="*/ 223 w 230"/>
                    <a:gd name="T7" fmla="*/ 17 h 266"/>
                    <a:gd name="T8" fmla="*/ 166 w 230"/>
                    <a:gd name="T9" fmla="*/ 0 h 266"/>
                    <a:gd name="T10" fmla="*/ 179 w 230"/>
                    <a:gd name="T11" fmla="*/ 197 h 266"/>
                    <a:gd name="T12" fmla="*/ 71 w 230"/>
                    <a:gd name="T13" fmla="*/ 4 h 266"/>
                    <a:gd name="T14" fmla="*/ 0 w 230"/>
                    <a:gd name="T15" fmla="*/ 40 h 266"/>
                    <a:gd name="T16" fmla="*/ 0 w 230"/>
                    <a:gd name="T17" fmla="*/ 40 h 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 h="266">
                      <a:moveTo>
                        <a:pt x="0" y="40"/>
                      </a:moveTo>
                      <a:lnTo>
                        <a:pt x="160" y="266"/>
                      </a:lnTo>
                      <a:lnTo>
                        <a:pt x="230" y="251"/>
                      </a:lnTo>
                      <a:lnTo>
                        <a:pt x="223" y="17"/>
                      </a:lnTo>
                      <a:lnTo>
                        <a:pt x="166" y="0"/>
                      </a:lnTo>
                      <a:lnTo>
                        <a:pt x="179" y="197"/>
                      </a:lnTo>
                      <a:lnTo>
                        <a:pt x="71" y="4"/>
                      </a:lnTo>
                      <a:lnTo>
                        <a:pt x="0"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56" name="Freeform 24">
                  <a:extLst>
                    <a:ext uri="{FF2B5EF4-FFF2-40B4-BE49-F238E27FC236}">
                      <a16:creationId xmlns:a16="http://schemas.microsoft.com/office/drawing/2014/main" id="{85CA759D-E60F-DC78-3BD3-03CF90FE1E97}"/>
                    </a:ext>
                  </a:extLst>
                </p:cNvPr>
                <p:cNvSpPr>
                  <a:spLocks/>
                </p:cNvSpPr>
                <p:nvPr userDrawn="1"/>
              </p:nvSpPr>
              <p:spPr bwMode="auto">
                <a:xfrm>
                  <a:off x="1004" y="3562"/>
                  <a:ext cx="43" cy="117"/>
                </a:xfrm>
                <a:custGeom>
                  <a:avLst/>
                  <a:gdLst>
                    <a:gd name="T0" fmla="*/ 0 w 87"/>
                    <a:gd name="T1" fmla="*/ 19 h 234"/>
                    <a:gd name="T2" fmla="*/ 36 w 87"/>
                    <a:gd name="T3" fmla="*/ 93 h 234"/>
                    <a:gd name="T4" fmla="*/ 44 w 87"/>
                    <a:gd name="T5" fmla="*/ 154 h 234"/>
                    <a:gd name="T6" fmla="*/ 27 w 87"/>
                    <a:gd name="T7" fmla="*/ 234 h 234"/>
                    <a:gd name="T8" fmla="*/ 80 w 87"/>
                    <a:gd name="T9" fmla="*/ 220 h 234"/>
                    <a:gd name="T10" fmla="*/ 87 w 87"/>
                    <a:gd name="T11" fmla="*/ 116 h 234"/>
                    <a:gd name="T12" fmla="*/ 46 w 87"/>
                    <a:gd name="T13" fmla="*/ 0 h 234"/>
                    <a:gd name="T14" fmla="*/ 0 w 87"/>
                    <a:gd name="T15" fmla="*/ 19 h 234"/>
                    <a:gd name="T16" fmla="*/ 0 w 87"/>
                    <a:gd name="T17" fmla="*/ 19 h 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 h="234">
                      <a:moveTo>
                        <a:pt x="0" y="19"/>
                      </a:moveTo>
                      <a:lnTo>
                        <a:pt x="36" y="93"/>
                      </a:lnTo>
                      <a:lnTo>
                        <a:pt x="44" y="154"/>
                      </a:lnTo>
                      <a:lnTo>
                        <a:pt x="27" y="234"/>
                      </a:lnTo>
                      <a:lnTo>
                        <a:pt x="80" y="220"/>
                      </a:lnTo>
                      <a:lnTo>
                        <a:pt x="87" y="116"/>
                      </a:lnTo>
                      <a:lnTo>
                        <a:pt x="46"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1542" name="Freeform 25">
                <a:extLst>
                  <a:ext uri="{FF2B5EF4-FFF2-40B4-BE49-F238E27FC236}">
                    <a16:creationId xmlns:a16="http://schemas.microsoft.com/office/drawing/2014/main" id="{9DDDF205-7F12-5A6D-3039-AFDD4593CD22}"/>
                  </a:ext>
                </a:extLst>
              </p:cNvPr>
              <p:cNvSpPr>
                <a:spLocks/>
              </p:cNvSpPr>
              <p:nvPr userDrawn="1"/>
            </p:nvSpPr>
            <p:spPr bwMode="auto">
              <a:xfrm>
                <a:off x="76" y="3732"/>
                <a:ext cx="595" cy="250"/>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43" name="Freeform 26">
                <a:extLst>
                  <a:ext uri="{FF2B5EF4-FFF2-40B4-BE49-F238E27FC236}">
                    <a16:creationId xmlns:a16="http://schemas.microsoft.com/office/drawing/2014/main" id="{3CF478E6-AE43-A8FF-C7EF-F116ECCE0450}"/>
                  </a:ext>
                </a:extLst>
              </p:cNvPr>
              <p:cNvSpPr>
                <a:spLocks/>
              </p:cNvSpPr>
              <p:nvPr userDrawn="1"/>
            </p:nvSpPr>
            <p:spPr bwMode="auto">
              <a:xfrm>
                <a:off x="260" y="3886"/>
                <a:ext cx="244" cy="148"/>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44" name="Freeform 27">
                <a:extLst>
                  <a:ext uri="{FF2B5EF4-FFF2-40B4-BE49-F238E27FC236}">
                    <a16:creationId xmlns:a16="http://schemas.microsoft.com/office/drawing/2014/main" id="{7EB1D2F2-781C-6266-B277-D07192CE2C84}"/>
                  </a:ext>
                </a:extLst>
              </p:cNvPr>
              <p:cNvSpPr>
                <a:spLocks/>
              </p:cNvSpPr>
              <p:nvPr userDrawn="1"/>
            </p:nvSpPr>
            <p:spPr bwMode="auto">
              <a:xfrm>
                <a:off x="565" y="3680"/>
                <a:ext cx="107" cy="238"/>
              </a:xfrm>
              <a:custGeom>
                <a:avLst/>
                <a:gdLst>
                  <a:gd name="T0" fmla="*/ 24 w 213"/>
                  <a:gd name="T1" fmla="*/ 0 h 478"/>
                  <a:gd name="T2" fmla="*/ 91 w 213"/>
                  <a:gd name="T3" fmla="*/ 25 h 478"/>
                  <a:gd name="T4" fmla="*/ 80 w 213"/>
                  <a:gd name="T5" fmla="*/ 192 h 478"/>
                  <a:gd name="T6" fmla="*/ 106 w 213"/>
                  <a:gd name="T7" fmla="*/ 327 h 478"/>
                  <a:gd name="T8" fmla="*/ 213 w 213"/>
                  <a:gd name="T9" fmla="*/ 451 h 478"/>
                  <a:gd name="T10" fmla="*/ 97 w 213"/>
                  <a:gd name="T11" fmla="*/ 478 h 478"/>
                  <a:gd name="T12" fmla="*/ 30 w 213"/>
                  <a:gd name="T13" fmla="*/ 344 h 478"/>
                  <a:gd name="T14" fmla="*/ 0 w 213"/>
                  <a:gd name="T15" fmla="*/ 57 h 478"/>
                  <a:gd name="T16" fmla="*/ 24 w 213"/>
                  <a:gd name="T17" fmla="*/ 0 h 478"/>
                  <a:gd name="T18" fmla="*/ 24 w 213"/>
                  <a:gd name="T19" fmla="*/ 0 h 4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1545" name="Group 28">
                <a:extLst>
                  <a:ext uri="{FF2B5EF4-FFF2-40B4-BE49-F238E27FC236}">
                    <a16:creationId xmlns:a16="http://schemas.microsoft.com/office/drawing/2014/main" id="{7D4CBBC2-4339-6055-5F91-6E28D748E8F3}"/>
                  </a:ext>
                </a:extLst>
              </p:cNvPr>
              <p:cNvGrpSpPr>
                <a:grpSpLocks/>
              </p:cNvGrpSpPr>
              <p:nvPr userDrawn="1"/>
            </p:nvGrpSpPr>
            <p:grpSpPr bwMode="auto">
              <a:xfrm>
                <a:off x="5" y="3490"/>
                <a:ext cx="1124" cy="678"/>
                <a:chOff x="5" y="3490"/>
                <a:chExt cx="1124" cy="678"/>
              </a:xfrm>
            </p:grpSpPr>
            <p:sp>
              <p:nvSpPr>
                <p:cNvPr id="21546" name="Freeform 29">
                  <a:extLst>
                    <a:ext uri="{FF2B5EF4-FFF2-40B4-BE49-F238E27FC236}">
                      <a16:creationId xmlns:a16="http://schemas.microsoft.com/office/drawing/2014/main" id="{6E23D12C-B020-C628-0A9D-FB708E418504}"/>
                    </a:ext>
                  </a:extLst>
                </p:cNvPr>
                <p:cNvSpPr>
                  <a:spLocks/>
                </p:cNvSpPr>
                <p:nvPr userDrawn="1"/>
              </p:nvSpPr>
              <p:spPr bwMode="auto">
                <a:xfrm>
                  <a:off x="669" y="4048"/>
                  <a:ext cx="75" cy="87"/>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47" name="Freeform 30">
                  <a:extLst>
                    <a:ext uri="{FF2B5EF4-FFF2-40B4-BE49-F238E27FC236}">
                      <a16:creationId xmlns:a16="http://schemas.microsoft.com/office/drawing/2014/main" id="{B35534EF-F17D-513F-04FC-0FC1F96F4112}"/>
                    </a:ext>
                  </a:extLst>
                </p:cNvPr>
                <p:cNvSpPr>
                  <a:spLocks/>
                </p:cNvSpPr>
                <p:nvPr userDrawn="1"/>
              </p:nvSpPr>
              <p:spPr bwMode="auto">
                <a:xfrm>
                  <a:off x="5" y="3728"/>
                  <a:ext cx="842" cy="440"/>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48" name="Freeform 31">
                  <a:extLst>
                    <a:ext uri="{FF2B5EF4-FFF2-40B4-BE49-F238E27FC236}">
                      <a16:creationId xmlns:a16="http://schemas.microsoft.com/office/drawing/2014/main" id="{6EC79DF8-0577-7ED4-256E-C50B11CB8A06}"/>
                    </a:ext>
                  </a:extLst>
                </p:cNvPr>
                <p:cNvSpPr>
                  <a:spLocks/>
                </p:cNvSpPr>
                <p:nvPr userDrawn="1"/>
              </p:nvSpPr>
              <p:spPr bwMode="auto">
                <a:xfrm>
                  <a:off x="106" y="3770"/>
                  <a:ext cx="80" cy="167"/>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49" name="Freeform 32">
                  <a:extLst>
                    <a:ext uri="{FF2B5EF4-FFF2-40B4-BE49-F238E27FC236}">
                      <a16:creationId xmlns:a16="http://schemas.microsoft.com/office/drawing/2014/main" id="{8689E557-DAB1-22DE-00B9-B42B948B17BF}"/>
                    </a:ext>
                  </a:extLst>
                </p:cNvPr>
                <p:cNvSpPr>
                  <a:spLocks/>
                </p:cNvSpPr>
                <p:nvPr userDrawn="1"/>
              </p:nvSpPr>
              <p:spPr bwMode="auto">
                <a:xfrm>
                  <a:off x="449" y="3490"/>
                  <a:ext cx="322" cy="594"/>
                </a:xfrm>
                <a:custGeom>
                  <a:avLst/>
                  <a:gdLst>
                    <a:gd name="T0" fmla="*/ 218 w 642"/>
                    <a:gd name="T1" fmla="*/ 896 h 1188"/>
                    <a:gd name="T2" fmla="*/ 0 w 642"/>
                    <a:gd name="T3" fmla="*/ 124 h 1188"/>
                    <a:gd name="T4" fmla="*/ 81 w 642"/>
                    <a:gd name="T5" fmla="*/ 38 h 1188"/>
                    <a:gd name="T6" fmla="*/ 258 w 642"/>
                    <a:gd name="T7" fmla="*/ 0 h 1188"/>
                    <a:gd name="T8" fmla="*/ 399 w 642"/>
                    <a:gd name="T9" fmla="*/ 57 h 1188"/>
                    <a:gd name="T10" fmla="*/ 642 w 642"/>
                    <a:gd name="T11" fmla="*/ 1188 h 1188"/>
                    <a:gd name="T12" fmla="*/ 555 w 642"/>
                    <a:gd name="T13" fmla="*/ 1091 h 1188"/>
                    <a:gd name="T14" fmla="*/ 355 w 642"/>
                    <a:gd name="T15" fmla="*/ 97 h 1188"/>
                    <a:gd name="T16" fmla="*/ 226 w 642"/>
                    <a:gd name="T17" fmla="*/ 61 h 1188"/>
                    <a:gd name="T18" fmla="*/ 119 w 642"/>
                    <a:gd name="T19" fmla="*/ 74 h 1188"/>
                    <a:gd name="T20" fmla="*/ 76 w 642"/>
                    <a:gd name="T21" fmla="*/ 141 h 1188"/>
                    <a:gd name="T22" fmla="*/ 306 w 642"/>
                    <a:gd name="T23" fmla="*/ 924 h 1188"/>
                    <a:gd name="T24" fmla="*/ 218 w 642"/>
                    <a:gd name="T25" fmla="*/ 896 h 1188"/>
                    <a:gd name="T26" fmla="*/ 218 w 642"/>
                    <a:gd name="T27" fmla="*/ 896 h 11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50" name="Freeform 33">
                  <a:extLst>
                    <a:ext uri="{FF2B5EF4-FFF2-40B4-BE49-F238E27FC236}">
                      <a16:creationId xmlns:a16="http://schemas.microsoft.com/office/drawing/2014/main" id="{33A50318-D31F-74D0-B4E8-27C0FF086104}"/>
                    </a:ext>
                  </a:extLst>
                </p:cNvPr>
                <p:cNvSpPr>
                  <a:spLocks/>
                </p:cNvSpPr>
                <p:nvPr userDrawn="1"/>
              </p:nvSpPr>
              <p:spPr bwMode="auto">
                <a:xfrm>
                  <a:off x="578" y="3650"/>
                  <a:ext cx="96" cy="252"/>
                </a:xfrm>
                <a:custGeom>
                  <a:avLst/>
                  <a:gdLst>
                    <a:gd name="T0" fmla="*/ 0 w 192"/>
                    <a:gd name="T1" fmla="*/ 27 h 504"/>
                    <a:gd name="T2" fmla="*/ 76 w 192"/>
                    <a:gd name="T3" fmla="*/ 194 h 504"/>
                    <a:gd name="T4" fmla="*/ 113 w 192"/>
                    <a:gd name="T5" fmla="*/ 318 h 504"/>
                    <a:gd name="T6" fmla="*/ 116 w 192"/>
                    <a:gd name="T7" fmla="*/ 504 h 504"/>
                    <a:gd name="T8" fmla="*/ 192 w 192"/>
                    <a:gd name="T9" fmla="*/ 504 h 504"/>
                    <a:gd name="T10" fmla="*/ 187 w 192"/>
                    <a:gd name="T11" fmla="*/ 360 h 504"/>
                    <a:gd name="T12" fmla="*/ 162 w 192"/>
                    <a:gd name="T13" fmla="*/ 208 h 504"/>
                    <a:gd name="T14" fmla="*/ 99 w 192"/>
                    <a:gd name="T15" fmla="*/ 59 h 504"/>
                    <a:gd name="T16" fmla="*/ 63 w 192"/>
                    <a:gd name="T17" fmla="*/ 0 h 504"/>
                    <a:gd name="T18" fmla="*/ 0 w 192"/>
                    <a:gd name="T19" fmla="*/ 27 h 504"/>
                    <a:gd name="T20" fmla="*/ 0 w 192"/>
                    <a:gd name="T21" fmla="*/ 27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51" name="Freeform 34">
                  <a:extLst>
                    <a:ext uri="{FF2B5EF4-FFF2-40B4-BE49-F238E27FC236}">
                      <a16:creationId xmlns:a16="http://schemas.microsoft.com/office/drawing/2014/main" id="{159758B3-B86E-0C33-C6DA-E8945E0C0F7B}"/>
                    </a:ext>
                  </a:extLst>
                </p:cNvPr>
                <p:cNvSpPr>
                  <a:spLocks/>
                </p:cNvSpPr>
                <p:nvPr userDrawn="1"/>
              </p:nvSpPr>
              <p:spPr bwMode="auto">
                <a:xfrm>
                  <a:off x="328" y="3630"/>
                  <a:ext cx="195" cy="135"/>
                </a:xfrm>
                <a:custGeom>
                  <a:avLst/>
                  <a:gdLst>
                    <a:gd name="T0" fmla="*/ 297 w 390"/>
                    <a:gd name="T1" fmla="*/ 0 h 269"/>
                    <a:gd name="T2" fmla="*/ 257 w 390"/>
                    <a:gd name="T3" fmla="*/ 17 h 269"/>
                    <a:gd name="T4" fmla="*/ 253 w 390"/>
                    <a:gd name="T5" fmla="*/ 66 h 269"/>
                    <a:gd name="T6" fmla="*/ 0 w 390"/>
                    <a:gd name="T7" fmla="*/ 169 h 269"/>
                    <a:gd name="T8" fmla="*/ 0 w 390"/>
                    <a:gd name="T9" fmla="*/ 222 h 269"/>
                    <a:gd name="T10" fmla="*/ 284 w 390"/>
                    <a:gd name="T11" fmla="*/ 226 h 269"/>
                    <a:gd name="T12" fmla="*/ 320 w 390"/>
                    <a:gd name="T13" fmla="*/ 269 h 269"/>
                    <a:gd name="T14" fmla="*/ 390 w 390"/>
                    <a:gd name="T15" fmla="*/ 266 h 269"/>
                    <a:gd name="T16" fmla="*/ 383 w 390"/>
                    <a:gd name="T17" fmla="*/ 190 h 269"/>
                    <a:gd name="T18" fmla="*/ 116 w 390"/>
                    <a:gd name="T19" fmla="*/ 176 h 269"/>
                    <a:gd name="T20" fmla="*/ 333 w 390"/>
                    <a:gd name="T21" fmla="*/ 89 h 269"/>
                    <a:gd name="T22" fmla="*/ 297 w 390"/>
                    <a:gd name="T23" fmla="*/ 0 h 269"/>
                    <a:gd name="T24" fmla="*/ 297 w 390"/>
                    <a:gd name="T25" fmla="*/ 0 h 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52" name="Freeform 35">
                  <a:extLst>
                    <a:ext uri="{FF2B5EF4-FFF2-40B4-BE49-F238E27FC236}">
                      <a16:creationId xmlns:a16="http://schemas.microsoft.com/office/drawing/2014/main" id="{358F64D2-4559-E08D-A234-F92A18F8A7BB}"/>
                    </a:ext>
                  </a:extLst>
                </p:cNvPr>
                <p:cNvSpPr>
                  <a:spLocks/>
                </p:cNvSpPr>
                <p:nvPr userDrawn="1"/>
              </p:nvSpPr>
              <p:spPr bwMode="auto">
                <a:xfrm>
                  <a:off x="658" y="3538"/>
                  <a:ext cx="471" cy="212"/>
                </a:xfrm>
                <a:custGeom>
                  <a:avLst/>
                  <a:gdLst>
                    <a:gd name="T0" fmla="*/ 0 w 941"/>
                    <a:gd name="T1" fmla="*/ 131 h 424"/>
                    <a:gd name="T2" fmla="*/ 863 w 941"/>
                    <a:gd name="T3" fmla="*/ 0 h 424"/>
                    <a:gd name="T4" fmla="*/ 926 w 941"/>
                    <a:gd name="T5" fmla="*/ 78 h 424"/>
                    <a:gd name="T6" fmla="*/ 941 w 941"/>
                    <a:gd name="T7" fmla="*/ 181 h 424"/>
                    <a:gd name="T8" fmla="*/ 903 w 941"/>
                    <a:gd name="T9" fmla="*/ 282 h 424"/>
                    <a:gd name="T10" fmla="*/ 57 w 941"/>
                    <a:gd name="T11" fmla="*/ 424 h 424"/>
                    <a:gd name="T12" fmla="*/ 53 w 941"/>
                    <a:gd name="T13" fmla="*/ 384 h 424"/>
                    <a:gd name="T14" fmla="*/ 863 w 941"/>
                    <a:gd name="T15" fmla="*/ 242 h 424"/>
                    <a:gd name="T16" fmla="*/ 893 w 941"/>
                    <a:gd name="T17" fmla="*/ 145 h 424"/>
                    <a:gd name="T18" fmla="*/ 840 w 941"/>
                    <a:gd name="T19" fmla="*/ 57 h 424"/>
                    <a:gd name="T20" fmla="*/ 0 w 941"/>
                    <a:gd name="T21" fmla="*/ 185 h 424"/>
                    <a:gd name="T22" fmla="*/ 0 w 941"/>
                    <a:gd name="T23" fmla="*/ 131 h 424"/>
                    <a:gd name="T24" fmla="*/ 0 w 941"/>
                    <a:gd name="T25" fmla="*/ 131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53" name="Freeform 36">
                  <a:extLst>
                    <a:ext uri="{FF2B5EF4-FFF2-40B4-BE49-F238E27FC236}">
                      <a16:creationId xmlns:a16="http://schemas.microsoft.com/office/drawing/2014/main" id="{AABF48EF-195B-6517-73D0-41857196102E}"/>
                    </a:ext>
                  </a:extLst>
                </p:cNvPr>
                <p:cNvSpPr>
                  <a:spLocks/>
                </p:cNvSpPr>
                <p:nvPr userDrawn="1"/>
              </p:nvSpPr>
              <p:spPr bwMode="auto">
                <a:xfrm>
                  <a:off x="717" y="3606"/>
                  <a:ext cx="245" cy="86"/>
                </a:xfrm>
                <a:custGeom>
                  <a:avLst/>
                  <a:gdLst>
                    <a:gd name="T0" fmla="*/ 0 w 488"/>
                    <a:gd name="T1" fmla="*/ 126 h 173"/>
                    <a:gd name="T2" fmla="*/ 66 w 488"/>
                    <a:gd name="T3" fmla="*/ 173 h 173"/>
                    <a:gd name="T4" fmla="*/ 222 w 488"/>
                    <a:gd name="T5" fmla="*/ 166 h 173"/>
                    <a:gd name="T6" fmla="*/ 418 w 488"/>
                    <a:gd name="T7" fmla="*/ 116 h 173"/>
                    <a:gd name="T8" fmla="*/ 488 w 488"/>
                    <a:gd name="T9" fmla="*/ 42 h 173"/>
                    <a:gd name="T10" fmla="*/ 443 w 488"/>
                    <a:gd name="T11" fmla="*/ 2 h 173"/>
                    <a:gd name="T12" fmla="*/ 253 w 488"/>
                    <a:gd name="T13" fmla="*/ 0 h 173"/>
                    <a:gd name="T14" fmla="*/ 110 w 488"/>
                    <a:gd name="T15" fmla="*/ 12 h 173"/>
                    <a:gd name="T16" fmla="*/ 15 w 488"/>
                    <a:gd name="T17" fmla="*/ 76 h 173"/>
                    <a:gd name="T18" fmla="*/ 112 w 488"/>
                    <a:gd name="T19" fmla="*/ 95 h 173"/>
                    <a:gd name="T20" fmla="*/ 275 w 488"/>
                    <a:gd name="T21" fmla="*/ 53 h 173"/>
                    <a:gd name="T22" fmla="*/ 416 w 488"/>
                    <a:gd name="T23" fmla="*/ 53 h 173"/>
                    <a:gd name="T24" fmla="*/ 268 w 488"/>
                    <a:gd name="T25" fmla="*/ 110 h 173"/>
                    <a:gd name="T26" fmla="*/ 142 w 488"/>
                    <a:gd name="T27" fmla="*/ 126 h 173"/>
                    <a:gd name="T28" fmla="*/ 0 w 488"/>
                    <a:gd name="T29" fmla="*/ 126 h 173"/>
                    <a:gd name="T30" fmla="*/ 0 w 488"/>
                    <a:gd name="T31" fmla="*/ 126 h 1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grpSp>
        <p:nvGrpSpPr>
          <p:cNvPr id="21515" name="Group 37">
            <a:extLst>
              <a:ext uri="{FF2B5EF4-FFF2-40B4-BE49-F238E27FC236}">
                <a16:creationId xmlns:a16="http://schemas.microsoft.com/office/drawing/2014/main" id="{591E82B1-E678-3263-78A0-11BDD2F04841}"/>
              </a:ext>
            </a:extLst>
          </p:cNvPr>
          <p:cNvGrpSpPr>
            <a:grpSpLocks/>
          </p:cNvGrpSpPr>
          <p:nvPr/>
        </p:nvGrpSpPr>
        <p:grpSpPr bwMode="auto">
          <a:xfrm>
            <a:off x="8680450" y="2116138"/>
            <a:ext cx="385763" cy="4308475"/>
            <a:chOff x="5468" y="1333"/>
            <a:chExt cx="243" cy="2714"/>
          </a:xfrm>
        </p:grpSpPr>
        <p:sp>
          <p:nvSpPr>
            <p:cNvPr id="21529" name="Freeform 38">
              <a:extLst>
                <a:ext uri="{FF2B5EF4-FFF2-40B4-BE49-F238E27FC236}">
                  <a16:creationId xmlns:a16="http://schemas.microsoft.com/office/drawing/2014/main" id="{83A924DB-882D-FC37-E8BF-CB7A86CDEEFC}"/>
                </a:ext>
              </a:extLst>
            </p:cNvPr>
            <p:cNvSpPr>
              <a:spLocks/>
            </p:cNvSpPr>
            <p:nvPr userDrawn="1"/>
          </p:nvSpPr>
          <p:spPr bwMode="auto">
            <a:xfrm flipH="1">
              <a:off x="5468" y="2620"/>
              <a:ext cx="205" cy="1427"/>
            </a:xfrm>
            <a:custGeom>
              <a:avLst/>
              <a:gdLst>
                <a:gd name="T0" fmla="*/ 692 w 772"/>
                <a:gd name="T1" fmla="*/ 3156 h 3266"/>
                <a:gd name="T2" fmla="*/ 380 w 772"/>
                <a:gd name="T3" fmla="*/ 2945 h 3266"/>
                <a:gd name="T4" fmla="*/ 319 w 772"/>
                <a:gd name="T5" fmla="*/ 2783 h 3266"/>
                <a:gd name="T6" fmla="*/ 371 w 772"/>
                <a:gd name="T7" fmla="*/ 2542 h 3266"/>
                <a:gd name="T8" fmla="*/ 591 w 772"/>
                <a:gd name="T9" fmla="*/ 2251 h 3266"/>
                <a:gd name="T10" fmla="*/ 641 w 772"/>
                <a:gd name="T11" fmla="*/ 2070 h 3266"/>
                <a:gd name="T12" fmla="*/ 591 w 772"/>
                <a:gd name="T13" fmla="*/ 1948 h 3266"/>
                <a:gd name="T14" fmla="*/ 401 w 772"/>
                <a:gd name="T15" fmla="*/ 1859 h 3266"/>
                <a:gd name="T16" fmla="*/ 361 w 772"/>
                <a:gd name="T17" fmla="*/ 1747 h 3266"/>
                <a:gd name="T18" fmla="*/ 430 w 772"/>
                <a:gd name="T19" fmla="*/ 1587 h 3266"/>
                <a:gd name="T20" fmla="*/ 741 w 772"/>
                <a:gd name="T21" fmla="*/ 1156 h 3266"/>
                <a:gd name="T22" fmla="*/ 772 w 772"/>
                <a:gd name="T23" fmla="*/ 945 h 3266"/>
                <a:gd name="T24" fmla="*/ 692 w 772"/>
                <a:gd name="T25" fmla="*/ 713 h 3266"/>
                <a:gd name="T26" fmla="*/ 430 w 772"/>
                <a:gd name="T27" fmla="*/ 603 h 3266"/>
                <a:gd name="T28" fmla="*/ 200 w 772"/>
                <a:gd name="T29" fmla="*/ 422 h 3266"/>
                <a:gd name="T30" fmla="*/ 0 w 772"/>
                <a:gd name="T31" fmla="*/ 0 h 3266"/>
                <a:gd name="T32" fmla="*/ 29 w 772"/>
                <a:gd name="T33" fmla="*/ 382 h 3266"/>
                <a:gd name="T34" fmla="*/ 179 w 772"/>
                <a:gd name="T35" fmla="*/ 612 h 3266"/>
                <a:gd name="T36" fmla="*/ 380 w 772"/>
                <a:gd name="T37" fmla="*/ 753 h 3266"/>
                <a:gd name="T38" fmla="*/ 601 w 772"/>
                <a:gd name="T39" fmla="*/ 833 h 3266"/>
                <a:gd name="T40" fmla="*/ 612 w 772"/>
                <a:gd name="T41" fmla="*/ 1044 h 3266"/>
                <a:gd name="T42" fmla="*/ 500 w 772"/>
                <a:gd name="T43" fmla="*/ 1266 h 3266"/>
                <a:gd name="T44" fmla="*/ 240 w 772"/>
                <a:gd name="T45" fmla="*/ 1658 h 3266"/>
                <a:gd name="T46" fmla="*/ 230 w 772"/>
                <a:gd name="T47" fmla="*/ 1909 h 3266"/>
                <a:gd name="T48" fmla="*/ 471 w 772"/>
                <a:gd name="T49" fmla="*/ 2049 h 3266"/>
                <a:gd name="T50" fmla="*/ 460 w 772"/>
                <a:gd name="T51" fmla="*/ 2180 h 3266"/>
                <a:gd name="T52" fmla="*/ 249 w 772"/>
                <a:gd name="T53" fmla="*/ 2452 h 3266"/>
                <a:gd name="T54" fmla="*/ 160 w 772"/>
                <a:gd name="T55" fmla="*/ 2713 h 3266"/>
                <a:gd name="T56" fmla="*/ 240 w 772"/>
                <a:gd name="T57" fmla="*/ 2994 h 3266"/>
                <a:gd name="T58" fmla="*/ 430 w 772"/>
                <a:gd name="T59" fmla="*/ 3144 h 3266"/>
                <a:gd name="T60" fmla="*/ 671 w 772"/>
                <a:gd name="T61" fmla="*/ 3266 h 3266"/>
                <a:gd name="T62" fmla="*/ 692 w 772"/>
                <a:gd name="T63" fmla="*/ 3156 h 3266"/>
                <a:gd name="T64" fmla="*/ 692 w 772"/>
                <a:gd name="T65" fmla="*/ 3156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30" name="Freeform 39">
              <a:extLst>
                <a:ext uri="{FF2B5EF4-FFF2-40B4-BE49-F238E27FC236}">
                  <a16:creationId xmlns:a16="http://schemas.microsoft.com/office/drawing/2014/main" id="{61421F7C-6DB9-6F23-2A4C-FB1866A57E7C}"/>
                </a:ext>
              </a:extLst>
            </p:cNvPr>
            <p:cNvSpPr>
              <a:spLocks/>
            </p:cNvSpPr>
            <p:nvPr userDrawn="1"/>
          </p:nvSpPr>
          <p:spPr bwMode="auto">
            <a:xfrm flipH="1">
              <a:off x="5506" y="1333"/>
              <a:ext cx="205" cy="1633"/>
            </a:xfrm>
            <a:custGeom>
              <a:avLst/>
              <a:gdLst>
                <a:gd name="T0" fmla="*/ 692 w 772"/>
                <a:gd name="T1" fmla="*/ 3156 h 3266"/>
                <a:gd name="T2" fmla="*/ 380 w 772"/>
                <a:gd name="T3" fmla="*/ 2945 h 3266"/>
                <a:gd name="T4" fmla="*/ 319 w 772"/>
                <a:gd name="T5" fmla="*/ 2783 h 3266"/>
                <a:gd name="T6" fmla="*/ 371 w 772"/>
                <a:gd name="T7" fmla="*/ 2542 h 3266"/>
                <a:gd name="T8" fmla="*/ 591 w 772"/>
                <a:gd name="T9" fmla="*/ 2251 h 3266"/>
                <a:gd name="T10" fmla="*/ 641 w 772"/>
                <a:gd name="T11" fmla="*/ 2070 h 3266"/>
                <a:gd name="T12" fmla="*/ 591 w 772"/>
                <a:gd name="T13" fmla="*/ 1948 h 3266"/>
                <a:gd name="T14" fmla="*/ 401 w 772"/>
                <a:gd name="T15" fmla="*/ 1859 h 3266"/>
                <a:gd name="T16" fmla="*/ 361 w 772"/>
                <a:gd name="T17" fmla="*/ 1747 h 3266"/>
                <a:gd name="T18" fmla="*/ 430 w 772"/>
                <a:gd name="T19" fmla="*/ 1587 h 3266"/>
                <a:gd name="T20" fmla="*/ 741 w 772"/>
                <a:gd name="T21" fmla="*/ 1156 h 3266"/>
                <a:gd name="T22" fmla="*/ 772 w 772"/>
                <a:gd name="T23" fmla="*/ 945 h 3266"/>
                <a:gd name="T24" fmla="*/ 692 w 772"/>
                <a:gd name="T25" fmla="*/ 713 h 3266"/>
                <a:gd name="T26" fmla="*/ 430 w 772"/>
                <a:gd name="T27" fmla="*/ 603 h 3266"/>
                <a:gd name="T28" fmla="*/ 200 w 772"/>
                <a:gd name="T29" fmla="*/ 422 h 3266"/>
                <a:gd name="T30" fmla="*/ 0 w 772"/>
                <a:gd name="T31" fmla="*/ 0 h 3266"/>
                <a:gd name="T32" fmla="*/ 29 w 772"/>
                <a:gd name="T33" fmla="*/ 382 h 3266"/>
                <a:gd name="T34" fmla="*/ 179 w 772"/>
                <a:gd name="T35" fmla="*/ 612 h 3266"/>
                <a:gd name="T36" fmla="*/ 380 w 772"/>
                <a:gd name="T37" fmla="*/ 753 h 3266"/>
                <a:gd name="T38" fmla="*/ 601 w 772"/>
                <a:gd name="T39" fmla="*/ 833 h 3266"/>
                <a:gd name="T40" fmla="*/ 612 w 772"/>
                <a:gd name="T41" fmla="*/ 1044 h 3266"/>
                <a:gd name="T42" fmla="*/ 500 w 772"/>
                <a:gd name="T43" fmla="*/ 1266 h 3266"/>
                <a:gd name="T44" fmla="*/ 240 w 772"/>
                <a:gd name="T45" fmla="*/ 1658 h 3266"/>
                <a:gd name="T46" fmla="*/ 230 w 772"/>
                <a:gd name="T47" fmla="*/ 1909 h 3266"/>
                <a:gd name="T48" fmla="*/ 471 w 772"/>
                <a:gd name="T49" fmla="*/ 2049 h 3266"/>
                <a:gd name="T50" fmla="*/ 460 w 772"/>
                <a:gd name="T51" fmla="*/ 2180 h 3266"/>
                <a:gd name="T52" fmla="*/ 249 w 772"/>
                <a:gd name="T53" fmla="*/ 2452 h 3266"/>
                <a:gd name="T54" fmla="*/ 160 w 772"/>
                <a:gd name="T55" fmla="*/ 2713 h 3266"/>
                <a:gd name="T56" fmla="*/ 240 w 772"/>
                <a:gd name="T57" fmla="*/ 2994 h 3266"/>
                <a:gd name="T58" fmla="*/ 430 w 772"/>
                <a:gd name="T59" fmla="*/ 3144 h 3266"/>
                <a:gd name="T60" fmla="*/ 671 w 772"/>
                <a:gd name="T61" fmla="*/ 3266 h 3266"/>
                <a:gd name="T62" fmla="*/ 692 w 772"/>
                <a:gd name="T63" fmla="*/ 3156 h 3266"/>
                <a:gd name="T64" fmla="*/ 692 w 772"/>
                <a:gd name="T65" fmla="*/ 3156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1516" name="Group 40">
            <a:extLst>
              <a:ext uri="{FF2B5EF4-FFF2-40B4-BE49-F238E27FC236}">
                <a16:creationId xmlns:a16="http://schemas.microsoft.com/office/drawing/2014/main" id="{5B99F653-5F8A-C852-16F8-67D6E894365A}"/>
              </a:ext>
            </a:extLst>
          </p:cNvPr>
          <p:cNvGrpSpPr>
            <a:grpSpLocks/>
          </p:cNvGrpSpPr>
          <p:nvPr/>
        </p:nvGrpSpPr>
        <p:grpSpPr bwMode="auto">
          <a:xfrm>
            <a:off x="7318375" y="90488"/>
            <a:ext cx="2133600" cy="1911350"/>
            <a:chOff x="4610" y="57"/>
            <a:chExt cx="1344" cy="1204"/>
          </a:xfrm>
        </p:grpSpPr>
        <p:grpSp>
          <p:nvGrpSpPr>
            <p:cNvPr id="21517" name="Group 41">
              <a:extLst>
                <a:ext uri="{FF2B5EF4-FFF2-40B4-BE49-F238E27FC236}">
                  <a16:creationId xmlns:a16="http://schemas.microsoft.com/office/drawing/2014/main" id="{AE761763-1F4E-8BEA-9DD5-0EED00F662BB}"/>
                </a:ext>
              </a:extLst>
            </p:cNvPr>
            <p:cNvGrpSpPr>
              <a:grpSpLocks/>
            </p:cNvGrpSpPr>
            <p:nvPr userDrawn="1"/>
          </p:nvGrpSpPr>
          <p:grpSpPr bwMode="auto">
            <a:xfrm>
              <a:off x="4610" y="57"/>
              <a:ext cx="1344" cy="1204"/>
              <a:chOff x="4610" y="57"/>
              <a:chExt cx="1344" cy="1204"/>
            </a:xfrm>
          </p:grpSpPr>
          <p:sp>
            <p:nvSpPr>
              <p:cNvPr id="21519" name="Freeform 42">
                <a:extLst>
                  <a:ext uri="{FF2B5EF4-FFF2-40B4-BE49-F238E27FC236}">
                    <a16:creationId xmlns:a16="http://schemas.microsoft.com/office/drawing/2014/main" id="{B86E2A0E-55AD-F82F-5AB5-5BFCB28930AA}"/>
                  </a:ext>
                </a:extLst>
              </p:cNvPr>
              <p:cNvSpPr>
                <a:spLocks/>
              </p:cNvSpPr>
              <p:nvPr userDrawn="1"/>
            </p:nvSpPr>
            <p:spPr bwMode="auto">
              <a:xfrm rot="-3172564">
                <a:off x="5430" y="1086"/>
                <a:ext cx="62" cy="288"/>
              </a:xfrm>
              <a:custGeom>
                <a:avLst/>
                <a:gdLst>
                  <a:gd name="T0" fmla="*/ 123 w 245"/>
                  <a:gd name="T1" fmla="*/ 9 h 806"/>
                  <a:gd name="T2" fmla="*/ 131 w 245"/>
                  <a:gd name="T3" fmla="*/ 342 h 806"/>
                  <a:gd name="T4" fmla="*/ 0 w 245"/>
                  <a:gd name="T5" fmla="*/ 806 h 806"/>
                  <a:gd name="T6" fmla="*/ 79 w 245"/>
                  <a:gd name="T7" fmla="*/ 789 h 806"/>
                  <a:gd name="T8" fmla="*/ 218 w 245"/>
                  <a:gd name="T9" fmla="*/ 376 h 806"/>
                  <a:gd name="T10" fmla="*/ 245 w 245"/>
                  <a:gd name="T11" fmla="*/ 0 h 806"/>
                  <a:gd name="T12" fmla="*/ 123 w 245"/>
                  <a:gd name="T13" fmla="*/ 9 h 806"/>
                  <a:gd name="T14" fmla="*/ 123 w 245"/>
                  <a:gd name="T15" fmla="*/ 9 h 8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5" h="806">
                    <a:moveTo>
                      <a:pt x="123" y="9"/>
                    </a:moveTo>
                    <a:lnTo>
                      <a:pt x="131" y="342"/>
                    </a:lnTo>
                    <a:lnTo>
                      <a:pt x="0" y="806"/>
                    </a:lnTo>
                    <a:lnTo>
                      <a:pt x="79" y="789"/>
                    </a:lnTo>
                    <a:lnTo>
                      <a:pt x="218" y="376"/>
                    </a:lnTo>
                    <a:lnTo>
                      <a:pt x="245" y="0"/>
                    </a:lnTo>
                    <a:lnTo>
                      <a:pt x="123" y="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1520" name="Group 43">
                <a:extLst>
                  <a:ext uri="{FF2B5EF4-FFF2-40B4-BE49-F238E27FC236}">
                    <a16:creationId xmlns:a16="http://schemas.microsoft.com/office/drawing/2014/main" id="{C4C79D5F-8AB4-9B1C-E9E1-9DC05C53038E}"/>
                  </a:ext>
                </a:extLst>
              </p:cNvPr>
              <p:cNvGrpSpPr>
                <a:grpSpLocks/>
              </p:cNvGrpSpPr>
              <p:nvPr userDrawn="1"/>
            </p:nvGrpSpPr>
            <p:grpSpPr bwMode="auto">
              <a:xfrm>
                <a:off x="4610" y="57"/>
                <a:ext cx="1344" cy="985"/>
                <a:chOff x="4610" y="57"/>
                <a:chExt cx="1344" cy="985"/>
              </a:xfrm>
            </p:grpSpPr>
            <p:sp>
              <p:nvSpPr>
                <p:cNvPr id="21521" name="Freeform 44">
                  <a:extLst>
                    <a:ext uri="{FF2B5EF4-FFF2-40B4-BE49-F238E27FC236}">
                      <a16:creationId xmlns:a16="http://schemas.microsoft.com/office/drawing/2014/main" id="{8AD38130-C994-9CD1-726B-B6BB5B91D4F6}"/>
                    </a:ext>
                  </a:extLst>
                </p:cNvPr>
                <p:cNvSpPr>
                  <a:spLocks/>
                </p:cNvSpPr>
                <p:nvPr userDrawn="1"/>
              </p:nvSpPr>
              <p:spPr bwMode="auto">
                <a:xfrm rot="-3172564">
                  <a:off x="4966" y="71"/>
                  <a:ext cx="153" cy="125"/>
                </a:xfrm>
                <a:custGeom>
                  <a:avLst/>
                  <a:gdLst>
                    <a:gd name="T0" fmla="*/ 0 w 604"/>
                    <a:gd name="T1" fmla="*/ 0 h 349"/>
                    <a:gd name="T2" fmla="*/ 298 w 604"/>
                    <a:gd name="T3" fmla="*/ 184 h 349"/>
                    <a:gd name="T4" fmla="*/ 500 w 604"/>
                    <a:gd name="T5" fmla="*/ 349 h 349"/>
                    <a:gd name="T6" fmla="*/ 604 w 604"/>
                    <a:gd name="T7" fmla="*/ 140 h 349"/>
                    <a:gd name="T8" fmla="*/ 359 w 604"/>
                    <a:gd name="T9" fmla="*/ 9 h 349"/>
                    <a:gd name="T10" fmla="*/ 464 w 604"/>
                    <a:gd name="T11" fmla="*/ 184 h 349"/>
                    <a:gd name="T12" fmla="*/ 131 w 604"/>
                    <a:gd name="T13" fmla="*/ 17 h 349"/>
                    <a:gd name="T14" fmla="*/ 0 w 604"/>
                    <a:gd name="T15" fmla="*/ 0 h 349"/>
                    <a:gd name="T16" fmla="*/ 0 w 604"/>
                    <a:gd name="T17" fmla="*/ 0 h 3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4" h="349">
                      <a:moveTo>
                        <a:pt x="0" y="0"/>
                      </a:moveTo>
                      <a:lnTo>
                        <a:pt x="298" y="184"/>
                      </a:lnTo>
                      <a:lnTo>
                        <a:pt x="500" y="349"/>
                      </a:lnTo>
                      <a:lnTo>
                        <a:pt x="604" y="140"/>
                      </a:lnTo>
                      <a:lnTo>
                        <a:pt x="359" y="9"/>
                      </a:lnTo>
                      <a:lnTo>
                        <a:pt x="464" y="184"/>
                      </a:lnTo>
                      <a:lnTo>
                        <a:pt x="131" y="17"/>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22" name="Freeform 45">
                  <a:extLst>
                    <a:ext uri="{FF2B5EF4-FFF2-40B4-BE49-F238E27FC236}">
                      <a16:creationId xmlns:a16="http://schemas.microsoft.com/office/drawing/2014/main" id="{82793E0A-E618-2882-EBC4-DFCB52272DA1}"/>
                    </a:ext>
                  </a:extLst>
                </p:cNvPr>
                <p:cNvSpPr>
                  <a:spLocks/>
                </p:cNvSpPr>
                <p:nvPr userDrawn="1"/>
              </p:nvSpPr>
              <p:spPr bwMode="auto">
                <a:xfrm rot="-3172564">
                  <a:off x="5062" y="318"/>
                  <a:ext cx="269" cy="438"/>
                </a:xfrm>
                <a:custGeom>
                  <a:avLst/>
                  <a:gdLst>
                    <a:gd name="T0" fmla="*/ 741 w 1064"/>
                    <a:gd name="T1" fmla="*/ 129 h 1230"/>
                    <a:gd name="T2" fmla="*/ 485 w 1064"/>
                    <a:gd name="T3" fmla="*/ 352 h 1230"/>
                    <a:gd name="T4" fmla="*/ 163 w 1064"/>
                    <a:gd name="T5" fmla="*/ 762 h 1230"/>
                    <a:gd name="T6" fmla="*/ 0 w 1064"/>
                    <a:gd name="T7" fmla="*/ 1101 h 1230"/>
                    <a:gd name="T8" fmla="*/ 59 w 1064"/>
                    <a:gd name="T9" fmla="*/ 1230 h 1230"/>
                    <a:gd name="T10" fmla="*/ 262 w 1064"/>
                    <a:gd name="T11" fmla="*/ 1201 h 1230"/>
                    <a:gd name="T12" fmla="*/ 578 w 1064"/>
                    <a:gd name="T13" fmla="*/ 914 h 1230"/>
                    <a:gd name="T14" fmla="*/ 876 w 1064"/>
                    <a:gd name="T15" fmla="*/ 534 h 1230"/>
                    <a:gd name="T16" fmla="*/ 1034 w 1064"/>
                    <a:gd name="T17" fmla="*/ 270 h 1230"/>
                    <a:gd name="T18" fmla="*/ 1064 w 1064"/>
                    <a:gd name="T19" fmla="*/ 84 h 1230"/>
                    <a:gd name="T20" fmla="*/ 977 w 1064"/>
                    <a:gd name="T21" fmla="*/ 0 h 1230"/>
                    <a:gd name="T22" fmla="*/ 836 w 1064"/>
                    <a:gd name="T23" fmla="*/ 65 h 1230"/>
                    <a:gd name="T24" fmla="*/ 969 w 1064"/>
                    <a:gd name="T25" fmla="*/ 107 h 1230"/>
                    <a:gd name="T26" fmla="*/ 876 w 1064"/>
                    <a:gd name="T27" fmla="*/ 352 h 1230"/>
                    <a:gd name="T28" fmla="*/ 690 w 1064"/>
                    <a:gd name="T29" fmla="*/ 656 h 1230"/>
                    <a:gd name="T30" fmla="*/ 350 w 1064"/>
                    <a:gd name="T31" fmla="*/ 1008 h 1230"/>
                    <a:gd name="T32" fmla="*/ 116 w 1064"/>
                    <a:gd name="T33" fmla="*/ 1114 h 1230"/>
                    <a:gd name="T34" fmla="*/ 135 w 1064"/>
                    <a:gd name="T35" fmla="*/ 943 h 1230"/>
                    <a:gd name="T36" fmla="*/ 437 w 1064"/>
                    <a:gd name="T37" fmla="*/ 504 h 1230"/>
                    <a:gd name="T38" fmla="*/ 831 w 1064"/>
                    <a:gd name="T39" fmla="*/ 118 h 1230"/>
                    <a:gd name="T40" fmla="*/ 741 w 1064"/>
                    <a:gd name="T41" fmla="*/ 129 h 1230"/>
                    <a:gd name="T42" fmla="*/ 741 w 1064"/>
                    <a:gd name="T43" fmla="*/ 129 h 12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23" name="Freeform 46">
                  <a:extLst>
                    <a:ext uri="{FF2B5EF4-FFF2-40B4-BE49-F238E27FC236}">
                      <a16:creationId xmlns:a16="http://schemas.microsoft.com/office/drawing/2014/main" id="{D4EB7DA9-E3F8-5D46-3AE9-9FDDABECA078}"/>
                    </a:ext>
                  </a:extLst>
                </p:cNvPr>
                <p:cNvSpPr>
                  <a:spLocks/>
                </p:cNvSpPr>
                <p:nvPr userDrawn="1"/>
              </p:nvSpPr>
              <p:spPr bwMode="auto">
                <a:xfrm rot="-3172564">
                  <a:off x="4872" y="168"/>
                  <a:ext cx="505" cy="898"/>
                </a:xfrm>
                <a:custGeom>
                  <a:avLst/>
                  <a:gdLst>
                    <a:gd name="T0" fmla="*/ 1941 w 2002"/>
                    <a:gd name="T1" fmla="*/ 0 h 2521"/>
                    <a:gd name="T2" fmla="*/ 0 w 2002"/>
                    <a:gd name="T3" fmla="*/ 2521 h 2521"/>
                    <a:gd name="T4" fmla="*/ 192 w 2002"/>
                    <a:gd name="T5" fmla="*/ 2450 h 2521"/>
                    <a:gd name="T6" fmla="*/ 2002 w 2002"/>
                    <a:gd name="T7" fmla="*/ 61 h 2521"/>
                    <a:gd name="T8" fmla="*/ 1941 w 2002"/>
                    <a:gd name="T9" fmla="*/ 0 h 2521"/>
                    <a:gd name="T10" fmla="*/ 1941 w 2002"/>
                    <a:gd name="T11" fmla="*/ 0 h 25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2" h="2521">
                      <a:moveTo>
                        <a:pt x="1941" y="0"/>
                      </a:moveTo>
                      <a:lnTo>
                        <a:pt x="0" y="2521"/>
                      </a:lnTo>
                      <a:lnTo>
                        <a:pt x="192" y="2450"/>
                      </a:lnTo>
                      <a:lnTo>
                        <a:pt x="2002" y="61"/>
                      </a:lnTo>
                      <a:lnTo>
                        <a:pt x="194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24" name="Freeform 47">
                  <a:extLst>
                    <a:ext uri="{FF2B5EF4-FFF2-40B4-BE49-F238E27FC236}">
                      <a16:creationId xmlns:a16="http://schemas.microsoft.com/office/drawing/2014/main" id="{CE402860-57AB-44B3-973E-364ABBF08D14}"/>
                    </a:ext>
                  </a:extLst>
                </p:cNvPr>
                <p:cNvSpPr>
                  <a:spLocks/>
                </p:cNvSpPr>
                <p:nvPr userDrawn="1"/>
              </p:nvSpPr>
              <p:spPr bwMode="auto">
                <a:xfrm rot="-3172564">
                  <a:off x="4903" y="-19"/>
                  <a:ext cx="758" cy="1344"/>
                </a:xfrm>
                <a:custGeom>
                  <a:avLst/>
                  <a:gdLst>
                    <a:gd name="T0" fmla="*/ 95 w 3007"/>
                    <a:gd name="T1" fmla="*/ 2844 h 3771"/>
                    <a:gd name="T2" fmla="*/ 394 w 3007"/>
                    <a:gd name="T3" fmla="*/ 2834 h 3771"/>
                    <a:gd name="T4" fmla="*/ 821 w 3007"/>
                    <a:gd name="T5" fmla="*/ 3009 h 3771"/>
                    <a:gd name="T6" fmla="*/ 681 w 3007"/>
                    <a:gd name="T7" fmla="*/ 2817 h 3771"/>
                    <a:gd name="T8" fmla="*/ 367 w 3007"/>
                    <a:gd name="T9" fmla="*/ 2703 h 3771"/>
                    <a:gd name="T10" fmla="*/ 637 w 3007"/>
                    <a:gd name="T11" fmla="*/ 2720 h 3771"/>
                    <a:gd name="T12" fmla="*/ 979 w 3007"/>
                    <a:gd name="T13" fmla="*/ 2870 h 3771"/>
                    <a:gd name="T14" fmla="*/ 2859 w 3007"/>
                    <a:gd name="T15" fmla="*/ 420 h 3771"/>
                    <a:gd name="T16" fmla="*/ 2578 w 3007"/>
                    <a:gd name="T17" fmla="*/ 148 h 3771"/>
                    <a:gd name="T18" fmla="*/ 2308 w 3007"/>
                    <a:gd name="T19" fmla="*/ 0 h 3771"/>
                    <a:gd name="T20" fmla="*/ 2692 w 3007"/>
                    <a:gd name="T21" fmla="*/ 78 h 3771"/>
                    <a:gd name="T22" fmla="*/ 3007 w 3007"/>
                    <a:gd name="T23" fmla="*/ 428 h 3771"/>
                    <a:gd name="T24" fmla="*/ 831 w 3007"/>
                    <a:gd name="T25" fmla="*/ 3273 h 3771"/>
                    <a:gd name="T26" fmla="*/ 481 w 3007"/>
                    <a:gd name="T27" fmla="*/ 3412 h 3771"/>
                    <a:gd name="T28" fmla="*/ 105 w 3007"/>
                    <a:gd name="T29" fmla="*/ 3771 h 3771"/>
                    <a:gd name="T30" fmla="*/ 0 w 3007"/>
                    <a:gd name="T31" fmla="*/ 3667 h 3771"/>
                    <a:gd name="T32" fmla="*/ 131 w 3007"/>
                    <a:gd name="T33" fmla="*/ 3631 h 3771"/>
                    <a:gd name="T34" fmla="*/ 376 w 3007"/>
                    <a:gd name="T35" fmla="*/ 3385 h 3771"/>
                    <a:gd name="T36" fmla="*/ 165 w 3007"/>
                    <a:gd name="T37" fmla="*/ 3273 h 3771"/>
                    <a:gd name="T38" fmla="*/ 165 w 3007"/>
                    <a:gd name="T39" fmla="*/ 3176 h 3771"/>
                    <a:gd name="T40" fmla="*/ 411 w 3007"/>
                    <a:gd name="T41" fmla="*/ 3298 h 3771"/>
                    <a:gd name="T42" fmla="*/ 411 w 3007"/>
                    <a:gd name="T43" fmla="*/ 3186 h 3771"/>
                    <a:gd name="T44" fmla="*/ 603 w 3007"/>
                    <a:gd name="T45" fmla="*/ 3220 h 3771"/>
                    <a:gd name="T46" fmla="*/ 428 w 3007"/>
                    <a:gd name="T47" fmla="*/ 3079 h 3771"/>
                    <a:gd name="T48" fmla="*/ 629 w 3007"/>
                    <a:gd name="T49" fmla="*/ 3062 h 3771"/>
                    <a:gd name="T50" fmla="*/ 95 w 3007"/>
                    <a:gd name="T51" fmla="*/ 2844 h 3771"/>
                    <a:gd name="T52" fmla="*/ 95 w 3007"/>
                    <a:gd name="T53" fmla="*/ 2844 h 37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25" name="Freeform 48">
                  <a:extLst>
                    <a:ext uri="{FF2B5EF4-FFF2-40B4-BE49-F238E27FC236}">
                      <a16:creationId xmlns:a16="http://schemas.microsoft.com/office/drawing/2014/main" id="{8C98F7AE-CA5E-27FF-7D45-B34BF77CFD3A}"/>
                    </a:ext>
                  </a:extLst>
                </p:cNvPr>
                <p:cNvSpPr>
                  <a:spLocks/>
                </p:cNvSpPr>
                <p:nvPr userDrawn="1"/>
              </p:nvSpPr>
              <p:spPr bwMode="auto">
                <a:xfrm rot="-3172564">
                  <a:off x="5311" y="883"/>
                  <a:ext cx="169" cy="122"/>
                </a:xfrm>
                <a:custGeom>
                  <a:avLst/>
                  <a:gdLst>
                    <a:gd name="T0" fmla="*/ 0 w 673"/>
                    <a:gd name="T1" fmla="*/ 80 h 342"/>
                    <a:gd name="T2" fmla="*/ 255 w 673"/>
                    <a:gd name="T3" fmla="*/ 106 h 342"/>
                    <a:gd name="T4" fmla="*/ 639 w 673"/>
                    <a:gd name="T5" fmla="*/ 342 h 342"/>
                    <a:gd name="T6" fmla="*/ 673 w 673"/>
                    <a:gd name="T7" fmla="*/ 289 h 342"/>
                    <a:gd name="T8" fmla="*/ 447 w 673"/>
                    <a:gd name="T9" fmla="*/ 114 h 342"/>
                    <a:gd name="T10" fmla="*/ 26 w 673"/>
                    <a:gd name="T11" fmla="*/ 0 h 342"/>
                    <a:gd name="T12" fmla="*/ 0 w 673"/>
                    <a:gd name="T13" fmla="*/ 80 h 342"/>
                    <a:gd name="T14" fmla="*/ 0 w 673"/>
                    <a:gd name="T15" fmla="*/ 80 h 3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3" h="342">
                      <a:moveTo>
                        <a:pt x="0" y="80"/>
                      </a:moveTo>
                      <a:lnTo>
                        <a:pt x="255" y="106"/>
                      </a:lnTo>
                      <a:lnTo>
                        <a:pt x="639" y="342"/>
                      </a:lnTo>
                      <a:lnTo>
                        <a:pt x="673" y="289"/>
                      </a:lnTo>
                      <a:lnTo>
                        <a:pt x="447" y="114"/>
                      </a:lnTo>
                      <a:lnTo>
                        <a:pt x="26" y="0"/>
                      </a:lnTo>
                      <a:lnTo>
                        <a:pt x="0" y="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26" name="Freeform 49">
                  <a:extLst>
                    <a:ext uri="{FF2B5EF4-FFF2-40B4-BE49-F238E27FC236}">
                      <a16:creationId xmlns:a16="http://schemas.microsoft.com/office/drawing/2014/main" id="{129EFC9E-60E2-9736-4868-1FB46EECCF17}"/>
                    </a:ext>
                  </a:extLst>
                </p:cNvPr>
                <p:cNvSpPr>
                  <a:spLocks/>
                </p:cNvSpPr>
                <p:nvPr userDrawn="1"/>
              </p:nvSpPr>
              <p:spPr bwMode="auto">
                <a:xfrm rot="-3172564">
                  <a:off x="5253" y="792"/>
                  <a:ext cx="181" cy="144"/>
                </a:xfrm>
                <a:custGeom>
                  <a:avLst/>
                  <a:gdLst>
                    <a:gd name="T0" fmla="*/ 0 w 716"/>
                    <a:gd name="T1" fmla="*/ 78 h 403"/>
                    <a:gd name="T2" fmla="*/ 340 w 716"/>
                    <a:gd name="T3" fmla="*/ 148 h 403"/>
                    <a:gd name="T4" fmla="*/ 638 w 716"/>
                    <a:gd name="T5" fmla="*/ 403 h 403"/>
                    <a:gd name="T6" fmla="*/ 716 w 716"/>
                    <a:gd name="T7" fmla="*/ 296 h 403"/>
                    <a:gd name="T8" fmla="*/ 420 w 716"/>
                    <a:gd name="T9" fmla="*/ 114 h 403"/>
                    <a:gd name="T10" fmla="*/ 70 w 716"/>
                    <a:gd name="T11" fmla="*/ 0 h 403"/>
                    <a:gd name="T12" fmla="*/ 0 w 716"/>
                    <a:gd name="T13" fmla="*/ 78 h 403"/>
                    <a:gd name="T14" fmla="*/ 0 w 716"/>
                    <a:gd name="T15" fmla="*/ 78 h 4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6" h="403">
                      <a:moveTo>
                        <a:pt x="0" y="78"/>
                      </a:moveTo>
                      <a:lnTo>
                        <a:pt x="340" y="148"/>
                      </a:lnTo>
                      <a:lnTo>
                        <a:pt x="638" y="403"/>
                      </a:lnTo>
                      <a:lnTo>
                        <a:pt x="716" y="296"/>
                      </a:lnTo>
                      <a:lnTo>
                        <a:pt x="420" y="114"/>
                      </a:lnTo>
                      <a:lnTo>
                        <a:pt x="70"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27" name="Freeform 50">
                  <a:extLst>
                    <a:ext uri="{FF2B5EF4-FFF2-40B4-BE49-F238E27FC236}">
                      <a16:creationId xmlns:a16="http://schemas.microsoft.com/office/drawing/2014/main" id="{2FB333C0-6298-B0C3-095E-5738F8796980}"/>
                    </a:ext>
                  </a:extLst>
                </p:cNvPr>
                <p:cNvSpPr>
                  <a:spLocks/>
                </p:cNvSpPr>
                <p:nvPr userDrawn="1"/>
              </p:nvSpPr>
              <p:spPr bwMode="auto">
                <a:xfrm rot="-3172564">
                  <a:off x="4985" y="210"/>
                  <a:ext cx="181" cy="147"/>
                </a:xfrm>
                <a:custGeom>
                  <a:avLst/>
                  <a:gdLst>
                    <a:gd name="T0" fmla="*/ 0 w 717"/>
                    <a:gd name="T1" fmla="*/ 78 h 411"/>
                    <a:gd name="T2" fmla="*/ 316 w 717"/>
                    <a:gd name="T3" fmla="*/ 139 h 411"/>
                    <a:gd name="T4" fmla="*/ 649 w 717"/>
                    <a:gd name="T5" fmla="*/ 411 h 411"/>
                    <a:gd name="T6" fmla="*/ 717 w 717"/>
                    <a:gd name="T7" fmla="*/ 314 h 411"/>
                    <a:gd name="T8" fmla="*/ 394 w 717"/>
                    <a:gd name="T9" fmla="*/ 87 h 411"/>
                    <a:gd name="T10" fmla="*/ 54 w 717"/>
                    <a:gd name="T11" fmla="*/ 0 h 411"/>
                    <a:gd name="T12" fmla="*/ 0 w 717"/>
                    <a:gd name="T13" fmla="*/ 78 h 411"/>
                    <a:gd name="T14" fmla="*/ 0 w 717"/>
                    <a:gd name="T15" fmla="*/ 78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7" h="411">
                      <a:moveTo>
                        <a:pt x="0" y="78"/>
                      </a:moveTo>
                      <a:lnTo>
                        <a:pt x="316" y="139"/>
                      </a:lnTo>
                      <a:lnTo>
                        <a:pt x="649" y="411"/>
                      </a:lnTo>
                      <a:lnTo>
                        <a:pt x="717" y="314"/>
                      </a:lnTo>
                      <a:lnTo>
                        <a:pt x="394" y="87"/>
                      </a:lnTo>
                      <a:lnTo>
                        <a:pt x="54"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28" name="Freeform 51">
                  <a:extLst>
                    <a:ext uri="{FF2B5EF4-FFF2-40B4-BE49-F238E27FC236}">
                      <a16:creationId xmlns:a16="http://schemas.microsoft.com/office/drawing/2014/main" id="{4AF695DE-6337-FB1D-B917-F14F04A21883}"/>
                    </a:ext>
                  </a:extLst>
                </p:cNvPr>
                <p:cNvSpPr>
                  <a:spLocks/>
                </p:cNvSpPr>
                <p:nvPr userDrawn="1"/>
              </p:nvSpPr>
              <p:spPr bwMode="auto">
                <a:xfrm rot="-3172564">
                  <a:off x="4961" y="128"/>
                  <a:ext cx="179" cy="138"/>
                </a:xfrm>
                <a:custGeom>
                  <a:avLst/>
                  <a:gdLst>
                    <a:gd name="T0" fmla="*/ 0 w 709"/>
                    <a:gd name="T1" fmla="*/ 88 h 386"/>
                    <a:gd name="T2" fmla="*/ 272 w 709"/>
                    <a:gd name="T3" fmla="*/ 131 h 386"/>
                    <a:gd name="T4" fmla="*/ 665 w 709"/>
                    <a:gd name="T5" fmla="*/ 386 h 386"/>
                    <a:gd name="T6" fmla="*/ 709 w 709"/>
                    <a:gd name="T7" fmla="*/ 308 h 386"/>
                    <a:gd name="T8" fmla="*/ 306 w 709"/>
                    <a:gd name="T9" fmla="*/ 53 h 386"/>
                    <a:gd name="T10" fmla="*/ 43 w 709"/>
                    <a:gd name="T11" fmla="*/ 0 h 386"/>
                    <a:gd name="T12" fmla="*/ 0 w 709"/>
                    <a:gd name="T13" fmla="*/ 88 h 386"/>
                    <a:gd name="T14" fmla="*/ 0 w 709"/>
                    <a:gd name="T15" fmla="*/ 88 h 3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9" h="386">
                      <a:moveTo>
                        <a:pt x="0" y="88"/>
                      </a:moveTo>
                      <a:lnTo>
                        <a:pt x="272" y="131"/>
                      </a:lnTo>
                      <a:lnTo>
                        <a:pt x="665" y="386"/>
                      </a:lnTo>
                      <a:lnTo>
                        <a:pt x="709" y="308"/>
                      </a:lnTo>
                      <a:lnTo>
                        <a:pt x="306" y="53"/>
                      </a:lnTo>
                      <a:lnTo>
                        <a:pt x="43" y="0"/>
                      </a:lnTo>
                      <a:lnTo>
                        <a:pt x="0" y="8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21518" name="Line 52">
              <a:extLst>
                <a:ext uri="{FF2B5EF4-FFF2-40B4-BE49-F238E27FC236}">
                  <a16:creationId xmlns:a16="http://schemas.microsoft.com/office/drawing/2014/main" id="{D1274793-9570-700B-1CD2-6150E418FF9F}"/>
                </a:ext>
              </a:extLst>
            </p:cNvPr>
            <p:cNvSpPr>
              <a:spLocks noChangeShapeType="1"/>
            </p:cNvSpPr>
            <p:nvPr userDrawn="1"/>
          </p:nvSpPr>
          <p:spPr bwMode="auto">
            <a:xfrm>
              <a:off x="4870" y="84"/>
              <a:ext cx="42" cy="96"/>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 bg1="lt1" tx1="dk1" bg2="lt2" tx2="dk2" accent1="accent1" accent2="accent2" accent3="accent3" accent4="accent4" accent5="accent5" accent6="accent6" hlink="hlink" folHlink="folHlink"/>
  <p:sldLayoutIdLst>
    <p:sldLayoutId id="2147486342" r:id="rId1"/>
    <p:sldLayoutId id="2147486230" r:id="rId2"/>
    <p:sldLayoutId id="2147486231" r:id="rId3"/>
    <p:sldLayoutId id="2147486232" r:id="rId4"/>
    <p:sldLayoutId id="2147486233" r:id="rId5"/>
    <p:sldLayoutId id="2147486234" r:id="rId6"/>
    <p:sldLayoutId id="2147486235" r:id="rId7"/>
    <p:sldLayoutId id="2147486236" r:id="rId8"/>
    <p:sldLayoutId id="2147486237" r:id="rId9"/>
    <p:sldLayoutId id="2147486238" r:id="rId10"/>
    <p:sldLayoutId id="2147486239" r:id="rId11"/>
  </p:sldLayoutIdLst>
  <p:transition>
    <p:random/>
  </p:transition>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defRPr>
      </a:lvl2pPr>
      <a:lvl3pPr algn="ctr" rtl="0" eaLnBrk="0" fontAlgn="base" hangingPunct="0">
        <a:spcBef>
          <a:spcPct val="0"/>
        </a:spcBef>
        <a:spcAft>
          <a:spcPct val="0"/>
        </a:spcAft>
        <a:defRPr sz="4400">
          <a:solidFill>
            <a:schemeClr val="tx1"/>
          </a:solidFill>
          <a:latin typeface="Comic Sans MS" pitchFamily="66" charset="0"/>
        </a:defRPr>
      </a:lvl3pPr>
      <a:lvl4pPr algn="ctr" rtl="0" eaLnBrk="0" fontAlgn="base" hangingPunct="0">
        <a:spcBef>
          <a:spcPct val="0"/>
        </a:spcBef>
        <a:spcAft>
          <a:spcPct val="0"/>
        </a:spcAft>
        <a:defRPr sz="4400">
          <a:solidFill>
            <a:schemeClr val="tx1"/>
          </a:solidFill>
          <a:latin typeface="Comic Sans MS" pitchFamily="66" charset="0"/>
        </a:defRPr>
      </a:lvl4pPr>
      <a:lvl5pPr algn="ctr" rtl="0" eaLnBrk="0" fontAlgn="base" hangingPunct="0">
        <a:spcBef>
          <a:spcPct val="0"/>
        </a:spcBef>
        <a:spcAft>
          <a:spcPct val="0"/>
        </a:spcAft>
        <a:defRPr sz="4400">
          <a:solidFill>
            <a:schemeClr val="tx1"/>
          </a:solidFill>
          <a:latin typeface="Comic Sans MS" pitchFamily="66" charset="0"/>
        </a:defRPr>
      </a:lvl5pPr>
      <a:lvl6pPr marL="457200" algn="ctr" rtl="0" eaLnBrk="1" fontAlgn="base" hangingPunct="1">
        <a:spcBef>
          <a:spcPct val="0"/>
        </a:spcBef>
        <a:spcAft>
          <a:spcPct val="0"/>
        </a:spcAft>
        <a:defRPr sz="4400">
          <a:solidFill>
            <a:schemeClr val="tx1"/>
          </a:solidFill>
          <a:latin typeface="Comic Sans MS" pitchFamily="66" charset="0"/>
        </a:defRPr>
      </a:lvl6pPr>
      <a:lvl7pPr marL="914400" algn="ctr" rtl="0" eaLnBrk="1" fontAlgn="base" hangingPunct="1">
        <a:spcBef>
          <a:spcPct val="0"/>
        </a:spcBef>
        <a:spcAft>
          <a:spcPct val="0"/>
        </a:spcAft>
        <a:defRPr sz="4400">
          <a:solidFill>
            <a:schemeClr val="tx1"/>
          </a:solidFill>
          <a:latin typeface="Comic Sans MS" pitchFamily="66" charset="0"/>
        </a:defRPr>
      </a:lvl7pPr>
      <a:lvl8pPr marL="1371600" algn="ctr" rtl="0" eaLnBrk="1" fontAlgn="base" hangingPunct="1">
        <a:spcBef>
          <a:spcPct val="0"/>
        </a:spcBef>
        <a:spcAft>
          <a:spcPct val="0"/>
        </a:spcAft>
        <a:defRPr sz="4400">
          <a:solidFill>
            <a:schemeClr val="tx1"/>
          </a:solidFill>
          <a:latin typeface="Comic Sans MS" pitchFamily="66" charset="0"/>
        </a:defRPr>
      </a:lvl8pPr>
      <a:lvl9pPr marL="1828800" algn="ctr" rtl="0" eaLnBrk="1" fontAlgn="base" hangingPunct="1">
        <a:spcBef>
          <a:spcPct val="0"/>
        </a:spcBef>
        <a:spcAft>
          <a:spcPct val="0"/>
        </a:spcAft>
        <a:defRPr sz="4400">
          <a:solidFill>
            <a:schemeClr val="tx1"/>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Round Diagonal Corner Rectangle 6">
            <a:extLst>
              <a:ext uri="{FF2B5EF4-FFF2-40B4-BE49-F238E27FC236}">
                <a16:creationId xmlns:a16="http://schemas.microsoft.com/office/drawing/2014/main" id="{5DD811DD-4D21-D1BF-43D8-41B88DD1F278}"/>
              </a:ext>
            </a:extLst>
          </p:cNvPr>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3" name="Footer Placeholder 2">
            <a:extLst>
              <a:ext uri="{FF2B5EF4-FFF2-40B4-BE49-F238E27FC236}">
                <a16:creationId xmlns:a16="http://schemas.microsoft.com/office/drawing/2014/main" id="{B11642F4-8806-F3FC-BC44-84A9794E19CB}"/>
              </a:ext>
            </a:extLst>
          </p:cNvPr>
          <p:cNvSpPr>
            <a:spLocks noGrp="1"/>
          </p:cNvSpPr>
          <p:nvPr>
            <p:ph type="ftr" sz="quarter" idx="3"/>
          </p:nvPr>
        </p:nvSpPr>
        <p:spPr>
          <a:xfrm>
            <a:off x="1295400" y="6400800"/>
            <a:ext cx="4211638" cy="274638"/>
          </a:xfrm>
          <a:prstGeom prst="rect">
            <a:avLst/>
          </a:prstGeom>
        </p:spPr>
        <p:txBody>
          <a:bodyPr/>
          <a:lstStyle>
            <a:lvl1pPr algn="r" eaLnBrk="1" latinLnBrk="0" hangingPunct="1">
              <a:defRPr kumimoji="0" sz="1300">
                <a:solidFill>
                  <a:schemeClr val="bg2">
                    <a:tint val="60000"/>
                    <a:satMod val="155000"/>
                  </a:schemeClr>
                </a:solidFill>
                <a:latin typeface="Arial" charset="0"/>
              </a:defRPr>
            </a:lvl1pPr>
            <a:extLst/>
          </a:lstStyle>
          <a:p>
            <a:pPr>
              <a:defRPr/>
            </a:pPr>
            <a:endParaRPr lang="en-US"/>
          </a:p>
        </p:txBody>
      </p:sp>
      <p:sp>
        <p:nvSpPr>
          <p:cNvPr id="14" name="Date Placeholder 13">
            <a:extLst>
              <a:ext uri="{FF2B5EF4-FFF2-40B4-BE49-F238E27FC236}">
                <a16:creationId xmlns:a16="http://schemas.microsoft.com/office/drawing/2014/main" id="{BB3E46AD-3964-4F8C-E17C-39A98A004CEF}"/>
              </a:ext>
            </a:extLst>
          </p:cNvPr>
          <p:cNvSpPr>
            <a:spLocks noGrp="1"/>
          </p:cNvSpPr>
          <p:nvPr>
            <p:ph type="dt" sz="half" idx="2"/>
          </p:nvPr>
        </p:nvSpPr>
        <p:spPr>
          <a:xfrm>
            <a:off x="5562600" y="6400800"/>
            <a:ext cx="3001963" cy="274638"/>
          </a:xfrm>
          <a:prstGeom prst="rect">
            <a:avLst/>
          </a:prstGeom>
        </p:spPr>
        <p:txBody>
          <a:bodyPr/>
          <a:lstStyle>
            <a:lvl1pPr algn="l" eaLnBrk="1" latinLnBrk="0" hangingPunct="1">
              <a:defRPr kumimoji="0" sz="1300">
                <a:solidFill>
                  <a:schemeClr val="bg2">
                    <a:tint val="60000"/>
                    <a:satMod val="155000"/>
                  </a:schemeClr>
                </a:solidFill>
                <a:latin typeface="Arial" charset="0"/>
              </a:defRPr>
            </a:lvl1pPr>
            <a:extLst/>
          </a:lstStyle>
          <a:p>
            <a:pPr>
              <a:defRPr/>
            </a:pPr>
            <a:endParaRPr lang="en-US"/>
          </a:p>
        </p:txBody>
      </p:sp>
      <p:sp>
        <p:nvSpPr>
          <p:cNvPr id="23" name="Slide Number Placeholder 22">
            <a:extLst>
              <a:ext uri="{FF2B5EF4-FFF2-40B4-BE49-F238E27FC236}">
                <a16:creationId xmlns:a16="http://schemas.microsoft.com/office/drawing/2014/main" id="{2E403233-9DAE-77C5-EFF6-32ED99454966}"/>
              </a:ext>
            </a:extLst>
          </p:cNvPr>
          <p:cNvSpPr>
            <a:spLocks noGrp="1"/>
          </p:cNvSpPr>
          <p:nvPr>
            <p:ph type="sldNum" sz="quarter" idx="4"/>
          </p:nvPr>
        </p:nvSpPr>
        <p:spPr>
          <a:xfrm>
            <a:off x="8639175" y="6515100"/>
            <a:ext cx="463550" cy="2730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600">
                <a:solidFill>
                  <a:srgbClr val="DFE0D4"/>
                </a:solidFill>
              </a:defRPr>
            </a:lvl1pPr>
          </a:lstStyle>
          <a:p>
            <a:fld id="{C10EB42A-0A86-4763-BE7C-F2484EC5F0E7}" type="slidenum">
              <a:rPr lang="en-US" altLang="en-US"/>
              <a:pPr/>
              <a:t>‹#›</a:t>
            </a:fld>
            <a:endParaRPr lang="en-US" altLang="en-US"/>
          </a:p>
        </p:txBody>
      </p:sp>
      <p:sp>
        <p:nvSpPr>
          <p:cNvPr id="22" name="Title Placeholder 21">
            <a:extLst>
              <a:ext uri="{FF2B5EF4-FFF2-40B4-BE49-F238E27FC236}">
                <a16:creationId xmlns:a16="http://schemas.microsoft.com/office/drawing/2014/main" id="{3AD6A655-92B7-7128-BC19-6768BF7E9DF4}"/>
              </a:ext>
            </a:extLst>
          </p:cNvPr>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lang="en-US"/>
              <a:t>Click to edit Master title style</a:t>
            </a:r>
          </a:p>
        </p:txBody>
      </p:sp>
      <p:sp>
        <p:nvSpPr>
          <p:cNvPr id="22537" name="Text Placeholder 12">
            <a:extLst>
              <a:ext uri="{FF2B5EF4-FFF2-40B4-BE49-F238E27FC236}">
                <a16:creationId xmlns:a16="http://schemas.microsoft.com/office/drawing/2014/main" id="{6579D47A-06ED-ABEC-BF64-CE9BADC06381}"/>
              </a:ext>
            </a:extLst>
          </p:cNvPr>
          <p:cNvSpPr>
            <a:spLocks noGrp="1"/>
          </p:cNvSpPr>
          <p:nvPr>
            <p:ph type="body" idx="1"/>
          </p:nvPr>
        </p:nvSpPr>
        <p:spPr bwMode="auto">
          <a:xfrm>
            <a:off x="457200" y="16462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1" tx1="lt1" bg2="dk2" tx2="lt2" accent1="accent1" accent2="accent2" accent3="accent3" accent4="accent4" accent5="accent5" accent6="accent6" hlink="hlink" folHlink="folHlink"/>
  <p:sldLayoutIdLst>
    <p:sldLayoutId id="2147486343" r:id="rId1"/>
    <p:sldLayoutId id="2147486344" r:id="rId2"/>
    <p:sldLayoutId id="2147486345" r:id="rId3"/>
    <p:sldLayoutId id="2147486346" r:id="rId4"/>
    <p:sldLayoutId id="2147486347" r:id="rId5"/>
    <p:sldLayoutId id="2147486348" r:id="rId6"/>
    <p:sldLayoutId id="2147486240" r:id="rId7"/>
    <p:sldLayoutId id="2147486349" r:id="rId8"/>
    <p:sldLayoutId id="2147486350" r:id="rId9"/>
    <p:sldLayoutId id="2147486241" r:id="rId10"/>
    <p:sldLayoutId id="2147486242" r:id="rId11"/>
  </p:sldLayoutIdLst>
  <p:transition>
    <p:random/>
  </p:transition>
  <p:txStyles>
    <p:titleStyle>
      <a:lvl1pPr marL="53975" indent="-53975" algn="r" rtl="0" eaLnBrk="0" fontAlgn="base" hangingPunct="0">
        <a:spcBef>
          <a:spcPct val="0"/>
        </a:spcBef>
        <a:spcAft>
          <a:spcPct val="0"/>
        </a:spcAft>
        <a:defRPr sz="4600" kern="1200">
          <a:solidFill>
            <a:srgbClr val="E7EACB"/>
          </a:solidFill>
          <a:effectLst>
            <a:outerShdw blurRad="38100" dist="25500" dir="5400000" algn="tl" rotWithShape="0">
              <a:srgbClr val="000000">
                <a:satMod val="180000"/>
                <a:alpha val="75000"/>
              </a:srgbClr>
            </a:outerShdw>
          </a:effectLst>
          <a:latin typeface="+mj-lt"/>
          <a:ea typeface="+mj-ea"/>
          <a:cs typeface="+mj-cs"/>
        </a:defRPr>
      </a:lvl1pPr>
      <a:lvl2pPr marL="53975" indent="-53975" algn="r" rtl="0" eaLnBrk="0" fontAlgn="base" hangingPunct="0">
        <a:spcBef>
          <a:spcPct val="0"/>
        </a:spcBef>
        <a:spcAft>
          <a:spcPct val="0"/>
        </a:spcAft>
        <a:defRPr sz="4600">
          <a:solidFill>
            <a:srgbClr val="E7EACB"/>
          </a:solidFill>
          <a:latin typeface="Rockwell" pitchFamily="18" charset="0"/>
        </a:defRPr>
      </a:lvl2pPr>
      <a:lvl3pPr marL="53975" indent="-53975" algn="r" rtl="0" eaLnBrk="0" fontAlgn="base" hangingPunct="0">
        <a:spcBef>
          <a:spcPct val="0"/>
        </a:spcBef>
        <a:spcAft>
          <a:spcPct val="0"/>
        </a:spcAft>
        <a:defRPr sz="4600">
          <a:solidFill>
            <a:srgbClr val="E7EACB"/>
          </a:solidFill>
          <a:latin typeface="Rockwell" pitchFamily="18" charset="0"/>
        </a:defRPr>
      </a:lvl3pPr>
      <a:lvl4pPr marL="53975" indent="-53975" algn="r" rtl="0" eaLnBrk="0" fontAlgn="base" hangingPunct="0">
        <a:spcBef>
          <a:spcPct val="0"/>
        </a:spcBef>
        <a:spcAft>
          <a:spcPct val="0"/>
        </a:spcAft>
        <a:defRPr sz="4600">
          <a:solidFill>
            <a:srgbClr val="E7EACB"/>
          </a:solidFill>
          <a:latin typeface="Rockwell" pitchFamily="18" charset="0"/>
        </a:defRPr>
      </a:lvl4pPr>
      <a:lvl5pPr marL="53975" indent="-53975" algn="r" rtl="0" eaLnBrk="0" fontAlgn="base" hangingPunct="0">
        <a:spcBef>
          <a:spcPct val="0"/>
        </a:spcBef>
        <a:spcAft>
          <a:spcPct val="0"/>
        </a:spcAft>
        <a:defRPr sz="4600">
          <a:solidFill>
            <a:srgbClr val="E7EACB"/>
          </a:solidFill>
          <a:latin typeface="Rockwell" pitchFamily="18" charset="0"/>
        </a:defRPr>
      </a:lvl5pPr>
      <a:lvl6pPr marL="511175" indent="-53975" algn="r" rtl="0" eaLnBrk="1" fontAlgn="base" hangingPunct="1">
        <a:spcBef>
          <a:spcPct val="0"/>
        </a:spcBef>
        <a:spcAft>
          <a:spcPct val="0"/>
        </a:spcAft>
        <a:defRPr sz="4600">
          <a:solidFill>
            <a:srgbClr val="E7EACB"/>
          </a:solidFill>
          <a:latin typeface="Rockwell" pitchFamily="18" charset="0"/>
        </a:defRPr>
      </a:lvl6pPr>
      <a:lvl7pPr marL="968375" indent="-53975" algn="r" rtl="0" eaLnBrk="1" fontAlgn="base" hangingPunct="1">
        <a:spcBef>
          <a:spcPct val="0"/>
        </a:spcBef>
        <a:spcAft>
          <a:spcPct val="0"/>
        </a:spcAft>
        <a:defRPr sz="4600">
          <a:solidFill>
            <a:srgbClr val="E7EACB"/>
          </a:solidFill>
          <a:latin typeface="Rockwell" pitchFamily="18" charset="0"/>
        </a:defRPr>
      </a:lvl7pPr>
      <a:lvl8pPr marL="1425575" indent="-53975" algn="r" rtl="0" eaLnBrk="1" fontAlgn="base" hangingPunct="1">
        <a:spcBef>
          <a:spcPct val="0"/>
        </a:spcBef>
        <a:spcAft>
          <a:spcPct val="0"/>
        </a:spcAft>
        <a:defRPr sz="4600">
          <a:solidFill>
            <a:srgbClr val="E7EACB"/>
          </a:solidFill>
          <a:latin typeface="Rockwell" pitchFamily="18" charset="0"/>
        </a:defRPr>
      </a:lvl8pPr>
      <a:lvl9pPr marL="1882775" indent="-53975" algn="r" rtl="0" eaLnBrk="1" fontAlgn="base" hangingPunct="1">
        <a:spcBef>
          <a:spcPct val="0"/>
        </a:spcBef>
        <a:spcAft>
          <a:spcPct val="0"/>
        </a:spcAft>
        <a:defRPr sz="4600">
          <a:solidFill>
            <a:srgbClr val="E7EACB"/>
          </a:solidFill>
          <a:latin typeface="Rockwell" pitchFamily="18" charset="0"/>
        </a:defRPr>
      </a:lvl9pPr>
      <a:extLst/>
    </p:titleStyle>
    <p:bodyStyle>
      <a:lvl1pPr marL="292100" indent="-292100" algn="l" rtl="0" eaLnBrk="0" fontAlgn="base" hangingPunct="0">
        <a:spcBef>
          <a:spcPct val="0"/>
        </a:spcBef>
        <a:spcAft>
          <a:spcPct val="0"/>
        </a:spcAft>
        <a:buClr>
          <a:schemeClr val="accent1"/>
        </a:buClr>
        <a:buSzPct val="70000"/>
        <a:buFont typeface="Wingdings 2" panose="05020102010507070707" pitchFamily="18" charset="2"/>
        <a:buChar char=""/>
        <a:defRPr sz="32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A8CDD7"/>
        </a:buClr>
        <a:buSzPct val="100000"/>
        <a:buFont typeface="Wingdings 2" panose="05020102010507070707" pitchFamily="18" charset="2"/>
        <a:buChar char=""/>
        <a:defRPr sz="23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A8CDD7"/>
        </a:buClr>
        <a:buSzPct val="100000"/>
        <a:buFont typeface="Wingdings 2" panose="05020102010507070707" pitchFamily="18" charset="2"/>
        <a:buChar char=""/>
        <a:defRPr sz="20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A8CDD7"/>
        </a:buClr>
        <a:buSzPct val="100000"/>
        <a:buFont typeface="Wingdings 2" panose="05020102010507070707"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463B634E-9943-4BB8-D661-3BAE172EC769}"/>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3555" name="Rectangle 3">
            <a:extLst>
              <a:ext uri="{FF2B5EF4-FFF2-40B4-BE49-F238E27FC236}">
                <a16:creationId xmlns:a16="http://schemas.microsoft.com/office/drawing/2014/main" id="{442F1A0B-6BB3-D13A-2E1D-59336C42B2F8}"/>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D1B549CC-DDC6-DEF2-EFD6-70DF02B531DD}"/>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defRPr sz="1400">
                <a:latin typeface="Arial" charset="0"/>
              </a:defRPr>
            </a:lvl1pPr>
          </a:lstStyle>
          <a:p>
            <a:pPr>
              <a:defRPr/>
            </a:pPr>
            <a:fld id="{22ABCA43-4322-43BC-85EA-D7BE76F8BBED}" type="datetimeFigureOut">
              <a:rPr lang="en-US"/>
              <a:pPr>
                <a:defRPr/>
              </a:pPr>
              <a:t>7/22/2023</a:t>
            </a:fld>
            <a:endParaRPr lang="en-US" dirty="0"/>
          </a:p>
        </p:txBody>
      </p:sp>
      <p:sp>
        <p:nvSpPr>
          <p:cNvPr id="1029" name="Rectangle 5">
            <a:extLst>
              <a:ext uri="{FF2B5EF4-FFF2-40B4-BE49-F238E27FC236}">
                <a16:creationId xmlns:a16="http://schemas.microsoft.com/office/drawing/2014/main" id="{7A75456E-5663-F670-D3F8-0A6368F0AF3F}"/>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02645626-2B52-D258-EDE8-3BE06734D69A}"/>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EF82C2E0-86BF-4836-855D-56BF667E4F9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6243" r:id="rId1"/>
    <p:sldLayoutId id="2147486244" r:id="rId2"/>
    <p:sldLayoutId id="2147486245" r:id="rId3"/>
    <p:sldLayoutId id="2147486246" r:id="rId4"/>
    <p:sldLayoutId id="2147486247" r:id="rId5"/>
    <p:sldLayoutId id="2147486248" r:id="rId6"/>
    <p:sldLayoutId id="2147486249" r:id="rId7"/>
    <p:sldLayoutId id="2147486250" r:id="rId8"/>
    <p:sldLayoutId id="2147486251" r:id="rId9"/>
    <p:sldLayoutId id="2147486252" r:id="rId10"/>
    <p:sldLayoutId id="2147486253" r:id="rId11"/>
  </p:sldLayoutIdLst>
  <p:transition>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4578" name="Group 2">
            <a:extLst>
              <a:ext uri="{FF2B5EF4-FFF2-40B4-BE49-F238E27FC236}">
                <a16:creationId xmlns:a16="http://schemas.microsoft.com/office/drawing/2014/main" id="{EE344581-327F-1167-E192-EFBDC10D170A}"/>
              </a:ext>
            </a:extLst>
          </p:cNvPr>
          <p:cNvGrpSpPr>
            <a:grpSpLocks/>
          </p:cNvGrpSpPr>
          <p:nvPr/>
        </p:nvGrpSpPr>
        <p:grpSpPr bwMode="auto">
          <a:xfrm>
            <a:off x="6303963" y="0"/>
            <a:ext cx="2840037" cy="3254375"/>
            <a:chOff x="3115" y="0"/>
            <a:chExt cx="2170" cy="2486"/>
          </a:xfrm>
        </p:grpSpPr>
        <p:grpSp>
          <p:nvGrpSpPr>
            <p:cNvPr id="24584" name="Group 3">
              <a:extLst>
                <a:ext uri="{FF2B5EF4-FFF2-40B4-BE49-F238E27FC236}">
                  <a16:creationId xmlns:a16="http://schemas.microsoft.com/office/drawing/2014/main" id="{3FFF057C-8D82-C681-7B61-E588FF54AE60}"/>
                </a:ext>
              </a:extLst>
            </p:cNvPr>
            <p:cNvGrpSpPr>
              <a:grpSpLocks/>
            </p:cNvGrpSpPr>
            <p:nvPr/>
          </p:nvGrpSpPr>
          <p:grpSpPr bwMode="auto">
            <a:xfrm>
              <a:off x="4080" y="1910"/>
              <a:ext cx="768" cy="576"/>
              <a:chOff x="0" y="0"/>
              <a:chExt cx="768" cy="576"/>
            </a:xfrm>
          </p:grpSpPr>
          <p:sp>
            <p:nvSpPr>
              <p:cNvPr id="24716" name="Oval 4">
                <a:extLst>
                  <a:ext uri="{FF2B5EF4-FFF2-40B4-BE49-F238E27FC236}">
                    <a16:creationId xmlns:a16="http://schemas.microsoft.com/office/drawing/2014/main" id="{0229271A-BBEC-8DFF-EAD7-85C16B7A734C}"/>
                  </a:ext>
                </a:extLst>
              </p:cNvPr>
              <p:cNvSpPr>
                <a:spLocks noChangeArrowheads="1"/>
              </p:cNvSpPr>
              <p:nvPr/>
            </p:nvSpPr>
            <p:spPr bwMode="hidden">
              <a:xfrm>
                <a:off x="3" y="0"/>
                <a:ext cx="768"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4717" name="Oval 5">
                <a:extLst>
                  <a:ext uri="{FF2B5EF4-FFF2-40B4-BE49-F238E27FC236}">
                    <a16:creationId xmlns:a16="http://schemas.microsoft.com/office/drawing/2014/main" id="{B092FD9B-5A8D-F7E5-2935-55AD4D3AD46D}"/>
                  </a:ext>
                </a:extLst>
              </p:cNvPr>
              <p:cNvSpPr>
                <a:spLocks noChangeArrowheads="1"/>
              </p:cNvSpPr>
              <p:nvPr/>
            </p:nvSpPr>
            <p:spPr bwMode="hidden">
              <a:xfrm>
                <a:off x="276" y="252"/>
                <a:ext cx="188" cy="108"/>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grpSp>
        <p:grpSp>
          <p:nvGrpSpPr>
            <p:cNvPr id="24585" name="Group 6">
              <a:extLst>
                <a:ext uri="{FF2B5EF4-FFF2-40B4-BE49-F238E27FC236}">
                  <a16:creationId xmlns:a16="http://schemas.microsoft.com/office/drawing/2014/main" id="{9DE4FE93-4F26-A94B-1688-02E1BC1425C1}"/>
                </a:ext>
              </a:extLst>
            </p:cNvPr>
            <p:cNvGrpSpPr>
              <a:grpSpLocks/>
            </p:cNvGrpSpPr>
            <p:nvPr/>
          </p:nvGrpSpPr>
          <p:grpSpPr bwMode="auto">
            <a:xfrm>
              <a:off x="4257" y="1103"/>
              <a:ext cx="768" cy="576"/>
              <a:chOff x="0" y="0"/>
              <a:chExt cx="768" cy="576"/>
            </a:xfrm>
          </p:grpSpPr>
          <p:sp>
            <p:nvSpPr>
              <p:cNvPr id="24714" name="Oval 7">
                <a:extLst>
                  <a:ext uri="{FF2B5EF4-FFF2-40B4-BE49-F238E27FC236}">
                    <a16:creationId xmlns:a16="http://schemas.microsoft.com/office/drawing/2014/main" id="{AB2C3C65-4B11-F19F-2B30-A36385104233}"/>
                  </a:ext>
                </a:extLst>
              </p:cNvPr>
              <p:cNvSpPr>
                <a:spLocks noChangeArrowheads="1"/>
              </p:cNvSpPr>
              <p:nvPr/>
            </p:nvSpPr>
            <p:spPr bwMode="hidden">
              <a:xfrm>
                <a:off x="-3" y="3"/>
                <a:ext cx="771"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4715" name="Oval 8">
                <a:extLst>
                  <a:ext uri="{FF2B5EF4-FFF2-40B4-BE49-F238E27FC236}">
                    <a16:creationId xmlns:a16="http://schemas.microsoft.com/office/drawing/2014/main" id="{9017593B-29AB-B85A-7B48-91BEB0BE32BF}"/>
                  </a:ext>
                </a:extLst>
              </p:cNvPr>
              <p:cNvSpPr>
                <a:spLocks noChangeArrowheads="1"/>
              </p:cNvSpPr>
              <p:nvPr/>
            </p:nvSpPr>
            <p:spPr bwMode="hidden">
              <a:xfrm>
                <a:off x="276" y="254"/>
                <a:ext cx="186" cy="109"/>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grpSp>
        <p:grpSp>
          <p:nvGrpSpPr>
            <p:cNvPr id="24586" name="Group 9">
              <a:extLst>
                <a:ext uri="{FF2B5EF4-FFF2-40B4-BE49-F238E27FC236}">
                  <a16:creationId xmlns:a16="http://schemas.microsoft.com/office/drawing/2014/main" id="{43DC78F5-14C0-4E98-655C-01F4A71AFB27}"/>
                </a:ext>
              </a:extLst>
            </p:cNvPr>
            <p:cNvGrpSpPr>
              <a:grpSpLocks/>
            </p:cNvGrpSpPr>
            <p:nvPr/>
          </p:nvGrpSpPr>
          <p:grpSpPr bwMode="auto">
            <a:xfrm>
              <a:off x="3134" y="0"/>
              <a:ext cx="768" cy="576"/>
              <a:chOff x="0" y="0"/>
              <a:chExt cx="768" cy="576"/>
            </a:xfrm>
          </p:grpSpPr>
          <p:sp>
            <p:nvSpPr>
              <p:cNvPr id="24712" name="Oval 10">
                <a:extLst>
                  <a:ext uri="{FF2B5EF4-FFF2-40B4-BE49-F238E27FC236}">
                    <a16:creationId xmlns:a16="http://schemas.microsoft.com/office/drawing/2014/main" id="{04F4BC56-39B9-8C4F-8DD1-50BA8DAC4EAD}"/>
                  </a:ext>
                </a:extLst>
              </p:cNvPr>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4713" name="Oval 11">
                <a:extLst>
                  <a:ext uri="{FF2B5EF4-FFF2-40B4-BE49-F238E27FC236}">
                    <a16:creationId xmlns:a16="http://schemas.microsoft.com/office/drawing/2014/main" id="{655E2F44-F534-F65F-BECE-EECFC9C16C1F}"/>
                  </a:ext>
                </a:extLst>
              </p:cNvPr>
              <p:cNvSpPr>
                <a:spLocks noChangeArrowheads="1"/>
              </p:cNvSpPr>
              <p:nvPr/>
            </p:nvSpPr>
            <p:spPr bwMode="hidden">
              <a:xfrm>
                <a:off x="276" y="252"/>
                <a:ext cx="188" cy="108"/>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grpSp>
        <p:grpSp>
          <p:nvGrpSpPr>
            <p:cNvPr id="24587" name="Group 12">
              <a:extLst>
                <a:ext uri="{FF2B5EF4-FFF2-40B4-BE49-F238E27FC236}">
                  <a16:creationId xmlns:a16="http://schemas.microsoft.com/office/drawing/2014/main" id="{857EA0C3-C171-666B-E373-65D767C162E4}"/>
                </a:ext>
              </a:extLst>
            </p:cNvPr>
            <p:cNvGrpSpPr>
              <a:grpSpLocks/>
            </p:cNvGrpSpPr>
            <p:nvPr/>
          </p:nvGrpSpPr>
          <p:grpSpPr bwMode="auto">
            <a:xfrm>
              <a:off x="3115" y="0"/>
              <a:ext cx="2170" cy="1702"/>
              <a:chOff x="3115" y="0"/>
              <a:chExt cx="2170" cy="1702"/>
            </a:xfrm>
          </p:grpSpPr>
          <p:grpSp>
            <p:nvGrpSpPr>
              <p:cNvPr id="24588" name="Group 13">
                <a:extLst>
                  <a:ext uri="{FF2B5EF4-FFF2-40B4-BE49-F238E27FC236}">
                    <a16:creationId xmlns:a16="http://schemas.microsoft.com/office/drawing/2014/main" id="{B487031A-85E2-AE2A-F521-7D1ABD57D70F}"/>
                  </a:ext>
                </a:extLst>
              </p:cNvPr>
              <p:cNvGrpSpPr>
                <a:grpSpLocks/>
              </p:cNvGrpSpPr>
              <p:nvPr/>
            </p:nvGrpSpPr>
            <p:grpSpPr bwMode="auto">
              <a:xfrm>
                <a:off x="3640" y="308"/>
                <a:ext cx="1145" cy="844"/>
                <a:chOff x="1265" y="814"/>
                <a:chExt cx="2919" cy="2151"/>
              </a:xfrm>
            </p:grpSpPr>
            <p:sp>
              <p:nvSpPr>
                <p:cNvPr id="24710" name="Oval 14">
                  <a:extLst>
                    <a:ext uri="{FF2B5EF4-FFF2-40B4-BE49-F238E27FC236}">
                      <a16:creationId xmlns:a16="http://schemas.microsoft.com/office/drawing/2014/main" id="{B8D9D02A-F6C8-931F-D8B7-85DB94096093}"/>
                    </a:ext>
                  </a:extLst>
                </p:cNvPr>
                <p:cNvSpPr>
                  <a:spLocks noChangeArrowheads="1"/>
                </p:cNvSpPr>
                <p:nvPr/>
              </p:nvSpPr>
              <p:spPr bwMode="hidden">
                <a:xfrm>
                  <a:off x="1266" y="814"/>
                  <a:ext cx="2919" cy="2151"/>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4711" name="Oval 15">
                  <a:extLst>
                    <a:ext uri="{FF2B5EF4-FFF2-40B4-BE49-F238E27FC236}">
                      <a16:creationId xmlns:a16="http://schemas.microsoft.com/office/drawing/2014/main" id="{5DA3238E-5A6A-0144-A5E9-1EC4622A7321}"/>
                    </a:ext>
                  </a:extLst>
                </p:cNvPr>
                <p:cNvSpPr>
                  <a:spLocks noChangeArrowheads="1"/>
                </p:cNvSpPr>
                <p:nvPr/>
              </p:nvSpPr>
              <p:spPr bwMode="hidden">
                <a:xfrm>
                  <a:off x="2382" y="1602"/>
                  <a:ext cx="578" cy="405"/>
                </a:xfrm>
                <a:prstGeom prst="ellipse">
                  <a:avLst/>
                </a:prstGeom>
                <a:gradFill rotWithShape="0">
                  <a:gsLst>
                    <a:gs pos="0">
                      <a:schemeClr val="accent2"/>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grpSp>
          <p:grpSp>
            <p:nvGrpSpPr>
              <p:cNvPr id="24589" name="Group 16">
                <a:extLst>
                  <a:ext uri="{FF2B5EF4-FFF2-40B4-BE49-F238E27FC236}">
                    <a16:creationId xmlns:a16="http://schemas.microsoft.com/office/drawing/2014/main" id="{684E587B-950D-ADEF-EC73-6992C1ECD438}"/>
                  </a:ext>
                </a:extLst>
              </p:cNvPr>
              <p:cNvGrpSpPr>
                <a:grpSpLocks/>
              </p:cNvGrpSpPr>
              <p:nvPr/>
            </p:nvGrpSpPr>
            <p:grpSpPr bwMode="auto">
              <a:xfrm>
                <a:off x="3115" y="0"/>
                <a:ext cx="2145" cy="1702"/>
                <a:chOff x="3115" y="0"/>
                <a:chExt cx="2145" cy="1702"/>
              </a:xfrm>
            </p:grpSpPr>
            <p:grpSp>
              <p:nvGrpSpPr>
                <p:cNvPr id="24612" name="Group 17">
                  <a:extLst>
                    <a:ext uri="{FF2B5EF4-FFF2-40B4-BE49-F238E27FC236}">
                      <a16:creationId xmlns:a16="http://schemas.microsoft.com/office/drawing/2014/main" id="{D45D3853-A588-F67F-53DA-FE88CC3B48B1}"/>
                    </a:ext>
                  </a:extLst>
                </p:cNvPr>
                <p:cNvGrpSpPr>
                  <a:grpSpLocks/>
                </p:cNvGrpSpPr>
                <p:nvPr/>
              </p:nvGrpSpPr>
              <p:grpSpPr bwMode="auto">
                <a:xfrm>
                  <a:off x="4505" y="589"/>
                  <a:ext cx="493" cy="912"/>
                  <a:chOff x="3471" y="1530"/>
                  <a:chExt cx="1258" cy="2327"/>
                </a:xfrm>
              </p:grpSpPr>
              <p:sp>
                <p:nvSpPr>
                  <p:cNvPr id="24708" name="Freeform 18">
                    <a:extLst>
                      <a:ext uri="{FF2B5EF4-FFF2-40B4-BE49-F238E27FC236}">
                        <a16:creationId xmlns:a16="http://schemas.microsoft.com/office/drawing/2014/main" id="{BC70EFE0-65E3-E39A-149A-96FD894C3B55}"/>
                      </a:ext>
                    </a:extLst>
                  </p:cNvPr>
                  <p:cNvSpPr>
                    <a:spLocks/>
                  </p:cNvSpPr>
                  <p:nvPr/>
                </p:nvSpPr>
                <p:spPr bwMode="hidden">
                  <a:xfrm rot="2711884">
                    <a:off x="2778" y="2236"/>
                    <a:ext cx="1699" cy="31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4709" name="Freeform 19">
                    <a:extLst>
                      <a:ext uri="{FF2B5EF4-FFF2-40B4-BE49-F238E27FC236}">
                        <a16:creationId xmlns:a16="http://schemas.microsoft.com/office/drawing/2014/main" id="{E811216F-7939-BB87-375B-4C3A9A2F9C4D}"/>
                      </a:ext>
                    </a:extLst>
                  </p:cNvPr>
                  <p:cNvSpPr>
                    <a:spLocks/>
                  </p:cNvSpPr>
                  <p:nvPr/>
                </p:nvSpPr>
                <p:spPr bwMode="hidden">
                  <a:xfrm rot="2711884">
                    <a:off x="4030" y="3138"/>
                    <a:ext cx="904" cy="48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24613" name="Group 20">
                  <a:extLst>
                    <a:ext uri="{FF2B5EF4-FFF2-40B4-BE49-F238E27FC236}">
                      <a16:creationId xmlns:a16="http://schemas.microsoft.com/office/drawing/2014/main" id="{538877EA-DCAE-EFE6-CE3B-ACA5F0E4A292}"/>
                    </a:ext>
                  </a:extLst>
                </p:cNvPr>
                <p:cNvGrpSpPr>
                  <a:grpSpLocks/>
                </p:cNvGrpSpPr>
                <p:nvPr/>
              </p:nvGrpSpPr>
              <p:grpSpPr bwMode="auto">
                <a:xfrm>
                  <a:off x="4267" y="781"/>
                  <a:ext cx="966" cy="522"/>
                  <a:chOff x="2864" y="2019"/>
                  <a:chExt cx="2463" cy="1332"/>
                </a:xfrm>
              </p:grpSpPr>
              <p:sp>
                <p:nvSpPr>
                  <p:cNvPr id="24706" name="Freeform 21">
                    <a:extLst>
                      <a:ext uri="{FF2B5EF4-FFF2-40B4-BE49-F238E27FC236}">
                        <a16:creationId xmlns:a16="http://schemas.microsoft.com/office/drawing/2014/main" id="{DC5A4624-4271-3DC9-D99C-8D2E152E1087}"/>
                      </a:ext>
                    </a:extLst>
                  </p:cNvPr>
                  <p:cNvSpPr>
                    <a:spLocks/>
                  </p:cNvSpPr>
                  <p:nvPr/>
                </p:nvSpPr>
                <p:spPr bwMode="hidden">
                  <a:xfrm rot="2104081">
                    <a:off x="2865" y="2019"/>
                    <a:ext cx="1812" cy="34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4707" name="Freeform 22">
                    <a:extLst>
                      <a:ext uri="{FF2B5EF4-FFF2-40B4-BE49-F238E27FC236}">
                        <a16:creationId xmlns:a16="http://schemas.microsoft.com/office/drawing/2014/main" id="{2F986282-717D-CE6F-1FD8-00C2E962D660}"/>
                      </a:ext>
                    </a:extLst>
                  </p:cNvPr>
                  <p:cNvSpPr>
                    <a:spLocks/>
                  </p:cNvSpPr>
                  <p:nvPr/>
                </p:nvSpPr>
                <p:spPr bwMode="hidden">
                  <a:xfrm rot="2104081">
                    <a:off x="4352" y="2805"/>
                    <a:ext cx="974" cy="54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24614" name="Group 23">
                  <a:extLst>
                    <a:ext uri="{FF2B5EF4-FFF2-40B4-BE49-F238E27FC236}">
                      <a16:creationId xmlns:a16="http://schemas.microsoft.com/office/drawing/2014/main" id="{DC050C96-5AC5-218E-66A2-B53F97A285B1}"/>
                    </a:ext>
                  </a:extLst>
                </p:cNvPr>
                <p:cNvGrpSpPr>
                  <a:grpSpLocks/>
                </p:cNvGrpSpPr>
                <p:nvPr/>
              </p:nvGrpSpPr>
              <p:grpSpPr bwMode="auto">
                <a:xfrm>
                  <a:off x="4280" y="707"/>
                  <a:ext cx="971" cy="417"/>
                  <a:chOff x="2897" y="1832"/>
                  <a:chExt cx="2477" cy="1064"/>
                </a:xfrm>
              </p:grpSpPr>
              <p:sp>
                <p:nvSpPr>
                  <p:cNvPr id="24704" name="Freeform 24">
                    <a:extLst>
                      <a:ext uri="{FF2B5EF4-FFF2-40B4-BE49-F238E27FC236}">
                        <a16:creationId xmlns:a16="http://schemas.microsoft.com/office/drawing/2014/main" id="{3CD20B32-F751-9EE7-0E1E-CFC9909E940C}"/>
                      </a:ext>
                    </a:extLst>
                  </p:cNvPr>
                  <p:cNvSpPr>
                    <a:spLocks/>
                  </p:cNvSpPr>
                  <p:nvPr/>
                </p:nvSpPr>
                <p:spPr bwMode="hidden">
                  <a:xfrm rot="1582915">
                    <a:off x="2896" y="1832"/>
                    <a:ext cx="1736" cy="30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4705" name="Freeform 25">
                    <a:extLst>
                      <a:ext uri="{FF2B5EF4-FFF2-40B4-BE49-F238E27FC236}">
                        <a16:creationId xmlns:a16="http://schemas.microsoft.com/office/drawing/2014/main" id="{1A0D713C-A249-5567-2962-58FB8E0A86E5}"/>
                      </a:ext>
                    </a:extLst>
                  </p:cNvPr>
                  <p:cNvSpPr>
                    <a:spLocks/>
                  </p:cNvSpPr>
                  <p:nvPr/>
                </p:nvSpPr>
                <p:spPr bwMode="hidden">
                  <a:xfrm rot="1582915">
                    <a:off x="4443" y="2420"/>
                    <a:ext cx="931" cy="47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24615" name="Group 26">
                  <a:extLst>
                    <a:ext uri="{FF2B5EF4-FFF2-40B4-BE49-F238E27FC236}">
                      <a16:creationId xmlns:a16="http://schemas.microsoft.com/office/drawing/2014/main" id="{CBE49E99-C7A0-116F-EAC4-8ECFBFA22F0F}"/>
                    </a:ext>
                  </a:extLst>
                </p:cNvPr>
                <p:cNvGrpSpPr>
                  <a:grpSpLocks/>
                </p:cNvGrpSpPr>
                <p:nvPr/>
              </p:nvGrpSpPr>
              <p:grpSpPr bwMode="auto">
                <a:xfrm>
                  <a:off x="4291" y="630"/>
                  <a:ext cx="969" cy="364"/>
                  <a:chOff x="2924" y="1636"/>
                  <a:chExt cx="2472" cy="927"/>
                </a:xfrm>
              </p:grpSpPr>
              <p:sp>
                <p:nvSpPr>
                  <p:cNvPr id="24702" name="Freeform 27">
                    <a:extLst>
                      <a:ext uri="{FF2B5EF4-FFF2-40B4-BE49-F238E27FC236}">
                        <a16:creationId xmlns:a16="http://schemas.microsoft.com/office/drawing/2014/main" id="{5A092109-D512-54AC-DA1A-F964E3D36279}"/>
                      </a:ext>
                    </a:extLst>
                  </p:cNvPr>
                  <p:cNvSpPr>
                    <a:spLocks/>
                  </p:cNvSpPr>
                  <p:nvPr/>
                </p:nvSpPr>
                <p:spPr bwMode="hidden">
                  <a:xfrm rot="1080363">
                    <a:off x="2907" y="1616"/>
                    <a:ext cx="1680" cy="34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4703" name="Freeform 28">
                    <a:extLst>
                      <a:ext uri="{FF2B5EF4-FFF2-40B4-BE49-F238E27FC236}">
                        <a16:creationId xmlns:a16="http://schemas.microsoft.com/office/drawing/2014/main" id="{A2673629-CA68-BC61-8173-8777F9ACD840}"/>
                      </a:ext>
                    </a:extLst>
                  </p:cNvPr>
                  <p:cNvSpPr>
                    <a:spLocks/>
                  </p:cNvSpPr>
                  <p:nvPr/>
                </p:nvSpPr>
                <p:spPr bwMode="hidden">
                  <a:xfrm rot="1080363">
                    <a:off x="4488" y="2030"/>
                    <a:ext cx="891" cy="51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24616" name="Group 29">
                  <a:extLst>
                    <a:ext uri="{FF2B5EF4-FFF2-40B4-BE49-F238E27FC236}">
                      <a16:creationId xmlns:a16="http://schemas.microsoft.com/office/drawing/2014/main" id="{C29156EF-979F-5A67-A7E7-F48956F7972B}"/>
                    </a:ext>
                  </a:extLst>
                </p:cNvPr>
                <p:cNvGrpSpPr>
                  <a:grpSpLocks/>
                </p:cNvGrpSpPr>
                <p:nvPr/>
              </p:nvGrpSpPr>
              <p:grpSpPr bwMode="auto">
                <a:xfrm>
                  <a:off x="4304" y="543"/>
                  <a:ext cx="918" cy="258"/>
                  <a:chOff x="2958" y="1414"/>
                  <a:chExt cx="2342" cy="657"/>
                </a:xfrm>
              </p:grpSpPr>
              <p:sp>
                <p:nvSpPr>
                  <p:cNvPr id="24700" name="Freeform 30">
                    <a:extLst>
                      <a:ext uri="{FF2B5EF4-FFF2-40B4-BE49-F238E27FC236}">
                        <a16:creationId xmlns:a16="http://schemas.microsoft.com/office/drawing/2014/main" id="{0009F87F-F787-2101-0CB2-D4AB200C80E5}"/>
                      </a:ext>
                    </a:extLst>
                  </p:cNvPr>
                  <p:cNvSpPr>
                    <a:spLocks/>
                  </p:cNvSpPr>
                  <p:nvPr/>
                </p:nvSpPr>
                <p:spPr bwMode="hidden">
                  <a:xfrm rot="463793">
                    <a:off x="2957" y="1415"/>
                    <a:ext cx="154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4701" name="Freeform 31">
                    <a:extLst>
                      <a:ext uri="{FF2B5EF4-FFF2-40B4-BE49-F238E27FC236}">
                        <a16:creationId xmlns:a16="http://schemas.microsoft.com/office/drawing/2014/main" id="{76556585-C8CE-399A-16DF-C09F2FA852F8}"/>
                      </a:ext>
                    </a:extLst>
                  </p:cNvPr>
                  <p:cNvSpPr>
                    <a:spLocks/>
                  </p:cNvSpPr>
                  <p:nvPr/>
                </p:nvSpPr>
                <p:spPr bwMode="hidden">
                  <a:xfrm rot="463793">
                    <a:off x="4470" y="1581"/>
                    <a:ext cx="829" cy="46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24617" name="Group 32">
                  <a:extLst>
                    <a:ext uri="{FF2B5EF4-FFF2-40B4-BE49-F238E27FC236}">
                      <a16:creationId xmlns:a16="http://schemas.microsoft.com/office/drawing/2014/main" id="{55FF3945-7DE7-438F-B7A1-348B223E706A}"/>
                    </a:ext>
                  </a:extLst>
                </p:cNvPr>
                <p:cNvGrpSpPr>
                  <a:grpSpLocks/>
                </p:cNvGrpSpPr>
                <p:nvPr/>
              </p:nvGrpSpPr>
              <p:grpSpPr bwMode="auto">
                <a:xfrm>
                  <a:off x="4314" y="487"/>
                  <a:ext cx="843" cy="134"/>
                  <a:chOff x="2983" y="1269"/>
                  <a:chExt cx="2150" cy="343"/>
                </a:xfrm>
              </p:grpSpPr>
              <p:sp>
                <p:nvSpPr>
                  <p:cNvPr id="24698" name="Freeform 33">
                    <a:extLst>
                      <a:ext uri="{FF2B5EF4-FFF2-40B4-BE49-F238E27FC236}">
                        <a16:creationId xmlns:a16="http://schemas.microsoft.com/office/drawing/2014/main" id="{6DC12CD3-B313-9371-E741-B14D2FA98D35}"/>
                      </a:ext>
                    </a:extLst>
                  </p:cNvPr>
                  <p:cNvSpPr>
                    <a:spLocks/>
                  </p:cNvSpPr>
                  <p:nvPr/>
                </p:nvSpPr>
                <p:spPr bwMode="hidden">
                  <a:xfrm rot="-84182">
                    <a:off x="2982" y="1286"/>
                    <a:ext cx="1404" cy="22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4699" name="Freeform 34">
                    <a:extLst>
                      <a:ext uri="{FF2B5EF4-FFF2-40B4-BE49-F238E27FC236}">
                        <a16:creationId xmlns:a16="http://schemas.microsoft.com/office/drawing/2014/main" id="{B0459E24-5E37-B87B-56D4-0ADBCA54A75E}"/>
                      </a:ext>
                    </a:extLst>
                  </p:cNvPr>
                  <p:cNvSpPr>
                    <a:spLocks/>
                  </p:cNvSpPr>
                  <p:nvPr/>
                </p:nvSpPr>
                <p:spPr bwMode="hidden">
                  <a:xfrm rot="-84182">
                    <a:off x="4377" y="1249"/>
                    <a:ext cx="755" cy="36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24618" name="Group 35">
                  <a:extLst>
                    <a:ext uri="{FF2B5EF4-FFF2-40B4-BE49-F238E27FC236}">
                      <a16:creationId xmlns:a16="http://schemas.microsoft.com/office/drawing/2014/main" id="{CF6BED6B-C00B-C1E9-42EF-2F9AC653E676}"/>
                    </a:ext>
                  </a:extLst>
                </p:cNvPr>
                <p:cNvGrpSpPr>
                  <a:grpSpLocks/>
                </p:cNvGrpSpPr>
                <p:nvPr/>
              </p:nvGrpSpPr>
              <p:grpSpPr bwMode="auto">
                <a:xfrm>
                  <a:off x="4296" y="349"/>
                  <a:ext cx="737" cy="167"/>
                  <a:chOff x="2938" y="917"/>
                  <a:chExt cx="1879" cy="427"/>
                </a:xfrm>
              </p:grpSpPr>
              <p:sp>
                <p:nvSpPr>
                  <p:cNvPr id="24696" name="Freeform 36">
                    <a:extLst>
                      <a:ext uri="{FF2B5EF4-FFF2-40B4-BE49-F238E27FC236}">
                        <a16:creationId xmlns:a16="http://schemas.microsoft.com/office/drawing/2014/main" id="{D5656716-6E9F-8398-E934-FC9612EE06AB}"/>
                      </a:ext>
                    </a:extLst>
                  </p:cNvPr>
                  <p:cNvSpPr>
                    <a:spLocks/>
                  </p:cNvSpPr>
                  <p:nvPr/>
                </p:nvSpPr>
                <p:spPr bwMode="hidden">
                  <a:xfrm rot="-802576">
                    <a:off x="2914" y="1128"/>
                    <a:ext cx="1252" cy="20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4697" name="Freeform 37">
                    <a:extLst>
                      <a:ext uri="{FF2B5EF4-FFF2-40B4-BE49-F238E27FC236}">
                        <a16:creationId xmlns:a16="http://schemas.microsoft.com/office/drawing/2014/main" id="{233CF1BC-6706-FEBF-88B1-5E6D643FAC5D}"/>
                      </a:ext>
                    </a:extLst>
                  </p:cNvPr>
                  <p:cNvSpPr>
                    <a:spLocks/>
                  </p:cNvSpPr>
                  <p:nvPr/>
                </p:nvSpPr>
                <p:spPr bwMode="hidden">
                  <a:xfrm rot="-802576">
                    <a:off x="4148" y="918"/>
                    <a:ext cx="668" cy="33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24619" name="Group 38">
                  <a:extLst>
                    <a:ext uri="{FF2B5EF4-FFF2-40B4-BE49-F238E27FC236}">
                      <a16:creationId xmlns:a16="http://schemas.microsoft.com/office/drawing/2014/main" id="{608BA17D-50D6-0E33-5BA2-635327D35238}"/>
                    </a:ext>
                  </a:extLst>
                </p:cNvPr>
                <p:cNvGrpSpPr>
                  <a:grpSpLocks/>
                </p:cNvGrpSpPr>
                <p:nvPr/>
              </p:nvGrpSpPr>
              <p:grpSpPr bwMode="auto">
                <a:xfrm>
                  <a:off x="3394" y="637"/>
                  <a:ext cx="493" cy="912"/>
                  <a:chOff x="637" y="1653"/>
                  <a:chExt cx="1257" cy="2326"/>
                </a:xfrm>
              </p:grpSpPr>
              <p:sp>
                <p:nvSpPr>
                  <p:cNvPr id="24694" name="Freeform 39">
                    <a:extLst>
                      <a:ext uri="{FF2B5EF4-FFF2-40B4-BE49-F238E27FC236}">
                        <a16:creationId xmlns:a16="http://schemas.microsoft.com/office/drawing/2014/main" id="{4248DB13-FAFF-E93D-34D2-DB39A9376816}"/>
                      </a:ext>
                    </a:extLst>
                  </p:cNvPr>
                  <p:cNvSpPr>
                    <a:spLocks/>
                  </p:cNvSpPr>
                  <p:nvPr/>
                </p:nvSpPr>
                <p:spPr bwMode="hidden">
                  <a:xfrm rot="18888116" flipH="1">
                    <a:off x="870" y="2346"/>
                    <a:ext cx="1726" cy="30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4695" name="Freeform 40">
                    <a:extLst>
                      <a:ext uri="{FF2B5EF4-FFF2-40B4-BE49-F238E27FC236}">
                        <a16:creationId xmlns:a16="http://schemas.microsoft.com/office/drawing/2014/main" id="{1156BE0E-F176-B88B-1484-CB52F8B1681F}"/>
                      </a:ext>
                    </a:extLst>
                  </p:cNvPr>
                  <p:cNvSpPr>
                    <a:spLocks/>
                  </p:cNvSpPr>
                  <p:nvPr/>
                </p:nvSpPr>
                <p:spPr bwMode="hidden">
                  <a:xfrm rot="18888116" flipH="1">
                    <a:off x="419" y="3271"/>
                    <a:ext cx="925"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24620" name="Group 41">
                  <a:extLst>
                    <a:ext uri="{FF2B5EF4-FFF2-40B4-BE49-F238E27FC236}">
                      <a16:creationId xmlns:a16="http://schemas.microsoft.com/office/drawing/2014/main" id="{82071381-2A5F-8FFF-0052-C4F7B5C75C9F}"/>
                    </a:ext>
                  </a:extLst>
                </p:cNvPr>
                <p:cNvGrpSpPr>
                  <a:grpSpLocks/>
                </p:cNvGrpSpPr>
                <p:nvPr/>
              </p:nvGrpSpPr>
              <p:grpSpPr bwMode="auto">
                <a:xfrm>
                  <a:off x="3142" y="850"/>
                  <a:ext cx="966" cy="522"/>
                  <a:chOff x="-5" y="2196"/>
                  <a:chExt cx="2463" cy="1332"/>
                </a:xfrm>
              </p:grpSpPr>
              <p:sp>
                <p:nvSpPr>
                  <p:cNvPr id="24692" name="Freeform 42">
                    <a:extLst>
                      <a:ext uri="{FF2B5EF4-FFF2-40B4-BE49-F238E27FC236}">
                        <a16:creationId xmlns:a16="http://schemas.microsoft.com/office/drawing/2014/main" id="{7686875C-AFD7-4ACD-1CF3-D6E72AAAA6D8}"/>
                      </a:ext>
                    </a:extLst>
                  </p:cNvPr>
                  <p:cNvSpPr>
                    <a:spLocks/>
                  </p:cNvSpPr>
                  <p:nvPr/>
                </p:nvSpPr>
                <p:spPr bwMode="hidden">
                  <a:xfrm rot="19495919" flipH="1">
                    <a:off x="644" y="2196"/>
                    <a:ext cx="1797" cy="34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4693" name="Freeform 43">
                    <a:extLst>
                      <a:ext uri="{FF2B5EF4-FFF2-40B4-BE49-F238E27FC236}">
                        <a16:creationId xmlns:a16="http://schemas.microsoft.com/office/drawing/2014/main" id="{4945F7EA-F418-A34F-92E4-0DA68DFB62FC}"/>
                      </a:ext>
                    </a:extLst>
                  </p:cNvPr>
                  <p:cNvSpPr>
                    <a:spLocks/>
                  </p:cNvSpPr>
                  <p:nvPr/>
                </p:nvSpPr>
                <p:spPr bwMode="hidden">
                  <a:xfrm rot="19495919" flipH="1">
                    <a:off x="-6" y="2982"/>
                    <a:ext cx="968" cy="54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24621" name="Group 44">
                  <a:extLst>
                    <a:ext uri="{FF2B5EF4-FFF2-40B4-BE49-F238E27FC236}">
                      <a16:creationId xmlns:a16="http://schemas.microsoft.com/office/drawing/2014/main" id="{7221157A-430E-4EDA-5DB5-321CFA28BA67}"/>
                    </a:ext>
                  </a:extLst>
                </p:cNvPr>
                <p:cNvGrpSpPr>
                  <a:grpSpLocks/>
                </p:cNvGrpSpPr>
                <p:nvPr/>
              </p:nvGrpSpPr>
              <p:grpSpPr bwMode="auto">
                <a:xfrm>
                  <a:off x="3124" y="777"/>
                  <a:ext cx="971" cy="417"/>
                  <a:chOff x="-52" y="2009"/>
                  <a:chExt cx="2477" cy="1064"/>
                </a:xfrm>
              </p:grpSpPr>
              <p:sp>
                <p:nvSpPr>
                  <p:cNvPr id="24690" name="Freeform 45">
                    <a:extLst>
                      <a:ext uri="{FF2B5EF4-FFF2-40B4-BE49-F238E27FC236}">
                        <a16:creationId xmlns:a16="http://schemas.microsoft.com/office/drawing/2014/main" id="{28A24300-8566-CDBB-C80D-59DA88127489}"/>
                      </a:ext>
                    </a:extLst>
                  </p:cNvPr>
                  <p:cNvSpPr>
                    <a:spLocks/>
                  </p:cNvSpPr>
                  <p:nvPr/>
                </p:nvSpPr>
                <p:spPr bwMode="hidden">
                  <a:xfrm rot="20017085" flipH="1">
                    <a:off x="689" y="2010"/>
                    <a:ext cx="1736" cy="30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4691" name="Freeform 46">
                    <a:extLst>
                      <a:ext uri="{FF2B5EF4-FFF2-40B4-BE49-F238E27FC236}">
                        <a16:creationId xmlns:a16="http://schemas.microsoft.com/office/drawing/2014/main" id="{5AA0A58C-7A40-DEB7-16B3-FB9AB0DBF46C}"/>
                      </a:ext>
                    </a:extLst>
                  </p:cNvPr>
                  <p:cNvSpPr>
                    <a:spLocks/>
                  </p:cNvSpPr>
                  <p:nvPr/>
                </p:nvSpPr>
                <p:spPr bwMode="hidden">
                  <a:xfrm rot="20017085" flipH="1">
                    <a:off x="-53" y="2598"/>
                    <a:ext cx="931" cy="45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24622" name="Group 47">
                  <a:extLst>
                    <a:ext uri="{FF2B5EF4-FFF2-40B4-BE49-F238E27FC236}">
                      <a16:creationId xmlns:a16="http://schemas.microsoft.com/office/drawing/2014/main" id="{ED5AAA8D-F21E-ABEE-14F3-011BAA7375C0}"/>
                    </a:ext>
                  </a:extLst>
                </p:cNvPr>
                <p:cNvGrpSpPr>
                  <a:grpSpLocks/>
                </p:cNvGrpSpPr>
                <p:nvPr/>
              </p:nvGrpSpPr>
              <p:grpSpPr bwMode="auto">
                <a:xfrm>
                  <a:off x="3115" y="700"/>
                  <a:ext cx="969" cy="363"/>
                  <a:chOff x="-74" y="1813"/>
                  <a:chExt cx="2472" cy="927"/>
                </a:xfrm>
              </p:grpSpPr>
              <p:sp>
                <p:nvSpPr>
                  <p:cNvPr id="24688" name="Freeform 48">
                    <a:extLst>
                      <a:ext uri="{FF2B5EF4-FFF2-40B4-BE49-F238E27FC236}">
                        <a16:creationId xmlns:a16="http://schemas.microsoft.com/office/drawing/2014/main" id="{E878A68C-2D1F-4999-C2FC-A919489CDF0D}"/>
                      </a:ext>
                    </a:extLst>
                  </p:cNvPr>
                  <p:cNvSpPr>
                    <a:spLocks/>
                  </p:cNvSpPr>
                  <p:nvPr/>
                </p:nvSpPr>
                <p:spPr bwMode="hidden">
                  <a:xfrm rot="20519637" flipH="1">
                    <a:off x="721" y="1812"/>
                    <a:ext cx="1677" cy="32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4689" name="Freeform 49">
                    <a:extLst>
                      <a:ext uri="{FF2B5EF4-FFF2-40B4-BE49-F238E27FC236}">
                        <a16:creationId xmlns:a16="http://schemas.microsoft.com/office/drawing/2014/main" id="{DEE3293A-1F53-3ABA-7BAB-D4A5BAB6D598}"/>
                      </a:ext>
                    </a:extLst>
                  </p:cNvPr>
                  <p:cNvSpPr>
                    <a:spLocks/>
                  </p:cNvSpPr>
                  <p:nvPr/>
                </p:nvSpPr>
                <p:spPr bwMode="hidden">
                  <a:xfrm rot="20519637" flipH="1">
                    <a:off x="-74" y="2212"/>
                    <a:ext cx="900" cy="51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24623" name="Group 50">
                  <a:extLst>
                    <a:ext uri="{FF2B5EF4-FFF2-40B4-BE49-F238E27FC236}">
                      <a16:creationId xmlns:a16="http://schemas.microsoft.com/office/drawing/2014/main" id="{73A604F4-E012-84B8-7277-5E0ED83005B4}"/>
                    </a:ext>
                  </a:extLst>
                </p:cNvPr>
                <p:cNvGrpSpPr>
                  <a:grpSpLocks/>
                </p:cNvGrpSpPr>
                <p:nvPr/>
              </p:nvGrpSpPr>
              <p:grpSpPr bwMode="auto">
                <a:xfrm>
                  <a:off x="3153" y="613"/>
                  <a:ext cx="918" cy="257"/>
                  <a:chOff x="22" y="1591"/>
                  <a:chExt cx="2342" cy="657"/>
                </a:xfrm>
              </p:grpSpPr>
              <p:sp>
                <p:nvSpPr>
                  <p:cNvPr id="24686" name="Freeform 51">
                    <a:extLst>
                      <a:ext uri="{FF2B5EF4-FFF2-40B4-BE49-F238E27FC236}">
                        <a16:creationId xmlns:a16="http://schemas.microsoft.com/office/drawing/2014/main" id="{F5A28000-4740-0A81-D0C6-03184CBB18C4}"/>
                      </a:ext>
                    </a:extLst>
                  </p:cNvPr>
                  <p:cNvSpPr>
                    <a:spLocks/>
                  </p:cNvSpPr>
                  <p:nvPr/>
                </p:nvSpPr>
                <p:spPr bwMode="hidden">
                  <a:xfrm rot="21136207" flipH="1">
                    <a:off x="819" y="1574"/>
                    <a:ext cx="1544" cy="31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4687" name="Freeform 52">
                    <a:extLst>
                      <a:ext uri="{FF2B5EF4-FFF2-40B4-BE49-F238E27FC236}">
                        <a16:creationId xmlns:a16="http://schemas.microsoft.com/office/drawing/2014/main" id="{5870D605-9896-D9B6-E03B-18CCE7B8B8F5}"/>
                      </a:ext>
                    </a:extLst>
                  </p:cNvPr>
                  <p:cNvSpPr>
                    <a:spLocks/>
                  </p:cNvSpPr>
                  <p:nvPr/>
                </p:nvSpPr>
                <p:spPr bwMode="hidden">
                  <a:xfrm rot="21136207" flipH="1">
                    <a:off x="21" y="1757"/>
                    <a:ext cx="829"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24624" name="Group 53">
                  <a:extLst>
                    <a:ext uri="{FF2B5EF4-FFF2-40B4-BE49-F238E27FC236}">
                      <a16:creationId xmlns:a16="http://schemas.microsoft.com/office/drawing/2014/main" id="{E654795A-D65C-54ED-7FDD-A1D7B3D227AD}"/>
                    </a:ext>
                  </a:extLst>
                </p:cNvPr>
                <p:cNvGrpSpPr>
                  <a:grpSpLocks/>
                </p:cNvGrpSpPr>
                <p:nvPr/>
              </p:nvGrpSpPr>
              <p:grpSpPr bwMode="auto">
                <a:xfrm>
                  <a:off x="3218" y="556"/>
                  <a:ext cx="843" cy="134"/>
                  <a:chOff x="189" y="1446"/>
                  <a:chExt cx="2150" cy="343"/>
                </a:xfrm>
              </p:grpSpPr>
              <p:sp>
                <p:nvSpPr>
                  <p:cNvPr id="24684" name="Freeform 54">
                    <a:extLst>
                      <a:ext uri="{FF2B5EF4-FFF2-40B4-BE49-F238E27FC236}">
                        <a16:creationId xmlns:a16="http://schemas.microsoft.com/office/drawing/2014/main" id="{100E4ADB-8735-11BD-233B-348B2AAC13F3}"/>
                      </a:ext>
                    </a:extLst>
                  </p:cNvPr>
                  <p:cNvSpPr>
                    <a:spLocks/>
                  </p:cNvSpPr>
                  <p:nvPr/>
                </p:nvSpPr>
                <p:spPr bwMode="hidden">
                  <a:xfrm rot="84182" flipH="1">
                    <a:off x="935" y="1463"/>
                    <a:ext cx="1404" cy="22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4685" name="Freeform 55">
                    <a:extLst>
                      <a:ext uri="{FF2B5EF4-FFF2-40B4-BE49-F238E27FC236}">
                        <a16:creationId xmlns:a16="http://schemas.microsoft.com/office/drawing/2014/main" id="{EBDA1EBE-1871-0CB0-4D93-8A357C2F1BA6}"/>
                      </a:ext>
                    </a:extLst>
                  </p:cNvPr>
                  <p:cNvSpPr>
                    <a:spLocks/>
                  </p:cNvSpPr>
                  <p:nvPr/>
                </p:nvSpPr>
                <p:spPr bwMode="hidden">
                  <a:xfrm rot="84182" flipH="1">
                    <a:off x="189" y="1426"/>
                    <a:ext cx="755" cy="36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24625" name="Group 56">
                  <a:extLst>
                    <a:ext uri="{FF2B5EF4-FFF2-40B4-BE49-F238E27FC236}">
                      <a16:creationId xmlns:a16="http://schemas.microsoft.com/office/drawing/2014/main" id="{A5A344A5-BB45-5555-5BC2-B551339D589C}"/>
                    </a:ext>
                  </a:extLst>
                </p:cNvPr>
                <p:cNvGrpSpPr>
                  <a:grpSpLocks/>
                </p:cNvGrpSpPr>
                <p:nvPr/>
              </p:nvGrpSpPr>
              <p:grpSpPr bwMode="auto">
                <a:xfrm>
                  <a:off x="3342" y="418"/>
                  <a:ext cx="737" cy="167"/>
                  <a:chOff x="505" y="1094"/>
                  <a:chExt cx="1879" cy="427"/>
                </a:xfrm>
              </p:grpSpPr>
              <p:sp>
                <p:nvSpPr>
                  <p:cNvPr id="24682" name="Freeform 57">
                    <a:extLst>
                      <a:ext uri="{FF2B5EF4-FFF2-40B4-BE49-F238E27FC236}">
                        <a16:creationId xmlns:a16="http://schemas.microsoft.com/office/drawing/2014/main" id="{375567AF-3DE1-0219-B400-CAC9CFCBE179}"/>
                      </a:ext>
                    </a:extLst>
                  </p:cNvPr>
                  <p:cNvSpPr>
                    <a:spLocks/>
                  </p:cNvSpPr>
                  <p:nvPr/>
                </p:nvSpPr>
                <p:spPr bwMode="hidden">
                  <a:xfrm rot="802576" flipH="1">
                    <a:off x="1151" y="1306"/>
                    <a:ext cx="1234" cy="21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4683" name="Freeform 58">
                    <a:extLst>
                      <a:ext uri="{FF2B5EF4-FFF2-40B4-BE49-F238E27FC236}">
                        <a16:creationId xmlns:a16="http://schemas.microsoft.com/office/drawing/2014/main" id="{C65EF7C1-059D-D3E7-A106-43B5BC7EA9D6}"/>
                      </a:ext>
                    </a:extLst>
                  </p:cNvPr>
                  <p:cNvSpPr>
                    <a:spLocks/>
                  </p:cNvSpPr>
                  <p:nvPr/>
                </p:nvSpPr>
                <p:spPr bwMode="hidden">
                  <a:xfrm rot="802576" flipH="1">
                    <a:off x="505" y="1095"/>
                    <a:ext cx="662" cy="33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24626" name="Group 59">
                  <a:extLst>
                    <a:ext uri="{FF2B5EF4-FFF2-40B4-BE49-F238E27FC236}">
                      <a16:creationId xmlns:a16="http://schemas.microsoft.com/office/drawing/2014/main" id="{0FF0DA9A-476E-AEDA-09B7-CD945CE6F689}"/>
                    </a:ext>
                  </a:extLst>
                </p:cNvPr>
                <p:cNvGrpSpPr>
                  <a:grpSpLocks/>
                </p:cNvGrpSpPr>
                <p:nvPr/>
              </p:nvGrpSpPr>
              <p:grpSpPr bwMode="auto">
                <a:xfrm>
                  <a:off x="3386" y="341"/>
                  <a:ext cx="725" cy="218"/>
                  <a:chOff x="616" y="899"/>
                  <a:chExt cx="1850" cy="554"/>
                </a:xfrm>
              </p:grpSpPr>
              <p:sp>
                <p:nvSpPr>
                  <p:cNvPr id="24680" name="Freeform 60">
                    <a:extLst>
                      <a:ext uri="{FF2B5EF4-FFF2-40B4-BE49-F238E27FC236}">
                        <a16:creationId xmlns:a16="http://schemas.microsoft.com/office/drawing/2014/main" id="{84703741-67D9-CEDB-94CD-3F057ABE232F}"/>
                      </a:ext>
                    </a:extLst>
                  </p:cNvPr>
                  <p:cNvSpPr>
                    <a:spLocks/>
                  </p:cNvSpPr>
                  <p:nvPr/>
                </p:nvSpPr>
                <p:spPr bwMode="hidden">
                  <a:xfrm rot="1277471" flipH="1">
                    <a:off x="1231" y="1237"/>
                    <a:ext cx="1235" cy="21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4681" name="Freeform 61">
                    <a:extLst>
                      <a:ext uri="{FF2B5EF4-FFF2-40B4-BE49-F238E27FC236}">
                        <a16:creationId xmlns:a16="http://schemas.microsoft.com/office/drawing/2014/main" id="{E43ACDF7-2B3B-0416-0355-EAD12289B826}"/>
                      </a:ext>
                    </a:extLst>
                  </p:cNvPr>
                  <p:cNvSpPr>
                    <a:spLocks/>
                  </p:cNvSpPr>
                  <p:nvPr/>
                </p:nvSpPr>
                <p:spPr bwMode="hidden">
                  <a:xfrm rot="1277471" flipH="1">
                    <a:off x="615" y="898"/>
                    <a:ext cx="662" cy="33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24627" name="Group 62">
                  <a:extLst>
                    <a:ext uri="{FF2B5EF4-FFF2-40B4-BE49-F238E27FC236}">
                      <a16:creationId xmlns:a16="http://schemas.microsoft.com/office/drawing/2014/main" id="{353C3367-B6E2-7B6C-021F-4C4F17D35611}"/>
                    </a:ext>
                  </a:extLst>
                </p:cNvPr>
                <p:cNvGrpSpPr>
                  <a:grpSpLocks/>
                </p:cNvGrpSpPr>
                <p:nvPr/>
              </p:nvGrpSpPr>
              <p:grpSpPr bwMode="auto">
                <a:xfrm>
                  <a:off x="3472" y="231"/>
                  <a:ext cx="693" cy="291"/>
                  <a:chOff x="3472" y="231"/>
                  <a:chExt cx="693" cy="291"/>
                </a:xfrm>
              </p:grpSpPr>
              <p:sp>
                <p:nvSpPr>
                  <p:cNvPr id="24678" name="Freeform 63">
                    <a:extLst>
                      <a:ext uri="{FF2B5EF4-FFF2-40B4-BE49-F238E27FC236}">
                        <a16:creationId xmlns:a16="http://schemas.microsoft.com/office/drawing/2014/main" id="{9FAE4C50-3A49-F7F1-28A1-A829A1636EE4}"/>
                      </a:ext>
                    </a:extLst>
                  </p:cNvPr>
                  <p:cNvSpPr>
                    <a:spLocks/>
                  </p:cNvSpPr>
                  <p:nvPr/>
                </p:nvSpPr>
                <p:spPr bwMode="hidden">
                  <a:xfrm rot="2028410" flipH="1">
                    <a:off x="3679" y="438"/>
                    <a:ext cx="483" cy="8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4679" name="Freeform 64">
                    <a:extLst>
                      <a:ext uri="{FF2B5EF4-FFF2-40B4-BE49-F238E27FC236}">
                        <a16:creationId xmlns:a16="http://schemas.microsoft.com/office/drawing/2014/main" id="{604E21C5-D8E5-4853-62E0-87B0D686F33D}"/>
                      </a:ext>
                    </a:extLst>
                  </p:cNvPr>
                  <p:cNvSpPr>
                    <a:spLocks/>
                  </p:cNvSpPr>
                  <p:nvPr/>
                </p:nvSpPr>
                <p:spPr bwMode="hidden">
                  <a:xfrm rot="2028410" flipH="1">
                    <a:off x="3472" y="228"/>
                    <a:ext cx="260" cy="13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24628" name="Group 65">
                  <a:extLst>
                    <a:ext uri="{FF2B5EF4-FFF2-40B4-BE49-F238E27FC236}">
                      <a16:creationId xmlns:a16="http://schemas.microsoft.com/office/drawing/2014/main" id="{0DCE57B6-696D-3BB9-E978-B07AF5486534}"/>
                    </a:ext>
                  </a:extLst>
                </p:cNvPr>
                <p:cNvGrpSpPr>
                  <a:grpSpLocks/>
                </p:cNvGrpSpPr>
                <p:nvPr/>
              </p:nvGrpSpPr>
              <p:grpSpPr bwMode="auto">
                <a:xfrm>
                  <a:off x="3554" y="118"/>
                  <a:ext cx="664" cy="349"/>
                  <a:chOff x="3554" y="118"/>
                  <a:chExt cx="664" cy="349"/>
                </a:xfrm>
              </p:grpSpPr>
              <p:sp>
                <p:nvSpPr>
                  <p:cNvPr id="24676" name="Freeform 66">
                    <a:extLst>
                      <a:ext uri="{FF2B5EF4-FFF2-40B4-BE49-F238E27FC236}">
                        <a16:creationId xmlns:a16="http://schemas.microsoft.com/office/drawing/2014/main" id="{555FEA4A-FF92-8EF3-4714-B1D0D0D5128A}"/>
                      </a:ext>
                    </a:extLst>
                  </p:cNvPr>
                  <p:cNvSpPr>
                    <a:spLocks/>
                  </p:cNvSpPr>
                  <p:nvPr/>
                </p:nvSpPr>
                <p:spPr bwMode="hidden">
                  <a:xfrm rot="2664424" flipH="1">
                    <a:off x="3728" y="383"/>
                    <a:ext cx="490" cy="8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4677" name="Freeform 67">
                    <a:extLst>
                      <a:ext uri="{FF2B5EF4-FFF2-40B4-BE49-F238E27FC236}">
                        <a16:creationId xmlns:a16="http://schemas.microsoft.com/office/drawing/2014/main" id="{C5BDD0BD-6029-9AA3-7969-07571E1E2BDE}"/>
                      </a:ext>
                    </a:extLst>
                  </p:cNvPr>
                  <p:cNvSpPr>
                    <a:spLocks/>
                  </p:cNvSpPr>
                  <p:nvPr/>
                </p:nvSpPr>
                <p:spPr bwMode="hidden">
                  <a:xfrm rot="2664424" flipH="1">
                    <a:off x="3554" y="118"/>
                    <a:ext cx="263" cy="13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24629" name="Group 68">
                  <a:extLst>
                    <a:ext uri="{FF2B5EF4-FFF2-40B4-BE49-F238E27FC236}">
                      <a16:creationId xmlns:a16="http://schemas.microsoft.com/office/drawing/2014/main" id="{97FED931-C5F6-245B-2EBD-F634B4938224}"/>
                    </a:ext>
                  </a:extLst>
                </p:cNvPr>
                <p:cNvGrpSpPr>
                  <a:grpSpLocks/>
                </p:cNvGrpSpPr>
                <p:nvPr/>
              </p:nvGrpSpPr>
              <p:grpSpPr bwMode="auto">
                <a:xfrm>
                  <a:off x="3784" y="30"/>
                  <a:ext cx="305" cy="593"/>
                  <a:chOff x="1633" y="104"/>
                  <a:chExt cx="778" cy="1512"/>
                </a:xfrm>
              </p:grpSpPr>
              <p:sp>
                <p:nvSpPr>
                  <p:cNvPr id="24674" name="Freeform 69">
                    <a:extLst>
                      <a:ext uri="{FF2B5EF4-FFF2-40B4-BE49-F238E27FC236}">
                        <a16:creationId xmlns:a16="http://schemas.microsoft.com/office/drawing/2014/main" id="{2A1167F0-045B-10CB-1193-0D9B340D9296}"/>
                      </a:ext>
                    </a:extLst>
                  </p:cNvPr>
                  <p:cNvSpPr>
                    <a:spLocks/>
                  </p:cNvSpPr>
                  <p:nvPr/>
                </p:nvSpPr>
                <p:spPr bwMode="hidden">
                  <a:xfrm rot="3473776" flipH="1">
                    <a:off x="1752" y="958"/>
                    <a:ext cx="1101" cy="21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4675" name="Freeform 70">
                    <a:extLst>
                      <a:ext uri="{FF2B5EF4-FFF2-40B4-BE49-F238E27FC236}">
                        <a16:creationId xmlns:a16="http://schemas.microsoft.com/office/drawing/2014/main" id="{79CC530E-7C84-EB98-2843-8A4ACA205FAD}"/>
                      </a:ext>
                    </a:extLst>
                  </p:cNvPr>
                  <p:cNvSpPr>
                    <a:spLocks/>
                  </p:cNvSpPr>
                  <p:nvPr/>
                </p:nvSpPr>
                <p:spPr bwMode="hidden">
                  <a:xfrm rot="3473776" flipH="1">
                    <a:off x="1505" y="231"/>
                    <a:ext cx="591" cy="33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24630" name="Group 71">
                  <a:extLst>
                    <a:ext uri="{FF2B5EF4-FFF2-40B4-BE49-F238E27FC236}">
                      <a16:creationId xmlns:a16="http://schemas.microsoft.com/office/drawing/2014/main" id="{77E5ED54-9037-6569-C320-48C8BD44F1CB}"/>
                    </a:ext>
                  </a:extLst>
                </p:cNvPr>
                <p:cNvGrpSpPr>
                  <a:grpSpLocks/>
                </p:cNvGrpSpPr>
                <p:nvPr/>
              </p:nvGrpSpPr>
              <p:grpSpPr bwMode="auto">
                <a:xfrm>
                  <a:off x="3903" y="0"/>
                  <a:ext cx="248" cy="601"/>
                  <a:chOff x="1935" y="28"/>
                  <a:chExt cx="634" cy="1534"/>
                </a:xfrm>
              </p:grpSpPr>
              <p:sp>
                <p:nvSpPr>
                  <p:cNvPr id="24672" name="Freeform 72">
                    <a:extLst>
                      <a:ext uri="{FF2B5EF4-FFF2-40B4-BE49-F238E27FC236}">
                        <a16:creationId xmlns:a16="http://schemas.microsoft.com/office/drawing/2014/main" id="{165EE42A-8D12-889B-7066-BEF05A7DB162}"/>
                      </a:ext>
                    </a:extLst>
                  </p:cNvPr>
                  <p:cNvSpPr>
                    <a:spLocks/>
                  </p:cNvSpPr>
                  <p:nvPr/>
                </p:nvSpPr>
                <p:spPr bwMode="hidden">
                  <a:xfrm rot="4126480" flipH="1">
                    <a:off x="1942" y="915"/>
                    <a:ext cx="1040" cy="21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4673" name="Freeform 73">
                    <a:extLst>
                      <a:ext uri="{FF2B5EF4-FFF2-40B4-BE49-F238E27FC236}">
                        <a16:creationId xmlns:a16="http://schemas.microsoft.com/office/drawing/2014/main" id="{C524FA42-B740-5353-97CB-AC6965745745}"/>
                      </a:ext>
                    </a:extLst>
                  </p:cNvPr>
                  <p:cNvSpPr>
                    <a:spLocks/>
                  </p:cNvSpPr>
                  <p:nvPr/>
                </p:nvSpPr>
                <p:spPr bwMode="hidden">
                  <a:xfrm rot="4126480" flipH="1">
                    <a:off x="1820" y="144"/>
                    <a:ext cx="570"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24631" name="Group 74">
                  <a:extLst>
                    <a:ext uri="{FF2B5EF4-FFF2-40B4-BE49-F238E27FC236}">
                      <a16:creationId xmlns:a16="http://schemas.microsoft.com/office/drawing/2014/main" id="{355AE397-ABFF-2820-83F8-5F05B6DF0E56}"/>
                    </a:ext>
                  </a:extLst>
                </p:cNvPr>
                <p:cNvGrpSpPr>
                  <a:grpSpLocks/>
                </p:cNvGrpSpPr>
                <p:nvPr/>
              </p:nvGrpSpPr>
              <p:grpSpPr bwMode="auto">
                <a:xfrm>
                  <a:off x="4251" y="252"/>
                  <a:ext cx="723" cy="222"/>
                  <a:chOff x="2822" y="672"/>
                  <a:chExt cx="1845" cy="566"/>
                </a:xfrm>
              </p:grpSpPr>
              <p:sp>
                <p:nvSpPr>
                  <p:cNvPr id="24670" name="Freeform 75">
                    <a:extLst>
                      <a:ext uri="{FF2B5EF4-FFF2-40B4-BE49-F238E27FC236}">
                        <a16:creationId xmlns:a16="http://schemas.microsoft.com/office/drawing/2014/main" id="{0674655E-1EE0-AF39-3B2B-6E0EE051136D}"/>
                      </a:ext>
                    </a:extLst>
                  </p:cNvPr>
                  <p:cNvSpPr>
                    <a:spLocks/>
                  </p:cNvSpPr>
                  <p:nvPr/>
                </p:nvSpPr>
                <p:spPr bwMode="hidden">
                  <a:xfrm rot="-1325434">
                    <a:off x="2805" y="1022"/>
                    <a:ext cx="1229" cy="21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4671" name="Freeform 76">
                    <a:extLst>
                      <a:ext uri="{FF2B5EF4-FFF2-40B4-BE49-F238E27FC236}">
                        <a16:creationId xmlns:a16="http://schemas.microsoft.com/office/drawing/2014/main" id="{2D24566D-D7B4-0EE0-7089-07DD5D82A28A}"/>
                      </a:ext>
                    </a:extLst>
                  </p:cNvPr>
                  <p:cNvSpPr>
                    <a:spLocks/>
                  </p:cNvSpPr>
                  <p:nvPr/>
                </p:nvSpPr>
                <p:spPr bwMode="hidden">
                  <a:xfrm rot="-1325434">
                    <a:off x="4003" y="673"/>
                    <a:ext cx="647" cy="33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24632" name="Group 77">
                  <a:extLst>
                    <a:ext uri="{FF2B5EF4-FFF2-40B4-BE49-F238E27FC236}">
                      <a16:creationId xmlns:a16="http://schemas.microsoft.com/office/drawing/2014/main" id="{100C7BC6-5066-0BDC-E1BE-5012544942BB}"/>
                    </a:ext>
                  </a:extLst>
                </p:cNvPr>
                <p:cNvGrpSpPr>
                  <a:grpSpLocks/>
                </p:cNvGrpSpPr>
                <p:nvPr/>
              </p:nvGrpSpPr>
              <p:grpSpPr bwMode="auto">
                <a:xfrm>
                  <a:off x="4196" y="163"/>
                  <a:ext cx="699" cy="282"/>
                  <a:chOff x="2683" y="445"/>
                  <a:chExt cx="1781" cy="717"/>
                </a:xfrm>
              </p:grpSpPr>
              <p:sp>
                <p:nvSpPr>
                  <p:cNvPr id="24668" name="Freeform 78">
                    <a:extLst>
                      <a:ext uri="{FF2B5EF4-FFF2-40B4-BE49-F238E27FC236}">
                        <a16:creationId xmlns:a16="http://schemas.microsoft.com/office/drawing/2014/main" id="{BE69B8DC-F4B6-F644-3AB6-907632A231F4}"/>
                      </a:ext>
                    </a:extLst>
                  </p:cNvPr>
                  <p:cNvSpPr>
                    <a:spLocks/>
                  </p:cNvSpPr>
                  <p:nvPr/>
                </p:nvSpPr>
                <p:spPr bwMode="hidden">
                  <a:xfrm rot="-1921064">
                    <a:off x="2682" y="946"/>
                    <a:ext cx="1227" cy="21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4669" name="Freeform 79">
                    <a:extLst>
                      <a:ext uri="{FF2B5EF4-FFF2-40B4-BE49-F238E27FC236}">
                        <a16:creationId xmlns:a16="http://schemas.microsoft.com/office/drawing/2014/main" id="{741D90BA-AA00-45C1-4F31-7E43D68495FF}"/>
                      </a:ext>
                    </a:extLst>
                  </p:cNvPr>
                  <p:cNvSpPr>
                    <a:spLocks/>
                  </p:cNvSpPr>
                  <p:nvPr/>
                </p:nvSpPr>
                <p:spPr bwMode="hidden">
                  <a:xfrm rot="-1921064">
                    <a:off x="3801" y="444"/>
                    <a:ext cx="646" cy="33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24633" name="Freeform 80">
                  <a:extLst>
                    <a:ext uri="{FF2B5EF4-FFF2-40B4-BE49-F238E27FC236}">
                      <a16:creationId xmlns:a16="http://schemas.microsoft.com/office/drawing/2014/main" id="{CE5C778E-4825-3FFD-77F1-EE892400E732}"/>
                    </a:ext>
                  </a:extLst>
                </p:cNvPr>
                <p:cNvSpPr>
                  <a:spLocks/>
                </p:cNvSpPr>
                <p:nvPr/>
              </p:nvSpPr>
              <p:spPr bwMode="hidden">
                <a:xfrm rot="4578755" flipH="1">
                  <a:off x="3968" y="372"/>
                  <a:ext cx="403" cy="5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4634" name="Freeform 81">
                  <a:extLst>
                    <a:ext uri="{FF2B5EF4-FFF2-40B4-BE49-F238E27FC236}">
                      <a16:creationId xmlns:a16="http://schemas.microsoft.com/office/drawing/2014/main" id="{3756CD16-068B-4E40-8159-780CED99949B}"/>
                    </a:ext>
                  </a:extLst>
                </p:cNvPr>
                <p:cNvSpPr>
                  <a:spLocks/>
                </p:cNvSpPr>
                <p:nvPr/>
              </p:nvSpPr>
              <p:spPr bwMode="hidden">
                <a:xfrm rot="4578755" flipH="1">
                  <a:off x="3977" y="77"/>
                  <a:ext cx="216" cy="9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24635" name="Group 82">
                  <a:extLst>
                    <a:ext uri="{FF2B5EF4-FFF2-40B4-BE49-F238E27FC236}">
                      <a16:creationId xmlns:a16="http://schemas.microsoft.com/office/drawing/2014/main" id="{41BAF405-3F05-1814-48DD-A94D29474D3D}"/>
                    </a:ext>
                  </a:extLst>
                </p:cNvPr>
                <p:cNvGrpSpPr>
                  <a:grpSpLocks/>
                </p:cNvGrpSpPr>
                <p:nvPr/>
              </p:nvGrpSpPr>
              <p:grpSpPr bwMode="auto">
                <a:xfrm>
                  <a:off x="4242" y="5"/>
                  <a:ext cx="251" cy="596"/>
                  <a:chOff x="2800" y="41"/>
                  <a:chExt cx="640" cy="1520"/>
                </a:xfrm>
              </p:grpSpPr>
              <p:sp>
                <p:nvSpPr>
                  <p:cNvPr id="24666" name="Freeform 83">
                    <a:extLst>
                      <a:ext uri="{FF2B5EF4-FFF2-40B4-BE49-F238E27FC236}">
                        <a16:creationId xmlns:a16="http://schemas.microsoft.com/office/drawing/2014/main" id="{4FDF0C91-1BE1-F299-C8F3-35CB6FBB01AA}"/>
                      </a:ext>
                    </a:extLst>
                  </p:cNvPr>
                  <p:cNvSpPr>
                    <a:spLocks/>
                  </p:cNvSpPr>
                  <p:nvPr/>
                </p:nvSpPr>
                <p:spPr bwMode="hidden">
                  <a:xfrm rot="-3857755">
                    <a:off x="2371" y="927"/>
                    <a:ext cx="1042" cy="18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4667" name="Freeform 84">
                    <a:extLst>
                      <a:ext uri="{FF2B5EF4-FFF2-40B4-BE49-F238E27FC236}">
                        <a16:creationId xmlns:a16="http://schemas.microsoft.com/office/drawing/2014/main" id="{61E1C47F-AC4E-B962-CC9B-4FAE55370CC0}"/>
                      </a:ext>
                    </a:extLst>
                  </p:cNvPr>
                  <p:cNvSpPr>
                    <a:spLocks/>
                  </p:cNvSpPr>
                  <p:nvPr/>
                </p:nvSpPr>
                <p:spPr bwMode="hidden">
                  <a:xfrm rot="-3857755">
                    <a:off x="3013" y="180"/>
                    <a:ext cx="566" cy="28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24636" name="Group 85">
                  <a:extLst>
                    <a:ext uri="{FF2B5EF4-FFF2-40B4-BE49-F238E27FC236}">
                      <a16:creationId xmlns:a16="http://schemas.microsoft.com/office/drawing/2014/main" id="{A8049F8D-6CF9-E7F5-AAA7-4E77E07115AB}"/>
                    </a:ext>
                  </a:extLst>
                </p:cNvPr>
                <p:cNvGrpSpPr>
                  <a:grpSpLocks/>
                </p:cNvGrpSpPr>
                <p:nvPr/>
              </p:nvGrpSpPr>
              <p:grpSpPr bwMode="auto">
                <a:xfrm>
                  <a:off x="4295" y="53"/>
                  <a:ext cx="398" cy="574"/>
                  <a:chOff x="2934" y="163"/>
                  <a:chExt cx="1017" cy="1464"/>
                </a:xfrm>
              </p:grpSpPr>
              <p:sp>
                <p:nvSpPr>
                  <p:cNvPr id="24664" name="Freeform 86">
                    <a:extLst>
                      <a:ext uri="{FF2B5EF4-FFF2-40B4-BE49-F238E27FC236}">
                        <a16:creationId xmlns:a16="http://schemas.microsoft.com/office/drawing/2014/main" id="{ED776DB0-6656-108E-B758-D402042C288E}"/>
                      </a:ext>
                    </a:extLst>
                  </p:cNvPr>
                  <p:cNvSpPr>
                    <a:spLocks/>
                  </p:cNvSpPr>
                  <p:nvPr/>
                </p:nvSpPr>
                <p:spPr bwMode="hidden">
                  <a:xfrm rot="-2777260">
                    <a:off x="2493" y="915"/>
                    <a:ext cx="1154" cy="2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4665" name="Freeform 87">
                    <a:extLst>
                      <a:ext uri="{FF2B5EF4-FFF2-40B4-BE49-F238E27FC236}">
                        <a16:creationId xmlns:a16="http://schemas.microsoft.com/office/drawing/2014/main" id="{7834201D-E522-6670-C54D-D4F250BD5AAD}"/>
                      </a:ext>
                    </a:extLst>
                  </p:cNvPr>
                  <p:cNvSpPr>
                    <a:spLocks/>
                  </p:cNvSpPr>
                  <p:nvPr/>
                </p:nvSpPr>
                <p:spPr bwMode="hidden">
                  <a:xfrm rot="-2777260">
                    <a:off x="3431" y="262"/>
                    <a:ext cx="619" cy="42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24637" name="Group 88">
                  <a:extLst>
                    <a:ext uri="{FF2B5EF4-FFF2-40B4-BE49-F238E27FC236}">
                      <a16:creationId xmlns:a16="http://schemas.microsoft.com/office/drawing/2014/main" id="{6A2E83D3-2DDA-0D70-7B49-A46723B751FA}"/>
                    </a:ext>
                  </a:extLst>
                </p:cNvPr>
                <p:cNvGrpSpPr>
                  <a:grpSpLocks/>
                </p:cNvGrpSpPr>
                <p:nvPr/>
              </p:nvGrpSpPr>
              <p:grpSpPr bwMode="auto">
                <a:xfrm>
                  <a:off x="4215" y="2"/>
                  <a:ext cx="95" cy="567"/>
                  <a:chOff x="2730" y="32"/>
                  <a:chExt cx="243" cy="1448"/>
                </a:xfrm>
              </p:grpSpPr>
              <p:sp>
                <p:nvSpPr>
                  <p:cNvPr id="24662" name="Freeform 89">
                    <a:extLst>
                      <a:ext uri="{FF2B5EF4-FFF2-40B4-BE49-F238E27FC236}">
                        <a16:creationId xmlns:a16="http://schemas.microsoft.com/office/drawing/2014/main" id="{A5AF9849-C18B-8C62-3597-A176420A42EB}"/>
                      </a:ext>
                    </a:extLst>
                  </p:cNvPr>
                  <p:cNvSpPr>
                    <a:spLocks/>
                  </p:cNvSpPr>
                  <p:nvPr/>
                </p:nvSpPr>
                <p:spPr bwMode="hidden">
                  <a:xfrm rot="-4903748">
                    <a:off x="2297" y="959"/>
                    <a:ext cx="954" cy="8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4663" name="Freeform 90">
                    <a:extLst>
                      <a:ext uri="{FF2B5EF4-FFF2-40B4-BE49-F238E27FC236}">
                        <a16:creationId xmlns:a16="http://schemas.microsoft.com/office/drawing/2014/main" id="{669615A8-0AD9-4DCF-1654-748FF39D4128}"/>
                      </a:ext>
                    </a:extLst>
                  </p:cNvPr>
                  <p:cNvSpPr>
                    <a:spLocks/>
                  </p:cNvSpPr>
                  <p:nvPr/>
                </p:nvSpPr>
                <p:spPr bwMode="hidden">
                  <a:xfrm rot="-4903748">
                    <a:off x="2650" y="222"/>
                    <a:ext cx="511" cy="13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24638" name="Group 91">
                  <a:extLst>
                    <a:ext uri="{FF2B5EF4-FFF2-40B4-BE49-F238E27FC236}">
                      <a16:creationId xmlns:a16="http://schemas.microsoft.com/office/drawing/2014/main" id="{1E2B4490-AF88-3C7F-5F26-D9F6CF4D504C}"/>
                    </a:ext>
                  </a:extLst>
                </p:cNvPr>
                <p:cNvGrpSpPr>
                  <a:grpSpLocks/>
                </p:cNvGrpSpPr>
                <p:nvPr/>
              </p:nvGrpSpPr>
              <p:grpSpPr bwMode="auto">
                <a:xfrm>
                  <a:off x="3514" y="683"/>
                  <a:ext cx="425" cy="960"/>
                  <a:chOff x="943" y="1769"/>
                  <a:chExt cx="1085" cy="2450"/>
                </a:xfrm>
              </p:grpSpPr>
              <p:sp>
                <p:nvSpPr>
                  <p:cNvPr id="24660" name="Freeform 92">
                    <a:extLst>
                      <a:ext uri="{FF2B5EF4-FFF2-40B4-BE49-F238E27FC236}">
                        <a16:creationId xmlns:a16="http://schemas.microsoft.com/office/drawing/2014/main" id="{A2C9F49E-04B5-F394-F1B3-C4D2AFDF973F}"/>
                      </a:ext>
                    </a:extLst>
                  </p:cNvPr>
                  <p:cNvSpPr>
                    <a:spLocks/>
                  </p:cNvSpPr>
                  <p:nvPr/>
                </p:nvSpPr>
                <p:spPr bwMode="hidden">
                  <a:xfrm rot="18335692" flipH="1">
                    <a:off x="1009" y="2474"/>
                    <a:ext cx="1724" cy="31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4661" name="Freeform 93">
                    <a:extLst>
                      <a:ext uri="{FF2B5EF4-FFF2-40B4-BE49-F238E27FC236}">
                        <a16:creationId xmlns:a16="http://schemas.microsoft.com/office/drawing/2014/main" id="{62250B2F-B8F3-9EB1-99F9-3A4D2C259E48}"/>
                      </a:ext>
                    </a:extLst>
                  </p:cNvPr>
                  <p:cNvSpPr>
                    <a:spLocks/>
                  </p:cNvSpPr>
                  <p:nvPr/>
                </p:nvSpPr>
                <p:spPr bwMode="hidden">
                  <a:xfrm rot="18335692" flipH="1">
                    <a:off x="730" y="3492"/>
                    <a:ext cx="916"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24639" name="Group 94">
                  <a:extLst>
                    <a:ext uri="{FF2B5EF4-FFF2-40B4-BE49-F238E27FC236}">
                      <a16:creationId xmlns:a16="http://schemas.microsoft.com/office/drawing/2014/main" id="{BAF4620E-EA61-5DDB-B52A-257C3C485833}"/>
                    </a:ext>
                  </a:extLst>
                </p:cNvPr>
                <p:cNvGrpSpPr>
                  <a:grpSpLocks/>
                </p:cNvGrpSpPr>
                <p:nvPr/>
              </p:nvGrpSpPr>
              <p:grpSpPr bwMode="auto">
                <a:xfrm>
                  <a:off x="3715" y="748"/>
                  <a:ext cx="300" cy="930"/>
                  <a:chOff x="1455" y="1936"/>
                  <a:chExt cx="766" cy="2373"/>
                </a:xfrm>
              </p:grpSpPr>
              <p:sp>
                <p:nvSpPr>
                  <p:cNvPr id="24658" name="Freeform 95">
                    <a:extLst>
                      <a:ext uri="{FF2B5EF4-FFF2-40B4-BE49-F238E27FC236}">
                        <a16:creationId xmlns:a16="http://schemas.microsoft.com/office/drawing/2014/main" id="{417E7C66-62C9-B24B-B32D-ECC161E06C88}"/>
                      </a:ext>
                    </a:extLst>
                  </p:cNvPr>
                  <p:cNvSpPr>
                    <a:spLocks/>
                  </p:cNvSpPr>
                  <p:nvPr/>
                </p:nvSpPr>
                <p:spPr bwMode="hidden">
                  <a:xfrm rot="17542885" flipH="1">
                    <a:off x="1268" y="2577"/>
                    <a:ext cx="1594" cy="31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4659" name="Freeform 96">
                    <a:extLst>
                      <a:ext uri="{FF2B5EF4-FFF2-40B4-BE49-F238E27FC236}">
                        <a16:creationId xmlns:a16="http://schemas.microsoft.com/office/drawing/2014/main" id="{A9BF2956-05F3-AC0A-B873-358FECB9D97C}"/>
                      </a:ext>
                    </a:extLst>
                  </p:cNvPr>
                  <p:cNvSpPr>
                    <a:spLocks/>
                  </p:cNvSpPr>
                  <p:nvPr/>
                </p:nvSpPr>
                <p:spPr bwMode="hidden">
                  <a:xfrm rot="17542885" flipH="1">
                    <a:off x="1278" y="3618"/>
                    <a:ext cx="845"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24640" name="Group 97">
                  <a:extLst>
                    <a:ext uri="{FF2B5EF4-FFF2-40B4-BE49-F238E27FC236}">
                      <a16:creationId xmlns:a16="http://schemas.microsoft.com/office/drawing/2014/main" id="{AC9EBDF0-07E7-EB62-9378-70ADA070ACB1}"/>
                    </a:ext>
                  </a:extLst>
                </p:cNvPr>
                <p:cNvGrpSpPr>
                  <a:grpSpLocks/>
                </p:cNvGrpSpPr>
                <p:nvPr/>
              </p:nvGrpSpPr>
              <p:grpSpPr bwMode="auto">
                <a:xfrm rot="88588">
                  <a:off x="3923" y="769"/>
                  <a:ext cx="180" cy="913"/>
                  <a:chOff x="1956" y="1990"/>
                  <a:chExt cx="492" cy="2604"/>
                </a:xfrm>
              </p:grpSpPr>
              <p:sp>
                <p:nvSpPr>
                  <p:cNvPr id="24656" name="Freeform 98">
                    <a:extLst>
                      <a:ext uri="{FF2B5EF4-FFF2-40B4-BE49-F238E27FC236}">
                        <a16:creationId xmlns:a16="http://schemas.microsoft.com/office/drawing/2014/main" id="{31A8CD02-D726-D9E9-528D-C4C187AE265A}"/>
                      </a:ext>
                    </a:extLst>
                  </p:cNvPr>
                  <p:cNvSpPr>
                    <a:spLocks/>
                  </p:cNvSpPr>
                  <p:nvPr/>
                </p:nvSpPr>
                <p:spPr bwMode="hidden">
                  <a:xfrm rot="16782062" flipH="1">
                    <a:off x="1414" y="2669"/>
                    <a:ext cx="1712" cy="30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4657" name="Freeform 99">
                    <a:extLst>
                      <a:ext uri="{FF2B5EF4-FFF2-40B4-BE49-F238E27FC236}">
                        <a16:creationId xmlns:a16="http://schemas.microsoft.com/office/drawing/2014/main" id="{995AB368-CE5C-AABC-80FD-D7959308D165}"/>
                      </a:ext>
                    </a:extLst>
                  </p:cNvPr>
                  <p:cNvSpPr>
                    <a:spLocks/>
                  </p:cNvSpPr>
                  <p:nvPr/>
                </p:nvSpPr>
                <p:spPr bwMode="hidden">
                  <a:xfrm rot="16782062" flipH="1">
                    <a:off x="1701" y="3879"/>
                    <a:ext cx="923" cy="46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24641" name="Group 100">
                  <a:extLst>
                    <a:ext uri="{FF2B5EF4-FFF2-40B4-BE49-F238E27FC236}">
                      <a16:creationId xmlns:a16="http://schemas.microsoft.com/office/drawing/2014/main" id="{4C23C8B5-B577-A79E-6AB1-DC201B051B27}"/>
                    </a:ext>
                  </a:extLst>
                </p:cNvPr>
                <p:cNvGrpSpPr>
                  <a:grpSpLocks/>
                </p:cNvGrpSpPr>
                <p:nvPr/>
              </p:nvGrpSpPr>
              <p:grpSpPr bwMode="auto">
                <a:xfrm>
                  <a:off x="4451" y="662"/>
                  <a:ext cx="442" cy="951"/>
                  <a:chOff x="3334" y="1717"/>
                  <a:chExt cx="1125" cy="2426"/>
                </a:xfrm>
              </p:grpSpPr>
              <p:sp>
                <p:nvSpPr>
                  <p:cNvPr id="24654" name="Freeform 101">
                    <a:extLst>
                      <a:ext uri="{FF2B5EF4-FFF2-40B4-BE49-F238E27FC236}">
                        <a16:creationId xmlns:a16="http://schemas.microsoft.com/office/drawing/2014/main" id="{BD5088EC-6516-7FF0-AACC-5BC552FBFB05}"/>
                      </a:ext>
                    </a:extLst>
                  </p:cNvPr>
                  <p:cNvSpPr>
                    <a:spLocks/>
                  </p:cNvSpPr>
                  <p:nvPr/>
                </p:nvSpPr>
                <p:spPr bwMode="hidden">
                  <a:xfrm rot="3144576">
                    <a:off x="2627" y="2423"/>
                    <a:ext cx="1723"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4655" name="Freeform 102">
                    <a:extLst>
                      <a:ext uri="{FF2B5EF4-FFF2-40B4-BE49-F238E27FC236}">
                        <a16:creationId xmlns:a16="http://schemas.microsoft.com/office/drawing/2014/main" id="{19140C3A-7E3E-8C31-5D52-62C078B501D9}"/>
                      </a:ext>
                    </a:extLst>
                  </p:cNvPr>
                  <p:cNvSpPr>
                    <a:spLocks/>
                  </p:cNvSpPr>
                  <p:nvPr/>
                </p:nvSpPr>
                <p:spPr bwMode="hidden">
                  <a:xfrm rot="3144576">
                    <a:off x="3752" y="3435"/>
                    <a:ext cx="925" cy="49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24642" name="Group 103">
                  <a:extLst>
                    <a:ext uri="{FF2B5EF4-FFF2-40B4-BE49-F238E27FC236}">
                      <a16:creationId xmlns:a16="http://schemas.microsoft.com/office/drawing/2014/main" id="{1EC5C6E6-2562-3EDE-1702-DB8F49C75E3F}"/>
                    </a:ext>
                  </a:extLst>
                </p:cNvPr>
                <p:cNvGrpSpPr>
                  <a:grpSpLocks/>
                </p:cNvGrpSpPr>
                <p:nvPr/>
              </p:nvGrpSpPr>
              <p:grpSpPr bwMode="auto">
                <a:xfrm>
                  <a:off x="4391" y="721"/>
                  <a:ext cx="347" cy="951"/>
                  <a:chOff x="3181" y="1866"/>
                  <a:chExt cx="883" cy="2426"/>
                </a:xfrm>
              </p:grpSpPr>
              <p:sp>
                <p:nvSpPr>
                  <p:cNvPr id="24652" name="Freeform 104">
                    <a:extLst>
                      <a:ext uri="{FF2B5EF4-FFF2-40B4-BE49-F238E27FC236}">
                        <a16:creationId xmlns:a16="http://schemas.microsoft.com/office/drawing/2014/main" id="{746702BF-9A88-B565-E68C-02F9CA713335}"/>
                      </a:ext>
                    </a:extLst>
                  </p:cNvPr>
                  <p:cNvSpPr>
                    <a:spLocks/>
                  </p:cNvSpPr>
                  <p:nvPr/>
                </p:nvSpPr>
                <p:spPr bwMode="hidden">
                  <a:xfrm rot="3745735">
                    <a:off x="2509" y="2520"/>
                    <a:ext cx="1643" cy="29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4653" name="Freeform 105">
                    <a:extLst>
                      <a:ext uri="{FF2B5EF4-FFF2-40B4-BE49-F238E27FC236}">
                        <a16:creationId xmlns:a16="http://schemas.microsoft.com/office/drawing/2014/main" id="{D9AB65D3-436C-A227-5B41-3B2FA39196C3}"/>
                      </a:ext>
                    </a:extLst>
                  </p:cNvPr>
                  <p:cNvSpPr>
                    <a:spLocks/>
                  </p:cNvSpPr>
                  <p:nvPr/>
                </p:nvSpPr>
                <p:spPr bwMode="hidden">
                  <a:xfrm rot="3745735">
                    <a:off x="3387" y="3591"/>
                    <a:ext cx="885" cy="46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24643" name="Group 106">
                  <a:extLst>
                    <a:ext uri="{FF2B5EF4-FFF2-40B4-BE49-F238E27FC236}">
                      <a16:creationId xmlns:a16="http://schemas.microsoft.com/office/drawing/2014/main" id="{84501C32-7551-88E7-AD63-C22D7FB5448D}"/>
                    </a:ext>
                  </a:extLst>
                </p:cNvPr>
                <p:cNvGrpSpPr>
                  <a:grpSpLocks/>
                </p:cNvGrpSpPr>
                <p:nvPr/>
              </p:nvGrpSpPr>
              <p:grpSpPr bwMode="auto">
                <a:xfrm>
                  <a:off x="4323" y="767"/>
                  <a:ext cx="243" cy="935"/>
                  <a:chOff x="3006" y="1983"/>
                  <a:chExt cx="619" cy="2386"/>
                </a:xfrm>
              </p:grpSpPr>
              <p:sp>
                <p:nvSpPr>
                  <p:cNvPr id="24650" name="Freeform 107">
                    <a:extLst>
                      <a:ext uri="{FF2B5EF4-FFF2-40B4-BE49-F238E27FC236}">
                        <a16:creationId xmlns:a16="http://schemas.microsoft.com/office/drawing/2014/main" id="{059FEEFB-1954-56A2-0B7B-E6DD01E9B927}"/>
                      </a:ext>
                    </a:extLst>
                  </p:cNvPr>
                  <p:cNvSpPr>
                    <a:spLocks/>
                  </p:cNvSpPr>
                  <p:nvPr/>
                </p:nvSpPr>
                <p:spPr bwMode="hidden">
                  <a:xfrm rot="4286818">
                    <a:off x="2328" y="2644"/>
                    <a:ext cx="1600" cy="24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4651" name="Freeform 108">
                    <a:extLst>
                      <a:ext uri="{FF2B5EF4-FFF2-40B4-BE49-F238E27FC236}">
                        <a16:creationId xmlns:a16="http://schemas.microsoft.com/office/drawing/2014/main" id="{7B838AFE-26BA-8A8E-7665-FBFD71C39833}"/>
                      </a:ext>
                    </a:extLst>
                  </p:cNvPr>
                  <p:cNvSpPr>
                    <a:spLocks/>
                  </p:cNvSpPr>
                  <p:nvPr/>
                </p:nvSpPr>
                <p:spPr bwMode="hidden">
                  <a:xfrm rot="4286818">
                    <a:off x="3003" y="3724"/>
                    <a:ext cx="857" cy="38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24644" name="Group 109">
                  <a:extLst>
                    <a:ext uri="{FF2B5EF4-FFF2-40B4-BE49-F238E27FC236}">
                      <a16:creationId xmlns:a16="http://schemas.microsoft.com/office/drawing/2014/main" id="{7B8BB399-B8D2-2C08-7176-C889A8F259AF}"/>
                    </a:ext>
                  </a:extLst>
                </p:cNvPr>
                <p:cNvGrpSpPr>
                  <a:grpSpLocks/>
                </p:cNvGrpSpPr>
                <p:nvPr/>
              </p:nvGrpSpPr>
              <p:grpSpPr bwMode="auto">
                <a:xfrm>
                  <a:off x="4249" y="813"/>
                  <a:ext cx="159" cy="870"/>
                  <a:chOff x="2819" y="2101"/>
                  <a:chExt cx="405" cy="2219"/>
                </a:xfrm>
              </p:grpSpPr>
              <p:sp>
                <p:nvSpPr>
                  <p:cNvPr id="24648" name="Freeform 110">
                    <a:extLst>
                      <a:ext uri="{FF2B5EF4-FFF2-40B4-BE49-F238E27FC236}">
                        <a16:creationId xmlns:a16="http://schemas.microsoft.com/office/drawing/2014/main" id="{6A4D1F89-E546-4C74-636D-138F32898231}"/>
                      </a:ext>
                    </a:extLst>
                  </p:cNvPr>
                  <p:cNvSpPr>
                    <a:spLocks/>
                  </p:cNvSpPr>
                  <p:nvPr/>
                </p:nvSpPr>
                <p:spPr bwMode="hidden">
                  <a:xfrm rot="4898956">
                    <a:off x="2218" y="2698"/>
                    <a:ext cx="1451" cy="24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4649" name="Freeform 111">
                    <a:extLst>
                      <a:ext uri="{FF2B5EF4-FFF2-40B4-BE49-F238E27FC236}">
                        <a16:creationId xmlns:a16="http://schemas.microsoft.com/office/drawing/2014/main" id="{F2EC0EDA-C278-8819-4E46-96826208BCF1}"/>
                      </a:ext>
                    </a:extLst>
                  </p:cNvPr>
                  <p:cNvSpPr>
                    <a:spLocks/>
                  </p:cNvSpPr>
                  <p:nvPr/>
                </p:nvSpPr>
                <p:spPr bwMode="hidden">
                  <a:xfrm rot="4898956">
                    <a:off x="2637" y="3708"/>
                    <a:ext cx="789" cy="38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24645" name="Group 112">
                  <a:extLst>
                    <a:ext uri="{FF2B5EF4-FFF2-40B4-BE49-F238E27FC236}">
                      <a16:creationId xmlns:a16="http://schemas.microsoft.com/office/drawing/2014/main" id="{02047C0B-0DB7-3B7D-9789-DE40AC696665}"/>
                    </a:ext>
                  </a:extLst>
                </p:cNvPr>
                <p:cNvGrpSpPr>
                  <a:grpSpLocks/>
                </p:cNvGrpSpPr>
                <p:nvPr/>
              </p:nvGrpSpPr>
              <p:grpSpPr bwMode="auto">
                <a:xfrm>
                  <a:off x="4045" y="826"/>
                  <a:ext cx="167" cy="857"/>
                  <a:chOff x="2287" y="2135"/>
                  <a:chExt cx="426" cy="2185"/>
                </a:xfrm>
              </p:grpSpPr>
              <p:sp>
                <p:nvSpPr>
                  <p:cNvPr id="24646" name="Freeform 113">
                    <a:extLst>
                      <a:ext uri="{FF2B5EF4-FFF2-40B4-BE49-F238E27FC236}">
                        <a16:creationId xmlns:a16="http://schemas.microsoft.com/office/drawing/2014/main" id="{D27B3BD0-C8F7-296C-664B-40BE002A018C}"/>
                      </a:ext>
                    </a:extLst>
                  </p:cNvPr>
                  <p:cNvSpPr>
                    <a:spLocks/>
                  </p:cNvSpPr>
                  <p:nvPr/>
                </p:nvSpPr>
                <p:spPr bwMode="hidden">
                  <a:xfrm rot="5755659">
                    <a:off x="1903" y="2758"/>
                    <a:ext cx="1432" cy="18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4647" name="Freeform 114">
                    <a:extLst>
                      <a:ext uri="{FF2B5EF4-FFF2-40B4-BE49-F238E27FC236}">
                        <a16:creationId xmlns:a16="http://schemas.microsoft.com/office/drawing/2014/main" id="{9521B28A-5043-9B8B-0EC4-669AD79B5BC2}"/>
                      </a:ext>
                    </a:extLst>
                  </p:cNvPr>
                  <p:cNvSpPr>
                    <a:spLocks/>
                  </p:cNvSpPr>
                  <p:nvPr/>
                </p:nvSpPr>
                <p:spPr bwMode="hidden">
                  <a:xfrm rot="5755659">
                    <a:off x="2051" y="3765"/>
                    <a:ext cx="767" cy="294"/>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sp>
            <p:nvSpPr>
              <p:cNvPr id="24590" name="Freeform 115">
                <a:extLst>
                  <a:ext uri="{FF2B5EF4-FFF2-40B4-BE49-F238E27FC236}">
                    <a16:creationId xmlns:a16="http://schemas.microsoft.com/office/drawing/2014/main" id="{160979E8-3E5A-E5A1-B7E7-27B9EA1F15E1}"/>
                  </a:ext>
                </a:extLst>
              </p:cNvPr>
              <p:cNvSpPr>
                <a:spLocks/>
              </p:cNvSpPr>
              <p:nvPr/>
            </p:nvSpPr>
            <p:spPr bwMode="hidden">
              <a:xfrm flipH="1">
                <a:off x="3873" y="934"/>
                <a:ext cx="190" cy="58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591" name="Arc 116">
                <a:extLst>
                  <a:ext uri="{FF2B5EF4-FFF2-40B4-BE49-F238E27FC236}">
                    <a16:creationId xmlns:a16="http://schemas.microsoft.com/office/drawing/2014/main" id="{00C26868-F712-C759-4EDD-DBC0160BA523}"/>
                  </a:ext>
                </a:extLst>
              </p:cNvPr>
              <p:cNvSpPr>
                <a:spLocks/>
              </p:cNvSpPr>
              <p:nvPr/>
            </p:nvSpPr>
            <p:spPr bwMode="hidden">
              <a:xfrm flipH="1">
                <a:off x="3527" y="725"/>
                <a:ext cx="832" cy="900"/>
              </a:xfrm>
              <a:custGeom>
                <a:avLst/>
                <a:gdLst>
                  <a:gd name="T0" fmla="*/ 211 w 21600"/>
                  <a:gd name="T1" fmla="*/ 0 h 21602"/>
                  <a:gd name="T2" fmla="*/ 832 w 21600"/>
                  <a:gd name="T3" fmla="*/ 900 h 21602"/>
                  <a:gd name="T4" fmla="*/ 0 w 21600"/>
                  <a:gd name="T5" fmla="*/ 871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592" name="Arc 117">
                <a:extLst>
                  <a:ext uri="{FF2B5EF4-FFF2-40B4-BE49-F238E27FC236}">
                    <a16:creationId xmlns:a16="http://schemas.microsoft.com/office/drawing/2014/main" id="{38CCD792-DA3A-994B-F970-D927600661EA}"/>
                  </a:ext>
                </a:extLst>
              </p:cNvPr>
              <p:cNvSpPr>
                <a:spLocks/>
              </p:cNvSpPr>
              <p:nvPr/>
            </p:nvSpPr>
            <p:spPr bwMode="hidden">
              <a:xfrm flipV="1">
                <a:off x="4278" y="179"/>
                <a:ext cx="1007" cy="802"/>
              </a:xfrm>
              <a:custGeom>
                <a:avLst/>
                <a:gdLst>
                  <a:gd name="T0" fmla="*/ 1007 w 36729"/>
                  <a:gd name="T1" fmla="*/ 388 h 21600"/>
                  <a:gd name="T2" fmla="*/ 0 w 36729"/>
                  <a:gd name="T3" fmla="*/ 453 h 21600"/>
                  <a:gd name="T4" fmla="*/ 489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593" name="Arc 118">
                <a:extLst>
                  <a:ext uri="{FF2B5EF4-FFF2-40B4-BE49-F238E27FC236}">
                    <a16:creationId xmlns:a16="http://schemas.microsoft.com/office/drawing/2014/main" id="{FBE6CFE7-A2CA-485B-B912-D49DD2648C12}"/>
                  </a:ext>
                </a:extLst>
              </p:cNvPr>
              <p:cNvSpPr>
                <a:spLocks/>
              </p:cNvSpPr>
              <p:nvPr/>
            </p:nvSpPr>
            <p:spPr bwMode="hidden">
              <a:xfrm flipH="1">
                <a:off x="3612" y="580"/>
                <a:ext cx="485" cy="933"/>
              </a:xfrm>
              <a:custGeom>
                <a:avLst/>
                <a:gdLst>
                  <a:gd name="T0" fmla="*/ 0 w 28940"/>
                  <a:gd name="T1" fmla="*/ 54 h 22305"/>
                  <a:gd name="T2" fmla="*/ 485 w 28940"/>
                  <a:gd name="T3" fmla="*/ 933 h 22305"/>
                  <a:gd name="T4" fmla="*/ 123 w 28940"/>
                  <a:gd name="T5" fmla="*/ 904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594" name="Arc 119">
                <a:extLst>
                  <a:ext uri="{FF2B5EF4-FFF2-40B4-BE49-F238E27FC236}">
                    <a16:creationId xmlns:a16="http://schemas.microsoft.com/office/drawing/2014/main" id="{857CC98C-7D07-A265-69F6-73CF6AAE939B}"/>
                  </a:ext>
                </a:extLst>
              </p:cNvPr>
              <p:cNvSpPr>
                <a:spLocks/>
              </p:cNvSpPr>
              <p:nvPr/>
            </p:nvSpPr>
            <p:spPr bwMode="hidden">
              <a:xfrm flipH="1">
                <a:off x="3267" y="628"/>
                <a:ext cx="791" cy="928"/>
              </a:xfrm>
              <a:custGeom>
                <a:avLst/>
                <a:gdLst>
                  <a:gd name="T0" fmla="*/ 0 w 30473"/>
                  <a:gd name="T1" fmla="*/ 79 h 22305"/>
                  <a:gd name="T2" fmla="*/ 791 w 30473"/>
                  <a:gd name="T3" fmla="*/ 928 h 22305"/>
                  <a:gd name="T4" fmla="*/ 230 w 30473"/>
                  <a:gd name="T5" fmla="*/ 899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595" name="Arc 120">
                <a:extLst>
                  <a:ext uri="{FF2B5EF4-FFF2-40B4-BE49-F238E27FC236}">
                    <a16:creationId xmlns:a16="http://schemas.microsoft.com/office/drawing/2014/main" id="{41EDF769-4478-CCE2-BDEF-66C599807FA6}"/>
                  </a:ext>
                </a:extLst>
              </p:cNvPr>
              <p:cNvSpPr>
                <a:spLocks/>
              </p:cNvSpPr>
              <p:nvPr/>
            </p:nvSpPr>
            <p:spPr bwMode="hidden">
              <a:xfrm flipH="1">
                <a:off x="3197" y="458"/>
                <a:ext cx="932" cy="933"/>
              </a:xfrm>
              <a:custGeom>
                <a:avLst/>
                <a:gdLst>
                  <a:gd name="T0" fmla="*/ 0 w 34455"/>
                  <a:gd name="T1" fmla="*/ 177 h 22305"/>
                  <a:gd name="T2" fmla="*/ 932 w 34455"/>
                  <a:gd name="T3" fmla="*/ 933 h 22305"/>
                  <a:gd name="T4" fmla="*/ 348 w 34455"/>
                  <a:gd name="T5" fmla="*/ 904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596" name="Arc 121">
                <a:extLst>
                  <a:ext uri="{FF2B5EF4-FFF2-40B4-BE49-F238E27FC236}">
                    <a16:creationId xmlns:a16="http://schemas.microsoft.com/office/drawing/2014/main" id="{9E1F51A5-43E9-2726-F685-E3D6C8D2B099}"/>
                  </a:ext>
                </a:extLst>
              </p:cNvPr>
              <p:cNvSpPr>
                <a:spLocks/>
              </p:cNvSpPr>
              <p:nvPr/>
            </p:nvSpPr>
            <p:spPr bwMode="hidden">
              <a:xfrm>
                <a:off x="4229" y="589"/>
                <a:ext cx="149" cy="933"/>
              </a:xfrm>
              <a:custGeom>
                <a:avLst/>
                <a:gdLst>
                  <a:gd name="T0" fmla="*/ 0 w 34812"/>
                  <a:gd name="T1" fmla="*/ 189 h 22305"/>
                  <a:gd name="T2" fmla="*/ 149 w 34812"/>
                  <a:gd name="T3" fmla="*/ 933 h 22305"/>
                  <a:gd name="T4" fmla="*/ 57 w 34812"/>
                  <a:gd name="T5" fmla="*/ 904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597" name="Arc 122">
                <a:extLst>
                  <a:ext uri="{FF2B5EF4-FFF2-40B4-BE49-F238E27FC236}">
                    <a16:creationId xmlns:a16="http://schemas.microsoft.com/office/drawing/2014/main" id="{D5B04891-BF8E-2D5C-BB0C-DAEC3D50D97B}"/>
                  </a:ext>
                </a:extLst>
              </p:cNvPr>
              <p:cNvSpPr>
                <a:spLocks/>
              </p:cNvSpPr>
              <p:nvPr/>
            </p:nvSpPr>
            <p:spPr bwMode="hidden">
              <a:xfrm>
                <a:off x="4269" y="585"/>
                <a:ext cx="393" cy="933"/>
              </a:xfrm>
              <a:custGeom>
                <a:avLst/>
                <a:gdLst>
                  <a:gd name="T0" fmla="*/ 0 w 34812"/>
                  <a:gd name="T1" fmla="*/ 189 h 22305"/>
                  <a:gd name="T2" fmla="*/ 393 w 34812"/>
                  <a:gd name="T3" fmla="*/ 933 h 22305"/>
                  <a:gd name="T4" fmla="*/ 149 w 34812"/>
                  <a:gd name="T5" fmla="*/ 904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598" name="Arc 123">
                <a:extLst>
                  <a:ext uri="{FF2B5EF4-FFF2-40B4-BE49-F238E27FC236}">
                    <a16:creationId xmlns:a16="http://schemas.microsoft.com/office/drawing/2014/main" id="{D3128DB2-983A-A148-7BBA-1B028BBFF901}"/>
                  </a:ext>
                </a:extLst>
              </p:cNvPr>
              <p:cNvSpPr>
                <a:spLocks/>
              </p:cNvSpPr>
              <p:nvPr/>
            </p:nvSpPr>
            <p:spPr bwMode="hidden">
              <a:xfrm>
                <a:off x="4302" y="463"/>
                <a:ext cx="558" cy="933"/>
              </a:xfrm>
              <a:custGeom>
                <a:avLst/>
                <a:gdLst>
                  <a:gd name="T0" fmla="*/ 0 w 34812"/>
                  <a:gd name="T1" fmla="*/ 189 h 22305"/>
                  <a:gd name="T2" fmla="*/ 558 w 34812"/>
                  <a:gd name="T3" fmla="*/ 933 h 22305"/>
                  <a:gd name="T4" fmla="*/ 212 w 34812"/>
                  <a:gd name="T5" fmla="*/ 904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599" name="Freeform 124">
                <a:extLst>
                  <a:ext uri="{FF2B5EF4-FFF2-40B4-BE49-F238E27FC236}">
                    <a16:creationId xmlns:a16="http://schemas.microsoft.com/office/drawing/2014/main" id="{5ED0402C-81B3-BE48-3927-BBBD0D461B77}"/>
                  </a:ext>
                </a:extLst>
              </p:cNvPr>
              <p:cNvSpPr>
                <a:spLocks/>
              </p:cNvSpPr>
              <p:nvPr/>
            </p:nvSpPr>
            <p:spPr bwMode="hidden">
              <a:xfrm>
                <a:off x="4410" y="1033"/>
                <a:ext cx="188" cy="58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600" name="Freeform 125">
                <a:extLst>
                  <a:ext uri="{FF2B5EF4-FFF2-40B4-BE49-F238E27FC236}">
                    <a16:creationId xmlns:a16="http://schemas.microsoft.com/office/drawing/2014/main" id="{1E61D53B-8696-D130-7AA4-98F3E3236153}"/>
                  </a:ext>
                </a:extLst>
              </p:cNvPr>
              <p:cNvSpPr>
                <a:spLocks/>
              </p:cNvSpPr>
              <p:nvPr/>
            </p:nvSpPr>
            <p:spPr bwMode="hidden">
              <a:xfrm rot="19660755" flipV="1">
                <a:off x="4114" y="843"/>
                <a:ext cx="171" cy="326"/>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601" name="Arc 126">
                <a:extLst>
                  <a:ext uri="{FF2B5EF4-FFF2-40B4-BE49-F238E27FC236}">
                    <a16:creationId xmlns:a16="http://schemas.microsoft.com/office/drawing/2014/main" id="{7B03B6D1-FA70-DED5-F4DC-4FB6A6DEDD46}"/>
                  </a:ext>
                </a:extLst>
              </p:cNvPr>
              <p:cNvSpPr>
                <a:spLocks/>
              </p:cNvSpPr>
              <p:nvPr/>
            </p:nvSpPr>
            <p:spPr bwMode="hidden">
              <a:xfrm flipH="1">
                <a:off x="3144" y="319"/>
                <a:ext cx="996" cy="933"/>
              </a:xfrm>
              <a:custGeom>
                <a:avLst/>
                <a:gdLst>
                  <a:gd name="T0" fmla="*/ 0 w 36830"/>
                  <a:gd name="T1" fmla="*/ 263 h 22305"/>
                  <a:gd name="T2" fmla="*/ 996 w 36830"/>
                  <a:gd name="T3" fmla="*/ 933 h 22305"/>
                  <a:gd name="T4" fmla="*/ 412 w 36830"/>
                  <a:gd name="T5" fmla="*/ 904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602" name="Arc 127">
                <a:extLst>
                  <a:ext uri="{FF2B5EF4-FFF2-40B4-BE49-F238E27FC236}">
                    <a16:creationId xmlns:a16="http://schemas.microsoft.com/office/drawing/2014/main" id="{68ACD192-472F-F67A-89F0-AA7447AF61C3}"/>
                  </a:ext>
                </a:extLst>
              </p:cNvPr>
              <p:cNvSpPr>
                <a:spLocks/>
              </p:cNvSpPr>
              <p:nvPr/>
            </p:nvSpPr>
            <p:spPr bwMode="hidden">
              <a:xfrm flipH="1">
                <a:off x="3426" y="122"/>
                <a:ext cx="724" cy="899"/>
              </a:xfrm>
              <a:custGeom>
                <a:avLst/>
                <a:gdLst>
                  <a:gd name="T0" fmla="*/ 0 w 31881"/>
                  <a:gd name="T1" fmla="*/ 417 h 21600"/>
                  <a:gd name="T2" fmla="*/ 724 w 31881"/>
                  <a:gd name="T3" fmla="*/ 202 h 21600"/>
                  <a:gd name="T4" fmla="*/ 414 w 31881"/>
                  <a:gd name="T5" fmla="*/ 899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lnTo>
                      <a:pt x="-1" y="10015"/>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603" name="Arc 128">
                <a:extLst>
                  <a:ext uri="{FF2B5EF4-FFF2-40B4-BE49-F238E27FC236}">
                    <a16:creationId xmlns:a16="http://schemas.microsoft.com/office/drawing/2014/main" id="{EEA099D0-F4AD-8CFB-C736-6206D6B9FCAA}"/>
                  </a:ext>
                </a:extLst>
              </p:cNvPr>
              <p:cNvSpPr>
                <a:spLocks/>
              </p:cNvSpPr>
              <p:nvPr/>
            </p:nvSpPr>
            <p:spPr bwMode="hidden">
              <a:xfrm>
                <a:off x="4199" y="502"/>
                <a:ext cx="297" cy="901"/>
              </a:xfrm>
              <a:custGeom>
                <a:avLst/>
                <a:gdLst>
                  <a:gd name="T0" fmla="*/ 0 w 31146"/>
                  <a:gd name="T1" fmla="*/ 188 h 21600"/>
                  <a:gd name="T2" fmla="*/ 297 w 31146"/>
                  <a:gd name="T3" fmla="*/ 399 h 21600"/>
                  <a:gd name="T4" fmla="*/ 126 w 31146"/>
                  <a:gd name="T5" fmla="*/ 901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lnTo>
                      <a:pt x="-1" y="4511"/>
                    </a:lnTo>
                    <a:close/>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604" name="Freeform 129">
                <a:extLst>
                  <a:ext uri="{FF2B5EF4-FFF2-40B4-BE49-F238E27FC236}">
                    <a16:creationId xmlns:a16="http://schemas.microsoft.com/office/drawing/2014/main" id="{8232E060-D2BD-85B2-9C39-BD4FC89FA836}"/>
                  </a:ext>
                </a:extLst>
              </p:cNvPr>
              <p:cNvSpPr>
                <a:spLocks/>
              </p:cNvSpPr>
              <p:nvPr/>
            </p:nvSpPr>
            <p:spPr bwMode="hidden">
              <a:xfrm flipH="1">
                <a:off x="3307" y="981"/>
                <a:ext cx="426" cy="59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605" name="Freeform 130">
                <a:extLst>
                  <a:ext uri="{FF2B5EF4-FFF2-40B4-BE49-F238E27FC236}">
                    <a16:creationId xmlns:a16="http://schemas.microsoft.com/office/drawing/2014/main" id="{3BC9FFBD-965E-75F8-A6E2-6865F36140F7}"/>
                  </a:ext>
                </a:extLst>
              </p:cNvPr>
              <p:cNvSpPr>
                <a:spLocks/>
              </p:cNvSpPr>
              <p:nvPr/>
            </p:nvSpPr>
            <p:spPr bwMode="hidden">
              <a:xfrm flipH="1">
                <a:off x="3507" y="350"/>
                <a:ext cx="273" cy="59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606" name="Freeform 131">
                <a:extLst>
                  <a:ext uri="{FF2B5EF4-FFF2-40B4-BE49-F238E27FC236}">
                    <a16:creationId xmlns:a16="http://schemas.microsoft.com/office/drawing/2014/main" id="{43EFE4A1-114D-2E26-E679-6A99F63B48A2}"/>
                  </a:ext>
                </a:extLst>
              </p:cNvPr>
              <p:cNvSpPr>
                <a:spLocks/>
              </p:cNvSpPr>
              <p:nvPr/>
            </p:nvSpPr>
            <p:spPr bwMode="hidden">
              <a:xfrm flipH="1">
                <a:off x="3821" y="172"/>
                <a:ext cx="164" cy="59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607" name="Freeform 132">
                <a:extLst>
                  <a:ext uri="{FF2B5EF4-FFF2-40B4-BE49-F238E27FC236}">
                    <a16:creationId xmlns:a16="http://schemas.microsoft.com/office/drawing/2014/main" id="{1CD6BD32-DAAD-912B-E999-D5D987878115}"/>
                  </a:ext>
                </a:extLst>
              </p:cNvPr>
              <p:cNvSpPr>
                <a:spLocks/>
              </p:cNvSpPr>
              <p:nvPr/>
            </p:nvSpPr>
            <p:spPr bwMode="hidden">
              <a:xfrm>
                <a:off x="4841" y="894"/>
                <a:ext cx="395" cy="62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608" name="Freeform 133">
                <a:extLst>
                  <a:ext uri="{FF2B5EF4-FFF2-40B4-BE49-F238E27FC236}">
                    <a16:creationId xmlns:a16="http://schemas.microsoft.com/office/drawing/2014/main" id="{96E17F81-E6BD-813C-98E4-DF6F203437E6}"/>
                  </a:ext>
                </a:extLst>
              </p:cNvPr>
              <p:cNvSpPr>
                <a:spLocks/>
              </p:cNvSpPr>
              <p:nvPr/>
            </p:nvSpPr>
            <p:spPr bwMode="hidden">
              <a:xfrm>
                <a:off x="4636" y="576"/>
                <a:ext cx="594" cy="41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609" name="Freeform 134">
                <a:extLst>
                  <a:ext uri="{FF2B5EF4-FFF2-40B4-BE49-F238E27FC236}">
                    <a16:creationId xmlns:a16="http://schemas.microsoft.com/office/drawing/2014/main" id="{26F89D60-41D0-018B-DB64-82A733CA4A03}"/>
                  </a:ext>
                </a:extLst>
              </p:cNvPr>
              <p:cNvSpPr>
                <a:spLocks/>
              </p:cNvSpPr>
              <p:nvPr/>
            </p:nvSpPr>
            <p:spPr bwMode="hidden">
              <a:xfrm>
                <a:off x="4658" y="132"/>
                <a:ext cx="260" cy="55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610" name="Freeform 135">
                <a:extLst>
                  <a:ext uri="{FF2B5EF4-FFF2-40B4-BE49-F238E27FC236}">
                    <a16:creationId xmlns:a16="http://schemas.microsoft.com/office/drawing/2014/main" id="{D3D23A05-948C-4ABA-EA4B-E8F9F02ACDA4}"/>
                  </a:ext>
                </a:extLst>
              </p:cNvPr>
              <p:cNvSpPr>
                <a:spLocks/>
              </p:cNvSpPr>
              <p:nvPr/>
            </p:nvSpPr>
            <p:spPr bwMode="hidden">
              <a:xfrm rot="-1346631">
                <a:off x="4401" y="599"/>
                <a:ext cx="175" cy="32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611" name="Freeform 136">
                <a:extLst>
                  <a:ext uri="{FF2B5EF4-FFF2-40B4-BE49-F238E27FC236}">
                    <a16:creationId xmlns:a16="http://schemas.microsoft.com/office/drawing/2014/main" id="{D177DFE5-D778-81E0-2D6A-C800F6BA73BE}"/>
                  </a:ext>
                </a:extLst>
              </p:cNvPr>
              <p:cNvSpPr>
                <a:spLocks/>
              </p:cNvSpPr>
              <p:nvPr/>
            </p:nvSpPr>
            <p:spPr bwMode="hidden">
              <a:xfrm rot="1346631" flipH="1">
                <a:off x="3783" y="589"/>
                <a:ext cx="172" cy="33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24579" name="Rectangle 137">
            <a:extLst>
              <a:ext uri="{FF2B5EF4-FFF2-40B4-BE49-F238E27FC236}">
                <a16:creationId xmlns:a16="http://schemas.microsoft.com/office/drawing/2014/main" id="{0BA79BFE-30FA-7B95-C9D1-B8FE8169F5C1}"/>
              </a:ext>
            </a:extLst>
          </p:cNvPr>
          <p:cNvSpPr>
            <a:spLocks noGrp="1" noChangeArrowheads="1"/>
          </p:cNvSpPr>
          <p:nvPr>
            <p:ph type="title"/>
          </p:nvPr>
        </p:nvSpPr>
        <p:spPr bwMode="auto">
          <a:xfrm>
            <a:off x="685800" y="301625"/>
            <a:ext cx="7772400"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4580" name="Rectangle 138">
            <a:extLst>
              <a:ext uri="{FF2B5EF4-FFF2-40B4-BE49-F238E27FC236}">
                <a16:creationId xmlns:a16="http://schemas.microsoft.com/office/drawing/2014/main" id="{AE2AE3EB-F942-77AF-CA74-8F4503809610}"/>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859" name="Rectangle 139">
            <a:extLst>
              <a:ext uri="{FF2B5EF4-FFF2-40B4-BE49-F238E27FC236}">
                <a16:creationId xmlns:a16="http://schemas.microsoft.com/office/drawing/2014/main" id="{9528A79E-71F6-625C-E3AC-233B68E6F220}"/>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defRPr sz="1400">
                <a:latin typeface="+mn-lt"/>
              </a:defRPr>
            </a:lvl1pPr>
          </a:lstStyle>
          <a:p>
            <a:pPr>
              <a:defRPr/>
            </a:pPr>
            <a:endParaRPr lang="en-US"/>
          </a:p>
        </p:txBody>
      </p:sp>
      <p:sp>
        <p:nvSpPr>
          <p:cNvPr id="30860" name="Rectangle 140">
            <a:extLst>
              <a:ext uri="{FF2B5EF4-FFF2-40B4-BE49-F238E27FC236}">
                <a16:creationId xmlns:a16="http://schemas.microsoft.com/office/drawing/2014/main" id="{39E851D6-1C92-3C1A-51AD-94C0374F1AF7}"/>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400">
                <a:latin typeface="+mn-lt"/>
              </a:defRPr>
            </a:lvl1pPr>
          </a:lstStyle>
          <a:p>
            <a:pPr>
              <a:defRPr/>
            </a:pPr>
            <a:endParaRPr lang="en-US"/>
          </a:p>
        </p:txBody>
      </p:sp>
      <p:sp>
        <p:nvSpPr>
          <p:cNvPr id="30861" name="Rectangle 141">
            <a:extLst>
              <a:ext uri="{FF2B5EF4-FFF2-40B4-BE49-F238E27FC236}">
                <a16:creationId xmlns:a16="http://schemas.microsoft.com/office/drawing/2014/main" id="{73BC7673-DB94-32A1-4194-A524CDDD6F86}"/>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Black" panose="020B0A04020102020204" pitchFamily="34" charset="0"/>
              </a:defRPr>
            </a:lvl1pPr>
          </a:lstStyle>
          <a:p>
            <a:fld id="{663055A7-F473-4F13-AE95-CBDDD038E74C}"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6351" r:id="rId1"/>
    <p:sldLayoutId id="2147486254" r:id="rId2"/>
    <p:sldLayoutId id="2147486255" r:id="rId3"/>
    <p:sldLayoutId id="2147486256" r:id="rId4"/>
    <p:sldLayoutId id="2147486257" r:id="rId5"/>
    <p:sldLayoutId id="2147486258" r:id="rId6"/>
    <p:sldLayoutId id="2147486259" r:id="rId7"/>
    <p:sldLayoutId id="2147486260" r:id="rId8"/>
    <p:sldLayoutId id="2147486261" r:id="rId9"/>
    <p:sldLayoutId id="2147486262" r:id="rId10"/>
    <p:sldLayoutId id="2147486263" r:id="rId11"/>
  </p:sldLayoutIdLst>
  <p:transition>
    <p:random/>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Black" pitchFamily="34" charset="0"/>
        </a:defRPr>
      </a:lvl2pPr>
      <a:lvl3pPr algn="l" rtl="0" eaLnBrk="0" fontAlgn="base" hangingPunct="0">
        <a:spcBef>
          <a:spcPct val="0"/>
        </a:spcBef>
        <a:spcAft>
          <a:spcPct val="0"/>
        </a:spcAft>
        <a:defRPr sz="4400">
          <a:solidFill>
            <a:schemeClr val="tx2"/>
          </a:solidFill>
          <a:latin typeface="Arial Black" pitchFamily="34" charset="0"/>
        </a:defRPr>
      </a:lvl3pPr>
      <a:lvl4pPr algn="l" rtl="0" eaLnBrk="0" fontAlgn="base" hangingPunct="0">
        <a:spcBef>
          <a:spcPct val="0"/>
        </a:spcBef>
        <a:spcAft>
          <a:spcPct val="0"/>
        </a:spcAft>
        <a:defRPr sz="4400">
          <a:solidFill>
            <a:schemeClr val="tx2"/>
          </a:solidFill>
          <a:latin typeface="Arial Black" pitchFamily="34" charset="0"/>
        </a:defRPr>
      </a:lvl4pPr>
      <a:lvl5pPr algn="l" rtl="0" eaLnBrk="0" fontAlgn="base" hangingPunct="0">
        <a:spcBef>
          <a:spcPct val="0"/>
        </a:spcBef>
        <a:spcAft>
          <a:spcPct val="0"/>
        </a:spcAft>
        <a:defRPr sz="4400">
          <a:solidFill>
            <a:schemeClr val="tx2"/>
          </a:solidFill>
          <a:latin typeface="Arial Black" pitchFamily="34" charset="0"/>
        </a:defRPr>
      </a:lvl5pPr>
      <a:lvl6pPr marL="457200" algn="l" rtl="0" eaLnBrk="1" fontAlgn="base" hangingPunct="1">
        <a:spcBef>
          <a:spcPct val="0"/>
        </a:spcBef>
        <a:spcAft>
          <a:spcPct val="0"/>
        </a:spcAft>
        <a:defRPr sz="4400">
          <a:solidFill>
            <a:schemeClr val="tx2"/>
          </a:solidFill>
          <a:latin typeface="Arial Black" pitchFamily="34" charset="0"/>
        </a:defRPr>
      </a:lvl6pPr>
      <a:lvl7pPr marL="914400" algn="l" rtl="0" eaLnBrk="1" fontAlgn="base" hangingPunct="1">
        <a:spcBef>
          <a:spcPct val="0"/>
        </a:spcBef>
        <a:spcAft>
          <a:spcPct val="0"/>
        </a:spcAft>
        <a:defRPr sz="4400">
          <a:solidFill>
            <a:schemeClr val="tx2"/>
          </a:solidFill>
          <a:latin typeface="Arial Black" pitchFamily="34" charset="0"/>
        </a:defRPr>
      </a:lvl7pPr>
      <a:lvl8pPr marL="1371600" algn="l" rtl="0" eaLnBrk="1" fontAlgn="base" hangingPunct="1">
        <a:spcBef>
          <a:spcPct val="0"/>
        </a:spcBef>
        <a:spcAft>
          <a:spcPct val="0"/>
        </a:spcAft>
        <a:defRPr sz="4400">
          <a:solidFill>
            <a:schemeClr val="tx2"/>
          </a:solidFill>
          <a:latin typeface="Arial Black" pitchFamily="34" charset="0"/>
        </a:defRPr>
      </a:lvl8pPr>
      <a:lvl9pPr marL="1828800" algn="l" rtl="0" eaLnBrk="1" fontAlgn="base" hangingPunct="1">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Font typeface="Times New Roman" panose="02020603050405020304" pitchFamily="18" charset="0"/>
        <a:buChar char="−"/>
        <a:defRPr sz="2000">
          <a:solidFill>
            <a:schemeClr val="tx1"/>
          </a:solidFill>
          <a:latin typeface="+mn-lt"/>
        </a:defRPr>
      </a:lvl4pPr>
      <a:lvl5pPr marL="2057400" indent="-228600" algn="l" rtl="0" eaLnBrk="0" fontAlgn="base" hangingPunct="0">
        <a:spcBef>
          <a:spcPct val="20000"/>
        </a:spcBef>
        <a:spcAft>
          <a:spcPct val="0"/>
        </a:spcAft>
        <a:buFont typeface="Times New Roman" panose="02020603050405020304" pitchFamily="18" charset="0"/>
        <a:buChar char="–"/>
        <a:defRPr sz="2000">
          <a:solidFill>
            <a:schemeClr val="tx1"/>
          </a:solidFill>
          <a:latin typeface="+mn-lt"/>
        </a:defRPr>
      </a:lvl5pPr>
      <a:lvl6pPr marL="2514600" indent="-228600" algn="l" rtl="0" eaLnBrk="1" fontAlgn="base" hangingPunct="1">
        <a:spcBef>
          <a:spcPct val="20000"/>
        </a:spcBef>
        <a:spcAft>
          <a:spcPct val="0"/>
        </a:spcAft>
        <a:buFont typeface="Times New Roman" pitchFamily="18" charset="0"/>
        <a:buChar char="–"/>
        <a:defRPr sz="2000">
          <a:solidFill>
            <a:schemeClr val="tx1"/>
          </a:solidFill>
          <a:latin typeface="+mn-lt"/>
        </a:defRPr>
      </a:lvl6pPr>
      <a:lvl7pPr marL="2971800" indent="-228600" algn="l" rtl="0" eaLnBrk="1" fontAlgn="base" hangingPunct="1">
        <a:spcBef>
          <a:spcPct val="20000"/>
        </a:spcBef>
        <a:spcAft>
          <a:spcPct val="0"/>
        </a:spcAft>
        <a:buFont typeface="Times New Roman" pitchFamily="18" charset="0"/>
        <a:buChar char="–"/>
        <a:defRPr sz="2000">
          <a:solidFill>
            <a:schemeClr val="tx1"/>
          </a:solidFill>
          <a:latin typeface="+mn-lt"/>
        </a:defRPr>
      </a:lvl7pPr>
      <a:lvl8pPr marL="3429000" indent="-228600" algn="l" rtl="0" eaLnBrk="1" fontAlgn="base" hangingPunct="1">
        <a:spcBef>
          <a:spcPct val="20000"/>
        </a:spcBef>
        <a:spcAft>
          <a:spcPct val="0"/>
        </a:spcAft>
        <a:buFont typeface="Times New Roman" pitchFamily="18" charset="0"/>
        <a:buChar char="–"/>
        <a:defRPr sz="2000">
          <a:solidFill>
            <a:schemeClr val="tx1"/>
          </a:solidFill>
          <a:latin typeface="+mn-lt"/>
        </a:defRPr>
      </a:lvl8pPr>
      <a:lvl9pPr marL="3886200" indent="-228600" algn="l" rtl="0" eaLnBrk="1" fontAlgn="base" hangingPunct="1">
        <a:spcBef>
          <a:spcPct val="20000"/>
        </a:spcBef>
        <a:spcAft>
          <a:spcPct val="0"/>
        </a:spcAft>
        <a:buFont typeface="Times New Roman" pitchFamily="18"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1847"/>
            </a:gs>
            <a:gs pos="100000">
              <a:schemeClr val="bg1"/>
            </a:gs>
          </a:gsLst>
          <a:lin ang="5400000" scaled="1"/>
        </a:gradFill>
        <a:effectLst/>
      </p:bgPr>
    </p:bg>
    <p:spTree>
      <p:nvGrpSpPr>
        <p:cNvPr id="1" name=""/>
        <p:cNvGrpSpPr/>
        <p:nvPr/>
      </p:nvGrpSpPr>
      <p:grpSpPr>
        <a:xfrm>
          <a:off x="0" y="0"/>
          <a:ext cx="0" cy="0"/>
          <a:chOff x="0" y="0"/>
          <a:chExt cx="0" cy="0"/>
        </a:xfrm>
      </p:grpSpPr>
      <p:grpSp>
        <p:nvGrpSpPr>
          <p:cNvPr id="25602" name="Group 2">
            <a:extLst>
              <a:ext uri="{FF2B5EF4-FFF2-40B4-BE49-F238E27FC236}">
                <a16:creationId xmlns:a16="http://schemas.microsoft.com/office/drawing/2014/main" id="{AB948EA7-69D4-AE4A-BC2C-2FD9D0E9E00D}"/>
              </a:ext>
            </a:extLst>
          </p:cNvPr>
          <p:cNvGrpSpPr>
            <a:grpSpLocks/>
          </p:cNvGrpSpPr>
          <p:nvPr/>
        </p:nvGrpSpPr>
        <p:grpSpPr bwMode="auto">
          <a:xfrm>
            <a:off x="0" y="0"/>
            <a:ext cx="9144000" cy="6858000"/>
            <a:chOff x="0" y="0"/>
            <a:chExt cx="5760" cy="4320"/>
          </a:xfrm>
        </p:grpSpPr>
        <p:sp>
          <p:nvSpPr>
            <p:cNvPr id="25625" name="Freeform 3">
              <a:extLst>
                <a:ext uri="{FF2B5EF4-FFF2-40B4-BE49-F238E27FC236}">
                  <a16:creationId xmlns:a16="http://schemas.microsoft.com/office/drawing/2014/main" id="{C142DA6C-19B5-1FA1-09EF-C41579104E58}"/>
                </a:ext>
              </a:extLst>
            </p:cNvPr>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96" name="Freeform 4">
              <a:extLst>
                <a:ext uri="{FF2B5EF4-FFF2-40B4-BE49-F238E27FC236}">
                  <a16:creationId xmlns:a16="http://schemas.microsoft.com/office/drawing/2014/main" id="{244CAF51-FB37-93D5-D80B-9731E80A1D36}"/>
                </a:ext>
              </a:extLst>
            </p:cNvPr>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eaLnBrk="1" hangingPunct="1">
                <a:defRPr/>
              </a:pPr>
              <a:endParaRPr lang="en-US" dirty="0">
                <a:latin typeface="Arial" charset="0"/>
              </a:endParaRPr>
            </a:p>
          </p:txBody>
        </p:sp>
      </p:grpSp>
      <p:sp>
        <p:nvSpPr>
          <p:cNvPr id="25603" name="Freeform 5">
            <a:extLst>
              <a:ext uri="{FF2B5EF4-FFF2-40B4-BE49-F238E27FC236}">
                <a16:creationId xmlns:a16="http://schemas.microsoft.com/office/drawing/2014/main" id="{47F69832-958B-4E48-909C-26E21F936B55}"/>
              </a:ext>
            </a:extLst>
          </p:cNvPr>
          <p:cNvSpPr>
            <a:spLocks/>
          </p:cNvSpPr>
          <p:nvPr/>
        </p:nvSpPr>
        <p:spPr bwMode="hidden">
          <a:xfrm>
            <a:off x="6248400" y="626268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5604" name="Group 6">
            <a:extLst>
              <a:ext uri="{FF2B5EF4-FFF2-40B4-BE49-F238E27FC236}">
                <a16:creationId xmlns:a16="http://schemas.microsoft.com/office/drawing/2014/main" id="{BCE56BA4-2AAA-4D02-939D-E04A1DFDD721}"/>
              </a:ext>
            </a:extLst>
          </p:cNvPr>
          <p:cNvGrpSpPr>
            <a:grpSpLocks/>
          </p:cNvGrpSpPr>
          <p:nvPr/>
        </p:nvGrpSpPr>
        <p:grpSpPr bwMode="auto">
          <a:xfrm>
            <a:off x="0" y="6019800"/>
            <a:ext cx="7848600" cy="857250"/>
            <a:chOff x="0" y="3792"/>
            <a:chExt cx="4944" cy="540"/>
          </a:xfrm>
        </p:grpSpPr>
        <p:sp>
          <p:nvSpPr>
            <p:cNvPr id="33799" name="Freeform 7">
              <a:extLst>
                <a:ext uri="{FF2B5EF4-FFF2-40B4-BE49-F238E27FC236}">
                  <a16:creationId xmlns:a16="http://schemas.microsoft.com/office/drawing/2014/main" id="{036DF827-D686-A759-120B-4AEADE973773}"/>
                </a:ext>
              </a:extLst>
            </p:cNvPr>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eaLnBrk="1" hangingPunct="1">
                <a:defRPr/>
              </a:pPr>
              <a:endParaRPr lang="en-US" dirty="0">
                <a:latin typeface="Arial" charset="0"/>
              </a:endParaRPr>
            </a:p>
          </p:txBody>
        </p:sp>
        <p:grpSp>
          <p:nvGrpSpPr>
            <p:cNvPr id="25618" name="Group 8">
              <a:extLst>
                <a:ext uri="{FF2B5EF4-FFF2-40B4-BE49-F238E27FC236}">
                  <a16:creationId xmlns:a16="http://schemas.microsoft.com/office/drawing/2014/main" id="{609C3550-1435-9C15-986D-375C34FC2626}"/>
                </a:ext>
              </a:extLst>
            </p:cNvPr>
            <p:cNvGrpSpPr>
              <a:grpSpLocks/>
            </p:cNvGrpSpPr>
            <p:nvPr userDrawn="1"/>
          </p:nvGrpSpPr>
          <p:grpSpPr bwMode="auto">
            <a:xfrm>
              <a:off x="2486" y="3792"/>
              <a:ext cx="2458" cy="540"/>
              <a:chOff x="2486" y="3792"/>
              <a:chExt cx="2458" cy="540"/>
            </a:xfrm>
          </p:grpSpPr>
          <p:sp>
            <p:nvSpPr>
              <p:cNvPr id="25620" name="Freeform 9">
                <a:extLst>
                  <a:ext uri="{FF2B5EF4-FFF2-40B4-BE49-F238E27FC236}">
                    <a16:creationId xmlns:a16="http://schemas.microsoft.com/office/drawing/2014/main" id="{49EDE3B0-F0B9-7374-8BD4-C30D28A53DCE}"/>
                  </a:ext>
                </a:extLst>
              </p:cNvPr>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21" name="Freeform 10">
                <a:extLst>
                  <a:ext uri="{FF2B5EF4-FFF2-40B4-BE49-F238E27FC236}">
                    <a16:creationId xmlns:a16="http://schemas.microsoft.com/office/drawing/2014/main" id="{74F0688C-3717-8187-A194-66748ECEF9E0}"/>
                  </a:ext>
                </a:extLst>
              </p:cNvPr>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22" name="Freeform 11">
                <a:extLst>
                  <a:ext uri="{FF2B5EF4-FFF2-40B4-BE49-F238E27FC236}">
                    <a16:creationId xmlns:a16="http://schemas.microsoft.com/office/drawing/2014/main" id="{9DF3E862-0547-2BEE-14B3-C55D79FB26B3}"/>
                  </a:ext>
                </a:extLst>
              </p:cNvPr>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23" name="Freeform 12">
                <a:extLst>
                  <a:ext uri="{FF2B5EF4-FFF2-40B4-BE49-F238E27FC236}">
                    <a16:creationId xmlns:a16="http://schemas.microsoft.com/office/drawing/2014/main" id="{D8FE9D06-2BAF-2805-82B2-49BBA40CA6A7}"/>
                  </a:ext>
                </a:extLst>
              </p:cNvPr>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24" name="Freeform 13">
                <a:extLst>
                  <a:ext uri="{FF2B5EF4-FFF2-40B4-BE49-F238E27FC236}">
                    <a16:creationId xmlns:a16="http://schemas.microsoft.com/office/drawing/2014/main" id="{1F78C5B5-C735-9693-F451-3739A1BE4A0D}"/>
                  </a:ext>
                </a:extLst>
              </p:cNvPr>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3806" name="Freeform 14">
              <a:extLst>
                <a:ext uri="{FF2B5EF4-FFF2-40B4-BE49-F238E27FC236}">
                  <a16:creationId xmlns:a16="http://schemas.microsoft.com/office/drawing/2014/main" id="{A2DB6E72-565A-B2DB-E7EA-31B4765ABB7A}"/>
                </a:ext>
              </a:extLst>
            </p:cNvPr>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eaLnBrk="1" hangingPunct="1">
                <a:defRPr/>
              </a:pPr>
              <a:endParaRPr lang="en-US" dirty="0">
                <a:latin typeface="Arial" charset="0"/>
              </a:endParaRPr>
            </a:p>
          </p:txBody>
        </p:sp>
      </p:grpSp>
      <p:grpSp>
        <p:nvGrpSpPr>
          <p:cNvPr id="25605" name="Group 15">
            <a:extLst>
              <a:ext uri="{FF2B5EF4-FFF2-40B4-BE49-F238E27FC236}">
                <a16:creationId xmlns:a16="http://schemas.microsoft.com/office/drawing/2014/main" id="{41C3FCA3-FF33-69EF-26EB-7E6D6BA6E10B}"/>
              </a:ext>
            </a:extLst>
          </p:cNvPr>
          <p:cNvGrpSpPr>
            <a:grpSpLocks/>
          </p:cNvGrpSpPr>
          <p:nvPr/>
        </p:nvGrpSpPr>
        <p:grpSpPr bwMode="auto">
          <a:xfrm>
            <a:off x="627063" y="6021388"/>
            <a:ext cx="5684837" cy="849312"/>
            <a:chOff x="395" y="3793"/>
            <a:chExt cx="3581" cy="535"/>
          </a:xfrm>
        </p:grpSpPr>
        <p:sp>
          <p:nvSpPr>
            <p:cNvPr id="25611" name="Freeform 16">
              <a:extLst>
                <a:ext uri="{FF2B5EF4-FFF2-40B4-BE49-F238E27FC236}">
                  <a16:creationId xmlns:a16="http://schemas.microsoft.com/office/drawing/2014/main" id="{92438273-4FA0-7367-741B-088554D971C6}"/>
                </a:ext>
              </a:extLst>
            </p:cNvPr>
            <p:cNvSpPr>
              <a:spLocks/>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12" name="Freeform 17">
              <a:extLst>
                <a:ext uri="{FF2B5EF4-FFF2-40B4-BE49-F238E27FC236}">
                  <a16:creationId xmlns:a16="http://schemas.microsoft.com/office/drawing/2014/main" id="{F68AEB5C-1483-4C2A-D76E-D4E675BCFA25}"/>
                </a:ext>
              </a:extLst>
            </p:cNvPr>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13" name="Freeform 18">
              <a:extLst>
                <a:ext uri="{FF2B5EF4-FFF2-40B4-BE49-F238E27FC236}">
                  <a16:creationId xmlns:a16="http://schemas.microsoft.com/office/drawing/2014/main" id="{66602EC6-689E-EC9E-544B-0E44230CBD96}"/>
                </a:ext>
              </a:extLst>
            </p:cNvPr>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14" name="Freeform 19">
              <a:extLst>
                <a:ext uri="{FF2B5EF4-FFF2-40B4-BE49-F238E27FC236}">
                  <a16:creationId xmlns:a16="http://schemas.microsoft.com/office/drawing/2014/main" id="{59FDC170-FD04-3C76-8458-35AB719BF3BE}"/>
                </a:ext>
              </a:extLst>
            </p:cNvPr>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15" name="Freeform 20">
              <a:extLst>
                <a:ext uri="{FF2B5EF4-FFF2-40B4-BE49-F238E27FC236}">
                  <a16:creationId xmlns:a16="http://schemas.microsoft.com/office/drawing/2014/main" id="{34FC9801-0F02-F87F-3C32-67A71011DC79}"/>
                </a:ext>
              </a:extLst>
            </p:cNvPr>
            <p:cNvSpPr>
              <a:spLocks/>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16" name="Freeform 21">
              <a:extLst>
                <a:ext uri="{FF2B5EF4-FFF2-40B4-BE49-F238E27FC236}">
                  <a16:creationId xmlns:a16="http://schemas.microsoft.com/office/drawing/2014/main" id="{98DA3724-5500-6C1B-9F7E-F6CA976A28E6}"/>
                </a:ext>
              </a:extLst>
            </p:cNvPr>
            <p:cNvSpPr>
              <a:spLocks/>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3814" name="Rectangle 22">
            <a:extLst>
              <a:ext uri="{FF2B5EF4-FFF2-40B4-BE49-F238E27FC236}">
                <a16:creationId xmlns:a16="http://schemas.microsoft.com/office/drawing/2014/main" id="{5BB4EFE6-8032-1217-746B-F3802F8474D7}"/>
              </a:ext>
            </a:extLst>
          </p:cNvPr>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7" name="Rectangle 23">
            <a:extLst>
              <a:ext uri="{FF2B5EF4-FFF2-40B4-BE49-F238E27FC236}">
                <a16:creationId xmlns:a16="http://schemas.microsoft.com/office/drawing/2014/main" id="{DBFA5890-D8B9-870F-E968-1E2AD71EA2AC}"/>
              </a:ext>
            </a:extLst>
          </p:cNvPr>
          <p:cNvSpPr>
            <a:spLocks noGrp="1" noChangeArrowheads="1"/>
          </p:cNvSpPr>
          <p:nvPr>
            <p:ph type="body" idx="1"/>
          </p:nvPr>
        </p:nvSpPr>
        <p:spPr bwMode="auto">
          <a:xfrm>
            <a:off x="457200" y="1600200"/>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3816" name="Rectangle 24">
            <a:extLst>
              <a:ext uri="{FF2B5EF4-FFF2-40B4-BE49-F238E27FC236}">
                <a16:creationId xmlns:a16="http://schemas.microsoft.com/office/drawing/2014/main" id="{1CF0FC54-20AB-95FE-2B29-912AB93FE331}"/>
              </a:ext>
            </a:extLst>
          </p:cNvPr>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spcBef>
                <a:spcPct val="0"/>
              </a:spcBef>
              <a:defRPr sz="1200">
                <a:effectLst>
                  <a:outerShdw blurRad="38100" dist="38100" dir="2700000" algn="tl">
                    <a:srgbClr val="000000"/>
                  </a:outerShdw>
                </a:effectLst>
                <a:latin typeface="Arial" charset="0"/>
              </a:defRPr>
            </a:lvl1pPr>
          </a:lstStyle>
          <a:p>
            <a:pPr>
              <a:defRPr/>
            </a:pPr>
            <a:endParaRPr lang="en-US"/>
          </a:p>
        </p:txBody>
      </p:sp>
      <p:sp>
        <p:nvSpPr>
          <p:cNvPr id="33817" name="Rectangle 25">
            <a:extLst>
              <a:ext uri="{FF2B5EF4-FFF2-40B4-BE49-F238E27FC236}">
                <a16:creationId xmlns:a16="http://schemas.microsoft.com/office/drawing/2014/main" id="{B8F0536D-27FD-ABE0-6B91-E44B50673BE0}"/>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defRPr sz="1200">
                <a:effectLst>
                  <a:outerShdw blurRad="38100" dist="38100" dir="2700000" algn="tl">
                    <a:srgbClr val="000000"/>
                  </a:outerShdw>
                </a:effectLst>
                <a:latin typeface="Arial" charset="0"/>
              </a:defRPr>
            </a:lvl1pPr>
          </a:lstStyle>
          <a:p>
            <a:pPr>
              <a:defRPr/>
            </a:pPr>
            <a:endParaRPr lang="en-US"/>
          </a:p>
        </p:txBody>
      </p:sp>
      <p:sp>
        <p:nvSpPr>
          <p:cNvPr id="33818" name="Rectangle 26">
            <a:extLst>
              <a:ext uri="{FF2B5EF4-FFF2-40B4-BE49-F238E27FC236}">
                <a16:creationId xmlns:a16="http://schemas.microsoft.com/office/drawing/2014/main" id="{9250D57A-69F7-7722-A287-420322F0ED6D}"/>
              </a:ext>
            </a:extLst>
          </p:cNvPr>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1BE38A4B-9606-4829-8578-3C457DFC22F2}"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6352" r:id="rId1"/>
    <p:sldLayoutId id="2147486264" r:id="rId2"/>
    <p:sldLayoutId id="2147486265" r:id="rId3"/>
    <p:sldLayoutId id="2147486266" r:id="rId4"/>
    <p:sldLayoutId id="2147486267" r:id="rId5"/>
    <p:sldLayoutId id="2147486268" r:id="rId6"/>
    <p:sldLayoutId id="2147486269" r:id="rId7"/>
    <p:sldLayoutId id="2147486270" r:id="rId8"/>
    <p:sldLayoutId id="2147486271" r:id="rId9"/>
    <p:sldLayoutId id="2147486272" r:id="rId10"/>
    <p:sldLayoutId id="2147486273" r:id="rId11"/>
  </p:sldLayoutIdLst>
  <p:transition>
    <p:random/>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grpSp>
        <p:nvGrpSpPr>
          <p:cNvPr id="26626" name="Group 2">
            <a:extLst>
              <a:ext uri="{FF2B5EF4-FFF2-40B4-BE49-F238E27FC236}">
                <a16:creationId xmlns:a16="http://schemas.microsoft.com/office/drawing/2014/main" id="{30B731C2-09BB-935A-790B-0446FE0F0901}"/>
              </a:ext>
            </a:extLst>
          </p:cNvPr>
          <p:cNvGrpSpPr>
            <a:grpSpLocks/>
          </p:cNvGrpSpPr>
          <p:nvPr/>
        </p:nvGrpSpPr>
        <p:grpSpPr bwMode="auto">
          <a:xfrm>
            <a:off x="0" y="0"/>
            <a:ext cx="9140825" cy="6851650"/>
            <a:chOff x="0" y="0"/>
            <a:chExt cx="5758" cy="4316"/>
          </a:xfrm>
        </p:grpSpPr>
        <p:sp>
          <p:nvSpPr>
            <p:cNvPr id="26632" name="Freeform 3">
              <a:extLst>
                <a:ext uri="{FF2B5EF4-FFF2-40B4-BE49-F238E27FC236}">
                  <a16:creationId xmlns:a16="http://schemas.microsoft.com/office/drawing/2014/main" id="{482AE415-9D2E-F8B0-7410-19ACE722DBE8}"/>
                </a:ext>
              </a:extLst>
            </p:cNvPr>
            <p:cNvSpPr>
              <a:spLocks/>
            </p:cNvSpPr>
            <p:nvPr/>
          </p:nvSpPr>
          <p:spPr bwMode="hidden">
            <a:xfrm>
              <a:off x="1812" y="2811"/>
              <a:ext cx="3946" cy="1505"/>
            </a:xfrm>
            <a:custGeom>
              <a:avLst/>
              <a:gdLst>
                <a:gd name="T0" fmla="*/ 149 w 3934"/>
                <a:gd name="T1" fmla="*/ 1505 h 1505"/>
                <a:gd name="T2" fmla="*/ 687 w 3934"/>
                <a:gd name="T3" fmla="*/ 1331 h 1505"/>
                <a:gd name="T4" fmla="*/ 1213 w 3934"/>
                <a:gd name="T5" fmla="*/ 1157 h 1505"/>
                <a:gd name="T6" fmla="*/ 1728 w 3934"/>
                <a:gd name="T7" fmla="*/ 977 h 1505"/>
                <a:gd name="T8" fmla="*/ 2218 w 3934"/>
                <a:gd name="T9" fmla="*/ 792 h 1505"/>
                <a:gd name="T10" fmla="*/ 2457 w 3934"/>
                <a:gd name="T11" fmla="*/ 696 h 1505"/>
                <a:gd name="T12" fmla="*/ 2690 w 3934"/>
                <a:gd name="T13" fmla="*/ 606 h 1505"/>
                <a:gd name="T14" fmla="*/ 2918 w 3934"/>
                <a:gd name="T15" fmla="*/ 510 h 1505"/>
                <a:gd name="T16" fmla="*/ 3139 w 3934"/>
                <a:gd name="T17" fmla="*/ 420 h 1505"/>
                <a:gd name="T18" fmla="*/ 3348 w 3934"/>
                <a:gd name="T19" fmla="*/ 324 h 1505"/>
                <a:gd name="T20" fmla="*/ 3551 w 3934"/>
                <a:gd name="T21" fmla="*/ 234 h 1505"/>
                <a:gd name="T22" fmla="*/ 3749 w 3934"/>
                <a:gd name="T23" fmla="*/ 138 h 1505"/>
                <a:gd name="T24" fmla="*/ 3934 w 3934"/>
                <a:gd name="T25" fmla="*/ 48 h 1505"/>
                <a:gd name="T26" fmla="*/ 3934 w 3934"/>
                <a:gd name="T27" fmla="*/ 0 h 1505"/>
                <a:gd name="T28" fmla="*/ 3743 w 3934"/>
                <a:gd name="T29" fmla="*/ 96 h 1505"/>
                <a:gd name="T30" fmla="*/ 3539 w 3934"/>
                <a:gd name="T31" fmla="*/ 192 h 1505"/>
                <a:gd name="T32" fmla="*/ 3330 w 3934"/>
                <a:gd name="T33" fmla="*/ 288 h 1505"/>
                <a:gd name="T34" fmla="*/ 3115 w 3934"/>
                <a:gd name="T35" fmla="*/ 384 h 1505"/>
                <a:gd name="T36" fmla="*/ 2888 w 3934"/>
                <a:gd name="T37" fmla="*/ 480 h 1505"/>
                <a:gd name="T38" fmla="*/ 2654 w 3934"/>
                <a:gd name="T39" fmla="*/ 576 h 1505"/>
                <a:gd name="T40" fmla="*/ 2409 w 3934"/>
                <a:gd name="T41" fmla="*/ 672 h 1505"/>
                <a:gd name="T42" fmla="*/ 2164 w 3934"/>
                <a:gd name="T43" fmla="*/ 768 h 1505"/>
                <a:gd name="T44" fmla="*/ 1907 w 3934"/>
                <a:gd name="T45" fmla="*/ 864 h 1505"/>
                <a:gd name="T46" fmla="*/ 1650 w 3934"/>
                <a:gd name="T47" fmla="*/ 960 h 1505"/>
                <a:gd name="T48" fmla="*/ 1112 w 3934"/>
                <a:gd name="T49" fmla="*/ 1145 h 1505"/>
                <a:gd name="T50" fmla="*/ 562 w 3934"/>
                <a:gd name="T51" fmla="*/ 1331 h 1505"/>
                <a:gd name="T52" fmla="*/ 0 w 3934"/>
                <a:gd name="T53" fmla="*/ 1505 h 1505"/>
                <a:gd name="T54" fmla="*/ 149 w 3934"/>
                <a:gd name="T55" fmla="*/ 1505 h 1505"/>
                <a:gd name="T56" fmla="*/ 149 w 3934"/>
                <a:gd name="T57" fmla="*/ 1505 h 150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33" name="Freeform 4">
              <a:extLst>
                <a:ext uri="{FF2B5EF4-FFF2-40B4-BE49-F238E27FC236}">
                  <a16:creationId xmlns:a16="http://schemas.microsoft.com/office/drawing/2014/main" id="{2FC06E57-A685-EFA1-BBA8-2DCBF04483CC}"/>
                </a:ext>
              </a:extLst>
            </p:cNvPr>
            <p:cNvSpPr>
              <a:spLocks/>
            </p:cNvSpPr>
            <p:nvPr/>
          </p:nvSpPr>
          <p:spPr bwMode="hidden">
            <a:xfrm>
              <a:off x="4025" y="3627"/>
              <a:ext cx="1733" cy="689"/>
            </a:xfrm>
            <a:custGeom>
              <a:avLst/>
              <a:gdLst>
                <a:gd name="T0" fmla="*/ 132 w 1728"/>
                <a:gd name="T1" fmla="*/ 689 h 689"/>
                <a:gd name="T2" fmla="*/ 550 w 1728"/>
                <a:gd name="T3" fmla="*/ 527 h 689"/>
                <a:gd name="T4" fmla="*/ 963 w 1728"/>
                <a:gd name="T5" fmla="*/ 365 h 689"/>
                <a:gd name="T6" fmla="*/ 1160 w 1728"/>
                <a:gd name="T7" fmla="*/ 287 h 689"/>
                <a:gd name="T8" fmla="*/ 1357 w 1728"/>
                <a:gd name="T9" fmla="*/ 203 h 689"/>
                <a:gd name="T10" fmla="*/ 1549 w 1728"/>
                <a:gd name="T11" fmla="*/ 126 h 689"/>
                <a:gd name="T12" fmla="*/ 1728 w 1728"/>
                <a:gd name="T13" fmla="*/ 48 h 689"/>
                <a:gd name="T14" fmla="*/ 1728 w 1728"/>
                <a:gd name="T15" fmla="*/ 0 h 689"/>
                <a:gd name="T16" fmla="*/ 1531 w 1728"/>
                <a:gd name="T17" fmla="*/ 84 h 689"/>
                <a:gd name="T18" fmla="*/ 1327 w 1728"/>
                <a:gd name="T19" fmla="*/ 167 h 689"/>
                <a:gd name="T20" fmla="*/ 1118 w 1728"/>
                <a:gd name="T21" fmla="*/ 257 h 689"/>
                <a:gd name="T22" fmla="*/ 903 w 1728"/>
                <a:gd name="T23" fmla="*/ 341 h 689"/>
                <a:gd name="T24" fmla="*/ 454 w 1728"/>
                <a:gd name="T25" fmla="*/ 515 h 689"/>
                <a:gd name="T26" fmla="*/ 0 w 1728"/>
                <a:gd name="T27" fmla="*/ 689 h 689"/>
                <a:gd name="T28" fmla="*/ 132 w 1728"/>
                <a:gd name="T29" fmla="*/ 689 h 689"/>
                <a:gd name="T30" fmla="*/ 132 w 1728"/>
                <a:gd name="T31" fmla="*/ 689 h 6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34" name="Freeform 5">
              <a:extLst>
                <a:ext uri="{FF2B5EF4-FFF2-40B4-BE49-F238E27FC236}">
                  <a16:creationId xmlns:a16="http://schemas.microsoft.com/office/drawing/2014/main" id="{B0FC08BF-607B-FAC3-F6C1-9F78C19A303C}"/>
                </a:ext>
              </a:extLst>
            </p:cNvPr>
            <p:cNvSpPr>
              <a:spLocks/>
            </p:cNvSpPr>
            <p:nvPr/>
          </p:nvSpPr>
          <p:spPr bwMode="hidden">
            <a:xfrm>
              <a:off x="0" y="0"/>
              <a:ext cx="5578" cy="3447"/>
            </a:xfrm>
            <a:custGeom>
              <a:avLst/>
              <a:gdLst>
                <a:gd name="T0" fmla="*/ 5561 w 5561"/>
                <a:gd name="T1" fmla="*/ 929 h 3447"/>
                <a:gd name="T2" fmla="*/ 5537 w 5561"/>
                <a:gd name="T3" fmla="*/ 773 h 3447"/>
                <a:gd name="T4" fmla="*/ 5453 w 5561"/>
                <a:gd name="T5" fmla="*/ 629 h 3447"/>
                <a:gd name="T6" fmla="*/ 5327 w 5561"/>
                <a:gd name="T7" fmla="*/ 492 h 3447"/>
                <a:gd name="T8" fmla="*/ 5148 w 5561"/>
                <a:gd name="T9" fmla="*/ 366 h 3447"/>
                <a:gd name="T10" fmla="*/ 4921 w 5561"/>
                <a:gd name="T11" fmla="*/ 252 h 3447"/>
                <a:gd name="T12" fmla="*/ 4652 w 5561"/>
                <a:gd name="T13" fmla="*/ 144 h 3447"/>
                <a:gd name="T14" fmla="*/ 4341 w 5561"/>
                <a:gd name="T15" fmla="*/ 48 h 3447"/>
                <a:gd name="T16" fmla="*/ 4000 w 5561"/>
                <a:gd name="T17" fmla="*/ 0 h 3447"/>
                <a:gd name="T18" fmla="*/ 4359 w 5561"/>
                <a:gd name="T19" fmla="*/ 90 h 3447"/>
                <a:gd name="T20" fmla="*/ 4670 w 5561"/>
                <a:gd name="T21" fmla="*/ 192 h 3447"/>
                <a:gd name="T22" fmla="*/ 4933 w 5561"/>
                <a:gd name="T23" fmla="*/ 306 h 3447"/>
                <a:gd name="T24" fmla="*/ 5148 w 5561"/>
                <a:gd name="T25" fmla="*/ 426 h 3447"/>
                <a:gd name="T26" fmla="*/ 5315 w 5561"/>
                <a:gd name="T27" fmla="*/ 557 h 3447"/>
                <a:gd name="T28" fmla="*/ 5429 w 5561"/>
                <a:gd name="T29" fmla="*/ 701 h 3447"/>
                <a:gd name="T30" fmla="*/ 5489 w 5561"/>
                <a:gd name="T31" fmla="*/ 851 h 3447"/>
                <a:gd name="T32" fmla="*/ 5489 w 5561"/>
                <a:gd name="T33" fmla="*/ 1013 h 3447"/>
                <a:gd name="T34" fmla="*/ 5441 w 5561"/>
                <a:gd name="T35" fmla="*/ 1163 h 3447"/>
                <a:gd name="T36" fmla="*/ 5345 w 5561"/>
                <a:gd name="T37" fmla="*/ 1319 h 3447"/>
                <a:gd name="T38" fmla="*/ 5202 w 5561"/>
                <a:gd name="T39" fmla="*/ 1475 h 3447"/>
                <a:gd name="T40" fmla="*/ 5017 w 5561"/>
                <a:gd name="T41" fmla="*/ 1630 h 3447"/>
                <a:gd name="T42" fmla="*/ 4789 w 5561"/>
                <a:gd name="T43" fmla="*/ 1786 h 3447"/>
                <a:gd name="T44" fmla="*/ 4526 w 5561"/>
                <a:gd name="T45" fmla="*/ 1948 h 3447"/>
                <a:gd name="T46" fmla="*/ 4215 w 5561"/>
                <a:gd name="T47" fmla="*/ 2104 h 3447"/>
                <a:gd name="T48" fmla="*/ 3875 w 5561"/>
                <a:gd name="T49" fmla="*/ 2260 h 3447"/>
                <a:gd name="T50" fmla="*/ 3498 w 5561"/>
                <a:gd name="T51" fmla="*/ 2416 h 3447"/>
                <a:gd name="T52" fmla="*/ 3085 w 5561"/>
                <a:gd name="T53" fmla="*/ 2566 h 3447"/>
                <a:gd name="T54" fmla="*/ 2643 w 5561"/>
                <a:gd name="T55" fmla="*/ 2715 h 3447"/>
                <a:gd name="T56" fmla="*/ 2164 w 5561"/>
                <a:gd name="T57" fmla="*/ 2865 h 3447"/>
                <a:gd name="T58" fmla="*/ 1662 w 5561"/>
                <a:gd name="T59" fmla="*/ 3009 h 3447"/>
                <a:gd name="T60" fmla="*/ 1136 w 5561"/>
                <a:gd name="T61" fmla="*/ 3147 h 3447"/>
                <a:gd name="T62" fmla="*/ 580 w 5561"/>
                <a:gd name="T63" fmla="*/ 3279 h 3447"/>
                <a:gd name="T64" fmla="*/ 0 w 5561"/>
                <a:gd name="T65" fmla="*/ 3447 h 3447"/>
                <a:gd name="T66" fmla="*/ 867 w 5561"/>
                <a:gd name="T67" fmla="*/ 3249 h 3447"/>
                <a:gd name="T68" fmla="*/ 1417 w 5561"/>
                <a:gd name="T69" fmla="*/ 3105 h 3447"/>
                <a:gd name="T70" fmla="*/ 1937 w 5561"/>
                <a:gd name="T71" fmla="*/ 2961 h 3447"/>
                <a:gd name="T72" fmla="*/ 2434 w 5561"/>
                <a:gd name="T73" fmla="*/ 2817 h 3447"/>
                <a:gd name="T74" fmla="*/ 2900 w 5561"/>
                <a:gd name="T75" fmla="*/ 2668 h 3447"/>
                <a:gd name="T76" fmla="*/ 3330 w 5561"/>
                <a:gd name="T77" fmla="*/ 2512 h 3447"/>
                <a:gd name="T78" fmla="*/ 3731 w 5561"/>
                <a:gd name="T79" fmla="*/ 2356 h 3447"/>
                <a:gd name="T80" fmla="*/ 4096 w 5561"/>
                <a:gd name="T81" fmla="*/ 2200 h 3447"/>
                <a:gd name="T82" fmla="*/ 4425 w 5561"/>
                <a:gd name="T83" fmla="*/ 2038 h 3447"/>
                <a:gd name="T84" fmla="*/ 4718 w 5561"/>
                <a:gd name="T85" fmla="*/ 1876 h 3447"/>
                <a:gd name="T86" fmla="*/ 4969 w 5561"/>
                <a:gd name="T87" fmla="*/ 1720 h 3447"/>
                <a:gd name="T88" fmla="*/ 5178 w 5561"/>
                <a:gd name="T89" fmla="*/ 1559 h 3447"/>
                <a:gd name="T90" fmla="*/ 5339 w 5561"/>
                <a:gd name="T91" fmla="*/ 1397 h 3447"/>
                <a:gd name="T92" fmla="*/ 5459 w 5561"/>
                <a:gd name="T93" fmla="*/ 1241 h 3447"/>
                <a:gd name="T94" fmla="*/ 5537 w 5561"/>
                <a:gd name="T95" fmla="*/ 1085 h 3447"/>
                <a:gd name="T96" fmla="*/ 5555 w 5561"/>
                <a:gd name="T97" fmla="*/ 1007 h 344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990" name="Freeform 6">
              <a:extLst>
                <a:ext uri="{FF2B5EF4-FFF2-40B4-BE49-F238E27FC236}">
                  <a16:creationId xmlns:a16="http://schemas.microsoft.com/office/drawing/2014/main" id="{772805B1-3A6D-09B9-B6A0-DAFA7571B214}"/>
                </a:ext>
              </a:extLst>
            </p:cNvPr>
            <p:cNvSpPr>
              <a:spLocks/>
            </p:cNvSpPr>
            <p:nvPr/>
          </p:nvSpPr>
          <p:spPr bwMode="hidden">
            <a:xfrm>
              <a:off x="4942" y="0"/>
              <a:ext cx="816" cy="276"/>
            </a:xfrm>
            <a:custGeom>
              <a:avLst/>
              <a:gdLst/>
              <a:ahLst/>
              <a:cxnLst>
                <a:cxn ang="0">
                  <a:pos x="813" y="222"/>
                </a:cxn>
                <a:cxn ang="0">
                  <a:pos x="670" y="162"/>
                </a:cxn>
                <a:cxn ang="0">
                  <a:pos x="514" y="108"/>
                </a:cxn>
                <a:cxn ang="0">
                  <a:pos x="347" y="54"/>
                </a:cxn>
                <a:cxn ang="0">
                  <a:pos x="167" y="0"/>
                </a:cxn>
                <a:cxn ang="0">
                  <a:pos x="0" y="0"/>
                </a:cxn>
                <a:cxn ang="0">
                  <a:pos x="227" y="60"/>
                </a:cxn>
                <a:cxn ang="0">
                  <a:pos x="442" y="132"/>
                </a:cxn>
                <a:cxn ang="0">
                  <a:pos x="634" y="204"/>
                </a:cxn>
                <a:cxn ang="0">
                  <a:pos x="813" y="276"/>
                </a:cxn>
                <a:cxn ang="0">
                  <a:pos x="813" y="222"/>
                </a:cxn>
                <a:cxn ang="0">
                  <a:pos x="813" y="222"/>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w="0" cmpd="sng">
              <a:noFill/>
              <a:round/>
              <a:headEnd/>
              <a:tailEnd/>
            </a:ln>
          </p:spPr>
          <p:txBody>
            <a:bodyPr/>
            <a:lstStyle/>
            <a:p>
              <a:pPr eaLnBrk="1" hangingPunct="1">
                <a:defRPr/>
              </a:pPr>
              <a:endParaRPr lang="en-US" dirty="0">
                <a:latin typeface="Arial" charset="0"/>
              </a:endParaRPr>
            </a:p>
          </p:txBody>
        </p:sp>
        <p:sp>
          <p:nvSpPr>
            <p:cNvPr id="26636" name="Freeform 7">
              <a:extLst>
                <a:ext uri="{FF2B5EF4-FFF2-40B4-BE49-F238E27FC236}">
                  <a16:creationId xmlns:a16="http://schemas.microsoft.com/office/drawing/2014/main" id="{0279EC07-366F-F9EE-3A2E-3FDDF881E64C}"/>
                </a:ext>
              </a:extLst>
            </p:cNvPr>
            <p:cNvSpPr>
              <a:spLocks/>
            </p:cNvSpPr>
            <p:nvPr/>
          </p:nvSpPr>
          <p:spPr bwMode="hidden">
            <a:xfrm>
              <a:off x="0" y="1984"/>
              <a:ext cx="5758" cy="2098"/>
            </a:xfrm>
            <a:custGeom>
              <a:avLst/>
              <a:gdLst>
                <a:gd name="T0" fmla="*/ 5740 w 5740"/>
                <a:gd name="T1" fmla="*/ 0 h 2098"/>
                <a:gd name="T2" fmla="*/ 5638 w 5740"/>
                <a:gd name="T3" fmla="*/ 72 h 2098"/>
                <a:gd name="T4" fmla="*/ 5537 w 5740"/>
                <a:gd name="T5" fmla="*/ 138 h 2098"/>
                <a:gd name="T6" fmla="*/ 5423 w 5740"/>
                <a:gd name="T7" fmla="*/ 210 h 2098"/>
                <a:gd name="T8" fmla="*/ 5304 w 5740"/>
                <a:gd name="T9" fmla="*/ 276 h 2098"/>
                <a:gd name="T10" fmla="*/ 5052 w 5740"/>
                <a:gd name="T11" fmla="*/ 414 h 2098"/>
                <a:gd name="T12" fmla="*/ 4777 w 5740"/>
                <a:gd name="T13" fmla="*/ 552 h 2098"/>
                <a:gd name="T14" fmla="*/ 4478 w 5740"/>
                <a:gd name="T15" fmla="*/ 690 h 2098"/>
                <a:gd name="T16" fmla="*/ 4162 w 5740"/>
                <a:gd name="T17" fmla="*/ 827 h 2098"/>
                <a:gd name="T18" fmla="*/ 3827 w 5740"/>
                <a:gd name="T19" fmla="*/ 959 h 2098"/>
                <a:gd name="T20" fmla="*/ 3468 w 5740"/>
                <a:gd name="T21" fmla="*/ 1091 h 2098"/>
                <a:gd name="T22" fmla="*/ 3091 w 5740"/>
                <a:gd name="T23" fmla="*/ 1223 h 2098"/>
                <a:gd name="T24" fmla="*/ 2697 w 5740"/>
                <a:gd name="T25" fmla="*/ 1355 h 2098"/>
                <a:gd name="T26" fmla="*/ 2284 w 5740"/>
                <a:gd name="T27" fmla="*/ 1481 h 2098"/>
                <a:gd name="T28" fmla="*/ 1860 w 5740"/>
                <a:gd name="T29" fmla="*/ 1601 h 2098"/>
                <a:gd name="T30" fmla="*/ 1417 w 5740"/>
                <a:gd name="T31" fmla="*/ 1721 h 2098"/>
                <a:gd name="T32" fmla="*/ 957 w 5740"/>
                <a:gd name="T33" fmla="*/ 1834 h 2098"/>
                <a:gd name="T34" fmla="*/ 484 w 5740"/>
                <a:gd name="T35" fmla="*/ 1948 h 2098"/>
                <a:gd name="T36" fmla="*/ 0 w 5740"/>
                <a:gd name="T37" fmla="*/ 2056 h 2098"/>
                <a:gd name="T38" fmla="*/ 0 w 5740"/>
                <a:gd name="T39" fmla="*/ 2098 h 2098"/>
                <a:gd name="T40" fmla="*/ 478 w 5740"/>
                <a:gd name="T41" fmla="*/ 1990 h 2098"/>
                <a:gd name="T42" fmla="*/ 951 w 5740"/>
                <a:gd name="T43" fmla="*/ 1882 h 2098"/>
                <a:gd name="T44" fmla="*/ 1405 w 5740"/>
                <a:gd name="T45" fmla="*/ 1763 h 2098"/>
                <a:gd name="T46" fmla="*/ 1842 w 5740"/>
                <a:gd name="T47" fmla="*/ 1649 h 2098"/>
                <a:gd name="T48" fmla="*/ 2266 w 5740"/>
                <a:gd name="T49" fmla="*/ 1523 h 2098"/>
                <a:gd name="T50" fmla="*/ 2679 w 5740"/>
                <a:gd name="T51" fmla="*/ 1397 h 2098"/>
                <a:gd name="T52" fmla="*/ 3067 w 5740"/>
                <a:gd name="T53" fmla="*/ 1271 h 2098"/>
                <a:gd name="T54" fmla="*/ 3444 w 5740"/>
                <a:gd name="T55" fmla="*/ 1139 h 2098"/>
                <a:gd name="T56" fmla="*/ 3803 w 5740"/>
                <a:gd name="T57" fmla="*/ 1007 h 2098"/>
                <a:gd name="T58" fmla="*/ 4138 w 5740"/>
                <a:gd name="T59" fmla="*/ 875 h 2098"/>
                <a:gd name="T60" fmla="*/ 4460 w 5740"/>
                <a:gd name="T61" fmla="*/ 737 h 2098"/>
                <a:gd name="T62" fmla="*/ 4759 w 5740"/>
                <a:gd name="T63" fmla="*/ 600 h 2098"/>
                <a:gd name="T64" fmla="*/ 5040 w 5740"/>
                <a:gd name="T65" fmla="*/ 462 h 2098"/>
                <a:gd name="T66" fmla="*/ 5292 w 5740"/>
                <a:gd name="T67" fmla="*/ 324 h 2098"/>
                <a:gd name="T68" fmla="*/ 5531 w 5740"/>
                <a:gd name="T69" fmla="*/ 186 h 2098"/>
                <a:gd name="T70" fmla="*/ 5740 w 5740"/>
                <a:gd name="T71" fmla="*/ 48 h 2098"/>
                <a:gd name="T72" fmla="*/ 5740 w 5740"/>
                <a:gd name="T73" fmla="*/ 0 h 2098"/>
                <a:gd name="T74" fmla="*/ 5740 w 5740"/>
                <a:gd name="T75" fmla="*/ 0 h 20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37" name="Freeform 8">
              <a:extLst>
                <a:ext uri="{FF2B5EF4-FFF2-40B4-BE49-F238E27FC236}">
                  <a16:creationId xmlns:a16="http://schemas.microsoft.com/office/drawing/2014/main" id="{E7676511-1D94-41C9-653B-EEB870F6ABE9}"/>
                </a:ext>
              </a:extLst>
            </p:cNvPr>
            <p:cNvSpPr>
              <a:spLocks/>
            </p:cNvSpPr>
            <p:nvPr/>
          </p:nvSpPr>
          <p:spPr bwMode="hidden">
            <a:xfrm>
              <a:off x="0" y="102"/>
              <a:ext cx="1961" cy="1265"/>
            </a:xfrm>
            <a:custGeom>
              <a:avLst/>
              <a:gdLst>
                <a:gd name="T0" fmla="*/ 1955 w 1955"/>
                <a:gd name="T1" fmla="*/ 485 h 1265"/>
                <a:gd name="T2" fmla="*/ 1901 w 1955"/>
                <a:gd name="T3" fmla="*/ 390 h 1265"/>
                <a:gd name="T4" fmla="*/ 1770 w 1955"/>
                <a:gd name="T5" fmla="*/ 306 h 1265"/>
                <a:gd name="T6" fmla="*/ 1579 w 1955"/>
                <a:gd name="T7" fmla="*/ 228 h 1265"/>
                <a:gd name="T8" fmla="*/ 1327 w 1955"/>
                <a:gd name="T9" fmla="*/ 162 h 1265"/>
                <a:gd name="T10" fmla="*/ 1010 w 1955"/>
                <a:gd name="T11" fmla="*/ 102 h 1265"/>
                <a:gd name="T12" fmla="*/ 646 w 1955"/>
                <a:gd name="T13" fmla="*/ 54 h 1265"/>
                <a:gd name="T14" fmla="*/ 227 w 1955"/>
                <a:gd name="T15" fmla="*/ 18 h 1265"/>
                <a:gd name="T16" fmla="*/ 0 w 1955"/>
                <a:gd name="T17" fmla="*/ 12 h 1265"/>
                <a:gd name="T18" fmla="*/ 431 w 1955"/>
                <a:gd name="T19" fmla="*/ 48 h 1265"/>
                <a:gd name="T20" fmla="*/ 813 w 1955"/>
                <a:gd name="T21" fmla="*/ 90 h 1265"/>
                <a:gd name="T22" fmla="*/ 1148 w 1955"/>
                <a:gd name="T23" fmla="*/ 144 h 1265"/>
                <a:gd name="T24" fmla="*/ 1423 w 1955"/>
                <a:gd name="T25" fmla="*/ 204 h 1265"/>
                <a:gd name="T26" fmla="*/ 1638 w 1955"/>
                <a:gd name="T27" fmla="*/ 276 h 1265"/>
                <a:gd name="T28" fmla="*/ 1794 w 1955"/>
                <a:gd name="T29" fmla="*/ 360 h 1265"/>
                <a:gd name="T30" fmla="*/ 1883 w 1955"/>
                <a:gd name="T31" fmla="*/ 443 h 1265"/>
                <a:gd name="T32" fmla="*/ 1901 w 1955"/>
                <a:gd name="T33" fmla="*/ 539 h 1265"/>
                <a:gd name="T34" fmla="*/ 1854 w 1955"/>
                <a:gd name="T35" fmla="*/ 629 h 1265"/>
                <a:gd name="T36" fmla="*/ 1746 w 1955"/>
                <a:gd name="T37" fmla="*/ 719 h 1265"/>
                <a:gd name="T38" fmla="*/ 1579 w 1955"/>
                <a:gd name="T39" fmla="*/ 809 h 1265"/>
                <a:gd name="T40" fmla="*/ 1357 w 1955"/>
                <a:gd name="T41" fmla="*/ 899 h 1265"/>
                <a:gd name="T42" fmla="*/ 1088 w 1955"/>
                <a:gd name="T43" fmla="*/ 989 h 1265"/>
                <a:gd name="T44" fmla="*/ 765 w 1955"/>
                <a:gd name="T45" fmla="*/ 1073 h 1265"/>
                <a:gd name="T46" fmla="*/ 407 w 1955"/>
                <a:gd name="T47" fmla="*/ 1157 h 1265"/>
                <a:gd name="T48" fmla="*/ 0 w 1955"/>
                <a:gd name="T49" fmla="*/ 1241 h 1265"/>
                <a:gd name="T50" fmla="*/ 215 w 1955"/>
                <a:gd name="T51" fmla="*/ 1223 h 1265"/>
                <a:gd name="T52" fmla="*/ 610 w 1955"/>
                <a:gd name="T53" fmla="*/ 1139 h 1265"/>
                <a:gd name="T54" fmla="*/ 957 w 1955"/>
                <a:gd name="T55" fmla="*/ 1049 h 1265"/>
                <a:gd name="T56" fmla="*/ 1262 w 1955"/>
                <a:gd name="T57" fmla="*/ 959 h 1265"/>
                <a:gd name="T58" fmla="*/ 1513 w 1955"/>
                <a:gd name="T59" fmla="*/ 863 h 1265"/>
                <a:gd name="T60" fmla="*/ 1716 w 1955"/>
                <a:gd name="T61" fmla="*/ 767 h 1265"/>
                <a:gd name="T62" fmla="*/ 1860 w 1955"/>
                <a:gd name="T63" fmla="*/ 677 h 1265"/>
                <a:gd name="T64" fmla="*/ 1937 w 1955"/>
                <a:gd name="T65" fmla="*/ 581 h 1265"/>
                <a:gd name="T66" fmla="*/ 1955 w 1955"/>
                <a:gd name="T67" fmla="*/ 533 h 12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38" name="Freeform 9">
              <a:extLst>
                <a:ext uri="{FF2B5EF4-FFF2-40B4-BE49-F238E27FC236}">
                  <a16:creationId xmlns:a16="http://schemas.microsoft.com/office/drawing/2014/main" id="{B64FC4C4-BA78-E5C6-26AD-CDEDF6BB5170}"/>
                </a:ext>
              </a:extLst>
            </p:cNvPr>
            <p:cNvSpPr>
              <a:spLocks/>
            </p:cNvSpPr>
            <p:nvPr/>
          </p:nvSpPr>
          <p:spPr bwMode="hidden">
            <a:xfrm>
              <a:off x="0" y="0"/>
              <a:ext cx="4709" cy="2901"/>
            </a:xfrm>
            <a:custGeom>
              <a:avLst/>
              <a:gdLst>
                <a:gd name="T0" fmla="*/ 4694 w 4694"/>
                <a:gd name="T1" fmla="*/ 797 h 2901"/>
                <a:gd name="T2" fmla="*/ 4664 w 4694"/>
                <a:gd name="T3" fmla="*/ 665 h 2901"/>
                <a:gd name="T4" fmla="*/ 4586 w 4694"/>
                <a:gd name="T5" fmla="*/ 540 h 2901"/>
                <a:gd name="T6" fmla="*/ 4466 w 4694"/>
                <a:gd name="T7" fmla="*/ 426 h 2901"/>
                <a:gd name="T8" fmla="*/ 4299 w 4694"/>
                <a:gd name="T9" fmla="*/ 312 h 2901"/>
                <a:gd name="T10" fmla="*/ 4084 w 4694"/>
                <a:gd name="T11" fmla="*/ 216 h 2901"/>
                <a:gd name="T12" fmla="*/ 3833 w 4694"/>
                <a:gd name="T13" fmla="*/ 120 h 2901"/>
                <a:gd name="T14" fmla="*/ 3540 w 4694"/>
                <a:gd name="T15" fmla="*/ 36 h 2901"/>
                <a:gd name="T16" fmla="*/ 3205 w 4694"/>
                <a:gd name="T17" fmla="*/ 0 h 2901"/>
                <a:gd name="T18" fmla="*/ 3540 w 4694"/>
                <a:gd name="T19" fmla="*/ 78 h 2901"/>
                <a:gd name="T20" fmla="*/ 3833 w 4694"/>
                <a:gd name="T21" fmla="*/ 162 h 2901"/>
                <a:gd name="T22" fmla="*/ 4084 w 4694"/>
                <a:gd name="T23" fmla="*/ 258 h 2901"/>
                <a:gd name="T24" fmla="*/ 4287 w 4694"/>
                <a:gd name="T25" fmla="*/ 366 h 2901"/>
                <a:gd name="T26" fmla="*/ 4443 w 4694"/>
                <a:gd name="T27" fmla="*/ 480 h 2901"/>
                <a:gd name="T28" fmla="*/ 4550 w 4694"/>
                <a:gd name="T29" fmla="*/ 605 h 2901"/>
                <a:gd name="T30" fmla="*/ 4610 w 4694"/>
                <a:gd name="T31" fmla="*/ 737 h 2901"/>
                <a:gd name="T32" fmla="*/ 4610 w 4694"/>
                <a:gd name="T33" fmla="*/ 875 h 2901"/>
                <a:gd name="T34" fmla="*/ 4568 w 4694"/>
                <a:gd name="T35" fmla="*/ 1001 h 2901"/>
                <a:gd name="T36" fmla="*/ 4490 w 4694"/>
                <a:gd name="T37" fmla="*/ 1127 h 2901"/>
                <a:gd name="T38" fmla="*/ 4371 w 4694"/>
                <a:gd name="T39" fmla="*/ 1259 h 2901"/>
                <a:gd name="T40" fmla="*/ 4215 w 4694"/>
                <a:gd name="T41" fmla="*/ 1385 h 2901"/>
                <a:gd name="T42" fmla="*/ 4024 w 4694"/>
                <a:gd name="T43" fmla="*/ 1517 h 2901"/>
                <a:gd name="T44" fmla="*/ 3803 w 4694"/>
                <a:gd name="T45" fmla="*/ 1648 h 2901"/>
                <a:gd name="T46" fmla="*/ 3546 w 4694"/>
                <a:gd name="T47" fmla="*/ 1774 h 2901"/>
                <a:gd name="T48" fmla="*/ 3259 w 4694"/>
                <a:gd name="T49" fmla="*/ 1906 h 2901"/>
                <a:gd name="T50" fmla="*/ 2942 w 4694"/>
                <a:gd name="T51" fmla="*/ 2032 h 2901"/>
                <a:gd name="T52" fmla="*/ 2595 w 4694"/>
                <a:gd name="T53" fmla="*/ 2164 h 2901"/>
                <a:gd name="T54" fmla="*/ 2224 w 4694"/>
                <a:gd name="T55" fmla="*/ 2284 h 2901"/>
                <a:gd name="T56" fmla="*/ 1824 w 4694"/>
                <a:gd name="T57" fmla="*/ 2410 h 2901"/>
                <a:gd name="T58" fmla="*/ 1399 w 4694"/>
                <a:gd name="T59" fmla="*/ 2530 h 2901"/>
                <a:gd name="T60" fmla="*/ 484 w 4694"/>
                <a:gd name="T61" fmla="*/ 2757 h 2901"/>
                <a:gd name="T62" fmla="*/ 0 w 4694"/>
                <a:gd name="T63" fmla="*/ 2901 h 2901"/>
                <a:gd name="T64" fmla="*/ 969 w 4694"/>
                <a:gd name="T65" fmla="*/ 2674 h 2901"/>
                <a:gd name="T66" fmla="*/ 1638 w 4694"/>
                <a:gd name="T67" fmla="*/ 2494 h 2901"/>
                <a:gd name="T68" fmla="*/ 2057 w 4694"/>
                <a:gd name="T69" fmla="*/ 2374 h 2901"/>
                <a:gd name="T70" fmla="*/ 2451 w 4694"/>
                <a:gd name="T71" fmla="*/ 2248 h 2901"/>
                <a:gd name="T72" fmla="*/ 2816 w 4694"/>
                <a:gd name="T73" fmla="*/ 2116 h 2901"/>
                <a:gd name="T74" fmla="*/ 3151 w 4694"/>
                <a:gd name="T75" fmla="*/ 1984 h 2901"/>
                <a:gd name="T76" fmla="*/ 3462 w 4694"/>
                <a:gd name="T77" fmla="*/ 1858 h 2901"/>
                <a:gd name="T78" fmla="*/ 3737 w 4694"/>
                <a:gd name="T79" fmla="*/ 1720 h 2901"/>
                <a:gd name="T80" fmla="*/ 3982 w 4694"/>
                <a:gd name="T81" fmla="*/ 1589 h 2901"/>
                <a:gd name="T82" fmla="*/ 4191 w 4694"/>
                <a:gd name="T83" fmla="*/ 1457 h 2901"/>
                <a:gd name="T84" fmla="*/ 4371 w 4694"/>
                <a:gd name="T85" fmla="*/ 1325 h 2901"/>
                <a:gd name="T86" fmla="*/ 4508 w 4694"/>
                <a:gd name="T87" fmla="*/ 1193 h 2901"/>
                <a:gd name="T88" fmla="*/ 4610 w 4694"/>
                <a:gd name="T89" fmla="*/ 1061 h 2901"/>
                <a:gd name="T90" fmla="*/ 4670 w 4694"/>
                <a:gd name="T91" fmla="*/ 935 h 2901"/>
                <a:gd name="T92" fmla="*/ 4688 w 4694"/>
                <a:gd name="T93" fmla="*/ 869 h 29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39" name="Freeform 10">
              <a:extLst>
                <a:ext uri="{FF2B5EF4-FFF2-40B4-BE49-F238E27FC236}">
                  <a16:creationId xmlns:a16="http://schemas.microsoft.com/office/drawing/2014/main" id="{36104819-BE11-42B4-A042-3A9FD144A536}"/>
                </a:ext>
              </a:extLst>
            </p:cNvPr>
            <p:cNvSpPr>
              <a:spLocks/>
            </p:cNvSpPr>
            <p:nvPr/>
          </p:nvSpPr>
          <p:spPr bwMode="hidden">
            <a:xfrm>
              <a:off x="0" y="0"/>
              <a:ext cx="3773" cy="2356"/>
            </a:xfrm>
            <a:custGeom>
              <a:avLst/>
              <a:gdLst>
                <a:gd name="T0" fmla="*/ 3761 w 3761"/>
                <a:gd name="T1" fmla="*/ 719 h 2356"/>
                <a:gd name="T2" fmla="*/ 3731 w 3761"/>
                <a:gd name="T3" fmla="*/ 599 h 2356"/>
                <a:gd name="T4" fmla="*/ 3653 w 3761"/>
                <a:gd name="T5" fmla="*/ 486 h 2356"/>
                <a:gd name="T6" fmla="*/ 3522 w 3761"/>
                <a:gd name="T7" fmla="*/ 378 h 2356"/>
                <a:gd name="T8" fmla="*/ 3348 w 3761"/>
                <a:gd name="T9" fmla="*/ 282 h 2356"/>
                <a:gd name="T10" fmla="*/ 3127 w 3761"/>
                <a:gd name="T11" fmla="*/ 192 h 2356"/>
                <a:gd name="T12" fmla="*/ 2864 w 3761"/>
                <a:gd name="T13" fmla="*/ 108 h 2356"/>
                <a:gd name="T14" fmla="*/ 2559 w 3761"/>
                <a:gd name="T15" fmla="*/ 36 h 2356"/>
                <a:gd name="T16" fmla="*/ 2230 w 3761"/>
                <a:gd name="T17" fmla="*/ 0 h 2356"/>
                <a:gd name="T18" fmla="*/ 2577 w 3761"/>
                <a:gd name="T19" fmla="*/ 72 h 2356"/>
                <a:gd name="T20" fmla="*/ 2876 w 3761"/>
                <a:gd name="T21" fmla="*/ 150 h 2356"/>
                <a:gd name="T22" fmla="*/ 3139 w 3761"/>
                <a:gd name="T23" fmla="*/ 234 h 2356"/>
                <a:gd name="T24" fmla="*/ 3348 w 3761"/>
                <a:gd name="T25" fmla="*/ 330 h 2356"/>
                <a:gd name="T26" fmla="*/ 3516 w 3761"/>
                <a:gd name="T27" fmla="*/ 432 h 2356"/>
                <a:gd name="T28" fmla="*/ 3623 w 3761"/>
                <a:gd name="T29" fmla="*/ 545 h 2356"/>
                <a:gd name="T30" fmla="*/ 3683 w 3761"/>
                <a:gd name="T31" fmla="*/ 665 h 2356"/>
                <a:gd name="T32" fmla="*/ 3689 w 3761"/>
                <a:gd name="T33" fmla="*/ 791 h 2356"/>
                <a:gd name="T34" fmla="*/ 3653 w 3761"/>
                <a:gd name="T35" fmla="*/ 887 h 2356"/>
                <a:gd name="T36" fmla="*/ 3593 w 3761"/>
                <a:gd name="T37" fmla="*/ 989 h 2356"/>
                <a:gd name="T38" fmla="*/ 3498 w 3761"/>
                <a:gd name="T39" fmla="*/ 1091 h 2356"/>
                <a:gd name="T40" fmla="*/ 3372 w 3761"/>
                <a:gd name="T41" fmla="*/ 1187 h 2356"/>
                <a:gd name="T42" fmla="*/ 3223 w 3761"/>
                <a:gd name="T43" fmla="*/ 1289 h 2356"/>
                <a:gd name="T44" fmla="*/ 3043 w 3761"/>
                <a:gd name="T45" fmla="*/ 1391 h 2356"/>
                <a:gd name="T46" fmla="*/ 2834 w 3761"/>
                <a:gd name="T47" fmla="*/ 1493 h 2356"/>
                <a:gd name="T48" fmla="*/ 2607 w 3761"/>
                <a:gd name="T49" fmla="*/ 1589 h 2356"/>
                <a:gd name="T50" fmla="*/ 2075 w 3761"/>
                <a:gd name="T51" fmla="*/ 1786 h 2356"/>
                <a:gd name="T52" fmla="*/ 1459 w 3761"/>
                <a:gd name="T53" fmla="*/ 1972 h 2356"/>
                <a:gd name="T54" fmla="*/ 765 w 3761"/>
                <a:gd name="T55" fmla="*/ 2158 h 2356"/>
                <a:gd name="T56" fmla="*/ 0 w 3761"/>
                <a:gd name="T57" fmla="*/ 2326 h 2356"/>
                <a:gd name="T58" fmla="*/ 401 w 3761"/>
                <a:gd name="T59" fmla="*/ 2272 h 2356"/>
                <a:gd name="T60" fmla="*/ 1142 w 3761"/>
                <a:gd name="T61" fmla="*/ 2092 h 2356"/>
                <a:gd name="T62" fmla="*/ 1812 w 3761"/>
                <a:gd name="T63" fmla="*/ 1900 h 2356"/>
                <a:gd name="T64" fmla="*/ 2392 w 3761"/>
                <a:gd name="T65" fmla="*/ 1702 h 2356"/>
                <a:gd name="T66" fmla="*/ 2649 w 3761"/>
                <a:gd name="T67" fmla="*/ 1607 h 2356"/>
                <a:gd name="T68" fmla="*/ 2882 w 3761"/>
                <a:gd name="T69" fmla="*/ 1505 h 2356"/>
                <a:gd name="T70" fmla="*/ 3091 w 3761"/>
                <a:gd name="T71" fmla="*/ 1403 h 2356"/>
                <a:gd name="T72" fmla="*/ 3277 w 3761"/>
                <a:gd name="T73" fmla="*/ 1301 h 2356"/>
                <a:gd name="T74" fmla="*/ 3432 w 3761"/>
                <a:gd name="T75" fmla="*/ 1193 h 2356"/>
                <a:gd name="T76" fmla="*/ 3558 w 3761"/>
                <a:gd name="T77" fmla="*/ 1091 h 2356"/>
                <a:gd name="T78" fmla="*/ 3653 w 3761"/>
                <a:gd name="T79" fmla="*/ 989 h 2356"/>
                <a:gd name="T80" fmla="*/ 3719 w 3761"/>
                <a:gd name="T81" fmla="*/ 887 h 2356"/>
                <a:gd name="T82" fmla="*/ 3755 w 3761"/>
                <a:gd name="T83" fmla="*/ 785 h 23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40" name="Freeform 11">
              <a:extLst>
                <a:ext uri="{FF2B5EF4-FFF2-40B4-BE49-F238E27FC236}">
                  <a16:creationId xmlns:a16="http://schemas.microsoft.com/office/drawing/2014/main" id="{81004C69-4672-4375-24B4-546A6DE0BB37}"/>
                </a:ext>
              </a:extLst>
            </p:cNvPr>
            <p:cNvSpPr>
              <a:spLocks/>
            </p:cNvSpPr>
            <p:nvPr/>
          </p:nvSpPr>
          <p:spPr bwMode="hidden">
            <a:xfrm>
              <a:off x="0" y="0"/>
              <a:ext cx="2933" cy="1846"/>
            </a:xfrm>
            <a:custGeom>
              <a:avLst/>
              <a:gdLst>
                <a:gd name="T0" fmla="*/ 2924 w 2924"/>
                <a:gd name="T1" fmla="*/ 647 h 1846"/>
                <a:gd name="T2" fmla="*/ 2876 w 2924"/>
                <a:gd name="T3" fmla="*/ 528 h 1846"/>
                <a:gd name="T4" fmla="*/ 2750 w 2924"/>
                <a:gd name="T5" fmla="*/ 414 h 1846"/>
                <a:gd name="T6" fmla="*/ 2559 w 2924"/>
                <a:gd name="T7" fmla="*/ 318 h 1846"/>
                <a:gd name="T8" fmla="*/ 2302 w 2924"/>
                <a:gd name="T9" fmla="*/ 228 h 1846"/>
                <a:gd name="T10" fmla="*/ 1985 w 2924"/>
                <a:gd name="T11" fmla="*/ 150 h 1846"/>
                <a:gd name="T12" fmla="*/ 1608 w 2924"/>
                <a:gd name="T13" fmla="*/ 78 h 1846"/>
                <a:gd name="T14" fmla="*/ 1178 w 2924"/>
                <a:gd name="T15" fmla="*/ 24 h 1846"/>
                <a:gd name="T16" fmla="*/ 694 w 2924"/>
                <a:gd name="T17" fmla="*/ 0 h 1846"/>
                <a:gd name="T18" fmla="*/ 1190 w 2924"/>
                <a:gd name="T19" fmla="*/ 48 h 1846"/>
                <a:gd name="T20" fmla="*/ 1626 w 2924"/>
                <a:gd name="T21" fmla="*/ 108 h 1846"/>
                <a:gd name="T22" fmla="*/ 2009 w 2924"/>
                <a:gd name="T23" fmla="*/ 180 h 1846"/>
                <a:gd name="T24" fmla="*/ 2326 w 2924"/>
                <a:gd name="T25" fmla="*/ 264 h 1846"/>
                <a:gd name="T26" fmla="*/ 2571 w 2924"/>
                <a:gd name="T27" fmla="*/ 360 h 1846"/>
                <a:gd name="T28" fmla="*/ 2750 w 2924"/>
                <a:gd name="T29" fmla="*/ 468 h 1846"/>
                <a:gd name="T30" fmla="*/ 2846 w 2924"/>
                <a:gd name="T31" fmla="*/ 587 h 1846"/>
                <a:gd name="T32" fmla="*/ 2864 w 2924"/>
                <a:gd name="T33" fmla="*/ 713 h 1846"/>
                <a:gd name="T34" fmla="*/ 2840 w 2924"/>
                <a:gd name="T35" fmla="*/ 785 h 1846"/>
                <a:gd name="T36" fmla="*/ 2792 w 2924"/>
                <a:gd name="T37" fmla="*/ 857 h 1846"/>
                <a:gd name="T38" fmla="*/ 2625 w 2924"/>
                <a:gd name="T39" fmla="*/ 1001 h 1846"/>
                <a:gd name="T40" fmla="*/ 2368 w 2924"/>
                <a:gd name="T41" fmla="*/ 1145 h 1846"/>
                <a:gd name="T42" fmla="*/ 2033 w 2924"/>
                <a:gd name="T43" fmla="*/ 1289 h 1846"/>
                <a:gd name="T44" fmla="*/ 1626 w 2924"/>
                <a:gd name="T45" fmla="*/ 1433 h 1846"/>
                <a:gd name="T46" fmla="*/ 1142 w 2924"/>
                <a:gd name="T47" fmla="*/ 1571 h 1846"/>
                <a:gd name="T48" fmla="*/ 604 w 2924"/>
                <a:gd name="T49" fmla="*/ 1702 h 1846"/>
                <a:gd name="T50" fmla="*/ 0 w 2924"/>
                <a:gd name="T51" fmla="*/ 1828 h 1846"/>
                <a:gd name="T52" fmla="*/ 311 w 2924"/>
                <a:gd name="T53" fmla="*/ 1780 h 1846"/>
                <a:gd name="T54" fmla="*/ 897 w 2924"/>
                <a:gd name="T55" fmla="*/ 1648 h 1846"/>
                <a:gd name="T56" fmla="*/ 1417 w 2924"/>
                <a:gd name="T57" fmla="*/ 1511 h 1846"/>
                <a:gd name="T58" fmla="*/ 1871 w 2924"/>
                <a:gd name="T59" fmla="*/ 1367 h 1846"/>
                <a:gd name="T60" fmla="*/ 2254 w 2924"/>
                <a:gd name="T61" fmla="*/ 1223 h 1846"/>
                <a:gd name="T62" fmla="*/ 2559 w 2924"/>
                <a:gd name="T63" fmla="*/ 1079 h 1846"/>
                <a:gd name="T64" fmla="*/ 2774 w 2924"/>
                <a:gd name="T65" fmla="*/ 929 h 1846"/>
                <a:gd name="T66" fmla="*/ 2876 w 2924"/>
                <a:gd name="T67" fmla="*/ 815 h 1846"/>
                <a:gd name="T68" fmla="*/ 2912 w 2924"/>
                <a:gd name="T69" fmla="*/ 743 h 1846"/>
                <a:gd name="T70" fmla="*/ 2924 w 2924"/>
                <a:gd name="T71" fmla="*/ 707 h 18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41" name="Freeform 12">
              <a:extLst>
                <a:ext uri="{FF2B5EF4-FFF2-40B4-BE49-F238E27FC236}">
                  <a16:creationId xmlns:a16="http://schemas.microsoft.com/office/drawing/2014/main" id="{ADD148CC-4C5D-9CAF-9153-6E695EEEF011}"/>
                </a:ext>
              </a:extLst>
            </p:cNvPr>
            <p:cNvSpPr>
              <a:spLocks/>
            </p:cNvSpPr>
            <p:nvPr/>
          </p:nvSpPr>
          <p:spPr bwMode="hidden">
            <a:xfrm>
              <a:off x="114" y="2847"/>
              <a:ext cx="1493" cy="204"/>
            </a:xfrm>
            <a:custGeom>
              <a:avLst/>
              <a:gdLst>
                <a:gd name="T0" fmla="*/ 1399 w 1488"/>
                <a:gd name="T1" fmla="*/ 204 h 204"/>
                <a:gd name="T2" fmla="*/ 0 w 1488"/>
                <a:gd name="T3" fmla="*/ 18 h 204"/>
                <a:gd name="T4" fmla="*/ 77 w 1488"/>
                <a:gd name="T5" fmla="*/ 0 h 204"/>
                <a:gd name="T6" fmla="*/ 1488 w 1488"/>
                <a:gd name="T7" fmla="*/ 186 h 204"/>
                <a:gd name="T8" fmla="*/ 1399 w 1488"/>
                <a:gd name="T9" fmla="*/ 204 h 204"/>
                <a:gd name="T10" fmla="*/ 1399 w 1488"/>
                <a:gd name="T11" fmla="*/ 204 h 2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88" h="204">
                  <a:moveTo>
                    <a:pt x="1399" y="204"/>
                  </a:moveTo>
                  <a:lnTo>
                    <a:pt x="0" y="18"/>
                  </a:lnTo>
                  <a:lnTo>
                    <a:pt x="77" y="0"/>
                  </a:lnTo>
                  <a:lnTo>
                    <a:pt x="1488" y="186"/>
                  </a:lnTo>
                  <a:lnTo>
                    <a:pt x="1399" y="20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42" name="Rectangle 13">
              <a:extLst>
                <a:ext uri="{FF2B5EF4-FFF2-40B4-BE49-F238E27FC236}">
                  <a16:creationId xmlns:a16="http://schemas.microsoft.com/office/drawing/2014/main" id="{94586FE9-D73B-D507-D074-0742BB852433}"/>
                </a:ext>
              </a:extLst>
            </p:cNvPr>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6643" name="Rectangle 14">
              <a:extLst>
                <a:ext uri="{FF2B5EF4-FFF2-40B4-BE49-F238E27FC236}">
                  <a16:creationId xmlns:a16="http://schemas.microsoft.com/office/drawing/2014/main" id="{43BBC544-21E9-C5A7-EE08-7D97118AD9AA}"/>
                </a:ext>
              </a:extLst>
            </p:cNvPr>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grpSp>
          <p:nvGrpSpPr>
            <p:cNvPr id="26644" name="Group 15">
              <a:extLst>
                <a:ext uri="{FF2B5EF4-FFF2-40B4-BE49-F238E27FC236}">
                  <a16:creationId xmlns:a16="http://schemas.microsoft.com/office/drawing/2014/main" id="{7BE55463-243C-732B-CF94-49A9CD18F3E1}"/>
                </a:ext>
              </a:extLst>
            </p:cNvPr>
            <p:cNvGrpSpPr>
              <a:grpSpLocks/>
            </p:cNvGrpSpPr>
            <p:nvPr/>
          </p:nvGrpSpPr>
          <p:grpSpPr bwMode="auto">
            <a:xfrm>
              <a:off x="192" y="2284"/>
              <a:ext cx="1254" cy="923"/>
              <a:chOff x="192" y="2284"/>
              <a:chExt cx="1254" cy="923"/>
            </a:xfrm>
          </p:grpSpPr>
          <p:sp>
            <p:nvSpPr>
              <p:cNvPr id="26645" name="Freeform 16">
                <a:extLst>
                  <a:ext uri="{FF2B5EF4-FFF2-40B4-BE49-F238E27FC236}">
                    <a16:creationId xmlns:a16="http://schemas.microsoft.com/office/drawing/2014/main" id="{C5B0550A-927A-6E78-51B6-B309130290A5}"/>
                  </a:ext>
                </a:extLst>
              </p:cNvPr>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 h="6">
                    <a:moveTo>
                      <a:pt x="47" y="6"/>
                    </a:moveTo>
                    <a:lnTo>
                      <a:pt x="0" y="0"/>
                    </a:lnTo>
                    <a:lnTo>
                      <a:pt x="47" y="6"/>
                    </a:lnTo>
                    <a:close/>
                  </a:path>
                </a:pathLst>
              </a:custGeom>
              <a:solidFill>
                <a:srgbClr val="1414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46" name="Freeform 17">
                <a:extLst>
                  <a:ext uri="{FF2B5EF4-FFF2-40B4-BE49-F238E27FC236}">
                    <a16:creationId xmlns:a16="http://schemas.microsoft.com/office/drawing/2014/main" id="{A92A0AB3-BBB7-A7BB-5806-0489CB098868}"/>
                  </a:ext>
                </a:extLst>
              </p:cNvPr>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73 w 323"/>
                  <a:gd name="T13" fmla="*/ 18 h 162"/>
                  <a:gd name="T14" fmla="*/ 239 w 323"/>
                  <a:gd name="T15" fmla="*/ 54 h 162"/>
                  <a:gd name="T16" fmla="*/ 287 w 323"/>
                  <a:gd name="T17" fmla="*/ 90 h 162"/>
                  <a:gd name="T18" fmla="*/ 317 w 323"/>
                  <a:gd name="T19" fmla="*/ 114 h 162"/>
                  <a:gd name="T20" fmla="*/ 323 w 323"/>
                  <a:gd name="T21" fmla="*/ 126 h 162"/>
                  <a:gd name="T22" fmla="*/ 323 w 323"/>
                  <a:gd name="T23" fmla="*/ 126 h 162"/>
                  <a:gd name="T24" fmla="*/ 221 w 323"/>
                  <a:gd name="T25" fmla="*/ 162 h 162"/>
                  <a:gd name="T26" fmla="*/ 0 w 323"/>
                  <a:gd name="T27" fmla="*/ 24 h 162"/>
                  <a:gd name="T28" fmla="*/ 0 w 323"/>
                  <a:gd name="T29" fmla="*/ 24 h 1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221" y="162"/>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47" name="Freeform 18">
                <a:extLst>
                  <a:ext uri="{FF2B5EF4-FFF2-40B4-BE49-F238E27FC236}">
                    <a16:creationId xmlns:a16="http://schemas.microsoft.com/office/drawing/2014/main" id="{9658F71E-78BD-BD32-BC36-FF8074CB0421}"/>
                  </a:ext>
                </a:extLst>
              </p:cNvPr>
              <p:cNvSpPr>
                <a:spLocks noEditPoints="1"/>
              </p:cNvSpPr>
              <p:nvPr/>
            </p:nvSpPr>
            <p:spPr bwMode="hidden">
              <a:xfrm>
                <a:off x="192" y="2284"/>
                <a:ext cx="1254" cy="923"/>
              </a:xfrm>
              <a:custGeom>
                <a:avLst/>
                <a:gdLst>
                  <a:gd name="T0" fmla="*/ 1166 w 1250"/>
                  <a:gd name="T1" fmla="*/ 641 h 923"/>
                  <a:gd name="T2" fmla="*/ 1166 w 1250"/>
                  <a:gd name="T3" fmla="*/ 473 h 923"/>
                  <a:gd name="T4" fmla="*/ 1136 w 1250"/>
                  <a:gd name="T5" fmla="*/ 384 h 923"/>
                  <a:gd name="T6" fmla="*/ 1112 w 1250"/>
                  <a:gd name="T7" fmla="*/ 288 h 923"/>
                  <a:gd name="T8" fmla="*/ 1053 w 1250"/>
                  <a:gd name="T9" fmla="*/ 174 h 923"/>
                  <a:gd name="T10" fmla="*/ 981 w 1250"/>
                  <a:gd name="T11" fmla="*/ 96 h 923"/>
                  <a:gd name="T12" fmla="*/ 963 w 1250"/>
                  <a:gd name="T13" fmla="*/ 72 h 923"/>
                  <a:gd name="T14" fmla="*/ 891 w 1250"/>
                  <a:gd name="T15" fmla="*/ 18 h 923"/>
                  <a:gd name="T16" fmla="*/ 819 w 1250"/>
                  <a:gd name="T17" fmla="*/ 6 h 923"/>
                  <a:gd name="T18" fmla="*/ 712 w 1250"/>
                  <a:gd name="T19" fmla="*/ 24 h 923"/>
                  <a:gd name="T20" fmla="*/ 664 w 1250"/>
                  <a:gd name="T21" fmla="*/ 42 h 923"/>
                  <a:gd name="T22" fmla="*/ 568 w 1250"/>
                  <a:gd name="T23" fmla="*/ 120 h 923"/>
                  <a:gd name="T24" fmla="*/ 532 w 1250"/>
                  <a:gd name="T25" fmla="*/ 228 h 923"/>
                  <a:gd name="T26" fmla="*/ 509 w 1250"/>
                  <a:gd name="T27" fmla="*/ 348 h 923"/>
                  <a:gd name="T28" fmla="*/ 431 w 1250"/>
                  <a:gd name="T29" fmla="*/ 479 h 923"/>
                  <a:gd name="T30" fmla="*/ 413 w 1250"/>
                  <a:gd name="T31" fmla="*/ 539 h 923"/>
                  <a:gd name="T32" fmla="*/ 353 w 1250"/>
                  <a:gd name="T33" fmla="*/ 599 h 923"/>
                  <a:gd name="T34" fmla="*/ 305 w 1250"/>
                  <a:gd name="T35" fmla="*/ 629 h 923"/>
                  <a:gd name="T36" fmla="*/ 293 w 1250"/>
                  <a:gd name="T37" fmla="*/ 635 h 923"/>
                  <a:gd name="T38" fmla="*/ 257 w 1250"/>
                  <a:gd name="T39" fmla="*/ 677 h 923"/>
                  <a:gd name="T40" fmla="*/ 150 w 1250"/>
                  <a:gd name="T41" fmla="*/ 797 h 923"/>
                  <a:gd name="T42" fmla="*/ 54 w 1250"/>
                  <a:gd name="T43" fmla="*/ 839 h 923"/>
                  <a:gd name="T44" fmla="*/ 156 w 1250"/>
                  <a:gd name="T45" fmla="*/ 905 h 923"/>
                  <a:gd name="T46" fmla="*/ 240 w 1250"/>
                  <a:gd name="T47" fmla="*/ 869 h 923"/>
                  <a:gd name="T48" fmla="*/ 640 w 1250"/>
                  <a:gd name="T49" fmla="*/ 827 h 923"/>
                  <a:gd name="T50" fmla="*/ 700 w 1250"/>
                  <a:gd name="T51" fmla="*/ 725 h 923"/>
                  <a:gd name="T52" fmla="*/ 694 w 1250"/>
                  <a:gd name="T53" fmla="*/ 611 h 923"/>
                  <a:gd name="T54" fmla="*/ 778 w 1250"/>
                  <a:gd name="T55" fmla="*/ 551 h 923"/>
                  <a:gd name="T56" fmla="*/ 879 w 1250"/>
                  <a:gd name="T57" fmla="*/ 449 h 923"/>
                  <a:gd name="T58" fmla="*/ 909 w 1250"/>
                  <a:gd name="T59" fmla="*/ 414 h 923"/>
                  <a:gd name="T60" fmla="*/ 975 w 1250"/>
                  <a:gd name="T61" fmla="*/ 318 h 923"/>
                  <a:gd name="T62" fmla="*/ 1023 w 1250"/>
                  <a:gd name="T63" fmla="*/ 336 h 923"/>
                  <a:gd name="T64" fmla="*/ 1118 w 1250"/>
                  <a:gd name="T65" fmla="*/ 617 h 923"/>
                  <a:gd name="T66" fmla="*/ 1112 w 1250"/>
                  <a:gd name="T67" fmla="*/ 689 h 923"/>
                  <a:gd name="T68" fmla="*/ 1148 w 1250"/>
                  <a:gd name="T69" fmla="*/ 749 h 923"/>
                  <a:gd name="T70" fmla="*/ 1202 w 1250"/>
                  <a:gd name="T71" fmla="*/ 713 h 923"/>
                  <a:gd name="T72" fmla="*/ 1238 w 1250"/>
                  <a:gd name="T73" fmla="*/ 749 h 923"/>
                  <a:gd name="T74" fmla="*/ 1250 w 1250"/>
                  <a:gd name="T75" fmla="*/ 743 h 923"/>
                  <a:gd name="T76" fmla="*/ 694 w 1250"/>
                  <a:gd name="T77" fmla="*/ 264 h 923"/>
                  <a:gd name="T78" fmla="*/ 784 w 1250"/>
                  <a:gd name="T79" fmla="*/ 372 h 923"/>
                  <a:gd name="T80" fmla="*/ 766 w 1250"/>
                  <a:gd name="T81" fmla="*/ 443 h 923"/>
                  <a:gd name="T82" fmla="*/ 706 w 1250"/>
                  <a:gd name="T83" fmla="*/ 515 h 923"/>
                  <a:gd name="T84" fmla="*/ 658 w 1250"/>
                  <a:gd name="T85" fmla="*/ 569 h 923"/>
                  <a:gd name="T86" fmla="*/ 616 w 1250"/>
                  <a:gd name="T87" fmla="*/ 593 h 923"/>
                  <a:gd name="T88" fmla="*/ 574 w 1250"/>
                  <a:gd name="T89" fmla="*/ 617 h 923"/>
                  <a:gd name="T90" fmla="*/ 562 w 1250"/>
                  <a:gd name="T91" fmla="*/ 707 h 923"/>
                  <a:gd name="T92" fmla="*/ 353 w 1250"/>
                  <a:gd name="T93" fmla="*/ 755 h 923"/>
                  <a:gd name="T94" fmla="*/ 389 w 1250"/>
                  <a:gd name="T95" fmla="*/ 641 h 923"/>
                  <a:gd name="T96" fmla="*/ 425 w 1250"/>
                  <a:gd name="T97" fmla="*/ 647 h 923"/>
                  <a:gd name="T98" fmla="*/ 443 w 1250"/>
                  <a:gd name="T99" fmla="*/ 617 h 923"/>
                  <a:gd name="T100" fmla="*/ 568 w 1250"/>
                  <a:gd name="T101" fmla="*/ 515 h 923"/>
                  <a:gd name="T102" fmla="*/ 616 w 1250"/>
                  <a:gd name="T103" fmla="*/ 473 h 923"/>
                  <a:gd name="T104" fmla="*/ 640 w 1250"/>
                  <a:gd name="T105" fmla="*/ 396 h 923"/>
                  <a:gd name="T106" fmla="*/ 640 w 1250"/>
                  <a:gd name="T107" fmla="*/ 378 h 923"/>
                  <a:gd name="T108" fmla="*/ 664 w 1250"/>
                  <a:gd name="T109" fmla="*/ 270 h 923"/>
                  <a:gd name="T110" fmla="*/ 682 w 1250"/>
                  <a:gd name="T111" fmla="*/ 192 h 923"/>
                  <a:gd name="T112" fmla="*/ 694 w 1250"/>
                  <a:gd name="T113" fmla="*/ 264 h 923"/>
                  <a:gd name="T114" fmla="*/ 532 w 1250"/>
                  <a:gd name="T115" fmla="*/ 455 h 923"/>
                  <a:gd name="T116" fmla="*/ 634 w 1250"/>
                  <a:gd name="T117" fmla="*/ 803 h 92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50" h="923">
                    <a:moveTo>
                      <a:pt x="1244" y="713"/>
                    </a:moveTo>
                    <a:lnTo>
                      <a:pt x="1214" y="68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353" y="599"/>
                    </a:lnTo>
                    <a:lnTo>
                      <a:pt x="347" y="599"/>
                    </a:lnTo>
                    <a:lnTo>
                      <a:pt x="341" y="599"/>
                    </a:lnTo>
                    <a:lnTo>
                      <a:pt x="335" y="611"/>
                    </a:lnTo>
                    <a:lnTo>
                      <a:pt x="311" y="629"/>
                    </a:lnTo>
                    <a:lnTo>
                      <a:pt x="305" y="629"/>
                    </a:lnTo>
                    <a:lnTo>
                      <a:pt x="299" y="629"/>
                    </a:lnTo>
                    <a:lnTo>
                      <a:pt x="299" y="635"/>
                    </a:lnTo>
                    <a:lnTo>
                      <a:pt x="293" y="635"/>
                    </a:lnTo>
                    <a:lnTo>
                      <a:pt x="257" y="659"/>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700" y="725"/>
                    </a:lnTo>
                    <a:lnTo>
                      <a:pt x="658" y="719"/>
                    </a:lnTo>
                    <a:lnTo>
                      <a:pt x="664" y="653"/>
                    </a:lnTo>
                    <a:lnTo>
                      <a:pt x="670" y="623"/>
                    </a:lnTo>
                    <a:lnTo>
                      <a:pt x="694" y="611"/>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close/>
                    <a:moveTo>
                      <a:pt x="694" y="264"/>
                    </a:moveTo>
                    <a:lnTo>
                      <a:pt x="700" y="276"/>
                    </a:lnTo>
                    <a:lnTo>
                      <a:pt x="712" y="288"/>
                    </a:lnTo>
                    <a:lnTo>
                      <a:pt x="742" y="330"/>
                    </a:lnTo>
                    <a:lnTo>
                      <a:pt x="778" y="360"/>
                    </a:lnTo>
                    <a:lnTo>
                      <a:pt x="784" y="372"/>
                    </a:lnTo>
                    <a:lnTo>
                      <a:pt x="790" y="378"/>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2" y="569"/>
                    </a:lnTo>
                    <a:lnTo>
                      <a:pt x="652" y="575"/>
                    </a:lnTo>
                    <a:lnTo>
                      <a:pt x="640" y="581"/>
                    </a:lnTo>
                    <a:lnTo>
                      <a:pt x="616" y="593"/>
                    </a:lnTo>
                    <a:lnTo>
                      <a:pt x="604" y="599"/>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close/>
                    <a:moveTo>
                      <a:pt x="532" y="455"/>
                    </a:moveTo>
                    <a:lnTo>
                      <a:pt x="527" y="461"/>
                    </a:lnTo>
                    <a:lnTo>
                      <a:pt x="532" y="449"/>
                    </a:lnTo>
                    <a:lnTo>
                      <a:pt x="532" y="455"/>
                    </a:lnTo>
                    <a:close/>
                    <a:moveTo>
                      <a:pt x="634" y="803"/>
                    </a:moveTo>
                    <a:lnTo>
                      <a:pt x="634" y="80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48" name="Freeform 19">
                <a:extLst>
                  <a:ext uri="{FF2B5EF4-FFF2-40B4-BE49-F238E27FC236}">
                    <a16:creationId xmlns:a16="http://schemas.microsoft.com/office/drawing/2014/main" id="{8F185D79-56FB-A5E5-6B80-AFF2D68027D5}"/>
                  </a:ext>
                </a:extLst>
              </p:cNvPr>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78">
                    <a:moveTo>
                      <a:pt x="12" y="72"/>
                    </a:moveTo>
                    <a:lnTo>
                      <a:pt x="18" y="60"/>
                    </a:lnTo>
                    <a:lnTo>
                      <a:pt x="24" y="54"/>
                    </a:lnTo>
                    <a:lnTo>
                      <a:pt x="47" y="0"/>
                    </a:lnTo>
                    <a:lnTo>
                      <a:pt x="0" y="78"/>
                    </a:lnTo>
                    <a:lnTo>
                      <a:pt x="12" y="72"/>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49" name="Freeform 20">
                <a:extLst>
                  <a:ext uri="{FF2B5EF4-FFF2-40B4-BE49-F238E27FC236}">
                    <a16:creationId xmlns:a16="http://schemas.microsoft.com/office/drawing/2014/main" id="{1708DD85-F379-741B-0554-4F33022F47F3}"/>
                  </a:ext>
                </a:extLst>
              </p:cNvPr>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50" name="Freeform 21">
                <a:extLst>
                  <a:ext uri="{FF2B5EF4-FFF2-40B4-BE49-F238E27FC236}">
                    <a16:creationId xmlns:a16="http://schemas.microsoft.com/office/drawing/2014/main" id="{926EF591-0078-FC43-C517-7FFF6B662E55}"/>
                  </a:ext>
                </a:extLst>
              </p:cNvPr>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51" name="Freeform 22">
                <a:extLst>
                  <a:ext uri="{FF2B5EF4-FFF2-40B4-BE49-F238E27FC236}">
                    <a16:creationId xmlns:a16="http://schemas.microsoft.com/office/drawing/2014/main" id="{C9106D7A-A1FF-49B8-793D-0B523BE7154E}"/>
                  </a:ext>
                </a:extLst>
              </p:cNvPr>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52" name="Freeform 23">
                <a:extLst>
                  <a:ext uri="{FF2B5EF4-FFF2-40B4-BE49-F238E27FC236}">
                    <a16:creationId xmlns:a16="http://schemas.microsoft.com/office/drawing/2014/main" id="{D59CAFD5-2A69-7AA4-20CE-5D26FE285EF9}"/>
                  </a:ext>
                </a:extLst>
              </p:cNvPr>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53" name="Freeform 24">
                <a:extLst>
                  <a:ext uri="{FF2B5EF4-FFF2-40B4-BE49-F238E27FC236}">
                    <a16:creationId xmlns:a16="http://schemas.microsoft.com/office/drawing/2014/main" id="{1F2FB12A-01A7-04CE-1791-FABC2BF8350F}"/>
                  </a:ext>
                </a:extLst>
              </p:cNvPr>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54" name="Freeform 25">
                <a:extLst>
                  <a:ext uri="{FF2B5EF4-FFF2-40B4-BE49-F238E27FC236}">
                    <a16:creationId xmlns:a16="http://schemas.microsoft.com/office/drawing/2014/main" id="{3F97D74D-0D9E-775D-7D39-D48303FA5E42}"/>
                  </a:ext>
                </a:extLst>
              </p:cNvPr>
              <p:cNvSpPr>
                <a:spLocks/>
              </p:cNvSpPr>
              <p:nvPr/>
            </p:nvSpPr>
            <p:spPr bwMode="hidden">
              <a:xfrm>
                <a:off x="737" y="2763"/>
                <a:ext cx="73" cy="54"/>
              </a:xfrm>
              <a:custGeom>
                <a:avLst/>
                <a:gdLst>
                  <a:gd name="T0" fmla="*/ 24 w 72"/>
                  <a:gd name="T1" fmla="*/ 36 h 54"/>
                  <a:gd name="T2" fmla="*/ 48 w 72"/>
                  <a:gd name="T3" fmla="*/ 24 h 54"/>
                  <a:gd name="T4" fmla="*/ 60 w 72"/>
                  <a:gd name="T5" fmla="*/ 12 h 54"/>
                  <a:gd name="T6" fmla="*/ 66 w 72"/>
                  <a:gd name="T7" fmla="*/ 6 h 54"/>
                  <a:gd name="T8" fmla="*/ 72 w 72"/>
                  <a:gd name="T9" fmla="*/ 0 h 54"/>
                  <a:gd name="T10" fmla="*/ 42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55" name="Freeform 26">
                <a:extLst>
                  <a:ext uri="{FF2B5EF4-FFF2-40B4-BE49-F238E27FC236}">
                    <a16:creationId xmlns:a16="http://schemas.microsoft.com/office/drawing/2014/main" id="{C7958690-8C10-DAF4-C586-D6B2C92435A9}"/>
                  </a:ext>
                </a:extLst>
              </p:cNvPr>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54">
                    <a:moveTo>
                      <a:pt x="12" y="0"/>
                    </a:moveTo>
                    <a:lnTo>
                      <a:pt x="0" y="12"/>
                    </a:lnTo>
                    <a:lnTo>
                      <a:pt x="0" y="18"/>
                    </a:lnTo>
                    <a:lnTo>
                      <a:pt x="6" y="54"/>
                    </a:lnTo>
                    <a:lnTo>
                      <a:pt x="12" y="36"/>
                    </a:lnTo>
                    <a:lnTo>
                      <a:pt x="12" y="18"/>
                    </a:lnTo>
                    <a:lnTo>
                      <a:pt x="12" y="6"/>
                    </a:lnTo>
                    <a:lnTo>
                      <a:pt x="12"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56" name="Freeform 27">
                <a:extLst>
                  <a:ext uri="{FF2B5EF4-FFF2-40B4-BE49-F238E27FC236}">
                    <a16:creationId xmlns:a16="http://schemas.microsoft.com/office/drawing/2014/main" id="{BE9C1393-8C81-0EF6-3ACC-B80C3093FBC5}"/>
                  </a:ext>
                </a:extLst>
              </p:cNvPr>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8" h="72">
                    <a:moveTo>
                      <a:pt x="48" y="6"/>
                    </a:moveTo>
                    <a:lnTo>
                      <a:pt x="48" y="6"/>
                    </a:lnTo>
                    <a:lnTo>
                      <a:pt x="6" y="0"/>
                    </a:lnTo>
                    <a:lnTo>
                      <a:pt x="42" y="12"/>
                    </a:lnTo>
                    <a:lnTo>
                      <a:pt x="0" y="72"/>
                    </a:lnTo>
                    <a:lnTo>
                      <a:pt x="18" y="54"/>
                    </a:lnTo>
                    <a:lnTo>
                      <a:pt x="18" y="66"/>
                    </a:lnTo>
                    <a:lnTo>
                      <a:pt x="48"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57" name="Freeform 28">
                <a:extLst>
                  <a:ext uri="{FF2B5EF4-FFF2-40B4-BE49-F238E27FC236}">
                    <a16:creationId xmlns:a16="http://schemas.microsoft.com/office/drawing/2014/main" id="{BE418B84-3652-6A0C-22E3-70EF6746BB43}"/>
                  </a:ext>
                </a:extLst>
              </p:cNvPr>
              <p:cNvSpPr>
                <a:spLocks/>
              </p:cNvSpPr>
              <p:nvPr/>
            </p:nvSpPr>
            <p:spPr bwMode="hidden">
              <a:xfrm>
                <a:off x="437" y="3027"/>
                <a:ext cx="288" cy="84"/>
              </a:xfrm>
              <a:custGeom>
                <a:avLst/>
                <a:gdLst>
                  <a:gd name="T0" fmla="*/ 287 w 287"/>
                  <a:gd name="T1" fmla="*/ 0 h 84"/>
                  <a:gd name="T2" fmla="*/ 0 w 287"/>
                  <a:gd name="T3" fmla="*/ 84 h 84"/>
                  <a:gd name="T4" fmla="*/ 168 w 287"/>
                  <a:gd name="T5" fmla="*/ 36 h 84"/>
                  <a:gd name="T6" fmla="*/ 114 w 287"/>
                  <a:gd name="T7" fmla="*/ 60 h 84"/>
                  <a:gd name="T8" fmla="*/ 276 w 287"/>
                  <a:gd name="T9" fmla="*/ 18 h 84"/>
                  <a:gd name="T10" fmla="*/ 287 w 287"/>
                  <a:gd name="T11" fmla="*/ 0 h 84"/>
                  <a:gd name="T12" fmla="*/ 287 w 287"/>
                  <a:gd name="T13" fmla="*/ 0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7" h="84">
                    <a:moveTo>
                      <a:pt x="287" y="0"/>
                    </a:moveTo>
                    <a:lnTo>
                      <a:pt x="0" y="84"/>
                    </a:lnTo>
                    <a:lnTo>
                      <a:pt x="168" y="36"/>
                    </a:lnTo>
                    <a:lnTo>
                      <a:pt x="114" y="60"/>
                    </a:lnTo>
                    <a:lnTo>
                      <a:pt x="276" y="18"/>
                    </a:lnTo>
                    <a:lnTo>
                      <a:pt x="287"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58" name="Freeform 29">
                <a:extLst>
                  <a:ext uri="{FF2B5EF4-FFF2-40B4-BE49-F238E27FC236}">
                    <a16:creationId xmlns:a16="http://schemas.microsoft.com/office/drawing/2014/main" id="{E48091C9-D201-69BB-CCBD-76144BD9F9D6}"/>
                  </a:ext>
                </a:extLst>
              </p:cNvPr>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 h="108">
                    <a:moveTo>
                      <a:pt x="6" y="0"/>
                    </a:moveTo>
                    <a:lnTo>
                      <a:pt x="66" y="6"/>
                    </a:lnTo>
                    <a:lnTo>
                      <a:pt x="0" y="84"/>
                    </a:lnTo>
                    <a:lnTo>
                      <a:pt x="54" y="24"/>
                    </a:lnTo>
                    <a:lnTo>
                      <a:pt x="6" y="108"/>
                    </a:lnTo>
                    <a:lnTo>
                      <a:pt x="66" y="6"/>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59" name="Freeform 30">
                <a:extLst>
                  <a:ext uri="{FF2B5EF4-FFF2-40B4-BE49-F238E27FC236}">
                    <a16:creationId xmlns:a16="http://schemas.microsoft.com/office/drawing/2014/main" id="{D8547D55-EAC1-1467-8899-E9A387309D0B}"/>
                  </a:ext>
                </a:extLst>
              </p:cNvPr>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60" name="Freeform 31">
                <a:extLst>
                  <a:ext uri="{FF2B5EF4-FFF2-40B4-BE49-F238E27FC236}">
                    <a16:creationId xmlns:a16="http://schemas.microsoft.com/office/drawing/2014/main" id="{F6CFEBCF-1F88-DCA5-C7EB-2394D51643B8}"/>
                  </a:ext>
                </a:extLst>
              </p:cNvPr>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30">
                    <a:moveTo>
                      <a:pt x="66" y="6"/>
                    </a:moveTo>
                    <a:lnTo>
                      <a:pt x="0" y="0"/>
                    </a:lnTo>
                    <a:lnTo>
                      <a:pt x="54" y="6"/>
                    </a:lnTo>
                    <a:lnTo>
                      <a:pt x="18" y="18"/>
                    </a:lnTo>
                    <a:lnTo>
                      <a:pt x="60" y="12"/>
                    </a:lnTo>
                    <a:lnTo>
                      <a:pt x="60" y="30"/>
                    </a:lnTo>
                    <a:lnTo>
                      <a:pt x="66"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61" name="Freeform 32">
                <a:extLst>
                  <a:ext uri="{FF2B5EF4-FFF2-40B4-BE49-F238E27FC236}">
                    <a16:creationId xmlns:a16="http://schemas.microsoft.com/office/drawing/2014/main" id="{A52F3923-9C89-3D54-40EA-641DA62EB2F4}"/>
                  </a:ext>
                </a:extLst>
              </p:cNvPr>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60">
                    <a:moveTo>
                      <a:pt x="0" y="24"/>
                    </a:moveTo>
                    <a:lnTo>
                      <a:pt x="12" y="24"/>
                    </a:lnTo>
                    <a:lnTo>
                      <a:pt x="12" y="60"/>
                    </a:lnTo>
                    <a:lnTo>
                      <a:pt x="18" y="18"/>
                    </a:lnTo>
                    <a:lnTo>
                      <a:pt x="18" y="0"/>
                    </a:lnTo>
                    <a:lnTo>
                      <a:pt x="12" y="18"/>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62" name="Freeform 33">
                <a:extLst>
                  <a:ext uri="{FF2B5EF4-FFF2-40B4-BE49-F238E27FC236}">
                    <a16:creationId xmlns:a16="http://schemas.microsoft.com/office/drawing/2014/main" id="{4066EB31-E9D6-E0D2-56EB-2D605052C372}"/>
                  </a:ext>
                </a:extLst>
              </p:cNvPr>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8">
                    <a:moveTo>
                      <a:pt x="6" y="0"/>
                    </a:moveTo>
                    <a:lnTo>
                      <a:pt x="0" y="18"/>
                    </a:lnTo>
                    <a:lnTo>
                      <a:pt x="6" y="12"/>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63" name="Freeform 34">
                <a:extLst>
                  <a:ext uri="{FF2B5EF4-FFF2-40B4-BE49-F238E27FC236}">
                    <a16:creationId xmlns:a16="http://schemas.microsoft.com/office/drawing/2014/main" id="{95E58864-51C6-2917-DC67-CB4781E78FFE}"/>
                  </a:ext>
                </a:extLst>
              </p:cNvPr>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12" y="0"/>
                    </a:lnTo>
                    <a:lnTo>
                      <a:pt x="24"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64" name="Freeform 35">
                <a:extLst>
                  <a:ext uri="{FF2B5EF4-FFF2-40B4-BE49-F238E27FC236}">
                    <a16:creationId xmlns:a16="http://schemas.microsoft.com/office/drawing/2014/main" id="{EAACBBAB-81C9-8F45-EDE2-F1A67DEDCB74}"/>
                  </a:ext>
                </a:extLst>
              </p:cNvPr>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65" name="Freeform 36">
                <a:extLst>
                  <a:ext uri="{FF2B5EF4-FFF2-40B4-BE49-F238E27FC236}">
                    <a16:creationId xmlns:a16="http://schemas.microsoft.com/office/drawing/2014/main" id="{3335F374-2C47-977D-B7DC-5AB3203E53F4}"/>
                  </a:ext>
                </a:extLst>
              </p:cNvPr>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66" name="Freeform 37">
                <a:extLst>
                  <a:ext uri="{FF2B5EF4-FFF2-40B4-BE49-F238E27FC236}">
                    <a16:creationId xmlns:a16="http://schemas.microsoft.com/office/drawing/2014/main" id="{11C54669-C892-E867-1CFB-0B914298AB2E}"/>
                  </a:ext>
                </a:extLst>
              </p:cNvPr>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179">
                    <a:moveTo>
                      <a:pt x="212" y="0"/>
                    </a:moveTo>
                    <a:lnTo>
                      <a:pt x="144" y="36"/>
                    </a:lnTo>
                    <a:lnTo>
                      <a:pt x="0" y="179"/>
                    </a:lnTo>
                    <a:lnTo>
                      <a:pt x="177" y="85"/>
                    </a:lnTo>
                    <a:lnTo>
                      <a:pt x="21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67" name="Freeform 38">
                <a:extLst>
                  <a:ext uri="{FF2B5EF4-FFF2-40B4-BE49-F238E27FC236}">
                    <a16:creationId xmlns:a16="http://schemas.microsoft.com/office/drawing/2014/main" id="{1D45A0B8-5287-A631-91CA-500A33016B72}"/>
                  </a:ext>
                </a:extLst>
              </p:cNvPr>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 h="79">
                    <a:moveTo>
                      <a:pt x="0" y="22"/>
                    </a:moveTo>
                    <a:lnTo>
                      <a:pt x="64" y="79"/>
                    </a:lnTo>
                    <a:lnTo>
                      <a:pt x="60" y="0"/>
                    </a:lnTo>
                    <a:lnTo>
                      <a:pt x="0" y="2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68" name="Freeform 39">
                <a:extLst>
                  <a:ext uri="{FF2B5EF4-FFF2-40B4-BE49-F238E27FC236}">
                    <a16:creationId xmlns:a16="http://schemas.microsoft.com/office/drawing/2014/main" id="{7A5A13C1-CE97-FD6F-810D-63C7AFFE2637}"/>
                  </a:ext>
                </a:extLst>
              </p:cNvPr>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 h="207">
                    <a:moveTo>
                      <a:pt x="0" y="0"/>
                    </a:moveTo>
                    <a:lnTo>
                      <a:pt x="17" y="87"/>
                    </a:lnTo>
                    <a:lnTo>
                      <a:pt x="69" y="154"/>
                    </a:lnTo>
                    <a:lnTo>
                      <a:pt x="137" y="207"/>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69" name="Freeform 40">
                <a:extLst>
                  <a:ext uri="{FF2B5EF4-FFF2-40B4-BE49-F238E27FC236}">
                    <a16:creationId xmlns:a16="http://schemas.microsoft.com/office/drawing/2014/main" id="{CA13FEDC-BBFF-2D58-F5D9-6847804D1EE7}"/>
                  </a:ext>
                </a:extLst>
              </p:cNvPr>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222">
                    <a:moveTo>
                      <a:pt x="0" y="222"/>
                    </a:moveTo>
                    <a:lnTo>
                      <a:pt x="40" y="142"/>
                    </a:lnTo>
                    <a:lnTo>
                      <a:pt x="65" y="72"/>
                    </a:lnTo>
                    <a:lnTo>
                      <a:pt x="7" y="0"/>
                    </a:lnTo>
                    <a:lnTo>
                      <a:pt x="0" y="22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42025" name="Rectangle 41">
            <a:extLst>
              <a:ext uri="{FF2B5EF4-FFF2-40B4-BE49-F238E27FC236}">
                <a16:creationId xmlns:a16="http://schemas.microsoft.com/office/drawing/2014/main" id="{8D043ADC-1A60-8F16-4DB4-EC6E8B351D84}"/>
              </a:ext>
            </a:extLst>
          </p:cNvPr>
          <p:cNvSpPr>
            <a:spLocks noGrp="1" noChangeArrowheads="1"/>
          </p:cNvSpPr>
          <p:nvPr>
            <p:ph type="title"/>
          </p:nvPr>
        </p:nvSpPr>
        <p:spPr bwMode="auto">
          <a:xfrm>
            <a:off x="457200" y="158750"/>
            <a:ext cx="8229600" cy="1258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42026" name="Rectangle 42">
            <a:extLst>
              <a:ext uri="{FF2B5EF4-FFF2-40B4-BE49-F238E27FC236}">
                <a16:creationId xmlns:a16="http://schemas.microsoft.com/office/drawing/2014/main" id="{FC5531DA-CCAE-A836-AF52-E13BDC8DE746}"/>
              </a:ext>
            </a:extLst>
          </p:cNvPr>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2027" name="Rectangle 43">
            <a:extLst>
              <a:ext uri="{FF2B5EF4-FFF2-40B4-BE49-F238E27FC236}">
                <a16:creationId xmlns:a16="http://schemas.microsoft.com/office/drawing/2014/main" id="{BB88A2BB-9BF0-DAA6-F7FB-F3E7CB2D4D46}"/>
              </a:ext>
            </a:extLst>
          </p:cNvPr>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defRPr sz="1000">
                <a:effectLst>
                  <a:outerShdw blurRad="38100" dist="38100" dir="2700000" algn="tl">
                    <a:srgbClr val="000000"/>
                  </a:outerShdw>
                </a:effectLst>
                <a:latin typeface="+mn-lt"/>
              </a:defRPr>
            </a:lvl1pPr>
          </a:lstStyle>
          <a:p>
            <a:pPr>
              <a:defRPr/>
            </a:pPr>
            <a:endParaRPr lang="en-US"/>
          </a:p>
        </p:txBody>
      </p:sp>
      <p:sp>
        <p:nvSpPr>
          <p:cNvPr id="42028" name="Rectangle 44">
            <a:extLst>
              <a:ext uri="{FF2B5EF4-FFF2-40B4-BE49-F238E27FC236}">
                <a16:creationId xmlns:a16="http://schemas.microsoft.com/office/drawing/2014/main" id="{575E2B20-D48A-225C-A71D-D0687BE63684}"/>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000">
                <a:effectLst>
                  <a:outerShdw blurRad="38100" dist="38100" dir="2700000" algn="tl">
                    <a:srgbClr val="000000"/>
                  </a:outerShdw>
                </a:effectLst>
                <a:latin typeface="+mn-lt"/>
              </a:defRPr>
            </a:lvl1pPr>
          </a:lstStyle>
          <a:p>
            <a:pPr>
              <a:defRPr/>
            </a:pPr>
            <a:endParaRPr lang="en-US"/>
          </a:p>
        </p:txBody>
      </p:sp>
      <p:sp>
        <p:nvSpPr>
          <p:cNvPr id="42029" name="Rectangle 45">
            <a:extLst>
              <a:ext uri="{FF2B5EF4-FFF2-40B4-BE49-F238E27FC236}">
                <a16:creationId xmlns:a16="http://schemas.microsoft.com/office/drawing/2014/main" id="{E2D54DB6-4358-DDC6-9C43-1DC56EF36096}"/>
              </a:ext>
            </a:extLst>
          </p:cNvPr>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latin typeface="Goudy Stout" panose="0202090407030B020401" pitchFamily="18" charset="0"/>
              </a:defRPr>
            </a:lvl1pPr>
          </a:lstStyle>
          <a:p>
            <a:fld id="{CC2360FF-DF72-4212-9920-28ADE5BFE930}"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6353" r:id="rId1"/>
    <p:sldLayoutId id="2147486274" r:id="rId2"/>
    <p:sldLayoutId id="2147486275" r:id="rId3"/>
    <p:sldLayoutId id="2147486276" r:id="rId4"/>
    <p:sldLayoutId id="2147486277" r:id="rId5"/>
    <p:sldLayoutId id="2147486278" r:id="rId6"/>
    <p:sldLayoutId id="2147486279" r:id="rId7"/>
    <p:sldLayoutId id="2147486280" r:id="rId8"/>
    <p:sldLayoutId id="2147486281" r:id="rId9"/>
    <p:sldLayoutId id="2147486282" r:id="rId10"/>
    <p:sldLayoutId id="2147486283" r:id="rId11"/>
  </p:sldLayoutIdLst>
  <p:transition>
    <p:random/>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anose="05000000000000000000" pitchFamily="2" charset="2"/>
        <a:buBlip>
          <a:blip r:embed="rId13"/>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anose="05000000000000000000" pitchFamily="2" charset="2"/>
        <a:buBlip>
          <a:blip r:embed="rId13"/>
        </a:buBlip>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rgbClr val="525462"/>
            </a:gs>
          </a:gsLst>
          <a:lin ang="5400000" scaled="1"/>
        </a:gradFill>
        <a:effectLst/>
      </p:bgPr>
    </p:bg>
    <p:spTree>
      <p:nvGrpSpPr>
        <p:cNvPr id="1" name=""/>
        <p:cNvGrpSpPr/>
        <p:nvPr/>
      </p:nvGrpSpPr>
      <p:grpSpPr>
        <a:xfrm>
          <a:off x="0" y="0"/>
          <a:ext cx="0" cy="0"/>
          <a:chOff x="0" y="0"/>
          <a:chExt cx="0" cy="0"/>
        </a:xfrm>
      </p:grpSpPr>
      <p:grpSp>
        <p:nvGrpSpPr>
          <p:cNvPr id="27650" name="Group 2">
            <a:extLst>
              <a:ext uri="{FF2B5EF4-FFF2-40B4-BE49-F238E27FC236}">
                <a16:creationId xmlns:a16="http://schemas.microsoft.com/office/drawing/2014/main" id="{465B2CBE-9B5D-5876-BEAF-85459321F9A2}"/>
              </a:ext>
            </a:extLst>
          </p:cNvPr>
          <p:cNvGrpSpPr>
            <a:grpSpLocks/>
          </p:cNvGrpSpPr>
          <p:nvPr/>
        </p:nvGrpSpPr>
        <p:grpSpPr bwMode="auto">
          <a:xfrm>
            <a:off x="0" y="1422400"/>
            <a:ext cx="9147175" cy="5435600"/>
            <a:chOff x="0" y="896"/>
            <a:chExt cx="5762" cy="3424"/>
          </a:xfrm>
        </p:grpSpPr>
        <p:grpSp>
          <p:nvGrpSpPr>
            <p:cNvPr id="27656" name="Group 3">
              <a:extLst>
                <a:ext uri="{FF2B5EF4-FFF2-40B4-BE49-F238E27FC236}">
                  <a16:creationId xmlns:a16="http://schemas.microsoft.com/office/drawing/2014/main" id="{623D32A1-FB1D-7F03-DBD3-48EBC5A9C7BB}"/>
                </a:ext>
              </a:extLst>
            </p:cNvPr>
            <p:cNvGrpSpPr>
              <a:grpSpLocks/>
            </p:cNvGrpSpPr>
            <p:nvPr userDrawn="1"/>
          </p:nvGrpSpPr>
          <p:grpSpPr bwMode="auto">
            <a:xfrm>
              <a:off x="20" y="896"/>
              <a:ext cx="5742" cy="3424"/>
              <a:chOff x="20" y="896"/>
              <a:chExt cx="5742" cy="3424"/>
            </a:xfrm>
          </p:grpSpPr>
          <p:sp>
            <p:nvSpPr>
              <p:cNvPr id="27793" name="Freeform 4">
                <a:extLst>
                  <a:ext uri="{FF2B5EF4-FFF2-40B4-BE49-F238E27FC236}">
                    <a16:creationId xmlns:a16="http://schemas.microsoft.com/office/drawing/2014/main" id="{AFD5722B-E202-EB83-7CFD-94585601F7E8}"/>
                  </a:ext>
                </a:extLst>
              </p:cNvPr>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94" name="Freeform 5">
                <a:extLst>
                  <a:ext uri="{FF2B5EF4-FFF2-40B4-BE49-F238E27FC236}">
                    <a16:creationId xmlns:a16="http://schemas.microsoft.com/office/drawing/2014/main" id="{18FF2403-88D3-5736-B050-813069FD9778}"/>
                  </a:ext>
                </a:extLst>
              </p:cNvPr>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95" name="Freeform 6">
                <a:extLst>
                  <a:ext uri="{FF2B5EF4-FFF2-40B4-BE49-F238E27FC236}">
                    <a16:creationId xmlns:a16="http://schemas.microsoft.com/office/drawing/2014/main" id="{19EE489D-59DB-283D-2248-2A38FDD5C2F9}"/>
                  </a:ext>
                </a:extLst>
              </p:cNvPr>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96" name="Freeform 7">
                <a:extLst>
                  <a:ext uri="{FF2B5EF4-FFF2-40B4-BE49-F238E27FC236}">
                    <a16:creationId xmlns:a16="http://schemas.microsoft.com/office/drawing/2014/main" id="{010024FE-2212-5F4F-F5F5-2D9C9F1D5526}"/>
                  </a:ext>
                </a:extLst>
              </p:cNvPr>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97" name="Freeform 8">
                <a:extLst>
                  <a:ext uri="{FF2B5EF4-FFF2-40B4-BE49-F238E27FC236}">
                    <a16:creationId xmlns:a16="http://schemas.microsoft.com/office/drawing/2014/main" id="{19DD47DB-5487-C488-5EC0-54DB8B1EF5B6}"/>
                  </a:ext>
                </a:extLst>
              </p:cNvPr>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98" name="Freeform 9">
                <a:extLst>
                  <a:ext uri="{FF2B5EF4-FFF2-40B4-BE49-F238E27FC236}">
                    <a16:creationId xmlns:a16="http://schemas.microsoft.com/office/drawing/2014/main" id="{0480CB3B-5059-BE4C-7412-B3FCADD289D6}"/>
                  </a:ext>
                </a:extLst>
              </p:cNvPr>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99" name="Freeform 10">
                <a:extLst>
                  <a:ext uri="{FF2B5EF4-FFF2-40B4-BE49-F238E27FC236}">
                    <a16:creationId xmlns:a16="http://schemas.microsoft.com/office/drawing/2014/main" id="{EFFC21FD-6A30-8468-E270-575FBD2D5D52}"/>
                  </a:ext>
                </a:extLst>
              </p:cNvPr>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800" name="Freeform 11">
                <a:extLst>
                  <a:ext uri="{FF2B5EF4-FFF2-40B4-BE49-F238E27FC236}">
                    <a16:creationId xmlns:a16="http://schemas.microsoft.com/office/drawing/2014/main" id="{52108BF1-0677-DA93-054C-3EA45453B468}"/>
                  </a:ext>
                </a:extLst>
              </p:cNvPr>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801" name="Freeform 12">
                <a:extLst>
                  <a:ext uri="{FF2B5EF4-FFF2-40B4-BE49-F238E27FC236}">
                    <a16:creationId xmlns:a16="http://schemas.microsoft.com/office/drawing/2014/main" id="{13A0DB16-E56A-CE1A-91C4-4605C9EE7778}"/>
                  </a:ext>
                </a:extLst>
              </p:cNvPr>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802" name="Freeform 13">
                <a:extLst>
                  <a:ext uri="{FF2B5EF4-FFF2-40B4-BE49-F238E27FC236}">
                    <a16:creationId xmlns:a16="http://schemas.microsoft.com/office/drawing/2014/main" id="{5320ACE0-FECA-6AC8-0CF1-FA517911F7CB}"/>
                  </a:ext>
                </a:extLst>
              </p:cNvPr>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803" name="Freeform 14">
                <a:extLst>
                  <a:ext uri="{FF2B5EF4-FFF2-40B4-BE49-F238E27FC236}">
                    <a16:creationId xmlns:a16="http://schemas.microsoft.com/office/drawing/2014/main" id="{D4CE9402-6D36-A9D6-89BA-96C401DE8BBE}"/>
                  </a:ext>
                </a:extLst>
              </p:cNvPr>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804" name="Freeform 15">
                <a:extLst>
                  <a:ext uri="{FF2B5EF4-FFF2-40B4-BE49-F238E27FC236}">
                    <a16:creationId xmlns:a16="http://schemas.microsoft.com/office/drawing/2014/main" id="{823A987A-C474-0366-3DC8-7D4766384CF8}"/>
                  </a:ext>
                </a:extLst>
              </p:cNvPr>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805" name="Freeform 16">
                <a:extLst>
                  <a:ext uri="{FF2B5EF4-FFF2-40B4-BE49-F238E27FC236}">
                    <a16:creationId xmlns:a16="http://schemas.microsoft.com/office/drawing/2014/main" id="{2EFE8E81-C18D-9B1E-DC77-5F659C4038E5}"/>
                  </a:ext>
                </a:extLst>
              </p:cNvPr>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7657" name="Group 17">
              <a:extLst>
                <a:ext uri="{FF2B5EF4-FFF2-40B4-BE49-F238E27FC236}">
                  <a16:creationId xmlns:a16="http://schemas.microsoft.com/office/drawing/2014/main" id="{937775FC-51F2-19A4-94FA-9F8DB37B61B4}"/>
                </a:ext>
              </a:extLst>
            </p:cNvPr>
            <p:cNvGrpSpPr>
              <a:grpSpLocks/>
            </p:cNvGrpSpPr>
            <p:nvPr userDrawn="1"/>
          </p:nvGrpSpPr>
          <p:grpSpPr bwMode="auto">
            <a:xfrm>
              <a:off x="0" y="2291"/>
              <a:ext cx="1385" cy="1702"/>
              <a:chOff x="0" y="2291"/>
              <a:chExt cx="1385" cy="1702"/>
            </a:xfrm>
          </p:grpSpPr>
          <p:sp>
            <p:nvSpPr>
              <p:cNvPr id="27658" name="Rectangle 18">
                <a:extLst>
                  <a:ext uri="{FF2B5EF4-FFF2-40B4-BE49-F238E27FC236}">
                    <a16:creationId xmlns:a16="http://schemas.microsoft.com/office/drawing/2014/main" id="{686D31B0-E6EE-5DB7-64B4-DB5988F7C7A3}"/>
                  </a:ext>
                </a:extLst>
              </p:cNvPr>
              <p:cNvSpPr>
                <a:spLocks noChangeArrowheads="1"/>
              </p:cNvSpPr>
              <p:nvPr userDrawn="1"/>
            </p:nvSpPr>
            <p:spPr bwMode="ltGray">
              <a:xfrm rot="6798887">
                <a:off x="63" y="388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659" name="Rectangle 19">
                <a:extLst>
                  <a:ext uri="{FF2B5EF4-FFF2-40B4-BE49-F238E27FC236}">
                    <a16:creationId xmlns:a16="http://schemas.microsoft.com/office/drawing/2014/main" id="{0AB635AD-6936-25BB-757D-5DD2DEB5C764}"/>
                  </a:ext>
                </a:extLst>
              </p:cNvPr>
              <p:cNvSpPr>
                <a:spLocks noChangeArrowheads="1"/>
              </p:cNvSpPr>
              <p:nvPr userDrawn="1"/>
            </p:nvSpPr>
            <p:spPr bwMode="ltGray">
              <a:xfrm rot="6798887">
                <a:off x="33" y="388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660" name="Rectangle 20">
                <a:extLst>
                  <a:ext uri="{FF2B5EF4-FFF2-40B4-BE49-F238E27FC236}">
                    <a16:creationId xmlns:a16="http://schemas.microsoft.com/office/drawing/2014/main" id="{2C38285B-AF6A-2F1D-6D15-37A6CEE338E4}"/>
                  </a:ext>
                </a:extLst>
              </p:cNvPr>
              <p:cNvSpPr>
                <a:spLocks noChangeArrowheads="1"/>
              </p:cNvSpPr>
              <p:nvPr userDrawn="1"/>
            </p:nvSpPr>
            <p:spPr bwMode="ltGray">
              <a:xfrm rot="6798887">
                <a:off x="7" y="387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661" name="Rectangle 21">
                <a:extLst>
                  <a:ext uri="{FF2B5EF4-FFF2-40B4-BE49-F238E27FC236}">
                    <a16:creationId xmlns:a16="http://schemas.microsoft.com/office/drawing/2014/main" id="{4FDCB153-8420-AB8A-0E75-FC7B3825B33D}"/>
                  </a:ext>
                </a:extLst>
              </p:cNvPr>
              <p:cNvSpPr>
                <a:spLocks noChangeArrowheads="1"/>
              </p:cNvSpPr>
              <p:nvPr userDrawn="1"/>
            </p:nvSpPr>
            <p:spPr bwMode="ltGray">
              <a:xfrm rot="5999912">
                <a:off x="209" y="388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662" name="Rectangle 22">
                <a:extLst>
                  <a:ext uri="{FF2B5EF4-FFF2-40B4-BE49-F238E27FC236}">
                    <a16:creationId xmlns:a16="http://schemas.microsoft.com/office/drawing/2014/main" id="{B780CC2F-341F-34CD-FD8C-46DC1F5599D8}"/>
                  </a:ext>
                </a:extLst>
              </p:cNvPr>
              <p:cNvSpPr>
                <a:spLocks noChangeArrowheads="1"/>
              </p:cNvSpPr>
              <p:nvPr userDrawn="1"/>
            </p:nvSpPr>
            <p:spPr bwMode="ltGray">
              <a:xfrm rot="5999912">
                <a:off x="183" y="388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663" name="Rectangle 23">
                <a:extLst>
                  <a:ext uri="{FF2B5EF4-FFF2-40B4-BE49-F238E27FC236}">
                    <a16:creationId xmlns:a16="http://schemas.microsoft.com/office/drawing/2014/main" id="{7D38D3D0-CA79-9D91-73C3-94D3D70586E3}"/>
                  </a:ext>
                </a:extLst>
              </p:cNvPr>
              <p:cNvSpPr>
                <a:spLocks noChangeArrowheads="1"/>
              </p:cNvSpPr>
              <p:nvPr userDrawn="1"/>
            </p:nvSpPr>
            <p:spPr bwMode="ltGray">
              <a:xfrm rot="6250138">
                <a:off x="153" y="388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664" name="Rectangle 24">
                <a:extLst>
                  <a:ext uri="{FF2B5EF4-FFF2-40B4-BE49-F238E27FC236}">
                    <a16:creationId xmlns:a16="http://schemas.microsoft.com/office/drawing/2014/main" id="{FAF66281-A26B-7C4F-5EDC-F40BE5C10614}"/>
                  </a:ext>
                </a:extLst>
              </p:cNvPr>
              <p:cNvSpPr>
                <a:spLocks noChangeArrowheads="1"/>
              </p:cNvSpPr>
              <p:nvPr userDrawn="1"/>
            </p:nvSpPr>
            <p:spPr bwMode="ltGray">
              <a:xfrm rot="6238076">
                <a:off x="123" y="388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665" name="Rectangle 25">
                <a:extLst>
                  <a:ext uri="{FF2B5EF4-FFF2-40B4-BE49-F238E27FC236}">
                    <a16:creationId xmlns:a16="http://schemas.microsoft.com/office/drawing/2014/main" id="{375FF381-1A98-C1D4-17F6-7427B8828A3D}"/>
                  </a:ext>
                </a:extLst>
              </p:cNvPr>
              <p:cNvSpPr>
                <a:spLocks noChangeArrowheads="1"/>
              </p:cNvSpPr>
              <p:nvPr userDrawn="1"/>
            </p:nvSpPr>
            <p:spPr bwMode="ltGray">
              <a:xfrm rot="5380717">
                <a:off x="363" y="386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666" name="Rectangle 26">
                <a:extLst>
                  <a:ext uri="{FF2B5EF4-FFF2-40B4-BE49-F238E27FC236}">
                    <a16:creationId xmlns:a16="http://schemas.microsoft.com/office/drawing/2014/main" id="{F9CA058B-7DE3-C475-617E-29BD0949A3DF}"/>
                  </a:ext>
                </a:extLst>
              </p:cNvPr>
              <p:cNvSpPr>
                <a:spLocks noChangeArrowheads="1"/>
              </p:cNvSpPr>
              <p:nvPr userDrawn="1"/>
            </p:nvSpPr>
            <p:spPr bwMode="ltGray">
              <a:xfrm rot="5380717">
                <a:off x="333" y="3872"/>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667" name="Rectangle 27">
                <a:extLst>
                  <a:ext uri="{FF2B5EF4-FFF2-40B4-BE49-F238E27FC236}">
                    <a16:creationId xmlns:a16="http://schemas.microsoft.com/office/drawing/2014/main" id="{14939437-C8A3-DB61-F224-5977CB6152CA}"/>
                  </a:ext>
                </a:extLst>
              </p:cNvPr>
              <p:cNvSpPr>
                <a:spLocks noChangeArrowheads="1"/>
              </p:cNvSpPr>
              <p:nvPr userDrawn="1"/>
            </p:nvSpPr>
            <p:spPr bwMode="ltGray">
              <a:xfrm rot="5583200">
                <a:off x="303" y="387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668" name="Rectangle 28">
                <a:extLst>
                  <a:ext uri="{FF2B5EF4-FFF2-40B4-BE49-F238E27FC236}">
                    <a16:creationId xmlns:a16="http://schemas.microsoft.com/office/drawing/2014/main" id="{1BAAD20B-36A1-5552-4D0E-B3E697A49E37}"/>
                  </a:ext>
                </a:extLst>
              </p:cNvPr>
              <p:cNvSpPr>
                <a:spLocks noChangeArrowheads="1"/>
              </p:cNvSpPr>
              <p:nvPr userDrawn="1"/>
            </p:nvSpPr>
            <p:spPr bwMode="ltGray">
              <a:xfrm rot="5737625">
                <a:off x="271" y="3882"/>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669" name="Rectangle 29">
                <a:extLst>
                  <a:ext uri="{FF2B5EF4-FFF2-40B4-BE49-F238E27FC236}">
                    <a16:creationId xmlns:a16="http://schemas.microsoft.com/office/drawing/2014/main" id="{CBC3DDC5-1A86-3103-800B-D56E75A3D0AD}"/>
                  </a:ext>
                </a:extLst>
              </p:cNvPr>
              <p:cNvSpPr>
                <a:spLocks noChangeArrowheads="1"/>
              </p:cNvSpPr>
              <p:nvPr userDrawn="1"/>
            </p:nvSpPr>
            <p:spPr bwMode="ltGray">
              <a:xfrm rot="4715477">
                <a:off x="517" y="382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670" name="Rectangle 30">
                <a:extLst>
                  <a:ext uri="{FF2B5EF4-FFF2-40B4-BE49-F238E27FC236}">
                    <a16:creationId xmlns:a16="http://schemas.microsoft.com/office/drawing/2014/main" id="{CA82F299-D6C0-8B54-F8D5-3225CDBA3F39}"/>
                  </a:ext>
                </a:extLst>
              </p:cNvPr>
              <p:cNvSpPr>
                <a:spLocks noChangeArrowheads="1"/>
              </p:cNvSpPr>
              <p:nvPr userDrawn="1"/>
            </p:nvSpPr>
            <p:spPr bwMode="ltGray">
              <a:xfrm rot="4924949">
                <a:off x="486" y="383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671" name="Rectangle 31">
                <a:extLst>
                  <a:ext uri="{FF2B5EF4-FFF2-40B4-BE49-F238E27FC236}">
                    <a16:creationId xmlns:a16="http://schemas.microsoft.com/office/drawing/2014/main" id="{2EF1C8CF-10FD-9431-6703-031D96877726}"/>
                  </a:ext>
                </a:extLst>
              </p:cNvPr>
              <p:cNvSpPr>
                <a:spLocks noChangeArrowheads="1"/>
              </p:cNvSpPr>
              <p:nvPr userDrawn="1"/>
            </p:nvSpPr>
            <p:spPr bwMode="ltGray">
              <a:xfrm rot="4924949">
                <a:off x="456" y="38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672" name="Rectangle 32">
                <a:extLst>
                  <a:ext uri="{FF2B5EF4-FFF2-40B4-BE49-F238E27FC236}">
                    <a16:creationId xmlns:a16="http://schemas.microsoft.com/office/drawing/2014/main" id="{0A31FC33-05D7-A622-2EC6-4A056356DB38}"/>
                  </a:ext>
                </a:extLst>
              </p:cNvPr>
              <p:cNvSpPr>
                <a:spLocks noChangeArrowheads="1"/>
              </p:cNvSpPr>
              <p:nvPr userDrawn="1"/>
            </p:nvSpPr>
            <p:spPr bwMode="ltGray">
              <a:xfrm rot="5041352">
                <a:off x="427" y="385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673" name="Rectangle 33">
                <a:extLst>
                  <a:ext uri="{FF2B5EF4-FFF2-40B4-BE49-F238E27FC236}">
                    <a16:creationId xmlns:a16="http://schemas.microsoft.com/office/drawing/2014/main" id="{959F9AE1-2D4B-0C33-EF9C-A02EE41716E7}"/>
                  </a:ext>
                </a:extLst>
              </p:cNvPr>
              <p:cNvSpPr>
                <a:spLocks noChangeArrowheads="1"/>
              </p:cNvSpPr>
              <p:nvPr userDrawn="1"/>
            </p:nvSpPr>
            <p:spPr bwMode="ltGray">
              <a:xfrm rot="3816889">
                <a:off x="664" y="376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674" name="Rectangle 34">
                <a:extLst>
                  <a:ext uri="{FF2B5EF4-FFF2-40B4-BE49-F238E27FC236}">
                    <a16:creationId xmlns:a16="http://schemas.microsoft.com/office/drawing/2014/main" id="{D2E11B07-380F-BB0B-DF89-32D857937E81}"/>
                  </a:ext>
                </a:extLst>
              </p:cNvPr>
              <p:cNvSpPr>
                <a:spLocks noChangeArrowheads="1"/>
              </p:cNvSpPr>
              <p:nvPr userDrawn="1"/>
            </p:nvSpPr>
            <p:spPr bwMode="ltGray">
              <a:xfrm rot="3816889">
                <a:off x="634" y="378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675" name="Rectangle 35">
                <a:extLst>
                  <a:ext uri="{FF2B5EF4-FFF2-40B4-BE49-F238E27FC236}">
                    <a16:creationId xmlns:a16="http://schemas.microsoft.com/office/drawing/2014/main" id="{CD03E7D5-04BD-5144-FC99-532E4CC14BEA}"/>
                  </a:ext>
                </a:extLst>
              </p:cNvPr>
              <p:cNvSpPr>
                <a:spLocks noChangeArrowheads="1"/>
              </p:cNvSpPr>
              <p:nvPr userDrawn="1"/>
            </p:nvSpPr>
            <p:spPr bwMode="ltGray">
              <a:xfrm rot="4104184">
                <a:off x="606" y="379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676" name="Rectangle 36">
                <a:extLst>
                  <a:ext uri="{FF2B5EF4-FFF2-40B4-BE49-F238E27FC236}">
                    <a16:creationId xmlns:a16="http://schemas.microsoft.com/office/drawing/2014/main" id="{E8CEFC91-3B29-F3B3-0550-00C996243796}"/>
                  </a:ext>
                </a:extLst>
              </p:cNvPr>
              <p:cNvSpPr>
                <a:spLocks noChangeArrowheads="1"/>
              </p:cNvSpPr>
              <p:nvPr userDrawn="1"/>
            </p:nvSpPr>
            <p:spPr bwMode="ltGray">
              <a:xfrm rot="4325343">
                <a:off x="575" y="380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677" name="Rectangle 37">
                <a:extLst>
                  <a:ext uri="{FF2B5EF4-FFF2-40B4-BE49-F238E27FC236}">
                    <a16:creationId xmlns:a16="http://schemas.microsoft.com/office/drawing/2014/main" id="{8FBE4C96-BFA0-3892-61F7-E21F7267B86B}"/>
                  </a:ext>
                </a:extLst>
              </p:cNvPr>
              <p:cNvSpPr>
                <a:spLocks noChangeArrowheads="1"/>
              </p:cNvSpPr>
              <p:nvPr userDrawn="1"/>
            </p:nvSpPr>
            <p:spPr bwMode="ltGray">
              <a:xfrm rot="3368036">
                <a:off x="800" y="368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678" name="Rectangle 38">
                <a:extLst>
                  <a:ext uri="{FF2B5EF4-FFF2-40B4-BE49-F238E27FC236}">
                    <a16:creationId xmlns:a16="http://schemas.microsoft.com/office/drawing/2014/main" id="{06931B5D-B123-3EDE-C2D8-645DCC063D47}"/>
                  </a:ext>
                </a:extLst>
              </p:cNvPr>
              <p:cNvSpPr>
                <a:spLocks noChangeArrowheads="1"/>
              </p:cNvSpPr>
              <p:nvPr userDrawn="1"/>
            </p:nvSpPr>
            <p:spPr bwMode="ltGray">
              <a:xfrm rot="3368036">
                <a:off x="772" y="369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679" name="Rectangle 39">
                <a:extLst>
                  <a:ext uri="{FF2B5EF4-FFF2-40B4-BE49-F238E27FC236}">
                    <a16:creationId xmlns:a16="http://schemas.microsoft.com/office/drawing/2014/main" id="{8E95BF64-7CE8-B1E0-73FE-07A6E4A70AAB}"/>
                  </a:ext>
                </a:extLst>
              </p:cNvPr>
              <p:cNvSpPr>
                <a:spLocks noChangeArrowheads="1"/>
              </p:cNvSpPr>
              <p:nvPr userDrawn="1"/>
            </p:nvSpPr>
            <p:spPr bwMode="ltGray">
              <a:xfrm rot="3368036">
                <a:off x="746" y="3716"/>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680" name="Rectangle 40">
                <a:extLst>
                  <a:ext uri="{FF2B5EF4-FFF2-40B4-BE49-F238E27FC236}">
                    <a16:creationId xmlns:a16="http://schemas.microsoft.com/office/drawing/2014/main" id="{65CD3C75-4295-E556-1112-A8B81C9F5475}"/>
                  </a:ext>
                </a:extLst>
              </p:cNvPr>
              <p:cNvSpPr>
                <a:spLocks noChangeArrowheads="1"/>
              </p:cNvSpPr>
              <p:nvPr userDrawn="1"/>
            </p:nvSpPr>
            <p:spPr bwMode="ltGray">
              <a:xfrm rot="3816889">
                <a:off x="717" y="373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681" name="Rectangle 41">
                <a:extLst>
                  <a:ext uri="{FF2B5EF4-FFF2-40B4-BE49-F238E27FC236}">
                    <a16:creationId xmlns:a16="http://schemas.microsoft.com/office/drawing/2014/main" id="{80421528-83D4-66F1-83E1-A098598EE220}"/>
                  </a:ext>
                </a:extLst>
              </p:cNvPr>
              <p:cNvSpPr>
                <a:spLocks noChangeArrowheads="1"/>
              </p:cNvSpPr>
              <p:nvPr userDrawn="1"/>
            </p:nvSpPr>
            <p:spPr bwMode="ltGray">
              <a:xfrm rot="2302266">
                <a:off x="923" y="3587"/>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682" name="Rectangle 42">
                <a:extLst>
                  <a:ext uri="{FF2B5EF4-FFF2-40B4-BE49-F238E27FC236}">
                    <a16:creationId xmlns:a16="http://schemas.microsoft.com/office/drawing/2014/main" id="{FA6B5CB2-AFFA-0A9A-2917-FD212108EC75}"/>
                  </a:ext>
                </a:extLst>
              </p:cNvPr>
              <p:cNvSpPr>
                <a:spLocks noChangeArrowheads="1"/>
              </p:cNvSpPr>
              <p:nvPr userDrawn="1"/>
            </p:nvSpPr>
            <p:spPr bwMode="ltGray">
              <a:xfrm rot="2302266">
                <a:off x="899" y="360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683" name="Rectangle 43">
                <a:extLst>
                  <a:ext uri="{FF2B5EF4-FFF2-40B4-BE49-F238E27FC236}">
                    <a16:creationId xmlns:a16="http://schemas.microsoft.com/office/drawing/2014/main" id="{AA929259-EA07-C346-5A53-2D42A122B233}"/>
                  </a:ext>
                </a:extLst>
              </p:cNvPr>
              <p:cNvSpPr>
                <a:spLocks noChangeArrowheads="1"/>
              </p:cNvSpPr>
              <p:nvPr userDrawn="1"/>
            </p:nvSpPr>
            <p:spPr bwMode="ltGray">
              <a:xfrm rot="2707562">
                <a:off x="876" y="362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684" name="Rectangle 44">
                <a:extLst>
                  <a:ext uri="{FF2B5EF4-FFF2-40B4-BE49-F238E27FC236}">
                    <a16:creationId xmlns:a16="http://schemas.microsoft.com/office/drawing/2014/main" id="{0A4647AE-E013-4E4E-F66E-52D402EAC06F}"/>
                  </a:ext>
                </a:extLst>
              </p:cNvPr>
              <p:cNvSpPr>
                <a:spLocks noChangeArrowheads="1"/>
              </p:cNvSpPr>
              <p:nvPr userDrawn="1"/>
            </p:nvSpPr>
            <p:spPr bwMode="ltGray">
              <a:xfrm rot="2707562">
                <a:off x="850" y="364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685" name="Rectangle 45">
                <a:extLst>
                  <a:ext uri="{FF2B5EF4-FFF2-40B4-BE49-F238E27FC236}">
                    <a16:creationId xmlns:a16="http://schemas.microsoft.com/office/drawing/2014/main" id="{8AA65748-DE6E-FFF4-7FAE-AE89FB87EA67}"/>
                  </a:ext>
                </a:extLst>
              </p:cNvPr>
              <p:cNvSpPr>
                <a:spLocks noChangeArrowheads="1"/>
              </p:cNvSpPr>
              <p:nvPr userDrawn="1"/>
            </p:nvSpPr>
            <p:spPr bwMode="ltGray">
              <a:xfrm rot="1525830">
                <a:off x="1027" y="3473"/>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686" name="Rectangle 46">
                <a:extLst>
                  <a:ext uri="{FF2B5EF4-FFF2-40B4-BE49-F238E27FC236}">
                    <a16:creationId xmlns:a16="http://schemas.microsoft.com/office/drawing/2014/main" id="{D9758C66-EA8F-30BA-EEE4-78A4F6716693}"/>
                  </a:ext>
                </a:extLst>
              </p:cNvPr>
              <p:cNvSpPr>
                <a:spLocks noChangeArrowheads="1"/>
              </p:cNvSpPr>
              <p:nvPr userDrawn="1"/>
            </p:nvSpPr>
            <p:spPr bwMode="ltGray">
              <a:xfrm rot="1525830">
                <a:off x="1009" y="3497"/>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687" name="Rectangle 47">
                <a:extLst>
                  <a:ext uri="{FF2B5EF4-FFF2-40B4-BE49-F238E27FC236}">
                    <a16:creationId xmlns:a16="http://schemas.microsoft.com/office/drawing/2014/main" id="{7BFBD630-E1ED-4AAF-9436-8BA90ADCACDF}"/>
                  </a:ext>
                </a:extLst>
              </p:cNvPr>
              <p:cNvSpPr>
                <a:spLocks noChangeArrowheads="1"/>
              </p:cNvSpPr>
              <p:nvPr userDrawn="1"/>
            </p:nvSpPr>
            <p:spPr bwMode="ltGray">
              <a:xfrm rot="1788117">
                <a:off x="990" y="3519"/>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688" name="Rectangle 48">
                <a:extLst>
                  <a:ext uri="{FF2B5EF4-FFF2-40B4-BE49-F238E27FC236}">
                    <a16:creationId xmlns:a16="http://schemas.microsoft.com/office/drawing/2014/main" id="{C532C6EF-7C39-3226-4769-6163053C5F11}"/>
                  </a:ext>
                </a:extLst>
              </p:cNvPr>
              <p:cNvSpPr>
                <a:spLocks noChangeArrowheads="1"/>
              </p:cNvSpPr>
              <p:nvPr userDrawn="1"/>
            </p:nvSpPr>
            <p:spPr bwMode="ltGray">
              <a:xfrm rot="1788117">
                <a:off x="969" y="354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689" name="Rectangle 49">
                <a:extLst>
                  <a:ext uri="{FF2B5EF4-FFF2-40B4-BE49-F238E27FC236}">
                    <a16:creationId xmlns:a16="http://schemas.microsoft.com/office/drawing/2014/main" id="{DFDA0BA7-7458-855C-1018-549C9A55F28D}"/>
                  </a:ext>
                </a:extLst>
              </p:cNvPr>
              <p:cNvSpPr>
                <a:spLocks noChangeArrowheads="1"/>
              </p:cNvSpPr>
              <p:nvPr userDrawn="1"/>
            </p:nvSpPr>
            <p:spPr bwMode="ltGray">
              <a:xfrm rot="841630">
                <a:off x="1113" y="3355"/>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690" name="Rectangle 50">
                <a:extLst>
                  <a:ext uri="{FF2B5EF4-FFF2-40B4-BE49-F238E27FC236}">
                    <a16:creationId xmlns:a16="http://schemas.microsoft.com/office/drawing/2014/main" id="{63AE9FCD-1A78-3887-A30A-7B527DCE4C82}"/>
                  </a:ext>
                </a:extLst>
              </p:cNvPr>
              <p:cNvSpPr>
                <a:spLocks noChangeArrowheads="1"/>
              </p:cNvSpPr>
              <p:nvPr userDrawn="1"/>
            </p:nvSpPr>
            <p:spPr bwMode="ltGray">
              <a:xfrm rot="841630">
                <a:off x="1100" y="337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691" name="Rectangle 51">
                <a:extLst>
                  <a:ext uri="{FF2B5EF4-FFF2-40B4-BE49-F238E27FC236}">
                    <a16:creationId xmlns:a16="http://schemas.microsoft.com/office/drawing/2014/main" id="{6150F507-108E-F398-0DE6-139AF06FF4FC}"/>
                  </a:ext>
                </a:extLst>
              </p:cNvPr>
              <p:cNvSpPr>
                <a:spLocks noChangeArrowheads="1"/>
              </p:cNvSpPr>
              <p:nvPr userDrawn="1"/>
            </p:nvSpPr>
            <p:spPr bwMode="ltGray">
              <a:xfrm rot="1308689">
                <a:off x="1086" y="340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692" name="Rectangle 52">
                <a:extLst>
                  <a:ext uri="{FF2B5EF4-FFF2-40B4-BE49-F238E27FC236}">
                    <a16:creationId xmlns:a16="http://schemas.microsoft.com/office/drawing/2014/main" id="{668D09E8-A960-48B0-5E45-CF3F7FC44410}"/>
                  </a:ext>
                </a:extLst>
              </p:cNvPr>
              <p:cNvSpPr>
                <a:spLocks noChangeArrowheads="1"/>
              </p:cNvSpPr>
              <p:nvPr userDrawn="1"/>
            </p:nvSpPr>
            <p:spPr bwMode="ltGray">
              <a:xfrm rot="1308689">
                <a:off x="1064" y="3425"/>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693" name="Rectangle 53">
                <a:extLst>
                  <a:ext uri="{FF2B5EF4-FFF2-40B4-BE49-F238E27FC236}">
                    <a16:creationId xmlns:a16="http://schemas.microsoft.com/office/drawing/2014/main" id="{245C653B-DDA2-D505-FF6B-873768FCBB54}"/>
                  </a:ext>
                </a:extLst>
              </p:cNvPr>
              <p:cNvSpPr>
                <a:spLocks noChangeArrowheads="1"/>
              </p:cNvSpPr>
              <p:nvPr userDrawn="1"/>
            </p:nvSpPr>
            <p:spPr bwMode="ltGray">
              <a:xfrm rot="469913">
                <a:off x="1172" y="3225"/>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694" name="Rectangle 54">
                <a:extLst>
                  <a:ext uri="{FF2B5EF4-FFF2-40B4-BE49-F238E27FC236}">
                    <a16:creationId xmlns:a16="http://schemas.microsoft.com/office/drawing/2014/main" id="{3AB623EB-6718-9C28-9449-6689F67DDA7B}"/>
                  </a:ext>
                </a:extLst>
              </p:cNvPr>
              <p:cNvSpPr>
                <a:spLocks noChangeArrowheads="1"/>
              </p:cNvSpPr>
              <p:nvPr userDrawn="1"/>
            </p:nvSpPr>
            <p:spPr bwMode="ltGray">
              <a:xfrm rot="559869">
                <a:off x="1162" y="3250"/>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695" name="Rectangle 55">
                <a:extLst>
                  <a:ext uri="{FF2B5EF4-FFF2-40B4-BE49-F238E27FC236}">
                    <a16:creationId xmlns:a16="http://schemas.microsoft.com/office/drawing/2014/main" id="{FF7B10F2-3639-882B-F17A-51F37C274FA2}"/>
                  </a:ext>
                </a:extLst>
              </p:cNvPr>
              <p:cNvSpPr>
                <a:spLocks noChangeArrowheads="1"/>
              </p:cNvSpPr>
              <p:nvPr userDrawn="1"/>
            </p:nvSpPr>
            <p:spPr bwMode="ltGray">
              <a:xfrm rot="734079">
                <a:off x="1154" y="327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696" name="Rectangle 56">
                <a:extLst>
                  <a:ext uri="{FF2B5EF4-FFF2-40B4-BE49-F238E27FC236}">
                    <a16:creationId xmlns:a16="http://schemas.microsoft.com/office/drawing/2014/main" id="{68C7AE59-6EAE-021C-744E-7F85318FC6F7}"/>
                  </a:ext>
                </a:extLst>
              </p:cNvPr>
              <p:cNvSpPr>
                <a:spLocks noChangeArrowheads="1"/>
              </p:cNvSpPr>
              <p:nvPr userDrawn="1"/>
            </p:nvSpPr>
            <p:spPr bwMode="ltGray">
              <a:xfrm rot="734079">
                <a:off x="1141" y="330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697" name="Rectangle 57">
                <a:extLst>
                  <a:ext uri="{FF2B5EF4-FFF2-40B4-BE49-F238E27FC236}">
                    <a16:creationId xmlns:a16="http://schemas.microsoft.com/office/drawing/2014/main" id="{AAA64FEB-F284-73E9-426C-59A0598D2DB7}"/>
                  </a:ext>
                </a:extLst>
              </p:cNvPr>
              <p:cNvSpPr>
                <a:spLocks noChangeArrowheads="1"/>
              </p:cNvSpPr>
              <p:nvPr userDrawn="1"/>
            </p:nvSpPr>
            <p:spPr bwMode="ltGray">
              <a:xfrm rot="-293905">
                <a:off x="1211" y="309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698" name="Rectangle 58">
                <a:extLst>
                  <a:ext uri="{FF2B5EF4-FFF2-40B4-BE49-F238E27FC236}">
                    <a16:creationId xmlns:a16="http://schemas.microsoft.com/office/drawing/2014/main" id="{944A389A-B7FD-029F-6A8F-BA76F2E1DC1E}"/>
                  </a:ext>
                </a:extLst>
              </p:cNvPr>
              <p:cNvSpPr>
                <a:spLocks noChangeArrowheads="1"/>
              </p:cNvSpPr>
              <p:nvPr userDrawn="1"/>
            </p:nvSpPr>
            <p:spPr bwMode="ltGray">
              <a:xfrm rot="-8">
                <a:off x="1201" y="312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699" name="Rectangle 59">
                <a:extLst>
                  <a:ext uri="{FF2B5EF4-FFF2-40B4-BE49-F238E27FC236}">
                    <a16:creationId xmlns:a16="http://schemas.microsoft.com/office/drawing/2014/main" id="{335CA68A-B4FD-4D13-D1C8-EB65A703BA39}"/>
                  </a:ext>
                </a:extLst>
              </p:cNvPr>
              <p:cNvSpPr>
                <a:spLocks noChangeArrowheads="1"/>
              </p:cNvSpPr>
              <p:nvPr userDrawn="1"/>
            </p:nvSpPr>
            <p:spPr bwMode="ltGray">
              <a:xfrm rot="-8">
                <a:off x="1200" y="3147"/>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700" name="Rectangle 60">
                <a:extLst>
                  <a:ext uri="{FF2B5EF4-FFF2-40B4-BE49-F238E27FC236}">
                    <a16:creationId xmlns:a16="http://schemas.microsoft.com/office/drawing/2014/main" id="{34C85DFD-BC0F-FA3E-0662-13D850B1A044}"/>
                  </a:ext>
                </a:extLst>
              </p:cNvPr>
              <p:cNvSpPr>
                <a:spLocks noChangeArrowheads="1"/>
              </p:cNvSpPr>
              <p:nvPr userDrawn="1"/>
            </p:nvSpPr>
            <p:spPr bwMode="ltGray">
              <a:xfrm rot="214188">
                <a:off x="1189" y="3173"/>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701" name="Rectangle 61">
                <a:extLst>
                  <a:ext uri="{FF2B5EF4-FFF2-40B4-BE49-F238E27FC236}">
                    <a16:creationId xmlns:a16="http://schemas.microsoft.com/office/drawing/2014/main" id="{ABEBFCE1-686A-FBF7-CE96-A833539BF243}"/>
                  </a:ext>
                </a:extLst>
              </p:cNvPr>
              <p:cNvSpPr>
                <a:spLocks noChangeArrowheads="1"/>
              </p:cNvSpPr>
              <p:nvPr userDrawn="1"/>
            </p:nvSpPr>
            <p:spPr bwMode="ltGray">
              <a:xfrm rot="-682388">
                <a:off x="1219" y="296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702" name="Rectangle 62">
                <a:extLst>
                  <a:ext uri="{FF2B5EF4-FFF2-40B4-BE49-F238E27FC236}">
                    <a16:creationId xmlns:a16="http://schemas.microsoft.com/office/drawing/2014/main" id="{6D550571-BDE8-F488-AD29-80044F64C6E0}"/>
                  </a:ext>
                </a:extLst>
              </p:cNvPr>
              <p:cNvSpPr>
                <a:spLocks noChangeArrowheads="1"/>
              </p:cNvSpPr>
              <p:nvPr userDrawn="1"/>
            </p:nvSpPr>
            <p:spPr bwMode="ltGray">
              <a:xfrm rot="-480400">
                <a:off x="1220" y="2991"/>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703" name="Rectangle 63">
                <a:extLst>
                  <a:ext uri="{FF2B5EF4-FFF2-40B4-BE49-F238E27FC236}">
                    <a16:creationId xmlns:a16="http://schemas.microsoft.com/office/drawing/2014/main" id="{6C41A29A-1D29-73A3-3924-CB3BC5180664}"/>
                  </a:ext>
                </a:extLst>
              </p:cNvPr>
              <p:cNvSpPr>
                <a:spLocks noChangeArrowheads="1"/>
              </p:cNvSpPr>
              <p:nvPr userDrawn="1"/>
            </p:nvSpPr>
            <p:spPr bwMode="ltGray">
              <a:xfrm rot="-480400">
                <a:off x="1220" y="301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704" name="Rectangle 64">
                <a:extLst>
                  <a:ext uri="{FF2B5EF4-FFF2-40B4-BE49-F238E27FC236}">
                    <a16:creationId xmlns:a16="http://schemas.microsoft.com/office/drawing/2014/main" id="{C7C73ECF-01D2-790E-6F28-C45CEBF94207}"/>
                  </a:ext>
                </a:extLst>
              </p:cNvPr>
              <p:cNvSpPr>
                <a:spLocks noChangeArrowheads="1"/>
              </p:cNvSpPr>
              <p:nvPr userDrawn="1"/>
            </p:nvSpPr>
            <p:spPr bwMode="ltGray">
              <a:xfrm rot="-270546">
                <a:off x="1219" y="3041"/>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705" name="Rectangle 65">
                <a:extLst>
                  <a:ext uri="{FF2B5EF4-FFF2-40B4-BE49-F238E27FC236}">
                    <a16:creationId xmlns:a16="http://schemas.microsoft.com/office/drawing/2014/main" id="{EEC202F0-ACC0-6B07-63C9-E5A57E1BE0BF}"/>
                  </a:ext>
                </a:extLst>
              </p:cNvPr>
              <p:cNvSpPr>
                <a:spLocks noChangeArrowheads="1"/>
              </p:cNvSpPr>
              <p:nvPr userDrawn="1"/>
            </p:nvSpPr>
            <p:spPr bwMode="ltGray">
              <a:xfrm rot="-1132286">
                <a:off x="1207" y="2843"/>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706" name="Rectangle 66">
                <a:extLst>
                  <a:ext uri="{FF2B5EF4-FFF2-40B4-BE49-F238E27FC236}">
                    <a16:creationId xmlns:a16="http://schemas.microsoft.com/office/drawing/2014/main" id="{889AAB5C-B8C3-D092-58D9-118706269834}"/>
                  </a:ext>
                </a:extLst>
              </p:cNvPr>
              <p:cNvSpPr>
                <a:spLocks noChangeArrowheads="1"/>
              </p:cNvSpPr>
              <p:nvPr userDrawn="1"/>
            </p:nvSpPr>
            <p:spPr bwMode="ltGray">
              <a:xfrm rot="-969272">
                <a:off x="1213" y="286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707" name="Rectangle 67">
                <a:extLst>
                  <a:ext uri="{FF2B5EF4-FFF2-40B4-BE49-F238E27FC236}">
                    <a16:creationId xmlns:a16="http://schemas.microsoft.com/office/drawing/2014/main" id="{C53481E3-C9FE-EAB3-6CF5-7879C11A608D}"/>
                  </a:ext>
                </a:extLst>
              </p:cNvPr>
              <p:cNvSpPr>
                <a:spLocks noChangeArrowheads="1"/>
              </p:cNvSpPr>
              <p:nvPr userDrawn="1"/>
            </p:nvSpPr>
            <p:spPr bwMode="ltGray">
              <a:xfrm rot="-969272">
                <a:off x="1216" y="288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708" name="Rectangle 68">
                <a:extLst>
                  <a:ext uri="{FF2B5EF4-FFF2-40B4-BE49-F238E27FC236}">
                    <a16:creationId xmlns:a16="http://schemas.microsoft.com/office/drawing/2014/main" id="{157A1CE7-683C-3823-C7EB-E39EA57820C6}"/>
                  </a:ext>
                </a:extLst>
              </p:cNvPr>
              <p:cNvSpPr>
                <a:spLocks noChangeArrowheads="1"/>
              </p:cNvSpPr>
              <p:nvPr userDrawn="1"/>
            </p:nvSpPr>
            <p:spPr bwMode="ltGray">
              <a:xfrm rot="-806259">
                <a:off x="1219" y="291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709" name="Rectangle 69">
                <a:extLst>
                  <a:ext uri="{FF2B5EF4-FFF2-40B4-BE49-F238E27FC236}">
                    <a16:creationId xmlns:a16="http://schemas.microsoft.com/office/drawing/2014/main" id="{472AD6FE-B1C3-A643-4257-823F44BEA459}"/>
                  </a:ext>
                </a:extLst>
              </p:cNvPr>
              <p:cNvSpPr>
                <a:spLocks noChangeArrowheads="1"/>
              </p:cNvSpPr>
              <p:nvPr userDrawn="1"/>
            </p:nvSpPr>
            <p:spPr bwMode="ltGray">
              <a:xfrm rot="-1543941">
                <a:off x="1165" y="272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710" name="Rectangle 70">
                <a:extLst>
                  <a:ext uri="{FF2B5EF4-FFF2-40B4-BE49-F238E27FC236}">
                    <a16:creationId xmlns:a16="http://schemas.microsoft.com/office/drawing/2014/main" id="{F9AFE683-6290-3E24-535F-CE7B9C0BA88B}"/>
                  </a:ext>
                </a:extLst>
              </p:cNvPr>
              <p:cNvSpPr>
                <a:spLocks noChangeArrowheads="1"/>
              </p:cNvSpPr>
              <p:nvPr userDrawn="1"/>
            </p:nvSpPr>
            <p:spPr bwMode="ltGray">
              <a:xfrm rot="-1341953">
                <a:off x="1176" y="2752"/>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711" name="Rectangle 71">
                <a:extLst>
                  <a:ext uri="{FF2B5EF4-FFF2-40B4-BE49-F238E27FC236}">
                    <a16:creationId xmlns:a16="http://schemas.microsoft.com/office/drawing/2014/main" id="{795F2F10-24E0-3CBB-811D-4DF33FED69AB}"/>
                  </a:ext>
                </a:extLst>
              </p:cNvPr>
              <p:cNvSpPr>
                <a:spLocks noChangeArrowheads="1"/>
              </p:cNvSpPr>
              <p:nvPr userDrawn="1"/>
            </p:nvSpPr>
            <p:spPr bwMode="ltGray">
              <a:xfrm rot="-1341953">
                <a:off x="1184" y="277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712" name="Rectangle 72">
                <a:extLst>
                  <a:ext uri="{FF2B5EF4-FFF2-40B4-BE49-F238E27FC236}">
                    <a16:creationId xmlns:a16="http://schemas.microsoft.com/office/drawing/2014/main" id="{6191E3FA-3AA9-BFAA-21E6-5F605C0137E7}"/>
                  </a:ext>
                </a:extLst>
              </p:cNvPr>
              <p:cNvSpPr>
                <a:spLocks noChangeArrowheads="1"/>
              </p:cNvSpPr>
              <p:nvPr userDrawn="1"/>
            </p:nvSpPr>
            <p:spPr bwMode="ltGray">
              <a:xfrm rot="-1341953">
                <a:off x="1194" y="279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713" name="Rectangle 73">
                <a:extLst>
                  <a:ext uri="{FF2B5EF4-FFF2-40B4-BE49-F238E27FC236}">
                    <a16:creationId xmlns:a16="http://schemas.microsoft.com/office/drawing/2014/main" id="{DBC938FE-57D6-429F-A2FE-A29700A4E036}"/>
                  </a:ext>
                </a:extLst>
              </p:cNvPr>
              <p:cNvSpPr>
                <a:spLocks noChangeArrowheads="1"/>
              </p:cNvSpPr>
              <p:nvPr userDrawn="1"/>
            </p:nvSpPr>
            <p:spPr bwMode="ltGray">
              <a:xfrm rot="-1928746">
                <a:off x="1101" y="262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714" name="Rectangle 74">
                <a:extLst>
                  <a:ext uri="{FF2B5EF4-FFF2-40B4-BE49-F238E27FC236}">
                    <a16:creationId xmlns:a16="http://schemas.microsoft.com/office/drawing/2014/main" id="{8D124C9F-A7FB-3AC3-57A1-FCF378AF1588}"/>
                  </a:ext>
                </a:extLst>
              </p:cNvPr>
              <p:cNvSpPr>
                <a:spLocks noChangeArrowheads="1"/>
              </p:cNvSpPr>
              <p:nvPr userDrawn="1"/>
            </p:nvSpPr>
            <p:spPr bwMode="ltGray">
              <a:xfrm rot="-1844175">
                <a:off x="1114" y="264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715" name="Rectangle 75">
                <a:extLst>
                  <a:ext uri="{FF2B5EF4-FFF2-40B4-BE49-F238E27FC236}">
                    <a16:creationId xmlns:a16="http://schemas.microsoft.com/office/drawing/2014/main" id="{96948C78-D897-BC09-5A6E-275C520B5C83}"/>
                  </a:ext>
                </a:extLst>
              </p:cNvPr>
              <p:cNvSpPr>
                <a:spLocks noChangeArrowheads="1"/>
              </p:cNvSpPr>
              <p:nvPr userDrawn="1"/>
            </p:nvSpPr>
            <p:spPr bwMode="ltGray">
              <a:xfrm rot="-1752383">
                <a:off x="1129" y="266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716" name="Rectangle 76">
                <a:extLst>
                  <a:ext uri="{FF2B5EF4-FFF2-40B4-BE49-F238E27FC236}">
                    <a16:creationId xmlns:a16="http://schemas.microsoft.com/office/drawing/2014/main" id="{CEC94176-CBFB-4390-E4FE-3A22AF43A46D}"/>
                  </a:ext>
                </a:extLst>
              </p:cNvPr>
              <p:cNvSpPr>
                <a:spLocks noChangeArrowheads="1"/>
              </p:cNvSpPr>
              <p:nvPr userDrawn="1"/>
            </p:nvSpPr>
            <p:spPr bwMode="ltGray">
              <a:xfrm rot="-1752383">
                <a:off x="1142" y="268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717" name="Rectangle 77">
                <a:extLst>
                  <a:ext uri="{FF2B5EF4-FFF2-40B4-BE49-F238E27FC236}">
                    <a16:creationId xmlns:a16="http://schemas.microsoft.com/office/drawing/2014/main" id="{64A6D0D4-4162-9966-4DB4-E30FD6B05CCC}"/>
                  </a:ext>
                </a:extLst>
              </p:cNvPr>
              <p:cNvSpPr>
                <a:spLocks noChangeArrowheads="1"/>
              </p:cNvSpPr>
              <p:nvPr userDrawn="1"/>
            </p:nvSpPr>
            <p:spPr bwMode="ltGray">
              <a:xfrm rot="-2466736">
                <a:off x="1014" y="253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718" name="Rectangle 78">
                <a:extLst>
                  <a:ext uri="{FF2B5EF4-FFF2-40B4-BE49-F238E27FC236}">
                    <a16:creationId xmlns:a16="http://schemas.microsoft.com/office/drawing/2014/main" id="{835ED4E4-99F0-143B-949F-5C1BCDFBCD5A}"/>
                  </a:ext>
                </a:extLst>
              </p:cNvPr>
              <p:cNvSpPr>
                <a:spLocks noChangeArrowheads="1"/>
              </p:cNvSpPr>
              <p:nvPr userDrawn="1"/>
            </p:nvSpPr>
            <p:spPr bwMode="ltGray">
              <a:xfrm rot="-2466736">
                <a:off x="1035" y="255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719" name="Rectangle 79">
                <a:extLst>
                  <a:ext uri="{FF2B5EF4-FFF2-40B4-BE49-F238E27FC236}">
                    <a16:creationId xmlns:a16="http://schemas.microsoft.com/office/drawing/2014/main" id="{FC8C3917-665B-6278-244C-4CA919C9817F}"/>
                  </a:ext>
                </a:extLst>
              </p:cNvPr>
              <p:cNvSpPr>
                <a:spLocks noChangeArrowheads="1"/>
              </p:cNvSpPr>
              <p:nvPr userDrawn="1"/>
            </p:nvSpPr>
            <p:spPr bwMode="ltGray">
              <a:xfrm rot="-2466736">
                <a:off x="1050" y="257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720" name="Rectangle 80">
                <a:extLst>
                  <a:ext uri="{FF2B5EF4-FFF2-40B4-BE49-F238E27FC236}">
                    <a16:creationId xmlns:a16="http://schemas.microsoft.com/office/drawing/2014/main" id="{296859BA-A991-03A3-1C97-7EC6D5822518}"/>
                  </a:ext>
                </a:extLst>
              </p:cNvPr>
              <p:cNvSpPr>
                <a:spLocks noChangeArrowheads="1"/>
              </p:cNvSpPr>
              <p:nvPr userDrawn="1"/>
            </p:nvSpPr>
            <p:spPr bwMode="ltGray">
              <a:xfrm rot="-2342866">
                <a:off x="1068" y="2590"/>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721" name="Freeform 81">
                <a:extLst>
                  <a:ext uri="{FF2B5EF4-FFF2-40B4-BE49-F238E27FC236}">
                    <a16:creationId xmlns:a16="http://schemas.microsoft.com/office/drawing/2014/main" id="{AD3B63F6-76FD-0FE5-E0F5-001A11689A57}"/>
                  </a:ext>
                </a:extLst>
              </p:cNvPr>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22" name="Rectangle 82">
                <a:extLst>
                  <a:ext uri="{FF2B5EF4-FFF2-40B4-BE49-F238E27FC236}">
                    <a16:creationId xmlns:a16="http://schemas.microsoft.com/office/drawing/2014/main" id="{FBAEF8A3-6E7B-A7A7-9909-BD13DEA825D9}"/>
                  </a:ext>
                </a:extLst>
              </p:cNvPr>
              <p:cNvSpPr>
                <a:spLocks noChangeArrowheads="1"/>
              </p:cNvSpPr>
              <p:nvPr userDrawn="1"/>
            </p:nvSpPr>
            <p:spPr bwMode="ltGray">
              <a:xfrm rot="6575641">
                <a:off x="-217" y="3138"/>
                <a:ext cx="122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723" name="Rectangle 83">
                <a:extLst>
                  <a:ext uri="{FF2B5EF4-FFF2-40B4-BE49-F238E27FC236}">
                    <a16:creationId xmlns:a16="http://schemas.microsoft.com/office/drawing/2014/main" id="{88F98475-776D-2A86-5633-C4C52D90002E}"/>
                  </a:ext>
                </a:extLst>
              </p:cNvPr>
              <p:cNvSpPr>
                <a:spLocks noChangeArrowheads="1"/>
              </p:cNvSpPr>
              <p:nvPr userDrawn="1"/>
            </p:nvSpPr>
            <p:spPr bwMode="ltGray">
              <a:xfrm rot="238799">
                <a:off x="4" y="3146"/>
                <a:ext cx="103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724" name="Rectangle 84">
                <a:extLst>
                  <a:ext uri="{FF2B5EF4-FFF2-40B4-BE49-F238E27FC236}">
                    <a16:creationId xmlns:a16="http://schemas.microsoft.com/office/drawing/2014/main" id="{ADA8ED18-2FB1-C6E3-F0E1-DE3D9C27BF57}"/>
                  </a:ext>
                </a:extLst>
              </p:cNvPr>
              <p:cNvSpPr>
                <a:spLocks noChangeArrowheads="1"/>
              </p:cNvSpPr>
              <p:nvPr userDrawn="1"/>
            </p:nvSpPr>
            <p:spPr bwMode="ltGray">
              <a:xfrm rot="-2957028">
                <a:off x="907" y="247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725" name="Rectangle 85">
                <a:extLst>
                  <a:ext uri="{FF2B5EF4-FFF2-40B4-BE49-F238E27FC236}">
                    <a16:creationId xmlns:a16="http://schemas.microsoft.com/office/drawing/2014/main" id="{91AF1B38-A0AF-7023-9870-C0F57D6E38B9}"/>
                  </a:ext>
                </a:extLst>
              </p:cNvPr>
              <p:cNvSpPr>
                <a:spLocks noChangeArrowheads="1"/>
              </p:cNvSpPr>
              <p:nvPr userDrawn="1"/>
            </p:nvSpPr>
            <p:spPr bwMode="ltGray">
              <a:xfrm rot="-2957028">
                <a:off x="930" y="248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726" name="Rectangle 86">
                <a:extLst>
                  <a:ext uri="{FF2B5EF4-FFF2-40B4-BE49-F238E27FC236}">
                    <a16:creationId xmlns:a16="http://schemas.microsoft.com/office/drawing/2014/main" id="{335316FF-AE20-A48A-1731-250E17640D90}"/>
                  </a:ext>
                </a:extLst>
              </p:cNvPr>
              <p:cNvSpPr>
                <a:spLocks noChangeArrowheads="1"/>
              </p:cNvSpPr>
              <p:nvPr userDrawn="1"/>
            </p:nvSpPr>
            <p:spPr bwMode="ltGray">
              <a:xfrm rot="-2957028">
                <a:off x="954" y="249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727" name="Rectangle 87">
                <a:extLst>
                  <a:ext uri="{FF2B5EF4-FFF2-40B4-BE49-F238E27FC236}">
                    <a16:creationId xmlns:a16="http://schemas.microsoft.com/office/drawing/2014/main" id="{A50C8DC7-6AA7-671A-7530-B0CC4E383C93}"/>
                  </a:ext>
                </a:extLst>
              </p:cNvPr>
              <p:cNvSpPr>
                <a:spLocks noChangeArrowheads="1"/>
              </p:cNvSpPr>
              <p:nvPr userDrawn="1"/>
            </p:nvSpPr>
            <p:spPr bwMode="ltGray">
              <a:xfrm rot="-2661033">
                <a:off x="974" y="2509"/>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728" name="Rectangle 88">
                <a:extLst>
                  <a:ext uri="{FF2B5EF4-FFF2-40B4-BE49-F238E27FC236}">
                    <a16:creationId xmlns:a16="http://schemas.microsoft.com/office/drawing/2014/main" id="{D1FEFDC5-8DA1-8DAD-0030-3D85B3792B68}"/>
                  </a:ext>
                </a:extLst>
              </p:cNvPr>
              <p:cNvSpPr>
                <a:spLocks noChangeArrowheads="1"/>
              </p:cNvSpPr>
              <p:nvPr userDrawn="1"/>
            </p:nvSpPr>
            <p:spPr bwMode="ltGray">
              <a:xfrm rot="-3638503">
                <a:off x="788" y="242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729" name="Rectangle 89">
                <a:extLst>
                  <a:ext uri="{FF2B5EF4-FFF2-40B4-BE49-F238E27FC236}">
                    <a16:creationId xmlns:a16="http://schemas.microsoft.com/office/drawing/2014/main" id="{F5B6226A-B724-E676-84A5-FAA7AA61B2DD}"/>
                  </a:ext>
                </a:extLst>
              </p:cNvPr>
              <p:cNvSpPr>
                <a:spLocks noChangeArrowheads="1"/>
              </p:cNvSpPr>
              <p:nvPr userDrawn="1"/>
            </p:nvSpPr>
            <p:spPr bwMode="ltGray">
              <a:xfrm rot="-3638503">
                <a:off x="815" y="243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730" name="Rectangle 90">
                <a:extLst>
                  <a:ext uri="{FF2B5EF4-FFF2-40B4-BE49-F238E27FC236}">
                    <a16:creationId xmlns:a16="http://schemas.microsoft.com/office/drawing/2014/main" id="{6594C89B-8488-DEEC-5496-0A6E459ABA40}"/>
                  </a:ext>
                </a:extLst>
              </p:cNvPr>
              <p:cNvSpPr>
                <a:spLocks noChangeArrowheads="1"/>
              </p:cNvSpPr>
              <p:nvPr userDrawn="1"/>
            </p:nvSpPr>
            <p:spPr bwMode="ltGray">
              <a:xfrm rot="-3514633">
                <a:off x="837" y="2440"/>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731" name="Rectangle 91">
                <a:extLst>
                  <a:ext uri="{FF2B5EF4-FFF2-40B4-BE49-F238E27FC236}">
                    <a16:creationId xmlns:a16="http://schemas.microsoft.com/office/drawing/2014/main" id="{407DBBAD-0F83-7D55-2363-077AEA4AE62C}"/>
                  </a:ext>
                </a:extLst>
              </p:cNvPr>
              <p:cNvSpPr>
                <a:spLocks noChangeArrowheads="1"/>
              </p:cNvSpPr>
              <p:nvPr userDrawn="1"/>
            </p:nvSpPr>
            <p:spPr bwMode="ltGray">
              <a:xfrm rot="-3220799">
                <a:off x="862" y="245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732" name="Rectangle 92">
                <a:extLst>
                  <a:ext uri="{FF2B5EF4-FFF2-40B4-BE49-F238E27FC236}">
                    <a16:creationId xmlns:a16="http://schemas.microsoft.com/office/drawing/2014/main" id="{1B11B4D7-178B-763E-2030-7211B717A3F8}"/>
                  </a:ext>
                </a:extLst>
              </p:cNvPr>
              <p:cNvSpPr>
                <a:spLocks noChangeArrowheads="1"/>
              </p:cNvSpPr>
              <p:nvPr userDrawn="1"/>
            </p:nvSpPr>
            <p:spPr bwMode="ltGray">
              <a:xfrm rot="-4338250">
                <a:off x="649" y="239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733" name="Rectangle 93">
                <a:extLst>
                  <a:ext uri="{FF2B5EF4-FFF2-40B4-BE49-F238E27FC236}">
                    <a16:creationId xmlns:a16="http://schemas.microsoft.com/office/drawing/2014/main" id="{1EA95CD0-948C-FCFB-A719-B00D932DB72D}"/>
                  </a:ext>
                </a:extLst>
              </p:cNvPr>
              <p:cNvSpPr>
                <a:spLocks noChangeArrowheads="1"/>
              </p:cNvSpPr>
              <p:nvPr userDrawn="1"/>
            </p:nvSpPr>
            <p:spPr bwMode="ltGray">
              <a:xfrm rot="-4250359">
                <a:off x="677" y="240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734" name="Rectangle 94">
                <a:extLst>
                  <a:ext uri="{FF2B5EF4-FFF2-40B4-BE49-F238E27FC236}">
                    <a16:creationId xmlns:a16="http://schemas.microsoft.com/office/drawing/2014/main" id="{0FAD0B9B-E3C0-1C7C-3B10-FF130B3FC2CE}"/>
                  </a:ext>
                </a:extLst>
              </p:cNvPr>
              <p:cNvSpPr>
                <a:spLocks noChangeArrowheads="1"/>
              </p:cNvSpPr>
              <p:nvPr userDrawn="1"/>
            </p:nvSpPr>
            <p:spPr bwMode="ltGray">
              <a:xfrm rot="-4250359">
                <a:off x="708" y="240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735" name="Rectangle 95">
                <a:extLst>
                  <a:ext uri="{FF2B5EF4-FFF2-40B4-BE49-F238E27FC236}">
                    <a16:creationId xmlns:a16="http://schemas.microsoft.com/office/drawing/2014/main" id="{176545AE-559F-93DA-2EA2-474F55524AC8}"/>
                  </a:ext>
                </a:extLst>
              </p:cNvPr>
              <p:cNvSpPr>
                <a:spLocks noChangeArrowheads="1"/>
              </p:cNvSpPr>
              <p:nvPr userDrawn="1"/>
            </p:nvSpPr>
            <p:spPr bwMode="ltGray">
              <a:xfrm rot="-3989246">
                <a:off x="738" y="241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736" name="Rectangle 96">
                <a:extLst>
                  <a:ext uri="{FF2B5EF4-FFF2-40B4-BE49-F238E27FC236}">
                    <a16:creationId xmlns:a16="http://schemas.microsoft.com/office/drawing/2014/main" id="{FED646C9-620B-E197-AD5B-6B5D38FDC895}"/>
                  </a:ext>
                </a:extLst>
              </p:cNvPr>
              <p:cNvSpPr>
                <a:spLocks noChangeArrowheads="1"/>
              </p:cNvSpPr>
              <p:nvPr userDrawn="1"/>
            </p:nvSpPr>
            <p:spPr bwMode="ltGray">
              <a:xfrm rot="-4862215">
                <a:off x="503" y="239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737" name="Rectangle 97">
                <a:extLst>
                  <a:ext uri="{FF2B5EF4-FFF2-40B4-BE49-F238E27FC236}">
                    <a16:creationId xmlns:a16="http://schemas.microsoft.com/office/drawing/2014/main" id="{7A4A5AC8-0B78-9FDD-07BA-88569BF7EF16}"/>
                  </a:ext>
                </a:extLst>
              </p:cNvPr>
              <p:cNvSpPr>
                <a:spLocks noChangeArrowheads="1"/>
              </p:cNvSpPr>
              <p:nvPr userDrawn="1"/>
            </p:nvSpPr>
            <p:spPr bwMode="ltGray">
              <a:xfrm rot="-4673370">
                <a:off x="534" y="239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738" name="Rectangle 98">
                <a:extLst>
                  <a:ext uri="{FF2B5EF4-FFF2-40B4-BE49-F238E27FC236}">
                    <a16:creationId xmlns:a16="http://schemas.microsoft.com/office/drawing/2014/main" id="{912F02D3-21E2-F5A6-CE44-29B41BD0837B}"/>
                  </a:ext>
                </a:extLst>
              </p:cNvPr>
              <p:cNvSpPr>
                <a:spLocks noChangeArrowheads="1"/>
              </p:cNvSpPr>
              <p:nvPr userDrawn="1"/>
            </p:nvSpPr>
            <p:spPr bwMode="ltGray">
              <a:xfrm rot="-4646721">
                <a:off x="563" y="239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739" name="Rectangle 99">
                <a:extLst>
                  <a:ext uri="{FF2B5EF4-FFF2-40B4-BE49-F238E27FC236}">
                    <a16:creationId xmlns:a16="http://schemas.microsoft.com/office/drawing/2014/main" id="{A3D92D88-DBF9-BD0E-B22A-67CA111D58B1}"/>
                  </a:ext>
                </a:extLst>
              </p:cNvPr>
              <p:cNvSpPr>
                <a:spLocks noChangeArrowheads="1"/>
              </p:cNvSpPr>
              <p:nvPr userDrawn="1"/>
            </p:nvSpPr>
            <p:spPr bwMode="ltGray">
              <a:xfrm rot="-4580623">
                <a:off x="595" y="239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740" name="Rectangle 100">
                <a:extLst>
                  <a:ext uri="{FF2B5EF4-FFF2-40B4-BE49-F238E27FC236}">
                    <a16:creationId xmlns:a16="http://schemas.microsoft.com/office/drawing/2014/main" id="{409EFB6F-5792-5680-505F-E5FFFEC63393}"/>
                  </a:ext>
                </a:extLst>
              </p:cNvPr>
              <p:cNvSpPr>
                <a:spLocks noChangeArrowheads="1"/>
              </p:cNvSpPr>
              <p:nvPr userDrawn="1"/>
            </p:nvSpPr>
            <p:spPr bwMode="ltGray">
              <a:xfrm rot="-5195129">
                <a:off x="355" y="241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741" name="Rectangle 101">
                <a:extLst>
                  <a:ext uri="{FF2B5EF4-FFF2-40B4-BE49-F238E27FC236}">
                    <a16:creationId xmlns:a16="http://schemas.microsoft.com/office/drawing/2014/main" id="{D77EAE98-7E04-DF90-C8DD-751DF630D119}"/>
                  </a:ext>
                </a:extLst>
              </p:cNvPr>
              <p:cNvSpPr>
                <a:spLocks noChangeArrowheads="1"/>
              </p:cNvSpPr>
              <p:nvPr userDrawn="1"/>
            </p:nvSpPr>
            <p:spPr bwMode="ltGray">
              <a:xfrm rot="-5360484">
                <a:off x="385" y="240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742" name="Rectangle 102">
                <a:extLst>
                  <a:ext uri="{FF2B5EF4-FFF2-40B4-BE49-F238E27FC236}">
                    <a16:creationId xmlns:a16="http://schemas.microsoft.com/office/drawing/2014/main" id="{25C9B6E7-CC8B-54BF-F64A-C5A38C2AA46D}"/>
                  </a:ext>
                </a:extLst>
              </p:cNvPr>
              <p:cNvSpPr>
                <a:spLocks noChangeArrowheads="1"/>
              </p:cNvSpPr>
              <p:nvPr userDrawn="1"/>
            </p:nvSpPr>
            <p:spPr bwMode="ltGray">
              <a:xfrm rot="-5288939">
                <a:off x="419" y="240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743" name="Rectangle 103">
                <a:extLst>
                  <a:ext uri="{FF2B5EF4-FFF2-40B4-BE49-F238E27FC236}">
                    <a16:creationId xmlns:a16="http://schemas.microsoft.com/office/drawing/2014/main" id="{A9A487FD-4A94-0AFB-F775-E8AB5B38683A}"/>
                  </a:ext>
                </a:extLst>
              </p:cNvPr>
              <p:cNvSpPr>
                <a:spLocks noChangeArrowheads="1"/>
              </p:cNvSpPr>
              <p:nvPr userDrawn="1"/>
            </p:nvSpPr>
            <p:spPr bwMode="ltGray">
              <a:xfrm rot="-5164854">
                <a:off x="449" y="2400"/>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744" name="Rectangle 104">
                <a:extLst>
                  <a:ext uri="{FF2B5EF4-FFF2-40B4-BE49-F238E27FC236}">
                    <a16:creationId xmlns:a16="http://schemas.microsoft.com/office/drawing/2014/main" id="{30632793-CB69-F3CC-35F2-D34D2503B1AB}"/>
                  </a:ext>
                </a:extLst>
              </p:cNvPr>
              <p:cNvSpPr>
                <a:spLocks noChangeArrowheads="1"/>
              </p:cNvSpPr>
              <p:nvPr userDrawn="1"/>
            </p:nvSpPr>
            <p:spPr bwMode="ltGray">
              <a:xfrm rot="-6132163">
                <a:off x="206" y="245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745" name="Rectangle 105">
                <a:extLst>
                  <a:ext uri="{FF2B5EF4-FFF2-40B4-BE49-F238E27FC236}">
                    <a16:creationId xmlns:a16="http://schemas.microsoft.com/office/drawing/2014/main" id="{58CCE23D-7776-9289-15E7-5E8B79A4EF79}"/>
                  </a:ext>
                </a:extLst>
              </p:cNvPr>
              <p:cNvSpPr>
                <a:spLocks noChangeArrowheads="1"/>
              </p:cNvSpPr>
              <p:nvPr userDrawn="1"/>
            </p:nvSpPr>
            <p:spPr bwMode="ltGray">
              <a:xfrm rot="-6220433">
                <a:off x="237" y="24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746" name="Rectangle 106">
                <a:extLst>
                  <a:ext uri="{FF2B5EF4-FFF2-40B4-BE49-F238E27FC236}">
                    <a16:creationId xmlns:a16="http://schemas.microsoft.com/office/drawing/2014/main" id="{480F2BCD-1303-AEBD-DCD9-3562E2A552CA}"/>
                  </a:ext>
                </a:extLst>
              </p:cNvPr>
              <p:cNvSpPr>
                <a:spLocks noChangeArrowheads="1"/>
              </p:cNvSpPr>
              <p:nvPr userDrawn="1"/>
            </p:nvSpPr>
            <p:spPr bwMode="ltGray">
              <a:xfrm rot="-6110943">
                <a:off x="266" y="243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747" name="Rectangle 107">
                <a:extLst>
                  <a:ext uri="{FF2B5EF4-FFF2-40B4-BE49-F238E27FC236}">
                    <a16:creationId xmlns:a16="http://schemas.microsoft.com/office/drawing/2014/main" id="{8E7640ED-F0A9-1B05-08C9-858919BF35A7}"/>
                  </a:ext>
                </a:extLst>
              </p:cNvPr>
              <p:cNvSpPr>
                <a:spLocks noChangeArrowheads="1"/>
              </p:cNvSpPr>
              <p:nvPr userDrawn="1"/>
            </p:nvSpPr>
            <p:spPr bwMode="ltGray">
              <a:xfrm rot="-5919570">
                <a:off x="293" y="242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748" name="Rectangle 108">
                <a:extLst>
                  <a:ext uri="{FF2B5EF4-FFF2-40B4-BE49-F238E27FC236}">
                    <a16:creationId xmlns:a16="http://schemas.microsoft.com/office/drawing/2014/main" id="{45BACA74-C03C-5A10-582E-15B8BA1E8768}"/>
                  </a:ext>
                </a:extLst>
              </p:cNvPr>
              <p:cNvSpPr>
                <a:spLocks noChangeArrowheads="1"/>
              </p:cNvSpPr>
              <p:nvPr userDrawn="1"/>
            </p:nvSpPr>
            <p:spPr bwMode="ltGray">
              <a:xfrm rot="-7376291">
                <a:off x="6" y="25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749" name="Rectangle 109">
                <a:extLst>
                  <a:ext uri="{FF2B5EF4-FFF2-40B4-BE49-F238E27FC236}">
                    <a16:creationId xmlns:a16="http://schemas.microsoft.com/office/drawing/2014/main" id="{026221FF-3A82-A065-A39C-53CC6E2285EF}"/>
                  </a:ext>
                </a:extLst>
              </p:cNvPr>
              <p:cNvSpPr>
                <a:spLocks noChangeArrowheads="1"/>
              </p:cNvSpPr>
              <p:nvPr userDrawn="1"/>
            </p:nvSpPr>
            <p:spPr bwMode="ltGray">
              <a:xfrm rot="-7168347">
                <a:off x="65" y="2516"/>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750" name="Rectangle 110">
                <a:extLst>
                  <a:ext uri="{FF2B5EF4-FFF2-40B4-BE49-F238E27FC236}">
                    <a16:creationId xmlns:a16="http://schemas.microsoft.com/office/drawing/2014/main" id="{9E819E6E-BA04-D053-A2C4-1665610176B2}"/>
                  </a:ext>
                </a:extLst>
              </p:cNvPr>
              <p:cNvSpPr>
                <a:spLocks noChangeArrowheads="1"/>
              </p:cNvSpPr>
              <p:nvPr userDrawn="1"/>
            </p:nvSpPr>
            <p:spPr bwMode="ltGray">
              <a:xfrm rot="-6802416">
                <a:off x="92" y="250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751" name="Rectangle 111">
                <a:extLst>
                  <a:ext uri="{FF2B5EF4-FFF2-40B4-BE49-F238E27FC236}">
                    <a16:creationId xmlns:a16="http://schemas.microsoft.com/office/drawing/2014/main" id="{C67A41FD-4125-1B8D-80EA-1D7806A75BE0}"/>
                  </a:ext>
                </a:extLst>
              </p:cNvPr>
              <p:cNvSpPr>
                <a:spLocks noChangeArrowheads="1"/>
              </p:cNvSpPr>
              <p:nvPr userDrawn="1"/>
            </p:nvSpPr>
            <p:spPr bwMode="ltGray">
              <a:xfrm rot="-6802416">
                <a:off x="119" y="249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752" name="Rectangle 112">
                <a:extLst>
                  <a:ext uri="{FF2B5EF4-FFF2-40B4-BE49-F238E27FC236}">
                    <a16:creationId xmlns:a16="http://schemas.microsoft.com/office/drawing/2014/main" id="{A18715C8-E12A-76CD-8A27-0C7E207E2E48}"/>
                  </a:ext>
                </a:extLst>
              </p:cNvPr>
              <p:cNvSpPr>
                <a:spLocks noChangeArrowheads="1"/>
              </p:cNvSpPr>
              <p:nvPr userDrawn="1"/>
            </p:nvSpPr>
            <p:spPr bwMode="ltGray">
              <a:xfrm rot="-6457704">
                <a:off x="150" y="247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753" name="Rectangle 113">
                <a:extLst>
                  <a:ext uri="{FF2B5EF4-FFF2-40B4-BE49-F238E27FC236}">
                    <a16:creationId xmlns:a16="http://schemas.microsoft.com/office/drawing/2014/main" id="{AE73233B-76F9-5798-69E9-EF588D54BC32}"/>
                  </a:ext>
                </a:extLst>
              </p:cNvPr>
              <p:cNvSpPr>
                <a:spLocks noChangeArrowheads="1"/>
              </p:cNvSpPr>
              <p:nvPr userDrawn="1"/>
            </p:nvSpPr>
            <p:spPr bwMode="ltGray">
              <a:xfrm rot="-1876771">
                <a:off x="0" y="3363"/>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754" name="Rectangle 114">
                <a:extLst>
                  <a:ext uri="{FF2B5EF4-FFF2-40B4-BE49-F238E27FC236}">
                    <a16:creationId xmlns:a16="http://schemas.microsoft.com/office/drawing/2014/main" id="{B757748C-F6C9-834A-5F80-2A894783B08C}"/>
                  </a:ext>
                </a:extLst>
              </p:cNvPr>
              <p:cNvSpPr>
                <a:spLocks noChangeArrowheads="1"/>
              </p:cNvSpPr>
              <p:nvPr userDrawn="1"/>
            </p:nvSpPr>
            <p:spPr bwMode="ltGray">
              <a:xfrm rot="3283992">
                <a:off x="511" y="3478"/>
                <a:ext cx="24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755" name="Rectangle 115">
                <a:extLst>
                  <a:ext uri="{FF2B5EF4-FFF2-40B4-BE49-F238E27FC236}">
                    <a16:creationId xmlns:a16="http://schemas.microsoft.com/office/drawing/2014/main" id="{583D508E-8E7F-0B9F-2842-384533CE33EE}"/>
                  </a:ext>
                </a:extLst>
              </p:cNvPr>
              <p:cNvSpPr>
                <a:spLocks noChangeArrowheads="1"/>
              </p:cNvSpPr>
              <p:nvPr userDrawn="1"/>
            </p:nvSpPr>
            <p:spPr bwMode="ltGray">
              <a:xfrm rot="3283992">
                <a:off x="35" y="2798"/>
                <a:ext cx="24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756" name="Rectangle 116">
                <a:extLst>
                  <a:ext uri="{FF2B5EF4-FFF2-40B4-BE49-F238E27FC236}">
                    <a16:creationId xmlns:a16="http://schemas.microsoft.com/office/drawing/2014/main" id="{F137F3EF-704C-EC1D-31E8-293A09094943}"/>
                  </a:ext>
                </a:extLst>
              </p:cNvPr>
              <p:cNvSpPr>
                <a:spLocks noChangeArrowheads="1"/>
              </p:cNvSpPr>
              <p:nvPr userDrawn="1"/>
            </p:nvSpPr>
            <p:spPr bwMode="ltGray">
              <a:xfrm rot="-1876771">
                <a:off x="700" y="2851"/>
                <a:ext cx="31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757" name="Rectangle 117">
                <a:extLst>
                  <a:ext uri="{FF2B5EF4-FFF2-40B4-BE49-F238E27FC236}">
                    <a16:creationId xmlns:a16="http://schemas.microsoft.com/office/drawing/2014/main" id="{9FABC243-623C-471B-9387-9BF42705410F}"/>
                  </a:ext>
                </a:extLst>
              </p:cNvPr>
              <p:cNvSpPr>
                <a:spLocks noChangeArrowheads="1"/>
              </p:cNvSpPr>
              <p:nvPr userDrawn="1"/>
            </p:nvSpPr>
            <p:spPr bwMode="ltGray">
              <a:xfrm rot="5908516">
                <a:off x="200" y="3915"/>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758" name="Rectangle 118">
                <a:extLst>
                  <a:ext uri="{FF2B5EF4-FFF2-40B4-BE49-F238E27FC236}">
                    <a16:creationId xmlns:a16="http://schemas.microsoft.com/office/drawing/2014/main" id="{D525602A-549E-A138-A1C2-7C9177AA40E2}"/>
                  </a:ext>
                </a:extLst>
              </p:cNvPr>
              <p:cNvSpPr>
                <a:spLocks noChangeArrowheads="1"/>
              </p:cNvSpPr>
              <p:nvPr userDrawn="1"/>
            </p:nvSpPr>
            <p:spPr bwMode="ltGray">
              <a:xfrm rot="6683973">
                <a:off x="45" y="3915"/>
                <a:ext cx="144"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759" name="Rectangle 119">
                <a:extLst>
                  <a:ext uri="{FF2B5EF4-FFF2-40B4-BE49-F238E27FC236}">
                    <a16:creationId xmlns:a16="http://schemas.microsoft.com/office/drawing/2014/main" id="{419D9024-9A99-5044-A281-8BF73112BACD}"/>
                  </a:ext>
                </a:extLst>
              </p:cNvPr>
              <p:cNvSpPr>
                <a:spLocks noChangeArrowheads="1"/>
              </p:cNvSpPr>
              <p:nvPr userDrawn="1"/>
            </p:nvSpPr>
            <p:spPr bwMode="ltGray">
              <a:xfrm rot="5245609">
                <a:off x="361" y="3893"/>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760" name="Rectangle 120">
                <a:extLst>
                  <a:ext uri="{FF2B5EF4-FFF2-40B4-BE49-F238E27FC236}">
                    <a16:creationId xmlns:a16="http://schemas.microsoft.com/office/drawing/2014/main" id="{BE801605-97C2-867C-273D-FF47F32126D4}"/>
                  </a:ext>
                </a:extLst>
              </p:cNvPr>
              <p:cNvSpPr>
                <a:spLocks noChangeArrowheads="1"/>
              </p:cNvSpPr>
              <p:nvPr userDrawn="1"/>
            </p:nvSpPr>
            <p:spPr bwMode="ltGray">
              <a:xfrm rot="4500520">
                <a:off x="522" y="3847"/>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761" name="Rectangle 121">
                <a:extLst>
                  <a:ext uri="{FF2B5EF4-FFF2-40B4-BE49-F238E27FC236}">
                    <a16:creationId xmlns:a16="http://schemas.microsoft.com/office/drawing/2014/main" id="{16F2EAB7-66E1-AC5F-483F-AFB8F816411A}"/>
                  </a:ext>
                </a:extLst>
              </p:cNvPr>
              <p:cNvSpPr>
                <a:spLocks noChangeArrowheads="1"/>
              </p:cNvSpPr>
              <p:nvPr userDrawn="1"/>
            </p:nvSpPr>
            <p:spPr bwMode="ltGray">
              <a:xfrm rot="3805227">
                <a:off x="670" y="3778"/>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762" name="Rectangle 122">
                <a:extLst>
                  <a:ext uri="{FF2B5EF4-FFF2-40B4-BE49-F238E27FC236}">
                    <a16:creationId xmlns:a16="http://schemas.microsoft.com/office/drawing/2014/main" id="{85031995-25C6-2CB1-299F-90E9B12391BC}"/>
                  </a:ext>
                </a:extLst>
              </p:cNvPr>
              <p:cNvSpPr>
                <a:spLocks noChangeArrowheads="1"/>
              </p:cNvSpPr>
              <p:nvPr userDrawn="1"/>
            </p:nvSpPr>
            <p:spPr bwMode="ltGray">
              <a:xfrm rot="3060138">
                <a:off x="813" y="3688"/>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763" name="Rectangle 123">
                <a:extLst>
                  <a:ext uri="{FF2B5EF4-FFF2-40B4-BE49-F238E27FC236}">
                    <a16:creationId xmlns:a16="http://schemas.microsoft.com/office/drawing/2014/main" id="{F1899DEE-0CB7-D85E-BE57-AC6848456AC1}"/>
                  </a:ext>
                </a:extLst>
              </p:cNvPr>
              <p:cNvSpPr>
                <a:spLocks noChangeArrowheads="1"/>
              </p:cNvSpPr>
              <p:nvPr userDrawn="1"/>
            </p:nvSpPr>
            <p:spPr bwMode="ltGray">
              <a:xfrm rot="2090281">
                <a:off x="938" y="3582"/>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764" name="Rectangle 124">
                <a:extLst>
                  <a:ext uri="{FF2B5EF4-FFF2-40B4-BE49-F238E27FC236}">
                    <a16:creationId xmlns:a16="http://schemas.microsoft.com/office/drawing/2014/main" id="{F03B814B-C3AD-3F5D-A051-CEC14EDCF82D}"/>
                  </a:ext>
                </a:extLst>
              </p:cNvPr>
              <p:cNvSpPr>
                <a:spLocks noChangeArrowheads="1"/>
              </p:cNvSpPr>
              <p:nvPr userDrawn="1"/>
            </p:nvSpPr>
            <p:spPr bwMode="ltGray">
              <a:xfrm rot="-7168347">
                <a:off x="-18" y="2506"/>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765" name="Rectangle 125">
                <a:extLst>
                  <a:ext uri="{FF2B5EF4-FFF2-40B4-BE49-F238E27FC236}">
                    <a16:creationId xmlns:a16="http://schemas.microsoft.com/office/drawing/2014/main" id="{53CEA4B6-F96F-DD35-420B-1E3BE2847AFB}"/>
                  </a:ext>
                </a:extLst>
              </p:cNvPr>
              <p:cNvSpPr>
                <a:spLocks noChangeArrowheads="1"/>
              </p:cNvSpPr>
              <p:nvPr userDrawn="1"/>
            </p:nvSpPr>
            <p:spPr bwMode="ltGray">
              <a:xfrm rot="-6406501">
                <a:off x="136" y="2433"/>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766" name="Rectangle 126">
                <a:extLst>
                  <a:ext uri="{FF2B5EF4-FFF2-40B4-BE49-F238E27FC236}">
                    <a16:creationId xmlns:a16="http://schemas.microsoft.com/office/drawing/2014/main" id="{5CF90BFB-1112-DDC4-5255-97E35C81E75A}"/>
                  </a:ext>
                </a:extLst>
              </p:cNvPr>
              <p:cNvSpPr>
                <a:spLocks noChangeArrowheads="1"/>
              </p:cNvSpPr>
              <p:nvPr userDrawn="1"/>
            </p:nvSpPr>
            <p:spPr bwMode="ltGray">
              <a:xfrm rot="-4970620">
                <a:off x="447" y="2364"/>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767" name="Rectangle 127">
                <a:extLst>
                  <a:ext uri="{FF2B5EF4-FFF2-40B4-BE49-F238E27FC236}">
                    <a16:creationId xmlns:a16="http://schemas.microsoft.com/office/drawing/2014/main" id="{BE0AE974-2A39-64CE-61B3-1DF47091F937}"/>
                  </a:ext>
                </a:extLst>
              </p:cNvPr>
              <p:cNvSpPr>
                <a:spLocks noChangeArrowheads="1"/>
              </p:cNvSpPr>
              <p:nvPr userDrawn="1"/>
            </p:nvSpPr>
            <p:spPr bwMode="ltGray">
              <a:xfrm rot="-4298502">
                <a:off x="597" y="2360"/>
                <a:ext cx="15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768" name="Rectangle 128">
                <a:extLst>
                  <a:ext uri="{FF2B5EF4-FFF2-40B4-BE49-F238E27FC236}">
                    <a16:creationId xmlns:a16="http://schemas.microsoft.com/office/drawing/2014/main" id="{E869D37E-7F09-4E8D-4CB2-CCAE02674A4E}"/>
                  </a:ext>
                </a:extLst>
              </p:cNvPr>
              <p:cNvSpPr>
                <a:spLocks noChangeArrowheads="1"/>
              </p:cNvSpPr>
              <p:nvPr userDrawn="1"/>
            </p:nvSpPr>
            <p:spPr bwMode="ltGray">
              <a:xfrm rot="-3676305">
                <a:off x="739" y="2386"/>
                <a:ext cx="15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769" name="Rectangle 129">
                <a:extLst>
                  <a:ext uri="{FF2B5EF4-FFF2-40B4-BE49-F238E27FC236}">
                    <a16:creationId xmlns:a16="http://schemas.microsoft.com/office/drawing/2014/main" id="{62B7ACD1-5BB3-4F5E-7922-7043E44D6675}"/>
                  </a:ext>
                </a:extLst>
              </p:cNvPr>
              <p:cNvSpPr>
                <a:spLocks noChangeArrowheads="1"/>
              </p:cNvSpPr>
              <p:nvPr userDrawn="1"/>
            </p:nvSpPr>
            <p:spPr bwMode="ltGray">
              <a:xfrm rot="-3188616">
                <a:off x="869" y="2430"/>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770" name="Rectangle 130">
                <a:extLst>
                  <a:ext uri="{FF2B5EF4-FFF2-40B4-BE49-F238E27FC236}">
                    <a16:creationId xmlns:a16="http://schemas.microsoft.com/office/drawing/2014/main" id="{D0EA8B2A-3F42-09FF-E10B-54F9E217B49B}"/>
                  </a:ext>
                </a:extLst>
              </p:cNvPr>
              <p:cNvSpPr>
                <a:spLocks noChangeArrowheads="1"/>
              </p:cNvSpPr>
              <p:nvPr userDrawn="1"/>
            </p:nvSpPr>
            <p:spPr bwMode="ltGray">
              <a:xfrm rot="-2610246">
                <a:off x="984" y="2497"/>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771" name="Rectangle 131">
                <a:extLst>
                  <a:ext uri="{FF2B5EF4-FFF2-40B4-BE49-F238E27FC236}">
                    <a16:creationId xmlns:a16="http://schemas.microsoft.com/office/drawing/2014/main" id="{CA94D095-9EE9-31A0-353B-106217983B44}"/>
                  </a:ext>
                </a:extLst>
              </p:cNvPr>
              <p:cNvSpPr>
                <a:spLocks noChangeArrowheads="1"/>
              </p:cNvSpPr>
              <p:nvPr userDrawn="1"/>
            </p:nvSpPr>
            <p:spPr bwMode="ltGray">
              <a:xfrm rot="-2190008">
                <a:off x="1075" y="2585"/>
                <a:ext cx="17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772" name="Rectangle 132">
                <a:extLst>
                  <a:ext uri="{FF2B5EF4-FFF2-40B4-BE49-F238E27FC236}">
                    <a16:creationId xmlns:a16="http://schemas.microsoft.com/office/drawing/2014/main" id="{E096D2FB-D0A5-615C-F286-AB073B6CFD5E}"/>
                  </a:ext>
                </a:extLst>
              </p:cNvPr>
              <p:cNvSpPr>
                <a:spLocks noChangeArrowheads="1"/>
              </p:cNvSpPr>
              <p:nvPr userDrawn="1"/>
            </p:nvSpPr>
            <p:spPr bwMode="ltGray">
              <a:xfrm rot="-1728558">
                <a:off x="1147" y="2688"/>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773" name="Rectangle 133">
                <a:extLst>
                  <a:ext uri="{FF2B5EF4-FFF2-40B4-BE49-F238E27FC236}">
                    <a16:creationId xmlns:a16="http://schemas.microsoft.com/office/drawing/2014/main" id="{BA62951C-53D8-C724-F99A-ABA0EF2154A2}"/>
                  </a:ext>
                </a:extLst>
              </p:cNvPr>
              <p:cNvSpPr>
                <a:spLocks noChangeArrowheads="1"/>
              </p:cNvSpPr>
              <p:nvPr userDrawn="1"/>
            </p:nvSpPr>
            <p:spPr bwMode="ltGray">
              <a:xfrm rot="-1172118">
                <a:off x="1198" y="2805"/>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774" name="Rectangle 134">
                <a:extLst>
                  <a:ext uri="{FF2B5EF4-FFF2-40B4-BE49-F238E27FC236}">
                    <a16:creationId xmlns:a16="http://schemas.microsoft.com/office/drawing/2014/main" id="{34296122-2A99-8800-3A68-728D6EA62372}"/>
                  </a:ext>
                </a:extLst>
              </p:cNvPr>
              <p:cNvSpPr>
                <a:spLocks noChangeArrowheads="1"/>
              </p:cNvSpPr>
              <p:nvPr userDrawn="1"/>
            </p:nvSpPr>
            <p:spPr bwMode="ltGray">
              <a:xfrm rot="-753845">
                <a:off x="1218" y="2930"/>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775" name="Rectangle 135">
                <a:extLst>
                  <a:ext uri="{FF2B5EF4-FFF2-40B4-BE49-F238E27FC236}">
                    <a16:creationId xmlns:a16="http://schemas.microsoft.com/office/drawing/2014/main" id="{DBA4E969-D305-F2E6-029B-97744097DEBD}"/>
                  </a:ext>
                </a:extLst>
              </p:cNvPr>
              <p:cNvSpPr>
                <a:spLocks noChangeArrowheads="1"/>
              </p:cNvSpPr>
              <p:nvPr userDrawn="1"/>
            </p:nvSpPr>
            <p:spPr bwMode="ltGray">
              <a:xfrm rot="-287823">
                <a:off x="1213" y="3066"/>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776" name="Rectangle 136">
                <a:extLst>
                  <a:ext uri="{FF2B5EF4-FFF2-40B4-BE49-F238E27FC236}">
                    <a16:creationId xmlns:a16="http://schemas.microsoft.com/office/drawing/2014/main" id="{0A0EFF2F-3FD9-BCC7-5B2A-5D10453EB753}"/>
                  </a:ext>
                </a:extLst>
              </p:cNvPr>
              <p:cNvSpPr>
                <a:spLocks noChangeArrowheads="1"/>
              </p:cNvSpPr>
              <p:nvPr userDrawn="1"/>
            </p:nvSpPr>
            <p:spPr bwMode="ltGray">
              <a:xfrm rot="696741">
                <a:off x="1126" y="3337"/>
                <a:ext cx="15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777" name="Rectangle 137">
                <a:extLst>
                  <a:ext uri="{FF2B5EF4-FFF2-40B4-BE49-F238E27FC236}">
                    <a16:creationId xmlns:a16="http://schemas.microsoft.com/office/drawing/2014/main" id="{632EB42D-CCF4-F0D5-F23D-336439A94B57}"/>
                  </a:ext>
                </a:extLst>
              </p:cNvPr>
              <p:cNvSpPr>
                <a:spLocks noChangeArrowheads="1"/>
              </p:cNvSpPr>
              <p:nvPr userDrawn="1"/>
            </p:nvSpPr>
            <p:spPr bwMode="ltGray">
              <a:xfrm rot="1529990">
                <a:off x="1041" y="3465"/>
                <a:ext cx="14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778" name="Freeform 138">
                <a:extLst>
                  <a:ext uri="{FF2B5EF4-FFF2-40B4-BE49-F238E27FC236}">
                    <a16:creationId xmlns:a16="http://schemas.microsoft.com/office/drawing/2014/main" id="{3460187E-5AA0-C6D1-3953-EDFD0B9ED0BC}"/>
                  </a:ext>
                </a:extLst>
              </p:cNvPr>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79" name="Freeform 139">
                <a:extLst>
                  <a:ext uri="{FF2B5EF4-FFF2-40B4-BE49-F238E27FC236}">
                    <a16:creationId xmlns:a16="http://schemas.microsoft.com/office/drawing/2014/main" id="{1C95589E-C2E2-C52D-0F51-98C06ACA6267}"/>
                  </a:ext>
                </a:extLst>
              </p:cNvPr>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80" name="Freeform 140">
                <a:extLst>
                  <a:ext uri="{FF2B5EF4-FFF2-40B4-BE49-F238E27FC236}">
                    <a16:creationId xmlns:a16="http://schemas.microsoft.com/office/drawing/2014/main" id="{1EE12E18-F747-29EE-2AFC-6D54627532AB}"/>
                  </a:ext>
                </a:extLst>
              </p:cNvPr>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81" name="Freeform 141">
                <a:extLst>
                  <a:ext uri="{FF2B5EF4-FFF2-40B4-BE49-F238E27FC236}">
                    <a16:creationId xmlns:a16="http://schemas.microsoft.com/office/drawing/2014/main" id="{799DB357-0FDA-126D-26C2-C50B675A4902}"/>
                  </a:ext>
                </a:extLst>
              </p:cNvPr>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82" name="Freeform 142">
                <a:extLst>
                  <a:ext uri="{FF2B5EF4-FFF2-40B4-BE49-F238E27FC236}">
                    <a16:creationId xmlns:a16="http://schemas.microsoft.com/office/drawing/2014/main" id="{E09B6E7B-72F8-29B6-63F3-EA0CD69ABB9D}"/>
                  </a:ext>
                </a:extLst>
              </p:cNvPr>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83" name="Freeform 143">
                <a:extLst>
                  <a:ext uri="{FF2B5EF4-FFF2-40B4-BE49-F238E27FC236}">
                    <a16:creationId xmlns:a16="http://schemas.microsoft.com/office/drawing/2014/main" id="{CF5A1D22-39E1-4736-2E92-6FAEF6233528}"/>
                  </a:ext>
                </a:extLst>
              </p:cNvPr>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84" name="Freeform 144">
                <a:extLst>
                  <a:ext uri="{FF2B5EF4-FFF2-40B4-BE49-F238E27FC236}">
                    <a16:creationId xmlns:a16="http://schemas.microsoft.com/office/drawing/2014/main" id="{26F11A2F-51E3-49C5-0761-0E6338DE23AC}"/>
                  </a:ext>
                </a:extLst>
              </p:cNvPr>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85" name="Freeform 145">
                <a:extLst>
                  <a:ext uri="{FF2B5EF4-FFF2-40B4-BE49-F238E27FC236}">
                    <a16:creationId xmlns:a16="http://schemas.microsoft.com/office/drawing/2014/main" id="{2586833E-8DE5-7359-0771-D6A5DEACC3C0}"/>
                  </a:ext>
                </a:extLst>
              </p:cNvPr>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86" name="Freeform 146">
                <a:extLst>
                  <a:ext uri="{FF2B5EF4-FFF2-40B4-BE49-F238E27FC236}">
                    <a16:creationId xmlns:a16="http://schemas.microsoft.com/office/drawing/2014/main" id="{21AD3E34-1C5A-26D7-8E05-06FAC57E4C29}"/>
                  </a:ext>
                </a:extLst>
              </p:cNvPr>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87" name="Rectangle 147">
                <a:extLst>
                  <a:ext uri="{FF2B5EF4-FFF2-40B4-BE49-F238E27FC236}">
                    <a16:creationId xmlns:a16="http://schemas.microsoft.com/office/drawing/2014/main" id="{4F25C742-42BE-F0EC-03EA-475181F1270F}"/>
                  </a:ext>
                </a:extLst>
              </p:cNvPr>
              <p:cNvSpPr>
                <a:spLocks noChangeArrowheads="1"/>
              </p:cNvSpPr>
              <p:nvPr userDrawn="1"/>
            </p:nvSpPr>
            <p:spPr bwMode="ltGray">
              <a:xfrm rot="244926">
                <a:off x="1177" y="3201"/>
                <a:ext cx="16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788" name="Rectangle 148">
                <a:extLst>
                  <a:ext uri="{FF2B5EF4-FFF2-40B4-BE49-F238E27FC236}">
                    <a16:creationId xmlns:a16="http://schemas.microsoft.com/office/drawing/2014/main" id="{67885302-9D86-3931-5446-940A61F06A1B}"/>
                  </a:ext>
                </a:extLst>
              </p:cNvPr>
              <p:cNvSpPr>
                <a:spLocks noChangeArrowheads="1"/>
              </p:cNvSpPr>
              <p:nvPr userDrawn="1"/>
            </p:nvSpPr>
            <p:spPr bwMode="ltGray">
              <a:xfrm rot="-5598588">
                <a:off x="290" y="2386"/>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7789" name="Freeform 149">
                <a:extLst>
                  <a:ext uri="{FF2B5EF4-FFF2-40B4-BE49-F238E27FC236}">
                    <a16:creationId xmlns:a16="http://schemas.microsoft.com/office/drawing/2014/main" id="{6FDA1B56-4156-F776-C55E-E59AC8CD621D}"/>
                  </a:ext>
                </a:extLst>
              </p:cNvPr>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90" name="Freeform 150">
                <a:extLst>
                  <a:ext uri="{FF2B5EF4-FFF2-40B4-BE49-F238E27FC236}">
                    <a16:creationId xmlns:a16="http://schemas.microsoft.com/office/drawing/2014/main" id="{E7E51BC0-D597-DF74-7E47-859C454C74CB}"/>
                  </a:ext>
                </a:extLst>
              </p:cNvPr>
              <p:cNvSpPr>
                <a:spLocks/>
              </p:cNvSpPr>
              <p:nvPr userDrawn="1"/>
            </p:nvSpPr>
            <p:spPr bwMode="ltGray">
              <a:xfrm rot="-2857037">
                <a:off x="619" y="3550"/>
                <a:ext cx="68" cy="69"/>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207" name="Freeform 151">
                <a:extLst>
                  <a:ext uri="{FF2B5EF4-FFF2-40B4-BE49-F238E27FC236}">
                    <a16:creationId xmlns:a16="http://schemas.microsoft.com/office/drawing/2014/main" id="{75D4CE95-F9B8-E151-6725-97D7AC11D63A}"/>
                  </a:ext>
                </a:extLst>
              </p:cNvPr>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eaLnBrk="1" hangingPunct="1">
                  <a:defRPr/>
                </a:pPr>
                <a:endParaRPr lang="en-US" dirty="0">
                  <a:latin typeface="Arial" charset="0"/>
                </a:endParaRPr>
              </a:p>
            </p:txBody>
          </p:sp>
          <p:sp>
            <p:nvSpPr>
              <p:cNvPr id="45208" name="Oval 152">
                <a:extLst>
                  <a:ext uri="{FF2B5EF4-FFF2-40B4-BE49-F238E27FC236}">
                    <a16:creationId xmlns:a16="http://schemas.microsoft.com/office/drawing/2014/main" id="{829474BB-711D-A973-B152-13A99435C7CE}"/>
                  </a:ext>
                </a:extLst>
              </p:cNvPr>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eaLnBrk="1" hangingPunct="1">
                  <a:defRPr/>
                </a:pPr>
                <a:endParaRPr lang="en-US" dirty="0">
                  <a:latin typeface="Arial" charset="0"/>
                </a:endParaRPr>
              </a:p>
            </p:txBody>
          </p:sp>
        </p:grpSp>
      </p:grpSp>
      <p:sp>
        <p:nvSpPr>
          <p:cNvPr id="45209" name="Rectangle 153">
            <a:extLst>
              <a:ext uri="{FF2B5EF4-FFF2-40B4-BE49-F238E27FC236}">
                <a16:creationId xmlns:a16="http://schemas.microsoft.com/office/drawing/2014/main" id="{95EC6FFE-B7AF-5EE2-C25A-03ED503869D1}"/>
              </a:ext>
            </a:extLst>
          </p:cNvPr>
          <p:cNvSpPr>
            <a:spLocks noGrp="1" noRot="1" noChangeArrowheads="1"/>
          </p:cNvSpPr>
          <p:nvPr>
            <p:ph type="title"/>
          </p:nvPr>
        </p:nvSpPr>
        <p:spPr bwMode="auto">
          <a:xfrm>
            <a:off x="301625"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5210" name="Rectangle 154">
            <a:extLst>
              <a:ext uri="{FF2B5EF4-FFF2-40B4-BE49-F238E27FC236}">
                <a16:creationId xmlns:a16="http://schemas.microsoft.com/office/drawing/2014/main" id="{AA0B4692-8BE7-EE52-0E64-377A6275F7C8}"/>
              </a:ext>
            </a:extLst>
          </p:cNvPr>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defRPr sz="1000">
                <a:latin typeface="Arial" charset="0"/>
              </a:defRPr>
            </a:lvl1pPr>
          </a:lstStyle>
          <a:p>
            <a:pPr>
              <a:defRPr/>
            </a:pPr>
            <a:endParaRPr lang="en-US"/>
          </a:p>
        </p:txBody>
      </p:sp>
      <p:sp>
        <p:nvSpPr>
          <p:cNvPr id="45211" name="Rectangle 155">
            <a:extLst>
              <a:ext uri="{FF2B5EF4-FFF2-40B4-BE49-F238E27FC236}">
                <a16:creationId xmlns:a16="http://schemas.microsoft.com/office/drawing/2014/main" id="{0926891B-EAC3-2558-3E6C-91CD857F1688}"/>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000">
                <a:latin typeface="Arial" charset="0"/>
              </a:defRPr>
            </a:lvl1pPr>
          </a:lstStyle>
          <a:p>
            <a:pPr>
              <a:defRPr/>
            </a:pPr>
            <a:endParaRPr lang="en-US"/>
          </a:p>
        </p:txBody>
      </p:sp>
      <p:sp>
        <p:nvSpPr>
          <p:cNvPr id="45212" name="Rectangle 156">
            <a:extLst>
              <a:ext uri="{FF2B5EF4-FFF2-40B4-BE49-F238E27FC236}">
                <a16:creationId xmlns:a16="http://schemas.microsoft.com/office/drawing/2014/main" id="{6BC976BF-EF3C-94D2-7355-982245C55B09}"/>
              </a:ext>
            </a:extLst>
          </p:cNvPr>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fld id="{29D38B7E-C684-4E46-83C1-5CDFE9528337}" type="slidenum">
              <a:rPr lang="en-US" altLang="en-US"/>
              <a:pPr/>
              <a:t>‹#›</a:t>
            </a:fld>
            <a:endParaRPr lang="en-US" altLang="en-US"/>
          </a:p>
        </p:txBody>
      </p:sp>
      <p:sp>
        <p:nvSpPr>
          <p:cNvPr id="45213" name="Rectangle 157">
            <a:extLst>
              <a:ext uri="{FF2B5EF4-FFF2-40B4-BE49-F238E27FC236}">
                <a16:creationId xmlns:a16="http://schemas.microsoft.com/office/drawing/2014/main" id="{7463A072-9F5E-7A87-B153-A4829A90C622}"/>
              </a:ext>
            </a:extLst>
          </p:cNvPr>
          <p:cNvSpPr>
            <a:spLocks noGrp="1" noRot="1" noChangeArrowheads="1"/>
          </p:cNvSpPr>
          <p:nvPr>
            <p:ph type="body" idx="1"/>
          </p:nvPr>
        </p:nvSpPr>
        <p:spPr bwMode="auto">
          <a:xfrm>
            <a:off x="301625" y="1600200"/>
            <a:ext cx="854075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6354" r:id="rId1"/>
    <p:sldLayoutId id="2147486284" r:id="rId2"/>
    <p:sldLayoutId id="2147486285" r:id="rId3"/>
    <p:sldLayoutId id="2147486286" r:id="rId4"/>
    <p:sldLayoutId id="2147486287" r:id="rId5"/>
    <p:sldLayoutId id="2147486288" r:id="rId6"/>
    <p:sldLayoutId id="2147486289" r:id="rId7"/>
    <p:sldLayoutId id="2147486290" r:id="rId8"/>
    <p:sldLayoutId id="2147486291" r:id="rId9"/>
    <p:sldLayoutId id="2147486292" r:id="rId10"/>
    <p:sldLayoutId id="2147486293" r:id="rId11"/>
  </p:sldLayoutIdLst>
  <p:transition>
    <p:random/>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lba Super" pitchFamily="2"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lba Super" pitchFamily="2"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lba Super" pitchFamily="2"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lba Super" pitchFamily="2"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lba Super" pitchFamily="2"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lba Super" pitchFamily="2"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lba Super" pitchFamily="2"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lba Super" pitchFamily="2" charset="0"/>
        </a:defRPr>
      </a:lvl9pPr>
    </p:titleStyle>
    <p:body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anose="05000000000000000000"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8674" name="Freeform 2">
            <a:extLst>
              <a:ext uri="{FF2B5EF4-FFF2-40B4-BE49-F238E27FC236}">
                <a16:creationId xmlns:a16="http://schemas.microsoft.com/office/drawing/2014/main" id="{F54B1B1A-FBB1-DA10-FD8E-1206DD81633B}"/>
              </a:ext>
            </a:extLst>
          </p:cNvPr>
          <p:cNvSpPr>
            <a:spLocks/>
          </p:cNvSpPr>
          <p:nvPr/>
        </p:nvSpPr>
        <p:spPr bwMode="auto">
          <a:xfrm rot="-3172564">
            <a:off x="7777957" y="-15081"/>
            <a:ext cx="1162050" cy="2084387"/>
          </a:xfrm>
          <a:custGeom>
            <a:avLst/>
            <a:gdLst>
              <a:gd name="T0" fmla="*/ 2903 w 2903"/>
              <a:gd name="T1" fmla="*/ 433 h 3686"/>
              <a:gd name="T2" fmla="*/ 2565 w 2903"/>
              <a:gd name="T3" fmla="*/ 80 h 3686"/>
              <a:gd name="T4" fmla="*/ 2241 w 2903"/>
              <a:gd name="T5" fmla="*/ 0 h 3686"/>
              <a:gd name="T6" fmla="*/ 110 w 2903"/>
              <a:gd name="T7" fmla="*/ 2811 h 3686"/>
              <a:gd name="T8" fmla="*/ 110 w 2903"/>
              <a:gd name="T9" fmla="*/ 3228 h 3686"/>
              <a:gd name="T10" fmla="*/ 0 w 2903"/>
              <a:gd name="T11" fmla="*/ 3631 h 3686"/>
              <a:gd name="T12" fmla="*/ 72 w 2903"/>
              <a:gd name="T13" fmla="*/ 3686 h 3686"/>
              <a:gd name="T14" fmla="*/ 441 w 2903"/>
              <a:gd name="T15" fmla="*/ 3355 h 3686"/>
              <a:gd name="T16" fmla="*/ 740 w 2903"/>
              <a:gd name="T17" fmla="*/ 3228 h 3686"/>
              <a:gd name="T18" fmla="*/ 2903 w 2903"/>
              <a:gd name="T19" fmla="*/ 433 h 3686"/>
              <a:gd name="T20" fmla="*/ 2903 w 2903"/>
              <a:gd name="T21" fmla="*/ 433 h 3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75" name="Rectangle 3">
            <a:extLst>
              <a:ext uri="{FF2B5EF4-FFF2-40B4-BE49-F238E27FC236}">
                <a16:creationId xmlns:a16="http://schemas.microsoft.com/office/drawing/2014/main" id="{12520E6F-6B12-4373-16C0-0E7897DDEDC8}"/>
              </a:ext>
            </a:extLst>
          </p:cNvPr>
          <p:cNvSpPr>
            <a:spLocks noGrp="1" noChangeArrowheads="1"/>
          </p:cNvSpPr>
          <p:nvPr>
            <p:ph type="title"/>
          </p:nvPr>
        </p:nvSpPr>
        <p:spPr bwMode="auto">
          <a:xfrm>
            <a:off x="685800" y="152400"/>
            <a:ext cx="6870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8676" name="Rectangle 4">
            <a:extLst>
              <a:ext uri="{FF2B5EF4-FFF2-40B4-BE49-F238E27FC236}">
                <a16:creationId xmlns:a16="http://schemas.microsoft.com/office/drawing/2014/main" id="{70A081F8-EB4E-406B-C40A-C58621532B4C}"/>
              </a:ext>
            </a:extLst>
          </p:cNvPr>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9925" name="Rectangle 5">
            <a:extLst>
              <a:ext uri="{FF2B5EF4-FFF2-40B4-BE49-F238E27FC236}">
                <a16:creationId xmlns:a16="http://schemas.microsoft.com/office/drawing/2014/main" id="{B8642871-EB05-A132-D48F-0062CBB707EC}"/>
              </a:ext>
            </a:extLst>
          </p:cNvPr>
          <p:cNvSpPr>
            <a:spLocks noGrp="1" noChangeArrowheads="1"/>
          </p:cNvSpPr>
          <p:nvPr>
            <p:ph type="dt" sz="half" idx="2"/>
          </p:nvPr>
        </p:nvSpPr>
        <p:spPr bwMode="auto">
          <a:xfrm>
            <a:off x="1371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1" hangingPunct="1">
              <a:spcBef>
                <a:spcPct val="0"/>
              </a:spcBef>
              <a:defRPr sz="1400">
                <a:latin typeface="+mn-lt"/>
              </a:defRPr>
            </a:lvl1pPr>
          </a:lstStyle>
          <a:p>
            <a:pPr>
              <a:defRPr/>
            </a:pPr>
            <a:endParaRPr lang="en-US"/>
          </a:p>
        </p:txBody>
      </p:sp>
      <p:sp>
        <p:nvSpPr>
          <p:cNvPr id="209926" name="Rectangle 6">
            <a:extLst>
              <a:ext uri="{FF2B5EF4-FFF2-40B4-BE49-F238E27FC236}">
                <a16:creationId xmlns:a16="http://schemas.microsoft.com/office/drawing/2014/main" id="{10C38F7F-6E6B-7798-5B2A-64D879DFCE66}"/>
              </a:ext>
            </a:extLst>
          </p:cNvPr>
          <p:cNvSpPr>
            <a:spLocks noGrp="1" noChangeArrowheads="1"/>
          </p:cNvSpPr>
          <p:nvPr>
            <p:ph type="ftr" sz="quarter" idx="3"/>
          </p:nvPr>
        </p:nvSpPr>
        <p:spPr bwMode="auto">
          <a:xfrm>
            <a:off x="35560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spcBef>
                <a:spcPct val="0"/>
              </a:spcBef>
              <a:defRPr sz="1400">
                <a:latin typeface="+mn-lt"/>
              </a:defRPr>
            </a:lvl1pPr>
          </a:lstStyle>
          <a:p>
            <a:pPr>
              <a:defRPr/>
            </a:pPr>
            <a:endParaRPr lang="en-US"/>
          </a:p>
        </p:txBody>
      </p:sp>
      <p:sp>
        <p:nvSpPr>
          <p:cNvPr id="209927" name="Rectangle 7">
            <a:extLst>
              <a:ext uri="{FF2B5EF4-FFF2-40B4-BE49-F238E27FC236}">
                <a16:creationId xmlns:a16="http://schemas.microsoft.com/office/drawing/2014/main" id="{554C0FA1-D5BD-D0FB-AAA0-2243EA5E74D8}"/>
              </a:ext>
            </a:extLst>
          </p:cNvPr>
          <p:cNvSpPr>
            <a:spLocks noGrp="1" noChangeArrowheads="1"/>
          </p:cNvSpPr>
          <p:nvPr>
            <p:ph type="sldNum" sz="quarter" idx="4"/>
          </p:nvPr>
        </p:nvSpPr>
        <p:spPr bwMode="auto">
          <a:xfrm>
            <a:off x="67183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a:latin typeface="Comic Sans MS" panose="030F0702030302020204" pitchFamily="66" charset="0"/>
              </a:defRPr>
            </a:lvl1pPr>
          </a:lstStyle>
          <a:p>
            <a:fld id="{C543B97F-5786-4B8F-A7E2-5E29A3F42D4C}" type="slidenum">
              <a:rPr lang="en-US" altLang="en-US"/>
              <a:pPr/>
              <a:t>‹#›</a:t>
            </a:fld>
            <a:endParaRPr lang="en-US" altLang="en-US"/>
          </a:p>
        </p:txBody>
      </p:sp>
      <p:sp>
        <p:nvSpPr>
          <p:cNvPr id="28680" name="Freeform 8">
            <a:extLst>
              <a:ext uri="{FF2B5EF4-FFF2-40B4-BE49-F238E27FC236}">
                <a16:creationId xmlns:a16="http://schemas.microsoft.com/office/drawing/2014/main" id="{3A52EFA1-9F2B-3244-D864-BB70DEE01FAF}"/>
              </a:ext>
            </a:extLst>
          </p:cNvPr>
          <p:cNvSpPr>
            <a:spLocks/>
          </p:cNvSpPr>
          <p:nvPr/>
        </p:nvSpPr>
        <p:spPr bwMode="auto">
          <a:xfrm rot="-3172564">
            <a:off x="7865269" y="24607"/>
            <a:ext cx="1165225" cy="2097087"/>
          </a:xfrm>
          <a:custGeom>
            <a:avLst/>
            <a:gdLst>
              <a:gd name="T0" fmla="*/ 2293 w 2911"/>
              <a:gd name="T1" fmla="*/ 0 h 3703"/>
              <a:gd name="T2" fmla="*/ 130 w 2911"/>
              <a:gd name="T3" fmla="*/ 2835 h 3703"/>
              <a:gd name="T4" fmla="*/ 131 w 2911"/>
              <a:gd name="T5" fmla="*/ 3201 h 3703"/>
              <a:gd name="T6" fmla="*/ 0 w 2911"/>
              <a:gd name="T7" fmla="*/ 3633 h 3703"/>
              <a:gd name="T8" fmla="*/ 50 w 2911"/>
              <a:gd name="T9" fmla="*/ 3703 h 3703"/>
              <a:gd name="T10" fmla="*/ 422 w 2911"/>
              <a:gd name="T11" fmla="*/ 3352 h 3703"/>
              <a:gd name="T12" fmla="*/ 763 w 2911"/>
              <a:gd name="T13" fmla="*/ 3220 h 3703"/>
              <a:gd name="T14" fmla="*/ 2911 w 2911"/>
              <a:gd name="T15" fmla="*/ 428 h 3703"/>
              <a:gd name="T16" fmla="*/ 2589 w 2911"/>
              <a:gd name="T17" fmla="*/ 96 h 3703"/>
              <a:gd name="T18" fmla="*/ 2293 w 2911"/>
              <a:gd name="T19" fmla="*/ 0 h 3703"/>
              <a:gd name="T20" fmla="*/ 2293 w 2911"/>
              <a:gd name="T21" fmla="*/ 0 h 37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81" name="Freeform 9">
            <a:extLst>
              <a:ext uri="{FF2B5EF4-FFF2-40B4-BE49-F238E27FC236}">
                <a16:creationId xmlns:a16="http://schemas.microsoft.com/office/drawing/2014/main" id="{A985C4C2-42B5-3734-F938-44FE3CB66AC0}"/>
              </a:ext>
            </a:extLst>
          </p:cNvPr>
          <p:cNvSpPr>
            <a:spLocks/>
          </p:cNvSpPr>
          <p:nvPr/>
        </p:nvSpPr>
        <p:spPr bwMode="auto">
          <a:xfrm rot="-3172564">
            <a:off x="7831138" y="192088"/>
            <a:ext cx="1025525" cy="1571625"/>
          </a:xfrm>
          <a:custGeom>
            <a:avLst/>
            <a:gdLst>
              <a:gd name="T0" fmla="*/ 0 w 2561"/>
              <a:gd name="T1" fmla="*/ 2485 h 2777"/>
              <a:gd name="T2" fmla="*/ 432 w 2561"/>
              <a:gd name="T3" fmla="*/ 2553 h 2777"/>
              <a:gd name="T4" fmla="*/ 736 w 2561"/>
              <a:gd name="T5" fmla="*/ 2777 h 2777"/>
              <a:gd name="T6" fmla="*/ 2561 w 2561"/>
              <a:gd name="T7" fmla="*/ 399 h 2777"/>
              <a:gd name="T8" fmla="*/ 2118 w 2561"/>
              <a:gd name="T9" fmla="*/ 82 h 2777"/>
              <a:gd name="T10" fmla="*/ 1898 w 2561"/>
              <a:gd name="T11" fmla="*/ 0 h 2777"/>
              <a:gd name="T12" fmla="*/ 0 w 2561"/>
              <a:gd name="T13" fmla="*/ 2485 h 2777"/>
              <a:gd name="T14" fmla="*/ 0 w 2561"/>
              <a:gd name="T15" fmla="*/ 2485 h 27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61" h="2777">
                <a:moveTo>
                  <a:pt x="0" y="2485"/>
                </a:moveTo>
                <a:lnTo>
                  <a:pt x="432" y="2553"/>
                </a:lnTo>
                <a:lnTo>
                  <a:pt x="736" y="2777"/>
                </a:lnTo>
                <a:lnTo>
                  <a:pt x="2561" y="399"/>
                </a:lnTo>
                <a:lnTo>
                  <a:pt x="2118" y="82"/>
                </a:lnTo>
                <a:lnTo>
                  <a:pt x="1898" y="0"/>
                </a:lnTo>
                <a:lnTo>
                  <a:pt x="0" y="248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8682" name="Group 10">
            <a:extLst>
              <a:ext uri="{FF2B5EF4-FFF2-40B4-BE49-F238E27FC236}">
                <a16:creationId xmlns:a16="http://schemas.microsoft.com/office/drawing/2014/main" id="{3BBDCFD3-E5F3-A5B3-D16C-2CF20F2320BB}"/>
              </a:ext>
            </a:extLst>
          </p:cNvPr>
          <p:cNvGrpSpPr>
            <a:grpSpLocks/>
          </p:cNvGrpSpPr>
          <p:nvPr/>
        </p:nvGrpSpPr>
        <p:grpSpPr bwMode="auto">
          <a:xfrm>
            <a:off x="7938" y="5540375"/>
            <a:ext cx="1784350" cy="1246188"/>
            <a:chOff x="5" y="3490"/>
            <a:chExt cx="1124" cy="785"/>
          </a:xfrm>
        </p:grpSpPr>
        <p:sp>
          <p:nvSpPr>
            <p:cNvPr id="28699" name="Freeform 11">
              <a:extLst>
                <a:ext uri="{FF2B5EF4-FFF2-40B4-BE49-F238E27FC236}">
                  <a16:creationId xmlns:a16="http://schemas.microsoft.com/office/drawing/2014/main" id="{5F74C386-842B-AF57-7F60-386539B7B16E}"/>
                </a:ext>
              </a:extLst>
            </p:cNvPr>
            <p:cNvSpPr>
              <a:spLocks/>
            </p:cNvSpPr>
            <p:nvPr userDrawn="1"/>
          </p:nvSpPr>
          <p:spPr bwMode="auto">
            <a:xfrm>
              <a:off x="24" y="3505"/>
              <a:ext cx="1089" cy="649"/>
            </a:xfrm>
            <a:custGeom>
              <a:avLst/>
              <a:gdLst>
                <a:gd name="T0" fmla="*/ 1587 w 2177"/>
                <a:gd name="T1" fmla="*/ 1260 h 1298"/>
                <a:gd name="T2" fmla="*/ 1420 w 2177"/>
                <a:gd name="T3" fmla="*/ 1106 h 1298"/>
                <a:gd name="T4" fmla="*/ 1331 w 2177"/>
                <a:gd name="T5" fmla="*/ 477 h 1298"/>
                <a:gd name="T6" fmla="*/ 2139 w 2177"/>
                <a:gd name="T7" fmla="*/ 330 h 1298"/>
                <a:gd name="T8" fmla="*/ 2177 w 2177"/>
                <a:gd name="T9" fmla="*/ 203 h 1298"/>
                <a:gd name="T10" fmla="*/ 2099 w 2177"/>
                <a:gd name="T11" fmla="*/ 100 h 1298"/>
                <a:gd name="T12" fmla="*/ 1276 w 2177"/>
                <a:gd name="T13" fmla="*/ 211 h 1298"/>
                <a:gd name="T14" fmla="*/ 1219 w 2177"/>
                <a:gd name="T15" fmla="*/ 32 h 1298"/>
                <a:gd name="T16" fmla="*/ 1085 w 2177"/>
                <a:gd name="T17" fmla="*/ 0 h 1298"/>
                <a:gd name="T18" fmla="*/ 958 w 2177"/>
                <a:gd name="T19" fmla="*/ 28 h 1298"/>
                <a:gd name="T20" fmla="*/ 888 w 2177"/>
                <a:gd name="T21" fmla="*/ 106 h 1298"/>
                <a:gd name="T22" fmla="*/ 937 w 2177"/>
                <a:gd name="T23" fmla="*/ 285 h 1298"/>
                <a:gd name="T24" fmla="*/ 660 w 2177"/>
                <a:gd name="T25" fmla="*/ 441 h 1298"/>
                <a:gd name="T26" fmla="*/ 983 w 2177"/>
                <a:gd name="T27" fmla="*/ 473 h 1298"/>
                <a:gd name="T28" fmla="*/ 1112 w 2177"/>
                <a:gd name="T29" fmla="*/ 889 h 1298"/>
                <a:gd name="T30" fmla="*/ 141 w 2177"/>
                <a:gd name="T31" fmla="*/ 469 h 1298"/>
                <a:gd name="T32" fmla="*/ 46 w 2177"/>
                <a:gd name="T33" fmla="*/ 509 h 1298"/>
                <a:gd name="T34" fmla="*/ 0 w 2177"/>
                <a:gd name="T35" fmla="*/ 636 h 1298"/>
                <a:gd name="T36" fmla="*/ 55 w 2177"/>
                <a:gd name="T37" fmla="*/ 779 h 1298"/>
                <a:gd name="T38" fmla="*/ 1139 w 2177"/>
                <a:gd name="T39" fmla="*/ 1288 h 1298"/>
                <a:gd name="T40" fmla="*/ 1378 w 2177"/>
                <a:gd name="T41" fmla="*/ 1256 h 1298"/>
                <a:gd name="T42" fmla="*/ 1570 w 2177"/>
                <a:gd name="T43" fmla="*/ 1298 h 1298"/>
                <a:gd name="T44" fmla="*/ 1587 w 2177"/>
                <a:gd name="T45" fmla="*/ 1260 h 1298"/>
                <a:gd name="T46" fmla="*/ 1587 w 2177"/>
                <a:gd name="T47" fmla="*/ 1260 h 12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00" name="Freeform 12">
              <a:extLst>
                <a:ext uri="{FF2B5EF4-FFF2-40B4-BE49-F238E27FC236}">
                  <a16:creationId xmlns:a16="http://schemas.microsoft.com/office/drawing/2014/main" id="{018C7F36-B29A-5F0B-E246-F745342A20D1}"/>
                </a:ext>
              </a:extLst>
            </p:cNvPr>
            <p:cNvSpPr>
              <a:spLocks/>
            </p:cNvSpPr>
            <p:nvPr userDrawn="1"/>
          </p:nvSpPr>
          <p:spPr bwMode="auto">
            <a:xfrm>
              <a:off x="1022" y="3582"/>
              <a:ext cx="71" cy="129"/>
            </a:xfrm>
            <a:custGeom>
              <a:avLst/>
              <a:gdLst>
                <a:gd name="T0" fmla="*/ 0 w 143"/>
                <a:gd name="T1" fmla="*/ 7 h 258"/>
                <a:gd name="T2" fmla="*/ 120 w 143"/>
                <a:gd name="T3" fmla="*/ 0 h 258"/>
                <a:gd name="T4" fmla="*/ 143 w 143"/>
                <a:gd name="T5" fmla="*/ 233 h 258"/>
                <a:gd name="T6" fmla="*/ 8 w 143"/>
                <a:gd name="T7" fmla="*/ 258 h 258"/>
                <a:gd name="T8" fmla="*/ 0 w 143"/>
                <a:gd name="T9" fmla="*/ 7 h 258"/>
                <a:gd name="T10" fmla="*/ 0 w 143"/>
                <a:gd name="T11" fmla="*/ 7 h 2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258">
                  <a:moveTo>
                    <a:pt x="0" y="7"/>
                  </a:moveTo>
                  <a:lnTo>
                    <a:pt x="120" y="0"/>
                  </a:lnTo>
                  <a:lnTo>
                    <a:pt x="143" y="233"/>
                  </a:lnTo>
                  <a:lnTo>
                    <a:pt x="8" y="258"/>
                  </a:lnTo>
                  <a:lnTo>
                    <a:pt x="0" y="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01" name="Freeform 13">
              <a:extLst>
                <a:ext uri="{FF2B5EF4-FFF2-40B4-BE49-F238E27FC236}">
                  <a16:creationId xmlns:a16="http://schemas.microsoft.com/office/drawing/2014/main" id="{B6CCBF10-7617-3DC5-6C35-E8FFCEA30F91}"/>
                </a:ext>
              </a:extLst>
            </p:cNvPr>
            <p:cNvSpPr>
              <a:spLocks/>
            </p:cNvSpPr>
            <p:nvPr userDrawn="1"/>
          </p:nvSpPr>
          <p:spPr bwMode="auto">
            <a:xfrm>
              <a:off x="20" y="3774"/>
              <a:ext cx="792" cy="410"/>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02" name="Freeform 14">
              <a:extLst>
                <a:ext uri="{FF2B5EF4-FFF2-40B4-BE49-F238E27FC236}">
                  <a16:creationId xmlns:a16="http://schemas.microsoft.com/office/drawing/2014/main" id="{340EDD25-E9BC-BD81-00D2-3870720C420F}"/>
                </a:ext>
              </a:extLst>
            </p:cNvPr>
            <p:cNvSpPr>
              <a:spLocks/>
            </p:cNvSpPr>
            <p:nvPr userDrawn="1"/>
          </p:nvSpPr>
          <p:spPr bwMode="auto">
            <a:xfrm>
              <a:off x="129" y="3808"/>
              <a:ext cx="525" cy="374"/>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03" name="Freeform 15">
              <a:extLst>
                <a:ext uri="{FF2B5EF4-FFF2-40B4-BE49-F238E27FC236}">
                  <a16:creationId xmlns:a16="http://schemas.microsoft.com/office/drawing/2014/main" id="{FB7DD159-152C-4539-5374-4B1619DF1171}"/>
                </a:ext>
              </a:extLst>
            </p:cNvPr>
            <p:cNvSpPr>
              <a:spLocks/>
            </p:cNvSpPr>
            <p:nvPr userDrawn="1"/>
          </p:nvSpPr>
          <p:spPr bwMode="auto">
            <a:xfrm>
              <a:off x="485" y="3532"/>
              <a:ext cx="135" cy="121"/>
            </a:xfrm>
            <a:custGeom>
              <a:avLst/>
              <a:gdLst>
                <a:gd name="T0" fmla="*/ 0 w 272"/>
                <a:gd name="T1" fmla="*/ 28 h 241"/>
                <a:gd name="T2" fmla="*/ 160 w 272"/>
                <a:gd name="T3" fmla="*/ 0 h 241"/>
                <a:gd name="T4" fmla="*/ 251 w 272"/>
                <a:gd name="T5" fmla="*/ 36 h 241"/>
                <a:gd name="T6" fmla="*/ 272 w 272"/>
                <a:gd name="T7" fmla="*/ 139 h 241"/>
                <a:gd name="T8" fmla="*/ 164 w 272"/>
                <a:gd name="T9" fmla="*/ 146 h 241"/>
                <a:gd name="T10" fmla="*/ 32 w 272"/>
                <a:gd name="T11" fmla="*/ 241 h 241"/>
                <a:gd name="T12" fmla="*/ 0 w 272"/>
                <a:gd name="T13" fmla="*/ 28 h 241"/>
                <a:gd name="T14" fmla="*/ 0 w 272"/>
                <a:gd name="T15" fmla="*/ 28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 h="241">
                  <a:moveTo>
                    <a:pt x="0" y="28"/>
                  </a:moveTo>
                  <a:lnTo>
                    <a:pt x="160" y="0"/>
                  </a:lnTo>
                  <a:lnTo>
                    <a:pt x="251" y="36"/>
                  </a:lnTo>
                  <a:lnTo>
                    <a:pt x="272" y="139"/>
                  </a:lnTo>
                  <a:lnTo>
                    <a:pt x="164" y="146"/>
                  </a:lnTo>
                  <a:lnTo>
                    <a:pt x="32" y="241"/>
                  </a:lnTo>
                  <a:lnTo>
                    <a:pt x="0" y="2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04" name="Freeform 16">
              <a:extLst>
                <a:ext uri="{FF2B5EF4-FFF2-40B4-BE49-F238E27FC236}">
                  <a16:creationId xmlns:a16="http://schemas.microsoft.com/office/drawing/2014/main" id="{935AE29D-66D6-0D86-364C-B7296843B38D}"/>
                </a:ext>
              </a:extLst>
            </p:cNvPr>
            <p:cNvSpPr>
              <a:spLocks/>
            </p:cNvSpPr>
            <p:nvPr userDrawn="1"/>
          </p:nvSpPr>
          <p:spPr bwMode="auto">
            <a:xfrm>
              <a:off x="641" y="4163"/>
              <a:ext cx="76" cy="112"/>
            </a:xfrm>
            <a:custGeom>
              <a:avLst/>
              <a:gdLst>
                <a:gd name="T0" fmla="*/ 152 w 152"/>
                <a:gd name="T1" fmla="*/ 4 h 224"/>
                <a:gd name="T2" fmla="*/ 152 w 152"/>
                <a:gd name="T3" fmla="*/ 224 h 224"/>
                <a:gd name="T4" fmla="*/ 0 w 152"/>
                <a:gd name="T5" fmla="*/ 8 h 224"/>
                <a:gd name="T6" fmla="*/ 72 w 152"/>
                <a:gd name="T7" fmla="*/ 0 h 224"/>
                <a:gd name="T8" fmla="*/ 152 w 152"/>
                <a:gd name="T9" fmla="*/ 4 h 224"/>
                <a:gd name="T10" fmla="*/ 152 w 152"/>
                <a:gd name="T11" fmla="*/ 4 h 2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224">
                  <a:moveTo>
                    <a:pt x="152" y="4"/>
                  </a:moveTo>
                  <a:lnTo>
                    <a:pt x="152" y="224"/>
                  </a:lnTo>
                  <a:lnTo>
                    <a:pt x="0" y="8"/>
                  </a:lnTo>
                  <a:lnTo>
                    <a:pt x="72" y="0"/>
                  </a:lnTo>
                  <a:lnTo>
                    <a:pt x="152" y="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05" name="Freeform 17">
              <a:extLst>
                <a:ext uri="{FF2B5EF4-FFF2-40B4-BE49-F238E27FC236}">
                  <a16:creationId xmlns:a16="http://schemas.microsoft.com/office/drawing/2014/main" id="{F07EB806-0338-F973-4B54-58670200972A}"/>
                </a:ext>
              </a:extLst>
            </p:cNvPr>
            <p:cNvSpPr>
              <a:spLocks/>
            </p:cNvSpPr>
            <p:nvPr userDrawn="1"/>
          </p:nvSpPr>
          <p:spPr bwMode="auto">
            <a:xfrm>
              <a:off x="504" y="3607"/>
              <a:ext cx="193" cy="383"/>
            </a:xfrm>
            <a:custGeom>
              <a:avLst/>
              <a:gdLst>
                <a:gd name="T0" fmla="*/ 0 w 386"/>
                <a:gd name="T1" fmla="*/ 80 h 764"/>
                <a:gd name="T2" fmla="*/ 87 w 386"/>
                <a:gd name="T3" fmla="*/ 0 h 764"/>
                <a:gd name="T4" fmla="*/ 232 w 386"/>
                <a:gd name="T5" fmla="*/ 6 h 764"/>
                <a:gd name="T6" fmla="*/ 386 w 386"/>
                <a:gd name="T7" fmla="*/ 764 h 764"/>
                <a:gd name="T8" fmla="*/ 279 w 386"/>
                <a:gd name="T9" fmla="*/ 720 h 764"/>
                <a:gd name="T10" fmla="*/ 152 w 386"/>
                <a:gd name="T11" fmla="*/ 677 h 764"/>
                <a:gd name="T12" fmla="*/ 0 w 386"/>
                <a:gd name="T13" fmla="*/ 80 h 764"/>
                <a:gd name="T14" fmla="*/ 0 w 386"/>
                <a:gd name="T15" fmla="*/ 80 h 7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6" h="764">
                  <a:moveTo>
                    <a:pt x="0" y="80"/>
                  </a:moveTo>
                  <a:lnTo>
                    <a:pt x="87" y="0"/>
                  </a:lnTo>
                  <a:lnTo>
                    <a:pt x="232" y="6"/>
                  </a:lnTo>
                  <a:lnTo>
                    <a:pt x="386" y="764"/>
                  </a:lnTo>
                  <a:lnTo>
                    <a:pt x="279" y="720"/>
                  </a:lnTo>
                  <a:lnTo>
                    <a:pt x="152" y="677"/>
                  </a:lnTo>
                  <a:lnTo>
                    <a:pt x="0" y="8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06" name="Freeform 18">
              <a:extLst>
                <a:ext uri="{FF2B5EF4-FFF2-40B4-BE49-F238E27FC236}">
                  <a16:creationId xmlns:a16="http://schemas.microsoft.com/office/drawing/2014/main" id="{17FA1BF9-8E05-5E03-33C0-5369D713C11C}"/>
                </a:ext>
              </a:extLst>
            </p:cNvPr>
            <p:cNvSpPr>
              <a:spLocks/>
            </p:cNvSpPr>
            <p:nvPr userDrawn="1"/>
          </p:nvSpPr>
          <p:spPr bwMode="auto">
            <a:xfrm>
              <a:off x="668" y="3590"/>
              <a:ext cx="364" cy="174"/>
            </a:xfrm>
            <a:custGeom>
              <a:avLst/>
              <a:gdLst>
                <a:gd name="T0" fmla="*/ 692 w 728"/>
                <a:gd name="T1" fmla="*/ 0 h 348"/>
                <a:gd name="T2" fmla="*/ 0 w 728"/>
                <a:gd name="T3" fmla="*/ 106 h 348"/>
                <a:gd name="T4" fmla="*/ 28 w 728"/>
                <a:gd name="T5" fmla="*/ 348 h 348"/>
                <a:gd name="T6" fmla="*/ 715 w 728"/>
                <a:gd name="T7" fmla="*/ 237 h 348"/>
                <a:gd name="T8" fmla="*/ 728 w 728"/>
                <a:gd name="T9" fmla="*/ 43 h 348"/>
                <a:gd name="T10" fmla="*/ 692 w 728"/>
                <a:gd name="T11" fmla="*/ 0 h 348"/>
                <a:gd name="T12" fmla="*/ 692 w 728"/>
                <a:gd name="T13" fmla="*/ 0 h 3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348">
                  <a:moveTo>
                    <a:pt x="692" y="0"/>
                  </a:moveTo>
                  <a:lnTo>
                    <a:pt x="0" y="106"/>
                  </a:lnTo>
                  <a:lnTo>
                    <a:pt x="28" y="348"/>
                  </a:lnTo>
                  <a:lnTo>
                    <a:pt x="715" y="237"/>
                  </a:lnTo>
                  <a:lnTo>
                    <a:pt x="728" y="43"/>
                  </a:lnTo>
                  <a:lnTo>
                    <a:pt x="69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07" name="Freeform 19">
              <a:extLst>
                <a:ext uri="{FF2B5EF4-FFF2-40B4-BE49-F238E27FC236}">
                  <a16:creationId xmlns:a16="http://schemas.microsoft.com/office/drawing/2014/main" id="{E8BBA8CF-B293-9BF3-537B-890615FEDE44}"/>
                </a:ext>
              </a:extLst>
            </p:cNvPr>
            <p:cNvSpPr>
              <a:spLocks/>
            </p:cNvSpPr>
            <p:nvPr userDrawn="1"/>
          </p:nvSpPr>
          <p:spPr bwMode="auto">
            <a:xfrm>
              <a:off x="347" y="3693"/>
              <a:ext cx="156" cy="67"/>
            </a:xfrm>
            <a:custGeom>
              <a:avLst/>
              <a:gdLst>
                <a:gd name="T0" fmla="*/ 272 w 312"/>
                <a:gd name="T1" fmla="*/ 0 h 135"/>
                <a:gd name="T2" fmla="*/ 0 w 312"/>
                <a:gd name="T3" fmla="*/ 78 h 135"/>
                <a:gd name="T4" fmla="*/ 312 w 312"/>
                <a:gd name="T5" fmla="*/ 135 h 135"/>
                <a:gd name="T6" fmla="*/ 272 w 312"/>
                <a:gd name="T7" fmla="*/ 0 h 135"/>
                <a:gd name="T8" fmla="*/ 272 w 312"/>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135">
                  <a:moveTo>
                    <a:pt x="272" y="0"/>
                  </a:moveTo>
                  <a:lnTo>
                    <a:pt x="0" y="78"/>
                  </a:lnTo>
                  <a:lnTo>
                    <a:pt x="312" y="135"/>
                  </a:lnTo>
                  <a:lnTo>
                    <a:pt x="2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8708" name="Group 20">
              <a:extLst>
                <a:ext uri="{FF2B5EF4-FFF2-40B4-BE49-F238E27FC236}">
                  <a16:creationId xmlns:a16="http://schemas.microsoft.com/office/drawing/2014/main" id="{DDDF4DF1-9B88-E656-0415-81EE7FDD9DCC}"/>
                </a:ext>
              </a:extLst>
            </p:cNvPr>
            <p:cNvGrpSpPr>
              <a:grpSpLocks/>
            </p:cNvGrpSpPr>
            <p:nvPr userDrawn="1"/>
          </p:nvGrpSpPr>
          <p:grpSpPr bwMode="auto">
            <a:xfrm>
              <a:off x="5" y="3490"/>
              <a:ext cx="1124" cy="780"/>
              <a:chOff x="5" y="3490"/>
              <a:chExt cx="1124" cy="780"/>
            </a:xfrm>
          </p:grpSpPr>
          <p:grpSp>
            <p:nvGrpSpPr>
              <p:cNvPr id="28709" name="Group 21">
                <a:extLst>
                  <a:ext uri="{FF2B5EF4-FFF2-40B4-BE49-F238E27FC236}">
                    <a16:creationId xmlns:a16="http://schemas.microsoft.com/office/drawing/2014/main" id="{701AD37E-B428-F52E-D9FA-6F97E4502EDA}"/>
                  </a:ext>
                </a:extLst>
              </p:cNvPr>
              <p:cNvGrpSpPr>
                <a:grpSpLocks/>
              </p:cNvGrpSpPr>
              <p:nvPr userDrawn="1"/>
            </p:nvGrpSpPr>
            <p:grpSpPr bwMode="auto">
              <a:xfrm>
                <a:off x="499" y="3562"/>
                <a:ext cx="548" cy="708"/>
                <a:chOff x="499" y="3562"/>
                <a:chExt cx="548" cy="708"/>
              </a:xfrm>
            </p:grpSpPr>
            <p:sp>
              <p:nvSpPr>
                <p:cNvPr id="28722" name="Freeform 22">
                  <a:extLst>
                    <a:ext uri="{FF2B5EF4-FFF2-40B4-BE49-F238E27FC236}">
                      <a16:creationId xmlns:a16="http://schemas.microsoft.com/office/drawing/2014/main" id="{65914C27-5D2C-8991-0BD4-F25A4D648769}"/>
                    </a:ext>
                  </a:extLst>
                </p:cNvPr>
                <p:cNvSpPr>
                  <a:spLocks/>
                </p:cNvSpPr>
                <p:nvPr userDrawn="1"/>
              </p:nvSpPr>
              <p:spPr bwMode="auto">
                <a:xfrm>
                  <a:off x="499" y="3587"/>
                  <a:ext cx="157" cy="87"/>
                </a:xfrm>
                <a:custGeom>
                  <a:avLst/>
                  <a:gdLst>
                    <a:gd name="T0" fmla="*/ 0 w 313"/>
                    <a:gd name="T1" fmla="*/ 107 h 175"/>
                    <a:gd name="T2" fmla="*/ 114 w 313"/>
                    <a:gd name="T3" fmla="*/ 10 h 175"/>
                    <a:gd name="T4" fmla="*/ 213 w 313"/>
                    <a:gd name="T5" fmla="*/ 0 h 175"/>
                    <a:gd name="T6" fmla="*/ 292 w 313"/>
                    <a:gd name="T7" fmla="*/ 27 h 175"/>
                    <a:gd name="T8" fmla="*/ 313 w 313"/>
                    <a:gd name="T9" fmla="*/ 91 h 175"/>
                    <a:gd name="T10" fmla="*/ 167 w 313"/>
                    <a:gd name="T11" fmla="*/ 67 h 175"/>
                    <a:gd name="T12" fmla="*/ 74 w 313"/>
                    <a:gd name="T13" fmla="*/ 101 h 175"/>
                    <a:gd name="T14" fmla="*/ 13 w 313"/>
                    <a:gd name="T15" fmla="*/ 175 h 175"/>
                    <a:gd name="T16" fmla="*/ 0 w 313"/>
                    <a:gd name="T17" fmla="*/ 107 h 175"/>
                    <a:gd name="T18" fmla="*/ 0 w 313"/>
                    <a:gd name="T19" fmla="*/ 107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23" name="Freeform 23">
                  <a:extLst>
                    <a:ext uri="{FF2B5EF4-FFF2-40B4-BE49-F238E27FC236}">
                      <a16:creationId xmlns:a16="http://schemas.microsoft.com/office/drawing/2014/main" id="{AB83C0CD-BFE1-69A9-5516-9BCC5BC949A3}"/>
                    </a:ext>
                  </a:extLst>
                </p:cNvPr>
                <p:cNvSpPr>
                  <a:spLocks/>
                </p:cNvSpPr>
                <p:nvPr userDrawn="1"/>
              </p:nvSpPr>
              <p:spPr bwMode="auto">
                <a:xfrm>
                  <a:off x="636" y="4137"/>
                  <a:ext cx="115" cy="133"/>
                </a:xfrm>
                <a:custGeom>
                  <a:avLst/>
                  <a:gdLst>
                    <a:gd name="T0" fmla="*/ 0 w 230"/>
                    <a:gd name="T1" fmla="*/ 40 h 266"/>
                    <a:gd name="T2" fmla="*/ 160 w 230"/>
                    <a:gd name="T3" fmla="*/ 266 h 266"/>
                    <a:gd name="T4" fmla="*/ 230 w 230"/>
                    <a:gd name="T5" fmla="*/ 251 h 266"/>
                    <a:gd name="T6" fmla="*/ 223 w 230"/>
                    <a:gd name="T7" fmla="*/ 17 h 266"/>
                    <a:gd name="T8" fmla="*/ 166 w 230"/>
                    <a:gd name="T9" fmla="*/ 0 h 266"/>
                    <a:gd name="T10" fmla="*/ 179 w 230"/>
                    <a:gd name="T11" fmla="*/ 197 h 266"/>
                    <a:gd name="T12" fmla="*/ 71 w 230"/>
                    <a:gd name="T13" fmla="*/ 4 h 266"/>
                    <a:gd name="T14" fmla="*/ 0 w 230"/>
                    <a:gd name="T15" fmla="*/ 40 h 266"/>
                    <a:gd name="T16" fmla="*/ 0 w 230"/>
                    <a:gd name="T17" fmla="*/ 40 h 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 h="266">
                      <a:moveTo>
                        <a:pt x="0" y="40"/>
                      </a:moveTo>
                      <a:lnTo>
                        <a:pt x="160" y="266"/>
                      </a:lnTo>
                      <a:lnTo>
                        <a:pt x="230" y="251"/>
                      </a:lnTo>
                      <a:lnTo>
                        <a:pt x="223" y="17"/>
                      </a:lnTo>
                      <a:lnTo>
                        <a:pt x="166" y="0"/>
                      </a:lnTo>
                      <a:lnTo>
                        <a:pt x="179" y="197"/>
                      </a:lnTo>
                      <a:lnTo>
                        <a:pt x="71" y="4"/>
                      </a:lnTo>
                      <a:lnTo>
                        <a:pt x="0"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24" name="Freeform 24">
                  <a:extLst>
                    <a:ext uri="{FF2B5EF4-FFF2-40B4-BE49-F238E27FC236}">
                      <a16:creationId xmlns:a16="http://schemas.microsoft.com/office/drawing/2014/main" id="{5CB96C11-2560-A303-C568-B2F16C186EC5}"/>
                    </a:ext>
                  </a:extLst>
                </p:cNvPr>
                <p:cNvSpPr>
                  <a:spLocks/>
                </p:cNvSpPr>
                <p:nvPr userDrawn="1"/>
              </p:nvSpPr>
              <p:spPr bwMode="auto">
                <a:xfrm>
                  <a:off x="1004" y="3562"/>
                  <a:ext cx="43" cy="117"/>
                </a:xfrm>
                <a:custGeom>
                  <a:avLst/>
                  <a:gdLst>
                    <a:gd name="T0" fmla="*/ 0 w 87"/>
                    <a:gd name="T1" fmla="*/ 19 h 234"/>
                    <a:gd name="T2" fmla="*/ 36 w 87"/>
                    <a:gd name="T3" fmla="*/ 93 h 234"/>
                    <a:gd name="T4" fmla="*/ 44 w 87"/>
                    <a:gd name="T5" fmla="*/ 154 h 234"/>
                    <a:gd name="T6" fmla="*/ 27 w 87"/>
                    <a:gd name="T7" fmla="*/ 234 h 234"/>
                    <a:gd name="T8" fmla="*/ 80 w 87"/>
                    <a:gd name="T9" fmla="*/ 220 h 234"/>
                    <a:gd name="T10" fmla="*/ 87 w 87"/>
                    <a:gd name="T11" fmla="*/ 116 h 234"/>
                    <a:gd name="T12" fmla="*/ 46 w 87"/>
                    <a:gd name="T13" fmla="*/ 0 h 234"/>
                    <a:gd name="T14" fmla="*/ 0 w 87"/>
                    <a:gd name="T15" fmla="*/ 19 h 234"/>
                    <a:gd name="T16" fmla="*/ 0 w 87"/>
                    <a:gd name="T17" fmla="*/ 19 h 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 h="234">
                      <a:moveTo>
                        <a:pt x="0" y="19"/>
                      </a:moveTo>
                      <a:lnTo>
                        <a:pt x="36" y="93"/>
                      </a:lnTo>
                      <a:lnTo>
                        <a:pt x="44" y="154"/>
                      </a:lnTo>
                      <a:lnTo>
                        <a:pt x="27" y="234"/>
                      </a:lnTo>
                      <a:lnTo>
                        <a:pt x="80" y="220"/>
                      </a:lnTo>
                      <a:lnTo>
                        <a:pt x="87" y="116"/>
                      </a:lnTo>
                      <a:lnTo>
                        <a:pt x="46"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8710" name="Freeform 25">
                <a:extLst>
                  <a:ext uri="{FF2B5EF4-FFF2-40B4-BE49-F238E27FC236}">
                    <a16:creationId xmlns:a16="http://schemas.microsoft.com/office/drawing/2014/main" id="{752BC5FE-58A8-0F28-DF19-91D928C1C513}"/>
                  </a:ext>
                </a:extLst>
              </p:cNvPr>
              <p:cNvSpPr>
                <a:spLocks/>
              </p:cNvSpPr>
              <p:nvPr userDrawn="1"/>
            </p:nvSpPr>
            <p:spPr bwMode="auto">
              <a:xfrm>
                <a:off x="76" y="3732"/>
                <a:ext cx="595" cy="250"/>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11" name="Freeform 26">
                <a:extLst>
                  <a:ext uri="{FF2B5EF4-FFF2-40B4-BE49-F238E27FC236}">
                    <a16:creationId xmlns:a16="http://schemas.microsoft.com/office/drawing/2014/main" id="{595CA829-EF27-3857-DC92-E9FEA13B1AA2}"/>
                  </a:ext>
                </a:extLst>
              </p:cNvPr>
              <p:cNvSpPr>
                <a:spLocks/>
              </p:cNvSpPr>
              <p:nvPr userDrawn="1"/>
            </p:nvSpPr>
            <p:spPr bwMode="auto">
              <a:xfrm>
                <a:off x="260" y="3886"/>
                <a:ext cx="244" cy="148"/>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12" name="Freeform 27">
                <a:extLst>
                  <a:ext uri="{FF2B5EF4-FFF2-40B4-BE49-F238E27FC236}">
                    <a16:creationId xmlns:a16="http://schemas.microsoft.com/office/drawing/2014/main" id="{C030F928-A482-3077-23C2-1DE8F060FD5A}"/>
                  </a:ext>
                </a:extLst>
              </p:cNvPr>
              <p:cNvSpPr>
                <a:spLocks/>
              </p:cNvSpPr>
              <p:nvPr userDrawn="1"/>
            </p:nvSpPr>
            <p:spPr bwMode="auto">
              <a:xfrm>
                <a:off x="565" y="3680"/>
                <a:ext cx="107" cy="238"/>
              </a:xfrm>
              <a:custGeom>
                <a:avLst/>
                <a:gdLst>
                  <a:gd name="T0" fmla="*/ 24 w 213"/>
                  <a:gd name="T1" fmla="*/ 0 h 478"/>
                  <a:gd name="T2" fmla="*/ 91 w 213"/>
                  <a:gd name="T3" fmla="*/ 25 h 478"/>
                  <a:gd name="T4" fmla="*/ 80 w 213"/>
                  <a:gd name="T5" fmla="*/ 192 h 478"/>
                  <a:gd name="T6" fmla="*/ 106 w 213"/>
                  <a:gd name="T7" fmla="*/ 327 h 478"/>
                  <a:gd name="T8" fmla="*/ 213 w 213"/>
                  <a:gd name="T9" fmla="*/ 451 h 478"/>
                  <a:gd name="T10" fmla="*/ 97 w 213"/>
                  <a:gd name="T11" fmla="*/ 478 h 478"/>
                  <a:gd name="T12" fmla="*/ 30 w 213"/>
                  <a:gd name="T13" fmla="*/ 344 h 478"/>
                  <a:gd name="T14" fmla="*/ 0 w 213"/>
                  <a:gd name="T15" fmla="*/ 57 h 478"/>
                  <a:gd name="T16" fmla="*/ 24 w 213"/>
                  <a:gd name="T17" fmla="*/ 0 h 478"/>
                  <a:gd name="T18" fmla="*/ 24 w 213"/>
                  <a:gd name="T19" fmla="*/ 0 h 4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8713" name="Group 28">
                <a:extLst>
                  <a:ext uri="{FF2B5EF4-FFF2-40B4-BE49-F238E27FC236}">
                    <a16:creationId xmlns:a16="http://schemas.microsoft.com/office/drawing/2014/main" id="{CAA670F6-C2A1-1F21-960F-C6619BBCFD2C}"/>
                  </a:ext>
                </a:extLst>
              </p:cNvPr>
              <p:cNvGrpSpPr>
                <a:grpSpLocks/>
              </p:cNvGrpSpPr>
              <p:nvPr userDrawn="1"/>
            </p:nvGrpSpPr>
            <p:grpSpPr bwMode="auto">
              <a:xfrm>
                <a:off x="5" y="3490"/>
                <a:ext cx="1124" cy="678"/>
                <a:chOff x="5" y="3490"/>
                <a:chExt cx="1124" cy="678"/>
              </a:xfrm>
            </p:grpSpPr>
            <p:sp>
              <p:nvSpPr>
                <p:cNvPr id="28714" name="Freeform 29">
                  <a:extLst>
                    <a:ext uri="{FF2B5EF4-FFF2-40B4-BE49-F238E27FC236}">
                      <a16:creationId xmlns:a16="http://schemas.microsoft.com/office/drawing/2014/main" id="{6C9D29C9-51A2-E642-9244-2AD066A92575}"/>
                    </a:ext>
                  </a:extLst>
                </p:cNvPr>
                <p:cNvSpPr>
                  <a:spLocks/>
                </p:cNvSpPr>
                <p:nvPr userDrawn="1"/>
              </p:nvSpPr>
              <p:spPr bwMode="auto">
                <a:xfrm>
                  <a:off x="669" y="4048"/>
                  <a:ext cx="75" cy="87"/>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15" name="Freeform 30">
                  <a:extLst>
                    <a:ext uri="{FF2B5EF4-FFF2-40B4-BE49-F238E27FC236}">
                      <a16:creationId xmlns:a16="http://schemas.microsoft.com/office/drawing/2014/main" id="{294EEFEE-A12A-87D3-AD01-C98B81E4DAEF}"/>
                    </a:ext>
                  </a:extLst>
                </p:cNvPr>
                <p:cNvSpPr>
                  <a:spLocks/>
                </p:cNvSpPr>
                <p:nvPr userDrawn="1"/>
              </p:nvSpPr>
              <p:spPr bwMode="auto">
                <a:xfrm>
                  <a:off x="5" y="3728"/>
                  <a:ext cx="842" cy="440"/>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16" name="Freeform 31">
                  <a:extLst>
                    <a:ext uri="{FF2B5EF4-FFF2-40B4-BE49-F238E27FC236}">
                      <a16:creationId xmlns:a16="http://schemas.microsoft.com/office/drawing/2014/main" id="{B74BF2DC-6AB7-E9B7-0250-2C62E191B570}"/>
                    </a:ext>
                  </a:extLst>
                </p:cNvPr>
                <p:cNvSpPr>
                  <a:spLocks/>
                </p:cNvSpPr>
                <p:nvPr userDrawn="1"/>
              </p:nvSpPr>
              <p:spPr bwMode="auto">
                <a:xfrm>
                  <a:off x="106" y="3770"/>
                  <a:ext cx="80" cy="167"/>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17" name="Freeform 32">
                  <a:extLst>
                    <a:ext uri="{FF2B5EF4-FFF2-40B4-BE49-F238E27FC236}">
                      <a16:creationId xmlns:a16="http://schemas.microsoft.com/office/drawing/2014/main" id="{1495C604-1817-FF65-CD29-60E81DF4478F}"/>
                    </a:ext>
                  </a:extLst>
                </p:cNvPr>
                <p:cNvSpPr>
                  <a:spLocks/>
                </p:cNvSpPr>
                <p:nvPr userDrawn="1"/>
              </p:nvSpPr>
              <p:spPr bwMode="auto">
                <a:xfrm>
                  <a:off x="449" y="3490"/>
                  <a:ext cx="322" cy="594"/>
                </a:xfrm>
                <a:custGeom>
                  <a:avLst/>
                  <a:gdLst>
                    <a:gd name="T0" fmla="*/ 218 w 642"/>
                    <a:gd name="T1" fmla="*/ 896 h 1188"/>
                    <a:gd name="T2" fmla="*/ 0 w 642"/>
                    <a:gd name="T3" fmla="*/ 124 h 1188"/>
                    <a:gd name="T4" fmla="*/ 81 w 642"/>
                    <a:gd name="T5" fmla="*/ 38 h 1188"/>
                    <a:gd name="T6" fmla="*/ 258 w 642"/>
                    <a:gd name="T7" fmla="*/ 0 h 1188"/>
                    <a:gd name="T8" fmla="*/ 399 w 642"/>
                    <a:gd name="T9" fmla="*/ 57 h 1188"/>
                    <a:gd name="T10" fmla="*/ 642 w 642"/>
                    <a:gd name="T11" fmla="*/ 1188 h 1188"/>
                    <a:gd name="T12" fmla="*/ 555 w 642"/>
                    <a:gd name="T13" fmla="*/ 1091 h 1188"/>
                    <a:gd name="T14" fmla="*/ 355 w 642"/>
                    <a:gd name="T15" fmla="*/ 97 h 1188"/>
                    <a:gd name="T16" fmla="*/ 226 w 642"/>
                    <a:gd name="T17" fmla="*/ 61 h 1188"/>
                    <a:gd name="T18" fmla="*/ 119 w 642"/>
                    <a:gd name="T19" fmla="*/ 74 h 1188"/>
                    <a:gd name="T20" fmla="*/ 76 w 642"/>
                    <a:gd name="T21" fmla="*/ 141 h 1188"/>
                    <a:gd name="T22" fmla="*/ 306 w 642"/>
                    <a:gd name="T23" fmla="*/ 924 h 1188"/>
                    <a:gd name="T24" fmla="*/ 218 w 642"/>
                    <a:gd name="T25" fmla="*/ 896 h 1188"/>
                    <a:gd name="T26" fmla="*/ 218 w 642"/>
                    <a:gd name="T27" fmla="*/ 896 h 11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18" name="Freeform 33">
                  <a:extLst>
                    <a:ext uri="{FF2B5EF4-FFF2-40B4-BE49-F238E27FC236}">
                      <a16:creationId xmlns:a16="http://schemas.microsoft.com/office/drawing/2014/main" id="{C4DB52D6-5834-10F6-CDB6-676397D1A5AB}"/>
                    </a:ext>
                  </a:extLst>
                </p:cNvPr>
                <p:cNvSpPr>
                  <a:spLocks/>
                </p:cNvSpPr>
                <p:nvPr userDrawn="1"/>
              </p:nvSpPr>
              <p:spPr bwMode="auto">
                <a:xfrm>
                  <a:off x="578" y="3650"/>
                  <a:ext cx="96" cy="252"/>
                </a:xfrm>
                <a:custGeom>
                  <a:avLst/>
                  <a:gdLst>
                    <a:gd name="T0" fmla="*/ 0 w 192"/>
                    <a:gd name="T1" fmla="*/ 27 h 504"/>
                    <a:gd name="T2" fmla="*/ 76 w 192"/>
                    <a:gd name="T3" fmla="*/ 194 h 504"/>
                    <a:gd name="T4" fmla="*/ 113 w 192"/>
                    <a:gd name="T5" fmla="*/ 318 h 504"/>
                    <a:gd name="T6" fmla="*/ 116 w 192"/>
                    <a:gd name="T7" fmla="*/ 504 h 504"/>
                    <a:gd name="T8" fmla="*/ 192 w 192"/>
                    <a:gd name="T9" fmla="*/ 504 h 504"/>
                    <a:gd name="T10" fmla="*/ 187 w 192"/>
                    <a:gd name="T11" fmla="*/ 360 h 504"/>
                    <a:gd name="T12" fmla="*/ 162 w 192"/>
                    <a:gd name="T13" fmla="*/ 208 h 504"/>
                    <a:gd name="T14" fmla="*/ 99 w 192"/>
                    <a:gd name="T15" fmla="*/ 59 h 504"/>
                    <a:gd name="T16" fmla="*/ 63 w 192"/>
                    <a:gd name="T17" fmla="*/ 0 h 504"/>
                    <a:gd name="T18" fmla="*/ 0 w 192"/>
                    <a:gd name="T19" fmla="*/ 27 h 504"/>
                    <a:gd name="T20" fmla="*/ 0 w 192"/>
                    <a:gd name="T21" fmla="*/ 27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19" name="Freeform 34">
                  <a:extLst>
                    <a:ext uri="{FF2B5EF4-FFF2-40B4-BE49-F238E27FC236}">
                      <a16:creationId xmlns:a16="http://schemas.microsoft.com/office/drawing/2014/main" id="{B9EE23CA-1D34-4039-A9B3-AF1FE456A8A5}"/>
                    </a:ext>
                  </a:extLst>
                </p:cNvPr>
                <p:cNvSpPr>
                  <a:spLocks/>
                </p:cNvSpPr>
                <p:nvPr userDrawn="1"/>
              </p:nvSpPr>
              <p:spPr bwMode="auto">
                <a:xfrm>
                  <a:off x="328" y="3630"/>
                  <a:ext cx="195" cy="135"/>
                </a:xfrm>
                <a:custGeom>
                  <a:avLst/>
                  <a:gdLst>
                    <a:gd name="T0" fmla="*/ 297 w 390"/>
                    <a:gd name="T1" fmla="*/ 0 h 269"/>
                    <a:gd name="T2" fmla="*/ 257 w 390"/>
                    <a:gd name="T3" fmla="*/ 17 h 269"/>
                    <a:gd name="T4" fmla="*/ 253 w 390"/>
                    <a:gd name="T5" fmla="*/ 66 h 269"/>
                    <a:gd name="T6" fmla="*/ 0 w 390"/>
                    <a:gd name="T7" fmla="*/ 169 h 269"/>
                    <a:gd name="T8" fmla="*/ 0 w 390"/>
                    <a:gd name="T9" fmla="*/ 222 h 269"/>
                    <a:gd name="T10" fmla="*/ 284 w 390"/>
                    <a:gd name="T11" fmla="*/ 226 h 269"/>
                    <a:gd name="T12" fmla="*/ 320 w 390"/>
                    <a:gd name="T13" fmla="*/ 269 h 269"/>
                    <a:gd name="T14" fmla="*/ 390 w 390"/>
                    <a:gd name="T15" fmla="*/ 266 h 269"/>
                    <a:gd name="T16" fmla="*/ 383 w 390"/>
                    <a:gd name="T17" fmla="*/ 190 h 269"/>
                    <a:gd name="T18" fmla="*/ 116 w 390"/>
                    <a:gd name="T19" fmla="*/ 176 h 269"/>
                    <a:gd name="T20" fmla="*/ 333 w 390"/>
                    <a:gd name="T21" fmla="*/ 89 h 269"/>
                    <a:gd name="T22" fmla="*/ 297 w 390"/>
                    <a:gd name="T23" fmla="*/ 0 h 269"/>
                    <a:gd name="T24" fmla="*/ 297 w 390"/>
                    <a:gd name="T25" fmla="*/ 0 h 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20" name="Freeform 35">
                  <a:extLst>
                    <a:ext uri="{FF2B5EF4-FFF2-40B4-BE49-F238E27FC236}">
                      <a16:creationId xmlns:a16="http://schemas.microsoft.com/office/drawing/2014/main" id="{9A76A755-A970-B2A4-C755-C365A6A7F44F}"/>
                    </a:ext>
                  </a:extLst>
                </p:cNvPr>
                <p:cNvSpPr>
                  <a:spLocks/>
                </p:cNvSpPr>
                <p:nvPr userDrawn="1"/>
              </p:nvSpPr>
              <p:spPr bwMode="auto">
                <a:xfrm>
                  <a:off x="658" y="3538"/>
                  <a:ext cx="471" cy="212"/>
                </a:xfrm>
                <a:custGeom>
                  <a:avLst/>
                  <a:gdLst>
                    <a:gd name="T0" fmla="*/ 0 w 941"/>
                    <a:gd name="T1" fmla="*/ 131 h 424"/>
                    <a:gd name="T2" fmla="*/ 863 w 941"/>
                    <a:gd name="T3" fmla="*/ 0 h 424"/>
                    <a:gd name="T4" fmla="*/ 926 w 941"/>
                    <a:gd name="T5" fmla="*/ 78 h 424"/>
                    <a:gd name="T6" fmla="*/ 941 w 941"/>
                    <a:gd name="T7" fmla="*/ 181 h 424"/>
                    <a:gd name="T8" fmla="*/ 903 w 941"/>
                    <a:gd name="T9" fmla="*/ 282 h 424"/>
                    <a:gd name="T10" fmla="*/ 57 w 941"/>
                    <a:gd name="T11" fmla="*/ 424 h 424"/>
                    <a:gd name="T12" fmla="*/ 53 w 941"/>
                    <a:gd name="T13" fmla="*/ 384 h 424"/>
                    <a:gd name="T14" fmla="*/ 863 w 941"/>
                    <a:gd name="T15" fmla="*/ 242 h 424"/>
                    <a:gd name="T16" fmla="*/ 893 w 941"/>
                    <a:gd name="T17" fmla="*/ 145 h 424"/>
                    <a:gd name="T18" fmla="*/ 840 w 941"/>
                    <a:gd name="T19" fmla="*/ 57 h 424"/>
                    <a:gd name="T20" fmla="*/ 0 w 941"/>
                    <a:gd name="T21" fmla="*/ 185 h 424"/>
                    <a:gd name="T22" fmla="*/ 0 w 941"/>
                    <a:gd name="T23" fmla="*/ 131 h 424"/>
                    <a:gd name="T24" fmla="*/ 0 w 941"/>
                    <a:gd name="T25" fmla="*/ 131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21" name="Freeform 36">
                  <a:extLst>
                    <a:ext uri="{FF2B5EF4-FFF2-40B4-BE49-F238E27FC236}">
                      <a16:creationId xmlns:a16="http://schemas.microsoft.com/office/drawing/2014/main" id="{D3F4FE1C-1A43-64AF-8D17-60D3E70B5581}"/>
                    </a:ext>
                  </a:extLst>
                </p:cNvPr>
                <p:cNvSpPr>
                  <a:spLocks/>
                </p:cNvSpPr>
                <p:nvPr userDrawn="1"/>
              </p:nvSpPr>
              <p:spPr bwMode="auto">
                <a:xfrm>
                  <a:off x="717" y="3606"/>
                  <a:ext cx="245" cy="86"/>
                </a:xfrm>
                <a:custGeom>
                  <a:avLst/>
                  <a:gdLst>
                    <a:gd name="T0" fmla="*/ 0 w 488"/>
                    <a:gd name="T1" fmla="*/ 126 h 173"/>
                    <a:gd name="T2" fmla="*/ 66 w 488"/>
                    <a:gd name="T3" fmla="*/ 173 h 173"/>
                    <a:gd name="T4" fmla="*/ 222 w 488"/>
                    <a:gd name="T5" fmla="*/ 166 h 173"/>
                    <a:gd name="T6" fmla="*/ 418 w 488"/>
                    <a:gd name="T7" fmla="*/ 116 h 173"/>
                    <a:gd name="T8" fmla="*/ 488 w 488"/>
                    <a:gd name="T9" fmla="*/ 42 h 173"/>
                    <a:gd name="T10" fmla="*/ 443 w 488"/>
                    <a:gd name="T11" fmla="*/ 2 h 173"/>
                    <a:gd name="T12" fmla="*/ 253 w 488"/>
                    <a:gd name="T13" fmla="*/ 0 h 173"/>
                    <a:gd name="T14" fmla="*/ 110 w 488"/>
                    <a:gd name="T15" fmla="*/ 12 h 173"/>
                    <a:gd name="T16" fmla="*/ 15 w 488"/>
                    <a:gd name="T17" fmla="*/ 76 h 173"/>
                    <a:gd name="T18" fmla="*/ 112 w 488"/>
                    <a:gd name="T19" fmla="*/ 95 h 173"/>
                    <a:gd name="T20" fmla="*/ 275 w 488"/>
                    <a:gd name="T21" fmla="*/ 53 h 173"/>
                    <a:gd name="T22" fmla="*/ 416 w 488"/>
                    <a:gd name="T23" fmla="*/ 53 h 173"/>
                    <a:gd name="T24" fmla="*/ 268 w 488"/>
                    <a:gd name="T25" fmla="*/ 110 h 173"/>
                    <a:gd name="T26" fmla="*/ 142 w 488"/>
                    <a:gd name="T27" fmla="*/ 126 h 173"/>
                    <a:gd name="T28" fmla="*/ 0 w 488"/>
                    <a:gd name="T29" fmla="*/ 126 h 173"/>
                    <a:gd name="T30" fmla="*/ 0 w 488"/>
                    <a:gd name="T31" fmla="*/ 126 h 1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grpSp>
        <p:nvGrpSpPr>
          <p:cNvPr id="28683" name="Group 37">
            <a:extLst>
              <a:ext uri="{FF2B5EF4-FFF2-40B4-BE49-F238E27FC236}">
                <a16:creationId xmlns:a16="http://schemas.microsoft.com/office/drawing/2014/main" id="{290F0A65-50BD-A082-C8A9-7EAAB59B5199}"/>
              </a:ext>
            </a:extLst>
          </p:cNvPr>
          <p:cNvGrpSpPr>
            <a:grpSpLocks/>
          </p:cNvGrpSpPr>
          <p:nvPr/>
        </p:nvGrpSpPr>
        <p:grpSpPr bwMode="auto">
          <a:xfrm>
            <a:off x="8680450" y="2116138"/>
            <a:ext cx="385763" cy="4308475"/>
            <a:chOff x="5468" y="1333"/>
            <a:chExt cx="243" cy="2714"/>
          </a:xfrm>
        </p:grpSpPr>
        <p:sp>
          <p:nvSpPr>
            <p:cNvPr id="28697" name="Freeform 38">
              <a:extLst>
                <a:ext uri="{FF2B5EF4-FFF2-40B4-BE49-F238E27FC236}">
                  <a16:creationId xmlns:a16="http://schemas.microsoft.com/office/drawing/2014/main" id="{7540E7A1-A390-4ABF-0675-0521D53DDAF9}"/>
                </a:ext>
              </a:extLst>
            </p:cNvPr>
            <p:cNvSpPr>
              <a:spLocks/>
            </p:cNvSpPr>
            <p:nvPr userDrawn="1"/>
          </p:nvSpPr>
          <p:spPr bwMode="auto">
            <a:xfrm flipH="1">
              <a:off x="5468" y="2620"/>
              <a:ext cx="205" cy="1427"/>
            </a:xfrm>
            <a:custGeom>
              <a:avLst/>
              <a:gdLst>
                <a:gd name="T0" fmla="*/ 692 w 772"/>
                <a:gd name="T1" fmla="*/ 3156 h 3266"/>
                <a:gd name="T2" fmla="*/ 380 w 772"/>
                <a:gd name="T3" fmla="*/ 2945 h 3266"/>
                <a:gd name="T4" fmla="*/ 319 w 772"/>
                <a:gd name="T5" fmla="*/ 2783 h 3266"/>
                <a:gd name="T6" fmla="*/ 371 w 772"/>
                <a:gd name="T7" fmla="*/ 2542 h 3266"/>
                <a:gd name="T8" fmla="*/ 591 w 772"/>
                <a:gd name="T9" fmla="*/ 2251 h 3266"/>
                <a:gd name="T10" fmla="*/ 641 w 772"/>
                <a:gd name="T11" fmla="*/ 2070 h 3266"/>
                <a:gd name="T12" fmla="*/ 591 w 772"/>
                <a:gd name="T13" fmla="*/ 1948 h 3266"/>
                <a:gd name="T14" fmla="*/ 401 w 772"/>
                <a:gd name="T15" fmla="*/ 1859 h 3266"/>
                <a:gd name="T16" fmla="*/ 361 w 772"/>
                <a:gd name="T17" fmla="*/ 1747 h 3266"/>
                <a:gd name="T18" fmla="*/ 430 w 772"/>
                <a:gd name="T19" fmla="*/ 1587 h 3266"/>
                <a:gd name="T20" fmla="*/ 741 w 772"/>
                <a:gd name="T21" fmla="*/ 1156 h 3266"/>
                <a:gd name="T22" fmla="*/ 772 w 772"/>
                <a:gd name="T23" fmla="*/ 945 h 3266"/>
                <a:gd name="T24" fmla="*/ 692 w 772"/>
                <a:gd name="T25" fmla="*/ 713 h 3266"/>
                <a:gd name="T26" fmla="*/ 430 w 772"/>
                <a:gd name="T27" fmla="*/ 603 h 3266"/>
                <a:gd name="T28" fmla="*/ 200 w 772"/>
                <a:gd name="T29" fmla="*/ 422 h 3266"/>
                <a:gd name="T30" fmla="*/ 0 w 772"/>
                <a:gd name="T31" fmla="*/ 0 h 3266"/>
                <a:gd name="T32" fmla="*/ 29 w 772"/>
                <a:gd name="T33" fmla="*/ 382 h 3266"/>
                <a:gd name="T34" fmla="*/ 179 w 772"/>
                <a:gd name="T35" fmla="*/ 612 h 3266"/>
                <a:gd name="T36" fmla="*/ 380 w 772"/>
                <a:gd name="T37" fmla="*/ 753 h 3266"/>
                <a:gd name="T38" fmla="*/ 601 w 772"/>
                <a:gd name="T39" fmla="*/ 833 h 3266"/>
                <a:gd name="T40" fmla="*/ 612 w 772"/>
                <a:gd name="T41" fmla="*/ 1044 h 3266"/>
                <a:gd name="T42" fmla="*/ 500 w 772"/>
                <a:gd name="T43" fmla="*/ 1266 h 3266"/>
                <a:gd name="T44" fmla="*/ 240 w 772"/>
                <a:gd name="T45" fmla="*/ 1658 h 3266"/>
                <a:gd name="T46" fmla="*/ 230 w 772"/>
                <a:gd name="T47" fmla="*/ 1909 h 3266"/>
                <a:gd name="T48" fmla="*/ 471 w 772"/>
                <a:gd name="T49" fmla="*/ 2049 h 3266"/>
                <a:gd name="T50" fmla="*/ 460 w 772"/>
                <a:gd name="T51" fmla="*/ 2180 h 3266"/>
                <a:gd name="T52" fmla="*/ 249 w 772"/>
                <a:gd name="T53" fmla="*/ 2452 h 3266"/>
                <a:gd name="T54" fmla="*/ 160 w 772"/>
                <a:gd name="T55" fmla="*/ 2713 h 3266"/>
                <a:gd name="T56" fmla="*/ 240 w 772"/>
                <a:gd name="T57" fmla="*/ 2994 h 3266"/>
                <a:gd name="T58" fmla="*/ 430 w 772"/>
                <a:gd name="T59" fmla="*/ 3144 h 3266"/>
                <a:gd name="T60" fmla="*/ 671 w 772"/>
                <a:gd name="T61" fmla="*/ 3266 h 3266"/>
                <a:gd name="T62" fmla="*/ 692 w 772"/>
                <a:gd name="T63" fmla="*/ 3156 h 3266"/>
                <a:gd name="T64" fmla="*/ 692 w 772"/>
                <a:gd name="T65" fmla="*/ 3156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98" name="Freeform 39">
              <a:extLst>
                <a:ext uri="{FF2B5EF4-FFF2-40B4-BE49-F238E27FC236}">
                  <a16:creationId xmlns:a16="http://schemas.microsoft.com/office/drawing/2014/main" id="{C6449CC4-B61B-5769-41D2-A1E54B821670}"/>
                </a:ext>
              </a:extLst>
            </p:cNvPr>
            <p:cNvSpPr>
              <a:spLocks/>
            </p:cNvSpPr>
            <p:nvPr userDrawn="1"/>
          </p:nvSpPr>
          <p:spPr bwMode="auto">
            <a:xfrm flipH="1">
              <a:off x="5506" y="1333"/>
              <a:ext cx="205" cy="1633"/>
            </a:xfrm>
            <a:custGeom>
              <a:avLst/>
              <a:gdLst>
                <a:gd name="T0" fmla="*/ 692 w 772"/>
                <a:gd name="T1" fmla="*/ 3156 h 3266"/>
                <a:gd name="T2" fmla="*/ 380 w 772"/>
                <a:gd name="T3" fmla="*/ 2945 h 3266"/>
                <a:gd name="T4" fmla="*/ 319 w 772"/>
                <a:gd name="T5" fmla="*/ 2783 h 3266"/>
                <a:gd name="T6" fmla="*/ 371 w 772"/>
                <a:gd name="T7" fmla="*/ 2542 h 3266"/>
                <a:gd name="T8" fmla="*/ 591 w 772"/>
                <a:gd name="T9" fmla="*/ 2251 h 3266"/>
                <a:gd name="T10" fmla="*/ 641 w 772"/>
                <a:gd name="T11" fmla="*/ 2070 h 3266"/>
                <a:gd name="T12" fmla="*/ 591 w 772"/>
                <a:gd name="T13" fmla="*/ 1948 h 3266"/>
                <a:gd name="T14" fmla="*/ 401 w 772"/>
                <a:gd name="T15" fmla="*/ 1859 h 3266"/>
                <a:gd name="T16" fmla="*/ 361 w 772"/>
                <a:gd name="T17" fmla="*/ 1747 h 3266"/>
                <a:gd name="T18" fmla="*/ 430 w 772"/>
                <a:gd name="T19" fmla="*/ 1587 h 3266"/>
                <a:gd name="T20" fmla="*/ 741 w 772"/>
                <a:gd name="T21" fmla="*/ 1156 h 3266"/>
                <a:gd name="T22" fmla="*/ 772 w 772"/>
                <a:gd name="T23" fmla="*/ 945 h 3266"/>
                <a:gd name="T24" fmla="*/ 692 w 772"/>
                <a:gd name="T25" fmla="*/ 713 h 3266"/>
                <a:gd name="T26" fmla="*/ 430 w 772"/>
                <a:gd name="T27" fmla="*/ 603 h 3266"/>
                <a:gd name="T28" fmla="*/ 200 w 772"/>
                <a:gd name="T29" fmla="*/ 422 h 3266"/>
                <a:gd name="T30" fmla="*/ 0 w 772"/>
                <a:gd name="T31" fmla="*/ 0 h 3266"/>
                <a:gd name="T32" fmla="*/ 29 w 772"/>
                <a:gd name="T33" fmla="*/ 382 h 3266"/>
                <a:gd name="T34" fmla="*/ 179 w 772"/>
                <a:gd name="T35" fmla="*/ 612 h 3266"/>
                <a:gd name="T36" fmla="*/ 380 w 772"/>
                <a:gd name="T37" fmla="*/ 753 h 3266"/>
                <a:gd name="T38" fmla="*/ 601 w 772"/>
                <a:gd name="T39" fmla="*/ 833 h 3266"/>
                <a:gd name="T40" fmla="*/ 612 w 772"/>
                <a:gd name="T41" fmla="*/ 1044 h 3266"/>
                <a:gd name="T42" fmla="*/ 500 w 772"/>
                <a:gd name="T43" fmla="*/ 1266 h 3266"/>
                <a:gd name="T44" fmla="*/ 240 w 772"/>
                <a:gd name="T45" fmla="*/ 1658 h 3266"/>
                <a:gd name="T46" fmla="*/ 230 w 772"/>
                <a:gd name="T47" fmla="*/ 1909 h 3266"/>
                <a:gd name="T48" fmla="*/ 471 w 772"/>
                <a:gd name="T49" fmla="*/ 2049 h 3266"/>
                <a:gd name="T50" fmla="*/ 460 w 772"/>
                <a:gd name="T51" fmla="*/ 2180 h 3266"/>
                <a:gd name="T52" fmla="*/ 249 w 772"/>
                <a:gd name="T53" fmla="*/ 2452 h 3266"/>
                <a:gd name="T54" fmla="*/ 160 w 772"/>
                <a:gd name="T55" fmla="*/ 2713 h 3266"/>
                <a:gd name="T56" fmla="*/ 240 w 772"/>
                <a:gd name="T57" fmla="*/ 2994 h 3266"/>
                <a:gd name="T58" fmla="*/ 430 w 772"/>
                <a:gd name="T59" fmla="*/ 3144 h 3266"/>
                <a:gd name="T60" fmla="*/ 671 w 772"/>
                <a:gd name="T61" fmla="*/ 3266 h 3266"/>
                <a:gd name="T62" fmla="*/ 692 w 772"/>
                <a:gd name="T63" fmla="*/ 3156 h 3266"/>
                <a:gd name="T64" fmla="*/ 692 w 772"/>
                <a:gd name="T65" fmla="*/ 3156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8684" name="Group 40">
            <a:extLst>
              <a:ext uri="{FF2B5EF4-FFF2-40B4-BE49-F238E27FC236}">
                <a16:creationId xmlns:a16="http://schemas.microsoft.com/office/drawing/2014/main" id="{7AE3ED4D-3EEA-86EE-413A-A82C38494C6E}"/>
              </a:ext>
            </a:extLst>
          </p:cNvPr>
          <p:cNvGrpSpPr>
            <a:grpSpLocks/>
          </p:cNvGrpSpPr>
          <p:nvPr/>
        </p:nvGrpSpPr>
        <p:grpSpPr bwMode="auto">
          <a:xfrm>
            <a:off x="7318375" y="90488"/>
            <a:ext cx="2133600" cy="1911350"/>
            <a:chOff x="4610" y="57"/>
            <a:chExt cx="1344" cy="1204"/>
          </a:xfrm>
        </p:grpSpPr>
        <p:grpSp>
          <p:nvGrpSpPr>
            <p:cNvPr id="28685" name="Group 41">
              <a:extLst>
                <a:ext uri="{FF2B5EF4-FFF2-40B4-BE49-F238E27FC236}">
                  <a16:creationId xmlns:a16="http://schemas.microsoft.com/office/drawing/2014/main" id="{9D7BBA1C-C0EE-D4DC-C55D-B280A40BAEFE}"/>
                </a:ext>
              </a:extLst>
            </p:cNvPr>
            <p:cNvGrpSpPr>
              <a:grpSpLocks/>
            </p:cNvGrpSpPr>
            <p:nvPr userDrawn="1"/>
          </p:nvGrpSpPr>
          <p:grpSpPr bwMode="auto">
            <a:xfrm>
              <a:off x="4610" y="57"/>
              <a:ext cx="1344" cy="1204"/>
              <a:chOff x="4610" y="57"/>
              <a:chExt cx="1344" cy="1204"/>
            </a:xfrm>
          </p:grpSpPr>
          <p:sp>
            <p:nvSpPr>
              <p:cNvPr id="28687" name="Freeform 42">
                <a:extLst>
                  <a:ext uri="{FF2B5EF4-FFF2-40B4-BE49-F238E27FC236}">
                    <a16:creationId xmlns:a16="http://schemas.microsoft.com/office/drawing/2014/main" id="{1F1FB5F0-3A26-F6F6-AC9D-25F897C628FE}"/>
                  </a:ext>
                </a:extLst>
              </p:cNvPr>
              <p:cNvSpPr>
                <a:spLocks/>
              </p:cNvSpPr>
              <p:nvPr userDrawn="1"/>
            </p:nvSpPr>
            <p:spPr bwMode="auto">
              <a:xfrm rot="-3172564">
                <a:off x="5430" y="1086"/>
                <a:ext cx="62" cy="288"/>
              </a:xfrm>
              <a:custGeom>
                <a:avLst/>
                <a:gdLst>
                  <a:gd name="T0" fmla="*/ 123 w 245"/>
                  <a:gd name="T1" fmla="*/ 9 h 806"/>
                  <a:gd name="T2" fmla="*/ 131 w 245"/>
                  <a:gd name="T3" fmla="*/ 342 h 806"/>
                  <a:gd name="T4" fmla="*/ 0 w 245"/>
                  <a:gd name="T5" fmla="*/ 806 h 806"/>
                  <a:gd name="T6" fmla="*/ 79 w 245"/>
                  <a:gd name="T7" fmla="*/ 789 h 806"/>
                  <a:gd name="T8" fmla="*/ 218 w 245"/>
                  <a:gd name="T9" fmla="*/ 376 h 806"/>
                  <a:gd name="T10" fmla="*/ 245 w 245"/>
                  <a:gd name="T11" fmla="*/ 0 h 806"/>
                  <a:gd name="T12" fmla="*/ 123 w 245"/>
                  <a:gd name="T13" fmla="*/ 9 h 806"/>
                  <a:gd name="T14" fmla="*/ 123 w 245"/>
                  <a:gd name="T15" fmla="*/ 9 h 8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5" h="806">
                    <a:moveTo>
                      <a:pt x="123" y="9"/>
                    </a:moveTo>
                    <a:lnTo>
                      <a:pt x="131" y="342"/>
                    </a:lnTo>
                    <a:lnTo>
                      <a:pt x="0" y="806"/>
                    </a:lnTo>
                    <a:lnTo>
                      <a:pt x="79" y="789"/>
                    </a:lnTo>
                    <a:lnTo>
                      <a:pt x="218" y="376"/>
                    </a:lnTo>
                    <a:lnTo>
                      <a:pt x="245" y="0"/>
                    </a:lnTo>
                    <a:lnTo>
                      <a:pt x="123" y="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8688" name="Group 43">
                <a:extLst>
                  <a:ext uri="{FF2B5EF4-FFF2-40B4-BE49-F238E27FC236}">
                    <a16:creationId xmlns:a16="http://schemas.microsoft.com/office/drawing/2014/main" id="{CE3C31C1-084B-7069-B535-E7B88D1B2E60}"/>
                  </a:ext>
                </a:extLst>
              </p:cNvPr>
              <p:cNvGrpSpPr>
                <a:grpSpLocks/>
              </p:cNvGrpSpPr>
              <p:nvPr userDrawn="1"/>
            </p:nvGrpSpPr>
            <p:grpSpPr bwMode="auto">
              <a:xfrm>
                <a:off x="4610" y="57"/>
                <a:ext cx="1344" cy="985"/>
                <a:chOff x="4610" y="57"/>
                <a:chExt cx="1344" cy="985"/>
              </a:xfrm>
            </p:grpSpPr>
            <p:sp>
              <p:nvSpPr>
                <p:cNvPr id="28689" name="Freeform 44">
                  <a:extLst>
                    <a:ext uri="{FF2B5EF4-FFF2-40B4-BE49-F238E27FC236}">
                      <a16:creationId xmlns:a16="http://schemas.microsoft.com/office/drawing/2014/main" id="{D2F6B4C5-CE39-1D56-D1CB-46E478381C63}"/>
                    </a:ext>
                  </a:extLst>
                </p:cNvPr>
                <p:cNvSpPr>
                  <a:spLocks/>
                </p:cNvSpPr>
                <p:nvPr userDrawn="1"/>
              </p:nvSpPr>
              <p:spPr bwMode="auto">
                <a:xfrm rot="-3172564">
                  <a:off x="4966" y="71"/>
                  <a:ext cx="153" cy="125"/>
                </a:xfrm>
                <a:custGeom>
                  <a:avLst/>
                  <a:gdLst>
                    <a:gd name="T0" fmla="*/ 0 w 604"/>
                    <a:gd name="T1" fmla="*/ 0 h 349"/>
                    <a:gd name="T2" fmla="*/ 298 w 604"/>
                    <a:gd name="T3" fmla="*/ 184 h 349"/>
                    <a:gd name="T4" fmla="*/ 500 w 604"/>
                    <a:gd name="T5" fmla="*/ 349 h 349"/>
                    <a:gd name="T6" fmla="*/ 604 w 604"/>
                    <a:gd name="T7" fmla="*/ 140 h 349"/>
                    <a:gd name="T8" fmla="*/ 359 w 604"/>
                    <a:gd name="T9" fmla="*/ 9 h 349"/>
                    <a:gd name="T10" fmla="*/ 464 w 604"/>
                    <a:gd name="T11" fmla="*/ 184 h 349"/>
                    <a:gd name="T12" fmla="*/ 131 w 604"/>
                    <a:gd name="T13" fmla="*/ 17 h 349"/>
                    <a:gd name="T14" fmla="*/ 0 w 604"/>
                    <a:gd name="T15" fmla="*/ 0 h 349"/>
                    <a:gd name="T16" fmla="*/ 0 w 604"/>
                    <a:gd name="T17" fmla="*/ 0 h 3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4" h="349">
                      <a:moveTo>
                        <a:pt x="0" y="0"/>
                      </a:moveTo>
                      <a:lnTo>
                        <a:pt x="298" y="184"/>
                      </a:lnTo>
                      <a:lnTo>
                        <a:pt x="500" y="349"/>
                      </a:lnTo>
                      <a:lnTo>
                        <a:pt x="604" y="140"/>
                      </a:lnTo>
                      <a:lnTo>
                        <a:pt x="359" y="9"/>
                      </a:lnTo>
                      <a:lnTo>
                        <a:pt x="464" y="184"/>
                      </a:lnTo>
                      <a:lnTo>
                        <a:pt x="131" y="17"/>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90" name="Freeform 45">
                  <a:extLst>
                    <a:ext uri="{FF2B5EF4-FFF2-40B4-BE49-F238E27FC236}">
                      <a16:creationId xmlns:a16="http://schemas.microsoft.com/office/drawing/2014/main" id="{F7D9FF50-432D-F03D-092A-CD66DDA000E3}"/>
                    </a:ext>
                  </a:extLst>
                </p:cNvPr>
                <p:cNvSpPr>
                  <a:spLocks/>
                </p:cNvSpPr>
                <p:nvPr userDrawn="1"/>
              </p:nvSpPr>
              <p:spPr bwMode="auto">
                <a:xfrm rot="-3172564">
                  <a:off x="5056" y="324"/>
                  <a:ext cx="269" cy="438"/>
                </a:xfrm>
                <a:custGeom>
                  <a:avLst/>
                  <a:gdLst>
                    <a:gd name="T0" fmla="*/ 741 w 1064"/>
                    <a:gd name="T1" fmla="*/ 129 h 1230"/>
                    <a:gd name="T2" fmla="*/ 485 w 1064"/>
                    <a:gd name="T3" fmla="*/ 352 h 1230"/>
                    <a:gd name="T4" fmla="*/ 163 w 1064"/>
                    <a:gd name="T5" fmla="*/ 762 h 1230"/>
                    <a:gd name="T6" fmla="*/ 0 w 1064"/>
                    <a:gd name="T7" fmla="*/ 1101 h 1230"/>
                    <a:gd name="T8" fmla="*/ 59 w 1064"/>
                    <a:gd name="T9" fmla="*/ 1230 h 1230"/>
                    <a:gd name="T10" fmla="*/ 262 w 1064"/>
                    <a:gd name="T11" fmla="*/ 1201 h 1230"/>
                    <a:gd name="T12" fmla="*/ 578 w 1064"/>
                    <a:gd name="T13" fmla="*/ 914 h 1230"/>
                    <a:gd name="T14" fmla="*/ 876 w 1064"/>
                    <a:gd name="T15" fmla="*/ 534 h 1230"/>
                    <a:gd name="T16" fmla="*/ 1034 w 1064"/>
                    <a:gd name="T17" fmla="*/ 270 h 1230"/>
                    <a:gd name="T18" fmla="*/ 1064 w 1064"/>
                    <a:gd name="T19" fmla="*/ 84 h 1230"/>
                    <a:gd name="T20" fmla="*/ 977 w 1064"/>
                    <a:gd name="T21" fmla="*/ 0 h 1230"/>
                    <a:gd name="T22" fmla="*/ 836 w 1064"/>
                    <a:gd name="T23" fmla="*/ 65 h 1230"/>
                    <a:gd name="T24" fmla="*/ 969 w 1064"/>
                    <a:gd name="T25" fmla="*/ 107 h 1230"/>
                    <a:gd name="T26" fmla="*/ 876 w 1064"/>
                    <a:gd name="T27" fmla="*/ 352 h 1230"/>
                    <a:gd name="T28" fmla="*/ 690 w 1064"/>
                    <a:gd name="T29" fmla="*/ 656 h 1230"/>
                    <a:gd name="T30" fmla="*/ 350 w 1064"/>
                    <a:gd name="T31" fmla="*/ 1008 h 1230"/>
                    <a:gd name="T32" fmla="*/ 116 w 1064"/>
                    <a:gd name="T33" fmla="*/ 1114 h 1230"/>
                    <a:gd name="T34" fmla="*/ 135 w 1064"/>
                    <a:gd name="T35" fmla="*/ 943 h 1230"/>
                    <a:gd name="T36" fmla="*/ 437 w 1064"/>
                    <a:gd name="T37" fmla="*/ 504 h 1230"/>
                    <a:gd name="T38" fmla="*/ 831 w 1064"/>
                    <a:gd name="T39" fmla="*/ 118 h 1230"/>
                    <a:gd name="T40" fmla="*/ 741 w 1064"/>
                    <a:gd name="T41" fmla="*/ 129 h 1230"/>
                    <a:gd name="T42" fmla="*/ 741 w 1064"/>
                    <a:gd name="T43" fmla="*/ 129 h 12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91" name="Freeform 46">
                  <a:extLst>
                    <a:ext uri="{FF2B5EF4-FFF2-40B4-BE49-F238E27FC236}">
                      <a16:creationId xmlns:a16="http://schemas.microsoft.com/office/drawing/2014/main" id="{68CB3BEB-3E29-B57E-F494-D2899D11BBE4}"/>
                    </a:ext>
                  </a:extLst>
                </p:cNvPr>
                <p:cNvSpPr>
                  <a:spLocks/>
                </p:cNvSpPr>
                <p:nvPr userDrawn="1"/>
              </p:nvSpPr>
              <p:spPr bwMode="auto">
                <a:xfrm rot="-3172564">
                  <a:off x="4866" y="174"/>
                  <a:ext cx="505" cy="898"/>
                </a:xfrm>
                <a:custGeom>
                  <a:avLst/>
                  <a:gdLst>
                    <a:gd name="T0" fmla="*/ 1941 w 2002"/>
                    <a:gd name="T1" fmla="*/ 0 h 2521"/>
                    <a:gd name="T2" fmla="*/ 0 w 2002"/>
                    <a:gd name="T3" fmla="*/ 2521 h 2521"/>
                    <a:gd name="T4" fmla="*/ 192 w 2002"/>
                    <a:gd name="T5" fmla="*/ 2450 h 2521"/>
                    <a:gd name="T6" fmla="*/ 2002 w 2002"/>
                    <a:gd name="T7" fmla="*/ 61 h 2521"/>
                    <a:gd name="T8" fmla="*/ 1941 w 2002"/>
                    <a:gd name="T9" fmla="*/ 0 h 2521"/>
                    <a:gd name="T10" fmla="*/ 1941 w 2002"/>
                    <a:gd name="T11" fmla="*/ 0 h 25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2" h="2521">
                      <a:moveTo>
                        <a:pt x="1941" y="0"/>
                      </a:moveTo>
                      <a:lnTo>
                        <a:pt x="0" y="2521"/>
                      </a:lnTo>
                      <a:lnTo>
                        <a:pt x="192" y="2450"/>
                      </a:lnTo>
                      <a:lnTo>
                        <a:pt x="2002" y="61"/>
                      </a:lnTo>
                      <a:lnTo>
                        <a:pt x="194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92" name="Freeform 47">
                  <a:extLst>
                    <a:ext uri="{FF2B5EF4-FFF2-40B4-BE49-F238E27FC236}">
                      <a16:creationId xmlns:a16="http://schemas.microsoft.com/office/drawing/2014/main" id="{E6A18D3B-4378-9699-F768-B7A8EA524EB2}"/>
                    </a:ext>
                  </a:extLst>
                </p:cNvPr>
                <p:cNvSpPr>
                  <a:spLocks/>
                </p:cNvSpPr>
                <p:nvPr userDrawn="1"/>
              </p:nvSpPr>
              <p:spPr bwMode="auto">
                <a:xfrm rot="-3172564">
                  <a:off x="4903" y="-19"/>
                  <a:ext cx="758" cy="1344"/>
                </a:xfrm>
                <a:custGeom>
                  <a:avLst/>
                  <a:gdLst>
                    <a:gd name="T0" fmla="*/ 95 w 3007"/>
                    <a:gd name="T1" fmla="*/ 2844 h 3771"/>
                    <a:gd name="T2" fmla="*/ 394 w 3007"/>
                    <a:gd name="T3" fmla="*/ 2834 h 3771"/>
                    <a:gd name="T4" fmla="*/ 821 w 3007"/>
                    <a:gd name="T5" fmla="*/ 3009 h 3771"/>
                    <a:gd name="T6" fmla="*/ 681 w 3007"/>
                    <a:gd name="T7" fmla="*/ 2817 h 3771"/>
                    <a:gd name="T8" fmla="*/ 367 w 3007"/>
                    <a:gd name="T9" fmla="*/ 2703 h 3771"/>
                    <a:gd name="T10" fmla="*/ 637 w 3007"/>
                    <a:gd name="T11" fmla="*/ 2720 h 3771"/>
                    <a:gd name="T12" fmla="*/ 979 w 3007"/>
                    <a:gd name="T13" fmla="*/ 2870 h 3771"/>
                    <a:gd name="T14" fmla="*/ 2859 w 3007"/>
                    <a:gd name="T15" fmla="*/ 420 h 3771"/>
                    <a:gd name="T16" fmla="*/ 2578 w 3007"/>
                    <a:gd name="T17" fmla="*/ 148 h 3771"/>
                    <a:gd name="T18" fmla="*/ 2308 w 3007"/>
                    <a:gd name="T19" fmla="*/ 0 h 3771"/>
                    <a:gd name="T20" fmla="*/ 2692 w 3007"/>
                    <a:gd name="T21" fmla="*/ 78 h 3771"/>
                    <a:gd name="T22" fmla="*/ 3007 w 3007"/>
                    <a:gd name="T23" fmla="*/ 428 h 3771"/>
                    <a:gd name="T24" fmla="*/ 831 w 3007"/>
                    <a:gd name="T25" fmla="*/ 3273 h 3771"/>
                    <a:gd name="T26" fmla="*/ 481 w 3007"/>
                    <a:gd name="T27" fmla="*/ 3412 h 3771"/>
                    <a:gd name="T28" fmla="*/ 105 w 3007"/>
                    <a:gd name="T29" fmla="*/ 3771 h 3771"/>
                    <a:gd name="T30" fmla="*/ 0 w 3007"/>
                    <a:gd name="T31" fmla="*/ 3667 h 3771"/>
                    <a:gd name="T32" fmla="*/ 131 w 3007"/>
                    <a:gd name="T33" fmla="*/ 3631 h 3771"/>
                    <a:gd name="T34" fmla="*/ 376 w 3007"/>
                    <a:gd name="T35" fmla="*/ 3385 h 3771"/>
                    <a:gd name="T36" fmla="*/ 165 w 3007"/>
                    <a:gd name="T37" fmla="*/ 3273 h 3771"/>
                    <a:gd name="T38" fmla="*/ 165 w 3007"/>
                    <a:gd name="T39" fmla="*/ 3176 h 3771"/>
                    <a:gd name="T40" fmla="*/ 411 w 3007"/>
                    <a:gd name="T41" fmla="*/ 3298 h 3771"/>
                    <a:gd name="T42" fmla="*/ 411 w 3007"/>
                    <a:gd name="T43" fmla="*/ 3186 h 3771"/>
                    <a:gd name="T44" fmla="*/ 603 w 3007"/>
                    <a:gd name="T45" fmla="*/ 3220 h 3771"/>
                    <a:gd name="T46" fmla="*/ 428 w 3007"/>
                    <a:gd name="T47" fmla="*/ 3079 h 3771"/>
                    <a:gd name="T48" fmla="*/ 629 w 3007"/>
                    <a:gd name="T49" fmla="*/ 3062 h 3771"/>
                    <a:gd name="T50" fmla="*/ 95 w 3007"/>
                    <a:gd name="T51" fmla="*/ 2844 h 3771"/>
                    <a:gd name="T52" fmla="*/ 95 w 3007"/>
                    <a:gd name="T53" fmla="*/ 2844 h 37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93" name="Freeform 48">
                  <a:extLst>
                    <a:ext uri="{FF2B5EF4-FFF2-40B4-BE49-F238E27FC236}">
                      <a16:creationId xmlns:a16="http://schemas.microsoft.com/office/drawing/2014/main" id="{87521DE4-12D7-402F-89D9-2B805ABBBCB5}"/>
                    </a:ext>
                  </a:extLst>
                </p:cNvPr>
                <p:cNvSpPr>
                  <a:spLocks/>
                </p:cNvSpPr>
                <p:nvPr userDrawn="1"/>
              </p:nvSpPr>
              <p:spPr bwMode="auto">
                <a:xfrm rot="-3172564">
                  <a:off x="5305" y="889"/>
                  <a:ext cx="169" cy="122"/>
                </a:xfrm>
                <a:custGeom>
                  <a:avLst/>
                  <a:gdLst>
                    <a:gd name="T0" fmla="*/ 0 w 673"/>
                    <a:gd name="T1" fmla="*/ 80 h 342"/>
                    <a:gd name="T2" fmla="*/ 255 w 673"/>
                    <a:gd name="T3" fmla="*/ 106 h 342"/>
                    <a:gd name="T4" fmla="*/ 639 w 673"/>
                    <a:gd name="T5" fmla="*/ 342 h 342"/>
                    <a:gd name="T6" fmla="*/ 673 w 673"/>
                    <a:gd name="T7" fmla="*/ 289 h 342"/>
                    <a:gd name="T8" fmla="*/ 447 w 673"/>
                    <a:gd name="T9" fmla="*/ 114 h 342"/>
                    <a:gd name="T10" fmla="*/ 26 w 673"/>
                    <a:gd name="T11" fmla="*/ 0 h 342"/>
                    <a:gd name="T12" fmla="*/ 0 w 673"/>
                    <a:gd name="T13" fmla="*/ 80 h 342"/>
                    <a:gd name="T14" fmla="*/ 0 w 673"/>
                    <a:gd name="T15" fmla="*/ 80 h 3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3" h="342">
                      <a:moveTo>
                        <a:pt x="0" y="80"/>
                      </a:moveTo>
                      <a:lnTo>
                        <a:pt x="255" y="106"/>
                      </a:lnTo>
                      <a:lnTo>
                        <a:pt x="639" y="342"/>
                      </a:lnTo>
                      <a:lnTo>
                        <a:pt x="673" y="289"/>
                      </a:lnTo>
                      <a:lnTo>
                        <a:pt x="447" y="114"/>
                      </a:lnTo>
                      <a:lnTo>
                        <a:pt x="26" y="0"/>
                      </a:lnTo>
                      <a:lnTo>
                        <a:pt x="0" y="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94" name="Freeform 49">
                  <a:extLst>
                    <a:ext uri="{FF2B5EF4-FFF2-40B4-BE49-F238E27FC236}">
                      <a16:creationId xmlns:a16="http://schemas.microsoft.com/office/drawing/2014/main" id="{7F05BF3B-AA3B-BB6E-C5E0-225A5FD7E0D6}"/>
                    </a:ext>
                  </a:extLst>
                </p:cNvPr>
                <p:cNvSpPr>
                  <a:spLocks/>
                </p:cNvSpPr>
                <p:nvPr userDrawn="1"/>
              </p:nvSpPr>
              <p:spPr bwMode="auto">
                <a:xfrm rot="-3172564">
                  <a:off x="5253" y="798"/>
                  <a:ext cx="181" cy="144"/>
                </a:xfrm>
                <a:custGeom>
                  <a:avLst/>
                  <a:gdLst>
                    <a:gd name="T0" fmla="*/ 0 w 716"/>
                    <a:gd name="T1" fmla="*/ 78 h 403"/>
                    <a:gd name="T2" fmla="*/ 340 w 716"/>
                    <a:gd name="T3" fmla="*/ 148 h 403"/>
                    <a:gd name="T4" fmla="*/ 638 w 716"/>
                    <a:gd name="T5" fmla="*/ 403 h 403"/>
                    <a:gd name="T6" fmla="*/ 716 w 716"/>
                    <a:gd name="T7" fmla="*/ 296 h 403"/>
                    <a:gd name="T8" fmla="*/ 420 w 716"/>
                    <a:gd name="T9" fmla="*/ 114 h 403"/>
                    <a:gd name="T10" fmla="*/ 70 w 716"/>
                    <a:gd name="T11" fmla="*/ 0 h 403"/>
                    <a:gd name="T12" fmla="*/ 0 w 716"/>
                    <a:gd name="T13" fmla="*/ 78 h 403"/>
                    <a:gd name="T14" fmla="*/ 0 w 716"/>
                    <a:gd name="T15" fmla="*/ 78 h 4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6" h="403">
                      <a:moveTo>
                        <a:pt x="0" y="78"/>
                      </a:moveTo>
                      <a:lnTo>
                        <a:pt x="340" y="148"/>
                      </a:lnTo>
                      <a:lnTo>
                        <a:pt x="638" y="403"/>
                      </a:lnTo>
                      <a:lnTo>
                        <a:pt x="716" y="296"/>
                      </a:lnTo>
                      <a:lnTo>
                        <a:pt x="420" y="114"/>
                      </a:lnTo>
                      <a:lnTo>
                        <a:pt x="70"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95" name="Freeform 50">
                  <a:extLst>
                    <a:ext uri="{FF2B5EF4-FFF2-40B4-BE49-F238E27FC236}">
                      <a16:creationId xmlns:a16="http://schemas.microsoft.com/office/drawing/2014/main" id="{2F73D163-6581-52E0-383C-80FCB7F73F72}"/>
                    </a:ext>
                  </a:extLst>
                </p:cNvPr>
                <p:cNvSpPr>
                  <a:spLocks/>
                </p:cNvSpPr>
                <p:nvPr userDrawn="1"/>
              </p:nvSpPr>
              <p:spPr bwMode="auto">
                <a:xfrm rot="-3172564">
                  <a:off x="4985" y="210"/>
                  <a:ext cx="181" cy="147"/>
                </a:xfrm>
                <a:custGeom>
                  <a:avLst/>
                  <a:gdLst>
                    <a:gd name="T0" fmla="*/ 0 w 717"/>
                    <a:gd name="T1" fmla="*/ 78 h 411"/>
                    <a:gd name="T2" fmla="*/ 316 w 717"/>
                    <a:gd name="T3" fmla="*/ 139 h 411"/>
                    <a:gd name="T4" fmla="*/ 649 w 717"/>
                    <a:gd name="T5" fmla="*/ 411 h 411"/>
                    <a:gd name="T6" fmla="*/ 717 w 717"/>
                    <a:gd name="T7" fmla="*/ 314 h 411"/>
                    <a:gd name="T8" fmla="*/ 394 w 717"/>
                    <a:gd name="T9" fmla="*/ 87 h 411"/>
                    <a:gd name="T10" fmla="*/ 54 w 717"/>
                    <a:gd name="T11" fmla="*/ 0 h 411"/>
                    <a:gd name="T12" fmla="*/ 0 w 717"/>
                    <a:gd name="T13" fmla="*/ 78 h 411"/>
                    <a:gd name="T14" fmla="*/ 0 w 717"/>
                    <a:gd name="T15" fmla="*/ 78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7" h="411">
                      <a:moveTo>
                        <a:pt x="0" y="78"/>
                      </a:moveTo>
                      <a:lnTo>
                        <a:pt x="316" y="139"/>
                      </a:lnTo>
                      <a:lnTo>
                        <a:pt x="649" y="411"/>
                      </a:lnTo>
                      <a:lnTo>
                        <a:pt x="717" y="314"/>
                      </a:lnTo>
                      <a:lnTo>
                        <a:pt x="394" y="87"/>
                      </a:lnTo>
                      <a:lnTo>
                        <a:pt x="54"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96" name="Freeform 51">
                  <a:extLst>
                    <a:ext uri="{FF2B5EF4-FFF2-40B4-BE49-F238E27FC236}">
                      <a16:creationId xmlns:a16="http://schemas.microsoft.com/office/drawing/2014/main" id="{D52F8C00-9793-73CE-CAAE-371F695DB5A9}"/>
                    </a:ext>
                  </a:extLst>
                </p:cNvPr>
                <p:cNvSpPr>
                  <a:spLocks/>
                </p:cNvSpPr>
                <p:nvPr userDrawn="1"/>
              </p:nvSpPr>
              <p:spPr bwMode="auto">
                <a:xfrm rot="-3172564">
                  <a:off x="4955" y="134"/>
                  <a:ext cx="179" cy="138"/>
                </a:xfrm>
                <a:custGeom>
                  <a:avLst/>
                  <a:gdLst>
                    <a:gd name="T0" fmla="*/ 0 w 709"/>
                    <a:gd name="T1" fmla="*/ 88 h 386"/>
                    <a:gd name="T2" fmla="*/ 272 w 709"/>
                    <a:gd name="T3" fmla="*/ 131 h 386"/>
                    <a:gd name="T4" fmla="*/ 665 w 709"/>
                    <a:gd name="T5" fmla="*/ 386 h 386"/>
                    <a:gd name="T6" fmla="*/ 709 w 709"/>
                    <a:gd name="T7" fmla="*/ 308 h 386"/>
                    <a:gd name="T8" fmla="*/ 306 w 709"/>
                    <a:gd name="T9" fmla="*/ 53 h 386"/>
                    <a:gd name="T10" fmla="*/ 43 w 709"/>
                    <a:gd name="T11" fmla="*/ 0 h 386"/>
                    <a:gd name="T12" fmla="*/ 0 w 709"/>
                    <a:gd name="T13" fmla="*/ 88 h 386"/>
                    <a:gd name="T14" fmla="*/ 0 w 709"/>
                    <a:gd name="T15" fmla="*/ 88 h 3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9" h="386">
                      <a:moveTo>
                        <a:pt x="0" y="88"/>
                      </a:moveTo>
                      <a:lnTo>
                        <a:pt x="272" y="131"/>
                      </a:lnTo>
                      <a:lnTo>
                        <a:pt x="665" y="386"/>
                      </a:lnTo>
                      <a:lnTo>
                        <a:pt x="709" y="308"/>
                      </a:lnTo>
                      <a:lnTo>
                        <a:pt x="306" y="53"/>
                      </a:lnTo>
                      <a:lnTo>
                        <a:pt x="43" y="0"/>
                      </a:lnTo>
                      <a:lnTo>
                        <a:pt x="0" y="8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28686" name="Line 52">
              <a:extLst>
                <a:ext uri="{FF2B5EF4-FFF2-40B4-BE49-F238E27FC236}">
                  <a16:creationId xmlns:a16="http://schemas.microsoft.com/office/drawing/2014/main" id="{EB94EED4-7C9D-3C64-4EE6-7E7B50AB86CD}"/>
                </a:ext>
              </a:extLst>
            </p:cNvPr>
            <p:cNvSpPr>
              <a:spLocks noChangeShapeType="1"/>
            </p:cNvSpPr>
            <p:nvPr userDrawn="1"/>
          </p:nvSpPr>
          <p:spPr bwMode="auto">
            <a:xfrm>
              <a:off x="4870" y="84"/>
              <a:ext cx="42" cy="96"/>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 bg1="lt1" tx1="dk1" bg2="lt2" tx2="dk2" accent1="accent1" accent2="accent2" accent3="accent3" accent4="accent4" accent5="accent5" accent6="accent6" hlink="hlink" folHlink="folHlink"/>
  <p:sldLayoutIdLst>
    <p:sldLayoutId id="2147486355" r:id="rId1"/>
    <p:sldLayoutId id="2147486294" r:id="rId2"/>
    <p:sldLayoutId id="2147486295" r:id="rId3"/>
    <p:sldLayoutId id="2147486296" r:id="rId4"/>
    <p:sldLayoutId id="2147486297" r:id="rId5"/>
    <p:sldLayoutId id="2147486298" r:id="rId6"/>
    <p:sldLayoutId id="2147486299" r:id="rId7"/>
    <p:sldLayoutId id="2147486300" r:id="rId8"/>
    <p:sldLayoutId id="2147486301" r:id="rId9"/>
    <p:sldLayoutId id="2147486302" r:id="rId10"/>
    <p:sldLayoutId id="2147486303" r:id="rId11"/>
  </p:sldLayoutIdLst>
  <p:transition>
    <p:random/>
  </p:transition>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defRPr>
      </a:lvl2pPr>
      <a:lvl3pPr algn="ctr" rtl="0" eaLnBrk="0" fontAlgn="base" hangingPunct="0">
        <a:spcBef>
          <a:spcPct val="0"/>
        </a:spcBef>
        <a:spcAft>
          <a:spcPct val="0"/>
        </a:spcAft>
        <a:defRPr sz="4400">
          <a:solidFill>
            <a:schemeClr val="tx1"/>
          </a:solidFill>
          <a:latin typeface="Comic Sans MS" pitchFamily="66" charset="0"/>
        </a:defRPr>
      </a:lvl3pPr>
      <a:lvl4pPr algn="ctr" rtl="0" eaLnBrk="0" fontAlgn="base" hangingPunct="0">
        <a:spcBef>
          <a:spcPct val="0"/>
        </a:spcBef>
        <a:spcAft>
          <a:spcPct val="0"/>
        </a:spcAft>
        <a:defRPr sz="4400">
          <a:solidFill>
            <a:schemeClr val="tx1"/>
          </a:solidFill>
          <a:latin typeface="Comic Sans MS" pitchFamily="66" charset="0"/>
        </a:defRPr>
      </a:lvl4pPr>
      <a:lvl5pPr algn="ctr" rtl="0" eaLnBrk="0" fontAlgn="base" hangingPunct="0">
        <a:spcBef>
          <a:spcPct val="0"/>
        </a:spcBef>
        <a:spcAft>
          <a:spcPct val="0"/>
        </a:spcAft>
        <a:defRPr sz="4400">
          <a:solidFill>
            <a:schemeClr val="tx1"/>
          </a:solidFill>
          <a:latin typeface="Comic Sans MS" pitchFamily="66" charset="0"/>
        </a:defRPr>
      </a:lvl5pPr>
      <a:lvl6pPr marL="457200" algn="ctr" rtl="0" eaLnBrk="1" fontAlgn="base" hangingPunct="1">
        <a:spcBef>
          <a:spcPct val="0"/>
        </a:spcBef>
        <a:spcAft>
          <a:spcPct val="0"/>
        </a:spcAft>
        <a:defRPr sz="4400">
          <a:solidFill>
            <a:schemeClr val="tx1"/>
          </a:solidFill>
          <a:latin typeface="Comic Sans MS" pitchFamily="66" charset="0"/>
        </a:defRPr>
      </a:lvl6pPr>
      <a:lvl7pPr marL="914400" algn="ctr" rtl="0" eaLnBrk="1" fontAlgn="base" hangingPunct="1">
        <a:spcBef>
          <a:spcPct val="0"/>
        </a:spcBef>
        <a:spcAft>
          <a:spcPct val="0"/>
        </a:spcAft>
        <a:defRPr sz="4400">
          <a:solidFill>
            <a:schemeClr val="tx1"/>
          </a:solidFill>
          <a:latin typeface="Comic Sans MS" pitchFamily="66" charset="0"/>
        </a:defRPr>
      </a:lvl7pPr>
      <a:lvl8pPr marL="1371600" algn="ctr" rtl="0" eaLnBrk="1" fontAlgn="base" hangingPunct="1">
        <a:spcBef>
          <a:spcPct val="0"/>
        </a:spcBef>
        <a:spcAft>
          <a:spcPct val="0"/>
        </a:spcAft>
        <a:defRPr sz="4400">
          <a:solidFill>
            <a:schemeClr val="tx1"/>
          </a:solidFill>
          <a:latin typeface="Comic Sans MS" pitchFamily="66" charset="0"/>
        </a:defRPr>
      </a:lvl8pPr>
      <a:lvl9pPr marL="1828800" algn="ctr" rtl="0" eaLnBrk="1" fontAlgn="base" hangingPunct="1">
        <a:spcBef>
          <a:spcPct val="0"/>
        </a:spcBef>
        <a:spcAft>
          <a:spcPct val="0"/>
        </a:spcAft>
        <a:defRPr sz="4400">
          <a:solidFill>
            <a:schemeClr val="tx1"/>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3074" name="Group 2">
            <a:extLst>
              <a:ext uri="{FF2B5EF4-FFF2-40B4-BE49-F238E27FC236}">
                <a16:creationId xmlns:a16="http://schemas.microsoft.com/office/drawing/2014/main" id="{2388C2B3-1017-049C-AB7F-BD3E662D3345}"/>
              </a:ext>
            </a:extLst>
          </p:cNvPr>
          <p:cNvGrpSpPr>
            <a:grpSpLocks/>
          </p:cNvGrpSpPr>
          <p:nvPr/>
        </p:nvGrpSpPr>
        <p:grpSpPr bwMode="auto">
          <a:xfrm>
            <a:off x="0" y="0"/>
            <a:ext cx="7620000" cy="6858000"/>
            <a:chOff x="0" y="0"/>
            <a:chExt cx="4800" cy="4320"/>
          </a:xfrm>
        </p:grpSpPr>
        <p:grpSp>
          <p:nvGrpSpPr>
            <p:cNvPr id="3080" name="Group 3">
              <a:extLst>
                <a:ext uri="{FF2B5EF4-FFF2-40B4-BE49-F238E27FC236}">
                  <a16:creationId xmlns:a16="http://schemas.microsoft.com/office/drawing/2014/main" id="{D4636F2A-8E9B-4912-EC30-6486DAE8507D}"/>
                </a:ext>
              </a:extLst>
            </p:cNvPr>
            <p:cNvGrpSpPr>
              <a:grpSpLocks/>
            </p:cNvGrpSpPr>
            <p:nvPr userDrawn="1"/>
          </p:nvGrpSpPr>
          <p:grpSpPr bwMode="auto">
            <a:xfrm>
              <a:off x="0" y="0"/>
              <a:ext cx="2016" cy="4320"/>
              <a:chOff x="0" y="0"/>
              <a:chExt cx="2016" cy="4320"/>
            </a:xfrm>
          </p:grpSpPr>
          <p:sp>
            <p:nvSpPr>
              <p:cNvPr id="3084" name="Rectangle 4">
                <a:extLst>
                  <a:ext uri="{FF2B5EF4-FFF2-40B4-BE49-F238E27FC236}">
                    <a16:creationId xmlns:a16="http://schemas.microsoft.com/office/drawing/2014/main" id="{D40DC35B-BCEF-864D-E855-FA5E672EF5AD}"/>
                  </a:ext>
                </a:extLst>
              </p:cNvPr>
              <p:cNvSpPr>
                <a:spLocks noChangeArrowheads="1"/>
              </p:cNvSpPr>
              <p:nvPr userDrawn="1"/>
            </p:nvSpPr>
            <p:spPr bwMode="auto">
              <a:xfrm>
                <a:off x="0" y="0"/>
                <a:ext cx="480"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3085" name="Freeform 5">
                <a:extLst>
                  <a:ext uri="{FF2B5EF4-FFF2-40B4-BE49-F238E27FC236}">
                    <a16:creationId xmlns:a16="http://schemas.microsoft.com/office/drawing/2014/main" id="{45D04C7E-0B74-DED7-547F-CDC287DF6820}"/>
                  </a:ext>
                </a:extLst>
              </p:cNvPr>
              <p:cNvSpPr>
                <a:spLocks/>
              </p:cNvSpPr>
              <p:nvPr userDrawn="1"/>
            </p:nvSpPr>
            <p:spPr bwMode="auto">
              <a:xfrm>
                <a:off x="288" y="0"/>
                <a:ext cx="1728" cy="735"/>
              </a:xfrm>
              <a:custGeom>
                <a:avLst/>
                <a:gdLst>
                  <a:gd name="T0" fmla="*/ 1728 w 1728"/>
                  <a:gd name="T1" fmla="*/ 0 h 735"/>
                  <a:gd name="T2" fmla="*/ 1728 w 1728"/>
                  <a:gd name="T3" fmla="*/ 480 h 735"/>
                  <a:gd name="T4" fmla="*/ 380 w 1728"/>
                  <a:gd name="T5" fmla="*/ 482 h 735"/>
                  <a:gd name="T6" fmla="*/ 354 w 1728"/>
                  <a:gd name="T7" fmla="*/ 480 h 735"/>
                  <a:gd name="T8" fmla="*/ 308 w 1728"/>
                  <a:gd name="T9" fmla="*/ 489 h 735"/>
                  <a:gd name="T10" fmla="*/ 246 w 1728"/>
                  <a:gd name="T11" fmla="*/ 531 h 735"/>
                  <a:gd name="T12" fmla="*/ 206 w 1728"/>
                  <a:gd name="T13" fmla="*/ 597 h 735"/>
                  <a:gd name="T14" fmla="*/ 192 w 1728"/>
                  <a:gd name="T15" fmla="*/ 666 h 735"/>
                  <a:gd name="T16" fmla="*/ 192 w 1728"/>
                  <a:gd name="T17" fmla="*/ 735 h 735"/>
                  <a:gd name="T18" fmla="*/ 0 w 1728"/>
                  <a:gd name="T19" fmla="*/ 735 h 735"/>
                  <a:gd name="T20" fmla="*/ 0 w 1728"/>
                  <a:gd name="T21" fmla="*/ 480 h 735"/>
                  <a:gd name="T22" fmla="*/ 0 w 1728"/>
                  <a:gd name="T23" fmla="*/ 0 h 735"/>
                  <a:gd name="T24" fmla="*/ 1728 w 1728"/>
                  <a:gd name="T25" fmla="*/ 0 h 7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a:noFill/>
              </a:ln>
              <a:extLst>
                <a:ext uri="{91240B29-F687-4F45-9708-019B960494DF}">
                  <a14:hiddenLine xmlns:a14="http://schemas.microsoft.com/office/drawing/2010/main" w="9525" cap="flat" cmpd="sng">
                    <a:solidFill>
                      <a:srgbClr val="000000"/>
                    </a:solidFill>
                    <a:prstDash val="solid"/>
                    <a:miter lim="800000"/>
                    <a:headEnd type="none" w="med" len="med"/>
                    <a:tailEnd type="none" w="med" len="med"/>
                  </a14:hiddenLine>
                </a:ext>
              </a:extLst>
            </p:spPr>
            <p:txBody>
              <a:bodyPr wrap="none"/>
              <a:lstStyle/>
              <a:p>
                <a:endParaRPr lang="en-US"/>
              </a:p>
            </p:txBody>
          </p:sp>
        </p:grpSp>
        <p:grpSp>
          <p:nvGrpSpPr>
            <p:cNvPr id="3081" name="Group 6">
              <a:extLst>
                <a:ext uri="{FF2B5EF4-FFF2-40B4-BE49-F238E27FC236}">
                  <a16:creationId xmlns:a16="http://schemas.microsoft.com/office/drawing/2014/main" id="{509BD0AC-380B-F9F3-C8B4-F7882EFC4672}"/>
                </a:ext>
              </a:extLst>
            </p:cNvPr>
            <p:cNvGrpSpPr>
              <a:grpSpLocks/>
            </p:cNvGrpSpPr>
            <p:nvPr/>
          </p:nvGrpSpPr>
          <p:grpSpPr bwMode="auto">
            <a:xfrm>
              <a:off x="144" y="1248"/>
              <a:ext cx="4656" cy="201"/>
              <a:chOff x="144" y="1248"/>
              <a:chExt cx="4656" cy="201"/>
            </a:xfrm>
          </p:grpSpPr>
          <p:sp>
            <p:nvSpPr>
              <p:cNvPr id="3082" name="AutoShape 7">
                <a:extLst>
                  <a:ext uri="{FF2B5EF4-FFF2-40B4-BE49-F238E27FC236}">
                    <a16:creationId xmlns:a16="http://schemas.microsoft.com/office/drawing/2014/main" id="{B287446A-CCD7-8EFA-9E25-828F90BFB8F1}"/>
                  </a:ext>
                </a:extLst>
              </p:cNvPr>
              <p:cNvSpPr>
                <a:spLocks noChangeArrowheads="1"/>
              </p:cNvSpPr>
              <p:nvPr/>
            </p:nvSpPr>
            <p:spPr bwMode="auto">
              <a:xfrm>
                <a:off x="384" y="1248"/>
                <a:ext cx="4416" cy="200"/>
              </a:xfrm>
              <a:prstGeom prst="roundRect">
                <a:avLst>
                  <a:gd name="adj" fmla="val 0"/>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3083" name="AutoShape 8">
                <a:extLst>
                  <a:ext uri="{FF2B5EF4-FFF2-40B4-BE49-F238E27FC236}">
                    <a16:creationId xmlns:a16="http://schemas.microsoft.com/office/drawing/2014/main" id="{DBC146DB-65AF-78C9-53C1-64BFEA0B4F14}"/>
                  </a:ext>
                </a:extLst>
              </p:cNvPr>
              <p:cNvSpPr>
                <a:spLocks noChangeArrowheads="1"/>
              </p:cNvSpPr>
              <p:nvPr/>
            </p:nvSpPr>
            <p:spPr bwMode="auto">
              <a:xfrm flipH="1">
                <a:off x="144" y="1248"/>
                <a:ext cx="248" cy="201"/>
              </a:xfrm>
              <a:prstGeom prst="flowChartDelay">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grpSp>
      </p:grpSp>
      <p:sp>
        <p:nvSpPr>
          <p:cNvPr id="3075" name="AutoShape 9">
            <a:extLst>
              <a:ext uri="{FF2B5EF4-FFF2-40B4-BE49-F238E27FC236}">
                <a16:creationId xmlns:a16="http://schemas.microsoft.com/office/drawing/2014/main" id="{70D03D96-9555-2E41-A01D-FBC7E068159D}"/>
              </a:ext>
            </a:extLst>
          </p:cNvPr>
          <p:cNvSpPr>
            <a:spLocks noGrp="1" noChangeArrowheads="1"/>
          </p:cNvSpPr>
          <p:nvPr>
            <p:ph type="title"/>
          </p:nvPr>
        </p:nvSpPr>
        <p:spPr bwMode="auto">
          <a:xfrm>
            <a:off x="762000" y="762000"/>
            <a:ext cx="7924800" cy="1143000"/>
          </a:xfrm>
          <a:prstGeom prst="roundRect">
            <a:avLst>
              <a:gd name="adj" fmla="val 21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3076" name="Rectangle 10">
            <a:extLst>
              <a:ext uri="{FF2B5EF4-FFF2-40B4-BE49-F238E27FC236}">
                <a16:creationId xmlns:a16="http://schemas.microsoft.com/office/drawing/2014/main" id="{B06C9502-8656-4EE7-51FF-335E1EF604B7}"/>
              </a:ext>
            </a:extLst>
          </p:cNvPr>
          <p:cNvSpPr>
            <a:spLocks noGrp="1" noChangeArrowheads="1"/>
          </p:cNvSpPr>
          <p:nvPr>
            <p:ph type="body" idx="1"/>
          </p:nvPr>
        </p:nvSpPr>
        <p:spPr bwMode="auto">
          <a:xfrm>
            <a:off x="838200" y="2362200"/>
            <a:ext cx="7693025"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9755" name="Rectangle 11">
            <a:extLst>
              <a:ext uri="{FF2B5EF4-FFF2-40B4-BE49-F238E27FC236}">
                <a16:creationId xmlns:a16="http://schemas.microsoft.com/office/drawing/2014/main" id="{28A845B0-C2D5-2D04-D5EB-8D6B96389F7A}"/>
              </a:ext>
            </a:extLst>
          </p:cNvPr>
          <p:cNvSpPr>
            <a:spLocks noGrp="1" noChangeArrowheads="1"/>
          </p:cNvSpPr>
          <p:nvPr>
            <p:ph type="dt" sz="half" idx="2"/>
          </p:nvPr>
        </p:nvSpPr>
        <p:spPr bwMode="auto">
          <a:xfrm>
            <a:off x="2438400" y="6248400"/>
            <a:ext cx="2130425"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atin typeface="Arial" charset="0"/>
              </a:defRPr>
            </a:lvl1pPr>
          </a:lstStyle>
          <a:p>
            <a:pPr>
              <a:defRPr/>
            </a:pPr>
            <a:fld id="{DDBF16C7-CBFA-4D0F-BF8D-8CD2633E5745}" type="datetimeFigureOut">
              <a:rPr lang="en-US"/>
              <a:pPr>
                <a:defRPr/>
              </a:pPr>
              <a:t>7/22/2023</a:t>
            </a:fld>
            <a:endParaRPr lang="en-US" dirty="0"/>
          </a:p>
        </p:txBody>
      </p:sp>
      <p:sp>
        <p:nvSpPr>
          <p:cNvPr id="159756" name="Rectangle 12">
            <a:extLst>
              <a:ext uri="{FF2B5EF4-FFF2-40B4-BE49-F238E27FC236}">
                <a16:creationId xmlns:a16="http://schemas.microsoft.com/office/drawing/2014/main" id="{AE5E92BE-A083-6BC6-8AC7-979D0B70FB2A}"/>
              </a:ext>
            </a:extLst>
          </p:cNvPr>
          <p:cNvSpPr>
            <a:spLocks noGrp="1" noChangeArrowheads="1"/>
          </p:cNvSpPr>
          <p:nvPr>
            <p:ph type="ftr" sz="quarter" idx="3"/>
          </p:nvPr>
        </p:nvSpPr>
        <p:spPr bwMode="auto">
          <a:xfrm>
            <a:off x="5791200" y="6248400"/>
            <a:ext cx="2897188"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59757" name="Rectangle 13">
            <a:extLst>
              <a:ext uri="{FF2B5EF4-FFF2-40B4-BE49-F238E27FC236}">
                <a16:creationId xmlns:a16="http://schemas.microsoft.com/office/drawing/2014/main" id="{FE43C2EA-7211-E3FB-D123-53A4E431CCB8}"/>
              </a:ext>
            </a:extLst>
          </p:cNvPr>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eaLnBrk="1" hangingPunct="1">
              <a:defRPr sz="2600" b="1">
                <a:solidFill>
                  <a:schemeClr val="bg1"/>
                </a:solidFill>
              </a:defRPr>
            </a:lvl1pPr>
          </a:lstStyle>
          <a:p>
            <a:fld id="{9BDAF6B6-DDCB-426D-8484-D610A0DBA4E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6077" r:id="rId1"/>
  </p:sldLayoutIdLst>
  <p:transition>
    <p:random/>
  </p:transition>
  <p:txStyles>
    <p:title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eaLnBrk="1" fontAlgn="base" hangingPunct="1">
        <a:lnSpc>
          <a:spcPct val="90000"/>
        </a:lnSpc>
        <a:spcBef>
          <a:spcPct val="0"/>
        </a:spcBef>
        <a:spcAft>
          <a:spcPct val="0"/>
        </a:spcAft>
        <a:defRPr sz="3600" b="1">
          <a:solidFill>
            <a:schemeClr val="tx2"/>
          </a:solidFill>
          <a:latin typeface="Arial" charset="0"/>
        </a:defRPr>
      </a:lvl6pPr>
      <a:lvl7pPr marL="914400" algn="l" rtl="0" eaLnBrk="1" fontAlgn="base" hangingPunct="1">
        <a:lnSpc>
          <a:spcPct val="90000"/>
        </a:lnSpc>
        <a:spcBef>
          <a:spcPct val="0"/>
        </a:spcBef>
        <a:spcAft>
          <a:spcPct val="0"/>
        </a:spcAft>
        <a:defRPr sz="3600" b="1">
          <a:solidFill>
            <a:schemeClr val="tx2"/>
          </a:solidFill>
          <a:latin typeface="Arial" charset="0"/>
        </a:defRPr>
      </a:lvl7pPr>
      <a:lvl8pPr marL="1371600" algn="l" rtl="0" eaLnBrk="1" fontAlgn="base" hangingPunct="1">
        <a:lnSpc>
          <a:spcPct val="90000"/>
        </a:lnSpc>
        <a:spcBef>
          <a:spcPct val="0"/>
        </a:spcBef>
        <a:spcAft>
          <a:spcPct val="0"/>
        </a:spcAft>
        <a:defRPr sz="3600" b="1">
          <a:solidFill>
            <a:schemeClr val="tx2"/>
          </a:solidFill>
          <a:latin typeface="Arial" charset="0"/>
        </a:defRPr>
      </a:lvl8pPr>
      <a:lvl9pPr marL="1828800" algn="l" rtl="0" eaLnBrk="1" fontAlgn="base" hangingPunct="1">
        <a:lnSpc>
          <a:spcPct val="90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panose="05000000000000000000"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mn-lt"/>
        </a:defRPr>
      </a:lvl5pPr>
      <a:lvl6pPr marL="25146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Round Diagonal Corner Rectangle 6">
            <a:extLst>
              <a:ext uri="{FF2B5EF4-FFF2-40B4-BE49-F238E27FC236}">
                <a16:creationId xmlns:a16="http://schemas.microsoft.com/office/drawing/2014/main" id="{DE3BA772-1A97-ABB3-7AAE-4E0570E5FE9E}"/>
              </a:ext>
            </a:extLst>
          </p:cNvPr>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3" name="Footer Placeholder 2">
            <a:extLst>
              <a:ext uri="{FF2B5EF4-FFF2-40B4-BE49-F238E27FC236}">
                <a16:creationId xmlns:a16="http://schemas.microsoft.com/office/drawing/2014/main" id="{D46556A8-0B63-2B41-38C6-18114046F70A}"/>
              </a:ext>
            </a:extLst>
          </p:cNvPr>
          <p:cNvSpPr>
            <a:spLocks noGrp="1"/>
          </p:cNvSpPr>
          <p:nvPr>
            <p:ph type="ftr" sz="quarter" idx="3"/>
          </p:nvPr>
        </p:nvSpPr>
        <p:spPr>
          <a:xfrm>
            <a:off x="1295400" y="6400800"/>
            <a:ext cx="4211638" cy="274638"/>
          </a:xfrm>
          <a:prstGeom prst="rect">
            <a:avLst/>
          </a:prstGeom>
        </p:spPr>
        <p:txBody>
          <a:bodyPr/>
          <a:lstStyle>
            <a:lvl1pPr algn="r" eaLnBrk="1" latinLnBrk="0" hangingPunct="1">
              <a:defRPr kumimoji="0" sz="1300">
                <a:solidFill>
                  <a:schemeClr val="bg2">
                    <a:tint val="60000"/>
                    <a:satMod val="155000"/>
                  </a:schemeClr>
                </a:solidFill>
                <a:latin typeface="Arial" charset="0"/>
              </a:defRPr>
            </a:lvl1pPr>
            <a:extLst/>
          </a:lstStyle>
          <a:p>
            <a:pPr>
              <a:defRPr/>
            </a:pPr>
            <a:endParaRPr lang="en-US"/>
          </a:p>
        </p:txBody>
      </p:sp>
      <p:sp>
        <p:nvSpPr>
          <p:cNvPr id="14" name="Date Placeholder 13">
            <a:extLst>
              <a:ext uri="{FF2B5EF4-FFF2-40B4-BE49-F238E27FC236}">
                <a16:creationId xmlns:a16="http://schemas.microsoft.com/office/drawing/2014/main" id="{1237E77D-828B-7220-7FB1-995E071E1A69}"/>
              </a:ext>
            </a:extLst>
          </p:cNvPr>
          <p:cNvSpPr>
            <a:spLocks noGrp="1"/>
          </p:cNvSpPr>
          <p:nvPr>
            <p:ph type="dt" sz="half" idx="2"/>
          </p:nvPr>
        </p:nvSpPr>
        <p:spPr>
          <a:xfrm>
            <a:off x="5562600" y="6400800"/>
            <a:ext cx="3001963" cy="274638"/>
          </a:xfrm>
          <a:prstGeom prst="rect">
            <a:avLst/>
          </a:prstGeom>
        </p:spPr>
        <p:txBody>
          <a:bodyPr/>
          <a:lstStyle>
            <a:lvl1pPr algn="l" eaLnBrk="1" latinLnBrk="0" hangingPunct="1">
              <a:defRPr kumimoji="0" sz="1300">
                <a:solidFill>
                  <a:schemeClr val="bg2">
                    <a:tint val="60000"/>
                    <a:satMod val="155000"/>
                  </a:schemeClr>
                </a:solidFill>
                <a:latin typeface="Arial" charset="0"/>
              </a:defRPr>
            </a:lvl1pPr>
            <a:extLst/>
          </a:lstStyle>
          <a:p>
            <a:pPr>
              <a:defRPr/>
            </a:pPr>
            <a:fld id="{F0572E7E-ACBD-4E25-964D-178ABDC56AD9}" type="datetimeFigureOut">
              <a:rPr lang="en-US"/>
              <a:pPr>
                <a:defRPr/>
              </a:pPr>
              <a:t>7/22/2023</a:t>
            </a:fld>
            <a:endParaRPr lang="en-US" dirty="0"/>
          </a:p>
        </p:txBody>
      </p:sp>
      <p:sp>
        <p:nvSpPr>
          <p:cNvPr id="23" name="Slide Number Placeholder 22">
            <a:extLst>
              <a:ext uri="{FF2B5EF4-FFF2-40B4-BE49-F238E27FC236}">
                <a16:creationId xmlns:a16="http://schemas.microsoft.com/office/drawing/2014/main" id="{F8EF8808-5BF9-B535-F630-0BD1F9A19F07}"/>
              </a:ext>
            </a:extLst>
          </p:cNvPr>
          <p:cNvSpPr>
            <a:spLocks noGrp="1"/>
          </p:cNvSpPr>
          <p:nvPr>
            <p:ph type="sldNum" sz="quarter" idx="4"/>
          </p:nvPr>
        </p:nvSpPr>
        <p:spPr>
          <a:xfrm>
            <a:off x="8639175" y="6515100"/>
            <a:ext cx="463550" cy="2730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600">
                <a:solidFill>
                  <a:srgbClr val="DFE0D4"/>
                </a:solidFill>
              </a:defRPr>
            </a:lvl1pPr>
          </a:lstStyle>
          <a:p>
            <a:fld id="{18362041-09D4-4445-BD70-F2536F5E121F}" type="slidenum">
              <a:rPr lang="en-US" altLang="en-US"/>
              <a:pPr/>
              <a:t>‹#›</a:t>
            </a:fld>
            <a:endParaRPr lang="en-US" altLang="en-US"/>
          </a:p>
        </p:txBody>
      </p:sp>
      <p:sp>
        <p:nvSpPr>
          <p:cNvPr id="22" name="Title Placeholder 21">
            <a:extLst>
              <a:ext uri="{FF2B5EF4-FFF2-40B4-BE49-F238E27FC236}">
                <a16:creationId xmlns:a16="http://schemas.microsoft.com/office/drawing/2014/main" id="{0F13C376-872C-7E99-2A23-C6E671CC3C7A}"/>
              </a:ext>
            </a:extLst>
          </p:cNvPr>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lang="en-US"/>
              <a:t>Click to edit Master title style</a:t>
            </a:r>
          </a:p>
        </p:txBody>
      </p:sp>
      <p:sp>
        <p:nvSpPr>
          <p:cNvPr id="4105" name="Text Placeholder 12">
            <a:extLst>
              <a:ext uri="{FF2B5EF4-FFF2-40B4-BE49-F238E27FC236}">
                <a16:creationId xmlns:a16="http://schemas.microsoft.com/office/drawing/2014/main" id="{6CCEF49D-3770-5A2C-E68D-6758994CE295}"/>
              </a:ext>
            </a:extLst>
          </p:cNvPr>
          <p:cNvSpPr>
            <a:spLocks noGrp="1"/>
          </p:cNvSpPr>
          <p:nvPr>
            <p:ph type="body" idx="1"/>
          </p:nvPr>
        </p:nvSpPr>
        <p:spPr bwMode="auto">
          <a:xfrm>
            <a:off x="457200" y="16462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1" tx1="lt1" bg2="dk2" tx2="lt2" accent1="accent1" accent2="accent2" accent3="accent3" accent4="accent4" accent5="accent5" accent6="accent6" hlink="hlink" folHlink="folHlink"/>
  <p:sldLayoutIdLst>
    <p:sldLayoutId id="2147486307" r:id="rId1"/>
    <p:sldLayoutId id="2147486308" r:id="rId2"/>
    <p:sldLayoutId id="2147486309" r:id="rId3"/>
    <p:sldLayoutId id="2147486310" r:id="rId4"/>
    <p:sldLayoutId id="2147486311" r:id="rId5"/>
    <p:sldLayoutId id="2147486312" r:id="rId6"/>
    <p:sldLayoutId id="2147486078" r:id="rId7"/>
    <p:sldLayoutId id="2147486313" r:id="rId8"/>
    <p:sldLayoutId id="2147486314" r:id="rId9"/>
    <p:sldLayoutId id="2147486079" r:id="rId10"/>
    <p:sldLayoutId id="2147486080" r:id="rId11"/>
  </p:sldLayoutIdLst>
  <p:transition>
    <p:random/>
  </p:transition>
  <p:txStyles>
    <p:titleStyle>
      <a:lvl1pPr marL="53975" indent="-53975" algn="r" rtl="0" eaLnBrk="0" fontAlgn="base" hangingPunct="0">
        <a:spcBef>
          <a:spcPct val="0"/>
        </a:spcBef>
        <a:spcAft>
          <a:spcPct val="0"/>
        </a:spcAft>
        <a:defRPr sz="4600" kern="1200">
          <a:solidFill>
            <a:srgbClr val="E7EACB"/>
          </a:solidFill>
          <a:effectLst>
            <a:outerShdw blurRad="38100" dist="25500" dir="5400000" algn="tl" rotWithShape="0">
              <a:srgbClr val="000000">
                <a:satMod val="180000"/>
                <a:alpha val="75000"/>
              </a:srgbClr>
            </a:outerShdw>
          </a:effectLst>
          <a:latin typeface="+mj-lt"/>
          <a:ea typeface="+mj-ea"/>
          <a:cs typeface="+mj-cs"/>
        </a:defRPr>
      </a:lvl1pPr>
      <a:lvl2pPr marL="53975" indent="-53975" algn="r" rtl="0" eaLnBrk="0" fontAlgn="base" hangingPunct="0">
        <a:spcBef>
          <a:spcPct val="0"/>
        </a:spcBef>
        <a:spcAft>
          <a:spcPct val="0"/>
        </a:spcAft>
        <a:defRPr sz="4600">
          <a:solidFill>
            <a:srgbClr val="E7EACB"/>
          </a:solidFill>
          <a:latin typeface="Rockwell" pitchFamily="18" charset="0"/>
        </a:defRPr>
      </a:lvl2pPr>
      <a:lvl3pPr marL="53975" indent="-53975" algn="r" rtl="0" eaLnBrk="0" fontAlgn="base" hangingPunct="0">
        <a:spcBef>
          <a:spcPct val="0"/>
        </a:spcBef>
        <a:spcAft>
          <a:spcPct val="0"/>
        </a:spcAft>
        <a:defRPr sz="4600">
          <a:solidFill>
            <a:srgbClr val="E7EACB"/>
          </a:solidFill>
          <a:latin typeface="Rockwell" pitchFamily="18" charset="0"/>
        </a:defRPr>
      </a:lvl3pPr>
      <a:lvl4pPr marL="53975" indent="-53975" algn="r" rtl="0" eaLnBrk="0" fontAlgn="base" hangingPunct="0">
        <a:spcBef>
          <a:spcPct val="0"/>
        </a:spcBef>
        <a:spcAft>
          <a:spcPct val="0"/>
        </a:spcAft>
        <a:defRPr sz="4600">
          <a:solidFill>
            <a:srgbClr val="E7EACB"/>
          </a:solidFill>
          <a:latin typeface="Rockwell" pitchFamily="18" charset="0"/>
        </a:defRPr>
      </a:lvl4pPr>
      <a:lvl5pPr marL="53975" indent="-53975" algn="r" rtl="0" eaLnBrk="0" fontAlgn="base" hangingPunct="0">
        <a:spcBef>
          <a:spcPct val="0"/>
        </a:spcBef>
        <a:spcAft>
          <a:spcPct val="0"/>
        </a:spcAft>
        <a:defRPr sz="4600">
          <a:solidFill>
            <a:srgbClr val="E7EACB"/>
          </a:solidFill>
          <a:latin typeface="Rockwell" pitchFamily="18" charset="0"/>
        </a:defRPr>
      </a:lvl5pPr>
      <a:lvl6pPr marL="511175" indent="-53975" algn="r" rtl="0" eaLnBrk="1" fontAlgn="base" hangingPunct="1">
        <a:spcBef>
          <a:spcPct val="0"/>
        </a:spcBef>
        <a:spcAft>
          <a:spcPct val="0"/>
        </a:spcAft>
        <a:defRPr sz="4600">
          <a:solidFill>
            <a:srgbClr val="E7EACB"/>
          </a:solidFill>
          <a:latin typeface="Rockwell" pitchFamily="18" charset="0"/>
        </a:defRPr>
      </a:lvl6pPr>
      <a:lvl7pPr marL="968375" indent="-53975" algn="r" rtl="0" eaLnBrk="1" fontAlgn="base" hangingPunct="1">
        <a:spcBef>
          <a:spcPct val="0"/>
        </a:spcBef>
        <a:spcAft>
          <a:spcPct val="0"/>
        </a:spcAft>
        <a:defRPr sz="4600">
          <a:solidFill>
            <a:srgbClr val="E7EACB"/>
          </a:solidFill>
          <a:latin typeface="Rockwell" pitchFamily="18" charset="0"/>
        </a:defRPr>
      </a:lvl7pPr>
      <a:lvl8pPr marL="1425575" indent="-53975" algn="r" rtl="0" eaLnBrk="1" fontAlgn="base" hangingPunct="1">
        <a:spcBef>
          <a:spcPct val="0"/>
        </a:spcBef>
        <a:spcAft>
          <a:spcPct val="0"/>
        </a:spcAft>
        <a:defRPr sz="4600">
          <a:solidFill>
            <a:srgbClr val="E7EACB"/>
          </a:solidFill>
          <a:latin typeface="Rockwell" pitchFamily="18" charset="0"/>
        </a:defRPr>
      </a:lvl8pPr>
      <a:lvl9pPr marL="1882775" indent="-53975" algn="r" rtl="0" eaLnBrk="1" fontAlgn="base" hangingPunct="1">
        <a:spcBef>
          <a:spcPct val="0"/>
        </a:spcBef>
        <a:spcAft>
          <a:spcPct val="0"/>
        </a:spcAft>
        <a:defRPr sz="4600">
          <a:solidFill>
            <a:srgbClr val="E7EACB"/>
          </a:solidFill>
          <a:latin typeface="Rockwell" pitchFamily="18" charset="0"/>
        </a:defRPr>
      </a:lvl9pPr>
      <a:extLst/>
    </p:titleStyle>
    <p:bodyStyle>
      <a:lvl1pPr marL="292100" indent="-292100" algn="l" rtl="0" eaLnBrk="0" fontAlgn="base" hangingPunct="0">
        <a:spcBef>
          <a:spcPct val="0"/>
        </a:spcBef>
        <a:spcAft>
          <a:spcPct val="0"/>
        </a:spcAft>
        <a:buClr>
          <a:schemeClr val="accent1"/>
        </a:buClr>
        <a:buSzPct val="70000"/>
        <a:buFont typeface="Wingdings 2" panose="05020102010507070707" pitchFamily="18" charset="2"/>
        <a:buChar char=""/>
        <a:defRPr sz="32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A8CDD7"/>
        </a:buClr>
        <a:buSzPct val="100000"/>
        <a:buFont typeface="Wingdings 2" panose="05020102010507070707" pitchFamily="18" charset="2"/>
        <a:buChar char=""/>
        <a:defRPr sz="23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A8CDD7"/>
        </a:buClr>
        <a:buSzPct val="100000"/>
        <a:buFont typeface="Wingdings 2" panose="05020102010507070707" pitchFamily="18" charset="2"/>
        <a:buChar char=""/>
        <a:defRPr sz="20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A8CDD7"/>
        </a:buClr>
        <a:buSzPct val="100000"/>
        <a:buFont typeface="Wingdings 2" panose="05020102010507070707"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 name="Title Placeholder 21">
            <a:extLst>
              <a:ext uri="{FF2B5EF4-FFF2-40B4-BE49-F238E27FC236}">
                <a16:creationId xmlns:a16="http://schemas.microsoft.com/office/drawing/2014/main" id="{26E50389-3375-D047-B275-41AA82A11689}"/>
              </a:ext>
            </a:extLst>
          </p:cNvPr>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a:t>Click to edit Master title style</a:t>
            </a:r>
          </a:p>
        </p:txBody>
      </p:sp>
      <p:sp>
        <p:nvSpPr>
          <p:cNvPr id="5123" name="Text Placeholder 12">
            <a:extLst>
              <a:ext uri="{FF2B5EF4-FFF2-40B4-BE49-F238E27FC236}">
                <a16:creationId xmlns:a16="http://schemas.microsoft.com/office/drawing/2014/main" id="{4699647F-DEE2-5027-8167-D7D096297336}"/>
              </a:ext>
            </a:extLst>
          </p:cNvPr>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9C9957EB-1022-A25A-32B0-7174ACA1E4B6}"/>
              </a:ext>
            </a:extLst>
          </p:cNvPr>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latin typeface="Arial" charset="0"/>
              </a:defRPr>
            </a:lvl1pPr>
          </a:lstStyle>
          <a:p>
            <a:pPr>
              <a:defRPr/>
            </a:pPr>
            <a:endParaRPr lang="en-US"/>
          </a:p>
        </p:txBody>
      </p:sp>
      <p:sp>
        <p:nvSpPr>
          <p:cNvPr id="3" name="Footer Placeholder 2">
            <a:extLst>
              <a:ext uri="{FF2B5EF4-FFF2-40B4-BE49-F238E27FC236}">
                <a16:creationId xmlns:a16="http://schemas.microsoft.com/office/drawing/2014/main" id="{B4978AD3-C4FF-3B1C-D295-BE8890EF51CC}"/>
              </a:ext>
            </a:extLst>
          </p:cNvPr>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latin typeface="Arial" charset="0"/>
              </a:defRPr>
            </a:lvl1pPr>
          </a:lstStyle>
          <a:p>
            <a:pPr>
              <a:defRPr/>
            </a:pPr>
            <a:endParaRPr lang="en-US"/>
          </a:p>
        </p:txBody>
      </p:sp>
      <p:sp>
        <p:nvSpPr>
          <p:cNvPr id="23" name="Slide Number Placeholder 22">
            <a:extLst>
              <a:ext uri="{FF2B5EF4-FFF2-40B4-BE49-F238E27FC236}">
                <a16:creationId xmlns:a16="http://schemas.microsoft.com/office/drawing/2014/main" id="{07A338C4-D928-900C-DD1D-6EFC93D37156}"/>
              </a:ext>
            </a:extLst>
          </p:cNvPr>
          <p:cNvSpPr>
            <a:spLocks noGrp="1"/>
          </p:cNvSpPr>
          <p:nvPr>
            <p:ph type="sldNum" sz="quarter" idx="4"/>
          </p:nvPr>
        </p:nvSpPr>
        <p:spPr>
          <a:xfrm>
            <a:off x="7924800" y="6416675"/>
            <a:ext cx="762000" cy="365125"/>
          </a:xfrm>
          <a:prstGeom prst="rect">
            <a:avLst/>
          </a:prstGeom>
        </p:spPr>
        <p:txBody>
          <a:bodyPr vert="horz" wrap="square" lIns="0" tIns="45720" rIns="0" bIns="45720" numCol="1" anchor="b" anchorCtr="0" compatLnSpc="1">
            <a:prstTxWarp prst="textNoShape">
              <a:avLst/>
            </a:prstTxWarp>
          </a:bodyPr>
          <a:lstStyle>
            <a:lvl1pPr algn="r" eaLnBrk="1" hangingPunct="1">
              <a:defRPr sz="1200">
                <a:solidFill>
                  <a:srgbClr val="BCBCBC"/>
                </a:solidFill>
              </a:defRPr>
            </a:lvl1pPr>
          </a:lstStyle>
          <a:p>
            <a:fld id="{6A12517A-2214-49F6-9621-ADF1E3D45A5E}"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6081" r:id="rId1"/>
    <p:sldLayoutId id="2147486082" r:id="rId2"/>
    <p:sldLayoutId id="2147486315" r:id="rId3"/>
    <p:sldLayoutId id="2147486083" r:id="rId4"/>
    <p:sldLayoutId id="2147486084" r:id="rId5"/>
    <p:sldLayoutId id="2147486085" r:id="rId6"/>
    <p:sldLayoutId id="2147486086" r:id="rId7"/>
    <p:sldLayoutId id="2147486087" r:id="rId8"/>
    <p:sldLayoutId id="2147486088" r:id="rId9"/>
    <p:sldLayoutId id="2147486089" r:id="rId10"/>
    <p:sldLayoutId id="2147486090" r:id="rId11"/>
  </p:sldLayoutIdLst>
  <p:transition>
    <p:random/>
  </p:transition>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eaLnBrk="1" fontAlgn="base" hangingPunct="1">
        <a:spcBef>
          <a:spcPct val="0"/>
        </a:spcBef>
        <a:spcAft>
          <a:spcPct val="0"/>
        </a:spcAft>
        <a:defRPr sz="4100" b="1">
          <a:solidFill>
            <a:schemeClr val="tx1"/>
          </a:solidFill>
          <a:latin typeface="Lucida Sans" pitchFamily="34" charset="0"/>
        </a:defRPr>
      </a:lvl6pPr>
      <a:lvl7pPr marL="914400" algn="ctr" rtl="0" eaLnBrk="1" fontAlgn="base" hangingPunct="1">
        <a:spcBef>
          <a:spcPct val="0"/>
        </a:spcBef>
        <a:spcAft>
          <a:spcPct val="0"/>
        </a:spcAft>
        <a:defRPr sz="4100" b="1">
          <a:solidFill>
            <a:schemeClr val="tx1"/>
          </a:solidFill>
          <a:latin typeface="Lucida Sans" pitchFamily="34" charset="0"/>
        </a:defRPr>
      </a:lvl7pPr>
      <a:lvl8pPr marL="1371600" algn="ctr" rtl="0" eaLnBrk="1" fontAlgn="base" hangingPunct="1">
        <a:spcBef>
          <a:spcPct val="0"/>
        </a:spcBef>
        <a:spcAft>
          <a:spcPct val="0"/>
        </a:spcAft>
        <a:defRPr sz="4100" b="1">
          <a:solidFill>
            <a:schemeClr val="tx1"/>
          </a:solidFill>
          <a:latin typeface="Lucida Sans" pitchFamily="34" charset="0"/>
        </a:defRPr>
      </a:lvl8pPr>
      <a:lvl9pPr marL="1828800" algn="ctr" rtl="0" eaLnBrk="1" fontAlgn="base" hangingPunct="1">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anose="05020102010507070707"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anose="05020102010507070707"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anose="05000000000000000000"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anose="05040102010807070707"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anose="05020102010507070707"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F14B0C92-12D2-F416-DB02-5958995B62DA}"/>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7" name="Rectangle 3">
            <a:extLst>
              <a:ext uri="{FF2B5EF4-FFF2-40B4-BE49-F238E27FC236}">
                <a16:creationId xmlns:a16="http://schemas.microsoft.com/office/drawing/2014/main" id="{81D832BC-3980-5D6E-AB05-183FE6808140}"/>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EC37C38A-9CF0-F6E8-2D18-0973986A695B}"/>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F19EE927-3964-AD27-6F46-09395BD87553}"/>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3F2A264F-00AC-5CF8-9C5A-F3D2121B10F2}"/>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D09DCA96-4247-4B66-A8E9-C078C0C7A79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6091" r:id="rId1"/>
    <p:sldLayoutId id="2147486092" r:id="rId2"/>
    <p:sldLayoutId id="2147486093" r:id="rId3"/>
    <p:sldLayoutId id="2147486094" r:id="rId4"/>
    <p:sldLayoutId id="2147486095" r:id="rId5"/>
    <p:sldLayoutId id="2147486096" r:id="rId6"/>
    <p:sldLayoutId id="2147486097" r:id="rId7"/>
    <p:sldLayoutId id="2147486098" r:id="rId8"/>
    <p:sldLayoutId id="2147486099" r:id="rId9"/>
    <p:sldLayoutId id="2147486100" r:id="rId10"/>
    <p:sldLayoutId id="2147486101" r:id="rId11"/>
  </p:sldLayoutIdLst>
  <p:transition>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03AD6DF9-63CF-E9B1-CCC3-CA5FD42C8DF8}"/>
              </a:ext>
            </a:extLst>
          </p:cNvPr>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hangingPunct="1">
              <a:defRPr/>
            </a:pPr>
            <a:endParaRPr lang="en-US" dirty="0">
              <a:latin typeface="Arial" charset="0"/>
            </a:endParaRPr>
          </a:p>
        </p:txBody>
      </p:sp>
      <p:sp>
        <p:nvSpPr>
          <p:cNvPr id="7171" name="Freeform 11">
            <a:extLst>
              <a:ext uri="{FF2B5EF4-FFF2-40B4-BE49-F238E27FC236}">
                <a16:creationId xmlns:a16="http://schemas.microsoft.com/office/drawing/2014/main" id="{EB73A2B5-027C-8AB0-3F90-F1CCE2FD7770}"/>
              </a:ext>
            </a:extLst>
          </p:cNvPr>
          <p:cNvSpPr>
            <a:spLocks/>
          </p:cNvSpPr>
          <p:nvPr/>
        </p:nvSpPr>
        <p:spPr bwMode="auto">
          <a:xfrm>
            <a:off x="485775" y="5938838"/>
            <a:ext cx="3690938" cy="933450"/>
          </a:xfrm>
          <a:custGeom>
            <a:avLst/>
            <a:gdLst>
              <a:gd name="T0" fmla="*/ 0 w 5591"/>
              <a:gd name="T1" fmla="*/ 0 h 588"/>
              <a:gd name="T2" fmla="*/ 5760 w 5591"/>
              <a:gd name="T3" fmla="*/ 0 h 588"/>
              <a:gd name="T4" fmla="*/ 5760 w 5591"/>
              <a:gd name="T5" fmla="*/ 528 h 588"/>
              <a:gd name="T6" fmla="*/ 4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4" name="Right Triangle 13">
            <a:extLst>
              <a:ext uri="{FF2B5EF4-FFF2-40B4-BE49-F238E27FC236}">
                <a16:creationId xmlns:a16="http://schemas.microsoft.com/office/drawing/2014/main" id="{65EA87F2-D1AB-6FB2-70CD-C4141A8610B3}"/>
              </a:ext>
            </a:extLst>
          </p:cNvPr>
          <p:cNvSpPr>
            <a:spLocks/>
          </p:cNvSpPr>
          <p:nvPr/>
        </p:nvSpPr>
        <p:spPr bwMode="auto">
          <a:xfrm>
            <a:off x="-6042" y="5791253"/>
            <a:ext cx="3402314" cy="1080868"/>
          </a:xfrm>
          <a:prstGeom prst="rtTriangle">
            <a:avLst/>
          </a:prstGeom>
          <a:blipFill>
            <a:blip r:embed="rId13"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cxnSp>
        <p:nvCxnSpPr>
          <p:cNvPr id="15" name="Straight Connector 14">
            <a:extLst>
              <a:ext uri="{FF2B5EF4-FFF2-40B4-BE49-F238E27FC236}">
                <a16:creationId xmlns:a16="http://schemas.microsoft.com/office/drawing/2014/main" id="{080828B0-FC71-ABF3-7742-0F22B2EF27DA}"/>
              </a:ext>
            </a:extLst>
          </p:cNvPr>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a:extLst>
              <a:ext uri="{FF2B5EF4-FFF2-40B4-BE49-F238E27FC236}">
                <a16:creationId xmlns:a16="http://schemas.microsoft.com/office/drawing/2014/main" id="{3F9803A9-96DC-132E-25F6-1FD45EBF6C8B}"/>
              </a:ext>
            </a:extLst>
          </p:cNvPr>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7177" name="Text Placeholder 29">
            <a:extLst>
              <a:ext uri="{FF2B5EF4-FFF2-40B4-BE49-F238E27FC236}">
                <a16:creationId xmlns:a16="http://schemas.microsoft.com/office/drawing/2014/main" id="{91069638-7A73-4DF5-8B7A-3080C9DA6775}"/>
              </a:ext>
            </a:extLst>
          </p:cNvPr>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a:extLst>
              <a:ext uri="{FF2B5EF4-FFF2-40B4-BE49-F238E27FC236}">
                <a16:creationId xmlns:a16="http://schemas.microsoft.com/office/drawing/2014/main" id="{30BC2A38-A950-AF5A-390A-173954BFAC65}"/>
              </a:ext>
            </a:extLst>
          </p:cNvPr>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latin typeface="Arial" charset="0"/>
              </a:defRPr>
            </a:lvl1pPr>
            <a:extLst/>
          </a:lstStyle>
          <a:p>
            <a:pPr>
              <a:defRPr/>
            </a:pPr>
            <a:endParaRPr lang="en-US"/>
          </a:p>
        </p:txBody>
      </p:sp>
      <p:sp>
        <p:nvSpPr>
          <p:cNvPr id="22" name="Footer Placeholder 21">
            <a:extLst>
              <a:ext uri="{FF2B5EF4-FFF2-40B4-BE49-F238E27FC236}">
                <a16:creationId xmlns:a16="http://schemas.microsoft.com/office/drawing/2014/main" id="{4E97D9F3-029E-13BA-7361-94A37E88E6B1}"/>
              </a:ext>
            </a:extLst>
          </p:cNvPr>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latin typeface="Arial" charset="0"/>
              </a:defRPr>
            </a:lvl1pPr>
            <a:extLst/>
          </a:lstStyle>
          <a:p>
            <a:pPr>
              <a:defRPr/>
            </a:pPr>
            <a:endParaRPr lang="en-US"/>
          </a:p>
        </p:txBody>
      </p:sp>
      <p:sp>
        <p:nvSpPr>
          <p:cNvPr id="18" name="Slide Number Placeholder 17">
            <a:extLst>
              <a:ext uri="{FF2B5EF4-FFF2-40B4-BE49-F238E27FC236}">
                <a16:creationId xmlns:a16="http://schemas.microsoft.com/office/drawing/2014/main" id="{F88F9540-2E6B-867D-8014-7E9E3312E5DC}"/>
              </a:ext>
            </a:extLst>
          </p:cNvPr>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lvl1pPr>
          </a:lstStyle>
          <a:p>
            <a:fld id="{38B32611-B75A-4330-97DE-677FDA53E3B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6316" r:id="rId1"/>
    <p:sldLayoutId id="2147486102" r:id="rId2"/>
    <p:sldLayoutId id="2147486317" r:id="rId3"/>
    <p:sldLayoutId id="2147486318" r:id="rId4"/>
    <p:sldLayoutId id="2147486319" r:id="rId5"/>
    <p:sldLayoutId id="2147486320" r:id="rId6"/>
    <p:sldLayoutId id="2147486103" r:id="rId7"/>
    <p:sldLayoutId id="2147486321" r:id="rId8"/>
    <p:sldLayoutId id="2147486322" r:id="rId9"/>
    <p:sldLayoutId id="2147486104" r:id="rId10"/>
    <p:sldLayoutId id="2147486105" r:id="rId11"/>
  </p:sldLayoutIdLst>
  <p:transition>
    <p:random/>
  </p:transition>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Straight Connector 6">
            <a:extLst>
              <a:ext uri="{FF2B5EF4-FFF2-40B4-BE49-F238E27FC236}">
                <a16:creationId xmlns:a16="http://schemas.microsoft.com/office/drawing/2014/main" id="{30E5ECCB-54DB-292F-5040-B019D0D72453}"/>
              </a:ext>
            </a:extLst>
          </p:cNvPr>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dirty="0">
              <a:latin typeface="Arial" charset="0"/>
            </a:endParaRPr>
          </a:p>
        </p:txBody>
      </p:sp>
      <p:sp>
        <p:nvSpPr>
          <p:cNvPr id="8197" name="Text Placeholder 7">
            <a:extLst>
              <a:ext uri="{FF2B5EF4-FFF2-40B4-BE49-F238E27FC236}">
                <a16:creationId xmlns:a16="http://schemas.microsoft.com/office/drawing/2014/main" id="{10D2AB91-308C-15A2-A3C5-6FC350C0BD55}"/>
              </a:ext>
            </a:extLst>
          </p:cNvPr>
          <p:cNvSpPr>
            <a:spLocks noGrp="1"/>
          </p:cNvSpPr>
          <p:nvPr>
            <p:ph type="body" idx="1"/>
          </p:nvPr>
        </p:nvSpPr>
        <p:spPr bwMode="auto">
          <a:xfrm>
            <a:off x="304800" y="1554163"/>
            <a:ext cx="868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 name="Date Placeholder 10">
            <a:extLst>
              <a:ext uri="{FF2B5EF4-FFF2-40B4-BE49-F238E27FC236}">
                <a16:creationId xmlns:a16="http://schemas.microsoft.com/office/drawing/2014/main" id="{EB6A33F5-9621-AB32-326C-58783711DDB9}"/>
              </a:ext>
            </a:extLst>
          </p:cNvPr>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latin typeface="Arial" charset="0"/>
              </a:defRPr>
            </a:lvl1pPr>
          </a:lstStyle>
          <a:p>
            <a:pPr>
              <a:defRPr/>
            </a:pPr>
            <a:endParaRPr lang="en-US"/>
          </a:p>
        </p:txBody>
      </p:sp>
      <p:sp>
        <p:nvSpPr>
          <p:cNvPr id="28" name="Footer Placeholder 27">
            <a:extLst>
              <a:ext uri="{FF2B5EF4-FFF2-40B4-BE49-F238E27FC236}">
                <a16:creationId xmlns:a16="http://schemas.microsoft.com/office/drawing/2014/main" id="{C57A7474-7A6E-F522-6FE8-0B7A7E34D69A}"/>
              </a:ext>
            </a:extLst>
          </p:cNvPr>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latin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F05AE8FD-5AD0-314F-1249-253625A33307}"/>
              </a:ext>
            </a:extLst>
          </p:cNvPr>
          <p:cNvSpPr>
            <a:spLocks noGrp="1"/>
          </p:cNvSpPr>
          <p:nvPr>
            <p:ph type="sldNum" sz="quarter" idx="4"/>
          </p:nvPr>
        </p:nvSpPr>
        <p:spPr>
          <a:xfrm>
            <a:off x="8229600" y="6477000"/>
            <a:ext cx="762000" cy="24447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solidFill>
                  <a:srgbClr val="0C61AE"/>
                </a:solidFill>
              </a:defRPr>
            </a:lvl1pPr>
          </a:lstStyle>
          <a:p>
            <a:fld id="{1E04232B-60D5-48D2-8889-241A8D9C33D3}" type="slidenum">
              <a:rPr lang="en-US" altLang="en-US"/>
              <a:pPr/>
              <a:t>‹#›</a:t>
            </a:fld>
            <a:endParaRPr lang="en-US" altLang="en-US"/>
          </a:p>
        </p:txBody>
      </p:sp>
      <p:sp>
        <p:nvSpPr>
          <p:cNvPr id="10" name="Title Placeholder 9">
            <a:extLst>
              <a:ext uri="{FF2B5EF4-FFF2-40B4-BE49-F238E27FC236}">
                <a16:creationId xmlns:a16="http://schemas.microsoft.com/office/drawing/2014/main" id="{3F481DAF-FDAE-F351-E47C-AA111B1402C0}"/>
              </a:ext>
            </a:extLst>
          </p:cNvPr>
          <p:cNvSpPr>
            <a:spLocks noGrp="1"/>
          </p:cNvSpPr>
          <p:nvPr>
            <p:ph type="title"/>
          </p:nvPr>
        </p:nvSpPr>
        <p:spPr>
          <a:xfrm>
            <a:off x="304800" y="457200"/>
            <a:ext cx="8686800" cy="838200"/>
          </a:xfrm>
          <a:prstGeom prst="rect">
            <a:avLst/>
          </a:prstGeom>
        </p:spPr>
        <p:txBody>
          <a:bodyPr vert="horz" anchor="ctr">
            <a:normAutofit/>
          </a:bodyPr>
          <a:lstStyle/>
          <a:p>
            <a:r>
              <a:rPr lang="en-US"/>
              <a:t>Click to edit Master title style</a:t>
            </a:r>
          </a:p>
        </p:txBody>
      </p:sp>
      <p:sp>
        <p:nvSpPr>
          <p:cNvPr id="9" name="Straight Connector 8">
            <a:extLst>
              <a:ext uri="{FF2B5EF4-FFF2-40B4-BE49-F238E27FC236}">
                <a16:creationId xmlns:a16="http://schemas.microsoft.com/office/drawing/2014/main" id="{16D145C8-0B86-6C5D-5526-29153CC56344}"/>
              </a:ext>
            </a:extLst>
          </p:cNvPr>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dirty="0">
              <a:latin typeface="Arial" charset="0"/>
            </a:endParaRPr>
          </a:p>
        </p:txBody>
      </p:sp>
      <p:sp>
        <p:nvSpPr>
          <p:cNvPr id="12" name="Straight Connector 11">
            <a:extLst>
              <a:ext uri="{FF2B5EF4-FFF2-40B4-BE49-F238E27FC236}">
                <a16:creationId xmlns:a16="http://schemas.microsoft.com/office/drawing/2014/main" id="{7917E2BC-98AE-3DDB-AB8C-4BC810DCB40D}"/>
              </a:ext>
            </a:extLst>
          </p:cNvPr>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dirty="0">
              <a:latin typeface="Arial" charset="0"/>
            </a:endParaRPr>
          </a:p>
        </p:txBody>
      </p:sp>
    </p:spTree>
  </p:cSld>
  <p:clrMap bg1="lt1" tx1="dk1" bg2="lt2" tx2="dk2" accent1="accent1" accent2="accent2" accent3="accent3" accent4="accent4" accent5="accent5" accent6="accent6" hlink="hlink" folHlink="folHlink"/>
  <p:sldLayoutIdLst>
    <p:sldLayoutId id="2147486323" r:id="rId1"/>
    <p:sldLayoutId id="2147486324" r:id="rId2"/>
    <p:sldLayoutId id="2147486325" r:id="rId3"/>
    <p:sldLayoutId id="2147486106" r:id="rId4"/>
    <p:sldLayoutId id="2147486326" r:id="rId5"/>
    <p:sldLayoutId id="2147486107" r:id="rId6"/>
    <p:sldLayoutId id="2147486327" r:id="rId7"/>
    <p:sldLayoutId id="2147486328" r:id="rId8"/>
    <p:sldLayoutId id="2147486329" r:id="rId9"/>
    <p:sldLayoutId id="2147486108" r:id="rId10"/>
    <p:sldLayoutId id="2147486330" r:id="rId11"/>
  </p:sldLayoutIdLst>
  <p:transition>
    <p:random/>
  </p:transition>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eaLnBrk="1" fontAlgn="base" hangingPunct="1">
        <a:spcBef>
          <a:spcPct val="0"/>
        </a:spcBef>
        <a:spcAft>
          <a:spcPct val="0"/>
        </a:spcAft>
        <a:defRPr sz="3600">
          <a:solidFill>
            <a:schemeClr val="tx2"/>
          </a:solidFill>
          <a:latin typeface="Franklin Gothic Medium" pitchFamily="34" charset="0"/>
        </a:defRPr>
      </a:lvl6pPr>
      <a:lvl7pPr marL="914400" algn="l" rtl="0" eaLnBrk="1" fontAlgn="base" hangingPunct="1">
        <a:spcBef>
          <a:spcPct val="0"/>
        </a:spcBef>
        <a:spcAft>
          <a:spcPct val="0"/>
        </a:spcAft>
        <a:defRPr sz="3600">
          <a:solidFill>
            <a:schemeClr val="tx2"/>
          </a:solidFill>
          <a:latin typeface="Franklin Gothic Medium" pitchFamily="34" charset="0"/>
        </a:defRPr>
      </a:lvl7pPr>
      <a:lvl8pPr marL="1371600" algn="l" rtl="0" eaLnBrk="1" fontAlgn="base" hangingPunct="1">
        <a:spcBef>
          <a:spcPct val="0"/>
        </a:spcBef>
        <a:spcAft>
          <a:spcPct val="0"/>
        </a:spcAft>
        <a:defRPr sz="3600">
          <a:solidFill>
            <a:schemeClr val="tx2"/>
          </a:solidFill>
          <a:latin typeface="Franklin Gothic Medium" pitchFamily="34" charset="0"/>
        </a:defRPr>
      </a:lvl8pPr>
      <a:lvl9pPr marL="1828800" algn="l" rtl="0" eaLnBrk="1" fontAlgn="base" hangingPunct="1">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anose="05020102010507070707"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3DF7E07E-9192-6D32-6C28-DBCB099B6498}"/>
              </a:ext>
            </a:extLst>
          </p:cNvPr>
          <p:cNvSpPr>
            <a:spLocks noGrp="1" noChangeArrowheads="1"/>
          </p:cNvSpPr>
          <p:nvPr>
            <p:ph type="title"/>
          </p:nvPr>
        </p:nvSpPr>
        <p:spPr bwMode="auto">
          <a:xfrm>
            <a:off x="574675" y="304800"/>
            <a:ext cx="80010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9219" name="Rectangle 3">
            <a:extLst>
              <a:ext uri="{FF2B5EF4-FFF2-40B4-BE49-F238E27FC236}">
                <a16:creationId xmlns:a16="http://schemas.microsoft.com/office/drawing/2014/main" id="{95B06977-13AC-F94C-04F6-3811DDEC9C31}"/>
              </a:ext>
            </a:extLst>
          </p:cNvPr>
          <p:cNvSpPr>
            <a:spLocks noGrp="1" noChangeArrowheads="1"/>
          </p:cNvSpPr>
          <p:nvPr>
            <p:ph type="body" idx="1"/>
          </p:nvPr>
        </p:nvSpPr>
        <p:spPr bwMode="auto">
          <a:xfrm>
            <a:off x="566738" y="1752600"/>
            <a:ext cx="8001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220" name="AutoShape 4">
            <a:extLst>
              <a:ext uri="{FF2B5EF4-FFF2-40B4-BE49-F238E27FC236}">
                <a16:creationId xmlns:a16="http://schemas.microsoft.com/office/drawing/2014/main" id="{B7EC5E0F-BD0F-C7D5-F0B2-6062969AAF5F}"/>
              </a:ext>
            </a:extLst>
          </p:cNvPr>
          <p:cNvSpPr>
            <a:spLocks noChangeArrowheads="1"/>
          </p:cNvSpPr>
          <p:nvPr/>
        </p:nvSpPr>
        <p:spPr bwMode="auto">
          <a:xfrm>
            <a:off x="609600" y="1566863"/>
            <a:ext cx="7958138" cy="109537"/>
          </a:xfrm>
          <a:custGeom>
            <a:avLst/>
            <a:gdLst>
              <a:gd name="T0" fmla="*/ 0 w 1000"/>
              <a:gd name="T1" fmla="*/ 0 h 1000"/>
              <a:gd name="T2" fmla="*/ 585 w 1000"/>
              <a:gd name="T3" fmla="*/ 0 h 1000"/>
              <a:gd name="T4" fmla="*/ 585 w 1000"/>
              <a:gd name="T5" fmla="*/ 1000 h 1000"/>
              <a:gd name="T6" fmla="*/ 0 w 1000"/>
              <a:gd name="T7" fmla="*/ 1000 h 1000"/>
              <a:gd name="T8" fmla="*/ 0 w 1000"/>
              <a:gd name="T9" fmla="*/ 0 h 1000"/>
              <a:gd name="T10" fmla="*/ 1000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9221" name="Line 5">
            <a:extLst>
              <a:ext uri="{FF2B5EF4-FFF2-40B4-BE49-F238E27FC236}">
                <a16:creationId xmlns:a16="http://schemas.microsoft.com/office/drawing/2014/main" id="{6E81CB85-09B0-2E7A-CADC-E4B861F7C8EB}"/>
              </a:ext>
            </a:extLst>
          </p:cNvPr>
          <p:cNvSpPr>
            <a:spLocks noChangeShapeType="1"/>
          </p:cNvSpPr>
          <p:nvPr/>
        </p:nvSpPr>
        <p:spPr bwMode="auto">
          <a:xfrm flipV="1">
            <a:off x="609600" y="6172200"/>
            <a:ext cx="7924800" cy="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2390" name="Rectangle 6">
            <a:extLst>
              <a:ext uri="{FF2B5EF4-FFF2-40B4-BE49-F238E27FC236}">
                <a16:creationId xmlns:a16="http://schemas.microsoft.com/office/drawing/2014/main" id="{03C88E64-FE24-AAD8-841F-48D612C457EA}"/>
              </a:ext>
            </a:extLst>
          </p:cNvPr>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mn-lt"/>
              </a:defRPr>
            </a:lvl1pPr>
          </a:lstStyle>
          <a:p>
            <a:pPr>
              <a:defRPr/>
            </a:pPr>
            <a:fld id="{800300E5-1131-4932-9900-065E78C41CCA}" type="datetimeFigureOut">
              <a:rPr lang="en-US"/>
              <a:pPr>
                <a:defRPr/>
              </a:pPr>
              <a:t>7/22/2023</a:t>
            </a:fld>
            <a:endParaRPr lang="en-US" dirty="0"/>
          </a:p>
        </p:txBody>
      </p:sp>
      <p:sp>
        <p:nvSpPr>
          <p:cNvPr id="272391" name="Rectangle 7">
            <a:extLst>
              <a:ext uri="{FF2B5EF4-FFF2-40B4-BE49-F238E27FC236}">
                <a16:creationId xmlns:a16="http://schemas.microsoft.com/office/drawing/2014/main" id="{A8EE05DB-7BFA-870F-CBC7-240E1F45560F}"/>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latin typeface="+mn-lt"/>
              </a:defRPr>
            </a:lvl1pPr>
          </a:lstStyle>
          <a:p>
            <a:pPr>
              <a:defRPr/>
            </a:pPr>
            <a:endParaRPr lang="en-US"/>
          </a:p>
        </p:txBody>
      </p:sp>
      <p:sp>
        <p:nvSpPr>
          <p:cNvPr id="272392" name="Rectangle 8">
            <a:extLst>
              <a:ext uri="{FF2B5EF4-FFF2-40B4-BE49-F238E27FC236}">
                <a16:creationId xmlns:a16="http://schemas.microsoft.com/office/drawing/2014/main" id="{141493AF-7BA8-D821-26AF-F09D1F621B2A}"/>
              </a:ext>
            </a:extLst>
          </p:cNvPr>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Verdana" panose="020B0604030504040204" pitchFamily="34" charset="0"/>
              </a:defRPr>
            </a:lvl1pPr>
          </a:lstStyle>
          <a:p>
            <a:fld id="{980943F5-D090-4978-B06B-370698FF7C7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6331" r:id="rId1"/>
    <p:sldLayoutId id="2147486109" r:id="rId2"/>
    <p:sldLayoutId id="2147486110" r:id="rId3"/>
    <p:sldLayoutId id="2147486111" r:id="rId4"/>
    <p:sldLayoutId id="2147486112" r:id="rId5"/>
    <p:sldLayoutId id="2147486113" r:id="rId6"/>
    <p:sldLayoutId id="2147486114" r:id="rId7"/>
    <p:sldLayoutId id="2147486115" r:id="rId8"/>
    <p:sldLayoutId id="2147486116" r:id="rId9"/>
    <p:sldLayoutId id="2147486117" r:id="rId10"/>
    <p:sldLayoutId id="2147486118" r:id="rId11"/>
  </p:sldLayoutIdLst>
  <p:transition>
    <p:random/>
  </p:transition>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eaLnBrk="1" fontAlgn="base" hangingPunct="1">
        <a:spcBef>
          <a:spcPct val="0"/>
        </a:spcBef>
        <a:spcAft>
          <a:spcPct val="0"/>
        </a:spcAft>
        <a:defRPr sz="3800">
          <a:solidFill>
            <a:schemeClr val="tx2"/>
          </a:solidFill>
          <a:latin typeface="Verdana" pitchFamily="34" charset="0"/>
        </a:defRPr>
      </a:lvl6pPr>
      <a:lvl7pPr marL="914400" algn="l" rtl="0" eaLnBrk="1" fontAlgn="base" hangingPunct="1">
        <a:spcBef>
          <a:spcPct val="0"/>
        </a:spcBef>
        <a:spcAft>
          <a:spcPct val="0"/>
        </a:spcAft>
        <a:defRPr sz="3800">
          <a:solidFill>
            <a:schemeClr val="tx2"/>
          </a:solidFill>
          <a:latin typeface="Verdana" pitchFamily="34" charset="0"/>
        </a:defRPr>
      </a:lvl7pPr>
      <a:lvl8pPr marL="1371600" algn="l" rtl="0" eaLnBrk="1" fontAlgn="base" hangingPunct="1">
        <a:spcBef>
          <a:spcPct val="0"/>
        </a:spcBef>
        <a:spcAft>
          <a:spcPct val="0"/>
        </a:spcAft>
        <a:defRPr sz="3800">
          <a:solidFill>
            <a:schemeClr val="tx2"/>
          </a:solidFill>
          <a:latin typeface="Verdana" pitchFamily="34" charset="0"/>
        </a:defRPr>
      </a:lvl8pPr>
      <a:lvl9pPr marL="1828800" algn="l" rtl="0" eaLnBrk="1" fontAlgn="base" hangingPunct="1">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defRPr>
      </a:lvl5pPr>
      <a:lvl6pPr marL="2551113" indent="-398463" algn="l" rtl="0" eaLnBrk="1" fontAlgn="base" hangingPunct="1">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eaLnBrk="1" fontAlgn="base" hangingPunct="1">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eaLnBrk="1" fontAlgn="base" hangingPunct="1">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eaLnBrk="1" fontAlgn="base" hangingPunct="1">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7.xml"/><Relationship Id="rId1" Type="http://schemas.openxmlformats.org/officeDocument/2006/relationships/themeOverride" Target="../theme/themeOverride6.xml"/></Relationships>
</file>

<file path=ppt/slides/_rels/slide14.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7.xml"/><Relationship Id="rId1" Type="http://schemas.openxmlformats.org/officeDocument/2006/relationships/themeOverride" Target="../theme/themeOverride7.xml"/><Relationship Id="rId5" Type="http://schemas.openxmlformats.org/officeDocument/2006/relationships/image" Target="../media/image33.jpeg"/><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7.xml"/><Relationship Id="rId1" Type="http://schemas.openxmlformats.org/officeDocument/2006/relationships/themeOverride" Target="../theme/themeOverride8.xml"/><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7.xml"/><Relationship Id="rId1" Type="http://schemas.openxmlformats.org/officeDocument/2006/relationships/themeOverride" Target="../theme/themeOverride9.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7.xml"/><Relationship Id="rId1" Type="http://schemas.openxmlformats.org/officeDocument/2006/relationships/themeOverride" Target="../theme/themeOverride10.xml"/><Relationship Id="rId4" Type="http://schemas.openxmlformats.org/officeDocument/2006/relationships/image" Target="../media/image38.jpeg"/></Relationships>
</file>

<file path=ppt/slides/_rels/slide1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4.xml"/></Relationships>
</file>

<file path=ppt/slides/_rels/slide2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4.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64.xml"/></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64.xml"/></Relationships>
</file>

<file path=ppt/slides/_rels/slide2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1.xml"/><Relationship Id="rId1" Type="http://schemas.openxmlformats.org/officeDocument/2006/relationships/themeOverride" Target="../theme/themeOverride11.xml"/><Relationship Id="rId5" Type="http://schemas.openxmlformats.org/officeDocument/2006/relationships/image" Target="../media/image45.jpeg"/><Relationship Id="rId4" Type="http://schemas.openxmlformats.org/officeDocument/2006/relationships/image" Target="../media/image44.jpeg"/></Relationships>
</file>

<file path=ppt/slides/_rels/slide2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slideLayout" Target="../slideLayouts/slideLayout31.xml"/><Relationship Id="rId1" Type="http://schemas.openxmlformats.org/officeDocument/2006/relationships/themeOverride" Target="../theme/themeOverride12.xml"/></Relationships>
</file>

<file path=ppt/slides/_rels/slide2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slideLayout" Target="../slideLayouts/slideLayout31.xml"/><Relationship Id="rId1" Type="http://schemas.openxmlformats.org/officeDocument/2006/relationships/themeOverride" Target="../theme/themeOverride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slideLayout" Target="../slideLayouts/slideLayout31.xml"/><Relationship Id="rId1" Type="http://schemas.openxmlformats.org/officeDocument/2006/relationships/themeOverride" Target="../theme/themeOverride14.xml"/></Relationships>
</file>

<file path=ppt/slides/_rels/slide3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84994" name="TextBox 1">
            <a:extLst>
              <a:ext uri="{FF2B5EF4-FFF2-40B4-BE49-F238E27FC236}">
                <a16:creationId xmlns:a16="http://schemas.microsoft.com/office/drawing/2014/main" id="{CE53AAD2-407C-4C2C-8A71-E6763ACD1079}"/>
              </a:ext>
            </a:extLst>
          </p:cNvPr>
          <p:cNvSpPr txBox="1">
            <a:spLocks noChangeArrowheads="1"/>
          </p:cNvSpPr>
          <p:nvPr/>
        </p:nvSpPr>
        <p:spPr bwMode="auto">
          <a:xfrm>
            <a:off x="1981200" y="0"/>
            <a:ext cx="55626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2"/>
              </a:buClr>
              <a:buSzPct val="8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anose="05020102010507070707" pitchFamily="18"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anose="05020102010507070707" pitchFamily="18"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9pPr>
          </a:lstStyle>
          <a:p>
            <a:pPr algn="ctr" eaLnBrk="1" hangingPunct="1">
              <a:spcBef>
                <a:spcPct val="20000"/>
              </a:spcBef>
              <a:buClrTx/>
              <a:buSzTx/>
              <a:buFontTx/>
              <a:buNone/>
            </a:pPr>
            <a:r>
              <a:rPr lang="en-US" altLang="en-US" sz="8000">
                <a:solidFill>
                  <a:srgbClr val="FF0000"/>
                </a:solidFill>
                <a:latin typeface="Arial" panose="020B0604020202020204" pitchFamily="34" charset="0"/>
              </a:rPr>
              <a:t>Lesson #6</a:t>
            </a:r>
          </a:p>
        </p:txBody>
      </p:sp>
      <p:sp>
        <p:nvSpPr>
          <p:cNvPr id="84995" name="TextBox 2">
            <a:extLst>
              <a:ext uri="{FF2B5EF4-FFF2-40B4-BE49-F238E27FC236}">
                <a16:creationId xmlns:a16="http://schemas.microsoft.com/office/drawing/2014/main" id="{3F8CD916-72B1-DE1D-05FB-5A3B1969B4EE}"/>
              </a:ext>
            </a:extLst>
          </p:cNvPr>
          <p:cNvSpPr txBox="1">
            <a:spLocks noChangeArrowheads="1"/>
          </p:cNvSpPr>
          <p:nvPr/>
        </p:nvSpPr>
        <p:spPr bwMode="auto">
          <a:xfrm>
            <a:off x="1905000" y="1219200"/>
            <a:ext cx="5715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2"/>
              </a:buClr>
              <a:buSzPct val="8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anose="05020102010507070707" pitchFamily="18"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anose="05020102010507070707" pitchFamily="18"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9pPr>
          </a:lstStyle>
          <a:p>
            <a:pPr algn="ctr" eaLnBrk="1" hangingPunct="1">
              <a:spcBef>
                <a:spcPct val="20000"/>
              </a:spcBef>
              <a:buClrTx/>
              <a:buSzTx/>
              <a:buFontTx/>
              <a:buNone/>
            </a:pPr>
            <a:r>
              <a:rPr lang="en-US" altLang="en-US" sz="4400">
                <a:latin typeface="Arial" panose="020B0604020202020204" pitchFamily="34" charset="0"/>
              </a:rPr>
              <a:t>MESSIAH MIRACLES</a:t>
            </a:r>
          </a:p>
        </p:txBody>
      </p:sp>
      <p:sp>
        <p:nvSpPr>
          <p:cNvPr id="84996" name="TextBox 3">
            <a:extLst>
              <a:ext uri="{FF2B5EF4-FFF2-40B4-BE49-F238E27FC236}">
                <a16:creationId xmlns:a16="http://schemas.microsoft.com/office/drawing/2014/main" id="{2B59D053-E6C6-1BE6-31F6-92CC5810C0F1}"/>
              </a:ext>
            </a:extLst>
          </p:cNvPr>
          <p:cNvSpPr txBox="1">
            <a:spLocks noChangeArrowheads="1"/>
          </p:cNvSpPr>
          <p:nvPr/>
        </p:nvSpPr>
        <p:spPr bwMode="auto">
          <a:xfrm>
            <a:off x="1752600" y="6096000"/>
            <a:ext cx="6019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2"/>
              </a:buClr>
              <a:buSzPct val="8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anose="05020102010507070707" pitchFamily="18"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anose="05020102010507070707" pitchFamily="18"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9pPr>
          </a:lstStyle>
          <a:p>
            <a:pPr algn="ctr" eaLnBrk="1" hangingPunct="1">
              <a:spcBef>
                <a:spcPct val="20000"/>
              </a:spcBef>
              <a:buClrTx/>
              <a:buSzTx/>
              <a:buFontTx/>
              <a:buNone/>
            </a:pPr>
            <a:r>
              <a:rPr lang="en-US" altLang="en-US" sz="3200">
                <a:solidFill>
                  <a:srgbClr val="7030A0"/>
                </a:solidFill>
                <a:latin typeface="Arial" panose="020B0604020202020204" pitchFamily="34" charset="0"/>
              </a:rPr>
              <a:t>Matthew 8:1-17, 23-34; 9:1-8 </a:t>
            </a:r>
          </a:p>
        </p:txBody>
      </p:sp>
      <p:pic>
        <p:nvPicPr>
          <p:cNvPr id="84997" name="Picture 2" descr="http://t0.gstatic.com/images?q=tbn:ANd9GcSmduERa2baYlFPPL3STqupybdfZJ8bRXmcgTWd2NKWUqaX-aRk4w">
            <a:extLst>
              <a:ext uri="{FF2B5EF4-FFF2-40B4-BE49-F238E27FC236}">
                <a16:creationId xmlns:a16="http://schemas.microsoft.com/office/drawing/2014/main" id="{D5400307-ABA1-9618-7875-740644DB80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981200"/>
            <a:ext cx="332740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8" name="Picture 4" descr="http://s4.hubimg.com/u/2978667_f496.jpg">
            <a:extLst>
              <a:ext uri="{FF2B5EF4-FFF2-40B4-BE49-F238E27FC236}">
                <a16:creationId xmlns:a16="http://schemas.microsoft.com/office/drawing/2014/main" id="{48D3F737-43CA-862E-75E5-E7ED1B018F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63" y="2514600"/>
            <a:ext cx="2433637" cy="308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9" name="Picture 8" descr="http://s2.hubimg.com/u/2978557_f248.jpg">
            <a:extLst>
              <a:ext uri="{FF2B5EF4-FFF2-40B4-BE49-F238E27FC236}">
                <a16:creationId xmlns:a16="http://schemas.microsoft.com/office/drawing/2014/main" id="{A08971DC-D5C0-ACC4-7ECE-15AD9022A5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2362200"/>
            <a:ext cx="2695575"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4" descr="http://historeo.com/Resources/jesusandcenturion.jpg">
            <a:extLst>
              <a:ext uri="{FF2B5EF4-FFF2-40B4-BE49-F238E27FC236}">
                <a16:creationId xmlns:a16="http://schemas.microsoft.com/office/drawing/2014/main" id="{61044E6F-6E3A-4DEB-E4B2-15878DC765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10000"/>
            <a:ext cx="2341563"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3" name="AutoShape 2" descr="data:image/jpg;base64,/9j/4AAQSkZJRgABAQAAAQABAAD/2wCEAAkGBhQQDxQQEBQUFA8UEBQQFBAVEBAUFBAPFBAVFBQUFBQXHCYeFxkjGRQUHy8gJCcpLCwsFR4xNTAqNiYrLCkBCQoKDgwOGg8PGi0kHyQpLDIpLC0sLCwsKSwsLi0sKi0sLCwsLCoqLCosLCwsLiksLCwpMC0sLC0sLCwsLC0sLP/AABEIAOEA4QMBIgACEQEDEQH/xAAcAAACAgMBAQAAAAAAAAAAAAAAAwIEAQUHBgj/xABEEAACAQICBQkFBQcBCQEAAAABAgADEQQhBRIxQVEGBxMyYXGBkbEicqHB0RRCUmLwFSMzgpLS4ZNDU1RzoqOy4vGU/8QAGwEAAgMBAQEAAAAAAAAAAAAAAAMEBQYCAQf/xAA1EQABAwIDBAkEAQUBAQAAAAABAAIDBBESITEFQVGxEyJhcYGRodHwBjLB4RQVIzNC8WIk/9oADAMBAAIRAxEAPwDtvV930/xGQi+r3en+IITIQhBCIQhBCIQkDV4Tlzg3VFlORNQCVquLA7TwEq1MUx2ZDs+srp9oxx5DM9nyyc2IlXnxFuA75VqY783lKbC+2RKyin2pM77cvnZZSGwtGqa+N97ziWxPYfORKyDLKWWpmdqVIaxoWTiOz4zH2sjYWHiZAiQIkXpX8U0NarK6TcbGPiAfWPp6dI6yg9xtNWRIESTFXVUZ6kp8cx6oMEbtQvSUdMU22nVP5svjsl1WvmNk8YWjKGNamfZYjs3Hwl1T/UErcp2XHFuvl/xIfQg/YV7CE02D5Qg5VBqn8Q6viN026OCLjMcRmDNNTVkNU3FE6/MeCr5InxmzgpQhCS0tEIQghEWTfIbN5+UCb5DZvPykwIIUeiHCEnCCEQhCCEvq93p/iMhF9X3fT/EEJkhUqhdvlFYjFBchmfSUWqk9/GVtVXti6rczyTWRl2as1MTx8pXeqT3cJECTCylfLJNqVIDQ1Q1YasaFmdWcdCvcSQVkSseVkCsU+FdByQVi2WWGWKYSvliTQUhhFkR7CKYSte2xTmlKYRZEaRIMJ4E0FKYRZEawi2jAmhLMfg9IvSPsnLep2H6d8S0W0awuY4PYbHiF2WteLOC9fo/SqVhlk29DtHdxEvTwC1CpDKSCMwRtE9PofToqew+VTduD93b2TXbO2uJiIp8nbjuPsVUVNEY+szTktxFk3yGzeflAm+Q2bzJgTQKuQBMwhBCIQhBCIQhBCJVxmL1RYdY/DtMni8SKa3O3YBxM02uWNztMpNqbR6D+1H9x9B7qRDFizOiZeMUSCxiykiGPM68/2pByTFEYqzCiNUSyijSnFYCw1I0LMlZOEOSXiVcrFsssssUwkWWOy7aVXYRTCPYRTCVMzU5pSGEUwj2iWlPM1SGpRi2jWi2kUJwSmi2jWizGBOCU0g0Y0W0aE0JbQHs5/e2gcO2TItmdu4fMxLmPsG668l2Ot3L1GgNNdKOjf+IBkfxj6zdznIcqQymxBuCNxntNC6VFenfY4yYdvEdhmp2TtAyjoZT1hoeI91TV1J0f9xmnJbKEIS/VYiEIQQiYZrTM1mmsXqrqDa233f8AP1kWrqW00LpXbvU7gu42F7g0KjisV0j3+6Mh3cfGZWIpCPWfO2SvleZHnMnNWpAaLBOWNWJUxqmW8BSHJq5d3pHrEqZNTbu9JdwuBUZysrMmLVpktLEPFkqyi0U0YxinMgzEJjUp4po1jEtKaYqQ1KaKaNYxLSlnUhqW0W01vJ7lNRx9HpsOxIDajKylWpva+qw8doJE2TSK5jmOLXCxCc0gi4SzFtGGLM6CcEtpgi2Z27h8zJnLM7dwiWMkjqa68kwdbuUGMU0Y0W0ApDVBo3R2kDQqhxs2MPxLvH64RTRTRjS5pD26jRdloeC06FdJo1g6hlN1IBB4gyc8xyQ0ncGgxzHtJ3feHnn4menm9pKkVMQkG/XsO9ZSohMMhYUQhCSkhYJnl8RiOkqlt18vdGybvTOI1KJ4t7I8dvwvPPURlMd9RVGJ7IBuzP4/KsqNnVL/AAVhY1TEqYxTM3GbFSHBWFMapldTGqZbQvSHBPUxgaV1aMDS0jlSS1NDW7vST1onWmNa3d6SYJrpeFNLTlPPZpdzUwOApOwNevrVFViNdNdERWA2gsWyP4Z1BnnDdGY39s8qRXX2sNhjrod3RUP4bfzVWDfzTqF13F50aL+y8cNy7g5imMyxi2MoZpFKaFBjFMZNjFMZUzOuntC5NzYYr7LpTH6PfK9R3QcWpVGGXejg9yzqbTkHOlhKmA0pQ0pQGTlSeHTUxqsrdjU7f9U6hofTFPF4eniKJvTqLrDip2MrdoNwe6WO0WdIGVTdHgX7HDI8lxTmxLDu5K20icu/cJM5Z7+EUxkADBmdeSmDNQYxbSbRZgFIaoNFmTaLaMCaFBosxjRZjQnBSw+JNGolRdqm/eN48ROj0aodQy5qQGB4gi4nNXS6/Gev5HY3Xw+odtNtX+U5r8x4S82JPhkdEdDmO/5yVVtSLEwSDdke5b6EITVLPrz/ACjrXZE4DW8SbD0MorM6Vq62JbsIXyH1vIgz5ttCTpaqR3bbyyV7EzDE0dnNNBk1MUDJgyBoghPUxitK6mTDSTHKlEKwGkw0rhpMNJ7JkstTtaZ1pUxOMSkhqVGVKai7OzBVUdrHITlHLrnsVVaho06zm6tiyLKv/JU7T+Y5cAdsn07JJzZg8dwSnEN1W351eWwWnU0bhKg+11E/eZ9SkR7VMNsFRl3blJ4iWeZ/kecDgjWqrbE4nVdlIsadEfw0PAm5YjtA3Tg+htMiji0xNWmMQVqdIUqO1qj3uGZhmTrZ57TtvO7cleeHC41lpVA2HrsQArkNTdjuWoBkfeAlpWQyRwYIxfe48UiNwLrle9LSBMwWkGaZeQgAlx8lNHYhjFEyV5FjInRteMQNu9NBIWm5U8n0x+FfDVMtYXV7XNOqOq47t/EEjfOT8l9O1NA1nw+MuUd/aoLZuj3faFPaLZfeFuGXbWNts49zqcp9H4lejQNVxaXC16eqETPNWc/xF7AO4jOXWyXON6d7S5p1/wDJ49iTOAOuDY811PB6QSvTWtRcPTcXV1NwfoezdGEz5u5Ocr8RgH1sO/sk3ak2dN+9dx7RY9s6joTniw1UBcSrUKm82NSmT2FRrDxHjPKvY88JJZ1h6+I9k6GrY7J2RXvWi2lDC8o8NWF6WIot2CtTv4i9xHVdI0lF2qUwOJqIPnKvo3A2IKntc3imtFmaLSXL7BUAdaujn8NL96T/AE5DxIk+TnKmnj6bVKSVUVWtd0sG91hdT2i9xJH8aVrMZaQOK7bKwuwg5rbtISRMis4CkhMQTZcj6+piGpnY6keKm4+GtNegjMA+piqbfnW/cfZPwvG0svRTsf2j9pEzccb2cQuhQmJmfQVkV4l6mtVduLsfNowGVKDZk/rbLIM+WE4iXcStM5tsk0GTBigZIGcEJRC1PKzk62OodEmIq4dgdYNTOTHcKgFiw7iJ4SqOUGj8lb7ZRGw6q1jbtBtV9Z1QGZBkyCtdC3AWtc3gR+dVHfCHG97Fceqc82kKXs1sJTVvzUsSnwLTV47nw0g4IQUKXatIsw/1GYfCd1qVrDf3T5y5yOTz4XH1HIPQ13avSbcQ7azLfirEjyO+ajZ0cU4xvgDQftJP3dwKr5X4ThD7nf2LTaY5R4jGNrYmtUqkG4DOSq+6vVXwE1ssYbAvU6ik8TuHeZcHJ2r+XzP0mga0NFmiwUfVaubjRZ6GhUxP379DT7GIuzeA+crVtB1VF9W4/Ln8Nsfi8sFQG41KpPeDYfCdLxda5l+V1TEUqmDrMWaioem5N26EnVKE79U2t2NbcJ0wnKco5kOTb00q42oCoqqKVIHLWQNrO/dcKB3GdVB4zA7Qaw1kgj038L5X9fVWkN8AJRfKKJkyeFoomV0rcIaFKZndc754tOuuH+zUWKkqtStbItQZmRVvwLKb904hO2c6eg2IfGLmn2Q0ag/CVcvTbu9th5cZxalRLnVUEngBN3sjAaVpb49/aqmpv0hBUITZpyeqncB3n6TD8n6o2AHuP1loo61s2XJ3Ry4nFUqFRii1HCa4UMQT1ciRtNh4yhVolDqsCCNxFjPV82ugHxGOSrb9zQYVXbdrDNF7y1vAGIqJBHE597WBTImY3htt66HormxwdAhmVqzDfVIK39wAL53nqFQKAAAABYAAAAcAN0YTFkzByTSSm8jiVq4omRizRZRMkgkYxBOCnHIJqCQxGRU7x8jeNQSOKXIeMjvNkoHrL3f21YTyn7UMJrP601UX8AqlQOZH62yyDEOurVdeDsPJowGZEtwkjgrd2eacDJAxQMzr2nOG+QSiE9czYbZtcJowW1nNzw3D6zSYTF53m0XH5TebP+nBCBJOLu4bh7n05rNVG08bi1mQ48VHHUxNNpPQ1HF0OgxCB6ZzsdqtuZWGantEvYvF3kKTZDuh9Tl0dPFY2OLLwC52UA+R/cuc1Oauph7/AGOolWkSWFKtdHU9lVQQ2zeolOpyWxa7cG59ythWHmXB+E6prQ1pmotuVTBY2d3j2srg0jCuVLyPx1TJMMlL89bEUyB/JT1iZu+T/NRSSmPtrjEOtU1ggUpSDNtB3uL3Nsh2T3WtANPJNtVMvVJsOz31XopWNzUqagCwAAAsFAAAAFgANwmL3MO0eUi+2QMBDRfS+fb80ThqsvkZFzvmGzaYbPM5Cd9H9wAyvl7roblCqgZCrAFWBUqQCGU7QQdongNIc1qLVNbAuKTG96FQM1Igm9lYe0mztnvne8WTGRVctO7+y6358F2YGyDrhc1qcmcUm3Da3bSr0WB7g5Q/CK/YGKOS4Rh21K+HQD+lmM6YTIEyzG3Ki2jfI+6V/T4+JXNcPzVvXq9LjaqgZDoaAJ9kbjUYZbTuM6NoHQNKlS6KggSmv3R2jaTtJPEzJM2nJysBVZW2Mtx3r/gmOoa981U0T9ZpuLWyz0y71xV0gZTkxZEZ33/LKlicAV2SgxnqNJ2ztPL1x+8HfNJL9OwVDS6HqO8x7jw8lT0+2poXYZesPX58usqI5BBqOqxH6sReMRZgJmmNxY7UGx8FrRIHtDm6FTQTGJGQ8YxFmK63IH6zykR5SwesrH7MMxPWfYhCav8AogVR/PK8fpmnqYtxxbW/qUH1vFgzYcsKFqiVOK6vipuPgfhNYrSjroujqZG9t/PNWkDscLHdnJNBmK4JQgbSDIgyQMjxP6ORr+BB8l5IzG0t4hayniCuRlkaQlv7Mj7bBvWQOhB4T7LTV9NVRiRh/XfwWCmp5IXYXhUauMvkNpm4TIW7JVTBqhyzMMTpBKfXOfAAk+QmE+pqxlbMyCm62G97Z5m3K3qtDsunMLHSSZX4q3rQ1p5+vyot1KLt2kqo+c1tXlrWFZaQw63am9S5qtsRkXcv55n27Iq3Z4PUe6sTUxDevZa0ze2e/hPMHlLXVbtQTXOxNd8hxbLLulLF8ta9MKWw6nWqpT/isM3cKPu9seNj1bRfDn3j3XH8qI717LXkg18t+0Tyo5VVd+H/AO7/AOkmvKp/+HP+qP7YM2XWNObMt+Y910amE7/Qr01Rrd59IlnnmMLy0asuuMO3Wdf4g+5UZD93ipjDynf/AIc/6o/tnUmzaxxyZl3j3XrKmEDM+hXoydb3vWKJnmBywfpTS+zm4pipfptxdl/B+WXafKB3B/cEONg6Tr+OrtgdlVThcsz7xn66rsVcI/29CtuTIEzQV+VZRkVqD3ep0Ys65Nqs28D8JlxNNqdqVF/lB9DFnZtU3Vh58k9tXAf9lsSYUaxRgw2g3+sr08WrbD4G4PkZImIDXwvBIIIUoBkrSNQVfxekrjbKmAol31jsG/5xXRX2yyrG1t3CbcfVMLYMmHHbst56+iyrtgyCTJww+vl+02s+s5I2bB3AWkkWRRY5FmBmlMj3PdqSSfFaMNEbQwaAWUkWMwtLWrov5l8gbmCLLnJ+jrVi25QT4nIfC85pY+lqGM4keW9IlfhY53YvTwhCfS1nVqOVGE6TDMRtQ9IO4db4E+U8fh3uO7KdFdLix2EWI4gznWLwxoV2pHYDYdqnNT5TK7cp7PbMN+R/HzsV7syTEx0Z3Zj8pwMkDEgyQMz1lZEJt5m8WGlfSOPFCjUrN1adNqhHEKpNvG1p4GkmwXBFhdeK5yecJsMfsmFNq5F6lUbaKkXCr+cjO+4EbzlzLBcrsXRP7vEVRnezPri/uvcTXY7GNWqvVqG7u7Ox4sxuYifQKOkZSxhrRnvPErNTTGV1z4L2uE52sYnXWhV9+jY+dMrN2eczo6tPE4jCp0oovTWglRl9io9N+kcsG1T+7yHaZ4WjRGGUVKgBrEXp0j9wbqlQegmtrVi7FmJLE3JO0mTEhdeo89WEP8TB1gd5WtTb1USOludTR9ZKarRxKlcVh6rXSiR0dOuruBapmdUG2U5NTwTNsGXE5SwuizvPkIJ7aeV+jV2ynzraIO37QO/Dr8nj05z9DHbUrDvwz/Izh40aO2Z/Zw4fEz2yb/ClXX+TfL/RNLD6laq4fpsQ1vs9U+w+LqvTzA/AyzZHnM0N/van/wCWrOH/ALOHD4mYOjR2+cLL3+FKutDnG0WMc9bWrGicJTpAjDm/SrXqMcidmqy5y3V529ErsXEt3UKY9ak4u2i+BiX0c42Z908SnUsrf9V13G85eCxVSiaNGvr0a4rlHFFDWUUaqFEIdhrXcHPgZUxXPTQBsmBe+z28Qq2PaBTM5NYqd4Iz3gibTLFjcMUB2AVwPR/WCj6L12L556p/hYXDp7xqv6MsRoznarisGxCo1E5MlNAhUX6ym+Z7Dt7Ns8Ey2NjtGVuBmIqWFkzcLxcJkcro3Ymmy+lsDiUrU1q02DU3UMrDYVP62S4izmPM1pst0uDY5KOnpjgCQtQDsuVPiZ1NVmCrYDTymM+HctJFP0sYcsoscizCrHKsr3FcucsPkPhN5yew2rSLb2N/5RkPnNKKRdwg2k2856ylSCqFGwAAdwl79P0+OZ0x0aLDvP65qurJLMDeKnCEJtVVInmeWWjNZBXUZp7Le4TkfA+s9NI1KYYFSLgggjiCLESNVU4qIjGd/NPp5jDIHjcubUatx6xoaZ0po44asU+4c1PFN3iNkUGmCexzHFjtRqtYC14Dm6FNvPNc5GJ1NF17bWCJ4NVUH4XnoQ00XLnRT4rAVaVIXqey6r+Io4bVHaRe3baNpbCdhdpiHNInaTG4DgVwKbajRGGUVKgBrEXp0j9wbqlQegkcOq4cF6gviAxVaLKR0bD79QH4CIwlFsRWsSSzHWZtptvPyn0AuAFysvHG6R4Y0Zk2CKOFfEOWJJubs54/M9k2+H0YqbBc8T+spvMJoCoQFp0nKjIWRrec2dDkTiW2oFH5nUfAXMrX18bdSAtpTbJhpheQgu+aLzHQw6Ge3o83jnr1UHuqzetpepc3tIdapUPcEX6xDtrxDepBEA3rnXQw6GdQp8h8KNqu3fUPytGjkhhR/svN6n90UdtR8D88Vxih4Fcq6GHQzqp5J4X/AHQ/qqf3RT8jcKf9mR3VH+ZgNtM4H090Xi4Fcv6GHQzo9XkJQPVNRf5lPqsp1eb0fcq/1U/mD8owbXiOpt4LsCE714GphAwswBmrxeiGT26dyBnb7w7RxnRa3IGuOqab9zEH/qAmvr8lsQm2i/eo1v8AxvHN2jG7RwS5tn01SLEi/HevGZYsbhigOwDEAD4P6zUstjY7RlbgZvuUOiGpEVQpTP2gQVs25hwlPEYhK9Mu5C4hQLndXGzdscfGWMcgkbiasbV0r6WUxv8A+jit7zUViulaQGxkqoe7omb1UTvirOLc0PJqq+MXFlStCkr2cggVKjIUCrxsGJJHDtnb1WYzbr2mp6p0Av33Kn0dxFnxQqxmwXmVWTo0DUcKPPgN5lBZz3BjRcnIJznDUq/oLB7ah7h8z8vObqQpUgqhRsAsJOfSKCkFJA2Ia7+071SyyGRxciEISclIhCEELW6c0YK9PV++DdDwO+/YfpPDVEKkqwsQbW4ETornNjwX4m/0E1OndAiquvTH71Ra341G7vlJtShMg6WIdYajiPcfNys6Gq6M4H6cl5C/pMqZIpbI7bWmAvrM20hxzV5fLJIrYZH66K3vKreszSw6p1VVfdVV9BGBZkrOQ241XRIBQDM60iB6TJG3wg0dX583INsXz5vRrTGtAfOZtPMAtqvcSwYAyQWZ1J0Q0Z/N68xKJ/XYZhVjdT1kgkHEXXAdYJYSSVIzUkwkRI7OyA7JQVIxUklSMVIguXBcoGkCLHMcDmJBdFUr36Knfj0VO/naWQsaqT3MDIqM54KwqRqrMKn/AN7ZJjs/W6JeAN6UX3WTwG2b3RuC6Nc+sdvZ2Sno3AAAu4zAuBwGe3tymyXcbAHW1TbYdv0mt2Nsrov/AKJfuOg4D3KrqifF1RonwhCaZQ0QhCCEQhCCEioOt7oPr9I8GLqDO47iOIkU25XtwIyHACCFqNMaEFS7plU1iOx+/t7Z5pqRU6rAgg2IO0Ge732sevfZlbvlPSmi1q7QdbV9lgN/A9ko6/ZfSnpYcnbxuP7VhTVhjGB+nJeO1IFJexmjnomzDLcw2HuPylfVmYuYzheLEce8q46QOzafllX1Jkp6R+pDUgHZW+fMyui/f8+ZJAT1hqR+pM6kW53VC6D80nUmQkdqTISeuOfn+VwH5JWpJBI0JJBJ49+fnyXGLJLCSQWMVJNUiXEXJK5x5BQCyarJIkYEznL7XI5JWMqAX1jSuUDlJUaDVDZR47h3mci73NDczcZDwSi7W6hfOw/WybTR+jdXVd+tfIcPZJz7Y3CaPCZ5lyLEkZLxtL1QW1csgd3dYes1uzdj9HaWozcLWG4e5UCWe+TdErc/ut/5PJDd/wAw/OR1TY5H2gfiW2+Ykl3Cx6xJyNrZ7/GaRRE+EIQQiEIQQiQ1rnLZvMwTfIbN5+UmBBCzCEIIRCEIISsRS1gARrDeptmLds02L5O5Xpmx/AdngZvoSJVUUNU3DK2/bvHimxyvjN2leLr4RkNnUj59x3yGrPaugYWIBHAi819fQVNurdT2bPIzMVGwJmZwOxDgcj56clYsrwfvC81qTISbaroFx1SG+B+MrPgHXah8r+kpZaaph/yRuHhceYyUoVDHaFU9SSCRupbaIASGZQu8SWEkgkZMjsE86YbiuCVEJMhbR6YZzsU+VvWWKeh3PWsPG/wElQ09RN9kbjfst6nJJdI0alU7gQpozmygnwm4oaEQda7HyHlL9OmFFgABwAl3TfT8rs5XYe7M+3jn3KK+qG7NarC6F31D/KPmZtKVIKLKLDgJOE01Js+CkFom58d58fgUN8rn/ciEISclohCEEKDNbu9JOEX1fd9P8QQmQkdcQghYpdUScIQQiEIQQiEIQQiEIQQiEIQQiEIQQlYjZNJj4QmY2/8A4z3KXTaqOB2zeYbZCEV9PfYuqrVOhCE1ihIhCEEIhCEEIhCEEIhCEEImH2QhBCpwhCCF/9k=">
            <a:extLst>
              <a:ext uri="{FF2B5EF4-FFF2-40B4-BE49-F238E27FC236}">
                <a16:creationId xmlns:a16="http://schemas.microsoft.com/office/drawing/2014/main" id="{080A3363-783C-7BE3-DF01-C1C6281D4E31}"/>
              </a:ext>
            </a:extLst>
          </p:cNvPr>
          <p:cNvSpPr>
            <a:spLocks noChangeAspect="1" noChangeArrowheads="1"/>
          </p:cNvSpPr>
          <p:nvPr/>
        </p:nvSpPr>
        <p:spPr bwMode="auto">
          <a:xfrm>
            <a:off x="112713" y="-719138"/>
            <a:ext cx="1476375" cy="1476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anose="05020102010507070707" pitchFamily="18"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anose="05020102010507070707" pitchFamily="18"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9pPr>
          </a:lstStyle>
          <a:p>
            <a:pPr eaLnBrk="1" hangingPunct="1">
              <a:spcBef>
                <a:spcPct val="0"/>
              </a:spcBef>
              <a:buClrTx/>
              <a:buSzTx/>
              <a:buFontTx/>
              <a:buNone/>
            </a:pPr>
            <a:endParaRPr lang="en-US" altLang="en-US" sz="3200">
              <a:latin typeface="Arial" panose="020B0604020202020204" pitchFamily="34" charset="0"/>
            </a:endParaRPr>
          </a:p>
        </p:txBody>
      </p:sp>
      <p:sp>
        <p:nvSpPr>
          <p:cNvPr id="92164" name="AutoShape 4" descr="data:image/jpg;base64,/9j/4AAQSkZJRgABAQAAAQABAAD/2wCEAAkGBhQQDxQQEBQUFA8UEBQQFBAVEBAUFBAPFBAVFBQUFBQXHCYeFxkjGRQUHy8gJCcpLCwsFR4xNTAqNiYrLCkBCQoKDgwOGg8PGi0kHyQpLDIpLC0sLCwsKSwsLi0sKi0sLCwsLCoqLCosLCwsLiksLCwpMC0sLC0sLCwsLC0sLP/AABEIAOEA4QMBIgACEQEDEQH/xAAcAAACAgMBAQAAAAAAAAAAAAAAAwIEAQUHBgj/xABEEAACAQICBQkFBQcBCQEAAAABAgADEQQhBRIxQVEGBxMyYXGBkbEicqHB0RRCUmLwFSMzgpLS4ZNDU1RzoqOy4vGU/8QAGwEAAgMBAQEAAAAAAAAAAAAAAAMEBQYCAQf/xAA1EQABAwIDBAkEAQUBAQAAAAABAAIDBBESITEFQVGxEyJhcYGRodHwBjLB4RQVIzNC8WIk/9oADAMBAAIRAxEAPwDtvV930/xGQi+r3en+IITIQhBCIQhBCIQkDV4Tlzg3VFlORNQCVquLA7TwEq1MUx2ZDs+srp9oxx5DM9nyyc2IlXnxFuA75VqY783lKbC+2RKyin2pM77cvnZZSGwtGqa+N97ziWxPYfORKyDLKWWpmdqVIaxoWTiOz4zH2sjYWHiZAiQIkXpX8U0NarK6TcbGPiAfWPp6dI6yg9xtNWRIESTFXVUZ6kp8cx6oMEbtQvSUdMU22nVP5svjsl1WvmNk8YWjKGNamfZYjs3Hwl1T/UErcp2XHFuvl/xIfQg/YV7CE02D5Qg5VBqn8Q6viN026OCLjMcRmDNNTVkNU3FE6/MeCr5InxmzgpQhCS0tEIQghEWTfIbN5+UCb5DZvPykwIIUeiHCEnCCEQhCCEvq93p/iMhF9X3fT/EEJkhUqhdvlFYjFBchmfSUWqk9/GVtVXti6rczyTWRl2as1MTx8pXeqT3cJECTCylfLJNqVIDQ1Q1YasaFmdWcdCvcSQVkSseVkCsU+FdByQVi2WWGWKYSvliTQUhhFkR7CKYSte2xTmlKYRZEaRIMJ4E0FKYRZEawi2jAmhLMfg9IvSPsnLep2H6d8S0W0awuY4PYbHiF2WteLOC9fo/SqVhlk29DtHdxEvTwC1CpDKSCMwRtE9PofToqew+VTduD93b2TXbO2uJiIp8nbjuPsVUVNEY+szTktxFk3yGzeflAm+Q2bzJgTQKuQBMwhBCIQhBCIQhBCJVxmL1RYdY/DtMni8SKa3O3YBxM02uWNztMpNqbR6D+1H9x9B7qRDFizOiZeMUSCxiykiGPM68/2pByTFEYqzCiNUSyijSnFYCw1I0LMlZOEOSXiVcrFsssssUwkWWOy7aVXYRTCPYRTCVMzU5pSGEUwj2iWlPM1SGpRi2jWi2kUJwSmi2jWizGBOCU0g0Y0W0aE0JbQHs5/e2gcO2TItmdu4fMxLmPsG668l2Ot3L1GgNNdKOjf+IBkfxj6zdznIcqQymxBuCNxntNC6VFenfY4yYdvEdhmp2TtAyjoZT1hoeI91TV1J0f9xmnJbKEIS/VYiEIQQiYZrTM1mmsXqrqDa233f8AP1kWrqW00LpXbvU7gu42F7g0KjisV0j3+6Mh3cfGZWIpCPWfO2SvleZHnMnNWpAaLBOWNWJUxqmW8BSHJq5d3pHrEqZNTbu9JdwuBUZysrMmLVpktLEPFkqyi0U0YxinMgzEJjUp4po1jEtKaYqQ1KaKaNYxLSlnUhqW0W01vJ7lNRx9HpsOxIDajKylWpva+qw8doJE2TSK5jmOLXCxCc0gi4SzFtGGLM6CcEtpgi2Z27h8zJnLM7dwiWMkjqa68kwdbuUGMU0Y0W0ApDVBo3R2kDQqhxs2MPxLvH64RTRTRjS5pD26jRdloeC06FdJo1g6hlN1IBB4gyc8xyQ0ncGgxzHtJ3feHnn4menm9pKkVMQkG/XsO9ZSohMMhYUQhCSkhYJnl8RiOkqlt18vdGybvTOI1KJ4t7I8dvwvPPURlMd9RVGJ7IBuzP4/KsqNnVL/AAVhY1TEqYxTM3GbFSHBWFMapldTGqZbQvSHBPUxgaV1aMDS0jlSS1NDW7vST1onWmNa3d6SYJrpeFNLTlPPZpdzUwOApOwNevrVFViNdNdERWA2gsWyP4Z1BnnDdGY39s8qRXX2sNhjrod3RUP4bfzVWDfzTqF13F50aL+y8cNy7g5imMyxi2MoZpFKaFBjFMZNjFMZUzOuntC5NzYYr7LpTH6PfK9R3QcWpVGGXejg9yzqbTkHOlhKmA0pQ0pQGTlSeHTUxqsrdjU7f9U6hofTFPF4eniKJvTqLrDip2MrdoNwe6WO0WdIGVTdHgX7HDI8lxTmxLDu5K20icu/cJM5Z7+EUxkADBmdeSmDNQYxbSbRZgFIaoNFmTaLaMCaFBosxjRZjQnBSw+JNGolRdqm/eN48ROj0aodQy5qQGB4gi4nNXS6/Gev5HY3Xw+odtNtX+U5r8x4S82JPhkdEdDmO/5yVVtSLEwSDdke5b6EITVLPrz/ACjrXZE4DW8SbD0MorM6Vq62JbsIXyH1vIgz5ttCTpaqR3bbyyV7EzDE0dnNNBk1MUDJgyBoghPUxitK6mTDSTHKlEKwGkw0rhpMNJ7JkstTtaZ1pUxOMSkhqVGVKai7OzBVUdrHITlHLrnsVVaho06zm6tiyLKv/JU7T+Y5cAdsn07JJzZg8dwSnEN1W351eWwWnU0bhKg+11E/eZ9SkR7VMNsFRl3blJ4iWeZ/kecDgjWqrbE4nVdlIsadEfw0PAm5YjtA3Tg+htMiji0xNWmMQVqdIUqO1qj3uGZhmTrZ57TtvO7cleeHC41lpVA2HrsQArkNTdjuWoBkfeAlpWQyRwYIxfe48UiNwLrle9LSBMwWkGaZeQgAlx8lNHYhjFEyV5FjInRteMQNu9NBIWm5U8n0x+FfDVMtYXV7XNOqOq47t/EEjfOT8l9O1NA1nw+MuUd/aoLZuj3faFPaLZfeFuGXbWNts49zqcp9H4lejQNVxaXC16eqETPNWc/xF7AO4jOXWyXON6d7S5p1/wDJ49iTOAOuDY811PB6QSvTWtRcPTcXV1NwfoezdGEz5u5Ocr8RgH1sO/sk3ak2dN+9dx7RY9s6joTniw1UBcSrUKm82NSmT2FRrDxHjPKvY88JJZ1h6+I9k6GrY7J2RXvWi2lDC8o8NWF6WIot2CtTv4i9xHVdI0lF2qUwOJqIPnKvo3A2IKntc3imtFmaLSXL7BUAdaujn8NL96T/AE5DxIk+TnKmnj6bVKSVUVWtd0sG91hdT2i9xJH8aVrMZaQOK7bKwuwg5rbtISRMis4CkhMQTZcj6+piGpnY6keKm4+GtNegjMA+piqbfnW/cfZPwvG0svRTsf2j9pEzccb2cQuhQmJmfQVkV4l6mtVduLsfNowGVKDZk/rbLIM+WE4iXcStM5tsk0GTBigZIGcEJRC1PKzk62OodEmIq4dgdYNTOTHcKgFiw7iJ4SqOUGj8lb7ZRGw6q1jbtBtV9Z1QGZBkyCtdC3AWtc3gR+dVHfCHG97Fceqc82kKXs1sJTVvzUsSnwLTV47nw0g4IQUKXatIsw/1GYfCd1qVrDf3T5y5yOTz4XH1HIPQ13avSbcQ7azLfirEjyO+ajZ0cU4xvgDQftJP3dwKr5X4ThD7nf2LTaY5R4jGNrYmtUqkG4DOSq+6vVXwE1ssYbAvU6ik8TuHeZcHJ2r+XzP0mga0NFmiwUfVaubjRZ6GhUxP379DT7GIuzeA+crVtB1VF9W4/Ln8Nsfi8sFQG41KpPeDYfCdLxda5l+V1TEUqmDrMWaioem5N26EnVKE79U2t2NbcJ0wnKco5kOTb00q42oCoqqKVIHLWQNrO/dcKB3GdVB4zA7Qaw1kgj038L5X9fVWkN8AJRfKKJkyeFoomV0rcIaFKZndc754tOuuH+zUWKkqtStbItQZmRVvwLKb904hO2c6eg2IfGLmn2Q0ag/CVcvTbu9th5cZxalRLnVUEngBN3sjAaVpb49/aqmpv0hBUITZpyeqncB3n6TD8n6o2AHuP1loo61s2XJ3Ry4nFUqFRii1HCa4UMQT1ciRtNh4yhVolDqsCCNxFjPV82ugHxGOSrb9zQYVXbdrDNF7y1vAGIqJBHE597WBTImY3htt66HormxwdAhmVqzDfVIK39wAL53nqFQKAAAABYAAAAcAN0YTFkzByTSSm8jiVq4omRizRZRMkgkYxBOCnHIJqCQxGRU7x8jeNQSOKXIeMjvNkoHrL3f21YTyn7UMJrP601UX8AqlQOZH62yyDEOurVdeDsPJowGZEtwkjgrd2eacDJAxQMzr2nOG+QSiE9czYbZtcJowW1nNzw3D6zSYTF53m0XH5TebP+nBCBJOLu4bh7n05rNVG08bi1mQ48VHHUxNNpPQ1HF0OgxCB6ZzsdqtuZWGantEvYvF3kKTZDuh9Tl0dPFY2OLLwC52UA+R/cuc1Oauph7/AGOolWkSWFKtdHU9lVQQ2zeolOpyWxa7cG59ythWHmXB+E6prQ1pmotuVTBY2d3j2srg0jCuVLyPx1TJMMlL89bEUyB/JT1iZu+T/NRSSmPtrjEOtU1ggUpSDNtB3uL3Nsh2T3WtANPJNtVMvVJsOz31XopWNzUqagCwAAAsFAAAAFgANwmL3MO0eUi+2QMBDRfS+fb80ThqsvkZFzvmGzaYbPM5Cd9H9wAyvl7roblCqgZCrAFWBUqQCGU7QQdongNIc1qLVNbAuKTG96FQM1Igm9lYe0mztnvne8WTGRVctO7+y6358F2YGyDrhc1qcmcUm3Da3bSr0WB7g5Q/CK/YGKOS4Rh21K+HQD+lmM6YTIEyzG3Ki2jfI+6V/T4+JXNcPzVvXq9LjaqgZDoaAJ9kbjUYZbTuM6NoHQNKlS6KggSmv3R2jaTtJPEzJM2nJysBVZW2Mtx3r/gmOoa981U0T9ZpuLWyz0y71xV0gZTkxZEZ33/LKlicAV2SgxnqNJ2ztPL1x+8HfNJL9OwVDS6HqO8x7jw8lT0+2poXYZesPX58usqI5BBqOqxH6sReMRZgJmmNxY7UGx8FrRIHtDm6FTQTGJGQ8YxFmK63IH6zykR5SwesrH7MMxPWfYhCav8AogVR/PK8fpmnqYtxxbW/qUH1vFgzYcsKFqiVOK6vipuPgfhNYrSjroujqZG9t/PNWkDscLHdnJNBmK4JQgbSDIgyQMjxP6ORr+BB8l5IzG0t4hayniCuRlkaQlv7Mj7bBvWQOhB4T7LTV9NVRiRh/XfwWCmp5IXYXhUauMvkNpm4TIW7JVTBqhyzMMTpBKfXOfAAk+QmE+pqxlbMyCm62G97Z5m3K3qtDsunMLHSSZX4q3rQ1p5+vyot1KLt2kqo+c1tXlrWFZaQw63am9S5qtsRkXcv55n27Iq3Z4PUe6sTUxDevZa0ze2e/hPMHlLXVbtQTXOxNd8hxbLLulLF8ta9MKWw6nWqpT/isM3cKPu9seNj1bRfDn3j3XH8qI717LXkg18t+0Tyo5VVd+H/AO7/AOkmvKp/+HP+qP7YM2XWNObMt+Y910amE7/Qr01Rrd59IlnnmMLy0asuuMO3Wdf4g+5UZD93ipjDynf/AIc/6o/tnUmzaxxyZl3j3XrKmEDM+hXoydb3vWKJnmBywfpTS+zm4pipfptxdl/B+WXafKB3B/cEONg6Tr+OrtgdlVThcsz7xn66rsVcI/29CtuTIEzQV+VZRkVqD3ep0Ys65Nqs28D8JlxNNqdqVF/lB9DFnZtU3Vh58k9tXAf9lsSYUaxRgw2g3+sr08WrbD4G4PkZImIDXwvBIIIUoBkrSNQVfxekrjbKmAol31jsG/5xXRX2yyrG1t3CbcfVMLYMmHHbst56+iyrtgyCTJww+vl+02s+s5I2bB3AWkkWRRY5FmBmlMj3PdqSSfFaMNEbQwaAWUkWMwtLWrov5l8gbmCLLnJ+jrVi25QT4nIfC85pY+lqGM4keW9IlfhY53YvTwhCfS1nVqOVGE6TDMRtQ9IO4db4E+U8fh3uO7KdFdLix2EWI4gznWLwxoV2pHYDYdqnNT5TK7cp7PbMN+R/HzsV7syTEx0Z3Zj8pwMkDEgyQMz1lZEJt5m8WGlfSOPFCjUrN1adNqhHEKpNvG1p4GkmwXBFhdeK5yecJsMfsmFNq5F6lUbaKkXCr+cjO+4EbzlzLBcrsXRP7vEVRnezPri/uvcTXY7GNWqvVqG7u7Ox4sxuYifQKOkZSxhrRnvPErNTTGV1z4L2uE52sYnXWhV9+jY+dMrN2eczo6tPE4jCp0oovTWglRl9io9N+kcsG1T+7yHaZ4WjRGGUVKgBrEXp0j9wbqlQegmtrVi7FmJLE3JO0mTEhdeo89WEP8TB1gd5WtTb1USOludTR9ZKarRxKlcVh6rXSiR0dOuruBapmdUG2U5NTwTNsGXE5SwuizvPkIJ7aeV+jV2ynzraIO37QO/Dr8nj05z9DHbUrDvwz/Izh40aO2Z/Zw4fEz2yb/ClXX+TfL/RNLD6laq4fpsQ1vs9U+w+LqvTzA/AyzZHnM0N/van/wCWrOH/ALOHD4mYOjR2+cLL3+FKutDnG0WMc9bWrGicJTpAjDm/SrXqMcidmqy5y3V529ErsXEt3UKY9ak4u2i+BiX0c42Z908SnUsrf9V13G85eCxVSiaNGvr0a4rlHFFDWUUaqFEIdhrXcHPgZUxXPTQBsmBe+z28Qq2PaBTM5NYqd4Iz3gibTLFjcMUB2AVwPR/WCj6L12L556p/hYXDp7xqv6MsRoznarisGxCo1E5MlNAhUX6ym+Z7Dt7Ns8Ey2NjtGVuBmIqWFkzcLxcJkcro3Ymmy+lsDiUrU1q02DU3UMrDYVP62S4izmPM1pst0uDY5KOnpjgCQtQDsuVPiZ1NVmCrYDTymM+HctJFP0sYcsoscizCrHKsr3FcucsPkPhN5yew2rSLb2N/5RkPnNKKRdwg2k2856ylSCqFGwAAdwl79P0+OZ0x0aLDvP65qurJLMDeKnCEJtVVInmeWWjNZBXUZp7Le4TkfA+s9NI1KYYFSLgggjiCLESNVU4qIjGd/NPp5jDIHjcubUatx6xoaZ0po44asU+4c1PFN3iNkUGmCexzHFjtRqtYC14Dm6FNvPNc5GJ1NF17bWCJ4NVUH4XnoQ00XLnRT4rAVaVIXqey6r+Io4bVHaRe3baNpbCdhdpiHNInaTG4DgVwKbajRGGUVKgBrEXp0j9wbqlQegkcOq4cF6gviAxVaLKR0bD79QH4CIwlFsRWsSSzHWZtptvPyn0AuAFysvHG6R4Y0Zk2CKOFfEOWJJubs54/M9k2+H0YqbBc8T+spvMJoCoQFp0nKjIWRrec2dDkTiW2oFH5nUfAXMrX18bdSAtpTbJhpheQgu+aLzHQw6Ge3o83jnr1UHuqzetpepc3tIdapUPcEX6xDtrxDepBEA3rnXQw6GdQp8h8KNqu3fUPytGjkhhR/svN6n90UdtR8D88Vxih4Fcq6GHQzqp5J4X/AHQ/qqf3RT8jcKf9mR3VH+ZgNtM4H090Xi4Fcv6GHQzo9XkJQPVNRf5lPqsp1eb0fcq/1U/mD8owbXiOpt4LsCE714GphAwswBmrxeiGT26dyBnb7w7RxnRa3IGuOqab9zEH/qAmvr8lsQm2i/eo1v8AxvHN2jG7RwS5tn01SLEi/HevGZYsbhigOwDEAD4P6zUstjY7RlbgZvuUOiGpEVQpTP2gQVs25hwlPEYhK9Mu5C4hQLndXGzdscfGWMcgkbiasbV0r6WUxv8A+jit7zUViulaQGxkqoe7omb1UTvirOLc0PJqq+MXFlStCkr2cggVKjIUCrxsGJJHDtnb1WYzbr2mp6p0Av33Kn0dxFnxQqxmwXmVWTo0DUcKPPgN5lBZz3BjRcnIJznDUq/oLB7ah7h8z8vObqQpUgqhRsAsJOfSKCkFJA2Ia7+071SyyGRxciEISclIhCEELW6c0YK9PV++DdDwO+/YfpPDVEKkqwsQbW4ETornNjwX4m/0E1OndAiquvTH71Ra341G7vlJtShMg6WIdYajiPcfNys6Gq6M4H6cl5C/pMqZIpbI7bWmAvrM20hxzV5fLJIrYZH66K3vKreszSw6p1VVfdVV9BGBZkrOQ241XRIBQDM60iB6TJG3wg0dX583INsXz5vRrTGtAfOZtPMAtqvcSwYAyQWZ1J0Q0Z/N68xKJ/XYZhVjdT1kgkHEXXAdYJYSSVIzUkwkRI7OyA7JQVIxUklSMVIguXBcoGkCLHMcDmJBdFUr36Knfj0VO/naWQsaqT3MDIqM54KwqRqrMKn/AN7ZJjs/W6JeAN6UX3WTwG2b3RuC6Nc+sdvZ2Sno3AAAu4zAuBwGe3tymyXcbAHW1TbYdv0mt2Nsrov/AKJfuOg4D3KrqifF1RonwhCaZQ0QhCCEQhCCEioOt7oPr9I8GLqDO47iOIkU25XtwIyHACCFqNMaEFS7plU1iOx+/t7Z5pqRU6rAgg2IO0Ge732sevfZlbvlPSmi1q7QdbV9lgN/A9ko6/ZfSnpYcnbxuP7VhTVhjGB+nJeO1IFJexmjnomzDLcw2HuPylfVmYuYzheLEce8q46QOzafllX1Jkp6R+pDUgHZW+fMyui/f8+ZJAT1hqR+pM6kW53VC6D80nUmQkdqTISeuOfn+VwH5JWpJBI0JJBJ49+fnyXGLJLCSQWMVJNUiXEXJK5x5BQCyarJIkYEznL7XI5JWMqAX1jSuUDlJUaDVDZR47h3mci73NDczcZDwSi7W6hfOw/WybTR+jdXVd+tfIcPZJz7Y3CaPCZ5lyLEkZLxtL1QW1csgd3dYes1uzdj9HaWozcLWG4e5UCWe+TdErc/ut/5PJDd/wAw/OR1TY5H2gfiW2+Ykl3Cx6xJyNrZ7/GaRRE+EIQQiEIQQiQ1rnLZvMwTfIbN5+UmBBCzCEIIRCEIISsRS1gARrDeptmLds02L5O5Xpmx/AdngZvoSJVUUNU3DK2/bvHimxyvjN2leLr4RkNnUj59x3yGrPaugYWIBHAi819fQVNurdT2bPIzMVGwJmZwOxDgcj56clYsrwfvC81qTISbaroFx1SG+B+MrPgHXah8r+kpZaaph/yRuHhceYyUoVDHaFU9SSCRupbaIASGZQu8SWEkgkZMjsE86YbiuCVEJMhbR6YZzsU+VvWWKeh3PWsPG/wElQ09RN9kbjfst6nJJdI0alU7gQpozmygnwm4oaEQda7HyHlL9OmFFgABwAl3TfT8rs5XYe7M+3jn3KK+qG7NarC6F31D/KPmZtKVIKLKLDgJOE01Js+CkFom58d58fgUN8rn/ciEISclohCEEKDNbu9JOEX1fd9P8QQmQkdcQghYpdUScIQQiEIQQiEIQQiEIQQiEIQQiEIQQlYjZNJj4QmY2/8A4z3KXTaqOB2zeYbZCEV9PfYuqrVOhCE1ihIhCEEIhCEEIhCEEIhCEEImH2QhBCpwhCCF/9k=">
            <a:extLst>
              <a:ext uri="{FF2B5EF4-FFF2-40B4-BE49-F238E27FC236}">
                <a16:creationId xmlns:a16="http://schemas.microsoft.com/office/drawing/2014/main" id="{C4ED6DA6-6C0C-A973-BADF-1D4D46E629A9}"/>
              </a:ext>
            </a:extLst>
          </p:cNvPr>
          <p:cNvSpPr>
            <a:spLocks noChangeAspect="1" noChangeArrowheads="1"/>
          </p:cNvSpPr>
          <p:nvPr/>
        </p:nvSpPr>
        <p:spPr bwMode="auto">
          <a:xfrm>
            <a:off x="112713" y="-719138"/>
            <a:ext cx="1476375" cy="1476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anose="05020102010507070707" pitchFamily="18"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anose="05020102010507070707" pitchFamily="18"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9pPr>
          </a:lstStyle>
          <a:p>
            <a:pPr eaLnBrk="1" hangingPunct="1">
              <a:spcBef>
                <a:spcPct val="0"/>
              </a:spcBef>
              <a:buClrTx/>
              <a:buSzTx/>
              <a:buFontTx/>
              <a:buNone/>
            </a:pPr>
            <a:endParaRPr lang="en-US" altLang="en-US" sz="3200">
              <a:latin typeface="Arial" panose="020B0604020202020204" pitchFamily="34" charset="0"/>
            </a:endParaRPr>
          </a:p>
        </p:txBody>
      </p:sp>
      <p:pic>
        <p:nvPicPr>
          <p:cNvPr id="53254" name="Picture 6" descr="http://home.vicnet.net.au/~wp2000au/image/GlobalMeal.jpg">
            <a:extLst>
              <a:ext uri="{FF2B5EF4-FFF2-40B4-BE49-F238E27FC236}">
                <a16:creationId xmlns:a16="http://schemas.microsoft.com/office/drawing/2014/main" id="{D9FD6022-3C88-2CB8-156E-EEC5EF7AF2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0"/>
            <a:ext cx="771525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ular Callout 3">
            <a:extLst>
              <a:ext uri="{FF2B5EF4-FFF2-40B4-BE49-F238E27FC236}">
                <a16:creationId xmlns:a16="http://schemas.microsoft.com/office/drawing/2014/main" id="{B2C9DE02-12B6-6E6C-1ED3-67228C7C5C7F}"/>
              </a:ext>
            </a:extLst>
          </p:cNvPr>
          <p:cNvSpPr>
            <a:spLocks noChangeArrowheads="1"/>
          </p:cNvSpPr>
          <p:nvPr/>
        </p:nvSpPr>
        <p:spPr bwMode="auto">
          <a:xfrm>
            <a:off x="3200400" y="3276600"/>
            <a:ext cx="5638800" cy="3124200"/>
          </a:xfrm>
          <a:prstGeom prst="wedgeRoundRectCallout">
            <a:avLst>
              <a:gd name="adj1" fmla="val -62335"/>
              <a:gd name="adj2" fmla="val -13315"/>
              <a:gd name="adj3" fmla="val 16667"/>
            </a:avLst>
          </a:prstGeom>
          <a:solidFill>
            <a:schemeClr val="accent1"/>
          </a:solidFill>
          <a:ln w="38100" algn="ctr">
            <a:solidFill>
              <a:srgbClr val="385D8A"/>
            </a:solidFill>
            <a:miter lim="800000"/>
            <a:headEnd/>
            <a:tailEnd/>
          </a:ln>
        </p:spPr>
        <p:txBody>
          <a:bodyPr anchor="ctr"/>
          <a:lstStyle/>
          <a:p>
            <a:pPr algn="ctr" eaLnBrk="1" hangingPunct="1">
              <a:defRPr/>
            </a:pPr>
            <a:r>
              <a:rPr lang="en-US" sz="3000" b="1" dirty="0">
                <a:effectLst>
                  <a:outerShdw blurRad="38100" dist="38100" dir="2700000" algn="tl">
                    <a:srgbClr val="000000">
                      <a:alpha val="43137"/>
                    </a:srgbClr>
                  </a:outerShdw>
                </a:effectLst>
                <a:latin typeface="Constantia" pitchFamily="18" charset="0"/>
              </a:rPr>
              <a:t>I say to you that many will come from the east and the west, and will take their places at the feast with Abraham, Isaac and Jacob in the kingdom of heaven.  </a:t>
            </a:r>
          </a:p>
        </p:txBody>
      </p:sp>
    </p:spTree>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4" descr="http://historeo.com/Resources/jesusandcenturion.jpg">
            <a:extLst>
              <a:ext uri="{FF2B5EF4-FFF2-40B4-BE49-F238E27FC236}">
                <a16:creationId xmlns:a16="http://schemas.microsoft.com/office/drawing/2014/main" id="{E8A6B4AF-494C-3AFE-01B4-A58A9D0959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43000"/>
            <a:ext cx="4554538"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ular Callout 3">
            <a:extLst>
              <a:ext uri="{FF2B5EF4-FFF2-40B4-BE49-F238E27FC236}">
                <a16:creationId xmlns:a16="http://schemas.microsoft.com/office/drawing/2014/main" id="{E01541CD-A7E5-32F4-FD4E-12E26871A5F0}"/>
              </a:ext>
            </a:extLst>
          </p:cNvPr>
          <p:cNvSpPr>
            <a:spLocks noChangeArrowheads="1"/>
          </p:cNvSpPr>
          <p:nvPr/>
        </p:nvSpPr>
        <p:spPr bwMode="auto">
          <a:xfrm>
            <a:off x="5334000" y="457200"/>
            <a:ext cx="3429000" cy="5867400"/>
          </a:xfrm>
          <a:prstGeom prst="wedgeRoundRectCallout">
            <a:avLst>
              <a:gd name="adj1" fmla="val -90833"/>
              <a:gd name="adj2" fmla="val -17181"/>
              <a:gd name="adj3" fmla="val 16667"/>
            </a:avLst>
          </a:prstGeom>
          <a:solidFill>
            <a:schemeClr val="accent1"/>
          </a:solidFill>
          <a:ln w="38100" algn="ctr">
            <a:solidFill>
              <a:srgbClr val="385D8A"/>
            </a:solidFill>
            <a:miter lim="800000"/>
            <a:headEnd/>
            <a:tailEnd/>
          </a:ln>
        </p:spPr>
        <p:txBody>
          <a:bodyPr anchor="ctr"/>
          <a:lstStyle/>
          <a:p>
            <a:pPr algn="ctr" eaLnBrk="1" hangingPunct="1">
              <a:defRPr/>
            </a:pPr>
            <a:r>
              <a:rPr lang="en-US" b="1" dirty="0">
                <a:effectLst>
                  <a:outerShdw blurRad="38100" dist="38100" dir="2700000" algn="tl">
                    <a:srgbClr val="000000">
                      <a:alpha val="43137"/>
                    </a:srgbClr>
                  </a:outerShdw>
                </a:effectLst>
                <a:latin typeface="Constantia" pitchFamily="18" charset="0"/>
              </a:rPr>
              <a:t>But the subjects of the kingdom will be thrown outside, into the darkness, where there will be weeping and gnashing of teeth.</a:t>
            </a:r>
          </a:p>
        </p:txBody>
      </p:sp>
      <p:sp>
        <p:nvSpPr>
          <p:cNvPr id="93188" name="AutoShape 2" descr="data:image/jpg;base64,/9j/4AAQSkZJRgABAQAAAQABAAD/2wCEAAkGBhQQDxQQEBQUFA8UEBQQFBAVEBAUFBAPFBAVFBQUFBQXHCYeFxkjGRQUHy8gJCcpLCwsFR4xNTAqNiYrLCkBCQoKDgwOGg8PGi0kHyQpLDIpLC0sLCwsKSwsLi0sKi0sLCwsLCoqLCosLCwsLiksLCwpMC0sLC0sLCwsLC0sLP/AABEIAOEA4QMBIgACEQEDEQH/xAAcAAACAgMBAQAAAAAAAAAAAAAAAwIEAQUHBgj/xABEEAACAQICBQkFBQcBCQEAAAABAgADEQQhBRIxQVEGBxMyYXGBkbEicqHB0RRCUmLwFSMzgpLS4ZNDU1RzoqOy4vGU/8QAGwEAAgMBAQEAAAAAAAAAAAAAAAMEBQYCAQf/xAA1EQABAwIDBAkEAQUBAQAAAAABAAIDBBESITEFQVGxEyJhcYGRodHwBjLB4RQVIzNC8WIk/9oADAMBAAIRAxEAPwDtvV930/xGQi+r3en+IITIQhBCIQhBCIQkDV4Tlzg3VFlORNQCVquLA7TwEq1MUx2ZDs+srp9oxx5DM9nyyc2IlXnxFuA75VqY783lKbC+2RKyin2pM77cvnZZSGwtGqa+N97ziWxPYfORKyDLKWWpmdqVIaxoWTiOz4zH2sjYWHiZAiQIkXpX8U0NarK6TcbGPiAfWPp6dI6yg9xtNWRIESTFXVUZ6kp8cx6oMEbtQvSUdMU22nVP5svjsl1WvmNk8YWjKGNamfZYjs3Hwl1T/UErcp2XHFuvl/xIfQg/YV7CE02D5Qg5VBqn8Q6viN026OCLjMcRmDNNTVkNU3FE6/MeCr5InxmzgpQhCS0tEIQghEWTfIbN5+UCb5DZvPykwIIUeiHCEnCCEQhCCEvq93p/iMhF9X3fT/EEJkhUqhdvlFYjFBchmfSUWqk9/GVtVXti6rczyTWRl2as1MTx8pXeqT3cJECTCylfLJNqVIDQ1Q1YasaFmdWcdCvcSQVkSseVkCsU+FdByQVi2WWGWKYSvliTQUhhFkR7CKYSte2xTmlKYRZEaRIMJ4E0FKYRZEawi2jAmhLMfg9IvSPsnLep2H6d8S0W0awuY4PYbHiF2WteLOC9fo/SqVhlk29DtHdxEvTwC1CpDKSCMwRtE9PofToqew+VTduD93b2TXbO2uJiIp8nbjuPsVUVNEY+szTktxFk3yGzeflAm+Q2bzJgTQKuQBMwhBCIQhBCIQhBCJVxmL1RYdY/DtMni8SKa3O3YBxM02uWNztMpNqbR6D+1H9x9B7qRDFizOiZeMUSCxiykiGPM68/2pByTFEYqzCiNUSyijSnFYCw1I0LMlZOEOSXiVcrFsssssUwkWWOy7aVXYRTCPYRTCVMzU5pSGEUwj2iWlPM1SGpRi2jWi2kUJwSmi2jWizGBOCU0g0Y0W0aE0JbQHs5/e2gcO2TItmdu4fMxLmPsG668l2Ot3L1GgNNdKOjf+IBkfxj6zdznIcqQymxBuCNxntNC6VFenfY4yYdvEdhmp2TtAyjoZT1hoeI91TV1J0f9xmnJbKEIS/VYiEIQQiYZrTM1mmsXqrqDa233f8AP1kWrqW00LpXbvU7gu42F7g0KjisV0j3+6Mh3cfGZWIpCPWfO2SvleZHnMnNWpAaLBOWNWJUxqmW8BSHJq5d3pHrEqZNTbu9JdwuBUZysrMmLVpktLEPFkqyi0U0YxinMgzEJjUp4po1jEtKaYqQ1KaKaNYxLSlnUhqW0W01vJ7lNRx9HpsOxIDajKylWpva+qw8doJE2TSK5jmOLXCxCc0gi4SzFtGGLM6CcEtpgi2Z27h8zJnLM7dwiWMkjqa68kwdbuUGMU0Y0W0ApDVBo3R2kDQqhxs2MPxLvH64RTRTRjS5pD26jRdloeC06FdJo1g6hlN1IBB4gyc8xyQ0ncGgxzHtJ3feHnn4menm9pKkVMQkG/XsO9ZSohMMhYUQhCSkhYJnl8RiOkqlt18vdGybvTOI1KJ4t7I8dvwvPPURlMd9RVGJ7IBuzP4/KsqNnVL/AAVhY1TEqYxTM3GbFSHBWFMapldTGqZbQvSHBPUxgaV1aMDS0jlSS1NDW7vST1onWmNa3d6SYJrpeFNLTlPPZpdzUwOApOwNevrVFViNdNdERWA2gsWyP4Z1BnnDdGY39s8qRXX2sNhjrod3RUP4bfzVWDfzTqF13F50aL+y8cNy7g5imMyxi2MoZpFKaFBjFMZNjFMZUzOuntC5NzYYr7LpTH6PfK9R3QcWpVGGXejg9yzqbTkHOlhKmA0pQ0pQGTlSeHTUxqsrdjU7f9U6hofTFPF4eniKJvTqLrDip2MrdoNwe6WO0WdIGVTdHgX7HDI8lxTmxLDu5K20icu/cJM5Z7+EUxkADBmdeSmDNQYxbSbRZgFIaoNFmTaLaMCaFBosxjRZjQnBSw+JNGolRdqm/eN48ROj0aodQy5qQGB4gi4nNXS6/Gev5HY3Xw+odtNtX+U5r8x4S82JPhkdEdDmO/5yVVtSLEwSDdke5b6EITVLPrz/ACjrXZE4DW8SbD0MorM6Vq62JbsIXyH1vIgz5ttCTpaqR3bbyyV7EzDE0dnNNBk1MUDJgyBoghPUxitK6mTDSTHKlEKwGkw0rhpMNJ7JkstTtaZ1pUxOMSkhqVGVKai7OzBVUdrHITlHLrnsVVaho06zm6tiyLKv/JU7T+Y5cAdsn07JJzZg8dwSnEN1W351eWwWnU0bhKg+11E/eZ9SkR7VMNsFRl3blJ4iWeZ/kecDgjWqrbE4nVdlIsadEfw0PAm5YjtA3Tg+htMiji0xNWmMQVqdIUqO1qj3uGZhmTrZ57TtvO7cleeHC41lpVA2HrsQArkNTdjuWoBkfeAlpWQyRwYIxfe48UiNwLrle9LSBMwWkGaZeQgAlx8lNHYhjFEyV5FjInRteMQNu9NBIWm5U8n0x+FfDVMtYXV7XNOqOq47t/EEjfOT8l9O1NA1nw+MuUd/aoLZuj3faFPaLZfeFuGXbWNts49zqcp9H4lejQNVxaXC16eqETPNWc/xF7AO4jOXWyXON6d7S5p1/wDJ49iTOAOuDY811PB6QSvTWtRcPTcXV1NwfoezdGEz5u5Ocr8RgH1sO/sk3ak2dN+9dx7RY9s6joTniw1UBcSrUKm82NSmT2FRrDxHjPKvY88JJZ1h6+I9k6GrY7J2RXvWi2lDC8o8NWF6WIot2CtTv4i9xHVdI0lF2qUwOJqIPnKvo3A2IKntc3imtFmaLSXL7BUAdaujn8NL96T/AE5DxIk+TnKmnj6bVKSVUVWtd0sG91hdT2i9xJH8aVrMZaQOK7bKwuwg5rbtISRMis4CkhMQTZcj6+piGpnY6keKm4+GtNegjMA+piqbfnW/cfZPwvG0svRTsf2j9pEzccb2cQuhQmJmfQVkV4l6mtVduLsfNowGVKDZk/rbLIM+WE4iXcStM5tsk0GTBigZIGcEJRC1PKzk62OodEmIq4dgdYNTOTHcKgFiw7iJ4SqOUGj8lb7ZRGw6q1jbtBtV9Z1QGZBkyCtdC3AWtc3gR+dVHfCHG97Fceqc82kKXs1sJTVvzUsSnwLTV47nw0g4IQUKXatIsw/1GYfCd1qVrDf3T5y5yOTz4XH1HIPQ13avSbcQ7azLfirEjyO+ajZ0cU4xvgDQftJP3dwKr5X4ThD7nf2LTaY5R4jGNrYmtUqkG4DOSq+6vVXwE1ssYbAvU6ik8TuHeZcHJ2r+XzP0mga0NFmiwUfVaubjRZ6GhUxP379DT7GIuzeA+crVtB1VF9W4/Ln8Nsfi8sFQG41KpPeDYfCdLxda5l+V1TEUqmDrMWaioem5N26EnVKE79U2t2NbcJ0wnKco5kOTb00q42oCoqqKVIHLWQNrO/dcKB3GdVB4zA7Qaw1kgj038L5X9fVWkN8AJRfKKJkyeFoomV0rcIaFKZndc754tOuuH+zUWKkqtStbItQZmRVvwLKb904hO2c6eg2IfGLmn2Q0ag/CVcvTbu9th5cZxalRLnVUEngBN3sjAaVpb49/aqmpv0hBUITZpyeqncB3n6TD8n6o2AHuP1loo61s2XJ3Ry4nFUqFRii1HCa4UMQT1ciRtNh4yhVolDqsCCNxFjPV82ugHxGOSrb9zQYVXbdrDNF7y1vAGIqJBHE597WBTImY3htt66HormxwdAhmVqzDfVIK39wAL53nqFQKAAAABYAAAAcAN0YTFkzByTSSm8jiVq4omRizRZRMkgkYxBOCnHIJqCQxGRU7x8jeNQSOKXIeMjvNkoHrL3f21YTyn7UMJrP601UX8AqlQOZH62yyDEOurVdeDsPJowGZEtwkjgrd2eacDJAxQMzr2nOG+QSiE9czYbZtcJowW1nNzw3D6zSYTF53m0XH5TebP+nBCBJOLu4bh7n05rNVG08bi1mQ48VHHUxNNpPQ1HF0OgxCB6ZzsdqtuZWGantEvYvF3kKTZDuh9Tl0dPFY2OLLwC52UA+R/cuc1Oauph7/AGOolWkSWFKtdHU9lVQQ2zeolOpyWxa7cG59ythWHmXB+E6prQ1pmotuVTBY2d3j2srg0jCuVLyPx1TJMMlL89bEUyB/JT1iZu+T/NRSSmPtrjEOtU1ggUpSDNtB3uL3Nsh2T3WtANPJNtVMvVJsOz31XopWNzUqagCwAAAsFAAAAFgANwmL3MO0eUi+2QMBDRfS+fb80ThqsvkZFzvmGzaYbPM5Cd9H9wAyvl7roblCqgZCrAFWBUqQCGU7QQdongNIc1qLVNbAuKTG96FQM1Igm9lYe0mztnvne8WTGRVctO7+y6358F2YGyDrhc1qcmcUm3Da3bSr0WB7g5Q/CK/YGKOS4Rh21K+HQD+lmM6YTIEyzG3Ki2jfI+6V/T4+JXNcPzVvXq9LjaqgZDoaAJ9kbjUYZbTuM6NoHQNKlS6KggSmv3R2jaTtJPEzJM2nJysBVZW2Mtx3r/gmOoa981U0T9ZpuLWyz0y71xV0gZTkxZEZ33/LKlicAV2SgxnqNJ2ztPL1x+8HfNJL9OwVDS6HqO8x7jw8lT0+2poXYZesPX58usqI5BBqOqxH6sReMRZgJmmNxY7UGx8FrRIHtDm6FTQTGJGQ8YxFmK63IH6zykR5SwesrH7MMxPWfYhCav8AogVR/PK8fpmnqYtxxbW/qUH1vFgzYcsKFqiVOK6vipuPgfhNYrSjroujqZG9t/PNWkDscLHdnJNBmK4JQgbSDIgyQMjxP6ORr+BB8l5IzG0t4hayniCuRlkaQlv7Mj7bBvWQOhB4T7LTV9NVRiRh/XfwWCmp5IXYXhUauMvkNpm4TIW7JVTBqhyzMMTpBKfXOfAAk+QmE+pqxlbMyCm62G97Z5m3K3qtDsunMLHSSZX4q3rQ1p5+vyot1KLt2kqo+c1tXlrWFZaQw63am9S5qtsRkXcv55n27Iq3Z4PUe6sTUxDevZa0ze2e/hPMHlLXVbtQTXOxNd8hxbLLulLF8ta9MKWw6nWqpT/isM3cKPu9seNj1bRfDn3j3XH8qI717LXkg18t+0Tyo5VVd+H/AO7/AOkmvKp/+HP+qP7YM2XWNObMt+Y910amE7/Qr01Rrd59IlnnmMLy0asuuMO3Wdf4g+5UZD93ipjDynf/AIc/6o/tnUmzaxxyZl3j3XrKmEDM+hXoydb3vWKJnmBywfpTS+zm4pipfptxdl/B+WXafKB3B/cEONg6Tr+OrtgdlVThcsz7xn66rsVcI/29CtuTIEzQV+VZRkVqD3ep0Ys65Nqs28D8JlxNNqdqVF/lB9DFnZtU3Vh58k9tXAf9lsSYUaxRgw2g3+sr08WrbD4G4PkZImIDXwvBIIIUoBkrSNQVfxekrjbKmAol31jsG/5xXRX2yyrG1t3CbcfVMLYMmHHbst56+iyrtgyCTJww+vl+02s+s5I2bB3AWkkWRRY5FmBmlMj3PdqSSfFaMNEbQwaAWUkWMwtLWrov5l8gbmCLLnJ+jrVi25QT4nIfC85pY+lqGM4keW9IlfhY53YvTwhCfS1nVqOVGE6TDMRtQ9IO4db4E+U8fh3uO7KdFdLix2EWI4gznWLwxoV2pHYDYdqnNT5TK7cp7PbMN+R/HzsV7syTEx0Z3Zj8pwMkDEgyQMz1lZEJt5m8WGlfSOPFCjUrN1adNqhHEKpNvG1p4GkmwXBFhdeK5yecJsMfsmFNq5F6lUbaKkXCr+cjO+4EbzlzLBcrsXRP7vEVRnezPri/uvcTXY7GNWqvVqG7u7Ox4sxuYifQKOkZSxhrRnvPErNTTGV1z4L2uE52sYnXWhV9+jY+dMrN2eczo6tPE4jCp0oovTWglRl9io9N+kcsG1T+7yHaZ4WjRGGUVKgBrEXp0j9wbqlQegmtrVi7FmJLE3JO0mTEhdeo89WEP8TB1gd5WtTb1USOludTR9ZKarRxKlcVh6rXSiR0dOuruBapmdUG2U5NTwTNsGXE5SwuizvPkIJ7aeV+jV2ynzraIO37QO/Dr8nj05z9DHbUrDvwz/Izh40aO2Z/Zw4fEz2yb/ClXX+TfL/RNLD6laq4fpsQ1vs9U+w+LqvTzA/AyzZHnM0N/van/wCWrOH/ALOHD4mYOjR2+cLL3+FKutDnG0WMc9bWrGicJTpAjDm/SrXqMcidmqy5y3V529ErsXEt3UKY9ak4u2i+BiX0c42Z908SnUsrf9V13G85eCxVSiaNGvr0a4rlHFFDWUUaqFEIdhrXcHPgZUxXPTQBsmBe+z28Qq2PaBTM5NYqd4Iz3gibTLFjcMUB2AVwPR/WCj6L12L556p/hYXDp7xqv6MsRoznarisGxCo1E5MlNAhUX6ym+Z7Dt7Ns8Ey2NjtGVuBmIqWFkzcLxcJkcro3Ymmy+lsDiUrU1q02DU3UMrDYVP62S4izmPM1pst0uDY5KOnpjgCQtQDsuVPiZ1NVmCrYDTymM+HctJFP0sYcsoscizCrHKsr3FcucsPkPhN5yew2rSLb2N/5RkPnNKKRdwg2k2856ylSCqFGwAAdwl79P0+OZ0x0aLDvP65qurJLMDeKnCEJtVVInmeWWjNZBXUZp7Le4TkfA+s9NI1KYYFSLgggjiCLESNVU4qIjGd/NPp5jDIHjcubUatx6xoaZ0po44asU+4c1PFN3iNkUGmCexzHFjtRqtYC14Dm6FNvPNc5GJ1NF17bWCJ4NVUH4XnoQ00XLnRT4rAVaVIXqey6r+Io4bVHaRe3baNpbCdhdpiHNInaTG4DgVwKbajRGGUVKgBrEXp0j9wbqlQegkcOq4cF6gviAxVaLKR0bD79QH4CIwlFsRWsSSzHWZtptvPyn0AuAFysvHG6R4Y0Zk2CKOFfEOWJJubs54/M9k2+H0YqbBc8T+spvMJoCoQFp0nKjIWRrec2dDkTiW2oFH5nUfAXMrX18bdSAtpTbJhpheQgu+aLzHQw6Ge3o83jnr1UHuqzetpepc3tIdapUPcEX6xDtrxDepBEA3rnXQw6GdQp8h8KNqu3fUPytGjkhhR/svN6n90UdtR8D88Vxih4Fcq6GHQzqp5J4X/AHQ/qqf3RT8jcKf9mR3VH+ZgNtM4H090Xi4Fcv6GHQzo9XkJQPVNRf5lPqsp1eb0fcq/1U/mD8owbXiOpt4LsCE714GphAwswBmrxeiGT26dyBnb7w7RxnRa3IGuOqab9zEH/qAmvr8lsQm2i/eo1v8AxvHN2jG7RwS5tn01SLEi/HevGZYsbhigOwDEAD4P6zUstjY7RlbgZvuUOiGpEVQpTP2gQVs25hwlPEYhK9Mu5C4hQLndXGzdscfGWMcgkbiasbV0r6WUxv8A+jit7zUViulaQGxkqoe7omb1UTvirOLc0PJqq+MXFlStCkr2cggVKjIUCrxsGJJHDtnb1WYzbr2mp6p0Av33Kn0dxFnxQqxmwXmVWTo0DUcKPPgN5lBZz3BjRcnIJznDUq/oLB7ah7h8z8vObqQpUgqhRsAsJOfSKCkFJA2Ia7+071SyyGRxciEISclIhCEELW6c0YK9PV++DdDwO+/YfpPDVEKkqwsQbW4ETornNjwX4m/0E1OndAiquvTH71Ra341G7vlJtShMg6WIdYajiPcfNys6Gq6M4H6cl5C/pMqZIpbI7bWmAvrM20hxzV5fLJIrYZH66K3vKreszSw6p1VVfdVV9BGBZkrOQ241XRIBQDM60iB6TJG3wg0dX583INsXz5vRrTGtAfOZtPMAtqvcSwYAyQWZ1J0Q0Z/N68xKJ/XYZhVjdT1kgkHEXXAdYJYSSVIzUkwkRI7OyA7JQVIxUklSMVIguXBcoGkCLHMcDmJBdFUr36Knfj0VO/naWQsaqT3MDIqM54KwqRqrMKn/AN7ZJjs/W6JeAN6UX3WTwG2b3RuC6Nc+sdvZ2Sno3AAAu4zAuBwGe3tymyXcbAHW1TbYdv0mt2Nsrov/AKJfuOg4D3KrqifF1RonwhCaZQ0QhCCEQhCCEioOt7oPr9I8GLqDO47iOIkU25XtwIyHACCFqNMaEFS7plU1iOx+/t7Z5pqRU6rAgg2IO0Ge732sevfZlbvlPSmi1q7QdbV9lgN/A9ko6/ZfSnpYcnbxuP7VhTVhjGB+nJeO1IFJexmjnomzDLcw2HuPylfVmYuYzheLEce8q46QOzafllX1Jkp6R+pDUgHZW+fMyui/f8+ZJAT1hqR+pM6kW53VC6D80nUmQkdqTISeuOfn+VwH5JWpJBI0JJBJ49+fnyXGLJLCSQWMVJNUiXEXJK5x5BQCyarJIkYEznL7XI5JWMqAX1jSuUDlJUaDVDZR47h3mci73NDczcZDwSi7W6hfOw/WybTR+jdXVd+tfIcPZJz7Y3CaPCZ5lyLEkZLxtL1QW1csgd3dYes1uzdj9HaWozcLWG4e5UCWe+TdErc/ut/5PJDd/wAw/OR1TY5H2gfiW2+Ykl3Cx6xJyNrZ7/GaRRE+EIQQiEIQQiQ1rnLZvMwTfIbN5+UmBBCzCEIIRCEIISsRS1gARrDeptmLds02L5O5Xpmx/AdngZvoSJVUUNU3DK2/bvHimxyvjN2leLr4RkNnUj59x3yGrPaugYWIBHAi819fQVNurdT2bPIzMVGwJmZwOxDgcj56clYsrwfvC81qTISbaroFx1SG+B+MrPgHXah8r+kpZaaph/yRuHhceYyUoVDHaFU9SSCRupbaIASGZQu8SWEkgkZMjsE86YbiuCVEJMhbR6YZzsU+VvWWKeh3PWsPG/wElQ09RN9kbjfst6nJJdI0alU7gQpozmygnwm4oaEQda7HyHlL9OmFFgABwAl3TfT8rs5XYe7M+3jn3KK+qG7NarC6F31D/KPmZtKVIKLKLDgJOE01Js+CkFom58d58fgUN8rn/ciEISclohCEEKDNbu9JOEX1fd9P8QQmQkdcQghYpdUScIQQiEIQQiEIQQiEIQQiEIQQiEIQQlYjZNJj4QmY2/8A4z3KXTaqOB2zeYbZCEV9PfYuqrVOhCE1ihIhCEEIhCEEIhCEEIhCEEImH2QhBCpwhCCF/9k=">
            <a:extLst>
              <a:ext uri="{FF2B5EF4-FFF2-40B4-BE49-F238E27FC236}">
                <a16:creationId xmlns:a16="http://schemas.microsoft.com/office/drawing/2014/main" id="{0CF897AB-228F-AF01-CFCC-DCF7E9F0CB52}"/>
              </a:ext>
            </a:extLst>
          </p:cNvPr>
          <p:cNvSpPr>
            <a:spLocks noChangeAspect="1" noChangeArrowheads="1"/>
          </p:cNvSpPr>
          <p:nvPr/>
        </p:nvSpPr>
        <p:spPr bwMode="auto">
          <a:xfrm>
            <a:off x="112713" y="-719138"/>
            <a:ext cx="1476375" cy="1476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anose="05020102010507070707" pitchFamily="18"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anose="05020102010507070707" pitchFamily="18"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9pPr>
          </a:lstStyle>
          <a:p>
            <a:pPr eaLnBrk="1" hangingPunct="1">
              <a:spcBef>
                <a:spcPct val="0"/>
              </a:spcBef>
              <a:buClrTx/>
              <a:buSzTx/>
              <a:buFontTx/>
              <a:buNone/>
            </a:pPr>
            <a:endParaRPr lang="en-US" altLang="en-US" sz="3200">
              <a:latin typeface="Arial" panose="020B0604020202020204" pitchFamily="34" charset="0"/>
            </a:endParaRPr>
          </a:p>
        </p:txBody>
      </p:sp>
      <p:sp>
        <p:nvSpPr>
          <p:cNvPr id="93189" name="AutoShape 4" descr="data:image/jpg;base64,/9j/4AAQSkZJRgABAQAAAQABAAD/2wCEAAkGBhQQDxQQEBQUFA8UEBQQFBAVEBAUFBAPFBAVFBQUFBQXHCYeFxkjGRQUHy8gJCcpLCwsFR4xNTAqNiYrLCkBCQoKDgwOGg8PGi0kHyQpLDIpLC0sLCwsKSwsLi0sKi0sLCwsLCoqLCosLCwsLiksLCwpMC0sLC0sLCwsLC0sLP/AABEIAOEA4QMBIgACEQEDEQH/xAAcAAACAgMBAQAAAAAAAAAAAAAAAwIEAQUHBgj/xABEEAACAQICBQkFBQcBCQEAAAABAgADEQQhBRIxQVEGBxMyYXGBkbEicqHB0RRCUmLwFSMzgpLS4ZNDU1RzoqOy4vGU/8QAGwEAAgMBAQEAAAAAAAAAAAAAAAMEBQYCAQf/xAA1EQABAwIDBAkEAQUBAQAAAAABAAIDBBESITEFQVGxEyJhcYGRodHwBjLB4RQVIzNC8WIk/9oADAMBAAIRAxEAPwDtvV930/xGQi+r3en+IITIQhBCIQhBCIQkDV4Tlzg3VFlORNQCVquLA7TwEq1MUx2ZDs+srp9oxx5DM9nyyc2IlXnxFuA75VqY783lKbC+2RKyin2pM77cvnZZSGwtGqa+N97ziWxPYfORKyDLKWWpmdqVIaxoWTiOz4zH2sjYWHiZAiQIkXpX8U0NarK6TcbGPiAfWPp6dI6yg9xtNWRIESTFXVUZ6kp8cx6oMEbtQvSUdMU22nVP5svjsl1WvmNk8YWjKGNamfZYjs3Hwl1T/UErcp2XHFuvl/xIfQg/YV7CE02D5Qg5VBqn8Q6viN026OCLjMcRmDNNTVkNU3FE6/MeCr5InxmzgpQhCS0tEIQghEWTfIbN5+UCb5DZvPykwIIUeiHCEnCCEQhCCEvq93p/iMhF9X3fT/EEJkhUqhdvlFYjFBchmfSUWqk9/GVtVXti6rczyTWRl2as1MTx8pXeqT3cJECTCylfLJNqVIDQ1Q1YasaFmdWcdCvcSQVkSseVkCsU+FdByQVi2WWGWKYSvliTQUhhFkR7CKYSte2xTmlKYRZEaRIMJ4E0FKYRZEawi2jAmhLMfg9IvSPsnLep2H6d8S0W0awuY4PYbHiF2WteLOC9fo/SqVhlk29DtHdxEvTwC1CpDKSCMwRtE9PofToqew+VTduD93b2TXbO2uJiIp8nbjuPsVUVNEY+szTktxFk3yGzeflAm+Q2bzJgTQKuQBMwhBCIQhBCIQhBCJVxmL1RYdY/DtMni8SKa3O3YBxM02uWNztMpNqbR6D+1H9x9B7qRDFizOiZeMUSCxiykiGPM68/2pByTFEYqzCiNUSyijSnFYCw1I0LMlZOEOSXiVcrFsssssUwkWWOy7aVXYRTCPYRTCVMzU5pSGEUwj2iWlPM1SGpRi2jWi2kUJwSmi2jWizGBOCU0g0Y0W0aE0JbQHs5/e2gcO2TItmdu4fMxLmPsG668l2Ot3L1GgNNdKOjf+IBkfxj6zdznIcqQymxBuCNxntNC6VFenfY4yYdvEdhmp2TtAyjoZT1hoeI91TV1J0f9xmnJbKEIS/VYiEIQQiYZrTM1mmsXqrqDa233f8AP1kWrqW00LpXbvU7gu42F7g0KjisV0j3+6Mh3cfGZWIpCPWfO2SvleZHnMnNWpAaLBOWNWJUxqmW8BSHJq5d3pHrEqZNTbu9JdwuBUZysrMmLVpktLEPFkqyi0U0YxinMgzEJjUp4po1jEtKaYqQ1KaKaNYxLSlnUhqW0W01vJ7lNRx9HpsOxIDajKylWpva+qw8doJE2TSK5jmOLXCxCc0gi4SzFtGGLM6CcEtpgi2Z27h8zJnLM7dwiWMkjqa68kwdbuUGMU0Y0W0ApDVBo3R2kDQqhxs2MPxLvH64RTRTRjS5pD26jRdloeC06FdJo1g6hlN1IBB4gyc8xyQ0ncGgxzHtJ3feHnn4menm9pKkVMQkG/XsO9ZSohMMhYUQhCSkhYJnl8RiOkqlt18vdGybvTOI1KJ4t7I8dvwvPPURlMd9RVGJ7IBuzP4/KsqNnVL/AAVhY1TEqYxTM3GbFSHBWFMapldTGqZbQvSHBPUxgaV1aMDS0jlSS1NDW7vST1onWmNa3d6SYJrpeFNLTlPPZpdzUwOApOwNevrVFViNdNdERWA2gsWyP4Z1BnnDdGY39s8qRXX2sNhjrod3RUP4bfzVWDfzTqF13F50aL+y8cNy7g5imMyxi2MoZpFKaFBjFMZNjFMZUzOuntC5NzYYr7LpTH6PfK9R3QcWpVGGXejg9yzqbTkHOlhKmA0pQ0pQGTlSeHTUxqsrdjU7f9U6hofTFPF4eniKJvTqLrDip2MrdoNwe6WO0WdIGVTdHgX7HDI8lxTmxLDu5K20icu/cJM5Z7+EUxkADBmdeSmDNQYxbSbRZgFIaoNFmTaLaMCaFBosxjRZjQnBSw+JNGolRdqm/eN48ROj0aodQy5qQGB4gi4nNXS6/Gev5HY3Xw+odtNtX+U5r8x4S82JPhkdEdDmO/5yVVtSLEwSDdke5b6EITVLPrz/ACjrXZE4DW8SbD0MorM6Vq62JbsIXyH1vIgz5ttCTpaqR3bbyyV7EzDE0dnNNBk1MUDJgyBoghPUxitK6mTDSTHKlEKwGkw0rhpMNJ7JkstTtaZ1pUxOMSkhqVGVKai7OzBVUdrHITlHLrnsVVaho06zm6tiyLKv/JU7T+Y5cAdsn07JJzZg8dwSnEN1W351eWwWnU0bhKg+11E/eZ9SkR7VMNsFRl3blJ4iWeZ/kecDgjWqrbE4nVdlIsadEfw0PAm5YjtA3Tg+htMiji0xNWmMQVqdIUqO1qj3uGZhmTrZ57TtvO7cleeHC41lpVA2HrsQArkNTdjuWoBkfeAlpWQyRwYIxfe48UiNwLrle9LSBMwWkGaZeQgAlx8lNHYhjFEyV5FjInRteMQNu9NBIWm5U8n0x+FfDVMtYXV7XNOqOq47t/EEjfOT8l9O1NA1nw+MuUd/aoLZuj3faFPaLZfeFuGXbWNts49zqcp9H4lejQNVxaXC16eqETPNWc/xF7AO4jOXWyXON6d7S5p1/wDJ49iTOAOuDY811PB6QSvTWtRcPTcXV1NwfoezdGEz5u5Ocr8RgH1sO/sk3ak2dN+9dx7RY9s6joTniw1UBcSrUKm82NSmT2FRrDxHjPKvY88JJZ1h6+I9k6GrY7J2RXvWi2lDC8o8NWF6WIot2CtTv4i9xHVdI0lF2qUwOJqIPnKvo3A2IKntc3imtFmaLSXL7BUAdaujn8NL96T/AE5DxIk+TnKmnj6bVKSVUVWtd0sG91hdT2i9xJH8aVrMZaQOK7bKwuwg5rbtISRMis4CkhMQTZcj6+piGpnY6keKm4+GtNegjMA+piqbfnW/cfZPwvG0svRTsf2j9pEzccb2cQuhQmJmfQVkV4l6mtVduLsfNowGVKDZk/rbLIM+WE4iXcStM5tsk0GTBigZIGcEJRC1PKzk62OodEmIq4dgdYNTOTHcKgFiw7iJ4SqOUGj8lb7ZRGw6q1jbtBtV9Z1QGZBkyCtdC3AWtc3gR+dVHfCHG97Fceqc82kKXs1sJTVvzUsSnwLTV47nw0g4IQUKXatIsw/1GYfCd1qVrDf3T5y5yOTz4XH1HIPQ13avSbcQ7azLfirEjyO+ajZ0cU4xvgDQftJP3dwKr5X4ThD7nf2LTaY5R4jGNrYmtUqkG4DOSq+6vVXwE1ssYbAvU6ik8TuHeZcHJ2r+XzP0mga0NFmiwUfVaubjRZ6GhUxP379DT7GIuzeA+crVtB1VF9W4/Ln8Nsfi8sFQG41KpPeDYfCdLxda5l+V1TEUqmDrMWaioem5N26EnVKE79U2t2NbcJ0wnKco5kOTb00q42oCoqqKVIHLWQNrO/dcKB3GdVB4zA7Qaw1kgj038L5X9fVWkN8AJRfKKJkyeFoomV0rcIaFKZndc754tOuuH+zUWKkqtStbItQZmRVvwLKb904hO2c6eg2IfGLmn2Q0ag/CVcvTbu9th5cZxalRLnVUEngBN3sjAaVpb49/aqmpv0hBUITZpyeqncB3n6TD8n6o2AHuP1loo61s2XJ3Ry4nFUqFRii1HCa4UMQT1ciRtNh4yhVolDqsCCNxFjPV82ugHxGOSrb9zQYVXbdrDNF7y1vAGIqJBHE597WBTImY3htt66HormxwdAhmVqzDfVIK39wAL53nqFQKAAAABYAAAAcAN0YTFkzByTSSm8jiVq4omRizRZRMkgkYxBOCnHIJqCQxGRU7x8jeNQSOKXIeMjvNkoHrL3f21YTyn7UMJrP601UX8AqlQOZH62yyDEOurVdeDsPJowGZEtwkjgrd2eacDJAxQMzr2nOG+QSiE9czYbZtcJowW1nNzw3D6zSYTF53m0XH5TebP+nBCBJOLu4bh7n05rNVG08bi1mQ48VHHUxNNpPQ1HF0OgxCB6ZzsdqtuZWGantEvYvF3kKTZDuh9Tl0dPFY2OLLwC52UA+R/cuc1Oauph7/AGOolWkSWFKtdHU9lVQQ2zeolOpyWxa7cG59ythWHmXB+E6prQ1pmotuVTBY2d3j2srg0jCuVLyPx1TJMMlL89bEUyB/JT1iZu+T/NRSSmPtrjEOtU1ggUpSDNtB3uL3Nsh2T3WtANPJNtVMvVJsOz31XopWNzUqagCwAAAsFAAAAFgANwmL3MO0eUi+2QMBDRfS+fb80ThqsvkZFzvmGzaYbPM5Cd9H9wAyvl7roblCqgZCrAFWBUqQCGU7QQdongNIc1qLVNbAuKTG96FQM1Igm9lYe0mztnvne8WTGRVctO7+y6358F2YGyDrhc1qcmcUm3Da3bSr0WB7g5Q/CK/YGKOS4Rh21K+HQD+lmM6YTIEyzG3Ki2jfI+6V/T4+JXNcPzVvXq9LjaqgZDoaAJ9kbjUYZbTuM6NoHQNKlS6KggSmv3R2jaTtJPEzJM2nJysBVZW2Mtx3r/gmOoa981U0T9ZpuLWyz0y71xV0gZTkxZEZ33/LKlicAV2SgxnqNJ2ztPL1x+8HfNJL9OwVDS6HqO8x7jw8lT0+2poXYZesPX58usqI5BBqOqxH6sReMRZgJmmNxY7UGx8FrRIHtDm6FTQTGJGQ8YxFmK63IH6zykR5SwesrH7MMxPWfYhCav8AogVR/PK8fpmnqYtxxbW/qUH1vFgzYcsKFqiVOK6vipuPgfhNYrSjroujqZG9t/PNWkDscLHdnJNBmK4JQgbSDIgyQMjxP6ORr+BB8l5IzG0t4hayniCuRlkaQlv7Mj7bBvWQOhB4T7LTV9NVRiRh/XfwWCmp5IXYXhUauMvkNpm4TIW7JVTBqhyzMMTpBKfXOfAAk+QmE+pqxlbMyCm62G97Z5m3K3qtDsunMLHSSZX4q3rQ1p5+vyot1KLt2kqo+c1tXlrWFZaQw63am9S5qtsRkXcv55n27Iq3Z4PUe6sTUxDevZa0ze2e/hPMHlLXVbtQTXOxNd8hxbLLulLF8ta9MKWw6nWqpT/isM3cKPu9seNj1bRfDn3j3XH8qI717LXkg18t+0Tyo5VVd+H/AO7/AOkmvKp/+HP+qP7YM2XWNObMt+Y910amE7/Qr01Rrd59IlnnmMLy0asuuMO3Wdf4g+5UZD93ipjDynf/AIc/6o/tnUmzaxxyZl3j3XrKmEDM+hXoydb3vWKJnmBywfpTS+zm4pipfptxdl/B+WXafKB3B/cEONg6Tr+OrtgdlVThcsz7xn66rsVcI/29CtuTIEzQV+VZRkVqD3ep0Ys65Nqs28D8JlxNNqdqVF/lB9DFnZtU3Vh58k9tXAf9lsSYUaxRgw2g3+sr08WrbD4G4PkZImIDXwvBIIIUoBkrSNQVfxekrjbKmAol31jsG/5xXRX2yyrG1t3CbcfVMLYMmHHbst56+iyrtgyCTJww+vl+02s+s5I2bB3AWkkWRRY5FmBmlMj3PdqSSfFaMNEbQwaAWUkWMwtLWrov5l8gbmCLLnJ+jrVi25QT4nIfC85pY+lqGM4keW9IlfhY53YvTwhCfS1nVqOVGE6TDMRtQ9IO4db4E+U8fh3uO7KdFdLix2EWI4gznWLwxoV2pHYDYdqnNT5TK7cp7PbMN+R/HzsV7syTEx0Z3Zj8pwMkDEgyQMz1lZEJt5m8WGlfSOPFCjUrN1adNqhHEKpNvG1p4GkmwXBFhdeK5yecJsMfsmFNq5F6lUbaKkXCr+cjO+4EbzlzLBcrsXRP7vEVRnezPri/uvcTXY7GNWqvVqG7u7Ox4sxuYifQKOkZSxhrRnvPErNTTGV1z4L2uE52sYnXWhV9+jY+dMrN2eczo6tPE4jCp0oovTWglRl9io9N+kcsG1T+7yHaZ4WjRGGUVKgBrEXp0j9wbqlQegmtrVi7FmJLE3JO0mTEhdeo89WEP8TB1gd5WtTb1USOludTR9ZKarRxKlcVh6rXSiR0dOuruBapmdUG2U5NTwTNsGXE5SwuizvPkIJ7aeV+jV2ynzraIO37QO/Dr8nj05z9DHbUrDvwz/Izh40aO2Z/Zw4fEz2yb/ClXX+TfL/RNLD6laq4fpsQ1vs9U+w+LqvTzA/AyzZHnM0N/van/wCWrOH/ALOHD4mYOjR2+cLL3+FKutDnG0WMc9bWrGicJTpAjDm/SrXqMcidmqy5y3V529ErsXEt3UKY9ak4u2i+BiX0c42Z908SnUsrf9V13G85eCxVSiaNGvr0a4rlHFFDWUUaqFEIdhrXcHPgZUxXPTQBsmBe+z28Qq2PaBTM5NYqd4Iz3gibTLFjcMUB2AVwPR/WCj6L12L556p/hYXDp7xqv6MsRoznarisGxCo1E5MlNAhUX6ym+Z7Dt7Ns8Ey2NjtGVuBmIqWFkzcLxcJkcro3Ymmy+lsDiUrU1q02DU3UMrDYVP62S4izmPM1pst0uDY5KOnpjgCQtQDsuVPiZ1NVmCrYDTymM+HctJFP0sYcsoscizCrHKsr3FcucsPkPhN5yew2rSLb2N/5RkPnNKKRdwg2k2856ylSCqFGwAAdwl79P0+OZ0x0aLDvP65qurJLMDeKnCEJtVVInmeWWjNZBXUZp7Le4TkfA+s9NI1KYYFSLgggjiCLESNVU4qIjGd/NPp5jDIHjcubUatx6xoaZ0po44asU+4c1PFN3iNkUGmCexzHFjtRqtYC14Dm6FNvPNc5GJ1NF17bWCJ4NVUH4XnoQ00XLnRT4rAVaVIXqey6r+Io4bVHaRe3baNpbCdhdpiHNInaTG4DgVwKbajRGGUVKgBrEXp0j9wbqlQegkcOq4cF6gviAxVaLKR0bD79QH4CIwlFsRWsSSzHWZtptvPyn0AuAFysvHG6R4Y0Zk2CKOFfEOWJJubs54/M9k2+H0YqbBc8T+spvMJoCoQFp0nKjIWRrec2dDkTiW2oFH5nUfAXMrX18bdSAtpTbJhpheQgu+aLzHQw6Ge3o83jnr1UHuqzetpepc3tIdapUPcEX6xDtrxDepBEA3rnXQw6GdQp8h8KNqu3fUPytGjkhhR/svN6n90UdtR8D88Vxih4Fcq6GHQzqp5J4X/AHQ/qqf3RT8jcKf9mR3VH+ZgNtM4H090Xi4Fcv6GHQzo9XkJQPVNRf5lPqsp1eb0fcq/1U/mD8owbXiOpt4LsCE714GphAwswBmrxeiGT26dyBnb7w7RxnRa3IGuOqab9zEH/qAmvr8lsQm2i/eo1v8AxvHN2jG7RwS5tn01SLEi/HevGZYsbhigOwDEAD4P6zUstjY7RlbgZvuUOiGpEVQpTP2gQVs25hwlPEYhK9Mu5C4hQLndXGzdscfGWMcgkbiasbV0r6WUxv8A+jit7zUViulaQGxkqoe7omb1UTvirOLc0PJqq+MXFlStCkr2cggVKjIUCrxsGJJHDtnb1WYzbr2mp6p0Av33Kn0dxFnxQqxmwXmVWTo0DUcKPPgN5lBZz3BjRcnIJznDUq/oLB7ah7h8z8vObqQpUgqhRsAsJOfSKCkFJA2Ia7+071SyyGRxciEISclIhCEELW6c0YK9PV++DdDwO+/YfpPDVEKkqwsQbW4ETornNjwX4m/0E1OndAiquvTH71Ra341G7vlJtShMg6WIdYajiPcfNys6Gq6M4H6cl5C/pMqZIpbI7bWmAvrM20hxzV5fLJIrYZH66K3vKreszSw6p1VVfdVV9BGBZkrOQ241XRIBQDM60iB6TJG3wg0dX583INsXz5vRrTGtAfOZtPMAtqvcSwYAyQWZ1J0Q0Z/N68xKJ/XYZhVjdT1kgkHEXXAdYJYSSVIzUkwkRI7OyA7JQVIxUklSMVIguXBcoGkCLHMcDmJBdFUr36Knfj0VO/naWQsaqT3MDIqM54KwqRqrMKn/AN7ZJjs/W6JeAN6UX3WTwG2b3RuC6Nc+sdvZ2Sno3AAAu4zAuBwGe3tymyXcbAHW1TbYdv0mt2Nsrov/AKJfuOg4D3KrqifF1RonwhCaZQ0QhCCEQhCCEioOt7oPr9I8GLqDO47iOIkU25XtwIyHACCFqNMaEFS7plU1iOx+/t7Z5pqRU6rAgg2IO0Ge732sevfZlbvlPSmi1q7QdbV9lgN/A9ko6/ZfSnpYcnbxuP7VhTVhjGB+nJeO1IFJexmjnomzDLcw2HuPylfVmYuYzheLEce8q46QOzafllX1Jkp6R+pDUgHZW+fMyui/f8+ZJAT1hqR+pM6kW53VC6D80nUmQkdqTISeuOfn+VwH5JWpJBI0JJBJ49+fnyXGLJLCSQWMVJNUiXEXJK5x5BQCyarJIkYEznL7XI5JWMqAX1jSuUDlJUaDVDZR47h3mci73NDczcZDwSi7W6hfOw/WybTR+jdXVd+tfIcPZJz7Y3CaPCZ5lyLEkZLxtL1QW1csgd3dYes1uzdj9HaWozcLWG4e5UCWe+TdErc/ut/5PJDd/wAw/OR1TY5H2gfiW2+Ykl3Cx6xJyNrZ7/GaRRE+EIQQiEIQQiQ1rnLZvMwTfIbN5+UmBBCzCEIIRCEIISsRS1gARrDeptmLds02L5O5Xpmx/AdngZvoSJVUUNU3DK2/bvHimxyvjN2leLr4RkNnUj59x3yGrPaugYWIBHAi819fQVNurdT2bPIzMVGwJmZwOxDgcj56clYsrwfvC81qTISbaroFx1SG+B+MrPgHXah8r+kpZaaph/yRuHhceYyUoVDHaFU9SSCRupbaIASGZQu8SWEkgkZMjsE86YbiuCVEJMhbR6YZzsU+VvWWKeh3PWsPG/wElQ09RN9kbjfst6nJJdI0alU7gQpozmygnwm4oaEQda7HyHlL9OmFFgABwAl3TfT8rs5XYe7M+3jn3KK+qG7NarC6F31D/KPmZtKVIKLKLDgJOE01Js+CkFom58d58fgUN8rn/ciEISclohCEEKDNbu9JOEX1fd9P8QQmQkdcQghYpdUScIQQiEIQQiEIQQiEIQQiEIQQiEIQQlYjZNJj4QmY2/8A4z3KXTaqOB2zeYbZCEV9PfYuqrVOhCE1ihIhCEEIhCEEIhCEEIhCEEImH2QhBCpwhCCF/9k=">
            <a:extLst>
              <a:ext uri="{FF2B5EF4-FFF2-40B4-BE49-F238E27FC236}">
                <a16:creationId xmlns:a16="http://schemas.microsoft.com/office/drawing/2014/main" id="{ECDD3652-CAF0-52CD-E9C4-7B0BDCEBE368}"/>
              </a:ext>
            </a:extLst>
          </p:cNvPr>
          <p:cNvSpPr>
            <a:spLocks noChangeAspect="1" noChangeArrowheads="1"/>
          </p:cNvSpPr>
          <p:nvPr/>
        </p:nvSpPr>
        <p:spPr bwMode="auto">
          <a:xfrm>
            <a:off x="112713" y="-719138"/>
            <a:ext cx="1476375" cy="1476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anose="05020102010507070707" pitchFamily="18"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anose="05020102010507070707" pitchFamily="18"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9pPr>
          </a:lstStyle>
          <a:p>
            <a:pPr eaLnBrk="1" hangingPunct="1">
              <a:spcBef>
                <a:spcPct val="0"/>
              </a:spcBef>
              <a:buClrTx/>
              <a:buSzTx/>
              <a:buFontTx/>
              <a:buNone/>
            </a:pPr>
            <a:endParaRPr lang="en-US" altLang="en-US" sz="3200">
              <a:latin typeface="Arial" panose="020B0604020202020204" pitchFamily="34" charset="0"/>
            </a:endParaRPr>
          </a:p>
        </p:txBody>
      </p:sp>
      <p:pic>
        <p:nvPicPr>
          <p:cNvPr id="3" name="Picture 2">
            <a:extLst>
              <a:ext uri="{FF2B5EF4-FFF2-40B4-BE49-F238E27FC236}">
                <a16:creationId xmlns:a16="http://schemas.microsoft.com/office/drawing/2014/main" id="{EDF64DD7-683D-B85C-2B06-DC0E813A2F2E}"/>
              </a:ext>
            </a:extLst>
          </p:cNvPr>
          <p:cNvPicPr>
            <a:picLocks noChangeAspect="1"/>
          </p:cNvPicPr>
          <p:nvPr/>
        </p:nvPicPr>
        <p:blipFill>
          <a:blip r:embed="rId3"/>
          <a:stretch>
            <a:fillRect/>
          </a:stretch>
        </p:blipFill>
        <p:spPr>
          <a:xfrm>
            <a:off x="2949563" y="211932"/>
            <a:ext cx="1476375" cy="1476375"/>
          </a:xfrm>
          <a:prstGeom prst="rect">
            <a:avLst/>
          </a:prstGeom>
          <a:solidFill>
            <a:schemeClr val="accent5">
              <a:lumMod val="75000"/>
            </a:schemeClr>
          </a:solidFill>
        </p:spPr>
      </p:pic>
      <p:pic>
        <p:nvPicPr>
          <p:cNvPr id="6" name="Picture 5" descr="Crying Max The Husky">
            <a:extLst>
              <a:ext uri="{FF2B5EF4-FFF2-40B4-BE49-F238E27FC236}">
                <a16:creationId xmlns:a16="http://schemas.microsoft.com/office/drawing/2014/main" id="{80968C38-C731-221A-9D21-46AFC3716D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2519" y="228600"/>
            <a:ext cx="1295400" cy="1295400"/>
          </a:xfrm>
          <a:prstGeom prst="rect">
            <a:avLst/>
          </a:prstGeom>
        </p:spPr>
      </p:pic>
    </p:spTree>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4" descr="http://historeo.com/Resources/jesusandcenturion.jpg">
            <a:extLst>
              <a:ext uri="{FF2B5EF4-FFF2-40B4-BE49-F238E27FC236}">
                <a16:creationId xmlns:a16="http://schemas.microsoft.com/office/drawing/2014/main" id="{85AC6717-8F93-576B-9DEB-AB526EC012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590800"/>
            <a:ext cx="33528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1" name="TextBox 2">
            <a:extLst>
              <a:ext uri="{FF2B5EF4-FFF2-40B4-BE49-F238E27FC236}">
                <a16:creationId xmlns:a16="http://schemas.microsoft.com/office/drawing/2014/main" id="{1105745F-A2EA-D82A-D7E6-88F3C951819E}"/>
              </a:ext>
            </a:extLst>
          </p:cNvPr>
          <p:cNvSpPr txBox="1">
            <a:spLocks noChangeArrowheads="1"/>
          </p:cNvSpPr>
          <p:nvPr/>
        </p:nvSpPr>
        <p:spPr bwMode="auto">
          <a:xfrm>
            <a:off x="457200" y="381000"/>
            <a:ext cx="830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2"/>
              </a:buClr>
              <a:buSzPct val="8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anose="05020102010507070707" pitchFamily="18"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anose="05020102010507070707" pitchFamily="18"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9pPr>
          </a:lstStyle>
          <a:p>
            <a:pPr eaLnBrk="1" hangingPunct="1">
              <a:spcBef>
                <a:spcPct val="0"/>
              </a:spcBef>
              <a:buClrTx/>
              <a:buSzTx/>
              <a:buFontTx/>
              <a:buNone/>
            </a:pPr>
            <a:r>
              <a:rPr lang="en-US" altLang="en-US" sz="3200" b="1" dirty="0">
                <a:latin typeface="Arial" panose="020B0604020202020204" pitchFamily="34" charset="0"/>
              </a:rPr>
              <a:t>Then Jesus said to the centurion,</a:t>
            </a:r>
          </a:p>
        </p:txBody>
      </p:sp>
      <p:sp>
        <p:nvSpPr>
          <p:cNvPr id="4" name="Rounded Rectangular Callout 3">
            <a:extLst>
              <a:ext uri="{FF2B5EF4-FFF2-40B4-BE49-F238E27FC236}">
                <a16:creationId xmlns:a16="http://schemas.microsoft.com/office/drawing/2014/main" id="{F1AE4CCE-77B4-6506-F5FF-8AE29ED4B8EB}"/>
              </a:ext>
            </a:extLst>
          </p:cNvPr>
          <p:cNvSpPr/>
          <p:nvPr/>
        </p:nvSpPr>
        <p:spPr>
          <a:xfrm>
            <a:off x="3505200" y="1143000"/>
            <a:ext cx="5257800" cy="1447800"/>
          </a:xfrm>
          <a:prstGeom prst="wedgeRoundRectCallout">
            <a:avLst>
              <a:gd name="adj1" fmla="val -56949"/>
              <a:gd name="adj2" fmla="val 97605"/>
              <a:gd name="adj3" fmla="val 16667"/>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a:solidFill>
                  <a:schemeClr val="bg1"/>
                </a:solidFill>
              </a:rPr>
              <a:t>Go!  Let it be done just as you believed it would.</a:t>
            </a:r>
          </a:p>
        </p:txBody>
      </p:sp>
      <p:sp>
        <p:nvSpPr>
          <p:cNvPr id="5" name="TextBox 4">
            <a:extLst>
              <a:ext uri="{FF2B5EF4-FFF2-40B4-BE49-F238E27FC236}">
                <a16:creationId xmlns:a16="http://schemas.microsoft.com/office/drawing/2014/main" id="{D376A5B8-5497-80D5-C672-75B2EDC5F098}"/>
              </a:ext>
            </a:extLst>
          </p:cNvPr>
          <p:cNvSpPr txBox="1">
            <a:spLocks noChangeArrowheads="1"/>
          </p:cNvSpPr>
          <p:nvPr/>
        </p:nvSpPr>
        <p:spPr bwMode="auto">
          <a:xfrm>
            <a:off x="3810000" y="3053126"/>
            <a:ext cx="5181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2"/>
              </a:buClr>
              <a:buSzPct val="8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anose="05020102010507070707" pitchFamily="18"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anose="05020102010507070707" pitchFamily="18"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9pPr>
          </a:lstStyle>
          <a:p>
            <a:pPr eaLnBrk="1" hangingPunct="1">
              <a:spcBef>
                <a:spcPct val="0"/>
              </a:spcBef>
              <a:buClrTx/>
              <a:buSzTx/>
              <a:buFontTx/>
              <a:buNone/>
            </a:pPr>
            <a:r>
              <a:rPr lang="en-US" altLang="en-US" sz="3200" b="1" dirty="0">
                <a:latin typeface="Arial" panose="020B0604020202020204" pitchFamily="34" charset="0"/>
              </a:rPr>
              <a:t>And his servant was healed at that moment.</a:t>
            </a:r>
          </a:p>
        </p:txBody>
      </p:sp>
      <p:sp>
        <p:nvSpPr>
          <p:cNvPr id="7" name="Horizontal Scroll 6">
            <a:extLst>
              <a:ext uri="{FF2B5EF4-FFF2-40B4-BE49-F238E27FC236}">
                <a16:creationId xmlns:a16="http://schemas.microsoft.com/office/drawing/2014/main" id="{D7334FEA-AB3F-FAF3-B940-B89700ED29E0}"/>
              </a:ext>
            </a:extLst>
          </p:cNvPr>
          <p:cNvSpPr/>
          <p:nvPr/>
        </p:nvSpPr>
        <p:spPr>
          <a:xfrm>
            <a:off x="3886200" y="4419600"/>
            <a:ext cx="4953000" cy="2057400"/>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chemeClr val="bg1"/>
                </a:solidFill>
                <a:latin typeface="Comic Sans MS" pitchFamily="66" charset="0"/>
              </a:rPr>
              <a:t>When was the servant healed??</a:t>
            </a:r>
          </a:p>
          <a:p>
            <a:pPr algn="ctr" eaLnBrk="1" hangingPunct="1">
              <a:defRPr/>
            </a:pPr>
            <a:endParaRPr lang="en-US" sz="2400" dirty="0">
              <a:solidFill>
                <a:schemeClr val="bg1"/>
              </a:solidFill>
              <a:latin typeface="Comic Sans MS" pitchFamily="66" charset="0"/>
            </a:endParaRPr>
          </a:p>
        </p:txBody>
      </p:sp>
      <p:sp>
        <p:nvSpPr>
          <p:cNvPr id="8" name="TextBox 7">
            <a:extLst>
              <a:ext uri="{FF2B5EF4-FFF2-40B4-BE49-F238E27FC236}">
                <a16:creationId xmlns:a16="http://schemas.microsoft.com/office/drawing/2014/main" id="{188547D2-DA9D-138C-1E36-5D62DFC25725}"/>
              </a:ext>
            </a:extLst>
          </p:cNvPr>
          <p:cNvSpPr txBox="1">
            <a:spLocks noChangeArrowheads="1"/>
          </p:cNvSpPr>
          <p:nvPr/>
        </p:nvSpPr>
        <p:spPr bwMode="auto">
          <a:xfrm>
            <a:off x="4495800" y="5638800"/>
            <a:ext cx="3962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2"/>
              </a:buClr>
              <a:buSzPct val="8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anose="05020102010507070707" pitchFamily="18"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anose="05020102010507070707" pitchFamily="18"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9pPr>
          </a:lstStyle>
          <a:p>
            <a:pPr algn="ctr" eaLnBrk="1" hangingPunct="1">
              <a:spcBef>
                <a:spcPct val="0"/>
              </a:spcBef>
              <a:buClrTx/>
              <a:buSzTx/>
              <a:buFontTx/>
              <a:buNone/>
            </a:pPr>
            <a:r>
              <a:rPr lang="en-US" altLang="en-US" sz="3200">
                <a:solidFill>
                  <a:srgbClr val="7030A0"/>
                </a:solidFill>
                <a:latin typeface="Arial" panose="020B0604020202020204" pitchFamily="34" charset="0"/>
              </a:rPr>
              <a:t>At that moment!</a:t>
            </a:r>
          </a:p>
        </p:txBody>
      </p:sp>
    </p:spTree>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http://lh3.ggpht.com/_Qq8Qn0vkGnY/S0JEB-ptbaI/AAAAAAAAANI/-pWss8cOj0U/Jesus%20Heals%20Peter's%20Mother-in-Law.jpg">
            <a:extLst>
              <a:ext uri="{FF2B5EF4-FFF2-40B4-BE49-F238E27FC236}">
                <a16:creationId xmlns:a16="http://schemas.microsoft.com/office/drawing/2014/main" id="{CB0DE095-1ED6-783A-BD3A-B3961F5854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838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1" name="TextBox 2">
            <a:extLst>
              <a:ext uri="{FF2B5EF4-FFF2-40B4-BE49-F238E27FC236}">
                <a16:creationId xmlns:a16="http://schemas.microsoft.com/office/drawing/2014/main" id="{BAE1378E-2135-212E-E8C1-08A82D7F7B7F}"/>
              </a:ext>
            </a:extLst>
          </p:cNvPr>
          <p:cNvSpPr txBox="1">
            <a:spLocks noChangeArrowheads="1"/>
          </p:cNvSpPr>
          <p:nvPr/>
        </p:nvSpPr>
        <p:spPr bwMode="auto">
          <a:xfrm>
            <a:off x="4953000" y="838200"/>
            <a:ext cx="3886200" cy="3046413"/>
          </a:xfrm>
          <a:prstGeom prst="rect">
            <a:avLst/>
          </a:prstGeom>
          <a:noFill/>
          <a:ln w="9525">
            <a:noFill/>
            <a:miter lim="800000"/>
            <a:headEnd/>
            <a:tailEnd/>
          </a:ln>
        </p:spPr>
        <p:txBody>
          <a:bodyPr>
            <a:spAutoFit/>
          </a:bodyPr>
          <a:lstStyle/>
          <a:p>
            <a:pPr eaLnBrk="1" hangingPunct="1">
              <a:defRPr/>
            </a:pPr>
            <a:r>
              <a:rPr lang="en-US" b="1" dirty="0">
                <a:effectLst>
                  <a:outerShdw blurRad="38100" dist="38100" dir="2700000" algn="tl">
                    <a:srgbClr val="000000">
                      <a:alpha val="43137"/>
                    </a:srgbClr>
                  </a:outerShdw>
                </a:effectLst>
                <a:latin typeface="Comic Sans MS" pitchFamily="66" charset="0"/>
              </a:rPr>
              <a:t>When Jesus came into Peter’s house, he saw Peter’s mother-in-law lying in bed with a fever.  </a:t>
            </a:r>
          </a:p>
        </p:txBody>
      </p:sp>
    </p:spTree>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TextBox 2">
            <a:extLst>
              <a:ext uri="{FF2B5EF4-FFF2-40B4-BE49-F238E27FC236}">
                <a16:creationId xmlns:a16="http://schemas.microsoft.com/office/drawing/2014/main" id="{E327C46B-C5A8-DF48-BDF4-95C59621FBAD}"/>
              </a:ext>
            </a:extLst>
          </p:cNvPr>
          <p:cNvSpPr txBox="1">
            <a:spLocks noChangeArrowheads="1"/>
          </p:cNvSpPr>
          <p:nvPr/>
        </p:nvSpPr>
        <p:spPr bwMode="auto">
          <a:xfrm>
            <a:off x="4953000" y="838200"/>
            <a:ext cx="3886200" cy="3046413"/>
          </a:xfrm>
          <a:prstGeom prst="rect">
            <a:avLst/>
          </a:prstGeom>
          <a:noFill/>
          <a:ln w="9525">
            <a:noFill/>
            <a:miter lim="800000"/>
            <a:headEnd/>
            <a:tailEnd/>
          </a:ln>
        </p:spPr>
        <p:txBody>
          <a:bodyPr>
            <a:spAutoFit/>
          </a:bodyPr>
          <a:lstStyle/>
          <a:p>
            <a:pPr eaLnBrk="1" hangingPunct="1">
              <a:defRPr/>
            </a:pPr>
            <a:r>
              <a:rPr lang="en-US" b="1" dirty="0">
                <a:effectLst>
                  <a:outerShdw blurRad="38100" dist="38100" dir="2700000" algn="tl">
                    <a:srgbClr val="000000">
                      <a:alpha val="43137"/>
                    </a:srgbClr>
                  </a:outerShdw>
                </a:effectLst>
                <a:latin typeface="Comic Sans MS" pitchFamily="66" charset="0"/>
              </a:rPr>
              <a:t>He touched her hand and the fever left her, and she got up and began to wait on him.</a:t>
            </a:r>
          </a:p>
        </p:txBody>
      </p:sp>
      <p:pic>
        <p:nvPicPr>
          <p:cNvPr id="96260" name="Picture 2" descr="http://lh3.ggpht.com/_Qq8Qn0vkGnY/S0JEB-ptbaI/AAAAAAAAANI/-pWss8cOj0U/Jesus%20Heals%20Peter's%20Mother-in-Law.jpg">
            <a:extLst>
              <a:ext uri="{FF2B5EF4-FFF2-40B4-BE49-F238E27FC236}">
                <a16:creationId xmlns:a16="http://schemas.microsoft.com/office/drawing/2014/main" id="{5B14AFDF-7280-4C26-D798-17DD1A3FF8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0"/>
            <a:ext cx="15033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6">
            <a:extLst>
              <a:ext uri="{FF2B5EF4-FFF2-40B4-BE49-F238E27FC236}">
                <a16:creationId xmlns:a16="http://schemas.microsoft.com/office/drawing/2014/main" id="{B90DDC55-9E9D-07BA-28C6-AEEAFB7B696B}"/>
              </a:ext>
            </a:extLst>
          </p:cNvPr>
          <p:cNvGrpSpPr>
            <a:grpSpLocks/>
          </p:cNvGrpSpPr>
          <p:nvPr/>
        </p:nvGrpSpPr>
        <p:grpSpPr bwMode="auto">
          <a:xfrm>
            <a:off x="838200" y="381000"/>
            <a:ext cx="2057400" cy="4202113"/>
            <a:chOff x="838200" y="381000"/>
            <a:chExt cx="2057400" cy="4202114"/>
          </a:xfrm>
        </p:grpSpPr>
        <p:pic>
          <p:nvPicPr>
            <p:cNvPr id="96262" name="Picture 6" descr="j0280980">
              <a:extLst>
                <a:ext uri="{FF2B5EF4-FFF2-40B4-BE49-F238E27FC236}">
                  <a16:creationId xmlns:a16="http://schemas.microsoft.com/office/drawing/2014/main" id="{955C1FEF-E326-ED4D-7288-24B5F7D115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219200" y="1600200"/>
              <a:ext cx="1676400"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3" name="Picture 2" descr="http://lh3.ggpht.com/_Qq8Qn0vkGnY/S0JEB-ptbaI/AAAAAAAAANI/-pWss8cOj0U/Jesus%20Heals%20Peter's%20Mother-in-Law.jpg">
              <a:extLst>
                <a:ext uri="{FF2B5EF4-FFF2-40B4-BE49-F238E27FC236}">
                  <a16:creationId xmlns:a16="http://schemas.microsoft.com/office/drawing/2014/main" id="{C93041B1-6407-86BC-6482-C518CAC11C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868363" y="2087563"/>
              <a:ext cx="4202114"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Box 1">
            <a:extLst>
              <a:ext uri="{FF2B5EF4-FFF2-40B4-BE49-F238E27FC236}">
                <a16:creationId xmlns:a16="http://schemas.microsoft.com/office/drawing/2014/main" id="{C5190665-111C-201D-9B66-12EFE9E569B0}"/>
              </a:ext>
            </a:extLst>
          </p:cNvPr>
          <p:cNvSpPr txBox="1">
            <a:spLocks noChangeArrowheads="1"/>
          </p:cNvSpPr>
          <p:nvPr/>
        </p:nvSpPr>
        <p:spPr bwMode="auto">
          <a:xfrm>
            <a:off x="228600" y="381000"/>
            <a:ext cx="8686800" cy="1384300"/>
          </a:xfrm>
          <a:prstGeom prst="rect">
            <a:avLst/>
          </a:prstGeom>
          <a:noFill/>
          <a:ln w="9525">
            <a:noFill/>
            <a:miter lim="800000"/>
            <a:headEnd/>
            <a:tailEnd/>
          </a:ln>
        </p:spPr>
        <p:txBody>
          <a:bodyPr>
            <a:spAutoFit/>
          </a:bodyPr>
          <a:lstStyle/>
          <a:p>
            <a:pPr eaLnBrk="1" hangingPunct="1">
              <a:defRPr/>
            </a:pPr>
            <a:r>
              <a:rPr lang="en-US" sz="2800" b="1" dirty="0">
                <a:effectLst>
                  <a:outerShdw blurRad="38100" dist="38100" dir="2700000" algn="tl">
                    <a:srgbClr val="000000">
                      <a:alpha val="43137"/>
                    </a:srgbClr>
                  </a:outerShdw>
                </a:effectLst>
                <a:latin typeface="Arial" charset="0"/>
              </a:rPr>
              <a:t>When evening came, many who were demon-possessed were brought to him, and he drove out the spirits with a word and healed all the sick.</a:t>
            </a:r>
          </a:p>
        </p:txBody>
      </p:sp>
      <p:sp>
        <p:nvSpPr>
          <p:cNvPr id="97283" name="AutoShape 4" descr="data:image/jpg;base64,/9j/4AAQSkZJRgABAQAAAQABAAD/2wCEAAkGBhQSEBUUExQVFRIVGBQYGBgYFhgXFRcXFRUWGBYYFxQXHCYeFxwjGRcVHy8gIycpLCwsFR4xNTAqNSYrLCkBCQoKDgwOGg8PGikkHiQ1Ki4qLCkpKiwpLCkpNSw2KSwsLDYsLDYpNSw1LCwqLCwpKSwpKTUsLCksLCwsLCwpLP/AABEIAOEA4QMBIgACEQEDEQH/xAAcAAABBAMBAAAAAAAAAAAAAAAFAAMEBgECBwj/xABHEAABAwIDBQUEBwYDBgcAAAABAAIRAyEEEjEFBkFRYRMicYGRBzKhsRRCUsHR4fAjM2JygpJDovEVF1ODk8Ikc6OztMPS/8QAGgEAAgMBAQAAAAAAAAAAAAAAAwQAAQIFBv/EAC4RAAICAQQBAwEIAwEBAAAAAAABAhEDBBIhMUETIlFxBRQyYYGRocFCUrHwI//aAAwDAQACEQMRAD8A7DCyswlCgM1hZWYWCoShJJStS9Qo2WJTbqi0NSFCD2ZYzqq7W3/w9I5KebEVfsUu8PN+g+KB19vY+uYmnhGHg0h9b1Nm+SpXLiKskqjzLg6HWxLWCXODRzJAHqUExm/uCpWdiGE8mS8/5AVUHbsMf++fUrmZmo6b/PymFLobFpM92mweDR80WOCb7pApZ8cfl/wEn+1TCz3GYh/hSgfEhNf70BwweKI55QFhlFb9kt/dn5l/Bj718R/k0/3oAHvYPEgc7J+n7T8N9aniGeNKZ8MpMrRtFOfRgdRPjdZeB+JfwX96T/x/kn4bffB1LCuwHk+WH/OAirMYCJBBHMGR6iyqVfYdF4h1Np8o+SHP3MpsOag+pQfzY4j1AiVh48i+GbWfG/lHQPpCyKy5+NoY7D+8aeJZ/F+zqf3AZSfEIls/fKlUcGOLqNX7FUZZP8L/AHXeRnoh3Tp8MLtbVrlFxFVZDkKbiU6zFrRVhGUlGZiU6KihY4kkCshQlGEiFmEoUKNYSW0JKEoeSWVglQswStS5avcm3OUKMuetCUoVC3p3+OY0MEQXCz62rW9Kf2ndfTmsymoq2ajFydIsG8O99HCd1xL6x92ky7zOmb7I8b9CqNjto4nGn9u/JROlGmYbr9d2rvj0hC8LgjJN3OcZc4mXOJ1k/FGMLRhtknLJKT/IcjiUPqRcRQ7Gk/IGtDYMcCOI6nVMbM2hUc5ucOEX8ZRZ1PuuBMTF7GBrodVLp7P7QNLIzDTlE2/0XV0d1aOZq2t1NBfDDM0EJ40VvhKBa0AxPGNJT6M5c8Cm0iiinAxO5VsGqtzKoaDVtCdyrUqrJRoCm8Q+B+uKkAJnFYbMPwUTIuwVi3ZmCRefkhmIwzKjS14DmngRPpyU2u/K7KbmCZ6DmmRh82nT5lLZXuZ1dMkogk46rgQ0039pRJjsqhPdi/cqfV8DbpxVn2NvBSxI/ZmHgS6m6A9vWOI/iEhVneOieyIP1XNI81XMPSJc0tcWObdrmmHNPNpGnUaFBVrrkYlgUlZ15tUhSKWJVL3b3yFQijXLRVnK2oLU6hHAj6j9O7oZtqJtIRIyTE5RcXTC1PEKS16CU6pCmUcSoRMJSspinUTrSoWbQkkkoQdJTT3rL3JolQoxqkAswud+0Te8lxwdB0f8d44A/wCE08zx9ODgsyltRqMXJ0RN9N9XYhzsPhnEUASKlQa1SNWUz9nmePoDV8LTIsLAcI+9NMp6RYAQBeI/XHqiOC00E+JSk77Z0Yw2IIbNGUAn9SilNwLbfFQcE61y3zRKkyyqNg5UR8bUy03EWIhGt3MY11IC028zHxQDaVOaTh4Iju5s9zqYsRF58k7jntiIZYbpFpa1J1OE23CuAiZWrwRqfmiwnGQH02Pdms9mtqL7XTrQtNtA3EY7JYNNSCAtHvAV2ytg2Kag1sWWuI5Ka7FcoQzEYpuY3hx6cVqLrsmxoH7TeHVWRxzAnyMJylRgW4IRS2rNcMmRJE9bx48UTqt8YHJLZKT4H9OnVA3ecH6PI5ieqqTGkX4fBW3eB37EieLVVO1AtqhJ8odgnRV8dXNLEviHNJGZp0cDeDGh1gi4XStzN8w8MpVXSHQ2nUd7wd/wqp+19l2jgubbcpTWcZvZabMqZHGbscIe3gWzz4Eag8CPJanF/ij2Ky5bTPQRCyx8Kp7lbzdpGHqOzPDZpPP+Kwag8qjYgjzvEm2Fq3GSkrASjtdEvD4hT6dWUEaVNw9ZQoJysKP2qShqyQ4rEJAJOcGgkkAAEknQAXJPl8lRRXd+t6foWH7hBxFWW0hyP1nno0fGOq5BhQchNy4k5nG5c43kzf8ABMe0Heg4rEuqCcp7tMfZpNJjzcbnz4OTuzHy035IXfuGsS2skUah+N/vRjDiWwBx+aEtoEcOqJ0w4MNoEG89EvNW/wAh19AjHb2UqdXI0Zsphx4W1hWLYm121RmZPCRr6FcobTzOnrfVdA3JEMMcPkRKZcElwKpuSLS39oSDoRf1CMbe2o3C0qdMEtNWQHDhAEmfNDcI+DMQg3tQxIcMPBvD4HGTlj5LHaRhRuaAtfBYtlTtKFSoW6l4ccsTqbro27O0KlfCZ6wGdpIm0OAiHQNDGqrWF2iwYNlOlU7M6POUOOlz3tPRH928VT7CoKb87M8NPTK2x8L8FSb4D5ca23RPbjnkwGt9Sp1LtOIb6lD8NVawZnEC8T1PAKbs3HdoJiNbeFvPRFc5eBLYiRkeRw+KbdRfp3fjHzUkVNVq51kP1WTaiC7DOH2fRMV8DJBIb6IVjt7uzrim9oax9mvzAkO0GZnAfkpOP2rUDMrQXPItA5alEt+Tawtuht2y2s7wawHWzGg68wJWteqALeiruy97Xuruo1CCHNOXmHtkx5ifMKW7HB3eB09fRU+g6xShLazG2qodTPKR81Tq9gYNvDiVZt52Pbhg5pBLo7vG9/NU3DY11RrgdW6qo0wy9pMq7AY+l276sEg5GAGTlIBLjw1Ec+aBUaQzZSYF7+R+Cs2O2mz6MwNBMCDwaSCToOpVaxOJkXaPCPkiKQKeJPkm4J5pub3spkPY+f3bxGVx5AiARy5wF2Ld3bQxNEOjLUaSyo37NRuo8DqPFcGpYiT93CByVw3E3i7GsHOMMOWlW5ZTajV/pPcJ5RzWZe17vHkBOFqkdacFmm6FkhaEIwsSu2WFGzJKiFgaqd7UdudjhBRBh2IJaSNW0mDNVd6COskK5NC4t7Qq1TGbRfSoguy5aLeQa3K+q6eAzFl+U62Qsj4r5C41bAG7WxWYl7q1Rrn3AZSZ8JdwaBAn5q1N2K2jVDnClSZpl7SdfdPfiUZ2JsBuDwuQOIe67nNiZ1gEjT8SVSW7QoGqxzmFx7Rpe55zFx+tmnw0FkPtj+NKVpeBzEP7LEmmHNc3UaGLfCdY6qxbKZndEhrYJcYBgAcJ7s9TMRoqltQtNV1QMDQe9lAiADAAjSe78Vgb4VC3IcjadrZe8BmFpETwBHIo0NM8kdy8A8+dQag+2Rdv7MpDEjsw+mx7hIe0CxMEgNsArRsqmKGNdTYywbLQZcCWt1vrzjiqztzGMqODxI0tpHgBpf5yimyNo1Kj5e7NkbAm8Alth1MR5rbg20l2y7hHHKb6QXxO06klur3ZpkQGmTy0GVDNmbPfUxFKpWcXMaBUsZtNgB4kFFMTW/ZurON7Zul8rh5cuiG7JrmmylJOUuqUHfwkkGn8APVdOOggo1Lk4U/tLJJ3jVIa3n2QA8vwxzB93NEloEmSY0va6L7r4o0sO8QKlUkkNaY1AAGl9OCiYp4wpzsGaT3mm7XCR7ysmwMVRymsGAXEjXVwiOWvwSGfSPE/leDqYNZHUY7r6/Uj4Db5rdpSy9/IPeOWDlhwg8ii+wnvp02tcAXNBBOYcCb+ah1aDc5qhgcc2RziJs0uyk+UAnop3dbrkH/LPwul0uKZrLJeET37RcPqj+4LStj3FpsBrfMDHkoRqD7TP+mVE2pjA2k4i57vutynW/681ajGwHuKnvTi81Nroh3fkRFxBseM90joVilvK59CHta45cuZ3CWkEg89R5pjEUu0bTDo77nZZN8vAxx0J4zm6wrHgNlUmxSc1pZbPIm4It0WNTkhhqD5bGYTcmn8FHGPjFCqymSBPdaDAkEEfE/BEsPmcC5gcZ0Am3jy81Z65oUGBmHADXDM4zJIDsok/wAxI/pQ/HYsBj22bGUuIHvS2TpwgfArOK5zcfCManVvH0uWB9qPaW2bBAbHfMRkAMDQnNmuOaqDsUWOcAbOkHqNY9URxL3MeOBIgcRHVQG4Q1XANFyQ3kBJ4lFeP02FjqPWxpJcot+7GLw7sA4Vg3OHuy+YkCTYmcxhVnawGUwIM+UfqEVbT+ihrP3hDg95aO4JblHG9s1+qF7SxAz2Ag2DReAhO1MehBelywOxxBEj/Qqfga4ZUBdOQy18fYd73mIDh1aE8/BntATpA8kziMPcmbcud+CLxJUxPJjlG2dv3S2iauHDXkGrRPZvI45R3XDo5sH1Rcrmvs62uRWpg6VWuou5dpRGekfOmS3+krphVYm9tPwJZFTG4SW0JIpgPVKoa0udZrQSTyABJ+C5ruvTHZOrvEVKz3OJ4w9xeQP6nH+0K5751i3AVo1c0Uxp/iuDDr0cVVWO7KlTJgMiSZEDMZMnxdbwS75nXwM448fUe26CWEAhoA94mI5W4+C5htjZTmRVDm3IECwBM+pHJWDbe8jKtVozTSpjMY90kCwniOKq52l2zSwjKAS5k694wQPO6G+FwdDDjpe4cxeNewAEgggcL3g8+qgNZmzSQOXIE8NfhzWcS0hsGSdCfSPkh+JxktAjzTmmytRaYlrMS3JoKY12HDGim4ucBJJkSeg5T8kb2NgqjQ2BBzZnFzXZYyktEcYn1Q/dDZdHI6pVp9qYkDMGtY2/eIJGcmDaYEK07NxOajEwASB0GgtxsntDTnT7X9nO+0ZTjiTS4fDIWz6/aCtQdaZOhA71jE3ibweafwuBcaQDgXNqBrXjWHDuB45GRB8Z4IpuHu42riHVXAuZSJgkWc/hfjGvjGkXMbx7fo4Nxa2nMAudlicziTHpf+pM6jVrHNxirYrh0Ty07pMqW2cHlZlqPYHGQe+AXQJByui50gdYTG7+32xUp6DIY/pH5Ku7e3hqV3FrgQwOcQ0jTN9rnbnfqhmExGV4cNLg9Mwg/NKT1GTLBxyJD6w48Mk8b4O17qY/PQaDfOX/ADiUUfhHVHEPsBZsfiqPuXtUNdTaTYBwHkSuhNx4e2Zj9aJCceRmTd8ERmxTwLSeV1Wd8K76dItDJLu6SJytHEkhWzC7Wa6i+o0QGh2o4hsj7lznebatZtGi81CxxkENMZoIv8UJJRkmg2KG9uMyJgcTTxOJotYwmo0S50AAQ3QcQASAAjO8LH4ejmJdnqGGtyg+5c5tbwfgqx2lXDYluI7EsJDgREAyLuAPHpHzRba++1GthgTeqwuc0ER3ixzeGl3D0WZYozl6nkJklskvge2FssPwoxGcgOcRlItla/MfiD0uUHxramIxPdgMMNkGWmGuk5uPdJt4oruzt2kcMzCmczGlxn3SD3/OzkO3s2h3SxkDKRpY+6QdOhTePHWNuPZx8uTdqVvRF3xo0aZa2m7M/SZm0aG9rrXB0Wjs6YEmWkjmSbn1VfwNLPUHGLny0/XRFMTVy1WuFgMv5pXK2mot35PRaKMXCWRRrwhYus9mYRGgPSJ9FHbhMpJMOPMfDXyRHFtcTUEteDLi6dQHG49dOqGjFy+NA4AHxFgfkrn02g0Em1uMucSJ5dVGDTN+KkYhpNgtDQssp8F5IW2mEt19ohlU/wAGSt4mg7M4/wDRNb9BdxcF5+2GQMTSLvdLw13VtQ9m/wDyucu57BrF+Fol3vZGh38zBld/maVuPE/qcTMibCSyso1CxE9o5JwjWgAl1QWPHLTqO+bWrim2t4X16xaXHsm2awE5YFgSPrFdm9pFKaNITBmqQeRFOxXA6zclV3T5geaXXchzG6okV2ANLQbBpk87WUahje80kWAj4Wj1WlRhdUDSTcA258oTWPwZZILXNiLEQdeqiiuhtzl2l0E8LSdWqNpU7ueYF+fPlGvkiW291W0Q5oe97mEBzsgFLNEua12aZEgaRrcKFuFSf9Ja8FoDD9YxMgjKOZglW3a+Fc9/eY0doZnNIFoJ5AyCfNbScOjLazP3ccGu4+xWvwb5fDi4xYS0RHGOInyUnYOzHGoWNALxIE+7mBMk9NEDwWMdQd3XCBmHNrmyZkcdSi+wd5wcfSAZlFSabr2lxlpH9QHqiYc8sc24/mhbUadZMW19cM6TsqicLhw2o7Nka4udAHNztOGsLmtPEuxD8XVf7vZ136WuwhrfiB5K/b24p5pdhSYX1KogkWAbxJPCfxVT23gaeC2dVa3vVX9mxx4d54kDylbhbkm/IJNRgyobfYBVFSJa4APHTg7xQHFYaNNDp1R7atSWtdwjKfX8VX6tSxbOmi7moUemcvTp7S37CoZGtLpggEEciJV+wbGjCuc+7MvHTxVDwG0C2nQJuyACOcwIPKBJB6Hmrr9JLsLVY5sDK7zsvOZMqumdyEG1Fm2x8QXYJ7361GkxpbKGWHUifNVje6i3tMK1xDWNzOM6QyCRw1iNeKspxQ+g0S0QcjBboPxVT3iqPIY7KHlskASdfC/+qBKdSSCwVzcn8kTeDaRdTp1XOGZ0ODQ4ugXgFpEaRfiSfKmMwr35rXhp9TAv5qZXDqj5cMjZuLgjjAlTtnUwGO5vcCDGrWkQB4QfVacti4NZ1ujwuiVgsP2bmPPEAeIyfl8EL21VLnEHVvEcYsJ8kRdiyabWmO6XgEC5h7v/ANIXjTmLzyA+Ke00rw0/k4WSP/2v8h7doNaHvdzjyTGIqmTPO3RP7AxTWtcC2TNxzlL6LmJIAaJJ6fmubN1kdnsMEd2mgojzsY3sLGKgtpZzXRI6EJzZWwH18royNky4/cOKGYmpDZ6hS27zVMgE2HpKI5SkuECajGW2yVj8GKNQtBnS/OfBDq1WJ8UjjTUdmcbiyi160AnqFcU1wTJNbbE9v+Ufn967vu1Umg7S1Wvpp36hqf8AefVcDw1UtE8DPoV3Lcg/+GPjSPmcHhCfiSUR/ij+pxcju2H0kkkUWIPtDE06ImJNW/8Ay/wlcI2nhx2h6zpdd89oNKcPTJBOWpw171KqAPN2ULgu1aoznpafNLq97HMS4TJO6lQfT2ucAQwEweYFonUrG9uP7Wo98QDBE3gEIzuZsei8zUu8n9fcrBtXcLD1WnKSwniLj0K1td2HeaEE4vspG7LstIEfaPmjGH2hNR8NLnFsANEjxBPUa9UCkUM9EODwxzhmFgYMSPRFdiYtrKL3kDM4i/8ALcDw/NU43K2G00N0kjXGYGoBMAcgSJ8kEZjHUK1N51Y9jo6NcCUVxu0S8ATm1JPVA9pAObmHAx4qR7oNqcMYwe1nZMJvHRdnxD8TSa1waA01BIyzq3UGDoqJvDva3F4htFl6OcOLr94gcAeHkqfiTJA4N16k/oKV2gZXkCAWiI4SBouviwJZE74TR5yWVuLXzYTr4nuvaTN5QCpUuVNdX10Q6q6SjfaD6aMYI0qOgYbY4q7NZUYCajWyImTlcZEcbT4I1sreWnVoPa5wZVLCCHWkgaidZWu5GLy4GmTwzfM6p7a+yW125g0TwtHy1Xl5tKdSO3hknFJkDYm2SafYiCWyXOcYa1vM8z0RTC4PL3pzOcGu8g7vAeRComNaaZcBLefknqG99WnRZTAEskB/1sp4RpaULPilkS2B8mNXa8lmq0qThUdiWj9m9wE2kNcYH8QghVTaW1u0rAtADBYAWEeA4JplXEYp+UBzufKOJJ4J3aO7z6Tc0i3CL24g8kxFKNJhlVUNYyiC4Fps+8cA4a/iodZvdqDjb0UgVP2f8pnyIgobXq5S6/vRaLRHPgnNNOvazka3DUrQzhcd2dQE6ECY+aOGpnEgyCLeCqlZ8x0EK4bqYJj2xUJDezJtrm4IWqxqUridH7M1LhFwn0uQbtOmIaOH5KDTpQPJEq1POXAfVn00QyCDa/RZx2lQfUU5uSHKRBHVaRrKQpSAkXeU/NFsT+pjC5nTxiwXctx5+jGedL/4eEXEKNQiwGlgRx4Lve7NPLQdp++rARyY/sv/AK48ll/jX6ieVVEKJLMpJgVNt9sPmwNQ/YyVOOjHtc/T+AOXnDaMiq4HVrjI6gkfNeotoYbtKNRhEh7Ht/uaR968v7cIbUIPvOAzeOjvHvNcgVUxrFJJBndnGRVnMGtEEkmP1KsW828gqU2tpujvlri0zAygiPMGFQtl16QdDyQ08YmOuXij+O2ayWlr81OWkkWmQZgcDZbdpDCUZZE2V3EtHaltOTPDjKIhpp0g2ZcTLhwbcRfiYU0Ydv8AhMAEnM83cTYkA8gmMZhm5oBzAC/AZrRHNCbsfjhcU2u30Rcrni/GPGOpTWJojsnCwi/pdSO1jRMV6UkxxHzWE+bDzxpRfltEFp7pOpJHkAQE/tbBupuHGDl88oMR5wn9gVGNxdJtQDJJaZ0kggT0zQpW9dSHubJJk3OskySunm1Di1jj1x/79zgYdPGWOU5doEFxhQ6pup1DEgsg3ER8vuQ+ot58zypNisVTOjbnbSDMIJOWHcp14/NWehtWmWn9oDHJUDdtjDhzmvAnlofin8gaO78CubljG+ToYYbol1xdOhWb34I+IPiFXX7u4dlSS57m/Zj7wm8Liso7pM+MD4rc4rXO/wAIcfuSTVcRG1FryWFr2FrOyhmXQAQAYuHDhmQLeGsSwiA0mxJHegEwATY+RKaw+220zoSLTPFP7dqt7KSwljwHC5aQSPrEWNvuS0FLFNLwyk3BlXwzvqn61vGQhNfuW1DTE66KTinsBkEt8DM+ahYkS3NMyfj+vkurDuwGplvSIdUCTGk/NdN3G2YH4V837rY9D+S5iV1HY2z6jcGKlMnM2RblkEyOIW58tGNMvbL9P+lc2fssvqVWgxFN7jf7MQBzQQiHQ7VHNj4hwrVLQezfPCbXCE1Gh02Q1d8nQa72mvZ6xwK1qN58eKxkLXW0KeJt4St+QTpp2TN3MGHYmg12gqsc7+Sm4Pef7Wldu3epkYSjm95zA93DvVSajp65nnzlcf3SoB1R54hgpN55sS4UgR1DHVT/AE8pXcAALAQBoOQ4BUucn0/s5uaXBhJJJHoXDwK8++13d7sMU9zR3Hk1G+FQ94T0qf8AuhegQqR7WdhCvg+1AvSnN/5b7P8AQhr/AOhBycVL4CR5dHnNEdmYp85QbH4KDXpFri06gkHxClbNrQTzI/QW31wH09LIrYcr485cjTDR8f0VqK2Vugk39UOp4hpdfhJ8SpVN+f0S7T8ndhlUuU/oKqTqNdfFOUTM2v8Ako9N5AcOIW9HEd0HgstUiKabHaOHb9Ip1JgNcC/l3L25kwAtd6MYary7LlE6fnxW9OmHCComNcQ0zcehi8FXFJyT+OBPNjUIya8g2jU+I9NE083SbVg2Wp1Trfg4xct2mTSDdMzSD43RL6MGQC4CNTw9eaH7A7oZ4D5InjmnQz4pPPJ9HQ0/HA8zKBYT1mE6zC03QShjaIF5MJ/DYIxP1T1hJtJc2Nv6kx1OnfuiBzb98pnaBL3wMkMgQ4wAPEX+emiZdTh2We7mAPEQLn9dFttF7qbS5xYAbBxaC89B+KHXuXICT5KlturTD+6M3URlnkDEkdbIX2pLTP5aKVtTEhx0N7kk3PgOAWuzMF2mbkF1Y+2PIpO5S2oi02yRxuF1nBbRdQwRBHdcx5HObN04hc5wuyT2o5AgrqFXDt/2bBFw0meN9YQ5zTkqGsOJwx+5dtFO2BUaK7831qdQDzCC45pD7dbcNUW2Jgw6u4EGCypx4hphB8Q7K+D+rqR7GJvmVjdTFAgWghYe+Wp+vSaWghbbPwvavDBaTc8GtAlzj0a0OPkiJpKxfJu8svHs42TL6ROjZxDv81LDtPI/vnxyI8unFA9ztm9nh85bldWIdH2aYaG0WeVMN8yUcJUxLjd8nMyO5CSWEkUwHAsVqIe0tcJa4EEcwRBWzmpBTs0eavaDuu7CYlzfqg2PNh/dn/tPgOarVMZRPl6r0j7Q91BjMNma2a1IEtH22n3meYuOoC894rDZHFp04H9cRoQgRe17H+n0GYJS93n+xrD0LydOCmEQZb6fjyTFLDEEgggz5+ice6LTdVLlnQwrbEccMxNtRp95KgtxJaSNWkn9BSg7TmVBxbofbp+K1BJugWabS3LsfGNy9eibr4zPw5BRyQST4rVgt4IsYJMTnqJyjXgw5t1tQpSR4j5pPPeUzZ7QajR1n0RKVsAuaRYsMQxzI0+UIpj8Q0jvGNIEqv1D+0F7X9Zt8lI26c1NrpuNev6/FK5Ibh7G9rTJlLEs4uPhqnXbSaxri0xaeOvAKqteeZSqYqSGzPPghPCmNSmqstOyKpcC4kcf180O2xtEFxJ7x4ckwzaGVgAPVBcbiZJ6qoYvfYGctqsj1Khe7xRzZ+IDGBtvhrzQfB0A43npCJMwoGpHmmJU+AeCL/EF8LUzGVc8RVz7NJB0blPiHfP8VR8C8ZbKX/tJzabqcyxxB8CLW8QlYtKR2Z4t2KNeHY1saq4YmGkB2V94tohGOdLxmHip2z3DtZJgZX38lAxwmI5o6/EJSXEmaupObxlvJXDcfd3tXtnSoA53Sg0zH/MeAP5WHgVX9l4TtSc05GxmjUk2axv8Tjb1PBdm3X2J9Hoy6O2qQ6pGgt3WDk1otCp3N7P3FM8lGPAYJWpWSUmtlMnNMJJ3sklCB17U0QpRCaexQ0NArlPtT3EF8TSHdJmoAPccfrx9k8eRMrqxC1ewEEEAgggg6EHUELE4bl+ZqEtrs8q03lhyuEELcn8fyXQfaL7OuwJrURNE/wDpE/Vd/Bydw0NlzuC0EGZHAoCd8Ps6WPJuRnEOsDdDahkoiHyFGdgCbtEhFg0geeDlzEj5LLcQPHn+SzUpObqCFvRwj3/VMc0xvikJLHJukaPdN/16LNCsWuBbEopQ3ZeRMgKdhd0hxd6WS8s8Vy2Hjp5AOvWqPJJMdAdPBaPLzEl1uZJVnO7lNpuXHoL/AHJ12wmECA7zN0L7zEN6DS7KwKTjwPom3YRzZJiYty94aqxHYDh9U/3J3D7DP1oE85J8rKetFeQjwprl8lWdVBEXHM/hZMV3Ce6IHx81dxsVkkAgkcOKdp7tNcLgeJv8FX3iK5MywWuyjYV8HWFKZicpB975K4N3eY22Vp6x+S2bu8w65R8VHnj2zccLiuwJhMSXiYha7QrZWlTMVQbTeQDIH4IDtXEz3UOCUpcHSy5PTwcvmiTsF2eoQdMr/lZKnhXPeGtjW5Ng0DVzjwACibGouc+GeZ0AHMngF03c7c4VQH1Gxh5BuIdXI0J5Uhy4o0nUqj2cpZFHFcmENxd2hlZWcD2bJNEEQXuNjXcD6NHAX5K7EpHRIBGhBQVI505ubtihSaFFYo0FPpUlswN9kkpXZpKEolkLUhZSJUNjT2JotUpaOYoVRGewOBBAIIgg3BB1BB1C5Pv37Ly3NWwrS6nBzUxd9PW7B9dn8JuOC66+mtIWJwUvqahNwdo8o1KBYYNwdCNDz8+ikYDEQTK7tvZ7OKGLzPYBSrnUx3H/AM7ef8Qv4rjG8e52IwdSHsLZ0OrHfyVND4G6BK+pfuPY8yY3Vc18CRbon6OQcSg7WETMqSyu3Lf0VOIymqosFPaDGt4nr+SjU8TJnMWjlFvRDKeIBs4gJ6jUbfppr8UPZRaSCr8dp3h+vFO/7Se33o+Hqq/UxVrwPBYZUAvnJ5/orPpKi9tlmobWJuAY8IusYvaJP1Y+aA/TABOfyvKfwm18xAMxz6Qs+jTtIntslnGZYdBB00J9QpdHGtcyWzJ4TCiVsS0EgxBiJProsUalOZFo6krW210ZT8jtWrV6x4x80Pq4qqPqOPmitXaLCInzj8VCa0PMskuGsmRHXQBbT45RuU5eAZiKpgk6oZhNnuqkuPdZMFx8dGj6x6K1bM3bqYp+WmztIPeOlJp/ifx/lEnoV0rd3culhoe6KtYaOIhjOlJn1bWzG/hot40/8RfWZ4uo3df9K/uh7PrNfXYWUrFtE+888HVun8HrAsugrYNTtPDpiMFE5k5ubtjLacqTRw6kUsMpLKS2YG6VFSGsWQ1ZULMQkspKF0OpApJKFmZWCEklCGCFq5i3BWyhCOaaYxWDbUaWPa17Dq1wBafEGynQsZFCqOabwex2hVl2Hd2R+w6XUvI+8z4+C5vtv2b4vDSTTdlH1m/tKf8AcwS3+oBekixY7ND9P/XgMssl3yeS34eqPqh3Vt/9E3SxZYbgg+nzXqTaW6mFxH76hTeftZYf/e2HfFVzHeyDCPnI6tT6Bwe30eCfis1P4TCrKr7a/k4CMSDeQk2uIgLsWJ9hbTOWuzoHUPmWvv6KD/uKqf8AEoH+l4+ACzbX+LDLMv8AY5W9sjQhEsLUblgtJI0uSD8F0VvsPqx+9oDyefgQFNw3sUiM2IaOeSj8i6p9yp7mq2s16sF5OZ1cOXtF/AFunSdVmnhw0S5zB0/0XYMN7I8K2O0dWqnq8Nb6UwD8Uf2duphqH7qjTYftBoL/AO8y74qKGR/CBPUQXSbOObM3Tr14NPDvLft1f2VPxj33+SuWy/ZuwQcQ/tePZsHZ0B4tHef4k+S6F9FWRhkRY155A5NTklx0vyBWHwIY0Na0NaLBrQA0DoBYKQ3Cog2gFuKaKLUQ6eFUhlFPZFmFCJGoasgLZYlQ0YSSSUKEkkkoSh1JJJQsSSSShDAWUklbIZCykkqIJJJJaIJJJJQhhbJJKERqVqUklCzCwkkqKEkkkqIJJJJQgkkklCCWCkkoQwkkkoUxJJJLRR//2Q==">
            <a:extLst>
              <a:ext uri="{FF2B5EF4-FFF2-40B4-BE49-F238E27FC236}">
                <a16:creationId xmlns:a16="http://schemas.microsoft.com/office/drawing/2014/main" id="{5A3DAF30-EFD4-A194-4DAE-983B026C3432}"/>
              </a:ext>
            </a:extLst>
          </p:cNvPr>
          <p:cNvSpPr>
            <a:spLocks noChangeAspect="1" noChangeArrowheads="1"/>
          </p:cNvSpPr>
          <p:nvPr/>
        </p:nvSpPr>
        <p:spPr bwMode="auto">
          <a:xfrm>
            <a:off x="112713" y="-695325"/>
            <a:ext cx="143827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anose="05020102010507070707" pitchFamily="18"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anose="05020102010507070707" pitchFamily="18"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9pPr>
          </a:lstStyle>
          <a:p>
            <a:pPr eaLnBrk="1" hangingPunct="1">
              <a:spcBef>
                <a:spcPct val="0"/>
              </a:spcBef>
              <a:buClrTx/>
              <a:buSzTx/>
              <a:buFontTx/>
              <a:buNone/>
            </a:pPr>
            <a:endParaRPr lang="en-US" altLang="en-US" sz="3200">
              <a:latin typeface="Arial" panose="020B0604020202020204" pitchFamily="34" charset="0"/>
            </a:endParaRPr>
          </a:p>
        </p:txBody>
      </p:sp>
      <p:grpSp>
        <p:nvGrpSpPr>
          <p:cNvPr id="97284" name="Group 8">
            <a:extLst>
              <a:ext uri="{FF2B5EF4-FFF2-40B4-BE49-F238E27FC236}">
                <a16:creationId xmlns:a16="http://schemas.microsoft.com/office/drawing/2014/main" id="{D4544F50-4703-6F6F-FC8F-8746C6BC656B}"/>
              </a:ext>
            </a:extLst>
          </p:cNvPr>
          <p:cNvGrpSpPr>
            <a:grpSpLocks/>
          </p:cNvGrpSpPr>
          <p:nvPr/>
        </p:nvGrpSpPr>
        <p:grpSpPr bwMode="auto">
          <a:xfrm>
            <a:off x="838200" y="1905000"/>
            <a:ext cx="6872288" cy="1981200"/>
            <a:chOff x="533400" y="1828800"/>
            <a:chExt cx="6872223" cy="1981201"/>
          </a:xfrm>
        </p:grpSpPr>
        <p:pic>
          <p:nvPicPr>
            <p:cNvPr id="97286" name="Picture 8" descr="http://www.ministryofthewatchman.com/healin1.jpg">
              <a:extLst>
                <a:ext uri="{FF2B5EF4-FFF2-40B4-BE49-F238E27FC236}">
                  <a16:creationId xmlns:a16="http://schemas.microsoft.com/office/drawing/2014/main" id="{08D01E12-38C2-E485-0FD2-3A89376FC9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828800"/>
              <a:ext cx="1690623" cy="1981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7" name="Picture 2" descr="http://t2.gstatic.com/images?q=tbn:ANd9GcRVEmgvfqq7o1wy5ugsQyMhODi6WL6WC4h2hZXQhgCx5e6bAXAr">
              <a:extLst>
                <a:ext uri="{FF2B5EF4-FFF2-40B4-BE49-F238E27FC236}">
                  <a16:creationId xmlns:a16="http://schemas.microsoft.com/office/drawing/2014/main" id="{45506BB3-BCA2-057A-47E5-6997874D00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828800"/>
              <a:ext cx="2352675"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8" name="Picture 6" descr="http://images.replacements.com/images/images5/china/C/reco_glory_of_christ_no_box_P0000015312S0001T2.jpg">
              <a:extLst>
                <a:ext uri="{FF2B5EF4-FFF2-40B4-BE49-F238E27FC236}">
                  <a16:creationId xmlns:a16="http://schemas.microsoft.com/office/drawing/2014/main" id="{FD02CDCC-5DDA-DAEA-CE4D-70967891C6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1828800"/>
              <a:ext cx="2057400" cy="1981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Box 9">
            <a:extLst>
              <a:ext uri="{FF2B5EF4-FFF2-40B4-BE49-F238E27FC236}">
                <a16:creationId xmlns:a16="http://schemas.microsoft.com/office/drawing/2014/main" id="{D4578BA5-C577-6D34-BC35-F0D53D80FA52}"/>
              </a:ext>
            </a:extLst>
          </p:cNvPr>
          <p:cNvSpPr txBox="1">
            <a:spLocks noChangeArrowheads="1"/>
          </p:cNvSpPr>
          <p:nvPr/>
        </p:nvSpPr>
        <p:spPr bwMode="auto">
          <a:xfrm>
            <a:off x="457200" y="4191000"/>
            <a:ext cx="8305800" cy="2246313"/>
          </a:xfrm>
          <a:prstGeom prst="rect">
            <a:avLst/>
          </a:prstGeom>
          <a:noFill/>
          <a:ln w="9525">
            <a:noFill/>
            <a:miter lim="800000"/>
            <a:headEnd/>
            <a:tailEnd/>
          </a:ln>
        </p:spPr>
        <p:txBody>
          <a:bodyPr>
            <a:spAutoFit/>
          </a:bodyPr>
          <a:lstStyle/>
          <a:p>
            <a:pPr eaLnBrk="1" hangingPunct="1">
              <a:defRPr/>
            </a:pPr>
            <a:r>
              <a:rPr lang="en-US" sz="2800" b="1" dirty="0">
                <a:effectLst>
                  <a:outerShdw blurRad="38100" dist="38100" dir="2700000" algn="tl">
                    <a:srgbClr val="000000">
                      <a:alpha val="43137"/>
                    </a:srgbClr>
                  </a:outerShdw>
                </a:effectLst>
                <a:latin typeface="Arial" charset="0"/>
              </a:rPr>
              <a:t>This was to fulfill what was spoken through the prophet Isaiah:</a:t>
            </a:r>
          </a:p>
          <a:p>
            <a:pPr eaLnBrk="1" hangingPunct="1">
              <a:defRPr/>
            </a:pPr>
            <a:r>
              <a:rPr lang="en-US" sz="2800" b="1" dirty="0">
                <a:effectLst>
                  <a:outerShdw blurRad="38100" dist="38100" dir="2700000" algn="tl">
                    <a:srgbClr val="000000">
                      <a:alpha val="43137"/>
                    </a:srgbClr>
                  </a:outerShdw>
                </a:effectLst>
                <a:latin typeface="Arial" charset="0"/>
              </a:rPr>
              <a:t>		“He took up our infirmities</a:t>
            </a:r>
          </a:p>
          <a:p>
            <a:pPr eaLnBrk="1" hangingPunct="1">
              <a:defRPr/>
            </a:pPr>
            <a:r>
              <a:rPr lang="en-US" sz="2800" b="1" dirty="0">
                <a:effectLst>
                  <a:outerShdw blurRad="38100" dist="38100" dir="2700000" algn="tl">
                    <a:srgbClr val="000000">
                      <a:alpha val="43137"/>
                    </a:srgbClr>
                  </a:outerShdw>
                </a:effectLst>
                <a:latin typeface="Arial" charset="0"/>
              </a:rPr>
              <a:t>		   and bore our diseases.”</a:t>
            </a:r>
          </a:p>
          <a:p>
            <a:pPr eaLnBrk="1" hangingPunct="1">
              <a:defRPr/>
            </a:pPr>
            <a:r>
              <a:rPr lang="en-US" sz="2800" b="1" dirty="0">
                <a:effectLst>
                  <a:outerShdw blurRad="38100" dist="38100" dir="2700000" algn="tl">
                    <a:srgbClr val="000000">
                      <a:alpha val="43137"/>
                    </a:srgbClr>
                  </a:outerShdw>
                </a:effectLst>
                <a:latin typeface="Arial" charset="0"/>
              </a:rPr>
              <a:t>					</a:t>
            </a:r>
            <a:r>
              <a:rPr lang="en-US" sz="2800" b="1" dirty="0">
                <a:solidFill>
                  <a:srgbClr val="7030A0"/>
                </a:solidFill>
                <a:effectLst>
                  <a:outerShdw blurRad="38100" dist="38100" dir="2700000" algn="tl">
                    <a:srgbClr val="000000">
                      <a:alpha val="43137"/>
                    </a:srgbClr>
                  </a:outerShdw>
                </a:effectLst>
                <a:latin typeface="Arial" charset="0"/>
              </a:rPr>
              <a:t>[Isaiah 53:4]</a:t>
            </a:r>
            <a:endParaRPr lang="en-US" sz="2800" b="1" dirty="0">
              <a:effectLst>
                <a:outerShdw blurRad="38100" dist="38100" dir="2700000" algn="tl">
                  <a:srgbClr val="000000">
                    <a:alpha val="43137"/>
                  </a:srgbClr>
                </a:outerShdw>
              </a:effectLst>
              <a:latin typeface="Arial" charset="0"/>
            </a:endParaRPr>
          </a:p>
        </p:txBody>
      </p:sp>
    </p:spTree>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Box 2">
            <a:extLst>
              <a:ext uri="{FF2B5EF4-FFF2-40B4-BE49-F238E27FC236}">
                <a16:creationId xmlns:a16="http://schemas.microsoft.com/office/drawing/2014/main" id="{3DB7D4F3-174A-6C71-B668-B808C72EC936}"/>
              </a:ext>
            </a:extLst>
          </p:cNvPr>
          <p:cNvSpPr txBox="1">
            <a:spLocks noChangeArrowheads="1"/>
          </p:cNvSpPr>
          <p:nvPr/>
        </p:nvSpPr>
        <p:spPr bwMode="auto">
          <a:xfrm>
            <a:off x="457200" y="304800"/>
            <a:ext cx="8458200" cy="1938338"/>
          </a:xfrm>
          <a:prstGeom prst="rect">
            <a:avLst/>
          </a:prstGeom>
          <a:noFill/>
          <a:ln w="9525">
            <a:noFill/>
            <a:miter lim="800000"/>
            <a:headEnd/>
            <a:tailEnd/>
          </a:ln>
        </p:spPr>
        <p:txBody>
          <a:bodyPr>
            <a:spAutoFit/>
          </a:bodyPr>
          <a:lstStyle/>
          <a:p>
            <a:pPr eaLnBrk="1" hangingPunct="1">
              <a:defRPr/>
            </a:pPr>
            <a:r>
              <a:rPr lang="en-US" sz="3000" b="1" dirty="0">
                <a:effectLst>
                  <a:outerShdw blurRad="38100" dist="38100" dir="2700000" algn="tl">
                    <a:srgbClr val="000000">
                      <a:alpha val="43137"/>
                    </a:srgbClr>
                  </a:outerShdw>
                </a:effectLst>
                <a:latin typeface="Arial" charset="0"/>
              </a:rPr>
              <a:t>Then he got into the boat and his disciples followed him. Suddenly a furious storm came up on the lake, so that the waves swept over the boat.  But Jesus was sleeping.</a:t>
            </a:r>
          </a:p>
        </p:txBody>
      </p:sp>
      <p:pic>
        <p:nvPicPr>
          <p:cNvPr id="98307" name="Picture 4" descr="http://1.bp.blogspot.com/_Dp5fwQQqzPo/TGVX5vBLhjI/AAAAAAAAAFc/OvbYMQDO2Ek/s1600/jesus_storm_before_boat22009614175325358.jpg">
            <a:extLst>
              <a:ext uri="{FF2B5EF4-FFF2-40B4-BE49-F238E27FC236}">
                <a16:creationId xmlns:a16="http://schemas.microsoft.com/office/drawing/2014/main" id="{C85B8B8C-901E-0100-A01E-EADD9CD71139}"/>
              </a:ext>
            </a:extLst>
          </p:cNvPr>
          <p:cNvPicPr>
            <a:picLocks noChangeAspect="1" noChangeArrowheads="1"/>
          </p:cNvPicPr>
          <p:nvPr/>
        </p:nvPicPr>
        <p:blipFill>
          <a:blip r:embed="rId3">
            <a:lum bright="38000" contrast="18000"/>
            <a:extLst>
              <a:ext uri="{28A0092B-C50C-407E-A947-70E740481C1C}">
                <a14:useLocalDpi xmlns:a14="http://schemas.microsoft.com/office/drawing/2010/main" val="0"/>
              </a:ext>
            </a:extLst>
          </a:blip>
          <a:srcRect/>
          <a:stretch>
            <a:fillRect/>
          </a:stretch>
        </p:blipFill>
        <p:spPr bwMode="auto">
          <a:xfrm>
            <a:off x="457200" y="2438400"/>
            <a:ext cx="37338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7110" name="Picture 6" descr="http://2.bp.blogspot.com/-xhhGMjLG59U/TchVm5ffT2I/AAAAAAAAAE0/IZ2s5Fmz5EA/s1600/disciples_Jesus_storm_boat.jpg">
            <a:extLst>
              <a:ext uri="{FF2B5EF4-FFF2-40B4-BE49-F238E27FC236}">
                <a16:creationId xmlns:a16="http://schemas.microsoft.com/office/drawing/2014/main" id="{201E733E-28BD-CED8-FE95-4624B55597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3505200"/>
            <a:ext cx="3608388"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Box 2">
            <a:extLst>
              <a:ext uri="{FF2B5EF4-FFF2-40B4-BE49-F238E27FC236}">
                <a16:creationId xmlns:a16="http://schemas.microsoft.com/office/drawing/2014/main" id="{DD53567D-BE0E-E5C1-B86D-BF9598C4E107}"/>
              </a:ext>
            </a:extLst>
          </p:cNvPr>
          <p:cNvSpPr txBox="1">
            <a:spLocks noChangeArrowheads="1"/>
          </p:cNvSpPr>
          <p:nvPr/>
        </p:nvSpPr>
        <p:spPr bwMode="auto">
          <a:xfrm>
            <a:off x="381000" y="381000"/>
            <a:ext cx="8458200" cy="584200"/>
          </a:xfrm>
          <a:prstGeom prst="rect">
            <a:avLst/>
          </a:prstGeom>
          <a:noFill/>
          <a:ln w="9525">
            <a:noFill/>
            <a:miter lim="800000"/>
            <a:headEnd/>
            <a:tailEnd/>
          </a:ln>
        </p:spPr>
        <p:txBody>
          <a:bodyPr>
            <a:spAutoFit/>
          </a:bodyPr>
          <a:lstStyle/>
          <a:p>
            <a:pPr eaLnBrk="1" hangingPunct="1">
              <a:defRPr/>
            </a:pPr>
            <a:r>
              <a:rPr lang="en-US" b="1" dirty="0">
                <a:effectLst>
                  <a:outerShdw blurRad="38100" dist="38100" dir="2700000" algn="tl">
                    <a:srgbClr val="000000">
                      <a:alpha val="43137"/>
                    </a:srgbClr>
                  </a:outerShdw>
                </a:effectLst>
                <a:latin typeface="Arial" charset="0"/>
              </a:rPr>
              <a:t>The disciples went and woke him, saying,</a:t>
            </a:r>
          </a:p>
        </p:txBody>
      </p:sp>
      <p:pic>
        <p:nvPicPr>
          <p:cNvPr id="99331" name="Picture 6" descr="http://2.bp.blogspot.com/-xhhGMjLG59U/TchVm5ffT2I/AAAAAAAAAE0/IZ2s5Fmz5EA/s1600/disciples_Jesus_storm_boat.jpg">
            <a:extLst>
              <a:ext uri="{FF2B5EF4-FFF2-40B4-BE49-F238E27FC236}">
                <a16:creationId xmlns:a16="http://schemas.microsoft.com/office/drawing/2014/main" id="{AD58CE86-C5BB-A828-A914-7E07FD97BF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981200"/>
            <a:ext cx="4267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Callout 4">
            <a:extLst>
              <a:ext uri="{FF2B5EF4-FFF2-40B4-BE49-F238E27FC236}">
                <a16:creationId xmlns:a16="http://schemas.microsoft.com/office/drawing/2014/main" id="{AC46E765-F66D-E099-BC81-4DFC069FC532}"/>
              </a:ext>
            </a:extLst>
          </p:cNvPr>
          <p:cNvSpPr>
            <a:spLocks noChangeArrowheads="1"/>
          </p:cNvSpPr>
          <p:nvPr/>
        </p:nvSpPr>
        <p:spPr bwMode="auto">
          <a:xfrm>
            <a:off x="5105400" y="1524000"/>
            <a:ext cx="4191000" cy="2819400"/>
          </a:xfrm>
          <a:prstGeom prst="wedgeEllipseCallout">
            <a:avLst>
              <a:gd name="adj1" fmla="val -96741"/>
              <a:gd name="adj2" fmla="val -9912"/>
            </a:avLst>
          </a:prstGeom>
          <a:solidFill>
            <a:schemeClr val="accent1"/>
          </a:solidFill>
          <a:ln w="38100" algn="ctr">
            <a:solidFill>
              <a:srgbClr val="B0761F"/>
            </a:solidFill>
            <a:miter lim="800000"/>
            <a:headEnd/>
            <a:tailEnd/>
          </a:ln>
        </p:spPr>
        <p:txBody>
          <a:bodyPr anchor="ctr"/>
          <a:lstStyle>
            <a:lvl1pPr>
              <a:spcBef>
                <a:spcPts val="600"/>
              </a:spcBef>
              <a:buClr>
                <a:schemeClr val="accent2"/>
              </a:buClr>
              <a:buSzPct val="8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anose="05020102010507070707" pitchFamily="18"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anose="05020102010507070707" pitchFamily="18"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9pPr>
          </a:lstStyle>
          <a:p>
            <a:pPr algn="ctr" eaLnBrk="1" hangingPunct="1">
              <a:spcBef>
                <a:spcPct val="0"/>
              </a:spcBef>
              <a:buClrTx/>
              <a:buSzTx/>
              <a:buFontTx/>
              <a:buNone/>
            </a:pPr>
            <a:r>
              <a:rPr lang="en-US" altLang="en-US" sz="3200">
                <a:solidFill>
                  <a:srgbClr val="7030A0"/>
                </a:solidFill>
                <a:latin typeface="Arial Black" panose="020B0A04020102020204" pitchFamily="34" charset="0"/>
              </a:rPr>
              <a:t>Lord, save us! We’re going to drown!</a:t>
            </a:r>
          </a:p>
        </p:txBody>
      </p:sp>
    </p:spTree>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descr="http://1.bp.blogspot.com/_NY0_SHVhyfU/Sj0qDzUOAuI/AAAAAAAAB2I/Sic1rynpGYQ/s400/Jesus+Calms+the+Storm+A.jpg">
            <a:extLst>
              <a:ext uri="{FF2B5EF4-FFF2-40B4-BE49-F238E27FC236}">
                <a16:creationId xmlns:a16="http://schemas.microsoft.com/office/drawing/2014/main" id="{63BB9C55-C340-ABA8-D687-3B039F63C8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124200"/>
            <a:ext cx="3768725"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1" name="TextBox 2">
            <a:extLst>
              <a:ext uri="{FF2B5EF4-FFF2-40B4-BE49-F238E27FC236}">
                <a16:creationId xmlns:a16="http://schemas.microsoft.com/office/drawing/2014/main" id="{6C1A9295-7703-D25B-2517-5B9B09BC13F5}"/>
              </a:ext>
            </a:extLst>
          </p:cNvPr>
          <p:cNvSpPr txBox="1">
            <a:spLocks noChangeArrowheads="1"/>
          </p:cNvSpPr>
          <p:nvPr/>
        </p:nvSpPr>
        <p:spPr bwMode="auto">
          <a:xfrm>
            <a:off x="381000" y="381000"/>
            <a:ext cx="2590800" cy="584200"/>
          </a:xfrm>
          <a:prstGeom prst="rect">
            <a:avLst/>
          </a:prstGeom>
          <a:noFill/>
          <a:ln w="9525">
            <a:noFill/>
            <a:miter lim="800000"/>
            <a:headEnd/>
            <a:tailEnd/>
          </a:ln>
        </p:spPr>
        <p:txBody>
          <a:bodyPr>
            <a:spAutoFit/>
          </a:bodyPr>
          <a:lstStyle/>
          <a:p>
            <a:pPr eaLnBrk="1" hangingPunct="1">
              <a:defRPr/>
            </a:pPr>
            <a:r>
              <a:rPr lang="en-US" b="1" dirty="0">
                <a:effectLst>
                  <a:outerShdw blurRad="38100" dist="38100" dir="2700000" algn="tl">
                    <a:srgbClr val="000000">
                      <a:alpha val="43137"/>
                    </a:srgbClr>
                  </a:outerShdw>
                </a:effectLst>
                <a:latin typeface="Arial" charset="0"/>
              </a:rPr>
              <a:t>He replied,</a:t>
            </a:r>
          </a:p>
        </p:txBody>
      </p:sp>
      <p:sp>
        <p:nvSpPr>
          <p:cNvPr id="4" name="Rounded Rectangular Callout 3">
            <a:extLst>
              <a:ext uri="{FF2B5EF4-FFF2-40B4-BE49-F238E27FC236}">
                <a16:creationId xmlns:a16="http://schemas.microsoft.com/office/drawing/2014/main" id="{C092FB93-1868-7858-8935-1516AF8BA750}"/>
              </a:ext>
            </a:extLst>
          </p:cNvPr>
          <p:cNvSpPr/>
          <p:nvPr/>
        </p:nvSpPr>
        <p:spPr>
          <a:xfrm>
            <a:off x="609600" y="990600"/>
            <a:ext cx="4191000" cy="1676400"/>
          </a:xfrm>
          <a:prstGeom prst="wedgeRoundRectCallout">
            <a:avLst>
              <a:gd name="adj1" fmla="val -4729"/>
              <a:gd name="adj2" fmla="val 80032"/>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a:solidFill>
                  <a:schemeClr val="bg1"/>
                </a:solidFill>
              </a:rPr>
              <a:t>You of little faith, why are you so afraid?</a:t>
            </a:r>
          </a:p>
        </p:txBody>
      </p:sp>
      <p:sp>
        <p:nvSpPr>
          <p:cNvPr id="5" name="TextBox 4">
            <a:extLst>
              <a:ext uri="{FF2B5EF4-FFF2-40B4-BE49-F238E27FC236}">
                <a16:creationId xmlns:a16="http://schemas.microsoft.com/office/drawing/2014/main" id="{E5330EFF-E03D-D569-634C-4C53AE4F0218}"/>
              </a:ext>
            </a:extLst>
          </p:cNvPr>
          <p:cNvSpPr txBox="1">
            <a:spLocks noChangeArrowheads="1"/>
          </p:cNvSpPr>
          <p:nvPr/>
        </p:nvSpPr>
        <p:spPr bwMode="auto">
          <a:xfrm>
            <a:off x="4953000" y="304800"/>
            <a:ext cx="3810000" cy="2554288"/>
          </a:xfrm>
          <a:prstGeom prst="rect">
            <a:avLst/>
          </a:prstGeom>
          <a:noFill/>
          <a:ln w="9525">
            <a:noFill/>
            <a:miter lim="800000"/>
            <a:headEnd/>
            <a:tailEnd/>
          </a:ln>
        </p:spPr>
        <p:txBody>
          <a:bodyPr>
            <a:spAutoFit/>
          </a:bodyPr>
          <a:lstStyle/>
          <a:p>
            <a:pPr eaLnBrk="1" hangingPunct="1">
              <a:defRPr/>
            </a:pPr>
            <a:r>
              <a:rPr lang="en-US" b="1" dirty="0">
                <a:effectLst>
                  <a:outerShdw blurRad="38100" dist="38100" dir="2700000" algn="tl">
                    <a:srgbClr val="000000">
                      <a:alpha val="43137"/>
                    </a:srgbClr>
                  </a:outerShdw>
                </a:effectLst>
                <a:latin typeface="Arial" charset="0"/>
              </a:rPr>
              <a:t>Then he got up and rebuked the winds and the waves, and it was completely calm. </a:t>
            </a:r>
          </a:p>
        </p:txBody>
      </p:sp>
      <p:pic>
        <p:nvPicPr>
          <p:cNvPr id="688132" name="Picture 4" descr="http://1.bp.blogspot.com/_4XfMcZukiyE/SeP5HqI1JkI/AAAAAAAAA8Y/a3JVAfcH6xo/s400/jesus+boat+2.jpg">
            <a:extLst>
              <a:ext uri="{FF2B5EF4-FFF2-40B4-BE49-F238E27FC236}">
                <a16:creationId xmlns:a16="http://schemas.microsoft.com/office/drawing/2014/main" id="{0E37CCC5-C2E0-9951-77A3-1CA533E96F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3124200"/>
            <a:ext cx="381000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4" descr="http://1.bp.blogspot.com/_4XfMcZukiyE/SeP5HqI1JkI/AAAAAAAAA8Y/a3JVAfcH6xo/s400/jesus+boat+2.jpg">
            <a:extLst>
              <a:ext uri="{FF2B5EF4-FFF2-40B4-BE49-F238E27FC236}">
                <a16:creationId xmlns:a16="http://schemas.microsoft.com/office/drawing/2014/main" id="{9F10F3BD-77E7-F38A-6A3F-F7B5ED91E2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3048000"/>
            <a:ext cx="5410200" cy="339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4402978D-E5F2-49DD-08C8-93E65FB3ABE1}"/>
              </a:ext>
            </a:extLst>
          </p:cNvPr>
          <p:cNvSpPr txBox="1">
            <a:spLocks noChangeArrowheads="1"/>
          </p:cNvSpPr>
          <p:nvPr/>
        </p:nvSpPr>
        <p:spPr bwMode="auto">
          <a:xfrm>
            <a:off x="914400" y="381000"/>
            <a:ext cx="7924800" cy="584200"/>
          </a:xfrm>
          <a:prstGeom prst="rect">
            <a:avLst/>
          </a:prstGeom>
          <a:noFill/>
          <a:ln w="9525">
            <a:noFill/>
            <a:miter lim="800000"/>
            <a:headEnd/>
            <a:tailEnd/>
          </a:ln>
        </p:spPr>
        <p:txBody>
          <a:bodyPr>
            <a:spAutoFit/>
          </a:bodyPr>
          <a:lstStyle/>
          <a:p>
            <a:pPr eaLnBrk="1" hangingPunct="1">
              <a:defRPr/>
            </a:pPr>
            <a:r>
              <a:rPr lang="en-US" b="1" dirty="0">
                <a:effectLst>
                  <a:outerShdw blurRad="38100" dist="38100" dir="2700000" algn="tl">
                    <a:srgbClr val="000000">
                      <a:alpha val="43137"/>
                    </a:srgbClr>
                  </a:outerShdw>
                </a:effectLst>
                <a:latin typeface="Arial" charset="0"/>
              </a:rPr>
              <a:t>The men were amazed and asked, </a:t>
            </a:r>
          </a:p>
        </p:txBody>
      </p:sp>
      <p:sp>
        <p:nvSpPr>
          <p:cNvPr id="4" name="Rounded Rectangular Callout 3">
            <a:extLst>
              <a:ext uri="{FF2B5EF4-FFF2-40B4-BE49-F238E27FC236}">
                <a16:creationId xmlns:a16="http://schemas.microsoft.com/office/drawing/2014/main" id="{8051AB05-AD39-C75B-F760-61372F3180FD}"/>
              </a:ext>
            </a:extLst>
          </p:cNvPr>
          <p:cNvSpPr/>
          <p:nvPr/>
        </p:nvSpPr>
        <p:spPr>
          <a:xfrm>
            <a:off x="609600" y="990600"/>
            <a:ext cx="4648200" cy="2514600"/>
          </a:xfrm>
          <a:prstGeom prst="wedgeRoundRectCallout">
            <a:avLst>
              <a:gd name="adj1" fmla="val 83910"/>
              <a:gd name="adj2" fmla="val 108185"/>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a:solidFill>
                  <a:schemeClr val="bg1"/>
                </a:solidFill>
              </a:rPr>
              <a:t>What kind of man is this? Even the winds and the waves obey him!</a:t>
            </a:r>
          </a:p>
        </p:txBody>
      </p:sp>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82946" name="TextBox 4">
            <a:extLst>
              <a:ext uri="{FF2B5EF4-FFF2-40B4-BE49-F238E27FC236}">
                <a16:creationId xmlns:a16="http://schemas.microsoft.com/office/drawing/2014/main" id="{B8DB164A-5FD7-D400-7BCF-DEF9F486D7C1}"/>
              </a:ext>
            </a:extLst>
          </p:cNvPr>
          <p:cNvSpPr txBox="1">
            <a:spLocks noChangeArrowheads="1"/>
          </p:cNvSpPr>
          <p:nvPr/>
        </p:nvSpPr>
        <p:spPr bwMode="auto">
          <a:xfrm>
            <a:off x="228600" y="1447800"/>
            <a:ext cx="8915400" cy="4524375"/>
          </a:xfrm>
          <a:prstGeom prst="rect">
            <a:avLst/>
          </a:prstGeom>
          <a:noFill/>
          <a:ln w="9525">
            <a:noFill/>
            <a:miter lim="800000"/>
            <a:headEnd/>
            <a:tailEnd/>
          </a:ln>
        </p:spPr>
        <p:txBody>
          <a:bodyPr>
            <a:spAutoFit/>
          </a:bodyPr>
          <a:lstStyle/>
          <a:p>
            <a:pPr algn="ctr" eaLnBrk="1" hangingPunct="1">
              <a:spcBef>
                <a:spcPct val="20000"/>
              </a:spcBef>
              <a:defRPr/>
            </a:pPr>
            <a:r>
              <a:rPr lang="en-US" sz="4800" b="1" dirty="0">
                <a:solidFill>
                  <a:srgbClr val="0070C0"/>
                </a:solidFill>
                <a:effectLst>
                  <a:outerShdw blurRad="38100" dist="38100" dir="2700000" algn="tl">
                    <a:srgbClr val="000000">
                      <a:alpha val="43137"/>
                    </a:srgbClr>
                  </a:outerShdw>
                </a:effectLst>
                <a:latin typeface="Arial" charset="0"/>
              </a:rPr>
              <a:t>Your ways, God, are holy. What god is as great as our God? You are the God who performs miracles; you display your power among the peoples.</a:t>
            </a:r>
            <a:endParaRPr lang="en-US" sz="4800" b="1" dirty="0">
              <a:solidFill>
                <a:srgbClr val="0070C0"/>
              </a:solidFill>
              <a:effectLst>
                <a:outerShdw blurRad="38100" dist="38100" dir="2700000" algn="tl">
                  <a:srgbClr val="000000">
                    <a:alpha val="43137"/>
                  </a:srgbClr>
                </a:outerShdw>
              </a:effectLst>
              <a:latin typeface="Bodoni MT Black" pitchFamily="18" charset="0"/>
            </a:endParaRPr>
          </a:p>
        </p:txBody>
      </p:sp>
      <p:sp>
        <p:nvSpPr>
          <p:cNvPr id="83971" name="TextBox 6">
            <a:extLst>
              <a:ext uri="{FF2B5EF4-FFF2-40B4-BE49-F238E27FC236}">
                <a16:creationId xmlns:a16="http://schemas.microsoft.com/office/drawing/2014/main" id="{292D1F59-2C4C-7F43-7C0D-D314114ECB3C}"/>
              </a:ext>
            </a:extLst>
          </p:cNvPr>
          <p:cNvSpPr txBox="1">
            <a:spLocks noChangeArrowheads="1"/>
          </p:cNvSpPr>
          <p:nvPr/>
        </p:nvSpPr>
        <p:spPr bwMode="auto">
          <a:xfrm>
            <a:off x="5638800" y="5791200"/>
            <a:ext cx="350520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2"/>
              </a:buClr>
              <a:buSzPct val="8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anose="05020102010507070707" pitchFamily="18"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anose="05020102010507070707" pitchFamily="18"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9pPr>
          </a:lstStyle>
          <a:p>
            <a:pPr algn="ctr" eaLnBrk="1" hangingPunct="1">
              <a:spcBef>
                <a:spcPct val="20000"/>
              </a:spcBef>
              <a:buClrTx/>
              <a:buSzTx/>
              <a:buFontTx/>
              <a:buNone/>
            </a:pPr>
            <a:r>
              <a:rPr lang="en-US" altLang="en-US" sz="3200">
                <a:solidFill>
                  <a:srgbClr val="FF0000"/>
                </a:solidFill>
                <a:latin typeface="Arial" panose="020B0604020202020204" pitchFamily="34" charset="0"/>
              </a:rPr>
              <a:t>Psalm 77:13-14</a:t>
            </a:r>
          </a:p>
          <a:p>
            <a:pPr algn="ctr" eaLnBrk="1" hangingPunct="1">
              <a:spcBef>
                <a:spcPct val="20000"/>
              </a:spcBef>
              <a:buClrTx/>
              <a:buSzTx/>
              <a:buFontTx/>
              <a:buNone/>
            </a:pPr>
            <a:r>
              <a:rPr lang="en-US" altLang="en-US" sz="1600">
                <a:solidFill>
                  <a:srgbClr val="FF0000"/>
                </a:solidFill>
                <a:latin typeface="Arial" panose="020B0604020202020204" pitchFamily="34" charset="0"/>
              </a:rPr>
              <a:t>Lesson #6</a:t>
            </a:r>
          </a:p>
        </p:txBody>
      </p:sp>
      <p:sp>
        <p:nvSpPr>
          <p:cNvPr id="83972" name="WordArt 4">
            <a:extLst>
              <a:ext uri="{FF2B5EF4-FFF2-40B4-BE49-F238E27FC236}">
                <a16:creationId xmlns:a16="http://schemas.microsoft.com/office/drawing/2014/main" id="{BBE53906-A17F-9D55-EA47-22B6E7AA95C9}"/>
              </a:ext>
            </a:extLst>
          </p:cNvPr>
          <p:cNvSpPr>
            <a:spLocks noChangeArrowheads="1" noChangeShapeType="1" noTextEdit="1"/>
          </p:cNvSpPr>
          <p:nvPr/>
        </p:nvSpPr>
        <p:spPr bwMode="auto">
          <a:xfrm>
            <a:off x="381000" y="228600"/>
            <a:ext cx="8229600" cy="1143000"/>
          </a:xfrm>
          <a:prstGeom prst="rect">
            <a:avLst/>
          </a:prstGeom>
          <a:noFill/>
          <a:ln>
            <a:noFill/>
          </a:ln>
          <a:effectLst/>
        </p:spPr>
        <p:txBody>
          <a:bodyPr wrap="none" fromWordArt="1">
            <a:prstTxWarp prst="textPlain">
              <a:avLst>
                <a:gd name="adj" fmla="val 50000"/>
              </a:avLst>
            </a:prstTxWarp>
          </a:bodyPr>
          <a:lstStyle/>
          <a:p>
            <a:pPr algn="ctr"/>
            <a:r>
              <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Memory Verse</a:t>
            </a:r>
          </a:p>
        </p:txBody>
      </p:sp>
    </p:spTree>
  </p:cSld>
  <p:clrMapOvr>
    <a:masterClrMapping/>
  </p:clrMapOvr>
  <p:transition>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TextBox 3">
            <a:extLst>
              <a:ext uri="{FF2B5EF4-FFF2-40B4-BE49-F238E27FC236}">
                <a16:creationId xmlns:a16="http://schemas.microsoft.com/office/drawing/2014/main" id="{B00CED88-9C1B-B349-2A94-4AA8BB5C4A9A}"/>
              </a:ext>
            </a:extLst>
          </p:cNvPr>
          <p:cNvSpPr txBox="1">
            <a:spLocks noChangeArrowheads="1"/>
          </p:cNvSpPr>
          <p:nvPr/>
        </p:nvSpPr>
        <p:spPr bwMode="auto">
          <a:xfrm>
            <a:off x="0" y="228600"/>
            <a:ext cx="8991600" cy="6556375"/>
          </a:xfrm>
          <a:prstGeom prst="rect">
            <a:avLst/>
          </a:prstGeom>
          <a:noFill/>
          <a:ln w="9525">
            <a:noFill/>
            <a:miter lim="800000"/>
            <a:headEnd/>
            <a:tailEnd/>
          </a:ln>
        </p:spPr>
        <p:txBody>
          <a:bodyPr>
            <a:spAutoFit/>
          </a:bodyPr>
          <a:lstStyle/>
          <a:p>
            <a:pPr algn="ctr" eaLnBrk="1" hangingPunct="1">
              <a:defRPr/>
            </a:pPr>
            <a:r>
              <a:rPr lang="en-US" sz="3000" b="1" dirty="0">
                <a:latin typeface="+mn-lt"/>
              </a:rPr>
              <a:t>When he arrived at the other side in the region of the </a:t>
            </a:r>
            <a:r>
              <a:rPr lang="en-US" sz="3000" b="1" dirty="0" err="1">
                <a:latin typeface="+mn-lt"/>
              </a:rPr>
              <a:t>Gadarenes</a:t>
            </a:r>
            <a:r>
              <a:rPr lang="en-US" sz="3000" b="1" dirty="0">
                <a:latin typeface="+mn-lt"/>
              </a:rPr>
              <a:t>, two demon-possessed men coming from the tombs met him.  </a:t>
            </a:r>
          </a:p>
          <a:p>
            <a:pPr algn="ctr" eaLnBrk="1" hangingPunct="1">
              <a:defRPr/>
            </a:pPr>
            <a:endParaRPr lang="en-US" sz="3000" b="1" dirty="0">
              <a:latin typeface="+mn-lt"/>
            </a:endParaRPr>
          </a:p>
          <a:p>
            <a:pPr algn="ctr" eaLnBrk="1" hangingPunct="1">
              <a:defRPr/>
            </a:pPr>
            <a:endParaRPr lang="en-US" sz="3000" b="1" dirty="0">
              <a:latin typeface="+mn-lt"/>
            </a:endParaRPr>
          </a:p>
          <a:p>
            <a:pPr algn="ctr" eaLnBrk="1" hangingPunct="1">
              <a:defRPr/>
            </a:pPr>
            <a:endParaRPr lang="en-US" sz="3000" b="1" dirty="0">
              <a:latin typeface="+mn-lt"/>
            </a:endParaRPr>
          </a:p>
          <a:p>
            <a:pPr algn="ctr" eaLnBrk="1" hangingPunct="1">
              <a:defRPr/>
            </a:pPr>
            <a:endParaRPr lang="en-US" sz="3000" b="1" dirty="0">
              <a:latin typeface="+mn-lt"/>
            </a:endParaRPr>
          </a:p>
          <a:p>
            <a:pPr algn="ctr" eaLnBrk="1" hangingPunct="1">
              <a:defRPr/>
            </a:pPr>
            <a:endParaRPr lang="en-US" sz="3000" b="1" dirty="0">
              <a:latin typeface="+mn-lt"/>
            </a:endParaRPr>
          </a:p>
          <a:p>
            <a:pPr algn="ctr" eaLnBrk="1" hangingPunct="1">
              <a:defRPr/>
            </a:pPr>
            <a:endParaRPr lang="en-US" sz="3000" b="1" dirty="0">
              <a:latin typeface="+mn-lt"/>
            </a:endParaRPr>
          </a:p>
          <a:p>
            <a:pPr algn="ctr" eaLnBrk="1" hangingPunct="1">
              <a:defRPr/>
            </a:pPr>
            <a:endParaRPr lang="en-US" sz="3000" b="1" dirty="0">
              <a:latin typeface="+mn-lt"/>
            </a:endParaRPr>
          </a:p>
          <a:p>
            <a:pPr algn="ctr" eaLnBrk="1" hangingPunct="1">
              <a:defRPr/>
            </a:pPr>
            <a:endParaRPr lang="en-US" sz="3000" b="1" dirty="0">
              <a:latin typeface="+mn-lt"/>
            </a:endParaRPr>
          </a:p>
          <a:p>
            <a:pPr algn="ctr" eaLnBrk="1" hangingPunct="1">
              <a:defRPr/>
            </a:pPr>
            <a:endParaRPr lang="en-US" sz="3000" b="1" dirty="0">
              <a:latin typeface="+mn-lt"/>
            </a:endParaRPr>
          </a:p>
          <a:p>
            <a:pPr algn="ctr" eaLnBrk="1" hangingPunct="1">
              <a:defRPr/>
            </a:pPr>
            <a:r>
              <a:rPr lang="en-US" sz="3000" b="1" dirty="0">
                <a:latin typeface="+mn-lt"/>
              </a:rPr>
              <a:t>They were so violent that no one could pass that way.</a:t>
            </a:r>
          </a:p>
        </p:txBody>
      </p:sp>
      <p:pic>
        <p:nvPicPr>
          <p:cNvPr id="102403" name="Picture 5" descr="Image result for jesus and two demon possessed men">
            <a:extLst>
              <a:ext uri="{FF2B5EF4-FFF2-40B4-BE49-F238E27FC236}">
                <a16:creationId xmlns:a16="http://schemas.microsoft.com/office/drawing/2014/main" id="{A0DFB611-7CE1-626A-D721-837C6FACA0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633538"/>
            <a:ext cx="556260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5" descr="Image result for jesus and two demon possessed men">
            <a:extLst>
              <a:ext uri="{FF2B5EF4-FFF2-40B4-BE49-F238E27FC236}">
                <a16:creationId xmlns:a16="http://schemas.microsoft.com/office/drawing/2014/main" id="{9FB41954-8D74-3DD5-27CE-78FE6E8EBE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686050"/>
            <a:ext cx="556260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Callout 2">
            <a:extLst>
              <a:ext uri="{FF2B5EF4-FFF2-40B4-BE49-F238E27FC236}">
                <a16:creationId xmlns:a16="http://schemas.microsoft.com/office/drawing/2014/main" id="{89C50A99-B9C1-D1D1-598C-3FFBDE852640}"/>
              </a:ext>
            </a:extLst>
          </p:cNvPr>
          <p:cNvSpPr/>
          <p:nvPr/>
        </p:nvSpPr>
        <p:spPr>
          <a:xfrm>
            <a:off x="-381000" y="152400"/>
            <a:ext cx="7010400" cy="1066800"/>
          </a:xfrm>
          <a:prstGeom prst="wedgeEllipseCallout">
            <a:avLst>
              <a:gd name="adj1" fmla="val -10483"/>
              <a:gd name="adj2" fmla="val 32985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a:effectLst>
                  <a:outerShdw blurRad="38100" dist="38100" dir="2700000" algn="tl">
                    <a:srgbClr val="000000">
                      <a:alpha val="43137"/>
                    </a:srgbClr>
                  </a:outerShdw>
                </a:effectLst>
              </a:rPr>
              <a:t>What do you want with us, Son of God?</a:t>
            </a:r>
          </a:p>
        </p:txBody>
      </p:sp>
      <p:sp>
        <p:nvSpPr>
          <p:cNvPr id="103428" name="Rectangle 3">
            <a:extLst>
              <a:ext uri="{FF2B5EF4-FFF2-40B4-BE49-F238E27FC236}">
                <a16:creationId xmlns:a16="http://schemas.microsoft.com/office/drawing/2014/main" id="{3A0576E8-A074-2F17-2184-A0FA4037CC9C}"/>
              </a:ext>
            </a:extLst>
          </p:cNvPr>
          <p:cNvSpPr>
            <a:spLocks noChangeArrowheads="1"/>
          </p:cNvSpPr>
          <p:nvPr/>
        </p:nvSpPr>
        <p:spPr bwMode="auto">
          <a:xfrm>
            <a:off x="4724400" y="1143000"/>
            <a:ext cx="2959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b="1">
                <a:solidFill>
                  <a:schemeClr val="tx1"/>
                </a:solidFill>
                <a:latin typeface="Arial" panose="020B0604020202020204" pitchFamily="34" charset="0"/>
              </a:rPr>
              <a:t>they shouted. </a:t>
            </a:r>
          </a:p>
        </p:txBody>
      </p:sp>
      <p:sp>
        <p:nvSpPr>
          <p:cNvPr id="5" name="Oval Callout 4">
            <a:extLst>
              <a:ext uri="{FF2B5EF4-FFF2-40B4-BE49-F238E27FC236}">
                <a16:creationId xmlns:a16="http://schemas.microsoft.com/office/drawing/2014/main" id="{846C0B87-6E67-5DEC-0404-EB34D86A248B}"/>
              </a:ext>
            </a:extLst>
          </p:cNvPr>
          <p:cNvSpPr/>
          <p:nvPr/>
        </p:nvSpPr>
        <p:spPr>
          <a:xfrm>
            <a:off x="304800" y="1752600"/>
            <a:ext cx="8610600" cy="1219200"/>
          </a:xfrm>
          <a:prstGeom prst="wedgeEllipseCallout">
            <a:avLst>
              <a:gd name="adj1" fmla="val -14141"/>
              <a:gd name="adj2" fmla="val 15736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a:effectLst>
                  <a:outerShdw blurRad="38100" dist="38100" dir="2700000" algn="tl">
                    <a:srgbClr val="000000">
                      <a:alpha val="43137"/>
                    </a:srgbClr>
                  </a:outerShdw>
                </a:effectLst>
              </a:rPr>
              <a:t>Have you come here to torture us before the appointed time?</a:t>
            </a:r>
          </a:p>
        </p:txBody>
      </p:sp>
    </p:spTree>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5" descr="Image result for jesus and two demon possessed men">
            <a:extLst>
              <a:ext uri="{FF2B5EF4-FFF2-40B4-BE49-F238E27FC236}">
                <a16:creationId xmlns:a16="http://schemas.microsoft.com/office/drawing/2014/main" id="{82BD3879-1556-61DC-679D-3DC5CFD4B1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86050"/>
            <a:ext cx="556260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1202" name="Picture 2" descr="http://t1.gstatic.com/images?q=tbn:ANd9GcTeMgy2R20GaQibBrfSUcg0Emteh92nmhhwNzE5Qxcm-vRqRQCoSSsx6VKY">
            <a:extLst>
              <a:ext uri="{FF2B5EF4-FFF2-40B4-BE49-F238E27FC236}">
                <a16:creationId xmlns:a16="http://schemas.microsoft.com/office/drawing/2014/main" id="{2EB306EF-74F7-6BF4-EA79-C2C8B55DC8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6575" y="0"/>
            <a:ext cx="2257425"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2" name="TextBox 3">
            <a:extLst>
              <a:ext uri="{FF2B5EF4-FFF2-40B4-BE49-F238E27FC236}">
                <a16:creationId xmlns:a16="http://schemas.microsoft.com/office/drawing/2014/main" id="{FAAAB85E-6F64-5DF6-EA16-A2C54A90CC67}"/>
              </a:ext>
            </a:extLst>
          </p:cNvPr>
          <p:cNvSpPr txBox="1">
            <a:spLocks noChangeArrowheads="1"/>
          </p:cNvSpPr>
          <p:nvPr/>
        </p:nvSpPr>
        <p:spPr bwMode="auto">
          <a:xfrm>
            <a:off x="228600" y="304800"/>
            <a:ext cx="6629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b="1" dirty="0">
                <a:solidFill>
                  <a:schemeClr val="tx1"/>
                </a:solidFill>
                <a:latin typeface="Arial" panose="020B0604020202020204" pitchFamily="34" charset="0"/>
              </a:rPr>
              <a:t>Some distance from them a large herd of pigs was feeding.</a:t>
            </a:r>
          </a:p>
        </p:txBody>
      </p:sp>
      <p:sp>
        <p:nvSpPr>
          <p:cNvPr id="5" name="TextBox 4">
            <a:extLst>
              <a:ext uri="{FF2B5EF4-FFF2-40B4-BE49-F238E27FC236}">
                <a16:creationId xmlns:a16="http://schemas.microsoft.com/office/drawing/2014/main" id="{C382789C-4746-EB1C-61F1-86286444FC1B}"/>
              </a:ext>
            </a:extLst>
          </p:cNvPr>
          <p:cNvSpPr txBox="1">
            <a:spLocks noChangeArrowheads="1"/>
          </p:cNvSpPr>
          <p:nvPr/>
        </p:nvSpPr>
        <p:spPr bwMode="auto">
          <a:xfrm>
            <a:off x="685800" y="1752600"/>
            <a:ext cx="5715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b="1" dirty="0">
                <a:solidFill>
                  <a:schemeClr val="tx1"/>
                </a:solidFill>
                <a:latin typeface="Arial" panose="020B0604020202020204" pitchFamily="34" charset="0"/>
              </a:rPr>
              <a:t>The demons begged Jesus,</a:t>
            </a:r>
          </a:p>
        </p:txBody>
      </p:sp>
      <p:sp>
        <p:nvSpPr>
          <p:cNvPr id="6" name="Oval Callout 5">
            <a:extLst>
              <a:ext uri="{FF2B5EF4-FFF2-40B4-BE49-F238E27FC236}">
                <a16:creationId xmlns:a16="http://schemas.microsoft.com/office/drawing/2014/main" id="{9E878BA0-E3F3-F36D-B7EB-62EA12BEE6FB}"/>
              </a:ext>
            </a:extLst>
          </p:cNvPr>
          <p:cNvSpPr/>
          <p:nvPr/>
        </p:nvSpPr>
        <p:spPr>
          <a:xfrm>
            <a:off x="5334000" y="3352800"/>
            <a:ext cx="3810000" cy="3276600"/>
          </a:xfrm>
          <a:prstGeom prst="wedgeEllipseCallout">
            <a:avLst>
              <a:gd name="adj1" fmla="val -136368"/>
              <a:gd name="adj2" fmla="val -4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a:t>If you drive us out, </a:t>
            </a:r>
          </a:p>
          <a:p>
            <a:pPr algn="ctr" eaLnBrk="1" hangingPunct="1">
              <a:defRPr/>
            </a:pPr>
            <a:r>
              <a:rPr lang="en-US" b="1" dirty="0"/>
              <a:t>send us into the herd of pigs.</a:t>
            </a:r>
          </a:p>
        </p:txBody>
      </p:sp>
    </p:spTree>
  </p:cSld>
  <p:clrMapOvr>
    <a:masterClrMapping/>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5A886EA-2199-B305-BDDF-EDA32DCEE5DB}"/>
              </a:ext>
            </a:extLst>
          </p:cNvPr>
          <p:cNvSpPr txBox="1">
            <a:spLocks noChangeArrowheads="1"/>
          </p:cNvSpPr>
          <p:nvPr/>
        </p:nvSpPr>
        <p:spPr bwMode="auto">
          <a:xfrm>
            <a:off x="4800600" y="3503613"/>
            <a:ext cx="41148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2800" b="1" dirty="0">
                <a:solidFill>
                  <a:schemeClr val="tx1"/>
                </a:solidFill>
                <a:latin typeface="Arial" panose="020B0604020202020204" pitchFamily="34" charset="0"/>
              </a:rPr>
              <a:t>Those tending the pigs ran off, went into the town and reported all this, including what had happened to the demon-possessed men.</a:t>
            </a:r>
          </a:p>
        </p:txBody>
      </p:sp>
      <p:sp>
        <p:nvSpPr>
          <p:cNvPr id="105475" name="TextBox 1">
            <a:extLst>
              <a:ext uri="{FF2B5EF4-FFF2-40B4-BE49-F238E27FC236}">
                <a16:creationId xmlns:a16="http://schemas.microsoft.com/office/drawing/2014/main" id="{6DEAAF5C-2A23-3C02-BB63-FF1E5F84EE25}"/>
              </a:ext>
            </a:extLst>
          </p:cNvPr>
          <p:cNvSpPr txBox="1">
            <a:spLocks noChangeArrowheads="1"/>
          </p:cNvSpPr>
          <p:nvPr/>
        </p:nvSpPr>
        <p:spPr bwMode="auto">
          <a:xfrm>
            <a:off x="381000" y="381000"/>
            <a:ext cx="48006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2800" b="1" dirty="0">
                <a:solidFill>
                  <a:schemeClr val="tx1"/>
                </a:solidFill>
                <a:latin typeface="Arial" panose="020B0604020202020204" pitchFamily="34" charset="0"/>
              </a:rPr>
              <a:t>He said to them, “Go!”  So they came out and went into the pigs, and the whole herd rushed down the steep bank into the lake and died in the water.</a:t>
            </a:r>
          </a:p>
        </p:txBody>
      </p:sp>
      <p:pic>
        <p:nvPicPr>
          <p:cNvPr id="104454" name="Picture 6" descr="Image result for jesus and two demon possessed men">
            <a:extLst>
              <a:ext uri="{FF2B5EF4-FFF2-40B4-BE49-F238E27FC236}">
                <a16:creationId xmlns:a16="http://schemas.microsoft.com/office/drawing/2014/main" id="{43F0BB03-7DB0-1F88-6146-A526529945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740" y="3503613"/>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3250" name="Picture 2" descr="http://2.bp.blogspot.com/_TkKZZyzUvio/SQt7_9Bx6zI/AAAAAAAAB1o/2tVe9clVLiE/s400/demon+possessed+pigs.jpg">
            <a:extLst>
              <a:ext uri="{FF2B5EF4-FFF2-40B4-BE49-F238E27FC236}">
                <a16:creationId xmlns:a16="http://schemas.microsoft.com/office/drawing/2014/main" id="{17A5C949-37AF-9146-890C-5CFAE20D4F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381000"/>
            <a:ext cx="2438400" cy="3019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4274" name="Picture 2" descr="http://3.bp.blogspot.com/-hlVARPzkyX4/TazXNTubDSI/AAAAAAAAFFE/ycsqF5JRcl4/s1600/James_%2BTissot%2B_%2BJesus%2B_%2BTeaching%2B_by_the_Seashore_525.jpg">
            <a:extLst>
              <a:ext uri="{FF2B5EF4-FFF2-40B4-BE49-F238E27FC236}">
                <a16:creationId xmlns:a16="http://schemas.microsoft.com/office/drawing/2014/main" id="{99C2FABB-D990-0011-572E-EA5233B8EF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2087099"/>
            <a:ext cx="7239000" cy="4579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499" name="TextBox 2">
            <a:extLst>
              <a:ext uri="{FF2B5EF4-FFF2-40B4-BE49-F238E27FC236}">
                <a16:creationId xmlns:a16="http://schemas.microsoft.com/office/drawing/2014/main" id="{F69BAAAF-D17E-CC53-0007-F473FC81D1FD}"/>
              </a:ext>
            </a:extLst>
          </p:cNvPr>
          <p:cNvSpPr txBox="1">
            <a:spLocks noChangeArrowheads="1"/>
          </p:cNvSpPr>
          <p:nvPr/>
        </p:nvSpPr>
        <p:spPr bwMode="auto">
          <a:xfrm>
            <a:off x="533400" y="304800"/>
            <a:ext cx="8077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lgn="ctr" eaLnBrk="1" hangingPunct="1">
              <a:spcBef>
                <a:spcPct val="0"/>
              </a:spcBef>
              <a:buClrTx/>
              <a:buSzTx/>
              <a:buFontTx/>
              <a:buNone/>
            </a:pPr>
            <a:r>
              <a:rPr lang="en-US" altLang="en-US" b="1" dirty="0">
                <a:solidFill>
                  <a:schemeClr val="tx1"/>
                </a:solidFill>
                <a:latin typeface="Arial" panose="020B0604020202020204" pitchFamily="34" charset="0"/>
              </a:rPr>
              <a:t>Then the whole town went out to meet Jesus.  And when they saw him, they pleaded with him to leave their region.</a:t>
            </a:r>
          </a:p>
        </p:txBody>
      </p:sp>
    </p:spTree>
  </p:cSld>
  <p:clrMapOvr>
    <a:masterClrMapping/>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Box 1">
            <a:extLst>
              <a:ext uri="{FF2B5EF4-FFF2-40B4-BE49-F238E27FC236}">
                <a16:creationId xmlns:a16="http://schemas.microsoft.com/office/drawing/2014/main" id="{99B5C303-3E4A-9972-497A-2D5D6936547A}"/>
              </a:ext>
            </a:extLst>
          </p:cNvPr>
          <p:cNvSpPr txBox="1">
            <a:spLocks noChangeArrowheads="1"/>
          </p:cNvSpPr>
          <p:nvPr/>
        </p:nvSpPr>
        <p:spPr bwMode="auto">
          <a:xfrm>
            <a:off x="0" y="0"/>
            <a:ext cx="8077200" cy="954088"/>
          </a:xfrm>
          <a:prstGeom prst="rect">
            <a:avLst/>
          </a:prstGeom>
          <a:noFill/>
          <a:ln w="9525">
            <a:noFill/>
            <a:miter lim="800000"/>
            <a:headEnd/>
            <a:tailEnd/>
          </a:ln>
        </p:spPr>
        <p:txBody>
          <a:bodyPr>
            <a:spAutoFit/>
          </a:bodyPr>
          <a:lstStyle/>
          <a:p>
            <a:pPr eaLnBrk="1" hangingPunct="1">
              <a:defRPr/>
            </a:pPr>
            <a:r>
              <a:rPr lang="en-US" sz="2800" b="1" dirty="0">
                <a:effectLst>
                  <a:outerShdw blurRad="38100" dist="38100" dir="2700000" algn="tl">
                    <a:srgbClr val="000000">
                      <a:alpha val="43137"/>
                    </a:srgbClr>
                  </a:outerShdw>
                </a:effectLst>
                <a:latin typeface="Arial" charset="0"/>
              </a:rPr>
              <a:t>Jesus stepped into a boat, crossed over and came to his own town.  </a:t>
            </a:r>
          </a:p>
        </p:txBody>
      </p:sp>
      <p:pic>
        <p:nvPicPr>
          <p:cNvPr id="695298" name="Picture 2" descr="http://homepage.ntlworld.com/valanwood/images/06L%20Jesus%20boat.jpg">
            <a:extLst>
              <a:ext uri="{FF2B5EF4-FFF2-40B4-BE49-F238E27FC236}">
                <a16:creationId xmlns:a16="http://schemas.microsoft.com/office/drawing/2014/main" id="{8376B8A2-3D0A-FE6D-FD2F-AC01F048B2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14400"/>
            <a:ext cx="2895600" cy="264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5304" name="Picture 8" descr="http://www.biblestorycards.co.uk/wp-content/gallery/paralysed-man/5-jesus-heals.jpg">
            <a:extLst>
              <a:ext uri="{FF2B5EF4-FFF2-40B4-BE49-F238E27FC236}">
                <a16:creationId xmlns:a16="http://schemas.microsoft.com/office/drawing/2014/main" id="{E22CFA86-0DBD-E68F-602C-527FC30733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3805238"/>
            <a:ext cx="5257800" cy="305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8AEFFF29-DAC1-BF3B-9AAF-174FAA69922A}"/>
              </a:ext>
            </a:extLst>
          </p:cNvPr>
          <p:cNvSpPr txBox="1">
            <a:spLocks noChangeArrowheads="1"/>
          </p:cNvSpPr>
          <p:nvPr/>
        </p:nvSpPr>
        <p:spPr bwMode="auto">
          <a:xfrm>
            <a:off x="3276600" y="1219200"/>
            <a:ext cx="5562600" cy="1816100"/>
          </a:xfrm>
          <a:prstGeom prst="rect">
            <a:avLst/>
          </a:prstGeom>
          <a:noFill/>
          <a:ln w="9525">
            <a:noFill/>
            <a:miter lim="800000"/>
            <a:headEnd/>
            <a:tailEnd/>
          </a:ln>
        </p:spPr>
        <p:txBody>
          <a:bodyPr>
            <a:spAutoFit/>
          </a:bodyPr>
          <a:lstStyle/>
          <a:p>
            <a:pPr eaLnBrk="1" hangingPunct="1">
              <a:defRPr/>
            </a:pPr>
            <a:r>
              <a:rPr lang="en-US" sz="2800" b="1" dirty="0">
                <a:effectLst>
                  <a:outerShdw blurRad="38100" dist="38100" dir="2700000" algn="tl">
                    <a:srgbClr val="000000">
                      <a:alpha val="43137"/>
                    </a:srgbClr>
                  </a:outerShdw>
                </a:effectLst>
                <a:latin typeface="Arial" charset="0"/>
              </a:rPr>
              <a:t>Some men brought  to him a paralyzed man, lying on a mat. When Jesus saw their faith, he said to the man,</a:t>
            </a:r>
          </a:p>
        </p:txBody>
      </p:sp>
      <p:sp>
        <p:nvSpPr>
          <p:cNvPr id="8" name="Rounded Rectangular Callout 7">
            <a:extLst>
              <a:ext uri="{FF2B5EF4-FFF2-40B4-BE49-F238E27FC236}">
                <a16:creationId xmlns:a16="http://schemas.microsoft.com/office/drawing/2014/main" id="{12A24779-0168-1B82-E0D7-D71377B02DD9}"/>
              </a:ext>
            </a:extLst>
          </p:cNvPr>
          <p:cNvSpPr/>
          <p:nvPr/>
        </p:nvSpPr>
        <p:spPr>
          <a:xfrm>
            <a:off x="304800" y="3733800"/>
            <a:ext cx="3429000" cy="2743200"/>
          </a:xfrm>
          <a:prstGeom prst="wedgeRoundRectCallout">
            <a:avLst>
              <a:gd name="adj1" fmla="val 60294"/>
              <a:gd name="adj2" fmla="val -2200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a:solidFill>
                  <a:srgbClr val="FFFF00"/>
                </a:solidFill>
                <a:effectLst>
                  <a:outerShdw blurRad="38100" dist="38100" dir="2700000" algn="tl">
                    <a:srgbClr val="000000">
                      <a:alpha val="43137"/>
                    </a:srgbClr>
                  </a:outerShdw>
                </a:effectLst>
              </a:rPr>
              <a:t>Take heart, son; your sins are forgiven.</a:t>
            </a:r>
          </a:p>
        </p:txBody>
      </p:sp>
    </p:spTree>
  </p:cSld>
  <p:clrMapOvr>
    <a:masterClrMapping/>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6" descr="http://2.bp.blogspot.com/_H1iZ0osNp3U/S6zKcALX_uI/AAAAAAAABt4/Uu2Of6Xj42k/s1600/hpqscan0002.jpg">
            <a:extLst>
              <a:ext uri="{FF2B5EF4-FFF2-40B4-BE49-F238E27FC236}">
                <a16:creationId xmlns:a16="http://schemas.microsoft.com/office/drawing/2014/main" id="{5ED386B2-735E-DF58-D4E4-F50BB9555E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76400"/>
            <a:ext cx="4876800" cy="361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3" name="TextBox 4">
            <a:extLst>
              <a:ext uri="{FF2B5EF4-FFF2-40B4-BE49-F238E27FC236}">
                <a16:creationId xmlns:a16="http://schemas.microsoft.com/office/drawing/2014/main" id="{0A3FAC73-A6A5-0695-5837-0A55166E67E7}"/>
              </a:ext>
            </a:extLst>
          </p:cNvPr>
          <p:cNvSpPr txBox="1">
            <a:spLocks noChangeArrowheads="1"/>
          </p:cNvSpPr>
          <p:nvPr/>
        </p:nvSpPr>
        <p:spPr bwMode="auto">
          <a:xfrm>
            <a:off x="304800" y="304800"/>
            <a:ext cx="8610600" cy="1077913"/>
          </a:xfrm>
          <a:prstGeom prst="rect">
            <a:avLst/>
          </a:prstGeom>
          <a:noFill/>
          <a:ln w="9525">
            <a:noFill/>
            <a:miter lim="800000"/>
            <a:headEnd/>
            <a:tailEnd/>
          </a:ln>
        </p:spPr>
        <p:txBody>
          <a:bodyPr>
            <a:spAutoFit/>
          </a:bodyPr>
          <a:lstStyle/>
          <a:p>
            <a:pPr eaLnBrk="1" hangingPunct="1">
              <a:defRPr/>
            </a:pPr>
            <a:r>
              <a:rPr lang="en-US" b="1" dirty="0">
                <a:effectLst>
                  <a:outerShdw blurRad="38100" dist="38100" dir="2700000" algn="tl">
                    <a:srgbClr val="000000">
                      <a:alpha val="43137"/>
                    </a:srgbClr>
                  </a:outerShdw>
                </a:effectLst>
                <a:latin typeface="Arial" charset="0"/>
              </a:rPr>
              <a:t>At this, some of the teachers of the law said to themselves,</a:t>
            </a:r>
          </a:p>
        </p:txBody>
      </p:sp>
      <p:sp>
        <p:nvSpPr>
          <p:cNvPr id="6" name="Oval Callout 5">
            <a:extLst>
              <a:ext uri="{FF2B5EF4-FFF2-40B4-BE49-F238E27FC236}">
                <a16:creationId xmlns:a16="http://schemas.microsoft.com/office/drawing/2014/main" id="{1F5B59BA-81F0-15F6-3B50-E245611696FB}"/>
              </a:ext>
            </a:extLst>
          </p:cNvPr>
          <p:cNvSpPr/>
          <p:nvPr/>
        </p:nvSpPr>
        <p:spPr>
          <a:xfrm>
            <a:off x="4800600" y="1219200"/>
            <a:ext cx="4343400" cy="1981200"/>
          </a:xfrm>
          <a:prstGeom prst="wedgeEllipseCallout">
            <a:avLst>
              <a:gd name="adj1" fmla="val -68747"/>
              <a:gd name="adj2" fmla="val 8693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a:effectLst>
                  <a:outerShdw blurRad="38100" dist="38100" dir="2700000" algn="tl">
                    <a:srgbClr val="000000">
                      <a:alpha val="43137"/>
                    </a:srgbClr>
                  </a:outerShdw>
                </a:effectLst>
              </a:rPr>
              <a:t>This fellow is blaspheming!</a:t>
            </a:r>
          </a:p>
        </p:txBody>
      </p:sp>
      <p:sp>
        <p:nvSpPr>
          <p:cNvPr id="2" name="TextBox 1">
            <a:extLst>
              <a:ext uri="{FF2B5EF4-FFF2-40B4-BE49-F238E27FC236}">
                <a16:creationId xmlns:a16="http://schemas.microsoft.com/office/drawing/2014/main" id="{39333EFF-7CBD-DDFD-36E8-FF94F5E65344}"/>
              </a:ext>
            </a:extLst>
          </p:cNvPr>
          <p:cNvSpPr txBox="1"/>
          <p:nvPr/>
        </p:nvSpPr>
        <p:spPr>
          <a:xfrm>
            <a:off x="304800" y="5588000"/>
            <a:ext cx="8458200" cy="861774"/>
          </a:xfrm>
          <a:prstGeom prst="rect">
            <a:avLst/>
          </a:prstGeom>
          <a:noFill/>
        </p:spPr>
        <p:txBody>
          <a:bodyPr wrap="square" rtlCol="0">
            <a:spAutoFit/>
          </a:bodyPr>
          <a:lstStyle/>
          <a:p>
            <a:pPr algn="ctr"/>
            <a:r>
              <a:rPr lang="en-US" sz="1600" dirty="0">
                <a:solidFill>
                  <a:srgbClr val="FFFF99"/>
                </a:solidFill>
              </a:rPr>
              <a:t>Note from Leader’s Guide: The rabbis believed only God could forgive sins. It was blasphemous for anyone to believe they could do what only God could do.</a:t>
            </a:r>
          </a:p>
          <a:p>
            <a:r>
              <a:rPr lang="en-US" sz="1600" dirty="0">
                <a:solidFill>
                  <a:srgbClr val="FFFF99"/>
                </a:solidFill>
              </a:rPr>
              <a:t>			</a:t>
            </a:r>
            <a:r>
              <a:rPr lang="en-US" sz="1800" b="1" dirty="0">
                <a:solidFill>
                  <a:srgbClr val="FFFF99"/>
                </a:solidFill>
              </a:rPr>
              <a:t>But we know that Jesus is God!</a:t>
            </a:r>
            <a:endParaRPr lang="en-US" sz="1600" b="1" dirty="0">
              <a:solidFill>
                <a:srgbClr val="FFFF99"/>
              </a:solidFill>
            </a:endParaRPr>
          </a:p>
        </p:txBody>
      </p:sp>
    </p:spTree>
  </p:cSld>
  <p:clrMapOvr>
    <a:masterClrMapping/>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8" descr="http://www.biblestorycards.co.uk/wp-content/gallery/paralysed-man/5-jesus-heals.jpg">
            <a:extLst>
              <a:ext uri="{FF2B5EF4-FFF2-40B4-BE49-F238E27FC236}">
                <a16:creationId xmlns:a16="http://schemas.microsoft.com/office/drawing/2014/main" id="{14FB3EFD-4263-E2A4-41A1-EA9FF279E5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3805238"/>
            <a:ext cx="5257800" cy="305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5" name="TextBox 2">
            <a:extLst>
              <a:ext uri="{FF2B5EF4-FFF2-40B4-BE49-F238E27FC236}">
                <a16:creationId xmlns:a16="http://schemas.microsoft.com/office/drawing/2014/main" id="{82962A71-B012-7D0F-605A-B83C82861FA8}"/>
              </a:ext>
            </a:extLst>
          </p:cNvPr>
          <p:cNvSpPr txBox="1">
            <a:spLocks noChangeArrowheads="1"/>
          </p:cNvSpPr>
          <p:nvPr/>
        </p:nvSpPr>
        <p:spPr bwMode="auto">
          <a:xfrm>
            <a:off x="304800" y="228600"/>
            <a:ext cx="838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eaLnBrk="1" hangingPunct="1">
              <a:spcBef>
                <a:spcPct val="0"/>
              </a:spcBef>
              <a:buClrTx/>
              <a:buSzTx/>
              <a:buFontTx/>
              <a:buNone/>
            </a:pPr>
            <a:r>
              <a:rPr lang="en-US" altLang="en-US" sz="3200" b="1">
                <a:latin typeface="Arial" panose="020B0604020202020204" pitchFamily="34" charset="0"/>
              </a:rPr>
              <a:t>Knowing their thoughts, Jesus said,</a:t>
            </a:r>
          </a:p>
        </p:txBody>
      </p:sp>
      <p:sp>
        <p:nvSpPr>
          <p:cNvPr id="4" name="Rounded Rectangular Callout 3">
            <a:extLst>
              <a:ext uri="{FF2B5EF4-FFF2-40B4-BE49-F238E27FC236}">
                <a16:creationId xmlns:a16="http://schemas.microsoft.com/office/drawing/2014/main" id="{A18CB54C-8036-B4C7-9E2C-E43A50E209FC}"/>
              </a:ext>
            </a:extLst>
          </p:cNvPr>
          <p:cNvSpPr/>
          <p:nvPr/>
        </p:nvSpPr>
        <p:spPr>
          <a:xfrm>
            <a:off x="228600" y="990600"/>
            <a:ext cx="8686800" cy="2438400"/>
          </a:xfrm>
          <a:prstGeom prst="wedgeRoundRectCallout">
            <a:avLst>
              <a:gd name="adj1" fmla="val -3339"/>
              <a:gd name="adj2" fmla="val 80458"/>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a:solidFill>
                  <a:schemeClr val="bg1"/>
                </a:solidFill>
              </a:rPr>
              <a:t>Why do you entertain evil thoughts </a:t>
            </a:r>
          </a:p>
          <a:p>
            <a:pPr algn="ctr" eaLnBrk="1" hangingPunct="1">
              <a:defRPr/>
            </a:pPr>
            <a:r>
              <a:rPr lang="en-US" b="1" dirty="0">
                <a:solidFill>
                  <a:schemeClr val="bg1"/>
                </a:solidFill>
              </a:rPr>
              <a:t>in your hearts? Which is easier:  to say, </a:t>
            </a:r>
          </a:p>
          <a:p>
            <a:pPr algn="ctr" eaLnBrk="1" hangingPunct="1">
              <a:defRPr/>
            </a:pPr>
            <a:r>
              <a:rPr lang="en-US" b="1" dirty="0">
                <a:solidFill>
                  <a:schemeClr val="bg1"/>
                </a:solidFill>
              </a:rPr>
              <a:t>‘Your sins are forgiven,’ or to say, ‘Get up and walk’?  </a:t>
            </a:r>
          </a:p>
        </p:txBody>
      </p:sp>
    </p:spTree>
  </p:cSld>
  <p:clrMapOvr>
    <a:masterClrMapping/>
  </p:clrMapOvr>
  <p:transition>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8" descr="http://www.biblestorycards.co.uk/wp-content/gallery/paralysed-man/5-jesus-heals.jpg">
            <a:extLst>
              <a:ext uri="{FF2B5EF4-FFF2-40B4-BE49-F238E27FC236}">
                <a16:creationId xmlns:a16="http://schemas.microsoft.com/office/drawing/2014/main" id="{C3B96796-646F-1D01-CC92-53C0B1C2F8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3805238"/>
            <a:ext cx="5257800" cy="305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ular Callout 3">
            <a:extLst>
              <a:ext uri="{FF2B5EF4-FFF2-40B4-BE49-F238E27FC236}">
                <a16:creationId xmlns:a16="http://schemas.microsoft.com/office/drawing/2014/main" id="{7922AD13-FF7B-2353-A9E6-618DD8C51741}"/>
              </a:ext>
            </a:extLst>
          </p:cNvPr>
          <p:cNvSpPr/>
          <p:nvPr/>
        </p:nvSpPr>
        <p:spPr>
          <a:xfrm>
            <a:off x="228600" y="990600"/>
            <a:ext cx="8686800" cy="2438400"/>
          </a:xfrm>
          <a:prstGeom prst="wedgeRoundRectCallout">
            <a:avLst>
              <a:gd name="adj1" fmla="val -3339"/>
              <a:gd name="adj2" fmla="val 80458"/>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a:solidFill>
                  <a:schemeClr val="bg1"/>
                </a:solidFill>
              </a:rPr>
              <a:t>But I want you to know that the Son of Man has authority on earth to forgive sins.</a:t>
            </a:r>
          </a:p>
        </p:txBody>
      </p:sp>
    </p:spTree>
  </p:cSld>
  <p:clrMapOvr>
    <a:masterClrMapping/>
  </p:clrMapOvr>
  <p:transition>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4" descr="http://www.whatsoeveryoudo.org/wp-content/uploads/2011/02/Jesus-Heals-Paralized-Man.jpg">
            <a:extLst>
              <a:ext uri="{FF2B5EF4-FFF2-40B4-BE49-F238E27FC236}">
                <a16:creationId xmlns:a16="http://schemas.microsoft.com/office/drawing/2014/main" id="{E7CE3084-3BCF-2D48-81D0-8A81BDAB74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546350"/>
            <a:ext cx="5562600" cy="43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5" name="TextBox 2">
            <a:extLst>
              <a:ext uri="{FF2B5EF4-FFF2-40B4-BE49-F238E27FC236}">
                <a16:creationId xmlns:a16="http://schemas.microsoft.com/office/drawing/2014/main" id="{C7CD2D38-D46C-6809-EDAD-F9E2D03B12D3}"/>
              </a:ext>
            </a:extLst>
          </p:cNvPr>
          <p:cNvSpPr txBox="1">
            <a:spLocks noChangeArrowheads="1"/>
          </p:cNvSpPr>
          <p:nvPr/>
        </p:nvSpPr>
        <p:spPr bwMode="auto">
          <a:xfrm>
            <a:off x="457200" y="304800"/>
            <a:ext cx="8153400" cy="584200"/>
          </a:xfrm>
          <a:prstGeom prst="rect">
            <a:avLst/>
          </a:prstGeom>
          <a:noFill/>
          <a:ln w="9525">
            <a:noFill/>
            <a:miter lim="800000"/>
            <a:headEnd/>
            <a:tailEnd/>
          </a:ln>
        </p:spPr>
        <p:txBody>
          <a:bodyPr>
            <a:spAutoFit/>
          </a:bodyPr>
          <a:lstStyle/>
          <a:p>
            <a:pPr eaLnBrk="1" hangingPunct="1">
              <a:defRPr/>
            </a:pPr>
            <a:r>
              <a:rPr lang="en-US" b="1" dirty="0">
                <a:effectLst>
                  <a:outerShdw blurRad="38100" dist="38100" dir="2700000" algn="tl">
                    <a:srgbClr val="000000">
                      <a:alpha val="43137"/>
                    </a:srgbClr>
                  </a:outerShdw>
                </a:effectLst>
                <a:latin typeface="Arial" charset="0"/>
              </a:rPr>
              <a:t>So he said to the paralyzed man,</a:t>
            </a:r>
          </a:p>
        </p:txBody>
      </p:sp>
      <p:sp>
        <p:nvSpPr>
          <p:cNvPr id="4" name="Rounded Rectangular Callout 3">
            <a:extLst>
              <a:ext uri="{FF2B5EF4-FFF2-40B4-BE49-F238E27FC236}">
                <a16:creationId xmlns:a16="http://schemas.microsoft.com/office/drawing/2014/main" id="{1CCE1F1A-DB49-8373-002E-6C21DCD318FE}"/>
              </a:ext>
            </a:extLst>
          </p:cNvPr>
          <p:cNvSpPr/>
          <p:nvPr/>
        </p:nvSpPr>
        <p:spPr>
          <a:xfrm>
            <a:off x="6096000" y="1905000"/>
            <a:ext cx="3048000" cy="2514600"/>
          </a:xfrm>
          <a:prstGeom prst="wedgeRoundRectCallout">
            <a:avLst>
              <a:gd name="adj1" fmla="val -73227"/>
              <a:gd name="adj2" fmla="val 15927"/>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a:solidFill>
                  <a:schemeClr val="bg1"/>
                </a:solidFill>
              </a:rPr>
              <a:t>Get up, take your mat and go home.</a:t>
            </a:r>
          </a:p>
        </p:txBody>
      </p:sp>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82946" name="TextBox 4">
            <a:extLst>
              <a:ext uri="{FF2B5EF4-FFF2-40B4-BE49-F238E27FC236}">
                <a16:creationId xmlns:a16="http://schemas.microsoft.com/office/drawing/2014/main" id="{B8DB164A-5FD7-D400-7BCF-DEF9F486D7C1}"/>
              </a:ext>
            </a:extLst>
          </p:cNvPr>
          <p:cNvSpPr txBox="1">
            <a:spLocks noChangeArrowheads="1"/>
          </p:cNvSpPr>
          <p:nvPr/>
        </p:nvSpPr>
        <p:spPr bwMode="auto">
          <a:xfrm>
            <a:off x="533398" y="2274838"/>
            <a:ext cx="8305801" cy="3342453"/>
          </a:xfrm>
          <a:prstGeom prst="rect">
            <a:avLst/>
          </a:prstGeom>
          <a:noFill/>
          <a:ln w="9525">
            <a:noFill/>
            <a:miter lim="800000"/>
            <a:headEnd/>
            <a:tailEnd/>
          </a:ln>
        </p:spPr>
        <p:txBody>
          <a:bodyPr wrap="square">
            <a:spAutoFit/>
          </a:bodyPr>
          <a:lstStyle/>
          <a:p>
            <a:pPr algn="ctr" eaLnBrk="1" hangingPunct="1">
              <a:spcBef>
                <a:spcPct val="20000"/>
              </a:spcBef>
              <a:defRPr/>
            </a:pPr>
            <a:r>
              <a:rPr lang="en-US" sz="4800" dirty="0">
                <a:solidFill>
                  <a:srgbClr val="0070C0"/>
                </a:solidFill>
                <a:effectLst>
                  <a:outerShdw blurRad="38100" dist="38100" dir="2700000" algn="tl">
                    <a:srgbClr val="000000">
                      <a:alpha val="43137"/>
                    </a:srgbClr>
                  </a:outerShdw>
                </a:effectLst>
                <a:latin typeface="Arial Black" panose="020B0A04020102020204" pitchFamily="34" charset="0"/>
              </a:rPr>
              <a:t>Jesus’s miracles</a:t>
            </a:r>
          </a:p>
          <a:p>
            <a:pPr algn="ctr" eaLnBrk="1" hangingPunct="1">
              <a:spcBef>
                <a:spcPct val="20000"/>
              </a:spcBef>
              <a:defRPr/>
            </a:pPr>
            <a:r>
              <a:rPr lang="en-US" sz="4800" dirty="0">
                <a:solidFill>
                  <a:srgbClr val="0070C0"/>
                </a:solidFill>
                <a:effectLst>
                  <a:outerShdw blurRad="38100" dist="38100" dir="2700000" algn="tl">
                    <a:srgbClr val="000000">
                      <a:alpha val="43137"/>
                    </a:srgbClr>
                  </a:outerShdw>
                </a:effectLst>
                <a:latin typeface="Arial Black" panose="020B0A04020102020204" pitchFamily="34" charset="0"/>
              </a:rPr>
              <a:t>show us His power</a:t>
            </a:r>
          </a:p>
          <a:p>
            <a:pPr algn="ctr" eaLnBrk="1" hangingPunct="1">
              <a:spcBef>
                <a:spcPct val="20000"/>
              </a:spcBef>
              <a:defRPr/>
            </a:pPr>
            <a:r>
              <a:rPr lang="en-US" sz="4800" dirty="0">
                <a:solidFill>
                  <a:srgbClr val="0070C0"/>
                </a:solidFill>
                <a:effectLst>
                  <a:outerShdw blurRad="38100" dist="38100" dir="2700000" algn="tl">
                    <a:srgbClr val="000000">
                      <a:alpha val="43137"/>
                    </a:srgbClr>
                  </a:outerShdw>
                </a:effectLst>
                <a:latin typeface="Arial Black" panose="020B0A04020102020204" pitchFamily="34" charset="0"/>
              </a:rPr>
              <a:t>and teach us to have faith in Him!</a:t>
            </a:r>
          </a:p>
        </p:txBody>
      </p:sp>
      <p:sp>
        <p:nvSpPr>
          <p:cNvPr id="83971" name="TextBox 6">
            <a:extLst>
              <a:ext uri="{FF2B5EF4-FFF2-40B4-BE49-F238E27FC236}">
                <a16:creationId xmlns:a16="http://schemas.microsoft.com/office/drawing/2014/main" id="{292D1F59-2C4C-7F43-7C0D-D314114ECB3C}"/>
              </a:ext>
            </a:extLst>
          </p:cNvPr>
          <p:cNvSpPr txBox="1">
            <a:spLocks noChangeArrowheads="1"/>
          </p:cNvSpPr>
          <p:nvPr/>
        </p:nvSpPr>
        <p:spPr bwMode="auto">
          <a:xfrm>
            <a:off x="5638800" y="6325771"/>
            <a:ext cx="3505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2"/>
              </a:buClr>
              <a:buSzPct val="8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anose="05020102010507070707" pitchFamily="18"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anose="05020102010507070707" pitchFamily="18"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9pPr>
          </a:lstStyle>
          <a:p>
            <a:pPr algn="ctr" eaLnBrk="1" hangingPunct="1">
              <a:spcBef>
                <a:spcPct val="20000"/>
              </a:spcBef>
              <a:buClrTx/>
              <a:buSzTx/>
              <a:buFontTx/>
              <a:buNone/>
            </a:pPr>
            <a:r>
              <a:rPr lang="en-US" altLang="en-US" sz="1600" dirty="0">
                <a:solidFill>
                  <a:srgbClr val="FF0000"/>
                </a:solidFill>
                <a:latin typeface="Arial" panose="020B0604020202020204" pitchFamily="34" charset="0"/>
              </a:rPr>
              <a:t>Lesson #6</a:t>
            </a:r>
          </a:p>
        </p:txBody>
      </p:sp>
      <p:sp>
        <p:nvSpPr>
          <p:cNvPr id="2" name="Rectangle 1">
            <a:extLst>
              <a:ext uri="{FF2B5EF4-FFF2-40B4-BE49-F238E27FC236}">
                <a16:creationId xmlns:a16="http://schemas.microsoft.com/office/drawing/2014/main" id="{487F8FB2-F86F-6367-C4EE-A97F925F02E7}"/>
              </a:ext>
            </a:extLst>
          </p:cNvPr>
          <p:cNvSpPr/>
          <p:nvPr/>
        </p:nvSpPr>
        <p:spPr>
          <a:xfrm>
            <a:off x="2664047" y="193675"/>
            <a:ext cx="4044505" cy="1107996"/>
          </a:xfrm>
          <a:prstGeom prst="rect">
            <a:avLst/>
          </a:prstGeom>
          <a:noFill/>
          <a:effectLst>
            <a:outerShdw blurRad="50800" dist="38100" dir="8100000" algn="tr" rotWithShape="0">
              <a:schemeClr val="bg2">
                <a:alpha val="49000"/>
              </a:schemeClr>
            </a:outerShdw>
          </a:effectLst>
        </p:spPr>
        <p:txBody>
          <a:bodyPr wrap="none" lIns="91440" tIns="45720" rIns="91440" bIns="45720">
            <a:spAutoFit/>
          </a:bodyPr>
          <a:lstStyle/>
          <a:p>
            <a:pPr algn="ctr"/>
            <a:r>
              <a:rPr lang="en-US" sz="6600" b="1" u="sng" cap="none" spc="0" dirty="0">
                <a:ln w="9525">
                  <a:gradFill>
                    <a:gsLst>
                      <a:gs pos="90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ln>
                <a:solidFill>
                  <a:schemeClr val="accent1">
                    <a:lumMod val="50000"/>
                  </a:schemeClr>
                </a:solidFill>
                <a:effectLst>
                  <a:outerShdw blurRad="12700" dist="38100" dir="2700000" algn="tl" rotWithShape="0">
                    <a:schemeClr val="accent5">
                      <a:lumMod val="60000"/>
                      <a:lumOff val="40000"/>
                    </a:schemeClr>
                  </a:outerShdw>
                </a:effectLst>
              </a:rPr>
              <a:t>The Truth</a:t>
            </a:r>
          </a:p>
        </p:txBody>
      </p:sp>
    </p:spTree>
    <p:extLst>
      <p:ext uri="{BB962C8B-B14F-4D97-AF65-F5344CB8AC3E}">
        <p14:creationId xmlns:p14="http://schemas.microsoft.com/office/powerpoint/2010/main" val="3527742343"/>
      </p:ext>
    </p:extLst>
  </p:cSld>
  <p:clrMapOvr>
    <a:masterClrMapping/>
  </p:clrMapOvr>
  <p:transition>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7346" name="Picture 2" descr="http://www.thanhlinh.net/MucVuTre/KinhThanh/CN07TNB/CN07TNB3.jpg">
            <a:extLst>
              <a:ext uri="{FF2B5EF4-FFF2-40B4-BE49-F238E27FC236}">
                <a16:creationId xmlns:a16="http://schemas.microsoft.com/office/drawing/2014/main" id="{8D58F72F-A784-09B3-2236-08FB18E21A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1700" y="1981200"/>
            <a:ext cx="50292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19" name="TextBox 2">
            <a:extLst>
              <a:ext uri="{FF2B5EF4-FFF2-40B4-BE49-F238E27FC236}">
                <a16:creationId xmlns:a16="http://schemas.microsoft.com/office/drawing/2014/main" id="{EC9C663A-19CB-74CA-002A-87BA56DD432C}"/>
              </a:ext>
            </a:extLst>
          </p:cNvPr>
          <p:cNvSpPr txBox="1">
            <a:spLocks noChangeArrowheads="1"/>
          </p:cNvSpPr>
          <p:nvPr/>
        </p:nvSpPr>
        <p:spPr bwMode="auto">
          <a:xfrm>
            <a:off x="457200" y="457200"/>
            <a:ext cx="8458200" cy="646113"/>
          </a:xfrm>
          <a:prstGeom prst="rect">
            <a:avLst/>
          </a:prstGeom>
          <a:noFill/>
          <a:ln w="9525">
            <a:noFill/>
            <a:miter lim="800000"/>
            <a:headEnd/>
            <a:tailEnd/>
          </a:ln>
        </p:spPr>
        <p:txBody>
          <a:bodyPr>
            <a:spAutoFit/>
          </a:bodyPr>
          <a:lstStyle/>
          <a:p>
            <a:pPr eaLnBrk="1" hangingPunct="1">
              <a:defRPr/>
            </a:pPr>
            <a:r>
              <a:rPr lang="en-US" sz="3600" b="1" dirty="0">
                <a:effectLst>
                  <a:outerShdw blurRad="38100" dist="38100" dir="2700000" algn="tl">
                    <a:srgbClr val="000000">
                      <a:alpha val="43137"/>
                    </a:srgbClr>
                  </a:outerShdw>
                </a:effectLst>
                <a:latin typeface="Arial" charset="0"/>
              </a:rPr>
              <a:t>Then the man got up and went home.</a:t>
            </a:r>
          </a:p>
        </p:txBody>
      </p:sp>
    </p:spTree>
  </p:cSld>
  <p:clrMapOvr>
    <a:masterClrMapping/>
  </p:clrMapOvr>
  <p:transition>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4" descr="http://t0.gstatic.com/images?q=tbn:ANd9GcTBYFYetkmuO9X3bu8v55PmGLBRC2k0UVKs9xxXqdvW2b6YMuZLJXEwMenh">
            <a:extLst>
              <a:ext uri="{FF2B5EF4-FFF2-40B4-BE49-F238E27FC236}">
                <a16:creationId xmlns:a16="http://schemas.microsoft.com/office/drawing/2014/main" id="{8687F82E-E725-1D34-226B-45A98894C5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133600"/>
            <a:ext cx="65532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3" name="TextBox 3">
            <a:extLst>
              <a:ext uri="{FF2B5EF4-FFF2-40B4-BE49-F238E27FC236}">
                <a16:creationId xmlns:a16="http://schemas.microsoft.com/office/drawing/2014/main" id="{FB9F4D60-1C73-96F1-0B64-5FDB7F32D018}"/>
              </a:ext>
            </a:extLst>
          </p:cNvPr>
          <p:cNvSpPr txBox="1">
            <a:spLocks noChangeArrowheads="1"/>
          </p:cNvSpPr>
          <p:nvPr/>
        </p:nvSpPr>
        <p:spPr bwMode="auto">
          <a:xfrm>
            <a:off x="533400" y="304800"/>
            <a:ext cx="8229600" cy="1570038"/>
          </a:xfrm>
          <a:prstGeom prst="rect">
            <a:avLst/>
          </a:prstGeom>
          <a:noFill/>
          <a:ln w="9525">
            <a:noFill/>
            <a:miter lim="800000"/>
            <a:headEnd/>
            <a:tailEnd/>
          </a:ln>
        </p:spPr>
        <p:txBody>
          <a:bodyPr>
            <a:spAutoFit/>
          </a:bodyPr>
          <a:lstStyle/>
          <a:p>
            <a:pPr eaLnBrk="1" hangingPunct="1">
              <a:defRPr/>
            </a:pPr>
            <a:r>
              <a:rPr lang="en-US" b="1" dirty="0">
                <a:effectLst>
                  <a:outerShdw blurRad="38100" dist="38100" dir="2700000" algn="tl">
                    <a:srgbClr val="000000">
                      <a:alpha val="43137"/>
                    </a:srgbClr>
                  </a:outerShdw>
                </a:effectLst>
                <a:latin typeface="Arial" charset="0"/>
              </a:rPr>
              <a:t>When the crowd saw this, they were filled with awe; and they praised God, who had given such authority to man.</a:t>
            </a:r>
          </a:p>
        </p:txBody>
      </p:sp>
      <p:sp>
        <p:nvSpPr>
          <p:cNvPr id="6" name="Explosion 1 5">
            <a:extLst>
              <a:ext uri="{FF2B5EF4-FFF2-40B4-BE49-F238E27FC236}">
                <a16:creationId xmlns:a16="http://schemas.microsoft.com/office/drawing/2014/main" id="{E39758DD-77DE-6774-80C4-790DEA2F032C}"/>
              </a:ext>
            </a:extLst>
          </p:cNvPr>
          <p:cNvSpPr/>
          <p:nvPr/>
        </p:nvSpPr>
        <p:spPr>
          <a:xfrm>
            <a:off x="304800" y="2362200"/>
            <a:ext cx="3276600" cy="15240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t>PRAISE GOD!!!</a:t>
            </a:r>
          </a:p>
        </p:txBody>
      </p:sp>
      <p:sp>
        <p:nvSpPr>
          <p:cNvPr id="7" name="Explosion 2 6">
            <a:extLst>
              <a:ext uri="{FF2B5EF4-FFF2-40B4-BE49-F238E27FC236}">
                <a16:creationId xmlns:a16="http://schemas.microsoft.com/office/drawing/2014/main" id="{E5311D05-0081-23A0-6FA1-BAAA19616074}"/>
              </a:ext>
            </a:extLst>
          </p:cNvPr>
          <p:cNvSpPr/>
          <p:nvPr/>
        </p:nvSpPr>
        <p:spPr>
          <a:xfrm>
            <a:off x="4495800" y="1600200"/>
            <a:ext cx="4648200" cy="1905000"/>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000" dirty="0">
                <a:solidFill>
                  <a:srgbClr val="FF0000"/>
                </a:solidFill>
              </a:rPr>
              <a:t>HALLELUJAH</a:t>
            </a:r>
          </a:p>
        </p:txBody>
      </p:sp>
      <p:sp>
        <p:nvSpPr>
          <p:cNvPr id="8" name="6-Point Star 7">
            <a:extLst>
              <a:ext uri="{FF2B5EF4-FFF2-40B4-BE49-F238E27FC236}">
                <a16:creationId xmlns:a16="http://schemas.microsoft.com/office/drawing/2014/main" id="{9686F4F8-B42C-FD15-9947-2FCD032D32F5}"/>
              </a:ext>
            </a:extLst>
          </p:cNvPr>
          <p:cNvSpPr/>
          <p:nvPr/>
        </p:nvSpPr>
        <p:spPr>
          <a:xfrm>
            <a:off x="3200400" y="5181600"/>
            <a:ext cx="3657600" cy="1676400"/>
          </a:xfrm>
          <a:prstGeom prst="star6">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WOO HOO!!</a:t>
            </a:r>
          </a:p>
        </p:txBody>
      </p:sp>
    </p:spTree>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4" descr="http://www.judithandersonart.com/plein/images/MountainsidePasture.jpg">
            <a:extLst>
              <a:ext uri="{FF2B5EF4-FFF2-40B4-BE49-F238E27FC236}">
                <a16:creationId xmlns:a16="http://schemas.microsoft.com/office/drawing/2014/main" id="{A32C7D8D-1519-59E5-913E-0CD2C42F8B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19" name="Picture 6" descr="http://jesusfootprints.files.wordpress.com/2011/01/jesus_leper.jpg">
            <a:extLst>
              <a:ext uri="{FF2B5EF4-FFF2-40B4-BE49-F238E27FC236}">
                <a16:creationId xmlns:a16="http://schemas.microsoft.com/office/drawing/2014/main" id="{7C687238-A20E-0A15-7B45-3B30E87B53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48000"/>
            <a:ext cx="24003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0" name="TextBox 4">
            <a:extLst>
              <a:ext uri="{FF2B5EF4-FFF2-40B4-BE49-F238E27FC236}">
                <a16:creationId xmlns:a16="http://schemas.microsoft.com/office/drawing/2014/main" id="{619E1459-6B47-D8BD-B124-113A456EF5F0}"/>
              </a:ext>
            </a:extLst>
          </p:cNvPr>
          <p:cNvSpPr txBox="1">
            <a:spLocks noChangeArrowheads="1"/>
          </p:cNvSpPr>
          <p:nvPr/>
        </p:nvSpPr>
        <p:spPr bwMode="auto">
          <a:xfrm>
            <a:off x="304800" y="228600"/>
            <a:ext cx="85344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t>When Jesus came down from the mountainside, large crowds followed him.  A man with leprosy came and knelt before </a:t>
            </a:r>
          </a:p>
          <a:p>
            <a:pPr eaLnBrk="1" hangingPunct="1">
              <a:spcBef>
                <a:spcPct val="0"/>
              </a:spcBef>
              <a:buFontTx/>
              <a:buNone/>
            </a:pPr>
            <a:r>
              <a:rPr lang="en-US" altLang="en-US" sz="2800" b="1"/>
              <a:t>him and said,</a:t>
            </a:r>
          </a:p>
        </p:txBody>
      </p:sp>
      <p:sp>
        <p:nvSpPr>
          <p:cNvPr id="6" name="Oval Callout 5">
            <a:extLst>
              <a:ext uri="{FF2B5EF4-FFF2-40B4-BE49-F238E27FC236}">
                <a16:creationId xmlns:a16="http://schemas.microsoft.com/office/drawing/2014/main" id="{AD0EC5BE-ACA1-F94B-D002-C8AE632CCFB7}"/>
              </a:ext>
            </a:extLst>
          </p:cNvPr>
          <p:cNvSpPr>
            <a:spLocks noChangeArrowheads="1"/>
          </p:cNvSpPr>
          <p:nvPr/>
        </p:nvSpPr>
        <p:spPr bwMode="auto">
          <a:xfrm>
            <a:off x="1981200" y="3048000"/>
            <a:ext cx="4572000" cy="1905000"/>
          </a:xfrm>
          <a:prstGeom prst="wedgeEllipseCallout">
            <a:avLst>
              <a:gd name="adj1" fmla="val -59833"/>
              <a:gd name="adj2" fmla="val 64898"/>
            </a:avLst>
          </a:prstGeom>
          <a:solidFill>
            <a:schemeClr val="accent2"/>
          </a:solidFill>
          <a:ln w="25400" algn="ctr">
            <a:solidFill>
              <a:srgbClr val="89A4A7"/>
            </a:solidFill>
            <a:miter lim="800000"/>
            <a:headEnd/>
            <a:tailEnd/>
          </a:ln>
        </p:spPr>
        <p:txBody>
          <a:bodyPr anchor="ctr"/>
          <a:lstStyle/>
          <a:p>
            <a:pPr algn="ctr" eaLnBrk="1" hangingPunct="1">
              <a:defRPr/>
            </a:pPr>
            <a:r>
              <a:rPr lang="en-US" b="1" dirty="0">
                <a:solidFill>
                  <a:srgbClr val="FFFFFF"/>
                </a:solidFill>
                <a:effectLst>
                  <a:outerShdw blurRad="38100" dist="38100" dir="2700000" algn="tl">
                    <a:srgbClr val="000000">
                      <a:alpha val="43137"/>
                    </a:srgbClr>
                  </a:outerShdw>
                </a:effectLst>
                <a:latin typeface="Arial" charset="0"/>
              </a:rPr>
              <a:t>Lord, if you are willing, you can make me clean.</a:t>
            </a:r>
          </a:p>
        </p:txBody>
      </p:sp>
    </p:spTree>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4" descr="http://www.judithandersonart.com/plein/images/MountainsidePasture.jpg">
            <a:extLst>
              <a:ext uri="{FF2B5EF4-FFF2-40B4-BE49-F238E27FC236}">
                <a16:creationId xmlns:a16="http://schemas.microsoft.com/office/drawing/2014/main" id="{40399D68-800C-3E33-0CF5-7B7EFC18B0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3" name="Picture 6" descr="http://jesusfootprints.files.wordpress.com/2011/01/jesus_leper.jpg">
            <a:extLst>
              <a:ext uri="{FF2B5EF4-FFF2-40B4-BE49-F238E27FC236}">
                <a16:creationId xmlns:a16="http://schemas.microsoft.com/office/drawing/2014/main" id="{28DFFEF3-1511-46E5-32EA-EB329689A7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898650"/>
            <a:ext cx="3124200" cy="495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0" name="TextBox 6">
            <a:extLst>
              <a:ext uri="{FF2B5EF4-FFF2-40B4-BE49-F238E27FC236}">
                <a16:creationId xmlns:a16="http://schemas.microsoft.com/office/drawing/2014/main" id="{E88C787D-0BCE-F114-31DE-DBD4ABD80F29}"/>
              </a:ext>
            </a:extLst>
          </p:cNvPr>
          <p:cNvSpPr txBox="1">
            <a:spLocks noChangeArrowheads="1"/>
          </p:cNvSpPr>
          <p:nvPr/>
        </p:nvSpPr>
        <p:spPr bwMode="auto">
          <a:xfrm>
            <a:off x="5638800" y="0"/>
            <a:ext cx="3505200" cy="2062163"/>
          </a:xfrm>
          <a:prstGeom prst="rect">
            <a:avLst/>
          </a:prstGeom>
          <a:noFill/>
          <a:ln w="9525">
            <a:noFill/>
            <a:miter lim="800000"/>
            <a:headEnd/>
            <a:tailEnd/>
          </a:ln>
        </p:spPr>
        <p:txBody>
          <a:bodyPr>
            <a:spAutoFit/>
          </a:bodyPr>
          <a:lstStyle/>
          <a:p>
            <a:pPr algn="r" eaLnBrk="1" hangingPunct="1">
              <a:defRPr/>
            </a:pPr>
            <a:r>
              <a:rPr lang="en-US" b="1" dirty="0">
                <a:solidFill>
                  <a:schemeClr val="bg1"/>
                </a:solidFill>
                <a:effectLst>
                  <a:outerShdw blurRad="38100" dist="38100" dir="2700000" algn="tl">
                    <a:srgbClr val="000000">
                      <a:alpha val="43137"/>
                    </a:srgbClr>
                  </a:outerShdw>
                </a:effectLst>
                <a:latin typeface="Arial" charset="0"/>
              </a:rPr>
              <a:t>Jesus reached out his hand and touched the man.*</a:t>
            </a:r>
          </a:p>
        </p:txBody>
      </p:sp>
      <p:sp>
        <p:nvSpPr>
          <p:cNvPr id="8" name="Rectangular Callout 7">
            <a:extLst>
              <a:ext uri="{FF2B5EF4-FFF2-40B4-BE49-F238E27FC236}">
                <a16:creationId xmlns:a16="http://schemas.microsoft.com/office/drawing/2014/main" id="{0E1E21F4-E663-C2E4-AE3E-5294A4A9B441}"/>
              </a:ext>
            </a:extLst>
          </p:cNvPr>
          <p:cNvSpPr/>
          <p:nvPr/>
        </p:nvSpPr>
        <p:spPr>
          <a:xfrm>
            <a:off x="0" y="152400"/>
            <a:ext cx="4724400" cy="1524000"/>
          </a:xfrm>
          <a:prstGeom prst="wedgeRectCallout">
            <a:avLst>
              <a:gd name="adj1" fmla="val -17835"/>
              <a:gd name="adj2" fmla="val 7557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a:solidFill>
                  <a:srgbClr val="FF0000"/>
                </a:solidFill>
              </a:rPr>
              <a:t>“I am willing,” he said. </a:t>
            </a:r>
          </a:p>
          <a:p>
            <a:pPr algn="ctr" eaLnBrk="1" hangingPunct="1">
              <a:defRPr/>
            </a:pPr>
            <a:r>
              <a:rPr lang="en-US" sz="2800" b="1" dirty="0">
                <a:solidFill>
                  <a:srgbClr val="FF0000"/>
                </a:solidFill>
              </a:rPr>
              <a:t>“Be clean!*</a:t>
            </a:r>
          </a:p>
        </p:txBody>
      </p:sp>
      <p:sp>
        <p:nvSpPr>
          <p:cNvPr id="9" name="TextBox 8">
            <a:extLst>
              <a:ext uri="{FF2B5EF4-FFF2-40B4-BE49-F238E27FC236}">
                <a16:creationId xmlns:a16="http://schemas.microsoft.com/office/drawing/2014/main" id="{4E6F87CA-FD7E-3A02-FA4F-331DFF34538E}"/>
              </a:ext>
            </a:extLst>
          </p:cNvPr>
          <p:cNvSpPr txBox="1">
            <a:spLocks noChangeArrowheads="1"/>
          </p:cNvSpPr>
          <p:nvPr/>
        </p:nvSpPr>
        <p:spPr bwMode="auto">
          <a:xfrm>
            <a:off x="4038600" y="2514600"/>
            <a:ext cx="5105400" cy="1570038"/>
          </a:xfrm>
          <a:prstGeom prst="rect">
            <a:avLst/>
          </a:prstGeom>
          <a:noFill/>
          <a:ln w="9525">
            <a:noFill/>
            <a:miter lim="800000"/>
            <a:headEnd/>
            <a:tailEnd/>
          </a:ln>
        </p:spPr>
        <p:txBody>
          <a:bodyPr>
            <a:spAutoFit/>
          </a:bodyPr>
          <a:lstStyle/>
          <a:p>
            <a:pPr eaLnBrk="1" hangingPunct="1">
              <a:defRPr/>
            </a:pPr>
            <a:r>
              <a:rPr lang="en-US" b="1" dirty="0">
                <a:solidFill>
                  <a:schemeClr val="bg1"/>
                </a:solidFill>
                <a:effectLst>
                  <a:outerShdw blurRad="38100" dist="38100" dir="2700000" algn="tl">
                    <a:srgbClr val="000000">
                      <a:alpha val="43137"/>
                    </a:srgbClr>
                  </a:outerShdw>
                </a:effectLst>
                <a:latin typeface="Arial" charset="0"/>
              </a:rPr>
              <a:t>Immediately he was cleansed of his leprosy.  Then Jesus said to him,* </a:t>
            </a:r>
          </a:p>
        </p:txBody>
      </p:sp>
      <p:sp>
        <p:nvSpPr>
          <p:cNvPr id="10" name="Rectangular Callout 9">
            <a:extLst>
              <a:ext uri="{FF2B5EF4-FFF2-40B4-BE49-F238E27FC236}">
                <a16:creationId xmlns:a16="http://schemas.microsoft.com/office/drawing/2014/main" id="{FB29F50B-E833-FB5A-C3F0-032C8065C657}"/>
              </a:ext>
            </a:extLst>
          </p:cNvPr>
          <p:cNvSpPr/>
          <p:nvPr/>
        </p:nvSpPr>
        <p:spPr>
          <a:xfrm>
            <a:off x="3429000" y="4572000"/>
            <a:ext cx="5715000" cy="2286000"/>
          </a:xfrm>
          <a:prstGeom prst="wedgeRectCallout">
            <a:avLst>
              <a:gd name="adj1" fmla="val -82881"/>
              <a:gd name="adj2" fmla="val -13604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a:solidFill>
                  <a:srgbClr val="FF0000"/>
                </a:solidFill>
              </a:rPr>
              <a:t>See that you don’t tell anyone.  But go, show yourself to the priest and offer the gift Moses commanded, as a testimony to them.</a:t>
            </a:r>
          </a:p>
        </p:txBody>
      </p:sp>
    </p:spTree>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4" descr="http://historeo.com/Resources/jesusandcenturion.jpg">
            <a:extLst>
              <a:ext uri="{FF2B5EF4-FFF2-40B4-BE49-F238E27FC236}">
                <a16:creationId xmlns:a16="http://schemas.microsoft.com/office/drawing/2014/main" id="{1DE54EA1-0292-CAC8-B1A2-BFD5D536A9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2514600"/>
            <a:ext cx="33528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TextBox 3">
            <a:extLst>
              <a:ext uri="{FF2B5EF4-FFF2-40B4-BE49-F238E27FC236}">
                <a16:creationId xmlns:a16="http://schemas.microsoft.com/office/drawing/2014/main" id="{ED8133B5-520F-3ED0-FE16-16B0C861ABF1}"/>
              </a:ext>
            </a:extLst>
          </p:cNvPr>
          <p:cNvSpPr txBox="1">
            <a:spLocks noChangeArrowheads="1"/>
          </p:cNvSpPr>
          <p:nvPr/>
        </p:nvSpPr>
        <p:spPr bwMode="auto">
          <a:xfrm>
            <a:off x="457200" y="381000"/>
            <a:ext cx="8382000" cy="1077913"/>
          </a:xfrm>
          <a:prstGeom prst="rect">
            <a:avLst/>
          </a:prstGeom>
          <a:noFill/>
          <a:ln w="9525">
            <a:noFill/>
            <a:miter lim="800000"/>
            <a:headEnd/>
            <a:tailEnd/>
          </a:ln>
        </p:spPr>
        <p:txBody>
          <a:bodyPr>
            <a:spAutoFit/>
          </a:bodyPr>
          <a:lstStyle/>
          <a:p>
            <a:pPr eaLnBrk="1" hangingPunct="1">
              <a:defRPr/>
            </a:pPr>
            <a:r>
              <a:rPr lang="en-US" b="1" dirty="0">
                <a:effectLst>
                  <a:outerShdw blurRad="38100" dist="38100" dir="2700000" algn="tl">
                    <a:srgbClr val="000000">
                      <a:alpha val="43137"/>
                    </a:srgbClr>
                  </a:outerShdw>
                </a:effectLst>
                <a:latin typeface="Arial" charset="0"/>
              </a:rPr>
              <a:t>When Jesus had entered Capernaum, a centurion came to him, asking for help.</a:t>
            </a:r>
          </a:p>
        </p:txBody>
      </p:sp>
      <p:sp>
        <p:nvSpPr>
          <p:cNvPr id="5" name="Rounded Rectangular Callout 4">
            <a:extLst>
              <a:ext uri="{FF2B5EF4-FFF2-40B4-BE49-F238E27FC236}">
                <a16:creationId xmlns:a16="http://schemas.microsoft.com/office/drawing/2014/main" id="{66B6A39D-0E0C-F1D2-FBD9-05D38DC02E6B}"/>
              </a:ext>
            </a:extLst>
          </p:cNvPr>
          <p:cNvSpPr/>
          <p:nvPr/>
        </p:nvSpPr>
        <p:spPr>
          <a:xfrm>
            <a:off x="0" y="1828800"/>
            <a:ext cx="3200400" cy="3733800"/>
          </a:xfrm>
          <a:prstGeom prst="wedgeRoundRectCallout">
            <a:avLst>
              <a:gd name="adj1" fmla="val 66941"/>
              <a:gd name="adj2" fmla="val 1597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a:solidFill>
                  <a:srgbClr val="FFFF00"/>
                </a:solidFill>
              </a:rPr>
              <a:t>Lord (he said) </a:t>
            </a:r>
          </a:p>
          <a:p>
            <a:pPr algn="ctr" eaLnBrk="1" hangingPunct="1">
              <a:defRPr/>
            </a:pPr>
            <a:r>
              <a:rPr lang="en-US" b="1" dirty="0">
                <a:solidFill>
                  <a:srgbClr val="FFFF00"/>
                </a:solidFill>
              </a:rPr>
              <a:t>my servant lies at home paralyzed, suffering terribly.</a:t>
            </a:r>
          </a:p>
        </p:txBody>
      </p:sp>
      <p:sp>
        <p:nvSpPr>
          <p:cNvPr id="6" name="Rectangular Callout 5">
            <a:extLst>
              <a:ext uri="{FF2B5EF4-FFF2-40B4-BE49-F238E27FC236}">
                <a16:creationId xmlns:a16="http://schemas.microsoft.com/office/drawing/2014/main" id="{0B3EE411-530B-BFB6-2176-8D77C5F1090A}"/>
              </a:ext>
            </a:extLst>
          </p:cNvPr>
          <p:cNvSpPr/>
          <p:nvPr/>
        </p:nvSpPr>
        <p:spPr>
          <a:xfrm>
            <a:off x="6324600" y="4114800"/>
            <a:ext cx="2819400" cy="1524000"/>
          </a:xfrm>
          <a:prstGeom prst="wedgeRectCallout">
            <a:avLst>
              <a:gd name="adj1" fmla="val -78362"/>
              <a:gd name="adj2" fmla="val -9464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a:solidFill>
                  <a:schemeClr val="bg1"/>
                </a:solidFill>
              </a:rPr>
              <a:t>Shall I come and heal him?</a:t>
            </a:r>
          </a:p>
        </p:txBody>
      </p:sp>
      <p:sp>
        <p:nvSpPr>
          <p:cNvPr id="7" name="TextBox 6">
            <a:extLst>
              <a:ext uri="{FF2B5EF4-FFF2-40B4-BE49-F238E27FC236}">
                <a16:creationId xmlns:a16="http://schemas.microsoft.com/office/drawing/2014/main" id="{B263BE25-BB4C-019C-D298-FC39B172FCDF}"/>
              </a:ext>
            </a:extLst>
          </p:cNvPr>
          <p:cNvSpPr txBox="1">
            <a:spLocks noChangeArrowheads="1"/>
          </p:cNvSpPr>
          <p:nvPr/>
        </p:nvSpPr>
        <p:spPr bwMode="auto">
          <a:xfrm>
            <a:off x="4953000" y="1524000"/>
            <a:ext cx="3962400" cy="584200"/>
          </a:xfrm>
          <a:prstGeom prst="rect">
            <a:avLst/>
          </a:prstGeom>
          <a:noFill/>
          <a:ln w="9525">
            <a:noFill/>
            <a:miter lim="800000"/>
            <a:headEnd/>
            <a:tailEnd/>
          </a:ln>
        </p:spPr>
        <p:txBody>
          <a:bodyPr>
            <a:spAutoFit/>
          </a:bodyPr>
          <a:lstStyle/>
          <a:p>
            <a:pPr eaLnBrk="1" hangingPunct="1">
              <a:defRPr/>
            </a:pPr>
            <a:r>
              <a:rPr lang="en-US" b="1" dirty="0">
                <a:effectLst>
                  <a:outerShdw blurRad="38100" dist="38100" dir="2700000" algn="tl">
                    <a:srgbClr val="000000">
                      <a:alpha val="43137"/>
                    </a:srgbClr>
                  </a:outerShdw>
                </a:effectLst>
                <a:latin typeface="Arial" charset="0"/>
              </a:rPr>
              <a:t>Jesus said to him,</a:t>
            </a:r>
          </a:p>
        </p:txBody>
      </p:sp>
    </p:spTree>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4" descr="http://historeo.com/Resources/jesusandcenturion.jpg">
            <a:extLst>
              <a:ext uri="{FF2B5EF4-FFF2-40B4-BE49-F238E27FC236}">
                <a16:creationId xmlns:a16="http://schemas.microsoft.com/office/drawing/2014/main" id="{3B8A4A70-FC51-F96C-266E-C9CF4F2540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5863" y="914400"/>
            <a:ext cx="4808537"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1" name="TextBox 2">
            <a:extLst>
              <a:ext uri="{FF2B5EF4-FFF2-40B4-BE49-F238E27FC236}">
                <a16:creationId xmlns:a16="http://schemas.microsoft.com/office/drawing/2014/main" id="{5BBA69B3-4CB6-4397-46C4-84F1033D96E9}"/>
              </a:ext>
            </a:extLst>
          </p:cNvPr>
          <p:cNvSpPr txBox="1">
            <a:spLocks noChangeArrowheads="1"/>
          </p:cNvSpPr>
          <p:nvPr/>
        </p:nvSpPr>
        <p:spPr bwMode="auto">
          <a:xfrm>
            <a:off x="457200" y="381000"/>
            <a:ext cx="449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2"/>
              </a:buClr>
              <a:buSzPct val="8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anose="05020102010507070707" pitchFamily="18"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anose="05020102010507070707" pitchFamily="18"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9pPr>
          </a:lstStyle>
          <a:p>
            <a:pPr eaLnBrk="1" hangingPunct="1">
              <a:spcBef>
                <a:spcPct val="0"/>
              </a:spcBef>
              <a:buClrTx/>
              <a:buSzTx/>
              <a:buFontTx/>
              <a:buNone/>
            </a:pPr>
            <a:r>
              <a:rPr lang="en-US" altLang="en-US" sz="3200" b="1">
                <a:latin typeface="Arial" panose="020B0604020202020204" pitchFamily="34" charset="0"/>
              </a:rPr>
              <a:t>The centurion replied,</a:t>
            </a:r>
          </a:p>
        </p:txBody>
      </p:sp>
      <p:sp>
        <p:nvSpPr>
          <p:cNvPr id="4" name="Rounded Rectangular Callout 3">
            <a:extLst>
              <a:ext uri="{FF2B5EF4-FFF2-40B4-BE49-F238E27FC236}">
                <a16:creationId xmlns:a16="http://schemas.microsoft.com/office/drawing/2014/main" id="{238D9E7D-BA50-D132-622E-11809BABE077}"/>
              </a:ext>
            </a:extLst>
          </p:cNvPr>
          <p:cNvSpPr>
            <a:spLocks noChangeArrowheads="1"/>
          </p:cNvSpPr>
          <p:nvPr/>
        </p:nvSpPr>
        <p:spPr bwMode="auto">
          <a:xfrm>
            <a:off x="152400" y="1219200"/>
            <a:ext cx="3962400" cy="4419600"/>
          </a:xfrm>
          <a:prstGeom prst="wedgeRoundRectCallout">
            <a:avLst>
              <a:gd name="adj1" fmla="val 69231"/>
              <a:gd name="adj2" fmla="val 6329"/>
              <a:gd name="adj3" fmla="val 16667"/>
            </a:avLst>
          </a:prstGeom>
          <a:solidFill>
            <a:schemeClr val="accent1"/>
          </a:solidFill>
          <a:ln w="38100" algn="ctr">
            <a:solidFill>
              <a:srgbClr val="385D8A"/>
            </a:solidFill>
            <a:miter lim="800000"/>
            <a:headEnd/>
            <a:tailEnd/>
          </a:ln>
        </p:spPr>
        <p:txBody>
          <a:bodyPr anchor="ctr"/>
          <a:lstStyle>
            <a:lvl1pPr>
              <a:spcBef>
                <a:spcPts val="600"/>
              </a:spcBef>
              <a:buClr>
                <a:schemeClr val="accent2"/>
              </a:buClr>
              <a:buSzPct val="8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anose="05020102010507070707" pitchFamily="18"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anose="05020102010507070707" pitchFamily="18"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9pPr>
          </a:lstStyle>
          <a:p>
            <a:pPr algn="ctr" eaLnBrk="1" hangingPunct="1">
              <a:spcBef>
                <a:spcPct val="0"/>
              </a:spcBef>
              <a:buClrTx/>
              <a:buSzTx/>
              <a:buFontTx/>
              <a:buNone/>
            </a:pPr>
            <a:r>
              <a:rPr lang="en-US" altLang="en-US" sz="3200" b="1">
                <a:solidFill>
                  <a:srgbClr val="FFFF00"/>
                </a:solidFill>
              </a:rPr>
              <a:t>Lord, I do not deserve to have you come under my roof. But just say the word, and my servant will be healed.  </a:t>
            </a:r>
          </a:p>
        </p:txBody>
      </p:sp>
    </p:spTree>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4" descr="http://historeo.com/Resources/jesusandcenturion.jpg">
            <a:extLst>
              <a:ext uri="{FF2B5EF4-FFF2-40B4-BE49-F238E27FC236}">
                <a16:creationId xmlns:a16="http://schemas.microsoft.com/office/drawing/2014/main" id="{AD69798D-B9B6-4FC9-7D34-B614BDE12E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450" y="762000"/>
            <a:ext cx="493395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ular Callout 3">
            <a:extLst>
              <a:ext uri="{FF2B5EF4-FFF2-40B4-BE49-F238E27FC236}">
                <a16:creationId xmlns:a16="http://schemas.microsoft.com/office/drawing/2014/main" id="{CA87031D-5772-317B-9503-AE232D42E812}"/>
              </a:ext>
            </a:extLst>
          </p:cNvPr>
          <p:cNvSpPr>
            <a:spLocks noChangeArrowheads="1"/>
          </p:cNvSpPr>
          <p:nvPr/>
        </p:nvSpPr>
        <p:spPr bwMode="auto">
          <a:xfrm>
            <a:off x="27482" y="533400"/>
            <a:ext cx="3352800" cy="5410200"/>
          </a:xfrm>
          <a:prstGeom prst="wedgeRoundRectCallout">
            <a:avLst>
              <a:gd name="adj1" fmla="val 96366"/>
              <a:gd name="adj2" fmla="val 4103"/>
              <a:gd name="adj3" fmla="val 16667"/>
            </a:avLst>
          </a:prstGeom>
          <a:solidFill>
            <a:schemeClr val="accent1"/>
          </a:solidFill>
          <a:ln w="38100" algn="ctr">
            <a:solidFill>
              <a:srgbClr val="385D8A"/>
            </a:solidFill>
            <a:miter lim="800000"/>
            <a:headEnd/>
            <a:tailEnd/>
          </a:ln>
        </p:spPr>
        <p:txBody>
          <a:bodyPr anchor="ctr"/>
          <a:lstStyle>
            <a:lvl1pPr>
              <a:spcBef>
                <a:spcPts val="600"/>
              </a:spcBef>
              <a:buClr>
                <a:schemeClr val="accent2"/>
              </a:buClr>
              <a:buSzPct val="8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anose="05020102010507070707" pitchFamily="18"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anose="05020102010507070707" pitchFamily="18"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9pPr>
          </a:lstStyle>
          <a:p>
            <a:pPr eaLnBrk="1" hangingPunct="1">
              <a:spcBef>
                <a:spcPct val="0"/>
              </a:spcBef>
              <a:buClrTx/>
              <a:buSzTx/>
              <a:buFontTx/>
              <a:buNone/>
            </a:pPr>
            <a:endParaRPr lang="en-US" altLang="en-US" sz="2800" b="1" dirty="0">
              <a:solidFill>
                <a:srgbClr val="FFFF00"/>
              </a:solidFill>
            </a:endParaRPr>
          </a:p>
          <a:p>
            <a:pPr eaLnBrk="1" hangingPunct="1">
              <a:spcBef>
                <a:spcPct val="0"/>
              </a:spcBef>
              <a:buClrTx/>
              <a:buSzTx/>
              <a:buFontTx/>
              <a:buNone/>
            </a:pPr>
            <a:r>
              <a:rPr lang="en-US" altLang="en-US" sz="2800" b="1" dirty="0">
                <a:solidFill>
                  <a:srgbClr val="FFFF00"/>
                </a:solidFill>
              </a:rPr>
              <a:t>For I myself am a man under authority, with soldiers under me. I tell this one, ‘Go,’ and he goes; and that one, ‘Come,’ and he comes. I say to my servant, </a:t>
            </a:r>
          </a:p>
          <a:p>
            <a:pPr eaLnBrk="1" hangingPunct="1">
              <a:spcBef>
                <a:spcPct val="0"/>
              </a:spcBef>
              <a:buClrTx/>
              <a:buSzTx/>
              <a:buFontTx/>
              <a:buNone/>
            </a:pPr>
            <a:r>
              <a:rPr lang="en-US" altLang="en-US" sz="2800" b="1" dirty="0">
                <a:solidFill>
                  <a:srgbClr val="FFFF00"/>
                </a:solidFill>
              </a:rPr>
              <a:t>‘Do this,’ and he does it.</a:t>
            </a:r>
          </a:p>
          <a:p>
            <a:pPr eaLnBrk="1" hangingPunct="1">
              <a:spcBef>
                <a:spcPct val="0"/>
              </a:spcBef>
              <a:buClrTx/>
              <a:buSzTx/>
              <a:buFontTx/>
              <a:buNone/>
            </a:pPr>
            <a:endParaRPr lang="en-US" altLang="en-US" sz="2800" b="1" dirty="0">
              <a:solidFill>
                <a:srgbClr val="FFFF00"/>
              </a:solidFill>
            </a:endParaRPr>
          </a:p>
        </p:txBody>
      </p:sp>
    </p:spTree>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4" descr="http://historeo.com/Resources/jesusandcenturion.jpg">
            <a:extLst>
              <a:ext uri="{FF2B5EF4-FFF2-40B4-BE49-F238E27FC236}">
                <a16:creationId xmlns:a16="http://schemas.microsoft.com/office/drawing/2014/main" id="{F2B15CA6-BF0F-D242-B25D-856D579DEC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71600"/>
            <a:ext cx="4365625"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39" name="TextBox 2">
            <a:extLst>
              <a:ext uri="{FF2B5EF4-FFF2-40B4-BE49-F238E27FC236}">
                <a16:creationId xmlns:a16="http://schemas.microsoft.com/office/drawing/2014/main" id="{6E7E3FDD-19F0-2660-B7E9-37793FD8DCCE}"/>
              </a:ext>
            </a:extLst>
          </p:cNvPr>
          <p:cNvSpPr txBox="1">
            <a:spLocks noChangeArrowheads="1"/>
          </p:cNvSpPr>
          <p:nvPr/>
        </p:nvSpPr>
        <p:spPr bwMode="auto">
          <a:xfrm>
            <a:off x="381000" y="381000"/>
            <a:ext cx="8382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2"/>
              </a:buClr>
              <a:buSzPct val="8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anose="05020102010507070707" pitchFamily="18"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anose="05020102010507070707" pitchFamily="18"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9pPr>
          </a:lstStyle>
          <a:p>
            <a:pPr eaLnBrk="1" hangingPunct="1">
              <a:spcBef>
                <a:spcPct val="0"/>
              </a:spcBef>
              <a:buClrTx/>
              <a:buSzTx/>
              <a:buFontTx/>
              <a:buNone/>
            </a:pPr>
            <a:r>
              <a:rPr lang="en-US" altLang="en-US" sz="3200" b="1">
                <a:latin typeface="Arial" panose="020B0604020202020204" pitchFamily="34" charset="0"/>
              </a:rPr>
              <a:t>When Jesus heard this, he was amazed and said to those following him,</a:t>
            </a:r>
          </a:p>
        </p:txBody>
      </p:sp>
      <p:sp>
        <p:nvSpPr>
          <p:cNvPr id="4" name="Rounded Rectangular Callout 3">
            <a:extLst>
              <a:ext uri="{FF2B5EF4-FFF2-40B4-BE49-F238E27FC236}">
                <a16:creationId xmlns:a16="http://schemas.microsoft.com/office/drawing/2014/main" id="{EE639951-2F6E-860E-19D0-D7F371378C99}"/>
              </a:ext>
            </a:extLst>
          </p:cNvPr>
          <p:cNvSpPr>
            <a:spLocks noChangeArrowheads="1"/>
          </p:cNvSpPr>
          <p:nvPr/>
        </p:nvSpPr>
        <p:spPr bwMode="auto">
          <a:xfrm>
            <a:off x="5181600" y="1447800"/>
            <a:ext cx="3733800" cy="4876800"/>
          </a:xfrm>
          <a:prstGeom prst="wedgeRoundRectCallout">
            <a:avLst>
              <a:gd name="adj1" fmla="val -82370"/>
              <a:gd name="adj2" fmla="val -25519"/>
              <a:gd name="adj3" fmla="val 16667"/>
            </a:avLst>
          </a:prstGeom>
          <a:solidFill>
            <a:schemeClr val="accent1"/>
          </a:solidFill>
          <a:ln w="38100" algn="ctr">
            <a:solidFill>
              <a:srgbClr val="385D8A"/>
            </a:solidFill>
            <a:miter lim="800000"/>
            <a:headEnd/>
            <a:tailEnd/>
          </a:ln>
        </p:spPr>
        <p:txBody>
          <a:bodyPr anchor="ctr"/>
          <a:lstStyle/>
          <a:p>
            <a:pPr algn="ctr" eaLnBrk="1" hangingPunct="1">
              <a:defRPr/>
            </a:pPr>
            <a:r>
              <a:rPr lang="en-US" sz="3600" b="1" dirty="0">
                <a:effectLst>
                  <a:outerShdw blurRad="38100" dist="38100" dir="2700000" algn="tl">
                    <a:srgbClr val="000000">
                      <a:alpha val="43137"/>
                    </a:srgbClr>
                  </a:outerShdw>
                </a:effectLst>
                <a:latin typeface="Constantia" pitchFamily="18" charset="0"/>
              </a:rPr>
              <a:t>I tell you the truth, </a:t>
            </a:r>
          </a:p>
          <a:p>
            <a:pPr algn="ctr" eaLnBrk="1" hangingPunct="1">
              <a:defRPr/>
            </a:pPr>
            <a:r>
              <a:rPr lang="en-US" sz="3600" b="1" dirty="0">
                <a:effectLst>
                  <a:outerShdw blurRad="38100" dist="38100" dir="2700000" algn="tl">
                    <a:srgbClr val="000000">
                      <a:alpha val="43137"/>
                    </a:srgbClr>
                  </a:outerShdw>
                </a:effectLst>
                <a:latin typeface="Constantia" pitchFamily="18" charset="0"/>
              </a:rPr>
              <a:t>I have not found anyone in Israel with such great faith.  </a:t>
            </a:r>
          </a:p>
        </p:txBody>
      </p:sp>
      <p:sp>
        <p:nvSpPr>
          <p:cNvPr id="91141" name="AutoShape 2" descr="data:image/jpg;base64,/9j/4AAQSkZJRgABAQAAAQABAAD/2wCEAAkGBhQQDxQQEBQUFA8UEBQQFBAVEBAUFBAPFBAVFBQUFBQXHCYeFxkjGRQUHy8gJCcpLCwsFR4xNTAqNiYrLCkBCQoKDgwOGg8PGi0kHyQpLDIpLC0sLCwsKSwsLi0sKi0sLCwsLCoqLCosLCwsLiksLCwpMC0sLC0sLCwsLC0sLP/AABEIAOEA4QMBIgACEQEDEQH/xAAcAAACAgMBAQAAAAAAAAAAAAAAAwIEAQUHBgj/xABEEAACAQICBQkFBQcBCQEAAAABAgADEQQhBRIxQVEGBxMyYXGBkbEicqHB0RRCUmLwFSMzgpLS4ZNDU1RzoqOy4vGU/8QAGwEAAgMBAQEAAAAAAAAAAAAAAAMEBQYCAQf/xAA1EQABAwIDBAkEAQUBAQAAAAABAAIDBBESITEFQVGxEyJhcYGRodHwBjLB4RQVIzNC8WIk/9oADAMBAAIRAxEAPwDtvV930/xGQi+r3en+IITIQhBCIQhBCIQkDV4Tlzg3VFlORNQCVquLA7TwEq1MUx2ZDs+srp9oxx5DM9nyyc2IlXnxFuA75VqY783lKbC+2RKyin2pM77cvnZZSGwtGqa+N97ziWxPYfORKyDLKWWpmdqVIaxoWTiOz4zH2sjYWHiZAiQIkXpX8U0NarK6TcbGPiAfWPp6dI6yg9xtNWRIESTFXVUZ6kp8cx6oMEbtQvSUdMU22nVP5svjsl1WvmNk8YWjKGNamfZYjs3Hwl1T/UErcp2XHFuvl/xIfQg/YV7CE02D5Qg5VBqn8Q6viN026OCLjMcRmDNNTVkNU3FE6/MeCr5InxmzgpQhCS0tEIQghEWTfIbN5+UCb5DZvPykwIIUeiHCEnCCEQhCCEvq93p/iMhF9X3fT/EEJkhUqhdvlFYjFBchmfSUWqk9/GVtVXti6rczyTWRl2as1MTx8pXeqT3cJECTCylfLJNqVIDQ1Q1YasaFmdWcdCvcSQVkSseVkCsU+FdByQVi2WWGWKYSvliTQUhhFkR7CKYSte2xTmlKYRZEaRIMJ4E0FKYRZEawi2jAmhLMfg9IvSPsnLep2H6d8S0W0awuY4PYbHiF2WteLOC9fo/SqVhlk29DtHdxEvTwC1CpDKSCMwRtE9PofToqew+VTduD93b2TXbO2uJiIp8nbjuPsVUVNEY+szTktxFk3yGzeflAm+Q2bzJgTQKuQBMwhBCIQhBCIQhBCJVxmL1RYdY/DtMni8SKa3O3YBxM02uWNztMpNqbR6D+1H9x9B7qRDFizOiZeMUSCxiykiGPM68/2pByTFEYqzCiNUSyijSnFYCw1I0LMlZOEOSXiVcrFsssssUwkWWOy7aVXYRTCPYRTCVMzU5pSGEUwj2iWlPM1SGpRi2jWi2kUJwSmi2jWizGBOCU0g0Y0W0aE0JbQHs5/e2gcO2TItmdu4fMxLmPsG668l2Ot3L1GgNNdKOjf+IBkfxj6zdznIcqQymxBuCNxntNC6VFenfY4yYdvEdhmp2TtAyjoZT1hoeI91TV1J0f9xmnJbKEIS/VYiEIQQiYZrTM1mmsXqrqDa233f8AP1kWrqW00LpXbvU7gu42F7g0KjisV0j3+6Mh3cfGZWIpCPWfO2SvleZHnMnNWpAaLBOWNWJUxqmW8BSHJq5d3pHrEqZNTbu9JdwuBUZysrMmLVpktLEPFkqyi0U0YxinMgzEJjUp4po1jEtKaYqQ1KaKaNYxLSlnUhqW0W01vJ7lNRx9HpsOxIDajKylWpva+qw8doJE2TSK5jmOLXCxCc0gi4SzFtGGLM6CcEtpgi2Z27h8zJnLM7dwiWMkjqa68kwdbuUGMU0Y0W0ApDVBo3R2kDQqhxs2MPxLvH64RTRTRjS5pD26jRdloeC06FdJo1g6hlN1IBB4gyc8xyQ0ncGgxzHtJ3feHnn4menm9pKkVMQkG/XsO9ZSohMMhYUQhCSkhYJnl8RiOkqlt18vdGybvTOI1KJ4t7I8dvwvPPURlMd9RVGJ7IBuzP4/KsqNnVL/AAVhY1TEqYxTM3GbFSHBWFMapldTGqZbQvSHBPUxgaV1aMDS0jlSS1NDW7vST1onWmNa3d6SYJrpeFNLTlPPZpdzUwOApOwNevrVFViNdNdERWA2gsWyP4Z1BnnDdGY39s8qRXX2sNhjrod3RUP4bfzVWDfzTqF13F50aL+y8cNy7g5imMyxi2MoZpFKaFBjFMZNjFMZUzOuntC5NzYYr7LpTH6PfK9R3QcWpVGGXejg9yzqbTkHOlhKmA0pQ0pQGTlSeHTUxqsrdjU7f9U6hofTFPF4eniKJvTqLrDip2MrdoNwe6WO0WdIGVTdHgX7HDI8lxTmxLDu5K20icu/cJM5Z7+EUxkADBmdeSmDNQYxbSbRZgFIaoNFmTaLaMCaFBosxjRZjQnBSw+JNGolRdqm/eN48ROj0aodQy5qQGB4gi4nNXS6/Gev5HY3Xw+odtNtX+U5r8x4S82JPhkdEdDmO/5yVVtSLEwSDdke5b6EITVLPrz/ACjrXZE4DW8SbD0MorM6Vq62JbsIXyH1vIgz5ttCTpaqR3bbyyV7EzDE0dnNNBk1MUDJgyBoghPUxitK6mTDSTHKlEKwGkw0rhpMNJ7JkstTtaZ1pUxOMSkhqVGVKai7OzBVUdrHITlHLrnsVVaho06zm6tiyLKv/JU7T+Y5cAdsn07JJzZg8dwSnEN1W351eWwWnU0bhKg+11E/eZ9SkR7VMNsFRl3blJ4iWeZ/kecDgjWqrbE4nVdlIsadEfw0PAm5YjtA3Tg+htMiji0xNWmMQVqdIUqO1qj3uGZhmTrZ57TtvO7cleeHC41lpVA2HrsQArkNTdjuWoBkfeAlpWQyRwYIxfe48UiNwLrle9LSBMwWkGaZeQgAlx8lNHYhjFEyV5FjInRteMQNu9NBIWm5U8n0x+FfDVMtYXV7XNOqOq47t/EEjfOT8l9O1NA1nw+MuUd/aoLZuj3faFPaLZfeFuGXbWNts49zqcp9H4lejQNVxaXC16eqETPNWc/xF7AO4jOXWyXON6d7S5p1/wDJ49iTOAOuDY811PB6QSvTWtRcPTcXV1NwfoezdGEz5u5Ocr8RgH1sO/sk3ak2dN+9dx7RY9s6joTniw1UBcSrUKm82NSmT2FRrDxHjPKvY88JJZ1h6+I9k6GrY7J2RXvWi2lDC8o8NWF6WIot2CtTv4i9xHVdI0lF2qUwOJqIPnKvo3A2IKntc3imtFmaLSXL7BUAdaujn8NL96T/AE5DxIk+TnKmnj6bVKSVUVWtd0sG91hdT2i9xJH8aVrMZaQOK7bKwuwg5rbtISRMis4CkhMQTZcj6+piGpnY6keKm4+GtNegjMA+piqbfnW/cfZPwvG0svRTsf2j9pEzccb2cQuhQmJmfQVkV4l6mtVduLsfNowGVKDZk/rbLIM+WE4iXcStM5tsk0GTBigZIGcEJRC1PKzk62OodEmIq4dgdYNTOTHcKgFiw7iJ4SqOUGj8lb7ZRGw6q1jbtBtV9Z1QGZBkyCtdC3AWtc3gR+dVHfCHG97Fceqc82kKXs1sJTVvzUsSnwLTV47nw0g4IQUKXatIsw/1GYfCd1qVrDf3T5y5yOTz4XH1HIPQ13avSbcQ7azLfirEjyO+ajZ0cU4xvgDQftJP3dwKr5X4ThD7nf2LTaY5R4jGNrYmtUqkG4DOSq+6vVXwE1ssYbAvU6ik8TuHeZcHJ2r+XzP0mga0NFmiwUfVaubjRZ6GhUxP379DT7GIuzeA+crVtB1VF9W4/Ln8Nsfi8sFQG41KpPeDYfCdLxda5l+V1TEUqmDrMWaioem5N26EnVKE79U2t2NbcJ0wnKco5kOTb00q42oCoqqKVIHLWQNrO/dcKB3GdVB4zA7Qaw1kgj038L5X9fVWkN8AJRfKKJkyeFoomV0rcIaFKZndc754tOuuH+zUWKkqtStbItQZmRVvwLKb904hO2c6eg2IfGLmn2Q0ag/CVcvTbu9th5cZxalRLnVUEngBN3sjAaVpb49/aqmpv0hBUITZpyeqncB3n6TD8n6o2AHuP1loo61s2XJ3Ry4nFUqFRii1HCa4UMQT1ciRtNh4yhVolDqsCCNxFjPV82ugHxGOSrb9zQYVXbdrDNF7y1vAGIqJBHE597WBTImY3htt66HormxwdAhmVqzDfVIK39wAL53nqFQKAAAABYAAAAcAN0YTFkzByTSSm8jiVq4omRizRZRMkgkYxBOCnHIJqCQxGRU7x8jeNQSOKXIeMjvNkoHrL3f21YTyn7UMJrP601UX8AqlQOZH62yyDEOurVdeDsPJowGZEtwkjgrd2eacDJAxQMzr2nOG+QSiE9czYbZtcJowW1nNzw3D6zSYTF53m0XH5TebP+nBCBJOLu4bh7n05rNVG08bi1mQ48VHHUxNNpPQ1HF0OgxCB6ZzsdqtuZWGantEvYvF3kKTZDuh9Tl0dPFY2OLLwC52UA+R/cuc1Oauph7/AGOolWkSWFKtdHU9lVQQ2zeolOpyWxa7cG59ythWHmXB+E6prQ1pmotuVTBY2d3j2srg0jCuVLyPx1TJMMlL89bEUyB/JT1iZu+T/NRSSmPtrjEOtU1ggUpSDNtB3uL3Nsh2T3WtANPJNtVMvVJsOz31XopWNzUqagCwAAAsFAAAAFgANwmL3MO0eUi+2QMBDRfS+fb80ThqsvkZFzvmGzaYbPM5Cd9H9wAyvl7roblCqgZCrAFWBUqQCGU7QQdongNIc1qLVNbAuKTG96FQM1Igm9lYe0mztnvne8WTGRVctO7+y6358F2YGyDrhc1qcmcUm3Da3bSr0WB7g5Q/CK/YGKOS4Rh21K+HQD+lmM6YTIEyzG3Ki2jfI+6V/T4+JXNcPzVvXq9LjaqgZDoaAJ9kbjUYZbTuM6NoHQNKlS6KggSmv3R2jaTtJPEzJM2nJysBVZW2Mtx3r/gmOoa981U0T9ZpuLWyz0y71xV0gZTkxZEZ33/LKlicAV2SgxnqNJ2ztPL1x+8HfNJL9OwVDS6HqO8x7jw8lT0+2poXYZesPX58usqI5BBqOqxH6sReMRZgJmmNxY7UGx8FrRIHtDm6FTQTGJGQ8YxFmK63IH6zykR5SwesrH7MMxPWfYhCav8AogVR/PK8fpmnqYtxxbW/qUH1vFgzYcsKFqiVOK6vipuPgfhNYrSjroujqZG9t/PNWkDscLHdnJNBmK4JQgbSDIgyQMjxP6ORr+BB8l5IzG0t4hayniCuRlkaQlv7Mj7bBvWQOhB4T7LTV9NVRiRh/XfwWCmp5IXYXhUauMvkNpm4TIW7JVTBqhyzMMTpBKfXOfAAk+QmE+pqxlbMyCm62G97Z5m3K3qtDsunMLHSSZX4q3rQ1p5+vyot1KLt2kqo+c1tXlrWFZaQw63am9S5qtsRkXcv55n27Iq3Z4PUe6sTUxDevZa0ze2e/hPMHlLXVbtQTXOxNd8hxbLLulLF8ta9MKWw6nWqpT/isM3cKPu9seNj1bRfDn3j3XH8qI717LXkg18t+0Tyo5VVd+H/AO7/AOkmvKp/+HP+qP7YM2XWNObMt+Y910amE7/Qr01Rrd59IlnnmMLy0asuuMO3Wdf4g+5UZD93ipjDynf/AIc/6o/tnUmzaxxyZl3j3XrKmEDM+hXoydb3vWKJnmBywfpTS+zm4pipfptxdl/B+WXafKB3B/cEONg6Tr+OrtgdlVThcsz7xn66rsVcI/29CtuTIEzQV+VZRkVqD3ep0Ys65Nqs28D8JlxNNqdqVF/lB9DFnZtU3Vh58k9tXAf9lsSYUaxRgw2g3+sr08WrbD4G4PkZImIDXwvBIIIUoBkrSNQVfxekrjbKmAol31jsG/5xXRX2yyrG1t3CbcfVMLYMmHHbst56+iyrtgyCTJww+vl+02s+s5I2bB3AWkkWRRY5FmBmlMj3PdqSSfFaMNEbQwaAWUkWMwtLWrov5l8gbmCLLnJ+jrVi25QT4nIfC85pY+lqGM4keW9IlfhY53YvTwhCfS1nVqOVGE6TDMRtQ9IO4db4E+U8fh3uO7KdFdLix2EWI4gznWLwxoV2pHYDYdqnNT5TK7cp7PbMN+R/HzsV7syTEx0Z3Zj8pwMkDEgyQMz1lZEJt5m8WGlfSOPFCjUrN1adNqhHEKpNvG1p4GkmwXBFhdeK5yecJsMfsmFNq5F6lUbaKkXCr+cjO+4EbzlzLBcrsXRP7vEVRnezPri/uvcTXY7GNWqvVqG7u7Ox4sxuYifQKOkZSxhrRnvPErNTTGV1z4L2uE52sYnXWhV9+jY+dMrN2eczo6tPE4jCp0oovTWglRl9io9N+kcsG1T+7yHaZ4WjRGGUVKgBrEXp0j9wbqlQegmtrVi7FmJLE3JO0mTEhdeo89WEP8TB1gd5WtTb1USOludTR9ZKarRxKlcVh6rXSiR0dOuruBapmdUG2U5NTwTNsGXE5SwuizvPkIJ7aeV+jV2ynzraIO37QO/Dr8nj05z9DHbUrDvwz/Izh40aO2Z/Zw4fEz2yb/ClXX+TfL/RNLD6laq4fpsQ1vs9U+w+LqvTzA/AyzZHnM0N/van/wCWrOH/ALOHD4mYOjR2+cLL3+FKutDnG0WMc9bWrGicJTpAjDm/SrXqMcidmqy5y3V529ErsXEt3UKY9ak4u2i+BiX0c42Z908SnUsrf9V13G85eCxVSiaNGvr0a4rlHFFDWUUaqFEIdhrXcHPgZUxXPTQBsmBe+z28Qq2PaBTM5NYqd4Iz3gibTLFjcMUB2AVwPR/WCj6L12L556p/hYXDp7xqv6MsRoznarisGxCo1E5MlNAhUX6ym+Z7Dt7Ns8Ey2NjtGVuBmIqWFkzcLxcJkcro3Ymmy+lsDiUrU1q02DU3UMrDYVP62S4izmPM1pst0uDY5KOnpjgCQtQDsuVPiZ1NVmCrYDTymM+HctJFP0sYcsoscizCrHKsr3FcucsPkPhN5yew2rSLb2N/5RkPnNKKRdwg2k2856ylSCqFGwAAdwl79P0+OZ0x0aLDvP65qurJLMDeKnCEJtVVInmeWWjNZBXUZp7Le4TkfA+s9NI1KYYFSLgggjiCLESNVU4qIjGd/NPp5jDIHjcubUatx6xoaZ0po44asU+4c1PFN3iNkUGmCexzHFjtRqtYC14Dm6FNvPNc5GJ1NF17bWCJ4NVUH4XnoQ00XLnRT4rAVaVIXqey6r+Io4bVHaRe3baNpbCdhdpiHNInaTG4DgVwKbajRGGUVKgBrEXp0j9wbqlQegkcOq4cF6gviAxVaLKR0bD79QH4CIwlFsRWsSSzHWZtptvPyn0AuAFysvHG6R4Y0Zk2CKOFfEOWJJubs54/M9k2+H0YqbBc8T+spvMJoCoQFp0nKjIWRrec2dDkTiW2oFH5nUfAXMrX18bdSAtpTbJhpheQgu+aLzHQw6Ge3o83jnr1UHuqzetpepc3tIdapUPcEX6xDtrxDepBEA3rnXQw6GdQp8h8KNqu3fUPytGjkhhR/svN6n90UdtR8D88Vxih4Fcq6GHQzqp5J4X/AHQ/qqf3RT8jcKf9mR3VH+ZgNtM4H090Xi4Fcv6GHQzo9XkJQPVNRf5lPqsp1eb0fcq/1U/mD8owbXiOpt4LsCE714GphAwswBmrxeiGT26dyBnb7w7RxnRa3IGuOqab9zEH/qAmvr8lsQm2i/eo1v8AxvHN2jG7RwS5tn01SLEi/HevGZYsbhigOwDEAD4P6zUstjY7RlbgZvuUOiGpEVQpTP2gQVs25hwlPEYhK9Mu5C4hQLndXGzdscfGWMcgkbiasbV0r6WUxv8A+jit7zUViulaQGxkqoe7omb1UTvirOLc0PJqq+MXFlStCkr2cggVKjIUCrxsGJJHDtnb1WYzbr2mp6p0Av33Kn0dxFnxQqxmwXmVWTo0DUcKPPgN5lBZz3BjRcnIJznDUq/oLB7ah7h8z8vObqQpUgqhRsAsJOfSKCkFJA2Ia7+071SyyGRxciEISclIhCEELW6c0YK9PV++DdDwO+/YfpPDVEKkqwsQbW4ETornNjwX4m/0E1OndAiquvTH71Ra341G7vlJtShMg6WIdYajiPcfNys6Gq6M4H6cl5C/pMqZIpbI7bWmAvrM20hxzV5fLJIrYZH66K3vKreszSw6p1VVfdVV9BGBZkrOQ241XRIBQDM60iB6TJG3wg0dX583INsXz5vRrTGtAfOZtPMAtqvcSwYAyQWZ1J0Q0Z/N68xKJ/XYZhVjdT1kgkHEXXAdYJYSSVIzUkwkRI7OyA7JQVIxUklSMVIguXBcoGkCLHMcDmJBdFUr36Knfj0VO/naWQsaqT3MDIqM54KwqRqrMKn/AN7ZJjs/W6JeAN6UX3WTwG2b3RuC6Nc+sdvZ2Sno3AAAu4zAuBwGe3tymyXcbAHW1TbYdv0mt2Nsrov/AKJfuOg4D3KrqifF1RonwhCaZQ0QhCCEQhCCEioOt7oPr9I8GLqDO47iOIkU25XtwIyHACCFqNMaEFS7plU1iOx+/t7Z5pqRU6rAgg2IO0Ge732sevfZlbvlPSmi1q7QdbV9lgN/A9ko6/ZfSnpYcnbxuP7VhTVhjGB+nJeO1IFJexmjnomzDLcw2HuPylfVmYuYzheLEce8q46QOzafllX1Jkp6R+pDUgHZW+fMyui/f8+ZJAT1hqR+pM6kW53VC6D80nUmQkdqTISeuOfn+VwH5JWpJBI0JJBJ49+fnyXGLJLCSQWMVJNUiXEXJK5x5BQCyarJIkYEznL7XI5JWMqAX1jSuUDlJUaDVDZR47h3mci73NDczcZDwSi7W6hfOw/WybTR+jdXVd+tfIcPZJz7Y3CaPCZ5lyLEkZLxtL1QW1csgd3dYes1uzdj9HaWozcLWG4e5UCWe+TdErc/ut/5PJDd/wAw/OR1TY5H2gfiW2+Ykl3Cx6xJyNrZ7/GaRRE+EIQQiEIQQiQ1rnLZvMwTfIbN5+UmBBCzCEIIRCEIISsRS1gARrDeptmLds02L5O5Xpmx/AdngZvoSJVUUNU3DK2/bvHimxyvjN2leLr4RkNnUj59x3yGrPaugYWIBHAi819fQVNurdT2bPIzMVGwJmZwOxDgcj56clYsrwfvC81qTISbaroFx1SG+B+MrPgHXah8r+kpZaaph/yRuHhceYyUoVDHaFU9SSCRupbaIASGZQu8SWEkgkZMjsE86YbiuCVEJMhbR6YZzsU+VvWWKeh3PWsPG/wElQ09RN9kbjfst6nJJdI0alU7gQpozmygnwm4oaEQda7HyHlL9OmFFgABwAl3TfT8rs5XYe7M+3jn3KK+qG7NarC6F31D/KPmZtKVIKLKLDgJOE01Js+CkFom58d58fgUN8rn/ciEISclohCEEKDNbu9JOEX1fd9P8QQmQkdcQghYpdUScIQQiEIQQiEIQQiEIQQiEIQQiEIQQlYjZNJj4QmY2/8A4z3KXTaqOB2zeYbZCEV9PfYuqrVOhCE1ihIhCEEIhCEEIhCEEIhCEEImH2QhBCpwhCCF/9k=">
            <a:extLst>
              <a:ext uri="{FF2B5EF4-FFF2-40B4-BE49-F238E27FC236}">
                <a16:creationId xmlns:a16="http://schemas.microsoft.com/office/drawing/2014/main" id="{D2722A87-64AC-745F-5821-0278B628298A}"/>
              </a:ext>
            </a:extLst>
          </p:cNvPr>
          <p:cNvSpPr>
            <a:spLocks noChangeAspect="1" noChangeArrowheads="1"/>
          </p:cNvSpPr>
          <p:nvPr/>
        </p:nvSpPr>
        <p:spPr bwMode="auto">
          <a:xfrm>
            <a:off x="112713" y="-719138"/>
            <a:ext cx="1476375" cy="1476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anose="05020102010507070707" pitchFamily="18"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anose="05020102010507070707" pitchFamily="18"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9pPr>
          </a:lstStyle>
          <a:p>
            <a:pPr eaLnBrk="1" hangingPunct="1">
              <a:spcBef>
                <a:spcPct val="0"/>
              </a:spcBef>
              <a:buClrTx/>
              <a:buSzTx/>
              <a:buFontTx/>
              <a:buNone/>
            </a:pPr>
            <a:endParaRPr lang="en-US" altLang="en-US" sz="3200">
              <a:latin typeface="Arial" panose="020B0604020202020204" pitchFamily="34" charset="0"/>
            </a:endParaRPr>
          </a:p>
        </p:txBody>
      </p:sp>
      <p:sp>
        <p:nvSpPr>
          <p:cNvPr id="91142" name="AutoShape 4" descr="data:image/jpg;base64,/9j/4AAQSkZJRgABAQAAAQABAAD/2wCEAAkGBhQQDxQQEBQUFA8UEBQQFBAVEBAUFBAPFBAVFBQUFBQXHCYeFxkjGRQUHy8gJCcpLCwsFR4xNTAqNiYrLCkBCQoKDgwOGg8PGi0kHyQpLDIpLC0sLCwsKSwsLi0sKi0sLCwsLCoqLCosLCwsLiksLCwpMC0sLC0sLCwsLC0sLP/AABEIAOEA4QMBIgACEQEDEQH/xAAcAAACAgMBAQAAAAAAAAAAAAAAAwIEAQUHBgj/xABEEAACAQICBQkFBQcBCQEAAAABAgADEQQhBRIxQVEGBxMyYXGBkbEicqHB0RRCUmLwFSMzgpLS4ZNDU1RzoqOy4vGU/8QAGwEAAgMBAQEAAAAAAAAAAAAAAAMEBQYCAQf/xAA1EQABAwIDBAkEAQUBAQAAAAABAAIDBBESITEFQVGxEyJhcYGRodHwBjLB4RQVIzNC8WIk/9oADAMBAAIRAxEAPwDtvV930/xGQi+r3en+IITIQhBCIQhBCIQkDV4Tlzg3VFlORNQCVquLA7TwEq1MUx2ZDs+srp9oxx5DM9nyyc2IlXnxFuA75VqY783lKbC+2RKyin2pM77cvnZZSGwtGqa+N97ziWxPYfORKyDLKWWpmdqVIaxoWTiOz4zH2sjYWHiZAiQIkXpX8U0NarK6TcbGPiAfWPp6dI6yg9xtNWRIESTFXVUZ6kp8cx6oMEbtQvSUdMU22nVP5svjsl1WvmNk8YWjKGNamfZYjs3Hwl1T/UErcp2XHFuvl/xIfQg/YV7CE02D5Qg5VBqn8Q6viN026OCLjMcRmDNNTVkNU3FE6/MeCr5InxmzgpQhCS0tEIQghEWTfIbN5+UCb5DZvPykwIIUeiHCEnCCEQhCCEvq93p/iMhF9X3fT/EEJkhUqhdvlFYjFBchmfSUWqk9/GVtVXti6rczyTWRl2as1MTx8pXeqT3cJECTCylfLJNqVIDQ1Q1YasaFmdWcdCvcSQVkSseVkCsU+FdByQVi2WWGWKYSvliTQUhhFkR7CKYSte2xTmlKYRZEaRIMJ4E0FKYRZEawi2jAmhLMfg9IvSPsnLep2H6d8S0W0awuY4PYbHiF2WteLOC9fo/SqVhlk29DtHdxEvTwC1CpDKSCMwRtE9PofToqew+VTduD93b2TXbO2uJiIp8nbjuPsVUVNEY+szTktxFk3yGzeflAm+Q2bzJgTQKuQBMwhBCIQhBCIQhBCJVxmL1RYdY/DtMni8SKa3O3YBxM02uWNztMpNqbR6D+1H9x9B7qRDFizOiZeMUSCxiykiGPM68/2pByTFEYqzCiNUSyijSnFYCw1I0LMlZOEOSXiVcrFsssssUwkWWOy7aVXYRTCPYRTCVMzU5pSGEUwj2iWlPM1SGpRi2jWi2kUJwSmi2jWizGBOCU0g0Y0W0aE0JbQHs5/e2gcO2TItmdu4fMxLmPsG668l2Ot3L1GgNNdKOjf+IBkfxj6zdznIcqQymxBuCNxntNC6VFenfY4yYdvEdhmp2TtAyjoZT1hoeI91TV1J0f9xmnJbKEIS/VYiEIQQiYZrTM1mmsXqrqDa233f8AP1kWrqW00LpXbvU7gu42F7g0KjisV0j3+6Mh3cfGZWIpCPWfO2SvleZHnMnNWpAaLBOWNWJUxqmW8BSHJq5d3pHrEqZNTbu9JdwuBUZysrMmLVpktLEPFkqyi0U0YxinMgzEJjUp4po1jEtKaYqQ1KaKaNYxLSlnUhqW0W01vJ7lNRx9HpsOxIDajKylWpva+qw8doJE2TSK5jmOLXCxCc0gi4SzFtGGLM6CcEtpgi2Z27h8zJnLM7dwiWMkjqa68kwdbuUGMU0Y0W0ApDVBo3R2kDQqhxs2MPxLvH64RTRTRjS5pD26jRdloeC06FdJo1g6hlN1IBB4gyc8xyQ0ncGgxzHtJ3feHnn4menm9pKkVMQkG/XsO9ZSohMMhYUQhCSkhYJnl8RiOkqlt18vdGybvTOI1KJ4t7I8dvwvPPURlMd9RVGJ7IBuzP4/KsqNnVL/AAVhY1TEqYxTM3GbFSHBWFMapldTGqZbQvSHBPUxgaV1aMDS0jlSS1NDW7vST1onWmNa3d6SYJrpeFNLTlPPZpdzUwOApOwNevrVFViNdNdERWA2gsWyP4Z1BnnDdGY39s8qRXX2sNhjrod3RUP4bfzVWDfzTqF13F50aL+y8cNy7g5imMyxi2MoZpFKaFBjFMZNjFMZUzOuntC5NzYYr7LpTH6PfK9R3QcWpVGGXejg9yzqbTkHOlhKmA0pQ0pQGTlSeHTUxqsrdjU7f9U6hofTFPF4eniKJvTqLrDip2MrdoNwe6WO0WdIGVTdHgX7HDI8lxTmxLDu5K20icu/cJM5Z7+EUxkADBmdeSmDNQYxbSbRZgFIaoNFmTaLaMCaFBosxjRZjQnBSw+JNGolRdqm/eN48ROj0aodQy5qQGB4gi4nNXS6/Gev5HY3Xw+odtNtX+U5r8x4S82JPhkdEdDmO/5yVVtSLEwSDdke5b6EITVLPrz/ACjrXZE4DW8SbD0MorM6Vq62JbsIXyH1vIgz5ttCTpaqR3bbyyV7EzDE0dnNNBk1MUDJgyBoghPUxitK6mTDSTHKlEKwGkw0rhpMNJ7JkstTtaZ1pUxOMSkhqVGVKai7OzBVUdrHITlHLrnsVVaho06zm6tiyLKv/JU7T+Y5cAdsn07JJzZg8dwSnEN1W351eWwWnU0bhKg+11E/eZ9SkR7VMNsFRl3blJ4iWeZ/kecDgjWqrbE4nVdlIsadEfw0PAm5YjtA3Tg+htMiji0xNWmMQVqdIUqO1qj3uGZhmTrZ57TtvO7cleeHC41lpVA2HrsQArkNTdjuWoBkfeAlpWQyRwYIxfe48UiNwLrle9LSBMwWkGaZeQgAlx8lNHYhjFEyV5FjInRteMQNu9NBIWm5U8n0x+FfDVMtYXV7XNOqOq47t/EEjfOT8l9O1NA1nw+MuUd/aoLZuj3faFPaLZfeFuGXbWNts49zqcp9H4lejQNVxaXC16eqETPNWc/xF7AO4jOXWyXON6d7S5p1/wDJ49iTOAOuDY811PB6QSvTWtRcPTcXV1NwfoezdGEz5u5Ocr8RgH1sO/sk3ak2dN+9dx7RY9s6joTniw1UBcSrUKm82NSmT2FRrDxHjPKvY88JJZ1h6+I9k6GrY7J2RXvWi2lDC8o8NWF6WIot2CtTv4i9xHVdI0lF2qUwOJqIPnKvo3A2IKntc3imtFmaLSXL7BUAdaujn8NL96T/AE5DxIk+TnKmnj6bVKSVUVWtd0sG91hdT2i9xJH8aVrMZaQOK7bKwuwg5rbtISRMis4CkhMQTZcj6+piGpnY6keKm4+GtNegjMA+piqbfnW/cfZPwvG0svRTsf2j9pEzccb2cQuhQmJmfQVkV4l6mtVduLsfNowGVKDZk/rbLIM+WE4iXcStM5tsk0GTBigZIGcEJRC1PKzk62OodEmIq4dgdYNTOTHcKgFiw7iJ4SqOUGj8lb7ZRGw6q1jbtBtV9Z1QGZBkyCtdC3AWtc3gR+dVHfCHG97Fceqc82kKXs1sJTVvzUsSnwLTV47nw0g4IQUKXatIsw/1GYfCd1qVrDf3T5y5yOTz4XH1HIPQ13avSbcQ7azLfirEjyO+ajZ0cU4xvgDQftJP3dwKr5X4ThD7nf2LTaY5R4jGNrYmtUqkG4DOSq+6vVXwE1ssYbAvU6ik8TuHeZcHJ2r+XzP0mga0NFmiwUfVaubjRZ6GhUxP379DT7GIuzeA+crVtB1VF9W4/Ln8Nsfi8sFQG41KpPeDYfCdLxda5l+V1TEUqmDrMWaioem5N26EnVKE79U2t2NbcJ0wnKco5kOTb00q42oCoqqKVIHLWQNrO/dcKB3GdVB4zA7Qaw1kgj038L5X9fVWkN8AJRfKKJkyeFoomV0rcIaFKZndc754tOuuH+zUWKkqtStbItQZmRVvwLKb904hO2c6eg2IfGLmn2Q0ag/CVcvTbu9th5cZxalRLnVUEngBN3sjAaVpb49/aqmpv0hBUITZpyeqncB3n6TD8n6o2AHuP1loo61s2XJ3Ry4nFUqFRii1HCa4UMQT1ciRtNh4yhVolDqsCCNxFjPV82ugHxGOSrb9zQYVXbdrDNF7y1vAGIqJBHE597WBTImY3htt66HormxwdAhmVqzDfVIK39wAL53nqFQKAAAABYAAAAcAN0YTFkzByTSSm8jiVq4omRizRZRMkgkYxBOCnHIJqCQxGRU7x8jeNQSOKXIeMjvNkoHrL3f21YTyn7UMJrP601UX8AqlQOZH62yyDEOurVdeDsPJowGZEtwkjgrd2eacDJAxQMzr2nOG+QSiE9czYbZtcJowW1nNzw3D6zSYTF53m0XH5TebP+nBCBJOLu4bh7n05rNVG08bi1mQ48VHHUxNNpPQ1HF0OgxCB6ZzsdqtuZWGantEvYvF3kKTZDuh9Tl0dPFY2OLLwC52UA+R/cuc1Oauph7/AGOolWkSWFKtdHU9lVQQ2zeolOpyWxa7cG59ythWHmXB+E6prQ1pmotuVTBY2d3j2srg0jCuVLyPx1TJMMlL89bEUyB/JT1iZu+T/NRSSmPtrjEOtU1ggUpSDNtB3uL3Nsh2T3WtANPJNtVMvVJsOz31XopWNzUqagCwAAAsFAAAAFgANwmL3MO0eUi+2QMBDRfS+fb80ThqsvkZFzvmGzaYbPM5Cd9H9wAyvl7roblCqgZCrAFWBUqQCGU7QQdongNIc1qLVNbAuKTG96FQM1Igm9lYe0mztnvne8WTGRVctO7+y6358F2YGyDrhc1qcmcUm3Da3bSr0WB7g5Q/CK/YGKOS4Rh21K+HQD+lmM6YTIEyzG3Ki2jfI+6V/T4+JXNcPzVvXq9LjaqgZDoaAJ9kbjUYZbTuM6NoHQNKlS6KggSmv3R2jaTtJPEzJM2nJysBVZW2Mtx3r/gmOoa981U0T9ZpuLWyz0y71xV0gZTkxZEZ33/LKlicAV2SgxnqNJ2ztPL1x+8HfNJL9OwVDS6HqO8x7jw8lT0+2poXYZesPX58usqI5BBqOqxH6sReMRZgJmmNxY7UGx8FrRIHtDm6FTQTGJGQ8YxFmK63IH6zykR5SwesrH7MMxPWfYhCav8AogVR/PK8fpmnqYtxxbW/qUH1vFgzYcsKFqiVOK6vipuPgfhNYrSjroujqZG9t/PNWkDscLHdnJNBmK4JQgbSDIgyQMjxP6ORr+BB8l5IzG0t4hayniCuRlkaQlv7Mj7bBvWQOhB4T7LTV9NVRiRh/XfwWCmp5IXYXhUauMvkNpm4TIW7JVTBqhyzMMTpBKfXOfAAk+QmE+pqxlbMyCm62G97Z5m3K3qtDsunMLHSSZX4q3rQ1p5+vyot1KLt2kqo+c1tXlrWFZaQw63am9S5qtsRkXcv55n27Iq3Z4PUe6sTUxDevZa0ze2e/hPMHlLXVbtQTXOxNd8hxbLLulLF8ta9MKWw6nWqpT/isM3cKPu9seNj1bRfDn3j3XH8qI717LXkg18t+0Tyo5VVd+H/AO7/AOkmvKp/+HP+qP7YM2XWNObMt+Y910amE7/Qr01Rrd59IlnnmMLy0asuuMO3Wdf4g+5UZD93ipjDynf/AIc/6o/tnUmzaxxyZl3j3XrKmEDM+hXoydb3vWKJnmBywfpTS+zm4pipfptxdl/B+WXafKB3B/cEONg6Tr+OrtgdlVThcsz7xn66rsVcI/29CtuTIEzQV+VZRkVqD3ep0Ys65Nqs28D8JlxNNqdqVF/lB9DFnZtU3Vh58k9tXAf9lsSYUaxRgw2g3+sr08WrbD4G4PkZImIDXwvBIIIUoBkrSNQVfxekrjbKmAol31jsG/5xXRX2yyrG1t3CbcfVMLYMmHHbst56+iyrtgyCTJww+vl+02s+s5I2bB3AWkkWRRY5FmBmlMj3PdqSSfFaMNEbQwaAWUkWMwtLWrov5l8gbmCLLnJ+jrVi25QT4nIfC85pY+lqGM4keW9IlfhY53YvTwhCfS1nVqOVGE6TDMRtQ9IO4db4E+U8fh3uO7KdFdLix2EWI4gznWLwxoV2pHYDYdqnNT5TK7cp7PbMN+R/HzsV7syTEx0Z3Zj8pwMkDEgyQMz1lZEJt5m8WGlfSOPFCjUrN1adNqhHEKpNvG1p4GkmwXBFhdeK5yecJsMfsmFNq5F6lUbaKkXCr+cjO+4EbzlzLBcrsXRP7vEVRnezPri/uvcTXY7GNWqvVqG7u7Ox4sxuYifQKOkZSxhrRnvPErNTTGV1z4L2uE52sYnXWhV9+jY+dMrN2eczo6tPE4jCp0oovTWglRl9io9N+kcsG1T+7yHaZ4WjRGGUVKgBrEXp0j9wbqlQegmtrVi7FmJLE3JO0mTEhdeo89WEP8TB1gd5WtTb1USOludTR9ZKarRxKlcVh6rXSiR0dOuruBapmdUG2U5NTwTNsGXE5SwuizvPkIJ7aeV+jV2ynzraIO37QO/Dr8nj05z9DHbUrDvwz/Izh40aO2Z/Zw4fEz2yb/ClXX+TfL/RNLD6laq4fpsQ1vs9U+w+LqvTzA/AyzZHnM0N/van/wCWrOH/ALOHD4mYOjR2+cLL3+FKutDnG0WMc9bWrGicJTpAjDm/SrXqMcidmqy5y3V529ErsXEt3UKY9ak4u2i+BiX0c42Z908SnUsrf9V13G85eCxVSiaNGvr0a4rlHFFDWUUaqFEIdhrXcHPgZUxXPTQBsmBe+z28Qq2PaBTM5NYqd4Iz3gibTLFjcMUB2AVwPR/WCj6L12L556p/hYXDp7xqv6MsRoznarisGxCo1E5MlNAhUX6ym+Z7Dt7Ns8Ey2NjtGVuBmIqWFkzcLxcJkcro3Ymmy+lsDiUrU1q02DU3UMrDYVP62S4izmPM1pst0uDY5KOnpjgCQtQDsuVPiZ1NVmCrYDTymM+HctJFP0sYcsoscizCrHKsr3FcucsPkPhN5yew2rSLb2N/5RkPnNKKRdwg2k2856ylSCqFGwAAdwl79P0+OZ0x0aLDvP65qurJLMDeKnCEJtVVInmeWWjNZBXUZp7Le4TkfA+s9NI1KYYFSLgggjiCLESNVU4qIjGd/NPp5jDIHjcubUatx6xoaZ0po44asU+4c1PFN3iNkUGmCexzHFjtRqtYC14Dm6FNvPNc5GJ1NF17bWCJ4NVUH4XnoQ00XLnRT4rAVaVIXqey6r+Io4bVHaRe3baNpbCdhdpiHNInaTG4DgVwKbajRGGUVKgBrEXp0j9wbqlQegkcOq4cF6gviAxVaLKR0bD79QH4CIwlFsRWsSSzHWZtptvPyn0AuAFysvHG6R4Y0Zk2CKOFfEOWJJubs54/M9k2+H0YqbBc8T+spvMJoCoQFp0nKjIWRrec2dDkTiW2oFH5nUfAXMrX18bdSAtpTbJhpheQgu+aLzHQw6Ge3o83jnr1UHuqzetpepc3tIdapUPcEX6xDtrxDepBEA3rnXQw6GdQp8h8KNqu3fUPytGjkhhR/svN6n90UdtR8D88Vxih4Fcq6GHQzqp5J4X/AHQ/qqf3RT8jcKf9mR3VH+ZgNtM4H090Xi4Fcv6GHQzo9XkJQPVNRf5lPqsp1eb0fcq/1U/mD8owbXiOpt4LsCE714GphAwswBmrxeiGT26dyBnb7w7RxnRa3IGuOqab9zEH/qAmvr8lsQm2i/eo1v8AxvHN2jG7RwS5tn01SLEi/HevGZYsbhigOwDEAD4P6zUstjY7RlbgZvuUOiGpEVQpTP2gQVs25hwlPEYhK9Mu5C4hQLndXGzdscfGWMcgkbiasbV0r6WUxv8A+jit7zUViulaQGxkqoe7omb1UTvirOLc0PJqq+MXFlStCkr2cggVKjIUCrxsGJJHDtnb1WYzbr2mp6p0Av33Kn0dxFnxQqxmwXmVWTo0DUcKPPgN5lBZz3BjRcnIJznDUq/oLB7ah7h8z8vObqQpUgqhRsAsJOfSKCkFJA2Ia7+071SyyGRxciEISclIhCEELW6c0YK9PV++DdDwO+/YfpPDVEKkqwsQbW4ETornNjwX4m/0E1OndAiquvTH71Ra341G7vlJtShMg6WIdYajiPcfNys6Gq6M4H6cl5C/pMqZIpbI7bWmAvrM20hxzV5fLJIrYZH66K3vKreszSw6p1VVfdVV9BGBZkrOQ241XRIBQDM60iB6TJG3wg0dX583INsXz5vRrTGtAfOZtPMAtqvcSwYAyQWZ1J0Q0Z/N68xKJ/XYZhVjdT1kgkHEXXAdYJYSSVIzUkwkRI7OyA7JQVIxUklSMVIguXBcoGkCLHMcDmJBdFUr36Knfj0VO/naWQsaqT3MDIqM54KwqRqrMKn/AN7ZJjs/W6JeAN6UX3WTwG2b3RuC6Nc+sdvZ2Sno3AAAu4zAuBwGe3tymyXcbAHW1TbYdv0mt2Nsrov/AKJfuOg4D3KrqifF1RonwhCaZQ0QhCCEQhCCEioOt7oPr9I8GLqDO47iOIkU25XtwIyHACCFqNMaEFS7plU1iOx+/t7Z5pqRU6rAgg2IO0Ge732sevfZlbvlPSmi1q7QdbV9lgN/A9ko6/ZfSnpYcnbxuP7VhTVhjGB+nJeO1IFJexmjnomzDLcw2HuPylfVmYuYzheLEce8q46QOzafllX1Jkp6R+pDUgHZW+fMyui/f8+ZJAT1hqR+pM6kW53VC6D80nUmQkdqTISeuOfn+VwH5JWpJBI0JJBJ49+fnyXGLJLCSQWMVJNUiXEXJK5x5BQCyarJIkYEznL7XI5JWMqAX1jSuUDlJUaDVDZR47h3mci73NDczcZDwSi7W6hfOw/WybTR+jdXVd+tfIcPZJz7Y3CaPCZ5lyLEkZLxtL1QW1csgd3dYes1uzdj9HaWozcLWG4e5UCWe+TdErc/ut/5PJDd/wAw/OR1TY5H2gfiW2+Ykl3Cx6xJyNrZ7/GaRRE+EIQQiEIQQiQ1rnLZvMwTfIbN5+UmBBCzCEIIRCEIISsRS1gARrDeptmLds02L5O5Xpmx/AdngZvoSJVUUNU3DK2/bvHimxyvjN2leLr4RkNnUj59x3yGrPaugYWIBHAi819fQVNurdT2bPIzMVGwJmZwOxDgcj56clYsrwfvC81qTISbaroFx1SG+B+MrPgHXah8r+kpZaaph/yRuHhceYyUoVDHaFU9SSCRupbaIASGZQu8SWEkgkZMjsE86YbiuCVEJMhbR6YZzsU+VvWWKeh3PWsPG/wElQ09RN9kbjfst6nJJdI0alU7gQpozmygnwm4oaEQda7HyHlL9OmFFgABwAl3TfT8rs5XYe7M+3jn3KK+qG7NarC6F31D/KPmZtKVIKLKLDgJOE01Js+CkFom58d58fgUN8rn/ciEISclohCEEKDNbu9JOEX1fd9P8QQmQkdcQghYpdUScIQQiEIQQiEIQQiEIQQiEIQQiEIQQlYjZNJj4QmY2/8A4z3KXTaqOB2zeYbZCEV9PfYuqrVOhCE1ihIhCEEIhCEEIhCEEIhCEEImH2QhBCpwhCCF/9k=">
            <a:extLst>
              <a:ext uri="{FF2B5EF4-FFF2-40B4-BE49-F238E27FC236}">
                <a16:creationId xmlns:a16="http://schemas.microsoft.com/office/drawing/2014/main" id="{EC2D5377-23DC-6C66-50C5-19D18392A698}"/>
              </a:ext>
            </a:extLst>
          </p:cNvPr>
          <p:cNvSpPr>
            <a:spLocks noChangeAspect="1" noChangeArrowheads="1"/>
          </p:cNvSpPr>
          <p:nvPr/>
        </p:nvSpPr>
        <p:spPr bwMode="auto">
          <a:xfrm>
            <a:off x="112713" y="-719138"/>
            <a:ext cx="1476375" cy="1476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anose="05020102010507070707" pitchFamily="18"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anose="05020102010507070707" pitchFamily="18"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9pPr>
          </a:lstStyle>
          <a:p>
            <a:pPr eaLnBrk="1" hangingPunct="1">
              <a:spcBef>
                <a:spcPct val="0"/>
              </a:spcBef>
              <a:buClrTx/>
              <a:buSzTx/>
              <a:buFontTx/>
              <a:buNone/>
            </a:pPr>
            <a:endParaRPr lang="en-US" altLang="en-US" sz="3200">
              <a:latin typeface="Arial" panose="020B0604020202020204" pitchFamily="34" charset="0"/>
            </a:endParaRPr>
          </a:p>
        </p:txBody>
      </p:sp>
    </p:spTree>
  </p:cSld>
  <p:clrMapOvr>
    <a:masterClrMapping/>
  </p:clrMapOvr>
  <p:transition>
    <p:random/>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2.xml.rels><?xml version="1.0" encoding="UTF-8" standalone="yes"?>
<Relationships xmlns="http://schemas.openxmlformats.org/package/2006/relationships"><Relationship Id="rId1" Type="http://schemas.openxmlformats.org/officeDocument/2006/relationships/image" Target="../media/image4.jpeg"/></Relationships>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_rels/theme5.xml.rels><?xml version="1.0" encoding="UTF-8" standalone="yes"?>
<Relationships xmlns="http://schemas.openxmlformats.org/package/2006/relationships"><Relationship Id="rId1" Type="http://schemas.openxmlformats.org/officeDocument/2006/relationships/image" Target="../media/image6.jpeg"/></Relationships>
</file>

<file path=ppt/theme/_rels/theme7.xml.rels><?xml version="1.0" encoding="UTF-8" standalone="yes"?>
<Relationships xmlns="http://schemas.openxmlformats.org/package/2006/relationships"><Relationship Id="rId1" Type="http://schemas.openxmlformats.org/officeDocument/2006/relationships/image" Target="../media/image8.jpeg"/></Relationships>
</file>

<file path=ppt/theme/_rels/them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image" Target="../media/image12.jpeg"/></Relationships>
</file>

<file path=ppt/theme/theme1.xml><?xml version="1.0" encoding="utf-8"?>
<a:theme xmlns:a="http://schemas.openxmlformats.org/drawingml/2006/main" name="Arti-Facts Slide for Quizz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10.xml><?xml version="1.0" encoding="utf-8"?>
<a:theme xmlns:a="http://schemas.openxmlformats.org/drawingml/2006/main" name="1_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Quiz Question Them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Fireworks">
  <a:themeElements>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fontScheme name="Fireworks">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Fireworks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clrMap bg1="dk2" tx1="lt1" bg2="dk1" tx2="lt2" accent1="accent1" accent2="accent2" accent3="accent3" accent4="accent4" accent5="accent5" accent6="accent6" hlink="hlink" folHlink="folHlink"/>
    </a:extraClrScheme>
    <a:extraClrScheme>
      <a:clrScheme name="Fireworks 3">
        <a:dk1>
          <a:srgbClr val="9F237F"/>
        </a:dk1>
        <a:lt1>
          <a:srgbClr val="FFCC00"/>
        </a:lt1>
        <a:dk2>
          <a:srgbClr val="000000"/>
        </a:dk2>
        <a:lt2>
          <a:srgbClr val="FFFFFF"/>
        </a:lt2>
        <a:accent1>
          <a:srgbClr val="39A6DD"/>
        </a:accent1>
        <a:accent2>
          <a:srgbClr val="FF03E7"/>
        </a:accent2>
        <a:accent3>
          <a:srgbClr val="AAAAAA"/>
        </a:accent3>
        <a:accent4>
          <a:srgbClr val="DAAE00"/>
        </a:accent4>
        <a:accent5>
          <a:srgbClr val="AED0EB"/>
        </a:accent5>
        <a:accent6>
          <a:srgbClr val="E702D1"/>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4">
        <a:dk1>
          <a:srgbClr val="00603B"/>
        </a:dk1>
        <a:lt1>
          <a:srgbClr val="FFCC00"/>
        </a:lt1>
        <a:dk2>
          <a:srgbClr val="000000"/>
        </a:dk2>
        <a:lt2>
          <a:srgbClr val="FFFFFF"/>
        </a:lt2>
        <a:accent1>
          <a:srgbClr val="39A6DD"/>
        </a:accent1>
        <a:accent2>
          <a:srgbClr val="07FB18"/>
        </a:accent2>
        <a:accent3>
          <a:srgbClr val="AAAAAA"/>
        </a:accent3>
        <a:accent4>
          <a:srgbClr val="DAAE00"/>
        </a:accent4>
        <a:accent5>
          <a:srgbClr val="AED0EB"/>
        </a:accent5>
        <a:accent6>
          <a:srgbClr val="06E315"/>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5">
        <a:dk1>
          <a:srgbClr val="FF6600"/>
        </a:dk1>
        <a:lt1>
          <a:srgbClr val="FFFFFF"/>
        </a:lt1>
        <a:dk2>
          <a:srgbClr val="003366"/>
        </a:dk2>
        <a:lt2>
          <a:srgbClr val="FFFFFF"/>
        </a:lt2>
        <a:accent1>
          <a:srgbClr val="FF99FF"/>
        </a:accent1>
        <a:accent2>
          <a:srgbClr val="FFFF99"/>
        </a:accent2>
        <a:accent3>
          <a:srgbClr val="AAADB8"/>
        </a:accent3>
        <a:accent4>
          <a:srgbClr val="DADADA"/>
        </a:accent4>
        <a:accent5>
          <a:srgbClr val="FFCAFF"/>
        </a:accent5>
        <a:accent6>
          <a:srgbClr val="E7E78A"/>
        </a:accent6>
        <a:hlink>
          <a:srgbClr val="FF3399"/>
        </a:hlink>
        <a:folHlink>
          <a:srgbClr val="FF9966"/>
        </a:folHlink>
      </a:clrScheme>
      <a:clrMap bg1="dk2" tx1="lt1" bg2="dk1" tx2="lt2" accent1="accent1" accent2="accent2" accent3="accent3" accent4="accent4" accent5="accent5" accent6="accent6" hlink="hlink" folHlink="folHlink"/>
    </a:extraClrScheme>
    <a:extraClrScheme>
      <a:clrScheme name="Fireworks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Competition">
  <a:themeElements>
    <a:clrScheme name="Competition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fontScheme name="Competition">
      <a:majorFont>
        <a:latin typeface="Arial"/>
        <a:ea typeface=""/>
        <a:cs typeface=""/>
      </a:majorFont>
      <a:minorFont>
        <a:latin typeface="Goudy Stou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Competition 1">
        <a:dk1>
          <a:srgbClr val="5C1F00"/>
        </a:dk1>
        <a:lt1>
          <a:srgbClr val="FFFFFF"/>
        </a:lt1>
        <a:dk2>
          <a:srgbClr val="990000"/>
        </a:dk2>
        <a:lt2>
          <a:srgbClr val="FFF9BB"/>
        </a:lt2>
        <a:accent1>
          <a:srgbClr val="FF3300"/>
        </a:accent1>
        <a:accent2>
          <a:srgbClr val="B86D52"/>
        </a:accent2>
        <a:accent3>
          <a:srgbClr val="CAAAAA"/>
        </a:accent3>
        <a:accent4>
          <a:srgbClr val="DADADA"/>
        </a:accent4>
        <a:accent5>
          <a:srgbClr val="FFADAA"/>
        </a:accent5>
        <a:accent6>
          <a:srgbClr val="A66249"/>
        </a:accent6>
        <a:hlink>
          <a:srgbClr val="FF9900"/>
        </a:hlink>
        <a:folHlink>
          <a:srgbClr val="FFCC66"/>
        </a:folHlink>
      </a:clrScheme>
      <a:clrMap bg1="dk2" tx1="lt1" bg2="dk1" tx2="lt2" accent1="accent1" accent2="accent2" accent3="accent3" accent4="accent4" accent5="accent5" accent6="accent6" hlink="hlink" folHlink="folHlink"/>
    </a:extraClrScheme>
    <a:extraClrScheme>
      <a:clrScheme name="Competition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ompetition 3">
        <a:dk1>
          <a:srgbClr val="2A5400"/>
        </a:dk1>
        <a:lt1>
          <a:srgbClr val="FFFFFF"/>
        </a:lt1>
        <a:dk2>
          <a:srgbClr val="4A9400"/>
        </a:dk2>
        <a:lt2>
          <a:srgbClr val="F3F2D9"/>
        </a:lt2>
        <a:accent1>
          <a:srgbClr val="99CC00"/>
        </a:accent1>
        <a:accent2>
          <a:srgbClr val="6B4A39"/>
        </a:accent2>
        <a:accent3>
          <a:srgbClr val="B1C8AA"/>
        </a:accent3>
        <a:accent4>
          <a:srgbClr val="DADADA"/>
        </a:accent4>
        <a:accent5>
          <a:srgbClr val="CAE2AA"/>
        </a:accent5>
        <a:accent6>
          <a:srgbClr val="604233"/>
        </a:accent6>
        <a:hlink>
          <a:srgbClr val="E2BC5E"/>
        </a:hlink>
        <a:folHlink>
          <a:srgbClr val="AB7F6B"/>
        </a:folHlink>
      </a:clrScheme>
      <a:clrMap bg1="dk2" tx1="lt1" bg2="dk1" tx2="lt2" accent1="accent1" accent2="accent2" accent3="accent3" accent4="accent4" accent5="accent5" accent6="accent6" hlink="hlink" folHlink="folHlink"/>
    </a:extraClrScheme>
    <a:extraClrScheme>
      <a:clrScheme name="Competition 4">
        <a:dk1>
          <a:srgbClr val="005A58"/>
        </a:dk1>
        <a:lt1>
          <a:srgbClr val="FFFFFF"/>
        </a:lt1>
        <a:dk2>
          <a:srgbClr val="009E9A"/>
        </a:dk2>
        <a:lt2>
          <a:srgbClr val="C5EBE4"/>
        </a:lt2>
        <a:accent1>
          <a:srgbClr val="0099CC"/>
        </a:accent1>
        <a:accent2>
          <a:srgbClr val="339933"/>
        </a:accent2>
        <a:accent3>
          <a:srgbClr val="AACCCA"/>
        </a:accent3>
        <a:accent4>
          <a:srgbClr val="DADADA"/>
        </a:accent4>
        <a:accent5>
          <a:srgbClr val="AACAE2"/>
        </a:accent5>
        <a:accent6>
          <a:srgbClr val="2D8A2D"/>
        </a:accent6>
        <a:hlink>
          <a:srgbClr val="00FF99"/>
        </a:hlink>
        <a:folHlink>
          <a:srgbClr val="4CD2D2"/>
        </a:folHlink>
      </a:clrScheme>
      <a:clrMap bg1="dk2" tx1="lt1" bg2="dk1" tx2="lt2" accent1="accent1" accent2="accent2" accent3="accent3" accent4="accent4" accent5="accent5" accent6="accent6" hlink="hlink" folHlink="folHlink"/>
    </a:extraClrScheme>
    <a:extraClrScheme>
      <a:clrScheme name="Competition 5">
        <a:dk1>
          <a:srgbClr val="000070"/>
        </a:dk1>
        <a:lt1>
          <a:srgbClr val="FFFFFF"/>
        </a:lt1>
        <a:dk2>
          <a:srgbClr val="0000FF"/>
        </a:dk2>
        <a:lt2>
          <a:srgbClr val="C5C5FF"/>
        </a:lt2>
        <a:accent1>
          <a:srgbClr val="0099FF"/>
        </a:accent1>
        <a:accent2>
          <a:srgbClr val="7883B4"/>
        </a:accent2>
        <a:accent3>
          <a:srgbClr val="AAAAFF"/>
        </a:accent3>
        <a:accent4>
          <a:srgbClr val="DADADA"/>
        </a:accent4>
        <a:accent5>
          <a:srgbClr val="AACAFF"/>
        </a:accent5>
        <a:accent6>
          <a:srgbClr val="6C76A3"/>
        </a:accent6>
        <a:hlink>
          <a:srgbClr val="00FFFF"/>
        </a:hlink>
        <a:folHlink>
          <a:srgbClr val="2DBF68"/>
        </a:folHlink>
      </a:clrScheme>
      <a:clrMap bg1="dk2" tx1="lt1" bg2="dk1" tx2="lt2" accent1="accent1" accent2="accent2" accent3="accent3" accent4="accent4" accent5="accent5" accent6="accent6" hlink="hlink" folHlink="folHlink"/>
    </a:extraClrScheme>
    <a:extraClrScheme>
      <a:clrScheme name="Competition 6">
        <a:dk1>
          <a:srgbClr val="4D4D4D"/>
        </a:dk1>
        <a:lt1>
          <a:srgbClr val="FFFFFF"/>
        </a:lt1>
        <a:dk2>
          <a:srgbClr val="8202E2"/>
        </a:dk2>
        <a:lt2>
          <a:srgbClr val="CCCCFF"/>
        </a:lt2>
        <a:accent1>
          <a:srgbClr val="CC99FF"/>
        </a:accent1>
        <a:accent2>
          <a:srgbClr val="666699"/>
        </a:accent2>
        <a:accent3>
          <a:srgbClr val="C1AAEE"/>
        </a:accent3>
        <a:accent4>
          <a:srgbClr val="DADADA"/>
        </a:accent4>
        <a:accent5>
          <a:srgbClr val="E2CAFF"/>
        </a:accent5>
        <a:accent6>
          <a:srgbClr val="5C5C8A"/>
        </a:accent6>
        <a:hlink>
          <a:srgbClr val="FF7C80"/>
        </a:hlink>
        <a:folHlink>
          <a:srgbClr val="FF5050"/>
        </a:folHlink>
      </a:clrScheme>
      <a:clrMap bg1="dk2" tx1="lt1" bg2="dk1" tx2="lt2" accent1="accent1" accent2="accent2" accent3="accent3" accent4="accent4" accent5="accent5" accent6="accent6" hlink="hlink" folHlink="folHlink"/>
    </a:extraClrScheme>
    <a:extraClrScheme>
      <a:clrScheme name="Competition 7">
        <a:dk1>
          <a:srgbClr val="575863"/>
        </a:dk1>
        <a:lt1>
          <a:srgbClr val="FFFFFF"/>
        </a:lt1>
        <a:dk2>
          <a:srgbClr val="818982"/>
        </a:dk2>
        <a:lt2>
          <a:srgbClr val="EAEAEA"/>
        </a:lt2>
        <a:accent1>
          <a:srgbClr val="CC6600"/>
        </a:accent1>
        <a:accent2>
          <a:srgbClr val="A4A686"/>
        </a:accent2>
        <a:accent3>
          <a:srgbClr val="C1C4C1"/>
        </a:accent3>
        <a:accent4>
          <a:srgbClr val="DADADA"/>
        </a:accent4>
        <a:accent5>
          <a:srgbClr val="E2B8AA"/>
        </a:accent5>
        <a:accent6>
          <a:srgbClr val="949679"/>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Competition 8">
        <a:dk1>
          <a:srgbClr val="000000"/>
        </a:dk1>
        <a:lt1>
          <a:srgbClr val="FFFFFF"/>
        </a:lt1>
        <a:dk2>
          <a:srgbClr val="000000"/>
        </a:dk2>
        <a:lt2>
          <a:srgbClr val="CDCDCD"/>
        </a:lt2>
        <a:accent1>
          <a:srgbClr val="CDD9F7"/>
        </a:accent1>
        <a:accent2>
          <a:srgbClr val="99FF33"/>
        </a:accent2>
        <a:accent3>
          <a:srgbClr val="FFFFFF"/>
        </a:accent3>
        <a:accent4>
          <a:srgbClr val="000000"/>
        </a:accent4>
        <a:accent5>
          <a:srgbClr val="E3E9FA"/>
        </a:accent5>
        <a:accent6>
          <a:srgbClr val="8AE72D"/>
        </a:accent6>
        <a:hlink>
          <a:srgbClr val="0033CC"/>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Alba Super"/>
        <a:ea typeface=""/>
        <a:cs typeface=""/>
      </a:majorFont>
      <a:minorFont>
        <a:latin typeface="Alba Supe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default">
  <a:themeElements>
    <a:clrScheme name="default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default">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default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default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default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default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default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_Fireworks">
  <a:themeElements>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fontScheme name="Fireworks">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Fireworks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clrMap bg1="dk2" tx1="lt1" bg2="dk1" tx2="lt2" accent1="accent1" accent2="accent2" accent3="accent3" accent4="accent4" accent5="accent5" accent6="accent6" hlink="hlink" folHlink="folHlink"/>
    </a:extraClrScheme>
    <a:extraClrScheme>
      <a:clrScheme name="Fireworks 3">
        <a:dk1>
          <a:srgbClr val="9F237F"/>
        </a:dk1>
        <a:lt1>
          <a:srgbClr val="FFCC00"/>
        </a:lt1>
        <a:dk2>
          <a:srgbClr val="000000"/>
        </a:dk2>
        <a:lt2>
          <a:srgbClr val="FFFFFF"/>
        </a:lt2>
        <a:accent1>
          <a:srgbClr val="39A6DD"/>
        </a:accent1>
        <a:accent2>
          <a:srgbClr val="FF03E7"/>
        </a:accent2>
        <a:accent3>
          <a:srgbClr val="AAAAAA"/>
        </a:accent3>
        <a:accent4>
          <a:srgbClr val="DAAE00"/>
        </a:accent4>
        <a:accent5>
          <a:srgbClr val="AED0EB"/>
        </a:accent5>
        <a:accent6>
          <a:srgbClr val="E702D1"/>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4">
        <a:dk1>
          <a:srgbClr val="00603B"/>
        </a:dk1>
        <a:lt1>
          <a:srgbClr val="FFCC00"/>
        </a:lt1>
        <a:dk2>
          <a:srgbClr val="000000"/>
        </a:dk2>
        <a:lt2>
          <a:srgbClr val="FFFFFF"/>
        </a:lt2>
        <a:accent1>
          <a:srgbClr val="39A6DD"/>
        </a:accent1>
        <a:accent2>
          <a:srgbClr val="07FB18"/>
        </a:accent2>
        <a:accent3>
          <a:srgbClr val="AAAAAA"/>
        </a:accent3>
        <a:accent4>
          <a:srgbClr val="DAAE00"/>
        </a:accent4>
        <a:accent5>
          <a:srgbClr val="AED0EB"/>
        </a:accent5>
        <a:accent6>
          <a:srgbClr val="06E315"/>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5">
        <a:dk1>
          <a:srgbClr val="FF6600"/>
        </a:dk1>
        <a:lt1>
          <a:srgbClr val="FFFFFF"/>
        </a:lt1>
        <a:dk2>
          <a:srgbClr val="003366"/>
        </a:dk2>
        <a:lt2>
          <a:srgbClr val="FFFFFF"/>
        </a:lt2>
        <a:accent1>
          <a:srgbClr val="FF99FF"/>
        </a:accent1>
        <a:accent2>
          <a:srgbClr val="FFFF99"/>
        </a:accent2>
        <a:accent3>
          <a:srgbClr val="AAADB8"/>
        </a:accent3>
        <a:accent4>
          <a:srgbClr val="DADADA"/>
        </a:accent4>
        <a:accent5>
          <a:srgbClr val="FFCAFF"/>
        </a:accent5>
        <a:accent6>
          <a:srgbClr val="E7E78A"/>
        </a:accent6>
        <a:hlink>
          <a:srgbClr val="FF3399"/>
        </a:hlink>
        <a:folHlink>
          <a:srgbClr val="FF9966"/>
        </a:folHlink>
      </a:clrScheme>
      <a:clrMap bg1="dk2" tx1="lt1" bg2="dk1" tx2="lt2" accent1="accent1" accent2="accent2" accent3="accent3" accent4="accent4" accent5="accent5" accent6="accent6" hlink="hlink" folHlink="folHlink"/>
    </a:extraClrScheme>
    <a:extraClrScheme>
      <a:clrScheme name="Fireworks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_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_Competition">
  <a:themeElements>
    <a:clrScheme name="Competition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fontScheme name="Competition">
      <a:majorFont>
        <a:latin typeface="Arial"/>
        <a:ea typeface=""/>
        <a:cs typeface=""/>
      </a:majorFont>
      <a:minorFont>
        <a:latin typeface="Goudy Stou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Competition 1">
        <a:dk1>
          <a:srgbClr val="5C1F00"/>
        </a:dk1>
        <a:lt1>
          <a:srgbClr val="FFFFFF"/>
        </a:lt1>
        <a:dk2>
          <a:srgbClr val="990000"/>
        </a:dk2>
        <a:lt2>
          <a:srgbClr val="FFF9BB"/>
        </a:lt2>
        <a:accent1>
          <a:srgbClr val="FF3300"/>
        </a:accent1>
        <a:accent2>
          <a:srgbClr val="B86D52"/>
        </a:accent2>
        <a:accent3>
          <a:srgbClr val="CAAAAA"/>
        </a:accent3>
        <a:accent4>
          <a:srgbClr val="DADADA"/>
        </a:accent4>
        <a:accent5>
          <a:srgbClr val="FFADAA"/>
        </a:accent5>
        <a:accent6>
          <a:srgbClr val="A66249"/>
        </a:accent6>
        <a:hlink>
          <a:srgbClr val="FF9900"/>
        </a:hlink>
        <a:folHlink>
          <a:srgbClr val="FFCC66"/>
        </a:folHlink>
      </a:clrScheme>
      <a:clrMap bg1="dk2" tx1="lt1" bg2="dk1" tx2="lt2" accent1="accent1" accent2="accent2" accent3="accent3" accent4="accent4" accent5="accent5" accent6="accent6" hlink="hlink" folHlink="folHlink"/>
    </a:extraClrScheme>
    <a:extraClrScheme>
      <a:clrScheme name="Competition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ompetition 3">
        <a:dk1>
          <a:srgbClr val="2A5400"/>
        </a:dk1>
        <a:lt1>
          <a:srgbClr val="FFFFFF"/>
        </a:lt1>
        <a:dk2>
          <a:srgbClr val="4A9400"/>
        </a:dk2>
        <a:lt2>
          <a:srgbClr val="F3F2D9"/>
        </a:lt2>
        <a:accent1>
          <a:srgbClr val="99CC00"/>
        </a:accent1>
        <a:accent2>
          <a:srgbClr val="6B4A39"/>
        </a:accent2>
        <a:accent3>
          <a:srgbClr val="B1C8AA"/>
        </a:accent3>
        <a:accent4>
          <a:srgbClr val="DADADA"/>
        </a:accent4>
        <a:accent5>
          <a:srgbClr val="CAE2AA"/>
        </a:accent5>
        <a:accent6>
          <a:srgbClr val="604233"/>
        </a:accent6>
        <a:hlink>
          <a:srgbClr val="E2BC5E"/>
        </a:hlink>
        <a:folHlink>
          <a:srgbClr val="AB7F6B"/>
        </a:folHlink>
      </a:clrScheme>
      <a:clrMap bg1="dk2" tx1="lt1" bg2="dk1" tx2="lt2" accent1="accent1" accent2="accent2" accent3="accent3" accent4="accent4" accent5="accent5" accent6="accent6" hlink="hlink" folHlink="folHlink"/>
    </a:extraClrScheme>
    <a:extraClrScheme>
      <a:clrScheme name="Competition 4">
        <a:dk1>
          <a:srgbClr val="005A58"/>
        </a:dk1>
        <a:lt1>
          <a:srgbClr val="FFFFFF"/>
        </a:lt1>
        <a:dk2>
          <a:srgbClr val="009E9A"/>
        </a:dk2>
        <a:lt2>
          <a:srgbClr val="C5EBE4"/>
        </a:lt2>
        <a:accent1>
          <a:srgbClr val="0099CC"/>
        </a:accent1>
        <a:accent2>
          <a:srgbClr val="339933"/>
        </a:accent2>
        <a:accent3>
          <a:srgbClr val="AACCCA"/>
        </a:accent3>
        <a:accent4>
          <a:srgbClr val="DADADA"/>
        </a:accent4>
        <a:accent5>
          <a:srgbClr val="AACAE2"/>
        </a:accent5>
        <a:accent6>
          <a:srgbClr val="2D8A2D"/>
        </a:accent6>
        <a:hlink>
          <a:srgbClr val="00FF99"/>
        </a:hlink>
        <a:folHlink>
          <a:srgbClr val="4CD2D2"/>
        </a:folHlink>
      </a:clrScheme>
      <a:clrMap bg1="dk2" tx1="lt1" bg2="dk1" tx2="lt2" accent1="accent1" accent2="accent2" accent3="accent3" accent4="accent4" accent5="accent5" accent6="accent6" hlink="hlink" folHlink="folHlink"/>
    </a:extraClrScheme>
    <a:extraClrScheme>
      <a:clrScheme name="Competition 5">
        <a:dk1>
          <a:srgbClr val="000070"/>
        </a:dk1>
        <a:lt1>
          <a:srgbClr val="FFFFFF"/>
        </a:lt1>
        <a:dk2>
          <a:srgbClr val="0000FF"/>
        </a:dk2>
        <a:lt2>
          <a:srgbClr val="C5C5FF"/>
        </a:lt2>
        <a:accent1>
          <a:srgbClr val="0099FF"/>
        </a:accent1>
        <a:accent2>
          <a:srgbClr val="7883B4"/>
        </a:accent2>
        <a:accent3>
          <a:srgbClr val="AAAAFF"/>
        </a:accent3>
        <a:accent4>
          <a:srgbClr val="DADADA"/>
        </a:accent4>
        <a:accent5>
          <a:srgbClr val="AACAFF"/>
        </a:accent5>
        <a:accent6>
          <a:srgbClr val="6C76A3"/>
        </a:accent6>
        <a:hlink>
          <a:srgbClr val="00FFFF"/>
        </a:hlink>
        <a:folHlink>
          <a:srgbClr val="2DBF68"/>
        </a:folHlink>
      </a:clrScheme>
      <a:clrMap bg1="dk2" tx1="lt1" bg2="dk1" tx2="lt2" accent1="accent1" accent2="accent2" accent3="accent3" accent4="accent4" accent5="accent5" accent6="accent6" hlink="hlink" folHlink="folHlink"/>
    </a:extraClrScheme>
    <a:extraClrScheme>
      <a:clrScheme name="Competition 6">
        <a:dk1>
          <a:srgbClr val="4D4D4D"/>
        </a:dk1>
        <a:lt1>
          <a:srgbClr val="FFFFFF"/>
        </a:lt1>
        <a:dk2>
          <a:srgbClr val="8202E2"/>
        </a:dk2>
        <a:lt2>
          <a:srgbClr val="CCCCFF"/>
        </a:lt2>
        <a:accent1>
          <a:srgbClr val="CC99FF"/>
        </a:accent1>
        <a:accent2>
          <a:srgbClr val="666699"/>
        </a:accent2>
        <a:accent3>
          <a:srgbClr val="C1AAEE"/>
        </a:accent3>
        <a:accent4>
          <a:srgbClr val="DADADA"/>
        </a:accent4>
        <a:accent5>
          <a:srgbClr val="E2CAFF"/>
        </a:accent5>
        <a:accent6>
          <a:srgbClr val="5C5C8A"/>
        </a:accent6>
        <a:hlink>
          <a:srgbClr val="FF7C80"/>
        </a:hlink>
        <a:folHlink>
          <a:srgbClr val="FF5050"/>
        </a:folHlink>
      </a:clrScheme>
      <a:clrMap bg1="dk2" tx1="lt1" bg2="dk1" tx2="lt2" accent1="accent1" accent2="accent2" accent3="accent3" accent4="accent4" accent5="accent5" accent6="accent6" hlink="hlink" folHlink="folHlink"/>
    </a:extraClrScheme>
    <a:extraClrScheme>
      <a:clrScheme name="Competition 7">
        <a:dk1>
          <a:srgbClr val="575863"/>
        </a:dk1>
        <a:lt1>
          <a:srgbClr val="FFFFFF"/>
        </a:lt1>
        <a:dk2>
          <a:srgbClr val="818982"/>
        </a:dk2>
        <a:lt2>
          <a:srgbClr val="EAEAEA"/>
        </a:lt2>
        <a:accent1>
          <a:srgbClr val="CC6600"/>
        </a:accent1>
        <a:accent2>
          <a:srgbClr val="A4A686"/>
        </a:accent2>
        <a:accent3>
          <a:srgbClr val="C1C4C1"/>
        </a:accent3>
        <a:accent4>
          <a:srgbClr val="DADADA"/>
        </a:accent4>
        <a:accent5>
          <a:srgbClr val="E2B8AA"/>
        </a:accent5>
        <a:accent6>
          <a:srgbClr val="949679"/>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Competition 8">
        <a:dk1>
          <a:srgbClr val="000000"/>
        </a:dk1>
        <a:lt1>
          <a:srgbClr val="FFFFFF"/>
        </a:lt1>
        <a:dk2>
          <a:srgbClr val="000000"/>
        </a:dk2>
        <a:lt2>
          <a:srgbClr val="CDCDCD"/>
        </a:lt2>
        <a:accent1>
          <a:srgbClr val="CDD9F7"/>
        </a:accent1>
        <a:accent2>
          <a:srgbClr val="99FF33"/>
        </a:accent2>
        <a:accent3>
          <a:srgbClr val="FFFFFF"/>
        </a:accent3>
        <a:accent4>
          <a:srgbClr val="000000"/>
        </a:accent4>
        <a:accent5>
          <a:srgbClr val="E3E9FA"/>
        </a:accent5>
        <a:accent6>
          <a:srgbClr val="8AE72D"/>
        </a:accent6>
        <a:hlink>
          <a:srgbClr val="0033CC"/>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_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Alba Super"/>
        <a:ea typeface=""/>
        <a:cs typeface=""/>
      </a:majorFont>
      <a:minorFont>
        <a:latin typeface="Alba Supe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_default">
  <a:themeElements>
    <a:clrScheme name="default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default">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default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default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default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default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default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_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3.xml><?xml version="1.0" encoding="utf-8"?>
<a:theme xmlns:a="http://schemas.openxmlformats.org/drawingml/2006/main" name="Quiz Question Default">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_Fireworks">
  <a:themeElements>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fontScheme name="Fireworks">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Fireworks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clrMap bg1="dk2" tx1="lt1" bg2="dk1" tx2="lt2" accent1="accent1" accent2="accent2" accent3="accent3" accent4="accent4" accent5="accent5" accent6="accent6" hlink="hlink" folHlink="folHlink"/>
    </a:extraClrScheme>
    <a:extraClrScheme>
      <a:clrScheme name="Fireworks 3">
        <a:dk1>
          <a:srgbClr val="9F237F"/>
        </a:dk1>
        <a:lt1>
          <a:srgbClr val="FFCC00"/>
        </a:lt1>
        <a:dk2>
          <a:srgbClr val="000000"/>
        </a:dk2>
        <a:lt2>
          <a:srgbClr val="FFFFFF"/>
        </a:lt2>
        <a:accent1>
          <a:srgbClr val="39A6DD"/>
        </a:accent1>
        <a:accent2>
          <a:srgbClr val="FF03E7"/>
        </a:accent2>
        <a:accent3>
          <a:srgbClr val="AAAAAA"/>
        </a:accent3>
        <a:accent4>
          <a:srgbClr val="DAAE00"/>
        </a:accent4>
        <a:accent5>
          <a:srgbClr val="AED0EB"/>
        </a:accent5>
        <a:accent6>
          <a:srgbClr val="E702D1"/>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4">
        <a:dk1>
          <a:srgbClr val="00603B"/>
        </a:dk1>
        <a:lt1>
          <a:srgbClr val="FFCC00"/>
        </a:lt1>
        <a:dk2>
          <a:srgbClr val="000000"/>
        </a:dk2>
        <a:lt2>
          <a:srgbClr val="FFFFFF"/>
        </a:lt2>
        <a:accent1>
          <a:srgbClr val="39A6DD"/>
        </a:accent1>
        <a:accent2>
          <a:srgbClr val="07FB18"/>
        </a:accent2>
        <a:accent3>
          <a:srgbClr val="AAAAAA"/>
        </a:accent3>
        <a:accent4>
          <a:srgbClr val="DAAE00"/>
        </a:accent4>
        <a:accent5>
          <a:srgbClr val="AED0EB"/>
        </a:accent5>
        <a:accent6>
          <a:srgbClr val="06E315"/>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5">
        <a:dk1>
          <a:srgbClr val="FF6600"/>
        </a:dk1>
        <a:lt1>
          <a:srgbClr val="FFFFFF"/>
        </a:lt1>
        <a:dk2>
          <a:srgbClr val="003366"/>
        </a:dk2>
        <a:lt2>
          <a:srgbClr val="FFFFFF"/>
        </a:lt2>
        <a:accent1>
          <a:srgbClr val="FF99FF"/>
        </a:accent1>
        <a:accent2>
          <a:srgbClr val="FFFF99"/>
        </a:accent2>
        <a:accent3>
          <a:srgbClr val="AAADB8"/>
        </a:accent3>
        <a:accent4>
          <a:srgbClr val="DADADA"/>
        </a:accent4>
        <a:accent5>
          <a:srgbClr val="FFCAFF"/>
        </a:accent5>
        <a:accent6>
          <a:srgbClr val="E7E78A"/>
        </a:accent6>
        <a:hlink>
          <a:srgbClr val="FF3399"/>
        </a:hlink>
        <a:folHlink>
          <a:srgbClr val="FF9966"/>
        </a:folHlink>
      </a:clrScheme>
      <a:clrMap bg1="dk2" tx1="lt1" bg2="dk1" tx2="lt2" accent1="accent1" accent2="accent2" accent3="accent3" accent4="accent4" accent5="accent5" accent6="accent6" hlink="hlink" folHlink="folHlink"/>
    </a:extraClrScheme>
    <a:extraClrScheme>
      <a:clrScheme name="Fireworks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_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_Competition">
  <a:themeElements>
    <a:clrScheme name="Competition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fontScheme name="Competition">
      <a:majorFont>
        <a:latin typeface="Arial"/>
        <a:ea typeface=""/>
        <a:cs typeface=""/>
      </a:majorFont>
      <a:minorFont>
        <a:latin typeface="Goudy Stou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Competition 1">
        <a:dk1>
          <a:srgbClr val="5C1F00"/>
        </a:dk1>
        <a:lt1>
          <a:srgbClr val="FFFFFF"/>
        </a:lt1>
        <a:dk2>
          <a:srgbClr val="990000"/>
        </a:dk2>
        <a:lt2>
          <a:srgbClr val="FFF9BB"/>
        </a:lt2>
        <a:accent1>
          <a:srgbClr val="FF3300"/>
        </a:accent1>
        <a:accent2>
          <a:srgbClr val="B86D52"/>
        </a:accent2>
        <a:accent3>
          <a:srgbClr val="CAAAAA"/>
        </a:accent3>
        <a:accent4>
          <a:srgbClr val="DADADA"/>
        </a:accent4>
        <a:accent5>
          <a:srgbClr val="FFADAA"/>
        </a:accent5>
        <a:accent6>
          <a:srgbClr val="A66249"/>
        </a:accent6>
        <a:hlink>
          <a:srgbClr val="FF9900"/>
        </a:hlink>
        <a:folHlink>
          <a:srgbClr val="FFCC66"/>
        </a:folHlink>
      </a:clrScheme>
      <a:clrMap bg1="dk2" tx1="lt1" bg2="dk1" tx2="lt2" accent1="accent1" accent2="accent2" accent3="accent3" accent4="accent4" accent5="accent5" accent6="accent6" hlink="hlink" folHlink="folHlink"/>
    </a:extraClrScheme>
    <a:extraClrScheme>
      <a:clrScheme name="Competition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ompetition 3">
        <a:dk1>
          <a:srgbClr val="2A5400"/>
        </a:dk1>
        <a:lt1>
          <a:srgbClr val="FFFFFF"/>
        </a:lt1>
        <a:dk2>
          <a:srgbClr val="4A9400"/>
        </a:dk2>
        <a:lt2>
          <a:srgbClr val="F3F2D9"/>
        </a:lt2>
        <a:accent1>
          <a:srgbClr val="99CC00"/>
        </a:accent1>
        <a:accent2>
          <a:srgbClr val="6B4A39"/>
        </a:accent2>
        <a:accent3>
          <a:srgbClr val="B1C8AA"/>
        </a:accent3>
        <a:accent4>
          <a:srgbClr val="DADADA"/>
        </a:accent4>
        <a:accent5>
          <a:srgbClr val="CAE2AA"/>
        </a:accent5>
        <a:accent6>
          <a:srgbClr val="604233"/>
        </a:accent6>
        <a:hlink>
          <a:srgbClr val="E2BC5E"/>
        </a:hlink>
        <a:folHlink>
          <a:srgbClr val="AB7F6B"/>
        </a:folHlink>
      </a:clrScheme>
      <a:clrMap bg1="dk2" tx1="lt1" bg2="dk1" tx2="lt2" accent1="accent1" accent2="accent2" accent3="accent3" accent4="accent4" accent5="accent5" accent6="accent6" hlink="hlink" folHlink="folHlink"/>
    </a:extraClrScheme>
    <a:extraClrScheme>
      <a:clrScheme name="Competition 4">
        <a:dk1>
          <a:srgbClr val="005A58"/>
        </a:dk1>
        <a:lt1>
          <a:srgbClr val="FFFFFF"/>
        </a:lt1>
        <a:dk2>
          <a:srgbClr val="009E9A"/>
        </a:dk2>
        <a:lt2>
          <a:srgbClr val="C5EBE4"/>
        </a:lt2>
        <a:accent1>
          <a:srgbClr val="0099CC"/>
        </a:accent1>
        <a:accent2>
          <a:srgbClr val="339933"/>
        </a:accent2>
        <a:accent3>
          <a:srgbClr val="AACCCA"/>
        </a:accent3>
        <a:accent4>
          <a:srgbClr val="DADADA"/>
        </a:accent4>
        <a:accent5>
          <a:srgbClr val="AACAE2"/>
        </a:accent5>
        <a:accent6>
          <a:srgbClr val="2D8A2D"/>
        </a:accent6>
        <a:hlink>
          <a:srgbClr val="00FF99"/>
        </a:hlink>
        <a:folHlink>
          <a:srgbClr val="4CD2D2"/>
        </a:folHlink>
      </a:clrScheme>
      <a:clrMap bg1="dk2" tx1="lt1" bg2="dk1" tx2="lt2" accent1="accent1" accent2="accent2" accent3="accent3" accent4="accent4" accent5="accent5" accent6="accent6" hlink="hlink" folHlink="folHlink"/>
    </a:extraClrScheme>
    <a:extraClrScheme>
      <a:clrScheme name="Competition 5">
        <a:dk1>
          <a:srgbClr val="000070"/>
        </a:dk1>
        <a:lt1>
          <a:srgbClr val="FFFFFF"/>
        </a:lt1>
        <a:dk2>
          <a:srgbClr val="0000FF"/>
        </a:dk2>
        <a:lt2>
          <a:srgbClr val="C5C5FF"/>
        </a:lt2>
        <a:accent1>
          <a:srgbClr val="0099FF"/>
        </a:accent1>
        <a:accent2>
          <a:srgbClr val="7883B4"/>
        </a:accent2>
        <a:accent3>
          <a:srgbClr val="AAAAFF"/>
        </a:accent3>
        <a:accent4>
          <a:srgbClr val="DADADA"/>
        </a:accent4>
        <a:accent5>
          <a:srgbClr val="AACAFF"/>
        </a:accent5>
        <a:accent6>
          <a:srgbClr val="6C76A3"/>
        </a:accent6>
        <a:hlink>
          <a:srgbClr val="00FFFF"/>
        </a:hlink>
        <a:folHlink>
          <a:srgbClr val="2DBF68"/>
        </a:folHlink>
      </a:clrScheme>
      <a:clrMap bg1="dk2" tx1="lt1" bg2="dk1" tx2="lt2" accent1="accent1" accent2="accent2" accent3="accent3" accent4="accent4" accent5="accent5" accent6="accent6" hlink="hlink" folHlink="folHlink"/>
    </a:extraClrScheme>
    <a:extraClrScheme>
      <a:clrScheme name="Competition 6">
        <a:dk1>
          <a:srgbClr val="4D4D4D"/>
        </a:dk1>
        <a:lt1>
          <a:srgbClr val="FFFFFF"/>
        </a:lt1>
        <a:dk2>
          <a:srgbClr val="8202E2"/>
        </a:dk2>
        <a:lt2>
          <a:srgbClr val="CCCCFF"/>
        </a:lt2>
        <a:accent1>
          <a:srgbClr val="CC99FF"/>
        </a:accent1>
        <a:accent2>
          <a:srgbClr val="666699"/>
        </a:accent2>
        <a:accent3>
          <a:srgbClr val="C1AAEE"/>
        </a:accent3>
        <a:accent4>
          <a:srgbClr val="DADADA"/>
        </a:accent4>
        <a:accent5>
          <a:srgbClr val="E2CAFF"/>
        </a:accent5>
        <a:accent6>
          <a:srgbClr val="5C5C8A"/>
        </a:accent6>
        <a:hlink>
          <a:srgbClr val="FF7C80"/>
        </a:hlink>
        <a:folHlink>
          <a:srgbClr val="FF5050"/>
        </a:folHlink>
      </a:clrScheme>
      <a:clrMap bg1="dk2" tx1="lt1" bg2="dk1" tx2="lt2" accent1="accent1" accent2="accent2" accent3="accent3" accent4="accent4" accent5="accent5" accent6="accent6" hlink="hlink" folHlink="folHlink"/>
    </a:extraClrScheme>
    <a:extraClrScheme>
      <a:clrScheme name="Competition 7">
        <a:dk1>
          <a:srgbClr val="575863"/>
        </a:dk1>
        <a:lt1>
          <a:srgbClr val="FFFFFF"/>
        </a:lt1>
        <a:dk2>
          <a:srgbClr val="818982"/>
        </a:dk2>
        <a:lt2>
          <a:srgbClr val="EAEAEA"/>
        </a:lt2>
        <a:accent1>
          <a:srgbClr val="CC6600"/>
        </a:accent1>
        <a:accent2>
          <a:srgbClr val="A4A686"/>
        </a:accent2>
        <a:accent3>
          <a:srgbClr val="C1C4C1"/>
        </a:accent3>
        <a:accent4>
          <a:srgbClr val="DADADA"/>
        </a:accent4>
        <a:accent5>
          <a:srgbClr val="E2B8AA"/>
        </a:accent5>
        <a:accent6>
          <a:srgbClr val="949679"/>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Competition 8">
        <a:dk1>
          <a:srgbClr val="000000"/>
        </a:dk1>
        <a:lt1>
          <a:srgbClr val="FFFFFF"/>
        </a:lt1>
        <a:dk2>
          <a:srgbClr val="000000"/>
        </a:dk2>
        <a:lt2>
          <a:srgbClr val="CDCDCD"/>
        </a:lt2>
        <a:accent1>
          <a:srgbClr val="CDD9F7"/>
        </a:accent1>
        <a:accent2>
          <a:srgbClr val="99FF33"/>
        </a:accent2>
        <a:accent3>
          <a:srgbClr val="FFFFFF"/>
        </a:accent3>
        <a:accent4>
          <a:srgbClr val="000000"/>
        </a:accent4>
        <a:accent5>
          <a:srgbClr val="E3E9FA"/>
        </a:accent5>
        <a:accent6>
          <a:srgbClr val="8AE72D"/>
        </a:accent6>
        <a:hlink>
          <a:srgbClr val="0033CC"/>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_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Alba Super"/>
        <a:ea typeface=""/>
        <a:cs typeface=""/>
      </a:majorFont>
      <a:minorFont>
        <a:latin typeface="Alba Supe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_default">
  <a:themeElements>
    <a:clrScheme name="default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default">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default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default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default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default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default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heme2">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5.xml><?xml version="1.0" encoding="utf-8"?>
<a:theme xmlns:a="http://schemas.openxmlformats.org/drawingml/2006/main" name="1_Apex">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6.xml><?xml version="1.0" encoding="utf-8"?>
<a:theme xmlns:a="http://schemas.openxmlformats.org/drawingml/2006/main" name="Theme1">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8.xml><?xml version="1.0" encoding="utf-8"?>
<a:theme xmlns:a="http://schemas.openxmlformats.org/drawingml/2006/main" name="Trek">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9.xml><?xml version="1.0" encoding="utf-8"?>
<a:theme xmlns:a="http://schemas.openxmlformats.org/drawingml/2006/main" name="1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0.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11.xml><?xml version="1.0" encoding="utf-8"?>
<a:themeOverride xmlns:a="http://schemas.openxmlformats.org/drawingml/2006/main">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12.xml><?xml version="1.0" encoding="utf-8"?>
<a:themeOverride xmlns:a="http://schemas.openxmlformats.org/drawingml/2006/main">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themeOverride>
</file>

<file path=ppt/theme/themeOverride1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5.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6.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7.xml><?xml version="1.0" encoding="utf-8"?>
<a:themeOverride xmlns:a="http://schemas.openxmlformats.org/drawingml/2006/main">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themeOverride>
</file>

<file path=ppt/theme/themeOverride8.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9.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Arti-Facts Slide for Quizzing</Template>
  <TotalTime>5806</TotalTime>
  <Words>1055</Words>
  <Application>Microsoft Office PowerPoint</Application>
  <PresentationFormat>On-screen Show (4:3)</PresentationFormat>
  <Paragraphs>97</Paragraphs>
  <Slides>31</Slides>
  <Notes>1</Notes>
  <HiddenSlides>0</HiddenSlides>
  <MMClips>0</MMClips>
  <ScaleCrop>false</ScaleCrop>
  <HeadingPairs>
    <vt:vector size="6" baseType="variant">
      <vt:variant>
        <vt:lpstr>Fonts Used</vt:lpstr>
      </vt:variant>
      <vt:variant>
        <vt:i4>19</vt:i4>
      </vt:variant>
      <vt:variant>
        <vt:lpstr>Theme</vt:lpstr>
      </vt:variant>
      <vt:variant>
        <vt:i4>28</vt:i4>
      </vt:variant>
      <vt:variant>
        <vt:lpstr>Slide Titles</vt:lpstr>
      </vt:variant>
      <vt:variant>
        <vt:i4>31</vt:i4>
      </vt:variant>
    </vt:vector>
  </HeadingPairs>
  <TitlesOfParts>
    <vt:vector size="78" baseType="lpstr">
      <vt:lpstr>Arial</vt:lpstr>
      <vt:lpstr>Constantia</vt:lpstr>
      <vt:lpstr>Wingdings 2</vt:lpstr>
      <vt:lpstr>Calibri</vt:lpstr>
      <vt:lpstr>Verdana</vt:lpstr>
      <vt:lpstr>Wingdings</vt:lpstr>
      <vt:lpstr>Rockwell</vt:lpstr>
      <vt:lpstr>Lucida Sans</vt:lpstr>
      <vt:lpstr>Book Antiqua</vt:lpstr>
      <vt:lpstr>Wingdings 3</vt:lpstr>
      <vt:lpstr>Lucida Sans Unicode</vt:lpstr>
      <vt:lpstr>Franklin Gothic Medium</vt:lpstr>
      <vt:lpstr>Franklin Gothic Book</vt:lpstr>
      <vt:lpstr>Arial Black</vt:lpstr>
      <vt:lpstr>Times New Roman</vt:lpstr>
      <vt:lpstr>Goudy Stout</vt:lpstr>
      <vt:lpstr>Alba Super</vt:lpstr>
      <vt:lpstr>Comic Sans MS</vt:lpstr>
      <vt:lpstr>Bodoni MT Black</vt:lpstr>
      <vt:lpstr>Arti-Facts Slide for Quizzing</vt:lpstr>
      <vt:lpstr>Profile</vt:lpstr>
      <vt:lpstr>Capsules</vt:lpstr>
      <vt:lpstr>Theme2</vt:lpstr>
      <vt:lpstr>1_Apex</vt:lpstr>
      <vt:lpstr>Theme1</vt:lpstr>
      <vt:lpstr>Concourse</vt:lpstr>
      <vt:lpstr>Trek</vt:lpstr>
      <vt:lpstr>1_Profile</vt:lpstr>
      <vt:lpstr>1_Capsules</vt:lpstr>
      <vt:lpstr>Quiz Question Theme</vt:lpstr>
      <vt:lpstr>Fireworks</vt:lpstr>
      <vt:lpstr>Mountain Top</vt:lpstr>
      <vt:lpstr>Competition</vt:lpstr>
      <vt:lpstr>Compass</vt:lpstr>
      <vt:lpstr>default</vt:lpstr>
      <vt:lpstr>1_Fireworks</vt:lpstr>
      <vt:lpstr>1_Mountain Top</vt:lpstr>
      <vt:lpstr>1_Competition</vt:lpstr>
      <vt:lpstr>1_Compass</vt:lpstr>
      <vt:lpstr>1_default</vt:lpstr>
      <vt:lpstr>1_Foundry</vt:lpstr>
      <vt:lpstr>Quiz Question Default</vt:lpstr>
      <vt:lpstr>2_Fireworks</vt:lpstr>
      <vt:lpstr>2_Mountain Top</vt:lpstr>
      <vt:lpstr>2_Competition</vt:lpstr>
      <vt:lpstr>2_Compass</vt:lpstr>
      <vt:lpstr>2_default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Margy McCallister</dc:creator>
  <cp:lastModifiedBy>A L</cp:lastModifiedBy>
  <cp:revision>67</cp:revision>
  <dcterms:created xsi:type="dcterms:W3CDTF">2011-09-19T12:36:21Z</dcterms:created>
  <dcterms:modified xsi:type="dcterms:W3CDTF">2023-07-22T20:21:22Z</dcterms:modified>
</cp:coreProperties>
</file>