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microsoft.com/office/2015/10/relationships/revisionInfo" Target="revisionInfo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6/29/2017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6302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6/29/2017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95191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6/29/2017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051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6/29/2017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922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6/29/2017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2543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6/29/2017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8306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6/29/2017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6595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6/29/2017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4779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6/29/2017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0255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6/29/2017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5087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6/29/2017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5984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6/29/2017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938993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6000" b="1" dirty="0"/>
              <a:t>Matthew</a:t>
            </a:r>
            <a:br>
              <a:rPr lang="en-US" sz="6000" b="1" dirty="0"/>
            </a:br>
            <a:r>
              <a:rPr lang="en-US" sz="6000" b="1" dirty="0"/>
              <a:t>Dig Site 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Blue Level Questions</a:t>
            </a:r>
          </a:p>
        </p:txBody>
      </p:sp>
    </p:spTree>
    <p:extLst>
      <p:ext uri="{BB962C8B-B14F-4D97-AF65-F5344CB8AC3E}">
        <p14:creationId xmlns:p14="http://schemas.microsoft.com/office/powerpoint/2010/main" val="23126731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77962"/>
          </a:xfrm>
        </p:spPr>
        <p:txBody>
          <a:bodyPr/>
          <a:lstStyle/>
          <a:p>
            <a:pPr algn="l"/>
            <a:r>
              <a:rPr lang="en-US" dirty="0"/>
              <a:t>Why are the pure in heart blessed?  (5:8)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916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“People will be nice to them.”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“They will be given a lot of things.”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“They will see God.”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“They will be filled.”</a:t>
            </a:r>
          </a:p>
        </p:txBody>
      </p:sp>
    </p:spTree>
    <p:extLst>
      <p:ext uri="{BB962C8B-B14F-4D97-AF65-F5344CB8AC3E}">
        <p14:creationId xmlns:p14="http://schemas.microsoft.com/office/powerpoint/2010/main" val="7874190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77962"/>
          </a:xfrm>
        </p:spPr>
        <p:txBody>
          <a:bodyPr/>
          <a:lstStyle/>
          <a:p>
            <a:pPr algn="l"/>
            <a:r>
              <a:rPr lang="en-US" dirty="0"/>
              <a:t>Why are the pure in heart blessed?  (5:8)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916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“People will be nice to them.”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“They will be given a lot of things.”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>
                <a:solidFill>
                  <a:srgbClr val="FFFF00"/>
                </a:solidFill>
              </a:rPr>
              <a:t>“They will see God.”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“They will be filled.”</a:t>
            </a:r>
          </a:p>
        </p:txBody>
      </p:sp>
    </p:spTree>
    <p:extLst>
      <p:ext uri="{BB962C8B-B14F-4D97-AF65-F5344CB8AC3E}">
        <p14:creationId xmlns:p14="http://schemas.microsoft.com/office/powerpoint/2010/main" val="18207446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30362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Why does Jesus say that those who are persecuted because of righteousness are blessed?  (5:10)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are good people.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God loves them better than other people.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feel good about their righteousness.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kingdom of heaven is theirs.</a:t>
            </a:r>
          </a:p>
        </p:txBody>
      </p:sp>
    </p:spTree>
    <p:extLst>
      <p:ext uri="{BB962C8B-B14F-4D97-AF65-F5344CB8AC3E}">
        <p14:creationId xmlns:p14="http://schemas.microsoft.com/office/powerpoint/2010/main" val="30646688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30362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Why does Jesus say that those who are persecuted because of righteousness are blessed?  (5:10)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are good people.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God loves them better than other people.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feel good about their righteousness.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The kingdom of heaven is theirs.</a:t>
            </a:r>
          </a:p>
        </p:txBody>
      </p:sp>
    </p:spTree>
    <p:extLst>
      <p:ext uri="{BB962C8B-B14F-4D97-AF65-F5344CB8AC3E}">
        <p14:creationId xmlns:p14="http://schemas.microsoft.com/office/powerpoint/2010/main" val="15215968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30362"/>
          </a:xfrm>
        </p:spPr>
        <p:txBody>
          <a:bodyPr/>
          <a:lstStyle/>
          <a:p>
            <a:pPr algn="l"/>
            <a:r>
              <a:rPr lang="en-US" dirty="0"/>
              <a:t>What did Jesus tell those who are persecuted to do?  (5:11-12)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“Rejoice and be glad.”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“Ask others for a lot of help.”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“Be very sad about what happened.”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“Fight the person picking on you.”</a:t>
            </a:r>
          </a:p>
        </p:txBody>
      </p:sp>
    </p:spTree>
    <p:extLst>
      <p:ext uri="{BB962C8B-B14F-4D97-AF65-F5344CB8AC3E}">
        <p14:creationId xmlns:p14="http://schemas.microsoft.com/office/powerpoint/2010/main" val="41736504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30362"/>
          </a:xfrm>
        </p:spPr>
        <p:txBody>
          <a:bodyPr/>
          <a:lstStyle/>
          <a:p>
            <a:pPr algn="l"/>
            <a:r>
              <a:rPr lang="en-US" dirty="0"/>
              <a:t>What did Jesus tell those who are persecuted to do?  (5:11-12)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>
                <a:solidFill>
                  <a:srgbClr val="FFFF00"/>
                </a:solidFill>
              </a:rPr>
              <a:t>“Rejoice and be glad.”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“Ask others for a lot of help.”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“Be very sad about what happened.”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“Fight the person picking on you.”</a:t>
            </a:r>
          </a:p>
        </p:txBody>
      </p:sp>
    </p:spTree>
    <p:extLst>
      <p:ext uri="{BB962C8B-B14F-4D97-AF65-F5344CB8AC3E}">
        <p14:creationId xmlns:p14="http://schemas.microsoft.com/office/powerpoint/2010/main" val="23904727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54162"/>
          </a:xfrm>
        </p:spPr>
        <p:txBody>
          <a:bodyPr/>
          <a:lstStyle/>
          <a:p>
            <a:pPr algn="l"/>
            <a:r>
              <a:rPr lang="en-US" dirty="0"/>
              <a:t>What spice did Jesus compare His people to?  (5:13)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400" dirty="0"/>
              <a:t>Basil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/>
              <a:t>Salt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/>
              <a:t>Pepper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/>
              <a:t>Garlic powder</a:t>
            </a:r>
          </a:p>
        </p:txBody>
      </p:sp>
    </p:spTree>
    <p:extLst>
      <p:ext uri="{BB962C8B-B14F-4D97-AF65-F5344CB8AC3E}">
        <p14:creationId xmlns:p14="http://schemas.microsoft.com/office/powerpoint/2010/main" val="26739502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54162"/>
          </a:xfrm>
        </p:spPr>
        <p:txBody>
          <a:bodyPr/>
          <a:lstStyle/>
          <a:p>
            <a:pPr algn="l"/>
            <a:r>
              <a:rPr lang="en-US" dirty="0"/>
              <a:t>What spice did Jesus compare His people to?  (5:13)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400" dirty="0"/>
              <a:t>Basil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>
                <a:solidFill>
                  <a:srgbClr val="FFFF00"/>
                </a:solidFill>
              </a:rPr>
              <a:t>Salt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/>
              <a:t>Pepper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/>
              <a:t>Garlic powder</a:t>
            </a:r>
          </a:p>
        </p:txBody>
      </p:sp>
    </p:spTree>
    <p:extLst>
      <p:ext uri="{BB962C8B-B14F-4D97-AF65-F5344CB8AC3E}">
        <p14:creationId xmlns:p14="http://schemas.microsoft.com/office/powerpoint/2010/main" val="13088808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54162"/>
          </a:xfrm>
        </p:spPr>
        <p:txBody>
          <a:bodyPr/>
          <a:lstStyle/>
          <a:p>
            <a:pPr algn="l"/>
            <a:r>
              <a:rPr lang="en-US" dirty="0"/>
              <a:t>Which of these did Jesus say?  (5:14)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4038600"/>
          </a:xfrm>
        </p:spPr>
        <p:txBody>
          <a:bodyPr>
            <a:normAutofit fontScale="92500" lnSpcReduction="1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400" dirty="0"/>
              <a:t>“You are the lilies of the field.”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/>
              <a:t>“You are fit only to be trampled on.”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/>
              <a:t>“You are the light of the world.”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/>
              <a:t>“You need to light a lamp so people can see.”</a:t>
            </a:r>
          </a:p>
        </p:txBody>
      </p:sp>
    </p:spTree>
    <p:extLst>
      <p:ext uri="{BB962C8B-B14F-4D97-AF65-F5344CB8AC3E}">
        <p14:creationId xmlns:p14="http://schemas.microsoft.com/office/powerpoint/2010/main" val="23742520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54162"/>
          </a:xfrm>
        </p:spPr>
        <p:txBody>
          <a:bodyPr/>
          <a:lstStyle/>
          <a:p>
            <a:pPr algn="l"/>
            <a:r>
              <a:rPr lang="en-US" dirty="0"/>
              <a:t>Which of these did Jesus say?  (5:14)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4038600"/>
          </a:xfrm>
        </p:spPr>
        <p:txBody>
          <a:bodyPr>
            <a:normAutofit fontScale="92500" lnSpcReduction="1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400" dirty="0"/>
              <a:t>“You are the lilies of the field.”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/>
              <a:t>“You are fit only to be trampled on.”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>
                <a:solidFill>
                  <a:srgbClr val="FFFF00"/>
                </a:solidFill>
              </a:rPr>
              <a:t>“You are the light of the world.”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/>
              <a:t>“You need to light a lamp so people can see.”</a:t>
            </a:r>
          </a:p>
        </p:txBody>
      </p:sp>
    </p:spTree>
    <p:extLst>
      <p:ext uri="{BB962C8B-B14F-4D97-AF65-F5344CB8AC3E}">
        <p14:creationId xmlns:p14="http://schemas.microsoft.com/office/powerpoint/2010/main" val="6471647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77962"/>
          </a:xfrm>
        </p:spPr>
        <p:txBody>
          <a:bodyPr/>
          <a:lstStyle/>
          <a:p>
            <a:pPr algn="l"/>
            <a:r>
              <a:rPr lang="en-US" dirty="0"/>
              <a:t>What did Jesus do when he saw the crowds?  (5:1-2)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“He went up on a mountainside.”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He sat down.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“He began to teach.”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12072868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01762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Why did Jesus say, “Let your light shine before others”? (5:16)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343400"/>
          </a:xfrm>
        </p:spPr>
        <p:txBody>
          <a:bodyPr>
            <a:no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3700" dirty="0"/>
              <a:t>“To give light to everyone in the house”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700" dirty="0"/>
              <a:t>“That they may see your good deeds and glorify your Father in heaven.”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700" dirty="0"/>
              <a:t>“So that you can show off for them.”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7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202679085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01762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Why did Jesus say, “Let your light shine before others”? (5:16)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343400"/>
          </a:xfrm>
        </p:spPr>
        <p:txBody>
          <a:bodyPr>
            <a:no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3700" dirty="0"/>
              <a:t>“To give light to everyone in the house”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700" dirty="0">
                <a:solidFill>
                  <a:srgbClr val="FFFF00"/>
                </a:solidFill>
              </a:rPr>
              <a:t>“That they may see your good deeds and glorify your Father in heaven.”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700" dirty="0"/>
              <a:t>“So that you can show off for them.”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7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736205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54162"/>
          </a:xfrm>
        </p:spPr>
        <p:txBody>
          <a:bodyPr/>
          <a:lstStyle/>
          <a:p>
            <a:pPr algn="l"/>
            <a:r>
              <a:rPr lang="en-US" dirty="0"/>
              <a:t>Who came to fulfill the Law and the Prophets?  (5:17)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400" dirty="0"/>
              <a:t>Moses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/>
              <a:t>Joshua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/>
              <a:t>The Pharisees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/>
              <a:t>Jesus</a:t>
            </a:r>
          </a:p>
        </p:txBody>
      </p:sp>
    </p:spTree>
    <p:extLst>
      <p:ext uri="{BB962C8B-B14F-4D97-AF65-F5344CB8AC3E}">
        <p14:creationId xmlns:p14="http://schemas.microsoft.com/office/powerpoint/2010/main" val="415725889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54162"/>
          </a:xfrm>
        </p:spPr>
        <p:txBody>
          <a:bodyPr/>
          <a:lstStyle/>
          <a:p>
            <a:pPr algn="l"/>
            <a:r>
              <a:rPr lang="en-US" dirty="0"/>
              <a:t>Who came to fulfill the Law and the Prophets?  (5:17)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400" dirty="0"/>
              <a:t>Moses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/>
              <a:t>Joshua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/>
              <a:t>The Pharisees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>
                <a:solidFill>
                  <a:srgbClr val="FFFF00"/>
                </a:solidFill>
              </a:rPr>
              <a:t>Jesus</a:t>
            </a:r>
          </a:p>
        </p:txBody>
      </p:sp>
    </p:spTree>
    <p:extLst>
      <p:ext uri="{BB962C8B-B14F-4D97-AF65-F5344CB8AC3E}">
        <p14:creationId xmlns:p14="http://schemas.microsoft.com/office/powerpoint/2010/main" val="41924005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54162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will anyone who breaks one of God’s commands and teaches others to do the same be called?  (5:19)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“Least in the kingdom of heaven”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“A terrible lawbreaker”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“The worst kind of sinner”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“A hater of God”</a:t>
            </a:r>
          </a:p>
        </p:txBody>
      </p:sp>
    </p:spTree>
    <p:extLst>
      <p:ext uri="{BB962C8B-B14F-4D97-AF65-F5344CB8AC3E}">
        <p14:creationId xmlns:p14="http://schemas.microsoft.com/office/powerpoint/2010/main" val="25153315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54162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will anyone who breaks one of God’s commands and teaches others to do the same be called?  (5:19)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“Least in the kingdom of heaven”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“A terrible lawbreaker”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“The worst kind of sinner”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“A hater of God”</a:t>
            </a:r>
          </a:p>
        </p:txBody>
      </p:sp>
    </p:spTree>
    <p:extLst>
      <p:ext uri="{BB962C8B-B14F-4D97-AF65-F5344CB8AC3E}">
        <p14:creationId xmlns:p14="http://schemas.microsoft.com/office/powerpoint/2010/main" val="267743666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54162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To what is the person answerable who says to a brother or sister, “</a:t>
            </a:r>
            <a:r>
              <a:rPr lang="en-US" dirty="0" err="1"/>
              <a:t>Raca</a:t>
            </a:r>
            <a:r>
              <a:rPr lang="en-US" dirty="0"/>
              <a:t>”? (5:22)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916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The church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The court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The synagogue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127053099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54162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To what is the person answerable who says to a brother or sister, “</a:t>
            </a:r>
            <a:r>
              <a:rPr lang="en-US" dirty="0" err="1"/>
              <a:t>Raca</a:t>
            </a:r>
            <a:r>
              <a:rPr lang="en-US" dirty="0"/>
              <a:t>”? (5:22)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916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The church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>
                <a:solidFill>
                  <a:srgbClr val="FFFF00"/>
                </a:solidFill>
              </a:rPr>
              <a:t>The court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The synagogue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333988252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554162"/>
          </a:xfrm>
        </p:spPr>
        <p:txBody>
          <a:bodyPr>
            <a:noAutofit/>
          </a:bodyPr>
          <a:lstStyle/>
          <a:p>
            <a:pPr algn="l"/>
            <a:r>
              <a:rPr lang="en-US" sz="3600" dirty="0"/>
              <a:t>If a person is offering a gift at the altar and remembers that a brother or sister has something against him or her, what should the person do?  (5:23-25)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43200"/>
            <a:ext cx="8229600" cy="3687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600" dirty="0"/>
              <a:t>Leave the gift in front of the altar.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dirty="0"/>
              <a:t>Go and be reconciled to the brother or sister.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dirty="0"/>
              <a:t>Come and offer the gift.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290441279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554162"/>
          </a:xfrm>
        </p:spPr>
        <p:txBody>
          <a:bodyPr>
            <a:noAutofit/>
          </a:bodyPr>
          <a:lstStyle/>
          <a:p>
            <a:pPr algn="l"/>
            <a:r>
              <a:rPr lang="en-US" sz="3600" dirty="0"/>
              <a:t>If a person is offering a gift at the altar and remembers that a brother or sister has something against him or her, what should the person do?  (5:23-25)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43200"/>
            <a:ext cx="8229600" cy="3687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600" dirty="0"/>
              <a:t>Leave the gift in front of the altar.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dirty="0"/>
              <a:t>Go and be reconciled to the brother or sister.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dirty="0"/>
              <a:t>Come and offer the gift.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dirty="0">
                <a:solidFill>
                  <a:srgbClr val="FFFF00"/>
                </a:solidFill>
              </a:rPr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15085801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77962"/>
          </a:xfrm>
        </p:spPr>
        <p:txBody>
          <a:bodyPr/>
          <a:lstStyle/>
          <a:p>
            <a:pPr algn="l"/>
            <a:r>
              <a:rPr lang="en-US" dirty="0"/>
              <a:t>What did Jesus do when he saw the crowds?  (5:1-2)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“He went up on a mountainside.”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He sat down.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“He began to teach.”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>
                <a:solidFill>
                  <a:srgbClr val="FFFF00"/>
                </a:solidFill>
              </a:rPr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201326833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5861" y="381000"/>
            <a:ext cx="8229600" cy="1477962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If a person “looks at a woman lustfully,” what has that person done?  (5:28)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5861" y="2362200"/>
            <a:ext cx="8229600" cy="398945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“Committed murder”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“Fallen in love”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“Committed adultery with her in his heart”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“Committed the Unpardonable Sin”</a:t>
            </a:r>
          </a:p>
        </p:txBody>
      </p:sp>
    </p:spTree>
    <p:extLst>
      <p:ext uri="{BB962C8B-B14F-4D97-AF65-F5344CB8AC3E}">
        <p14:creationId xmlns:p14="http://schemas.microsoft.com/office/powerpoint/2010/main" val="250302669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5861" y="381000"/>
            <a:ext cx="8229600" cy="1477962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If a person “looks at a woman lustfully,” what has that person done?  (5:28)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5861" y="2362200"/>
            <a:ext cx="8229600" cy="398945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“Committed murder”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“Fallen in love”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“Committed adultery with her in his heart”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“Committed the Unpardonable Sin”</a:t>
            </a:r>
          </a:p>
        </p:txBody>
      </p:sp>
    </p:spTree>
    <p:extLst>
      <p:ext uri="{BB962C8B-B14F-4D97-AF65-F5344CB8AC3E}">
        <p14:creationId xmlns:p14="http://schemas.microsoft.com/office/powerpoint/2010/main" val="351461278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54162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did Jesus say was “said to the people long ago” about oaths?  (5:33)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/>
              <a:t>“Do not make any oaths.”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“Do not break your oath.”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“Be careful what oaths you make.”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“Make oaths only about important matters.”</a:t>
            </a:r>
          </a:p>
        </p:txBody>
      </p:sp>
    </p:spTree>
    <p:extLst>
      <p:ext uri="{BB962C8B-B14F-4D97-AF65-F5344CB8AC3E}">
        <p14:creationId xmlns:p14="http://schemas.microsoft.com/office/powerpoint/2010/main" val="396462019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54162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did Jesus say was “said to the people long ago” about oaths?  (5:33)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/>
              <a:t>“Do not make any oaths.”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“Do not break </a:t>
            </a:r>
            <a:r>
              <a:rPr lang="en-US" sz="4000">
                <a:solidFill>
                  <a:srgbClr val="FFFF00"/>
                </a:solidFill>
              </a:rPr>
              <a:t>your oath.”</a:t>
            </a:r>
            <a:endParaRPr lang="en-US" sz="4000" dirty="0">
              <a:solidFill>
                <a:srgbClr val="FFFF00"/>
              </a:solidFill>
            </a:endParaRP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“Be careful what oaths you make.”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“Make oaths only about important matters.”</a:t>
            </a:r>
          </a:p>
        </p:txBody>
      </p:sp>
    </p:spTree>
    <p:extLst>
      <p:ext uri="{BB962C8B-B14F-4D97-AF65-F5344CB8AC3E}">
        <p14:creationId xmlns:p14="http://schemas.microsoft.com/office/powerpoint/2010/main" val="303043234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77962"/>
          </a:xfrm>
        </p:spPr>
        <p:txBody>
          <a:bodyPr/>
          <a:lstStyle/>
          <a:p>
            <a:pPr algn="l"/>
            <a:r>
              <a:rPr lang="en-US" dirty="0"/>
              <a:t>Why did Jesus say “Do not swear by your head”? (5:36)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>
            <a:normAutofit fontScale="92500" lnSpcReduction="1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400" dirty="0"/>
              <a:t>“You may lose your head.”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/>
              <a:t>“Your head is not important enough to swear by.”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/>
              <a:t>“You cannot make even one hair white or black.”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/>
              <a:t>“Your head is God’s throne.”</a:t>
            </a:r>
          </a:p>
        </p:txBody>
      </p:sp>
    </p:spTree>
    <p:extLst>
      <p:ext uri="{BB962C8B-B14F-4D97-AF65-F5344CB8AC3E}">
        <p14:creationId xmlns:p14="http://schemas.microsoft.com/office/powerpoint/2010/main" val="197017791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77962"/>
          </a:xfrm>
        </p:spPr>
        <p:txBody>
          <a:bodyPr/>
          <a:lstStyle/>
          <a:p>
            <a:pPr algn="l"/>
            <a:r>
              <a:rPr lang="en-US" dirty="0"/>
              <a:t>Why did Jesus say “Do not swear by your head”? (5:36)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>
            <a:normAutofit fontScale="92500" lnSpcReduction="1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400" dirty="0"/>
              <a:t>“You may lose your head.”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/>
              <a:t>“Your head is not important enough to swear by.”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>
                <a:solidFill>
                  <a:srgbClr val="FFFF00"/>
                </a:solidFill>
              </a:rPr>
              <a:t>“You cannot make even one hair white or black.”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/>
              <a:t>“Your head is God’s throne.”</a:t>
            </a:r>
          </a:p>
        </p:txBody>
      </p:sp>
    </p:spTree>
    <p:extLst>
      <p:ext uri="{BB962C8B-B14F-4D97-AF65-F5344CB8AC3E}">
        <p14:creationId xmlns:p14="http://schemas.microsoft.com/office/powerpoint/2010/main" val="266954902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06562"/>
          </a:xfrm>
        </p:spPr>
        <p:txBody>
          <a:bodyPr/>
          <a:lstStyle/>
          <a:p>
            <a:pPr algn="l"/>
            <a:r>
              <a:rPr lang="en-US" dirty="0"/>
              <a:t>What did Jesus command about oaths?  (5:34-37)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“Do not swear an oath at all.”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“Don’t swear by heaven, by earth, by Jerusalem, or by your head.”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“All you need to say is simply “Yes” or “No”; anything beyond this comes from the evil one.”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425344452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06562"/>
          </a:xfrm>
        </p:spPr>
        <p:txBody>
          <a:bodyPr/>
          <a:lstStyle/>
          <a:p>
            <a:pPr algn="l"/>
            <a:r>
              <a:rPr lang="en-US" dirty="0"/>
              <a:t>What did Jesus command about oaths?  (5:34-37)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“Do not swear an oath at all.”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“Don’t swear by heaven, by earth, by Jerusalem, or by your head.”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“All you need to say is simply “Yes” or “No”; anything beyond this comes from the evil one.”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>
                <a:solidFill>
                  <a:srgbClr val="FFFF00"/>
                </a:solidFill>
              </a:rPr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2072990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77962"/>
          </a:xfrm>
        </p:spPr>
        <p:txBody>
          <a:bodyPr/>
          <a:lstStyle/>
          <a:p>
            <a:pPr algn="l"/>
            <a:r>
              <a:rPr lang="en-US" dirty="0"/>
              <a:t>Who did Jesus say would be comforted?  (5:4)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Those who are sick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Those who mourn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Those in great pain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All who suffer persecution</a:t>
            </a:r>
          </a:p>
        </p:txBody>
      </p:sp>
    </p:spTree>
    <p:extLst>
      <p:ext uri="{BB962C8B-B14F-4D97-AF65-F5344CB8AC3E}">
        <p14:creationId xmlns:p14="http://schemas.microsoft.com/office/powerpoint/2010/main" val="23414684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77962"/>
          </a:xfrm>
        </p:spPr>
        <p:txBody>
          <a:bodyPr/>
          <a:lstStyle/>
          <a:p>
            <a:pPr algn="l"/>
            <a:r>
              <a:rPr lang="en-US" dirty="0"/>
              <a:t>Who did Jesus say would be comforted?  (5:4)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Those who are sick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>
                <a:solidFill>
                  <a:srgbClr val="FFFF00"/>
                </a:solidFill>
              </a:rPr>
              <a:t>Those who mourn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Those in great pain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All who suffer persecution</a:t>
            </a:r>
          </a:p>
        </p:txBody>
      </p:sp>
    </p:spTree>
    <p:extLst>
      <p:ext uri="{BB962C8B-B14F-4D97-AF65-F5344CB8AC3E}">
        <p14:creationId xmlns:p14="http://schemas.microsoft.com/office/powerpoint/2010/main" val="20824107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77962"/>
          </a:xfrm>
        </p:spPr>
        <p:txBody>
          <a:bodyPr/>
          <a:lstStyle/>
          <a:p>
            <a:pPr algn="l"/>
            <a:r>
              <a:rPr lang="en-US" dirty="0"/>
              <a:t>What did Jesus say the meek will inherit?  (5:5)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Money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Power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The earth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Good things</a:t>
            </a:r>
          </a:p>
        </p:txBody>
      </p:sp>
    </p:spTree>
    <p:extLst>
      <p:ext uri="{BB962C8B-B14F-4D97-AF65-F5344CB8AC3E}">
        <p14:creationId xmlns:p14="http://schemas.microsoft.com/office/powerpoint/2010/main" val="40274651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77962"/>
          </a:xfrm>
        </p:spPr>
        <p:txBody>
          <a:bodyPr/>
          <a:lstStyle/>
          <a:p>
            <a:pPr algn="l"/>
            <a:r>
              <a:rPr lang="en-US" dirty="0"/>
              <a:t>What did Jesus say the meek will inherit?  (5:5)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Money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Power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>
                <a:solidFill>
                  <a:srgbClr val="FFFF00"/>
                </a:solidFill>
              </a:rPr>
              <a:t>The earth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Good things</a:t>
            </a:r>
          </a:p>
        </p:txBody>
      </p:sp>
    </p:spTree>
    <p:extLst>
      <p:ext uri="{BB962C8B-B14F-4D97-AF65-F5344CB8AC3E}">
        <p14:creationId xmlns:p14="http://schemas.microsoft.com/office/powerpoint/2010/main" val="19346800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9155" y="457200"/>
            <a:ext cx="8229600" cy="1477962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will happen to “those who hunger and thirst for righteousness”? (5:6)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“They will be filled.”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“They will give to others.”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“Many will be taken from them.”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Their “hearts will find rest.”</a:t>
            </a:r>
          </a:p>
        </p:txBody>
      </p:sp>
    </p:spTree>
    <p:extLst>
      <p:ext uri="{BB962C8B-B14F-4D97-AF65-F5344CB8AC3E}">
        <p14:creationId xmlns:p14="http://schemas.microsoft.com/office/powerpoint/2010/main" val="14886843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9155" y="457200"/>
            <a:ext cx="8229600" cy="1477962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will happen to “those who hunger and thirst for righteousness”? (5:6)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>
                <a:solidFill>
                  <a:srgbClr val="FFFF00"/>
                </a:solidFill>
              </a:rPr>
              <a:t>“They will be filled.”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“They will give to others.”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“Many will be taken from them.”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Their “hearts will find rest.”</a:t>
            </a:r>
          </a:p>
        </p:txBody>
      </p:sp>
    </p:spTree>
    <p:extLst>
      <p:ext uri="{BB962C8B-B14F-4D97-AF65-F5344CB8AC3E}">
        <p14:creationId xmlns:p14="http://schemas.microsoft.com/office/powerpoint/2010/main" val="691166618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1486</Words>
  <Application>Microsoft Office PowerPoint</Application>
  <PresentationFormat>On-screen Show (4:3)</PresentationFormat>
  <Paragraphs>182</Paragraphs>
  <Slides>37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0" baseType="lpstr">
      <vt:lpstr>Arial</vt:lpstr>
      <vt:lpstr>Calibri</vt:lpstr>
      <vt:lpstr>1_Office Theme</vt:lpstr>
      <vt:lpstr>Matthew Dig Site 3</vt:lpstr>
      <vt:lpstr>What did Jesus do when he saw the crowds?  (5:1-2)</vt:lpstr>
      <vt:lpstr>What did Jesus do when he saw the crowds?  (5:1-2)</vt:lpstr>
      <vt:lpstr>Who did Jesus say would be comforted?  (5:4)</vt:lpstr>
      <vt:lpstr>Who did Jesus say would be comforted?  (5:4)</vt:lpstr>
      <vt:lpstr>What did Jesus say the meek will inherit?  (5:5)</vt:lpstr>
      <vt:lpstr>What did Jesus say the meek will inherit?  (5:5)</vt:lpstr>
      <vt:lpstr>What will happen to “those who hunger and thirst for righteousness”? (5:6)</vt:lpstr>
      <vt:lpstr>What will happen to “those who hunger and thirst for righteousness”? (5:6)</vt:lpstr>
      <vt:lpstr>Why are the pure in heart blessed?  (5:8)</vt:lpstr>
      <vt:lpstr>Why are the pure in heart blessed?  (5:8)</vt:lpstr>
      <vt:lpstr>Why does Jesus say that those who are persecuted because of righteousness are blessed?  (5:10)</vt:lpstr>
      <vt:lpstr>Why does Jesus say that those who are persecuted because of righteousness are blessed?  (5:10)</vt:lpstr>
      <vt:lpstr>What did Jesus tell those who are persecuted to do?  (5:11-12)</vt:lpstr>
      <vt:lpstr>What did Jesus tell those who are persecuted to do?  (5:11-12)</vt:lpstr>
      <vt:lpstr>What spice did Jesus compare His people to?  (5:13)</vt:lpstr>
      <vt:lpstr>What spice did Jesus compare His people to?  (5:13)</vt:lpstr>
      <vt:lpstr>Which of these did Jesus say?  (5:14)</vt:lpstr>
      <vt:lpstr>Which of these did Jesus say?  (5:14)</vt:lpstr>
      <vt:lpstr>Why did Jesus say, “Let your light shine before others”? (5:16)</vt:lpstr>
      <vt:lpstr>Why did Jesus say, “Let your light shine before others”? (5:16)</vt:lpstr>
      <vt:lpstr>Who came to fulfill the Law and the Prophets?  (5:17)</vt:lpstr>
      <vt:lpstr>Who came to fulfill the Law and the Prophets?  (5:17)</vt:lpstr>
      <vt:lpstr>What will anyone who breaks one of God’s commands and teaches others to do the same be called?  (5:19)</vt:lpstr>
      <vt:lpstr>What will anyone who breaks one of God’s commands and teaches others to do the same be called?  (5:19)</vt:lpstr>
      <vt:lpstr>To what is the person answerable who says to a brother or sister, “Raca”? (5:22)</vt:lpstr>
      <vt:lpstr>To what is the person answerable who says to a brother or sister, “Raca”? (5:22)</vt:lpstr>
      <vt:lpstr>If a person is offering a gift at the altar and remembers that a brother or sister has something against him or her, what should the person do?  (5:23-25)</vt:lpstr>
      <vt:lpstr>If a person is offering a gift at the altar and remembers that a brother or sister has something against him or her, what should the person do?  (5:23-25)</vt:lpstr>
      <vt:lpstr>If a person “looks at a woman lustfully,” what has that person done?  (5:28)</vt:lpstr>
      <vt:lpstr>If a person “looks at a woman lustfully,” what has that person done?  (5:28)</vt:lpstr>
      <vt:lpstr>What did Jesus say was “said to the people long ago” about oaths?  (5:33)</vt:lpstr>
      <vt:lpstr>What did Jesus say was “said to the people long ago” about oaths?  (5:33)</vt:lpstr>
      <vt:lpstr>Why did Jesus say “Do not swear by your head”? (5:36)</vt:lpstr>
      <vt:lpstr>Why did Jesus say “Do not swear by your head”? (5:36)</vt:lpstr>
      <vt:lpstr>What did Jesus command about oaths?  (5:34-37)</vt:lpstr>
      <vt:lpstr>What did Jesus command about oaths?  (5:34-37)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1st &amp; 2nd Samuel Dig Site 6</dc:title>
  <dc:creator>Kathy Randels</dc:creator>
  <cp:lastModifiedBy>Kathy Randels</cp:lastModifiedBy>
  <cp:revision>10</cp:revision>
  <dcterms:created xsi:type="dcterms:W3CDTF">2016-04-21T15:09:06Z</dcterms:created>
  <dcterms:modified xsi:type="dcterms:W3CDTF">2017-06-29T21:33:39Z</dcterms:modified>
</cp:coreProperties>
</file>