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34" autoAdjust="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350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6/29/2017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Matthew</a:t>
            </a:r>
            <a:br>
              <a:rPr lang="en-US" sz="6000" b="1" dirty="0"/>
            </a:br>
            <a:r>
              <a:rPr lang="en-US" sz="6000" b="1" dirty="0"/>
              <a:t>Dig Site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John the Baptist say to the Pharisees and Sadducees?  (3:11-12)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67200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“I baptize you with water for repentance.”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“After me comes one who is more powerful than I.”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“He will baptize you with the Holy Spirit and fire.”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29528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John the Baptist say to the Pharisees and Sadducees?  (3:11-12)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67200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“I baptize you with water for repentance.”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“After me comes one who is more powerful than I.”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“He will baptize you with the Holy Spirit and fire.”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40489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Where did Jesus come from to be baptized by John? (3:13)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434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From the Dead Sea to the Sea of Galilee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From Galilee to the Jordan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From Bethlehem to 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From Jerusalem to the Sea of Galilee</a:t>
            </a:r>
          </a:p>
        </p:txBody>
      </p:sp>
    </p:spTree>
    <p:extLst>
      <p:ext uri="{BB962C8B-B14F-4D97-AF65-F5344CB8AC3E}">
        <p14:creationId xmlns:p14="http://schemas.microsoft.com/office/powerpoint/2010/main" val="1900612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Where did Jesus come from to be baptized by John? (3:13)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434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From the Dead Sea to the Sea of Galilee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From Galilee to the Jordan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From Bethlehem to 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From Jerusalem to the Sea of Galilee</a:t>
            </a:r>
          </a:p>
        </p:txBody>
      </p:sp>
    </p:spTree>
    <p:extLst>
      <p:ext uri="{BB962C8B-B14F-4D97-AF65-F5344CB8AC3E}">
        <p14:creationId xmlns:p14="http://schemas.microsoft.com/office/powerpoint/2010/main" val="2731438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When John didn’t want to baptize Jesus, what did Jesus say?  (3:15)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91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“It is proper to do this; God commanded it.”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“If you don’t do this, no one will.”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the only way I’ll get to be baptized.”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“It is proper for us to do this to fulfill all righteousness.”</a:t>
            </a:r>
          </a:p>
        </p:txBody>
      </p:sp>
    </p:spTree>
    <p:extLst>
      <p:ext uri="{BB962C8B-B14F-4D97-AF65-F5344CB8AC3E}">
        <p14:creationId xmlns:p14="http://schemas.microsoft.com/office/powerpoint/2010/main" val="3442329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When John didn’t want to baptize Jesus, what did Jesus say?  (3:15)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91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“It is proper to do this; God commanded it.”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“If you don’t do this, no one will.”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the only way I’ll get to be baptized.”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“It is proper for us to do this to fulfill all righteousness.”</a:t>
            </a:r>
          </a:p>
        </p:txBody>
      </p:sp>
    </p:spTree>
    <p:extLst>
      <p:ext uri="{BB962C8B-B14F-4D97-AF65-F5344CB8AC3E}">
        <p14:creationId xmlns:p14="http://schemas.microsoft.com/office/powerpoint/2010/main" val="3298737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After Jesus’ baptism, what did a voice from heaven say?  (3:17)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67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my Son, whom I love; with him I am well pleased.”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my Son, the Savior.”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my Son; treat him right.”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Jesus Christ, Son of the Living God.”</a:t>
            </a:r>
          </a:p>
        </p:txBody>
      </p:sp>
    </p:spTree>
    <p:extLst>
      <p:ext uri="{BB962C8B-B14F-4D97-AF65-F5344CB8AC3E}">
        <p14:creationId xmlns:p14="http://schemas.microsoft.com/office/powerpoint/2010/main" val="3939249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After Jesus’ baptism, what did a voice from heaven say?  (3:17)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267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“This is my Son, whom I love; with him I am well pleased.”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my Son, the Savior.”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my Son; treat him right.”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“This is Jesus Christ, Son of the Living God.”</a:t>
            </a:r>
          </a:p>
        </p:txBody>
      </p:sp>
    </p:spTree>
    <p:extLst>
      <p:ext uri="{BB962C8B-B14F-4D97-AF65-F5344CB8AC3E}">
        <p14:creationId xmlns:p14="http://schemas.microsoft.com/office/powerpoint/2010/main" val="30720327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Who led Jesus “into the wilderness to be tempted by the devil”? (4:1)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Jesus 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devil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Spirit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John the Baptist</a:t>
            </a:r>
          </a:p>
        </p:txBody>
      </p:sp>
    </p:spTree>
    <p:extLst>
      <p:ext uri="{BB962C8B-B14F-4D97-AF65-F5344CB8AC3E}">
        <p14:creationId xmlns:p14="http://schemas.microsoft.com/office/powerpoint/2010/main" val="1045925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Who led Jesus “into the wilderness to be tempted by the devil”? (4:1)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Jesus himself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devil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The Spirit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John the Baptist</a:t>
            </a:r>
          </a:p>
        </p:txBody>
      </p:sp>
    </p:spTree>
    <p:extLst>
      <p:ext uri="{BB962C8B-B14F-4D97-AF65-F5344CB8AC3E}">
        <p14:creationId xmlns:p14="http://schemas.microsoft.com/office/powerpoint/2010/main" val="442903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Where did John the Baptist preach? (3:1)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On Jordan’s stormy banks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Temple in 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wilderness of Judea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Egypt</a:t>
            </a:r>
          </a:p>
        </p:txBody>
      </p:sp>
    </p:spTree>
    <p:extLst>
      <p:ext uri="{BB962C8B-B14F-4D97-AF65-F5344CB8AC3E}">
        <p14:creationId xmlns:p14="http://schemas.microsoft.com/office/powerpoint/2010/main" val="2416816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the devil told Jesus to throw himself down from the Temple, what did Jesus say?  (4:7)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38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“My Father would be very angry with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put the Lord your God to the test.”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“You go first; I’ll follow.”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“Worship the Lord your God, and serve him only.”</a:t>
            </a:r>
          </a:p>
          <a:p>
            <a:pPr marL="514350" indent="-514350">
              <a:buFont typeface="+mj-lt"/>
              <a:buAutoNum type="arabicPeriod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644667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the devil told Jesus to throw himself down from the Temple, what did Jesus say?  (4:7)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38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“My Father would be very angry with 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“Do not put the Lord your God to the test.”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“You go first; I’ll follow.”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“Worship the Lord your God, and serve him only.”</a:t>
            </a:r>
          </a:p>
          <a:p>
            <a:pPr marL="514350" indent="-514350">
              <a:buFont typeface="+mj-lt"/>
              <a:buAutoNum type="arabicPeriod"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4181365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happened after the devil left Jesus?  (4:11)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148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“Angels came and tempted Jesus.”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“God comforted Jesus.”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 devil came back to tempt Jesus again.”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“Angels came and attended him.”</a:t>
            </a:r>
          </a:p>
        </p:txBody>
      </p:sp>
    </p:spTree>
    <p:extLst>
      <p:ext uri="{BB962C8B-B14F-4D97-AF65-F5344CB8AC3E}">
        <p14:creationId xmlns:p14="http://schemas.microsoft.com/office/powerpoint/2010/main" val="42397388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pPr algn="l"/>
            <a:r>
              <a:rPr lang="en-US" dirty="0"/>
              <a:t>What happened after the devil left Jesus?  (4:11)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11480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“Angels came and tempted Jesus.”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“God comforted Jesus.”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 devil came back to tempt Jesus again.”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“Angels came and attended him.”</a:t>
            </a:r>
          </a:p>
        </p:txBody>
      </p:sp>
    </p:spTree>
    <p:extLst>
      <p:ext uri="{BB962C8B-B14F-4D97-AF65-F5344CB8AC3E}">
        <p14:creationId xmlns:p14="http://schemas.microsoft.com/office/powerpoint/2010/main" val="23041633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Whom did Jesus see as He walked beside the Sea of Galilee?  (4:18)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Philip and Nathanael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Judas and James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Peter and Andrew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Bartholomew and Judas</a:t>
            </a:r>
          </a:p>
        </p:txBody>
      </p:sp>
    </p:spTree>
    <p:extLst>
      <p:ext uri="{BB962C8B-B14F-4D97-AF65-F5344CB8AC3E}">
        <p14:creationId xmlns:p14="http://schemas.microsoft.com/office/powerpoint/2010/main" val="1055917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Whom did Jesus see as He walked beside the Sea of Galilee?  (4:18)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Philip and Nathanael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Judas and James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Peter and Andrew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Bartholomew and Judas</a:t>
            </a:r>
          </a:p>
        </p:txBody>
      </p:sp>
    </p:spTree>
    <p:extLst>
      <p:ext uri="{BB962C8B-B14F-4D97-AF65-F5344CB8AC3E}">
        <p14:creationId xmlns:p14="http://schemas.microsoft.com/office/powerpoint/2010/main" val="33756699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did Jesus tell Peter and Andrew that He would do?  (4:19)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Make them famous all over the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Send them out to fish for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Make them better fishermen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Make them as powerful as He was</a:t>
            </a:r>
          </a:p>
        </p:txBody>
      </p:sp>
    </p:spTree>
    <p:extLst>
      <p:ext uri="{BB962C8B-B14F-4D97-AF65-F5344CB8AC3E}">
        <p14:creationId xmlns:p14="http://schemas.microsoft.com/office/powerpoint/2010/main" val="41535135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did Jesus tell Peter and Andrew that He would do?  (4:19)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19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Make them famous all over the world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Send them out to fish for people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Make them better fishermen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Make them as powerful as He was</a:t>
            </a:r>
          </a:p>
        </p:txBody>
      </p:sp>
    </p:spTree>
    <p:extLst>
      <p:ext uri="{BB962C8B-B14F-4D97-AF65-F5344CB8AC3E}">
        <p14:creationId xmlns:p14="http://schemas.microsoft.com/office/powerpoint/2010/main" val="6137599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James and John do when Jesus called them to follow Him?  (4:21-22)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38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“Left the boat and their father and followed [Jesus]”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“Talked to Peter and Andrew, then followed Jesus”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“Asked Zebedee’s permission to follow Jesus”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“Refused to follow Jesus”</a:t>
            </a:r>
          </a:p>
        </p:txBody>
      </p:sp>
    </p:spTree>
    <p:extLst>
      <p:ext uri="{BB962C8B-B14F-4D97-AF65-F5344CB8AC3E}">
        <p14:creationId xmlns:p14="http://schemas.microsoft.com/office/powerpoint/2010/main" val="40754170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James and John do when Jesus called them to follow Him?  (4:21-22)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386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“Left the boat and their father and followed [Jesus]”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“Talked to Peter and Andrew, then followed Jesus”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“Asked Zebedee’s permission to follow Jesus”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“Refused to follow Jesus”</a:t>
            </a:r>
          </a:p>
        </p:txBody>
      </p:sp>
    </p:spTree>
    <p:extLst>
      <p:ext uri="{BB962C8B-B14F-4D97-AF65-F5344CB8AC3E}">
        <p14:creationId xmlns:p14="http://schemas.microsoft.com/office/powerpoint/2010/main" val="1851578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Where did John the Baptist preach? (3:1)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On Jordan’s stormy banks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Temple in Jerusalem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The wilderness of Judea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Egypt</a:t>
            </a:r>
          </a:p>
        </p:txBody>
      </p:sp>
    </p:spTree>
    <p:extLst>
      <p:ext uri="{BB962C8B-B14F-4D97-AF65-F5344CB8AC3E}">
        <p14:creationId xmlns:p14="http://schemas.microsoft.com/office/powerpoint/2010/main" val="42075879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As news about Jesus spread throughout Syria, who were brought to Him?  (4:24)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434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“All who were ill with various diseases”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“Those suffering severe pain”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demon-possessed and the paralyzed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407791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As news about Jesus spread throughout Syria, who were brought to Him?  (4:24)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3434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“All who were ill with various diseases”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“Those suffering severe pain”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demon-possessed and the paralyzed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453156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After Jesus called the first four disciples, which is NOT a place from which crowds followed Jesus?  (4:25)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Galilee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Samaria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Decapolis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region across the Jordan</a:t>
            </a:r>
          </a:p>
        </p:txBody>
      </p:sp>
    </p:spTree>
    <p:extLst>
      <p:ext uri="{BB962C8B-B14F-4D97-AF65-F5344CB8AC3E}">
        <p14:creationId xmlns:p14="http://schemas.microsoft.com/office/powerpoint/2010/main" val="30920947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After Jesus called the first four disciples, which is NOT a place from which crowds followed Jesus?  (4:25)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Galilee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Samaria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Decapolis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region across the Jordan</a:t>
            </a:r>
          </a:p>
        </p:txBody>
      </p:sp>
    </p:spTree>
    <p:extLst>
      <p:ext uri="{BB962C8B-B14F-4D97-AF65-F5344CB8AC3E}">
        <p14:creationId xmlns:p14="http://schemas.microsoft.com/office/powerpoint/2010/main" val="12699506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“Jesus answered, ‘It is written: “Man shall not live on bread alone, …”’”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495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300" dirty="0"/>
              <a:t>“’” … but on every commandment of the Lord on high.”’”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dirty="0"/>
              <a:t>“’” … but on every word I have spoken to him.”’”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dirty="0"/>
              <a:t>“’” … but on every word that comes from the mouth of God.”’”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dirty="0"/>
              <a:t>“’” … but on all the law and the prophets.”’”</a:t>
            </a:r>
          </a:p>
        </p:txBody>
      </p:sp>
    </p:spTree>
    <p:extLst>
      <p:ext uri="{BB962C8B-B14F-4D97-AF65-F5344CB8AC3E}">
        <p14:creationId xmlns:p14="http://schemas.microsoft.com/office/powerpoint/2010/main" val="26980883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Finish this verse:  “Jesus answered, ‘It is written: “Man shall not live on bread alone, …”’”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4958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300" dirty="0"/>
              <a:t>“’” … but on every commandment of the Lord on high.”’”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dirty="0"/>
              <a:t>“’” … but on every word I have spoken to him.”’”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dirty="0">
                <a:solidFill>
                  <a:srgbClr val="FFFF00"/>
                </a:solidFill>
              </a:rPr>
              <a:t>“’” … but on every word that comes from the mouth of God.”’”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300" dirty="0"/>
              <a:t>“’” … but on all the law and the prophets.”’”</a:t>
            </a:r>
          </a:p>
        </p:txBody>
      </p:sp>
    </p:spTree>
    <p:extLst>
      <p:ext uri="{BB962C8B-B14F-4D97-AF65-F5344CB8AC3E}">
        <p14:creationId xmlns:p14="http://schemas.microsoft.com/office/powerpoint/2010/main" val="203790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did John the Baptist preach?  (3:2)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91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 kingdom is coming soon.”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“Repent, for the kingdom of heaven has come near.”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“Rejoice, for the kingdom of heaven is near.”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“Weep, for the kingdom of heaven is near.”</a:t>
            </a:r>
          </a:p>
        </p:txBody>
      </p:sp>
    </p:spTree>
    <p:extLst>
      <p:ext uri="{BB962C8B-B14F-4D97-AF65-F5344CB8AC3E}">
        <p14:creationId xmlns:p14="http://schemas.microsoft.com/office/powerpoint/2010/main" val="4091884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did John the Baptist preach?  (3:2)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910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“The kingdom is coming soon.”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“Repent, for the kingdom of heaven has come near.”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“Rejoice, for the kingdom of heaven is near.”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“Weep, for the kingdom of heaven is near.”</a:t>
            </a:r>
          </a:p>
        </p:txBody>
      </p:sp>
    </p:spTree>
    <p:extLst>
      <p:ext uri="{BB962C8B-B14F-4D97-AF65-F5344CB8AC3E}">
        <p14:creationId xmlns:p14="http://schemas.microsoft.com/office/powerpoint/2010/main" val="34693315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did John the Baptist wear?  (3:4)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Clothes of camel’s hair and a leather belt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Clothes and a belt of camel’s hair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Clothes of camel’s hair and a belt of locusts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 course linen shirt and boots</a:t>
            </a:r>
          </a:p>
        </p:txBody>
      </p:sp>
    </p:spTree>
    <p:extLst>
      <p:ext uri="{BB962C8B-B14F-4D97-AF65-F5344CB8AC3E}">
        <p14:creationId xmlns:p14="http://schemas.microsoft.com/office/powerpoint/2010/main" val="1171601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/>
          <a:lstStyle/>
          <a:p>
            <a:pPr algn="l"/>
            <a:r>
              <a:rPr lang="en-US" dirty="0"/>
              <a:t>What did John the Baptist wear?  (3:4)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Clothes of camel’s hair and a leather belt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Clothes and a belt of camel’s hair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Clothes of camel’s hair and a belt of locusts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A course linen shirt and boots</a:t>
            </a:r>
          </a:p>
        </p:txBody>
      </p:sp>
    </p:spTree>
    <p:extLst>
      <p:ext uri="{BB962C8B-B14F-4D97-AF65-F5344CB8AC3E}">
        <p14:creationId xmlns:p14="http://schemas.microsoft.com/office/powerpoint/2010/main" val="3890922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did John the Baptist eat?  (3:4)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Locusts and wild boar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Wild honey and honeycomb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Locusts and wild honey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Locusts and wildflowers</a:t>
            </a:r>
          </a:p>
        </p:txBody>
      </p:sp>
    </p:spTree>
    <p:extLst>
      <p:ext uri="{BB962C8B-B14F-4D97-AF65-F5344CB8AC3E}">
        <p14:creationId xmlns:p14="http://schemas.microsoft.com/office/powerpoint/2010/main" val="2169146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did John the Baptist eat?  (3:4)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Locusts and wild boar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Wild honey and honeycomb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Locusts and wild honey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Locusts and wildflowers</a:t>
            </a:r>
          </a:p>
        </p:txBody>
      </p:sp>
    </p:spTree>
    <p:extLst>
      <p:ext uri="{BB962C8B-B14F-4D97-AF65-F5344CB8AC3E}">
        <p14:creationId xmlns:p14="http://schemas.microsoft.com/office/powerpoint/2010/main" val="21527535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1512</Words>
  <Application>Microsoft Office PowerPoint</Application>
  <PresentationFormat>On-screen Show (4:3)</PresentationFormat>
  <Paragraphs>172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1_Office Theme</vt:lpstr>
      <vt:lpstr>Matthew Dig Site 2</vt:lpstr>
      <vt:lpstr>Where did John the Baptist preach? (3:1)</vt:lpstr>
      <vt:lpstr>Where did John the Baptist preach? (3:1)</vt:lpstr>
      <vt:lpstr>What did John the Baptist preach?  (3:2)</vt:lpstr>
      <vt:lpstr>What did John the Baptist preach?  (3:2)</vt:lpstr>
      <vt:lpstr>What did John the Baptist wear?  (3:4)</vt:lpstr>
      <vt:lpstr>What did John the Baptist wear?  (3:4)</vt:lpstr>
      <vt:lpstr>What did John the Baptist eat?  (3:4)</vt:lpstr>
      <vt:lpstr>What did John the Baptist eat?  (3:4)</vt:lpstr>
      <vt:lpstr>What did John the Baptist say to the Pharisees and Sadducees?  (3:11-12)</vt:lpstr>
      <vt:lpstr>What did John the Baptist say to the Pharisees and Sadducees?  (3:11-12)</vt:lpstr>
      <vt:lpstr>Where did Jesus come from to be baptized by John? (3:13) </vt:lpstr>
      <vt:lpstr>Where did Jesus come from to be baptized by John? (3:13) </vt:lpstr>
      <vt:lpstr>When John didn’t want to baptize Jesus, what did Jesus say?  (3:15)</vt:lpstr>
      <vt:lpstr>When John didn’t want to baptize Jesus, what did Jesus say?  (3:15)</vt:lpstr>
      <vt:lpstr>After Jesus’ baptism, what did a voice from heaven say?  (3:17)</vt:lpstr>
      <vt:lpstr>After Jesus’ baptism, what did a voice from heaven say?  (3:17)</vt:lpstr>
      <vt:lpstr>Who led Jesus “into the wilderness to be tempted by the devil”? (4:1)</vt:lpstr>
      <vt:lpstr>Who led Jesus “into the wilderness to be tempted by the devil”? (4:1)</vt:lpstr>
      <vt:lpstr>When the devil told Jesus to throw himself down from the Temple, what did Jesus say?  (4:7)</vt:lpstr>
      <vt:lpstr>When the devil told Jesus to throw himself down from the Temple, what did Jesus say?  (4:7)</vt:lpstr>
      <vt:lpstr>What happened after the devil left Jesus?  (4:11)</vt:lpstr>
      <vt:lpstr>What happened after the devil left Jesus?  (4:11)</vt:lpstr>
      <vt:lpstr>Whom did Jesus see as He walked beside the Sea of Galilee?  (4:18)</vt:lpstr>
      <vt:lpstr>Whom did Jesus see as He walked beside the Sea of Galilee?  (4:18)</vt:lpstr>
      <vt:lpstr>What did Jesus tell Peter and Andrew that He would do?  (4:19)</vt:lpstr>
      <vt:lpstr>What did Jesus tell Peter and Andrew that He would do?  (4:19)</vt:lpstr>
      <vt:lpstr>What did James and John do when Jesus called them to follow Him?  (4:21-22)</vt:lpstr>
      <vt:lpstr>What did James and John do when Jesus called them to follow Him?  (4:21-22)</vt:lpstr>
      <vt:lpstr>As news about Jesus spread throughout Syria, who were brought to Him?  (4:24)</vt:lpstr>
      <vt:lpstr>As news about Jesus spread throughout Syria, who were brought to Him?  (4:24)</vt:lpstr>
      <vt:lpstr>After Jesus called the first four disciples, which is NOT a place from which crowds followed Jesus?  (4:25)</vt:lpstr>
      <vt:lpstr>After Jesus called the first four disciples, which is NOT a place from which crowds followed Jesus?  (4:25)</vt:lpstr>
      <vt:lpstr>Finish this verse:  “Jesus answered, ‘It is written: “Man shall not live on bread alone, …”’”</vt:lpstr>
      <vt:lpstr>Finish this verse:  “Jesus answered, ‘It is written: “Man shall not live on bread alone, …”’”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Kathy Randels</cp:lastModifiedBy>
  <cp:revision>9</cp:revision>
  <dcterms:created xsi:type="dcterms:W3CDTF">2016-04-21T15:09:06Z</dcterms:created>
  <dcterms:modified xsi:type="dcterms:W3CDTF">2017-06-29T21:27:53Z</dcterms:modified>
</cp:coreProperties>
</file>