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70" r:id="rId12"/>
    <p:sldId id="269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Matthew</a:t>
            </a:r>
            <a:br>
              <a:rPr lang="en-US" sz="6000" b="1" dirty="0"/>
            </a:br>
            <a:r>
              <a:rPr lang="en-US" sz="6000" b="1" dirty="0"/>
              <a:t>Dig Site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948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the angel told him to take Mary home as his wife?  (1:20, 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Divorced 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Set her home to live with her parents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Married 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Ran away</a:t>
            </a:r>
          </a:p>
        </p:txBody>
      </p:sp>
    </p:spTree>
    <p:extLst>
      <p:ext uri="{BB962C8B-B14F-4D97-AF65-F5344CB8AC3E}">
        <p14:creationId xmlns:p14="http://schemas.microsoft.com/office/powerpoint/2010/main" val="4015250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948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the angel told him to take Mary home as his wife?  (1:20, 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Divorced 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Set her home to live with her parents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Married 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Ran away</a:t>
            </a:r>
          </a:p>
        </p:txBody>
      </p:sp>
    </p:spTree>
    <p:extLst>
      <p:ext uri="{BB962C8B-B14F-4D97-AF65-F5344CB8AC3E}">
        <p14:creationId xmlns:p14="http://schemas.microsoft.com/office/powerpoint/2010/main" val="3420516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name the baby? (1:25)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John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Moses</a:t>
            </a:r>
          </a:p>
        </p:txBody>
      </p:sp>
    </p:spTree>
    <p:extLst>
      <p:ext uri="{BB962C8B-B14F-4D97-AF65-F5344CB8AC3E}">
        <p14:creationId xmlns:p14="http://schemas.microsoft.com/office/powerpoint/2010/main" val="938398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name the baby? (1:25)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John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Moses</a:t>
            </a:r>
          </a:p>
        </p:txBody>
      </p:sp>
    </p:spTree>
    <p:extLst>
      <p:ext uri="{BB962C8B-B14F-4D97-AF65-F5344CB8AC3E}">
        <p14:creationId xmlns:p14="http://schemas.microsoft.com/office/powerpoint/2010/main" val="1224358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After Jesus was born, what happened “during the time of King Herod?” (2:1)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Mary and Joseph moved back home to Nazareth.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Magi came to Jerusalem from the east. 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Mary and Joseph built a home in Bethlehem.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King Herod went to see the baby Jesus.</a:t>
            </a:r>
          </a:p>
        </p:txBody>
      </p:sp>
    </p:spTree>
    <p:extLst>
      <p:ext uri="{BB962C8B-B14F-4D97-AF65-F5344CB8AC3E}">
        <p14:creationId xmlns:p14="http://schemas.microsoft.com/office/powerpoint/2010/main" val="2194149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After Jesus was born, what happened “during the time of King Herod?” (2:1)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Mary and Joseph moved back home to Nazareth.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Magi came to Jerusalem from the east. 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Mary and Joseph built a home in Bethlehem.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King Herod went to see the baby Jesus.</a:t>
            </a:r>
          </a:p>
        </p:txBody>
      </p:sp>
    </p:spTree>
    <p:extLst>
      <p:ext uri="{BB962C8B-B14F-4D97-AF65-F5344CB8AC3E}">
        <p14:creationId xmlns:p14="http://schemas.microsoft.com/office/powerpoint/2010/main" val="2100166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question did the Magi ask when they came to Jerusalem  (2:2)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do we get to Bethlehem from here?”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“Are you the new king of the Jews?”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“Where is the one who has been born king of the Jews?”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is the meaning of the bright star in the sky?”</a:t>
            </a:r>
          </a:p>
        </p:txBody>
      </p:sp>
    </p:spTree>
    <p:extLst>
      <p:ext uri="{BB962C8B-B14F-4D97-AF65-F5344CB8AC3E}">
        <p14:creationId xmlns:p14="http://schemas.microsoft.com/office/powerpoint/2010/main" val="367898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question did the Magi ask when they came to Jerusalem  (2:2)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do we get to Bethlehem from here?”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“Are you the new king of the Jews?”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“Where is the one who has been born king of the Jews?”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is the meaning of the bright star in the sky?”</a:t>
            </a:r>
          </a:p>
        </p:txBody>
      </p:sp>
    </p:spTree>
    <p:extLst>
      <p:ext uri="{BB962C8B-B14F-4D97-AF65-F5344CB8AC3E}">
        <p14:creationId xmlns:p14="http://schemas.microsoft.com/office/powerpoint/2010/main" val="3442863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Herod heard what the Magi said, what did he do?  (2:4,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Called together the chief priests and teachers of the law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Asked the priests and teachers where the Messiah would be born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Secretly called the Magi and found out when the star had appeared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36186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Herod heard what the Magi said, what did he do?  (2:4,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Called together the chief priests and teachers of the law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Asked the priests and teachers where the Messiah would be born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Secretly called the Magi and found out when the star had appeared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53398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was Mary pledged to be married?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Joshua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Ehud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Zechariah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531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Magi finally find the child Jesus?  (2:4-5, 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angels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King Herod sent them to Bethlehem, and they followed the star until it stopped where Jesus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Shepherds came and told them.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363980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Magi finally find the child Jesus?  (2:4-5, 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angels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King Herod sent them to Bethlehem, and they followed the star until it stopped where Jesus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Shepherds came and told them.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334192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Magi do when they saw the child Jesus and His mother, Mary?  (2:11)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“They bowed down and worshiped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“They opened their treasures.”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“presented him with gifts of gold, frankincense and myrrh.”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3135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Magi do when they saw the child Jesus and His mother, Mary?  (2:11)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“They bowed down and worshiped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“They opened their treasures.”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They “presented him with gifts of gold, frankincense and myrrh.”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552998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the Magi return home by another route, rather than reporting to Herod?  (2:12)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wanted to get home more quickly.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warned in a dream not to go to Herod.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decided to see other parts of the world.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forgot to report to Herod.</a:t>
            </a:r>
          </a:p>
        </p:txBody>
      </p:sp>
    </p:spTree>
    <p:extLst>
      <p:ext uri="{BB962C8B-B14F-4D97-AF65-F5344CB8AC3E}">
        <p14:creationId xmlns:p14="http://schemas.microsoft.com/office/powerpoint/2010/main" val="3706358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the Magi return home by another route, rather than reporting to Herod?  (2:12)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wanted to get home more quickly.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warned in a dream not to go to Herod.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decided to see other parts of the world.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forgot to report to Herod.</a:t>
            </a:r>
          </a:p>
        </p:txBody>
      </p:sp>
    </p:spTree>
    <p:extLst>
      <p:ext uri="{BB962C8B-B14F-4D97-AF65-F5344CB8AC3E}">
        <p14:creationId xmlns:p14="http://schemas.microsoft.com/office/powerpoint/2010/main" val="23770027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After the Magi left, what did the angel of the Lord tell Joseph?  (2:13)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To take Jesus and Mary to Egypt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To stay in Egypt until he was told otherwise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That Herod was going to search for Jesus to kill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74041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After the Magi left, what did the angel of the Lord tell Joseph?  (2:13)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To take Jesus and Mary to Egypt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To stay in Egypt until he was told otherwise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That Herod was going to search for Jesus to kill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57115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Joseph, Mary, and Jesus stay in Egypt?  (2:13-15)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Until Jesus was 12 years 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Until Herod died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Until Joseph got a job in Nazareth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Until they got tired of Egypt</a:t>
            </a:r>
          </a:p>
        </p:txBody>
      </p:sp>
    </p:spTree>
    <p:extLst>
      <p:ext uri="{BB962C8B-B14F-4D97-AF65-F5344CB8AC3E}">
        <p14:creationId xmlns:p14="http://schemas.microsoft.com/office/powerpoint/2010/main" val="36604855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Joseph, Mary, and Jesus stay in Egypt?  (2:13-15)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Until Jesus was 12 years 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Until Herod died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Until Joseph got a job in Nazareth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Until they got tired of Egypt</a:t>
            </a:r>
          </a:p>
        </p:txBody>
      </p:sp>
    </p:spTree>
    <p:extLst>
      <p:ext uri="{BB962C8B-B14F-4D97-AF65-F5344CB8AC3E}">
        <p14:creationId xmlns:p14="http://schemas.microsoft.com/office/powerpoint/2010/main" val="416428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was Mary pledged to be married?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Joshua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Ehud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Zechariah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4506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03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Herod learned that the Magi had tricked him, what did he do?  (2:16)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went to Bethlehem by himself.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sent soldiers to capture the Magi.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gave orders to kill all boys in and near Bethlehem who were two years old or under.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went to Egypt to find Jesus.</a:t>
            </a:r>
          </a:p>
        </p:txBody>
      </p:sp>
    </p:spTree>
    <p:extLst>
      <p:ext uri="{BB962C8B-B14F-4D97-AF65-F5344CB8AC3E}">
        <p14:creationId xmlns:p14="http://schemas.microsoft.com/office/powerpoint/2010/main" val="17226970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03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Herod learned that the Magi had tricked him, what did he do?  (2:16)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went to Bethlehem by himself.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sent soldiers to capture the Magi.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gave orders to kill all boys in and near Bethlehem who were two years old or under.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went to Egypt to find Jesus.</a:t>
            </a:r>
          </a:p>
        </p:txBody>
      </p:sp>
    </p:spTree>
    <p:extLst>
      <p:ext uri="{BB962C8B-B14F-4D97-AF65-F5344CB8AC3E}">
        <p14:creationId xmlns:p14="http://schemas.microsoft.com/office/powerpoint/2010/main" val="1760236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Herod died?  (2:19-20)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 told Joseph to take Mary and Jesus back to Israel.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even worse king tried to find and kill Jesus.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Mary and Joseph decided to stay in Egypt permanently.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Prophets came to visit Jesus in Egypt.</a:t>
            </a:r>
          </a:p>
        </p:txBody>
      </p:sp>
    </p:spTree>
    <p:extLst>
      <p:ext uri="{BB962C8B-B14F-4D97-AF65-F5344CB8AC3E}">
        <p14:creationId xmlns:p14="http://schemas.microsoft.com/office/powerpoint/2010/main" val="13691550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Herod died?  (2:19-20)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An angel told Joseph to take Mary and Jesus back to Israel.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even worse king tried to find and kill Jesus.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Mary and Joseph decided to stay in Egypt permanently.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Prophets came to visit Jesus in Egypt.</a:t>
            </a:r>
          </a:p>
        </p:txBody>
      </p:sp>
    </p:spTree>
    <p:extLst>
      <p:ext uri="{BB962C8B-B14F-4D97-AF65-F5344CB8AC3E}">
        <p14:creationId xmlns:p14="http://schemas.microsoft.com/office/powerpoint/2010/main" val="198584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prophecy was fulfilled when Mary, Joseph, and Jesus went back to Nazareth?  (2:23)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“That all true prophets came from Nazareth”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“That he [Jesus] would be called a Nazarene”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“That Jesus would have a happy childhood in Nazareth”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676939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prophecy was fulfilled when Mary, Joseph, and Jesus went back to Nazareth?  (2:23)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“That all true prophets came from Nazareth”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“That he [Jesus] would be called a Nazarene”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“That Jesus would have a happy childhood in Nazareth”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5203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happed before Mary and Joseph got married?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“Mary said, ‘I don’t want to marry Joseph.’”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“Joseph secretly married another girl.”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“Mary’s parents broke off the engagement.”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Mary “was found to be pregnant through the Holy Spirit.”</a:t>
            </a:r>
          </a:p>
        </p:txBody>
      </p:sp>
    </p:spTree>
    <p:extLst>
      <p:ext uri="{BB962C8B-B14F-4D97-AF65-F5344CB8AC3E}">
        <p14:creationId xmlns:p14="http://schemas.microsoft.com/office/powerpoint/2010/main" val="3071916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happed before Mary and Joseph got married?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“Mary said, ‘I don’t want to marry Joseph.’”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“Joseph secretly married another girl.”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“Mary’s parents broke off the engagement.”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Mary “was found to be pregnant through the Holy Spirit.”</a:t>
            </a:r>
          </a:p>
        </p:txBody>
      </p:sp>
    </p:spTree>
    <p:extLst>
      <p:ext uri="{BB962C8B-B14F-4D97-AF65-F5344CB8AC3E}">
        <p14:creationId xmlns:p14="http://schemas.microsoft.com/office/powerpoint/2010/main" val="2399870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 of man was Joseph? (1:19)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Arrogant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important businessman in Nazareth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Faithful to the law</a:t>
            </a:r>
          </a:p>
        </p:txBody>
      </p:sp>
    </p:spTree>
    <p:extLst>
      <p:ext uri="{BB962C8B-B14F-4D97-AF65-F5344CB8AC3E}">
        <p14:creationId xmlns:p14="http://schemas.microsoft.com/office/powerpoint/2010/main" val="53605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 of man was Joseph? (1:19)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Arrogant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important businessman in Nazareth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Faithful to the law</a:t>
            </a:r>
          </a:p>
        </p:txBody>
      </p:sp>
    </p:spTree>
    <p:extLst>
      <p:ext uri="{BB962C8B-B14F-4D97-AF65-F5344CB8AC3E}">
        <p14:creationId xmlns:p14="http://schemas.microsoft.com/office/powerpoint/2010/main" val="1432611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7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Joseph learned that Mary was pregnant, what did he decide he would do to her?  (1:19)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Expose her to public disgrace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Divorce her quietly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Make her move away from Nazareth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Tell her parents</a:t>
            </a:r>
          </a:p>
        </p:txBody>
      </p:sp>
    </p:spTree>
    <p:extLst>
      <p:ext uri="{BB962C8B-B14F-4D97-AF65-F5344CB8AC3E}">
        <p14:creationId xmlns:p14="http://schemas.microsoft.com/office/powerpoint/2010/main" val="2860011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7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Joseph learned that Mary was pregnant, what did he decide he would do to her?  (1:19)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Expose her to public disgrace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Divorce her quietly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Make her move away from Nazareth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Tell her parents</a:t>
            </a:r>
          </a:p>
        </p:txBody>
      </p:sp>
    </p:spTree>
    <p:extLst>
      <p:ext uri="{BB962C8B-B14F-4D97-AF65-F5344CB8AC3E}">
        <p14:creationId xmlns:p14="http://schemas.microsoft.com/office/powerpoint/2010/main" val="42558066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1516</Words>
  <Application>Microsoft Office PowerPoint</Application>
  <PresentationFormat>On-screen Show (4:3)</PresentationFormat>
  <Paragraphs>172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1_Office Theme</vt:lpstr>
      <vt:lpstr>Matthew Dig Site 1</vt:lpstr>
      <vt:lpstr>To whom was Mary pledged to be married?  (1:18)</vt:lpstr>
      <vt:lpstr>To whom was Mary pledged to be married?  (1:18)</vt:lpstr>
      <vt:lpstr>What happed before Mary and Joseph got married?  (1:18)</vt:lpstr>
      <vt:lpstr>What happed before Mary and Joseph got married?  (1:18)</vt:lpstr>
      <vt:lpstr>What kind of man was Joseph? (1:19)</vt:lpstr>
      <vt:lpstr>What kind of man was Joseph? (1:19)</vt:lpstr>
      <vt:lpstr>When Joseph learned that Mary was pregnant, what did he decide he would do to her?  (1:19)</vt:lpstr>
      <vt:lpstr>When Joseph learned that Mary was pregnant, what did he decide he would do to her?  (1:19)</vt:lpstr>
      <vt:lpstr>What did Joseph do when the angel told him to take Mary home as his wife?  (1:20, 24)</vt:lpstr>
      <vt:lpstr>What did Joseph do when the angel told him to take Mary home as his wife?  (1:20, 24)</vt:lpstr>
      <vt:lpstr>What did Joseph name the baby? (1:25)</vt:lpstr>
      <vt:lpstr>What did Joseph name the baby? (1:25)</vt:lpstr>
      <vt:lpstr>After Jesus was born, what happened “during the time of King Herod?” (2:1)</vt:lpstr>
      <vt:lpstr>After Jesus was born, what happened “during the time of King Herod?” (2:1)</vt:lpstr>
      <vt:lpstr>What question did the Magi ask when they came to Jerusalem  (2:2)</vt:lpstr>
      <vt:lpstr>What question did the Magi ask when they came to Jerusalem  (2:2)</vt:lpstr>
      <vt:lpstr>When Herod heard what the Magi said, what did he do?  (2:4, 7)</vt:lpstr>
      <vt:lpstr>When Herod heard what the Magi said, what did he do?  (2:4, 7)</vt:lpstr>
      <vt:lpstr>How did the Magi finally find the child Jesus?  (2:4-5, 8-9)</vt:lpstr>
      <vt:lpstr>How did the Magi finally find the child Jesus?  (2:4-5, 8-9)</vt:lpstr>
      <vt:lpstr>What did the Magi do when they saw the child Jesus and His mother, Mary?  (2:11)</vt:lpstr>
      <vt:lpstr>What did the Magi do when they saw the child Jesus and His mother, Mary?  (2:11)</vt:lpstr>
      <vt:lpstr>Why did the Magi return home by another route, rather than reporting to Herod?  (2:12)</vt:lpstr>
      <vt:lpstr>Why did the Magi return home by another route, rather than reporting to Herod?  (2:12)</vt:lpstr>
      <vt:lpstr>After the Magi left, what did the angel of the Lord tell Joseph?  (2:13)</vt:lpstr>
      <vt:lpstr>After the Magi left, what did the angel of the Lord tell Joseph?  (2:13)</vt:lpstr>
      <vt:lpstr>How long did Joseph, Mary, and Jesus stay in Egypt?  (2:13-15)</vt:lpstr>
      <vt:lpstr>How long did Joseph, Mary, and Jesus stay in Egypt?  (2:13-15)</vt:lpstr>
      <vt:lpstr>When Herod learned that the Magi had tricked him, what did he do?  (2:16)</vt:lpstr>
      <vt:lpstr>When Herod learned that the Magi had tricked him, what did he do?  (2:16)</vt:lpstr>
      <vt:lpstr>What happened after Herod died?  (2:19-20)</vt:lpstr>
      <vt:lpstr>What happened after Herod died?  (2:19-20)</vt:lpstr>
      <vt:lpstr>What prophecy was fulfilled when Mary, Joseph, and Jesus went back to Nazareth?  (2:23)</vt:lpstr>
      <vt:lpstr>What prophecy was fulfilled when Mary, Joseph, and Jesus went back to Nazareth?  (2:23)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 L</cp:lastModifiedBy>
  <cp:revision>11</cp:revision>
  <dcterms:created xsi:type="dcterms:W3CDTF">2016-04-21T15:09:06Z</dcterms:created>
  <dcterms:modified xsi:type="dcterms:W3CDTF">2023-06-24T14:52:04Z</dcterms:modified>
</cp:coreProperties>
</file>