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2/20/2017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/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2/20/2017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/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2/20/2017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/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2/20/2017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/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2/20/2017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/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2/20/2017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/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2/20/2017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/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2/20/2017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/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2/20/2017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/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2/20/2017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/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2/20/2017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/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2/20/2017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/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6000" b="1" dirty="0"/>
              <a:t>1</a:t>
            </a:r>
            <a:r>
              <a:rPr lang="en-US" sz="6000" b="1" baseline="30000" dirty="0"/>
              <a:t>st</a:t>
            </a:r>
            <a:r>
              <a:rPr lang="en-US" sz="6000" b="1" dirty="0"/>
              <a:t> and 2</a:t>
            </a:r>
            <a:r>
              <a:rPr lang="en-US" sz="6000" b="1" baseline="30000" dirty="0"/>
              <a:t>nd</a:t>
            </a:r>
            <a:r>
              <a:rPr lang="en-US" sz="6000" b="1" dirty="0"/>
              <a:t> Samuel</a:t>
            </a:r>
            <a:br>
              <a:rPr lang="en-US" sz="6000" b="1" dirty="0"/>
            </a:br>
            <a:r>
              <a:rPr lang="en-US" sz="6000" b="1" dirty="0"/>
              <a:t>Dig Site 19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Red Level Questions</a:t>
            </a:r>
          </a:p>
        </p:txBody>
      </p:sp>
    </p:spTree>
    <p:extLst/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did </a:t>
            </a:r>
            <a:r>
              <a:rPr lang="en-US" dirty="0" err="1"/>
              <a:t>Ziba</a:t>
            </a:r>
            <a:r>
              <a:rPr lang="en-US" dirty="0"/>
              <a:t> describe Jonathan’s son?  (9:3)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/>
              <a:t>“He is a hard worker.”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“He is mean to the servants.”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“He is lame in both feet.”</a:t>
            </a:r>
          </a:p>
        </p:txBody>
      </p:sp>
    </p:spTree>
    <p:extLst>
      <p:ext uri="{BB962C8B-B14F-4D97-AF65-F5344CB8AC3E}">
        <p14:creationId xmlns:p14="http://schemas.microsoft.com/office/powerpoint/2010/main" val="24968402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did </a:t>
            </a:r>
            <a:r>
              <a:rPr lang="en-US" dirty="0" err="1"/>
              <a:t>Ziba</a:t>
            </a:r>
            <a:r>
              <a:rPr lang="en-US" dirty="0"/>
              <a:t> describe Jonathan’s son?  (9:3)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/>
              <a:t>“He is a hard worker.”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“He is mean to the servants.”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“He is lame in both feet.”</a:t>
            </a:r>
          </a:p>
        </p:txBody>
      </p:sp>
    </p:spTree>
    <p:extLst>
      <p:ext uri="{BB962C8B-B14F-4D97-AF65-F5344CB8AC3E}">
        <p14:creationId xmlns:p14="http://schemas.microsoft.com/office/powerpoint/2010/main" val="27694072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Where was Mephibosheth when David first asked about him?  (9:4)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err="1"/>
              <a:t>Gibeah</a:t>
            </a:r>
            <a:endParaRPr lang="en-US" sz="4000" dirty="0"/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Lo Debar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Bethel</a:t>
            </a:r>
          </a:p>
        </p:txBody>
      </p:sp>
    </p:spTree>
    <p:extLst>
      <p:ext uri="{BB962C8B-B14F-4D97-AF65-F5344CB8AC3E}">
        <p14:creationId xmlns:p14="http://schemas.microsoft.com/office/powerpoint/2010/main" val="20243401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Where was Mephibosheth when David first asked about him?  (9:4)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err="1"/>
              <a:t>Gibeah</a:t>
            </a:r>
            <a:endParaRPr lang="en-US" sz="4000" dirty="0"/>
          </a:p>
          <a:p>
            <a:pPr marL="742950" indent="-7429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Lo Debar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Bethel</a:t>
            </a:r>
          </a:p>
        </p:txBody>
      </p:sp>
    </p:spTree>
    <p:extLst>
      <p:ext uri="{BB962C8B-B14F-4D97-AF65-F5344CB8AC3E}">
        <p14:creationId xmlns:p14="http://schemas.microsoft.com/office/powerpoint/2010/main" val="8215894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was the name of Jonathan’s son?  (9:6)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/>
              <a:t>Eliab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err="1"/>
              <a:t>Hophni</a:t>
            </a:r>
            <a:endParaRPr lang="en-US" sz="4000" dirty="0"/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Mephibosheth</a:t>
            </a:r>
          </a:p>
        </p:txBody>
      </p:sp>
    </p:spTree>
    <p:extLst>
      <p:ext uri="{BB962C8B-B14F-4D97-AF65-F5344CB8AC3E}">
        <p14:creationId xmlns:p14="http://schemas.microsoft.com/office/powerpoint/2010/main" val="41164611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was the name of Jonathan’s son?  (9:6)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/>
              <a:t>Eliab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err="1"/>
              <a:t>Hophni</a:t>
            </a:r>
            <a:endParaRPr lang="en-US" sz="4000" dirty="0"/>
          </a:p>
          <a:p>
            <a:pPr marL="742950" indent="-7429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Mephibosheth</a:t>
            </a:r>
          </a:p>
        </p:txBody>
      </p:sp>
    </p:spTree>
    <p:extLst>
      <p:ext uri="{BB962C8B-B14F-4D97-AF65-F5344CB8AC3E}">
        <p14:creationId xmlns:p14="http://schemas.microsoft.com/office/powerpoint/2010/main" val="2744629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was the father of Mephibosheth?  (9:6)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err="1"/>
              <a:t>Ziba</a:t>
            </a:r>
            <a:endParaRPr lang="en-US" sz="4000" dirty="0"/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Jonathan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Saul</a:t>
            </a:r>
          </a:p>
        </p:txBody>
      </p:sp>
    </p:spTree>
    <p:extLst>
      <p:ext uri="{BB962C8B-B14F-4D97-AF65-F5344CB8AC3E}">
        <p14:creationId xmlns:p14="http://schemas.microsoft.com/office/powerpoint/2010/main" val="28798172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was the father of Mephibosheth?  (9:6)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err="1"/>
              <a:t>Ziba</a:t>
            </a:r>
            <a:endParaRPr lang="en-US" sz="4000" dirty="0"/>
          </a:p>
          <a:p>
            <a:pPr marL="742950" indent="-7429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Jonathan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Saul</a:t>
            </a:r>
          </a:p>
        </p:txBody>
      </p:sp>
    </p:spTree>
    <p:extLst>
      <p:ext uri="{BB962C8B-B14F-4D97-AF65-F5344CB8AC3E}">
        <p14:creationId xmlns:p14="http://schemas.microsoft.com/office/powerpoint/2010/main" val="37928540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Mephibosheth do when he first came to David?  (9:6)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/>
              <a:t>He sat down at David’s table to eat.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He bowed down to pay David honor.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He played the lyre for David.</a:t>
            </a:r>
          </a:p>
        </p:txBody>
      </p:sp>
    </p:spTree>
    <p:extLst>
      <p:ext uri="{BB962C8B-B14F-4D97-AF65-F5344CB8AC3E}">
        <p14:creationId xmlns:p14="http://schemas.microsoft.com/office/powerpoint/2010/main" val="1822168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Mephibosheth do when he first came to David?  (9:6)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/>
              <a:t>He sat down at David’s table to eat.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He bowed down to pay David honor.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He played the lyre for David.</a:t>
            </a:r>
          </a:p>
        </p:txBody>
      </p:sp>
    </p:spTree>
    <p:extLst>
      <p:ext uri="{BB962C8B-B14F-4D97-AF65-F5344CB8AC3E}">
        <p14:creationId xmlns:p14="http://schemas.microsoft.com/office/powerpoint/2010/main" val="381874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Who said, “Is there anyone still left of the house of Saul to whom I can show kindness for Jonathan’s sake?” (9:1)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90800"/>
            <a:ext cx="8229600" cy="35353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/>
              <a:t>Saul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err="1"/>
              <a:t>Ziba</a:t>
            </a:r>
            <a:endParaRPr lang="en-US" sz="4000" dirty="0"/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David</a:t>
            </a:r>
          </a:p>
        </p:txBody>
      </p:sp>
    </p:spTree>
    <p:extLst>
      <p:ext uri="{BB962C8B-B14F-4D97-AF65-F5344CB8AC3E}">
        <p14:creationId xmlns:p14="http://schemas.microsoft.com/office/powerpoint/2010/main" val="305007501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promises did David give Mephibosheth?  (9:7)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/>
              <a:t>David would restore Saul’s land to him.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David would allow him to always eat at his table.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21892328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promises did David give Mephibosheth?  (9:7)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/>
              <a:t>David would restore Saul’s land to him.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David would allow him to always eat at his table.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220673363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Who said, “What is your servant that you should notice a dead dog like me?  (9:8)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err="1"/>
              <a:t>Ziba</a:t>
            </a:r>
            <a:endParaRPr lang="en-US" sz="4000" dirty="0"/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Mephibosheth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Mica</a:t>
            </a:r>
          </a:p>
        </p:txBody>
      </p:sp>
    </p:spTree>
    <p:extLst>
      <p:ext uri="{BB962C8B-B14F-4D97-AF65-F5344CB8AC3E}">
        <p14:creationId xmlns:p14="http://schemas.microsoft.com/office/powerpoint/2010/main" val="428967236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Who said, “What is your servant that you should notice a dead dog like me?  (9:8)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err="1"/>
              <a:t>Ziba</a:t>
            </a:r>
            <a:endParaRPr lang="en-US" sz="4000" dirty="0"/>
          </a:p>
          <a:p>
            <a:pPr marL="742950" indent="-7429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Mephibosheth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Mica</a:t>
            </a:r>
          </a:p>
        </p:txBody>
      </p:sp>
    </p:spTree>
    <p:extLst>
      <p:ext uri="{BB962C8B-B14F-4D97-AF65-F5344CB8AC3E}">
        <p14:creationId xmlns:p14="http://schemas.microsoft.com/office/powerpoint/2010/main" val="382707103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David tell </a:t>
            </a:r>
            <a:r>
              <a:rPr lang="en-US" dirty="0" err="1"/>
              <a:t>Ziba</a:t>
            </a:r>
            <a:r>
              <a:rPr lang="en-US" dirty="0"/>
              <a:t> to do for Mephibosheth?  (9:9-10)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/>
              <a:t>“Farm the land for him and bring in the crops.”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“Let him stay in your home.”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“Give him money every month.”</a:t>
            </a:r>
          </a:p>
        </p:txBody>
      </p:sp>
    </p:spTree>
    <p:extLst>
      <p:ext uri="{BB962C8B-B14F-4D97-AF65-F5344CB8AC3E}">
        <p14:creationId xmlns:p14="http://schemas.microsoft.com/office/powerpoint/2010/main" val="320395030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David tell </a:t>
            </a:r>
            <a:r>
              <a:rPr lang="en-US" dirty="0" err="1"/>
              <a:t>Ziba</a:t>
            </a:r>
            <a:r>
              <a:rPr lang="en-US" dirty="0"/>
              <a:t> to do for Mephibosheth?  (9:9-10)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“Farm the land for him and bring in the crops.”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“Let him stay in your home.”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“Give him money every month.”</a:t>
            </a:r>
          </a:p>
        </p:txBody>
      </p:sp>
    </p:spTree>
    <p:extLst>
      <p:ext uri="{BB962C8B-B14F-4D97-AF65-F5344CB8AC3E}">
        <p14:creationId xmlns:p14="http://schemas.microsoft.com/office/powerpoint/2010/main" val="240067425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many sons and servants did </a:t>
            </a:r>
            <a:r>
              <a:rPr lang="en-US" dirty="0" err="1"/>
              <a:t>Ziba</a:t>
            </a:r>
            <a:r>
              <a:rPr lang="en-US" dirty="0"/>
              <a:t> have?  (9:10)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9163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/>
              <a:t>10 sons and 15 servants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15 sons and 20 servants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20 sons and 15 servants</a:t>
            </a:r>
          </a:p>
        </p:txBody>
      </p:sp>
    </p:spTree>
    <p:extLst>
      <p:ext uri="{BB962C8B-B14F-4D97-AF65-F5344CB8AC3E}">
        <p14:creationId xmlns:p14="http://schemas.microsoft.com/office/powerpoint/2010/main" val="418559345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many sons and servants did </a:t>
            </a:r>
            <a:r>
              <a:rPr lang="en-US" dirty="0" err="1"/>
              <a:t>Ziba</a:t>
            </a:r>
            <a:r>
              <a:rPr lang="en-US" dirty="0"/>
              <a:t> have?  (9:10)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9163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/>
              <a:t>10 sons and 15 servants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15 sons and 20 servants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20 sons and 15 servants</a:t>
            </a:r>
          </a:p>
        </p:txBody>
      </p:sp>
    </p:spTree>
    <p:extLst>
      <p:ext uri="{BB962C8B-B14F-4D97-AF65-F5344CB8AC3E}">
        <p14:creationId xmlns:p14="http://schemas.microsoft.com/office/powerpoint/2010/main" val="195306824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did </a:t>
            </a:r>
            <a:r>
              <a:rPr lang="en-US" dirty="0" err="1"/>
              <a:t>Ziba</a:t>
            </a:r>
            <a:r>
              <a:rPr lang="en-US" dirty="0"/>
              <a:t> say when David asked him to farm Mephibosheth’s land?  (9:11)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67000"/>
            <a:ext cx="8229600" cy="3459163"/>
          </a:xfrm>
        </p:spPr>
        <p:txBody>
          <a:bodyPr>
            <a:normAutofit fontScale="85000" lnSpcReduction="1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/>
              <a:t>“It will be too much work.  We cannot do it.”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“I will hire more servants for Mephibosheth.”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“Your servant will do whatever </a:t>
            </a:r>
            <a:r>
              <a:rPr lang="en-US" sz="4000" dirty="0" err="1"/>
              <a:t>muy</a:t>
            </a:r>
            <a:r>
              <a:rPr lang="en-US" sz="4000" dirty="0"/>
              <a:t> lord the king commands his servant to do.”</a:t>
            </a:r>
          </a:p>
        </p:txBody>
      </p:sp>
    </p:spTree>
    <p:extLst>
      <p:ext uri="{BB962C8B-B14F-4D97-AF65-F5344CB8AC3E}">
        <p14:creationId xmlns:p14="http://schemas.microsoft.com/office/powerpoint/2010/main" val="342558067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did </a:t>
            </a:r>
            <a:r>
              <a:rPr lang="en-US" dirty="0" err="1"/>
              <a:t>Ziba</a:t>
            </a:r>
            <a:r>
              <a:rPr lang="en-US" dirty="0"/>
              <a:t> say when David asked him to farm Mephibosheth’s land?  (9:11)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67000"/>
            <a:ext cx="8229600" cy="3459163"/>
          </a:xfrm>
        </p:spPr>
        <p:txBody>
          <a:bodyPr>
            <a:normAutofit fontScale="85000" lnSpcReduction="1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/>
              <a:t>“It will be too much work.  We cannot do it.”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“I will hire more servants for Mephibosheth.”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“Your servant will do whatever </a:t>
            </a:r>
            <a:r>
              <a:rPr lang="en-US" sz="4000" dirty="0" err="1">
                <a:solidFill>
                  <a:srgbClr val="FFFF00"/>
                </a:solidFill>
              </a:rPr>
              <a:t>muy</a:t>
            </a:r>
            <a:r>
              <a:rPr lang="en-US" sz="4000" dirty="0">
                <a:solidFill>
                  <a:srgbClr val="FFFF00"/>
                </a:solidFill>
              </a:rPr>
              <a:t> lord the king commands his servant to do.”</a:t>
            </a:r>
          </a:p>
        </p:txBody>
      </p:sp>
    </p:spTree>
    <p:extLst>
      <p:ext uri="{BB962C8B-B14F-4D97-AF65-F5344CB8AC3E}">
        <p14:creationId xmlns:p14="http://schemas.microsoft.com/office/powerpoint/2010/main" val="24546959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Who said, “Is there anyone still left of the house of Saul to whom I can show kindness for Jonathan’s sake?” (9:1)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90800"/>
            <a:ext cx="8229600" cy="35353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/>
              <a:t>Saul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err="1"/>
              <a:t>Ziba</a:t>
            </a:r>
            <a:endParaRPr lang="en-US" sz="4000" dirty="0"/>
          </a:p>
          <a:p>
            <a:pPr marL="742950" indent="-7429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David</a:t>
            </a:r>
          </a:p>
        </p:txBody>
      </p:sp>
    </p:spTree>
    <p:extLst>
      <p:ext uri="{BB962C8B-B14F-4D97-AF65-F5344CB8AC3E}">
        <p14:creationId xmlns:p14="http://schemas.microsoft.com/office/powerpoint/2010/main" val="307606353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was Mephibosheth’s son?  (9:12)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9163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/>
              <a:t>Mika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Jonathan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err="1"/>
              <a:t>Ziba</a:t>
            </a:r>
            <a:endParaRPr lang="en-US" sz="4000" dirty="0"/>
          </a:p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77067075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was Mephibosheth’s son?  (9:12)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9163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Mika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Jonathan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err="1"/>
              <a:t>Ziba</a:t>
            </a:r>
            <a:endParaRPr lang="en-US" sz="4000" dirty="0"/>
          </a:p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9855178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were servants of Mephibosheth?  (9:12)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/>
              <a:t>All the members of </a:t>
            </a:r>
            <a:r>
              <a:rPr lang="en-US" sz="4000" dirty="0" err="1"/>
              <a:t>Ziba’s</a:t>
            </a:r>
            <a:r>
              <a:rPr lang="en-US" sz="4000" dirty="0"/>
              <a:t> household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Mika and his sons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David’s servants</a:t>
            </a:r>
          </a:p>
        </p:txBody>
      </p:sp>
    </p:spTree>
    <p:extLst>
      <p:ext uri="{BB962C8B-B14F-4D97-AF65-F5344CB8AC3E}">
        <p14:creationId xmlns:p14="http://schemas.microsoft.com/office/powerpoint/2010/main" val="215224061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were servants of Mephibosheth?  (9:12)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All the members of </a:t>
            </a:r>
            <a:r>
              <a:rPr lang="en-US" sz="4000" dirty="0" err="1">
                <a:solidFill>
                  <a:srgbClr val="FFFF00"/>
                </a:solidFill>
              </a:rPr>
              <a:t>Ziba’s</a:t>
            </a:r>
            <a:r>
              <a:rPr lang="en-US" sz="4000" dirty="0">
                <a:solidFill>
                  <a:srgbClr val="FFFF00"/>
                </a:solidFill>
              </a:rPr>
              <a:t> household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Mika and his sons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David’s servants</a:t>
            </a:r>
          </a:p>
        </p:txBody>
      </p:sp>
    </p:spTree>
    <p:extLst>
      <p:ext uri="{BB962C8B-B14F-4D97-AF65-F5344CB8AC3E}">
        <p14:creationId xmlns:p14="http://schemas.microsoft.com/office/powerpoint/2010/main" val="79123543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did Mephibosheth live in Jerusalem?  (9:13)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/>
              <a:t>“Because his family lived there”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“Because he always ate at the king’s table”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“Because he grew up there”</a:t>
            </a:r>
          </a:p>
        </p:txBody>
      </p:sp>
    </p:spTree>
    <p:extLst>
      <p:ext uri="{BB962C8B-B14F-4D97-AF65-F5344CB8AC3E}">
        <p14:creationId xmlns:p14="http://schemas.microsoft.com/office/powerpoint/2010/main" val="308846577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did Mephibosheth live in Jerusalem?  (9:13)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/>
              <a:t>“Because his family lived there”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“Because he always ate at the king’s table”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“Because he grew up there”</a:t>
            </a:r>
          </a:p>
        </p:txBody>
      </p:sp>
    </p:spTree>
    <p:extLst>
      <p:ext uri="{BB962C8B-B14F-4D97-AF65-F5344CB8AC3E}">
        <p14:creationId xmlns:p14="http://schemas.microsoft.com/office/powerpoint/2010/main" val="4253512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sz="3600" dirty="0"/>
              <a:t>Finish this verse:  “You prepare a table before me in the presence of my enemies.  You anoint my head with oil; my cup overflows.  Surely your goodness and love will follow me all the days of my life, and I will …”  (Psalm 2:5-6)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276600"/>
            <a:ext cx="8229600" cy="28495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“…dwell in the house of the Lord forever.”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“… praise your name forever.”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“… stay on this earth forever with you.”</a:t>
            </a:r>
          </a:p>
        </p:txBody>
      </p:sp>
    </p:spTree>
    <p:extLst>
      <p:ext uri="{BB962C8B-B14F-4D97-AF65-F5344CB8AC3E}">
        <p14:creationId xmlns:p14="http://schemas.microsoft.com/office/powerpoint/2010/main" val="84077104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sz="3600" dirty="0"/>
              <a:t>Finish this verse:  “You prepare a table before me in the presence of my enemies.  You anoint my head with oil; my cup overflows.  Surely your goodness and love will follow me all the days of my life, and I will …”  (Psalm 2:5-6)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276600"/>
            <a:ext cx="8229600" cy="28495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FFFF00"/>
                </a:solidFill>
              </a:rPr>
              <a:t>“…dwell in the house of the Lord forever.”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“… praise your name forever.”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“… stay on this earth forever with you.”</a:t>
            </a:r>
          </a:p>
        </p:txBody>
      </p:sp>
    </p:spTree>
    <p:extLst>
      <p:ext uri="{BB962C8B-B14F-4D97-AF65-F5344CB8AC3E}">
        <p14:creationId xmlns:p14="http://schemas.microsoft.com/office/powerpoint/2010/main" val="19862656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was a servant of Saul’s household?  (9:2)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err="1"/>
              <a:t>Ziba</a:t>
            </a:r>
            <a:endParaRPr lang="en-US" sz="4000" dirty="0"/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Mika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Mephibosheth</a:t>
            </a:r>
          </a:p>
        </p:txBody>
      </p:sp>
    </p:spTree>
    <p:extLst>
      <p:ext uri="{BB962C8B-B14F-4D97-AF65-F5344CB8AC3E}">
        <p14:creationId xmlns:p14="http://schemas.microsoft.com/office/powerpoint/2010/main" val="3826474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was a servant of Saul’s household?  (9:2)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err="1">
                <a:solidFill>
                  <a:srgbClr val="FFFF00"/>
                </a:solidFill>
              </a:rPr>
              <a:t>Ziba</a:t>
            </a:r>
            <a:endParaRPr lang="en-US" sz="4000" dirty="0">
              <a:solidFill>
                <a:srgbClr val="FFFF00"/>
              </a:solidFill>
            </a:endParaRP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Mika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Mephibosheth</a:t>
            </a:r>
          </a:p>
        </p:txBody>
      </p:sp>
    </p:spTree>
    <p:extLst>
      <p:ext uri="{BB962C8B-B14F-4D97-AF65-F5344CB8AC3E}">
        <p14:creationId xmlns:p14="http://schemas.microsoft.com/office/powerpoint/2010/main" val="5592619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David ask </a:t>
            </a:r>
            <a:r>
              <a:rPr lang="en-US" dirty="0" err="1"/>
              <a:t>Ziba</a:t>
            </a:r>
            <a:r>
              <a:rPr lang="en-US" dirty="0"/>
              <a:t> when </a:t>
            </a:r>
            <a:r>
              <a:rPr lang="en-US" dirty="0" err="1"/>
              <a:t>Ziba</a:t>
            </a:r>
            <a:r>
              <a:rPr lang="en-US" dirty="0"/>
              <a:t> arrived?  (9</a:t>
            </a:r>
            <a:r>
              <a:rPr lang="en-US" dirty="0">
                <a:sym typeface="Wingdings" panose="05000000000000000000" pitchFamily="2" charset="2"/>
              </a:rPr>
              <a:t>:3)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916363"/>
          </a:xfrm>
        </p:spPr>
        <p:txBody>
          <a:bodyPr>
            <a:normAutofit fontScale="92500"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/>
              <a:t>“How many servants and sons do you have?”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“Is there no one still alive from the house of Saul to whom I can show God’s kindness?”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“How long were you Saul’s servant?”</a:t>
            </a:r>
          </a:p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3589690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David ask </a:t>
            </a:r>
            <a:r>
              <a:rPr lang="en-US" dirty="0" err="1"/>
              <a:t>Ziba</a:t>
            </a:r>
            <a:r>
              <a:rPr lang="en-US" dirty="0"/>
              <a:t> when </a:t>
            </a:r>
            <a:r>
              <a:rPr lang="en-US" dirty="0" err="1"/>
              <a:t>Ziba</a:t>
            </a:r>
            <a:r>
              <a:rPr lang="en-US" dirty="0"/>
              <a:t> arrived?  (9</a:t>
            </a:r>
            <a:r>
              <a:rPr lang="en-US" dirty="0">
                <a:sym typeface="Wingdings" panose="05000000000000000000" pitchFamily="2" charset="2"/>
              </a:rPr>
              <a:t>:3)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916363"/>
          </a:xfrm>
        </p:spPr>
        <p:txBody>
          <a:bodyPr>
            <a:normAutofit fontScale="92500"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/>
              <a:t>“How many servants and sons do you have?”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“Is there no one still alive from the house of Saul to whom I can show God’s kindness?”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“How long were you Saul’s servant?”</a:t>
            </a:r>
          </a:p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2344357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did </a:t>
            </a:r>
            <a:r>
              <a:rPr lang="en-US" dirty="0" err="1"/>
              <a:t>Ziba</a:t>
            </a:r>
            <a:r>
              <a:rPr lang="en-US" dirty="0"/>
              <a:t> say was still alive from the house of Saul?  (9:3)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/>
              <a:t>“There is still a son of Jonathan.”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“There is still a brother of Saul.”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  <a:p>
            <a:pPr marL="742950" indent="-742950">
              <a:buFont typeface="+mj-lt"/>
              <a:buAutoNum type="arabicPeriod"/>
            </a:pPr>
            <a:endParaRPr lang="en-US" sz="4000" dirty="0"/>
          </a:p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9798213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did </a:t>
            </a:r>
            <a:r>
              <a:rPr lang="en-US" dirty="0" err="1"/>
              <a:t>Ziba</a:t>
            </a:r>
            <a:r>
              <a:rPr lang="en-US" dirty="0"/>
              <a:t> say was still alive from the house of Saul?  (9:3)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“There is still a son of Jonathan.”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“There is still a brother of Saul.”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  <a:p>
            <a:pPr marL="742950" indent="-742950">
              <a:buFont typeface="+mj-lt"/>
              <a:buAutoNum type="arabicPeriod"/>
            </a:pPr>
            <a:endParaRPr lang="en-US" sz="4000" dirty="0"/>
          </a:p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92144673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1147</Words>
  <Application>Microsoft Office PowerPoint</Application>
  <PresentationFormat>On-screen Show (4:3)</PresentationFormat>
  <Paragraphs>146</Paragraphs>
  <Slides>37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1" baseType="lpstr">
      <vt:lpstr>Arial</vt:lpstr>
      <vt:lpstr>Calibri</vt:lpstr>
      <vt:lpstr>Wingdings</vt:lpstr>
      <vt:lpstr>1_Office Theme</vt:lpstr>
      <vt:lpstr>1st and 2nd Samuel Dig Site 19</vt:lpstr>
      <vt:lpstr>Who said, “Is there anyone still left of the house of Saul to whom I can show kindness for Jonathan’s sake?” (9:1)</vt:lpstr>
      <vt:lpstr>Who said, “Is there anyone still left of the house of Saul to whom I can show kindness for Jonathan’s sake?” (9:1)</vt:lpstr>
      <vt:lpstr>Who was a servant of Saul’s household?  (9:2)</vt:lpstr>
      <vt:lpstr>Who was a servant of Saul’s household?  (9:2)</vt:lpstr>
      <vt:lpstr>What did David ask Ziba when Ziba arrived?  (9:3)</vt:lpstr>
      <vt:lpstr>What did David ask Ziba when Ziba arrived?  (9:3)</vt:lpstr>
      <vt:lpstr>Who did Ziba say was still alive from the house of Saul?  (9:3)</vt:lpstr>
      <vt:lpstr>Who did Ziba say was still alive from the house of Saul?  (9:3)</vt:lpstr>
      <vt:lpstr>How did Ziba describe Jonathan’s son?  (9:3)</vt:lpstr>
      <vt:lpstr>How did Ziba describe Jonathan’s son?  (9:3)</vt:lpstr>
      <vt:lpstr>Where was Mephibosheth when David first asked about him?  (9:4)</vt:lpstr>
      <vt:lpstr>Where was Mephibosheth when David first asked about him?  (9:4)</vt:lpstr>
      <vt:lpstr>What was the name of Jonathan’s son?  (9:6)</vt:lpstr>
      <vt:lpstr>What was the name of Jonathan’s son?  (9:6)</vt:lpstr>
      <vt:lpstr>Who was the father of Mephibosheth?  (9:6)</vt:lpstr>
      <vt:lpstr>Who was the father of Mephibosheth?  (9:6)</vt:lpstr>
      <vt:lpstr>What did Mephibosheth do when he first came to David?  (9:6)</vt:lpstr>
      <vt:lpstr>What did Mephibosheth do when he first came to David?  (9:6)</vt:lpstr>
      <vt:lpstr>What promises did David give Mephibosheth?  (9:7)</vt:lpstr>
      <vt:lpstr>What promises did David give Mephibosheth?  (9:7)</vt:lpstr>
      <vt:lpstr>Who said, “What is your servant that you should notice a dead dog like me?  (9:8)</vt:lpstr>
      <vt:lpstr>Who said, “What is your servant that you should notice a dead dog like me?  (9:8)</vt:lpstr>
      <vt:lpstr>What did David tell Ziba to do for Mephibosheth?  (9:9-10)</vt:lpstr>
      <vt:lpstr>What did David tell Ziba to do for Mephibosheth?  (9:9-10)</vt:lpstr>
      <vt:lpstr>How many sons and servants did Ziba have?  (9:10)</vt:lpstr>
      <vt:lpstr>How many sons and servants did Ziba have?  (9:10)</vt:lpstr>
      <vt:lpstr>What did Ziba say when David asked him to farm Mephibosheth’s land?  (9:11)</vt:lpstr>
      <vt:lpstr>What did Ziba say when David asked him to farm Mephibosheth’s land?  (9:11)</vt:lpstr>
      <vt:lpstr>Who was Mephibosheth’s son?  (9:12)</vt:lpstr>
      <vt:lpstr>Who was Mephibosheth’s son?  (9:12)</vt:lpstr>
      <vt:lpstr>Who were servants of Mephibosheth?  (9:12)</vt:lpstr>
      <vt:lpstr>Who were servants of Mephibosheth?  (9:12)</vt:lpstr>
      <vt:lpstr>Why did Mephibosheth live in Jerusalem?  (9:13)</vt:lpstr>
      <vt:lpstr>Why did Mephibosheth live in Jerusalem?  (9:13)</vt:lpstr>
      <vt:lpstr>Finish this verse:  “You prepare a table before me in the presence of my enemies.  You anoint my head with oil; my cup overflows.  Surely your goodness and love will follow me all the days of my life, and I will …”  (Psalm 2:5-6)</vt:lpstr>
      <vt:lpstr>Finish this verse:  “You prepare a table before me in the presence of my enemies.  You anoint my head with oil; my cup overflows.  Surely your goodness and love will follow me all the days of my life, and I will …”  (Psalm 2:5-6)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1st and 2nd Samuel Dig Site 9</dc:title>
  <dc:creator>Kathy Randels</dc:creator>
  <cp:lastModifiedBy>Kathy Randels</cp:lastModifiedBy>
  <cp:revision>9</cp:revision>
  <dcterms:created xsi:type="dcterms:W3CDTF">2016-04-16T17:22:52Z</dcterms:created>
  <dcterms:modified xsi:type="dcterms:W3CDTF">2017-02-20T21:53:07Z</dcterms:modified>
</cp:coreProperties>
</file>